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92" r:id="rId2"/>
  </p:sldMasterIdLst>
  <p:notesMasterIdLst>
    <p:notesMasterId r:id="rId67"/>
  </p:notesMasterIdLst>
  <p:sldIdLst>
    <p:sldId id="429" r:id="rId3"/>
    <p:sldId id="430" r:id="rId4"/>
    <p:sldId id="431" r:id="rId5"/>
    <p:sldId id="432" r:id="rId6"/>
    <p:sldId id="433" r:id="rId7"/>
    <p:sldId id="434" r:id="rId8"/>
    <p:sldId id="435" r:id="rId9"/>
    <p:sldId id="436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445" r:id="rId19"/>
    <p:sldId id="446" r:id="rId20"/>
    <p:sldId id="447" r:id="rId21"/>
    <p:sldId id="448" r:id="rId22"/>
    <p:sldId id="449" r:id="rId23"/>
    <p:sldId id="450" r:id="rId24"/>
    <p:sldId id="451" r:id="rId25"/>
    <p:sldId id="452" r:id="rId26"/>
    <p:sldId id="453" r:id="rId27"/>
    <p:sldId id="454" r:id="rId28"/>
    <p:sldId id="455" r:id="rId29"/>
    <p:sldId id="456" r:id="rId30"/>
    <p:sldId id="457" r:id="rId31"/>
    <p:sldId id="458" r:id="rId32"/>
    <p:sldId id="459" r:id="rId33"/>
    <p:sldId id="460" r:id="rId34"/>
    <p:sldId id="461" r:id="rId35"/>
    <p:sldId id="462" r:id="rId36"/>
    <p:sldId id="463" r:id="rId37"/>
    <p:sldId id="464" r:id="rId38"/>
    <p:sldId id="465" r:id="rId39"/>
    <p:sldId id="466" r:id="rId40"/>
    <p:sldId id="467" r:id="rId41"/>
    <p:sldId id="468" r:id="rId42"/>
    <p:sldId id="469" r:id="rId43"/>
    <p:sldId id="470" r:id="rId44"/>
    <p:sldId id="471" r:id="rId45"/>
    <p:sldId id="472" r:id="rId46"/>
    <p:sldId id="473" r:id="rId47"/>
    <p:sldId id="474" r:id="rId48"/>
    <p:sldId id="475" r:id="rId49"/>
    <p:sldId id="476" r:id="rId50"/>
    <p:sldId id="477" r:id="rId51"/>
    <p:sldId id="478" r:id="rId52"/>
    <p:sldId id="479" r:id="rId53"/>
    <p:sldId id="480" r:id="rId54"/>
    <p:sldId id="481" r:id="rId55"/>
    <p:sldId id="482" r:id="rId56"/>
    <p:sldId id="483" r:id="rId57"/>
    <p:sldId id="484" r:id="rId58"/>
    <p:sldId id="485" r:id="rId59"/>
    <p:sldId id="486" r:id="rId60"/>
    <p:sldId id="492" r:id="rId61"/>
    <p:sldId id="487" r:id="rId62"/>
    <p:sldId id="488" r:id="rId63"/>
    <p:sldId id="489" r:id="rId64"/>
    <p:sldId id="490" r:id="rId65"/>
    <p:sldId id="491" r:id="rId6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3876"/>
    <a:srgbClr val="294C63"/>
    <a:srgbClr val="396989"/>
    <a:srgbClr val="5C4A00"/>
    <a:srgbClr val="6731BF"/>
    <a:srgbClr val="00346E"/>
    <a:srgbClr val="003C7E"/>
    <a:srgbClr val="001B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5" autoAdjust="0"/>
    <p:restoredTop sz="96812" autoAdjust="0"/>
  </p:normalViewPr>
  <p:slideViewPr>
    <p:cSldViewPr>
      <p:cViewPr varScale="1">
        <p:scale>
          <a:sx n="113" d="100"/>
          <a:sy n="113" d="100"/>
        </p:scale>
        <p:origin x="-16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F594DF5-4214-457E-B224-445420D9D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FDFCD7-6464-47AF-909A-48C1CBCBCAA1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A7B7AE-26B7-4234-AA5B-70857CCD7402}" type="slidenum">
              <a:rPr lang="en-US"/>
              <a:pPr/>
              <a:t>28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And this completes the mechanism Chord uses to build and maintain its ring.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- Can anyone see any problem?</a:t>
            </a:r>
          </a:p>
          <a:p>
            <a:pPr eaLnBrk="1" hangingPunct="1"/>
            <a:r>
              <a:rPr lang="en-US" smtClean="0"/>
              <a:t>- Well, the process is quite complex!!</a:t>
            </a:r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/>
            <a:r>
              <a:rPr lang="en-US" smtClean="0"/>
              <a:t>So far we have implicitly treated a node join as an atomic action.</a:t>
            </a:r>
          </a:p>
          <a:p>
            <a:pPr eaLnBrk="1" hangingPunct="1"/>
            <a:r>
              <a:rPr lang="en-US" smtClean="0"/>
              <a:t>When the joins and leaves of many nodes overlap, we may get inconsistencies in the links.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75644-CC4C-409C-8E70-10FA101BC8B1}" type="slidenum">
              <a:rPr lang="en-US"/>
              <a:pPr/>
              <a:t>36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Ok, let’s now get a bit more technical,</a:t>
            </a:r>
          </a:p>
          <a:p>
            <a:pPr eaLnBrk="1" hangingPunct="1"/>
            <a:r>
              <a:rPr lang="en-US" smtClean="0"/>
              <a:t>and talk about notions and issues that are fundamental to P2P systems.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AB0C05-F489-43D1-8D3D-F1CDE0FB23FE}" type="slidenum">
              <a:rPr lang="en-US"/>
              <a:pPr/>
              <a:t>2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Hi,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Today we’ll talk about Distributed Hash Tables, …</a:t>
            </a:r>
          </a:p>
          <a:p>
            <a:pPr eaLnBrk="1" hangingPunct="1"/>
            <a:r>
              <a:rPr lang="en-US" smtClean="0"/>
              <a:t>A quite fundamental topic in P2P systems.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659A8A-8BC9-425B-A8A1-325E6635011F}" type="slidenum">
              <a:rPr lang="en-US"/>
              <a:pPr/>
              <a:t>3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As it was clear from the last lecture, one of the main challenges in P2P systems is about locating content.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simple strategy is to do flooding, or expanding ring search.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37DA30-5B2B-4BA5-944B-6E315B8EDAAE}" type="slidenum">
              <a:rPr lang="en-US"/>
              <a:pPr/>
              <a:t>4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order to address this issue, we have to impose some logic, some order with respect to </a:t>
            </a:r>
            <a:r>
              <a:rPr lang="en-US" i="1" smtClean="0"/>
              <a:t>where</a:t>
            </a:r>
            <a:r>
              <a:rPr lang="en-US" smtClean="0"/>
              <a:t> content is located.</a:t>
            </a:r>
          </a:p>
          <a:p>
            <a:pPr eaLnBrk="1" hangingPunct="1"/>
            <a:r>
              <a:rPr lang="en-US" smtClean="0"/>
              <a:t>So, instead of searching pretty much at random, we wanna have indexed search.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main idea to address this issue, is to assign particular content to particular nodes.</a:t>
            </a:r>
          </a:p>
          <a:p>
            <a:pPr eaLnBrk="1" hangingPunct="1"/>
            <a:r>
              <a:rPr lang="en-US" smtClean="0"/>
              <a:t>For every possible piece of content, a specific node is responsible to store it, or to keep a pointer to its real location.</a:t>
            </a:r>
          </a:p>
          <a:p>
            <a:pPr eaLnBrk="1" hangingPunct="1"/>
            <a:r>
              <a:rPr lang="en-US" smtClean="0"/>
              <a:t>Anyone looking for some specific content will simply have to locate the particular node responsible for it.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This would save us from flooding, and all network abuse that comes with it.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Building a decentralized index is no trivial task.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organizing data based on indexes and retrieving it quickly, we borrow a concept from a very classical data structure.</a:t>
            </a:r>
          </a:p>
          <a:p>
            <a:pPr eaLnBrk="1" hangingPunct="1"/>
            <a:r>
              <a:rPr lang="en-US" smtClean="0"/>
              <a:t>Can anyone guess which one???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4133F5-1496-465D-8BBA-DE62B3F5CACE}" type="slidenum">
              <a:rPr lang="en-US"/>
              <a:pPr/>
              <a:t>5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Let me first remind you how a hash table functions.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Each data item is associated with a key. That key could be a string, a number, the contents </a:t>
            </a:r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E63C2C-E395-4AAD-90A8-40686CED5047}" type="slidenum">
              <a:rPr lang="en-US"/>
              <a:pPr/>
              <a:t>9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Let me first remind you how a hash table functions.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Each data item is associated with a key. That key could be a string, a number, the contents </a:t>
            </a:r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6C81FF-B982-40E9-B6AC-F4EC339B2818}" type="slidenum">
              <a:rPr lang="en-US"/>
              <a:pPr/>
              <a:t>16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Ok, let’s now get a bit more technical,</a:t>
            </a:r>
          </a:p>
          <a:p>
            <a:pPr eaLnBrk="1" hangingPunct="1"/>
            <a:r>
              <a:rPr lang="en-US" smtClean="0"/>
              <a:t>and talk about notions and issues that are fundamental to P2P systems.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FA3315-282A-4F5E-910B-EBAEF2BEE0FC}" type="slidenum">
              <a:rPr lang="en-US"/>
              <a:pPr/>
              <a:t>19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As you probably suspect, locating the target node with linear complexity is not what we would wish.</a:t>
            </a:r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B33AA-7E82-4619-A3A8-DA7DAC63637C}" type="slidenum">
              <a:rPr lang="en-US"/>
              <a:pPr/>
              <a:t>26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4035425"/>
            <a:ext cx="8591550" cy="107950"/>
          </a:xfrm>
          <a:prstGeom prst="rect">
            <a:avLst/>
          </a:prstGeom>
          <a:gradFill rotWithShape="1">
            <a:gsLst>
              <a:gs pos="0">
                <a:srgbClr val="292929"/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latin typeface="Arial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5625"/>
            <a:ext cx="9144000" cy="212725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645025"/>
            <a:ext cx="9144000" cy="1755775"/>
          </a:xfrm>
        </p:spPr>
        <p:txBody>
          <a:bodyPr lIns="91440" tIns="45720" rIns="91440" bIns="45720"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itchFamily="2" charset="2"/>
              <a:buNone/>
              <a:tabLst/>
              <a:defRPr sz="3600" baseline="0">
                <a:solidFill>
                  <a:srgbClr val="333333"/>
                </a:solidFill>
                <a:latin typeface="+mj-lt"/>
              </a:defRPr>
            </a:lvl1pPr>
          </a:lstStyle>
          <a:p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6605" y="620688"/>
            <a:ext cx="9010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l-GR" sz="5400" b="1" cap="none" spc="150" dirty="0" smtClean="0">
                <a:ln w="11430"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Πανεπιστήμιο Πατρών</a:t>
            </a:r>
            <a:endParaRPr lang="en-US" sz="5400" b="1" cap="none" spc="150" dirty="0">
              <a:ln w="11430">
                <a:solidFill>
                  <a:srgbClr val="0070C0"/>
                </a:solidFill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7813"/>
            <a:ext cx="2286000" cy="6122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77813"/>
            <a:ext cx="6705600" cy="6122987"/>
          </a:xfrm>
        </p:spPr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>
            <a:lvl2pPr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>
            <a:lvl1pPr algn="ctr">
              <a:defRPr sz="4000" b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5" y="1371600"/>
            <a:ext cx="8061325" cy="5257800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828800"/>
            <a:ext cx="3954463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828800"/>
            <a:ext cx="39544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7813"/>
            <a:ext cx="91440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6A6CF0D3-603B-4384-BB7C-A973B5D31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68313" y="990600"/>
            <a:ext cx="8207375" cy="69850"/>
          </a:xfrm>
          <a:prstGeom prst="rect">
            <a:avLst/>
          </a:prstGeom>
          <a:gradFill rotWithShape="1">
            <a:gsLst>
              <a:gs pos="0">
                <a:srgbClr val="292929">
                  <a:alpha val="70000"/>
                </a:srgbClr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6575" y="1828800"/>
            <a:ext cx="80613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Master text format</a:t>
            </a:r>
          </a:p>
          <a:p>
            <a:pPr lvl="1"/>
            <a:r>
              <a:rPr lang="en-US" dirty="0" smtClean="0"/>
              <a:t>Second bullet</a:t>
            </a:r>
          </a:p>
          <a:p>
            <a:pPr lvl="2"/>
            <a:r>
              <a:rPr lang="en-US" dirty="0" smtClean="0"/>
              <a:t>Third bullet</a:t>
            </a:r>
          </a:p>
          <a:p>
            <a:pPr lvl="3"/>
            <a:r>
              <a:rPr lang="en-US" dirty="0" smtClean="0"/>
              <a:t>Fourth bullet</a:t>
            </a:r>
          </a:p>
          <a:p>
            <a:pPr lvl="4"/>
            <a:r>
              <a:rPr lang="en-US" dirty="0" smtClean="0"/>
              <a:t>Fifth bullet</a:t>
            </a:r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latin typeface="Arial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7812088" y="6632575"/>
            <a:ext cx="762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44000" rIns="0" bIns="0" anchor="ctr"/>
          <a:lstStyle/>
          <a:p>
            <a:pPr algn="r">
              <a:defRPr/>
            </a:pPr>
            <a:fld id="{714099C3-A89B-4A3B-9005-A4789C533FB3}" type="slidenum">
              <a:rPr lang="de-CH" sz="900">
                <a:solidFill>
                  <a:schemeClr val="bg1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de-CH" sz="9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CH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 userDrawn="1"/>
        </p:nvSpPr>
        <p:spPr bwMode="auto">
          <a:xfrm>
            <a:off x="3338513" y="6629400"/>
            <a:ext cx="245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 smtClean="0">
                <a:solidFill>
                  <a:schemeClr val="bg1"/>
                </a:solidFill>
                <a:latin typeface="Arial" charset="0"/>
              </a:rPr>
              <a:t>Σπύρος Βούλγαρης</a:t>
            </a:r>
            <a:r>
              <a:rPr lang="el-GR" sz="800" baseline="0" dirty="0" smtClean="0">
                <a:solidFill>
                  <a:schemeClr val="bg1"/>
                </a:solidFill>
                <a:latin typeface="Arial" charset="0"/>
              </a:rPr>
              <a:t> – Πανεπιστήμιο Πατρών</a:t>
            </a:r>
            <a:endParaRPr lang="el-GR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 userDrawn="1"/>
        </p:nvSpPr>
        <p:spPr bwMode="auto">
          <a:xfrm>
            <a:off x="2068513" y="14288"/>
            <a:ext cx="499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 smtClean="0">
                <a:solidFill>
                  <a:schemeClr val="bg1"/>
                </a:solidFill>
                <a:latin typeface="Arial" charset="0"/>
              </a:rPr>
              <a:t>Προχωρημένα</a:t>
            </a:r>
            <a:r>
              <a:rPr lang="el-GR" sz="800" baseline="0" dirty="0" smtClean="0">
                <a:solidFill>
                  <a:schemeClr val="bg1"/>
                </a:solidFill>
                <a:latin typeface="Arial" charset="0"/>
              </a:rPr>
              <a:t> Θέματα σε Κατανεμημένα Συστήματα</a:t>
            </a:r>
            <a:endParaRPr lang="de-CH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 userDrawn="1"/>
        </p:nvSpPr>
        <p:spPr bwMode="auto">
          <a:xfrm>
            <a:off x="7904163" y="0"/>
            <a:ext cx="12398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10839D20-7BC4-4E7C-A851-197C94B03247}" type="datetime1">
              <a:rPr lang="el-GR" sz="800">
                <a:solidFill>
                  <a:schemeClr val="bg1"/>
                </a:solidFill>
                <a:latin typeface="Arial" charset="0"/>
              </a:rPr>
              <a:pPr algn="ctr">
                <a:spcBef>
                  <a:spcPct val="50000"/>
                </a:spcBef>
                <a:defRPr/>
              </a:pPr>
              <a:t>3/3/2019</a:t>
            </a:fld>
            <a:endParaRPr lang="el-GR" sz="8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800">
          <a:solidFill>
            <a:srgbClr val="00000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n"/>
        <a:defRPr sz="1800">
          <a:solidFill>
            <a:srgbClr val="000000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600">
          <a:solidFill>
            <a:srgbClr val="000000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accent1"/>
            </a:gs>
            <a:gs pos="50000">
              <a:schemeClr val="accent1">
                <a:gamma/>
                <a:tint val="43922"/>
                <a:invGamma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1" name="Rectangle 3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52ADE7"/>
              </a:buClr>
              <a:buFont typeface="Wingdings" pitchFamily="2" charset="2"/>
              <a:buChar char="n"/>
              <a:defRPr/>
            </a:pPr>
            <a:endParaRPr lang="en-GB" sz="3000">
              <a:latin typeface="Arial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pitchFamily="34" charset="0"/>
              </a:rPr>
              <a:t>Προχωρημένα Θέματα σε Κατανεμημένα Συστήματα</a:t>
            </a:r>
            <a:endParaRPr kumimoji="0" lang="de-CH" sz="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Προχωρημένα Θέματα σε Κατανεμημένα Συστήματα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Distributed Hash Tables</a:t>
            </a:r>
            <a:endParaRPr lang="el-GR" dirty="0" smtClean="0"/>
          </a:p>
          <a:p>
            <a:r>
              <a:rPr lang="el-GR" sz="2400" dirty="0" smtClean="0"/>
              <a:t>Σ.ΣΙΟΥΤΑΣ, Σ.ΒΟΥΛΓΑΡΗΣ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Makes a Good DHT Design?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447800"/>
            <a:ext cx="8061325" cy="5181600"/>
          </a:xfrm>
          <a:effectLst/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Small diameter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Should be able to route to any node in a few hops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900" dirty="0" smtClean="0"/>
              <a:t>Different DHTs differ fundamentally only in the routing approach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Load sharing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DHT routing mechanisms should be decentralized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no</a:t>
            </a:r>
            <a:r>
              <a:rPr lang="en-US" sz="2000" b="1" dirty="0" smtClean="0">
                <a:solidFill>
                  <a:srgbClr val="C00000"/>
                </a:solidFill>
              </a:rPr>
              <a:t> single point of failure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no </a:t>
            </a:r>
            <a:r>
              <a:rPr lang="en-US" sz="2000" b="1" dirty="0" smtClean="0">
                <a:solidFill>
                  <a:srgbClr val="C00000"/>
                </a:solidFill>
              </a:rPr>
              <a:t>bottleneck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Small degree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The number of neighbors for each node should remain “reasonable”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Low stretch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To achieve good performance, m</a:t>
            </a:r>
            <a:r>
              <a:rPr lang="en-US" sz="1900" dirty="0" smtClean="0"/>
              <a:t>inimize </a:t>
            </a:r>
            <a:r>
              <a:rPr lang="en-US" sz="1900" b="1" dirty="0" smtClean="0">
                <a:solidFill>
                  <a:srgbClr val="C00000"/>
                </a:solidFill>
              </a:rPr>
              <a:t>ratio of DHT vs. IP latency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Should </a:t>
            </a:r>
            <a:r>
              <a:rPr lang="en-US" sz="2000" b="1" dirty="0" smtClean="0">
                <a:solidFill>
                  <a:srgbClr val="C00000"/>
                </a:solidFill>
              </a:rPr>
              <a:t>gracefully handle nodes joining and leaving</a:t>
            </a:r>
          </a:p>
          <a:p>
            <a:pPr marL="692150" lvl="1" indent="-347663" eaLnBrk="1" hangingPunct="1">
              <a:lnSpc>
                <a:spcPct val="90000"/>
              </a:lnSpc>
              <a:defRPr/>
            </a:pPr>
            <a:r>
              <a:rPr lang="en-US" sz="1900" dirty="0" smtClean="0"/>
              <a:t>Reorganize the neighbor sets</a:t>
            </a:r>
          </a:p>
          <a:p>
            <a:pPr marL="692150" lvl="1" indent="-347663" eaLnBrk="1" hangingPunct="1">
              <a:lnSpc>
                <a:spcPct val="90000"/>
              </a:lnSpc>
              <a:defRPr/>
            </a:pPr>
            <a:r>
              <a:rPr lang="en-US" sz="1900" dirty="0" smtClean="0"/>
              <a:t>Bootstrap mechanisms to connect new nodes into the DHT</a:t>
            </a:r>
          </a:p>
          <a:p>
            <a:pPr marL="692150" lvl="1" indent="-347663" eaLnBrk="1" hangingPunct="1">
              <a:lnSpc>
                <a:spcPct val="90000"/>
              </a:lnSpc>
              <a:defRPr/>
            </a:pPr>
            <a:r>
              <a:rPr lang="en-US" sz="1900" dirty="0" smtClean="0"/>
              <a:t>Repartition the affected keys over existing nodes</a:t>
            </a:r>
            <a:endParaRPr lang="en-US" sz="1800" dirty="0" smtClean="0"/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DHT Interface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Minimal interface (data-centric)</a:t>
            </a:r>
          </a:p>
          <a:p>
            <a:pPr marL="987425" lvl="2" indent="-293688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Lookup(key) </a:t>
            </a:r>
            <a:r>
              <a:rPr lang="en-US" b="1" dirty="0" smtClean="0">
                <a:solidFill>
                  <a:srgbClr val="C00000"/>
                </a:solidFill>
                <a:sym typeface="Symbol" pitchFamily="18" charset="2"/>
              </a:rPr>
              <a:t></a:t>
            </a:r>
            <a:r>
              <a:rPr lang="en-US" b="1" dirty="0" smtClean="0">
                <a:solidFill>
                  <a:srgbClr val="C00000"/>
                </a:solidFill>
              </a:rPr>
              <a:t> IP address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Generality: Supports a wide range of applications</a:t>
            </a:r>
          </a:p>
          <a:p>
            <a:pPr marL="692150" lvl="1" indent="-347663" eaLnBrk="1" hangingPunct="1">
              <a:defRPr/>
            </a:pPr>
            <a:r>
              <a:rPr lang="en-US" dirty="0" smtClean="0"/>
              <a:t>Keys have no semantic meaning</a:t>
            </a:r>
          </a:p>
          <a:p>
            <a:pPr marL="692150" lvl="1" indent="-347663" eaLnBrk="1" hangingPunct="1">
              <a:defRPr/>
            </a:pPr>
            <a:r>
              <a:rPr lang="en-US" dirty="0" smtClean="0"/>
              <a:t>Values are application dependent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DHTs do </a:t>
            </a:r>
            <a:r>
              <a:rPr lang="en-US" b="1" dirty="0" smtClean="0">
                <a:solidFill>
                  <a:srgbClr val="CC3300"/>
                </a:solidFill>
              </a:rPr>
              <a:t>not</a:t>
            </a:r>
            <a:r>
              <a:rPr lang="en-US" dirty="0" smtClean="0"/>
              <a:t> store the data</a:t>
            </a:r>
          </a:p>
          <a:p>
            <a:pPr marL="692150" lvl="1" indent="-347663" eaLnBrk="1" hangingPunct="1">
              <a:defRPr/>
            </a:pPr>
            <a:r>
              <a:rPr lang="en-US" dirty="0" smtClean="0"/>
              <a:t>Data storage can be built on top of DHTs</a:t>
            </a:r>
          </a:p>
          <a:p>
            <a:pPr marL="987425" lvl="2" indent="-293688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9900"/>
                </a:solidFill>
              </a:rPr>
              <a:t>	Lookup(key) </a:t>
            </a:r>
            <a:r>
              <a:rPr lang="en-US" b="1" dirty="0" smtClean="0">
                <a:solidFill>
                  <a:srgbClr val="009900"/>
                </a:solidFill>
                <a:sym typeface="Symbol" pitchFamily="18" charset="2"/>
              </a:rPr>
              <a:t></a:t>
            </a:r>
            <a:r>
              <a:rPr lang="en-US" b="1" dirty="0" smtClean="0">
                <a:solidFill>
                  <a:srgbClr val="009900"/>
                </a:solidFill>
              </a:rPr>
              <a:t> data</a:t>
            </a:r>
          </a:p>
          <a:p>
            <a:pPr marL="987425" lvl="2" indent="-293688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9900"/>
                </a:solidFill>
              </a:rPr>
              <a:t>	Insert(key, data)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spectrum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2133600"/>
            <a:ext cx="8061325" cy="4267200"/>
          </a:xfrm>
        </p:spPr>
        <p:txBody>
          <a:bodyPr/>
          <a:lstStyle/>
          <a:p>
            <a:pPr eaLnBrk="1" hangingPunct="1"/>
            <a:r>
              <a:rPr lang="en-US" smtClean="0"/>
              <a:t>DHTs support many applications:</a:t>
            </a:r>
          </a:p>
          <a:p>
            <a:pPr lvl="1" eaLnBrk="1" hangingPunct="1"/>
            <a:r>
              <a:rPr lang="en-US" sz="1800" smtClean="0"/>
              <a:t>Network storage [CFS, OceanStore, PAST, …]</a:t>
            </a:r>
          </a:p>
          <a:p>
            <a:pPr lvl="1" eaLnBrk="1" hangingPunct="1"/>
            <a:r>
              <a:rPr lang="en-US" sz="1800" smtClean="0"/>
              <a:t>Web cache [Squirrel, …]</a:t>
            </a:r>
          </a:p>
          <a:p>
            <a:pPr lvl="1" eaLnBrk="1" hangingPunct="1"/>
            <a:r>
              <a:rPr lang="en-US" sz="1800" smtClean="0"/>
              <a:t>E-mail [e-POST, …]</a:t>
            </a:r>
          </a:p>
          <a:p>
            <a:pPr lvl="1" eaLnBrk="1" hangingPunct="1"/>
            <a:r>
              <a:rPr lang="en-US" sz="1800" smtClean="0"/>
              <a:t>Query and indexing [Kademlia, …]</a:t>
            </a:r>
          </a:p>
          <a:p>
            <a:pPr lvl="1" eaLnBrk="1" hangingPunct="1"/>
            <a:r>
              <a:rPr lang="en-US" sz="1800" smtClean="0"/>
              <a:t>Event notification [Scribe]</a:t>
            </a:r>
          </a:p>
          <a:p>
            <a:pPr lvl="1" eaLnBrk="1" hangingPunct="1"/>
            <a:r>
              <a:rPr lang="en-US" sz="1800" smtClean="0"/>
              <a:t>Application-layer multicast [SplitStream, …]</a:t>
            </a:r>
          </a:p>
          <a:p>
            <a:pPr lvl="1" eaLnBrk="1" hangingPunct="1"/>
            <a:r>
              <a:rPr lang="en-US" sz="1800" smtClean="0"/>
              <a:t>Naming systems [ChordDNS, INS, …]</a:t>
            </a:r>
          </a:p>
          <a:p>
            <a:pPr lvl="1" eaLnBrk="1" hangingPunct="1"/>
            <a:r>
              <a:rPr lang="en-US" sz="1800" smtClean="0"/>
              <a:t>...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800" smtClean="0"/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DHTs in Context</a:t>
            </a:r>
          </a:p>
        </p:txBody>
      </p:sp>
      <p:sp>
        <p:nvSpPr>
          <p:cNvPr id="385027" name="Rectangle 3"/>
          <p:cNvSpPr>
            <a:spLocks noChangeArrowheads="1"/>
          </p:cNvSpPr>
          <p:nvPr/>
        </p:nvSpPr>
        <p:spPr bwMode="auto">
          <a:xfrm>
            <a:off x="2663825" y="5265738"/>
            <a:ext cx="3457575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>
                <a:latin typeface="Arial" charset="0"/>
              </a:rPr>
              <a:t>Transport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2663825" y="4510088"/>
            <a:ext cx="3457575" cy="4318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>
                <a:solidFill>
                  <a:schemeClr val="bg1"/>
                </a:solidFill>
                <a:latin typeface="Arial" charset="0"/>
              </a:rPr>
              <a:t>DHT</a:t>
            </a:r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2663825" y="3754438"/>
            <a:ext cx="3457575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>
                <a:latin typeface="Arial" charset="0"/>
              </a:rPr>
              <a:t>Reliable Block Storage</a:t>
            </a:r>
          </a:p>
        </p:txBody>
      </p:sp>
      <p:sp>
        <p:nvSpPr>
          <p:cNvPr id="385030" name="Rectangle 6"/>
          <p:cNvSpPr>
            <a:spLocks noChangeArrowheads="1"/>
          </p:cNvSpPr>
          <p:nvPr/>
        </p:nvSpPr>
        <p:spPr bwMode="auto">
          <a:xfrm>
            <a:off x="2663825" y="2997200"/>
            <a:ext cx="3457575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>
                <a:latin typeface="Arial" charset="0"/>
              </a:rPr>
              <a:t>File System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3997325" y="3429000"/>
            <a:ext cx="0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752975" y="3429000"/>
            <a:ext cx="0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392613" y="4186238"/>
            <a:ext cx="0" cy="32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997325" y="4941888"/>
            <a:ext cx="0" cy="32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4752975" y="4941888"/>
            <a:ext cx="0" cy="32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191250" y="5337175"/>
            <a:ext cx="1336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Communication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6192838" y="45085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Lookup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Routing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6192838" y="3644900"/>
            <a:ext cx="10064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Storage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Replication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Caching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6192838" y="2997200"/>
            <a:ext cx="185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Retrieve and store files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Map files to blocks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2087563" y="30702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CFS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1911350" y="3825875"/>
            <a:ext cx="665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DHash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1979613" y="4581525"/>
            <a:ext cx="633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Chord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1936750" y="5337175"/>
            <a:ext cx="676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TCP/IP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4716463" y="4978400"/>
            <a:ext cx="7064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receive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3478213" y="4978400"/>
            <a:ext cx="539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send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356100" y="4221163"/>
            <a:ext cx="685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lookup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4716463" y="3465513"/>
            <a:ext cx="981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load_block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979738" y="3465513"/>
            <a:ext cx="1038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store_block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4724400" y="2709863"/>
            <a:ext cx="803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load_file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165475" y="2709863"/>
            <a:ext cx="860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store_file</a:t>
            </a:r>
          </a:p>
        </p:txBody>
      </p:sp>
      <p:sp>
        <p:nvSpPr>
          <p:cNvPr id="385051" name="Rectangle 27"/>
          <p:cNvSpPr>
            <a:spLocks noChangeArrowheads="1"/>
          </p:cNvSpPr>
          <p:nvPr/>
        </p:nvSpPr>
        <p:spPr bwMode="auto">
          <a:xfrm>
            <a:off x="2663825" y="2241550"/>
            <a:ext cx="3457575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 i="1">
                <a:latin typeface="Arial" charset="0"/>
              </a:rPr>
              <a:t>User Application</a:t>
            </a: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4005263" y="2673350"/>
            <a:ext cx="0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4760913" y="2673350"/>
            <a:ext cx="0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29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spectrum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828800"/>
            <a:ext cx="8061325" cy="4572000"/>
          </a:xfrm>
        </p:spPr>
        <p:txBody>
          <a:bodyPr/>
          <a:lstStyle/>
          <a:p>
            <a:pPr eaLnBrk="1" hangingPunct="1"/>
            <a:r>
              <a:rPr lang="en-US" smtClean="0"/>
              <a:t>DHTs support many applications:</a:t>
            </a:r>
          </a:p>
          <a:p>
            <a:pPr lvl="1" eaLnBrk="1" hangingPunct="1"/>
            <a:r>
              <a:rPr lang="en-US" sz="1800" smtClean="0"/>
              <a:t>Network storage [CFS, OceanStore, PAST, …]</a:t>
            </a:r>
          </a:p>
          <a:p>
            <a:pPr lvl="1" eaLnBrk="1" hangingPunct="1"/>
            <a:r>
              <a:rPr lang="en-US" sz="1800" smtClean="0"/>
              <a:t>Web cache [Squirrel, …]</a:t>
            </a:r>
          </a:p>
          <a:p>
            <a:pPr lvl="1" eaLnBrk="1" hangingPunct="1"/>
            <a:r>
              <a:rPr lang="en-US" sz="1800" smtClean="0"/>
              <a:t>Censor-resistant storage [Eternity, FreeNet, …]</a:t>
            </a:r>
          </a:p>
          <a:p>
            <a:pPr lvl="1" eaLnBrk="1" hangingPunct="1"/>
            <a:r>
              <a:rPr lang="en-US" sz="1800" smtClean="0"/>
              <a:t>Application-layer multicast [Narada, …]</a:t>
            </a:r>
          </a:p>
          <a:p>
            <a:pPr lvl="1" eaLnBrk="1" hangingPunct="1"/>
            <a:r>
              <a:rPr lang="en-US" sz="1800" smtClean="0"/>
              <a:t>Event notification [Scribe]</a:t>
            </a:r>
          </a:p>
          <a:p>
            <a:pPr lvl="1" eaLnBrk="1" hangingPunct="1"/>
            <a:r>
              <a:rPr lang="en-US" sz="1800" smtClean="0"/>
              <a:t>Naming systems [ChordDNS, INS, …]</a:t>
            </a:r>
          </a:p>
          <a:p>
            <a:pPr lvl="1" eaLnBrk="1" hangingPunct="1"/>
            <a:r>
              <a:rPr lang="en-US" sz="1800" smtClean="0"/>
              <a:t>Query and indexing [Kademlia, …]</a:t>
            </a:r>
          </a:p>
          <a:p>
            <a:pPr lvl="1" eaLnBrk="1" hangingPunct="1"/>
            <a:r>
              <a:rPr lang="en-US" sz="1800" smtClean="0"/>
              <a:t>Communication primitives  [POST, …]</a:t>
            </a:r>
          </a:p>
          <a:p>
            <a:pPr lvl="1" eaLnBrk="1" hangingPunct="1"/>
            <a:r>
              <a:rPr lang="en-US" sz="1800" smtClean="0"/>
              <a:t>Backup store [HiveNet]</a:t>
            </a:r>
          </a:p>
          <a:p>
            <a:pPr lvl="1" eaLnBrk="1" hangingPunct="1"/>
            <a:r>
              <a:rPr lang="en-US" sz="1800" smtClean="0"/>
              <a:t>Web archive [Herodotus]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DHT Case Studies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2133600"/>
            <a:ext cx="806132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Case Studies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/>
              <a:t>Chord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/>
              <a:t>Pastry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Questions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/>
              <a:t>How is the hash space divided evenly among nodes?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/>
              <a:t>How do we locate a node?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/>
              <a:t>How do we maintain routing tables? 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/>
              <a:t>How do we cope with (rapid) changes in membership?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CHORD</a:t>
            </a:r>
            <a:br>
              <a:rPr lang="en-US" b="1" dirty="0" smtClean="0"/>
            </a:br>
            <a:r>
              <a:rPr lang="en-US" b="1" dirty="0" smtClean="0"/>
              <a:t>(MIT)</a:t>
            </a:r>
            <a:endParaRPr lang="en-US" dirty="0"/>
          </a:p>
        </p:txBody>
      </p:sp>
      <p:sp>
        <p:nvSpPr>
          <p:cNvPr id="3" name="2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advTm="64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Chord (MIT)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189413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Circular </a:t>
            </a:r>
            <a:r>
              <a:rPr lang="en-US" sz="2000" i="1" dirty="0" smtClean="0"/>
              <a:t>m</a:t>
            </a:r>
            <a:r>
              <a:rPr lang="en-US" sz="2000" dirty="0" smtClean="0"/>
              <a:t>-bit ID space for both keys and node IDs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Node ID = SHA-1(IP address)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Key ID = SHA-1(key)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Each key is mapped to its </a:t>
            </a:r>
            <a:r>
              <a:rPr lang="en-US" sz="2000" b="1" dirty="0" smtClean="0">
                <a:solidFill>
                  <a:srgbClr val="C00000"/>
                </a:solidFill>
              </a:rPr>
              <a:t>successor</a:t>
            </a:r>
            <a:r>
              <a:rPr lang="en-US" sz="2000" dirty="0" smtClean="0"/>
              <a:t> node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 smtClean="0"/>
              <a:t>Node whose ID is equal to or follows the key ID</a:t>
            </a:r>
          </a:p>
          <a:p>
            <a:pPr marL="692150" lvl="1" indent="-347663"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Key distribution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 smtClean="0"/>
              <a:t>Each node responsible for </a:t>
            </a:r>
            <a:r>
              <a:rPr lang="en-US" sz="1800" i="1" dirty="0" smtClean="0"/>
              <a:t>O(K/N)</a:t>
            </a:r>
            <a:r>
              <a:rPr lang="en-US" sz="1800" dirty="0" smtClean="0"/>
              <a:t> keys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i="1" dirty="0" smtClean="0"/>
              <a:t>O(K/N)</a:t>
            </a:r>
            <a:r>
              <a:rPr lang="en-US" sz="1800" dirty="0" smtClean="0"/>
              <a:t> keys move when a node joins or leaves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56100" y="2132013"/>
            <a:ext cx="4638675" cy="4090987"/>
            <a:chOff x="2744" y="1343"/>
            <a:chExt cx="2922" cy="2577"/>
          </a:xfrm>
        </p:grpSpPr>
        <p:sp>
          <p:nvSpPr>
            <p:cNvPr id="388103" name="Oval 7"/>
            <p:cNvSpPr>
              <a:spLocks noChangeArrowheads="1"/>
            </p:cNvSpPr>
            <p:nvPr/>
          </p:nvSpPr>
          <p:spPr bwMode="auto">
            <a:xfrm>
              <a:off x="4979" y="17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4" name="Oval 8"/>
            <p:cNvSpPr>
              <a:spLocks noChangeArrowheads="1"/>
            </p:cNvSpPr>
            <p:nvPr/>
          </p:nvSpPr>
          <p:spPr bwMode="auto">
            <a:xfrm>
              <a:off x="4239" y="143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5" name="Oval 9"/>
            <p:cNvSpPr>
              <a:spLocks noChangeArrowheads="1"/>
            </p:cNvSpPr>
            <p:nvPr/>
          </p:nvSpPr>
          <p:spPr bwMode="auto">
            <a:xfrm>
              <a:off x="3017" y="252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6" name="Oval 10"/>
            <p:cNvSpPr>
              <a:spLocks noChangeArrowheads="1"/>
            </p:cNvSpPr>
            <p:nvPr/>
          </p:nvSpPr>
          <p:spPr bwMode="auto">
            <a:xfrm>
              <a:off x="5285" y="2477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7" name="Oval 11"/>
            <p:cNvSpPr>
              <a:spLocks noChangeArrowheads="1"/>
            </p:cNvSpPr>
            <p:nvPr/>
          </p:nvSpPr>
          <p:spPr bwMode="auto">
            <a:xfrm>
              <a:off x="5070" y="3242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8" name="Oval 12"/>
            <p:cNvSpPr>
              <a:spLocks noChangeArrowheads="1"/>
            </p:cNvSpPr>
            <p:nvPr/>
          </p:nvSpPr>
          <p:spPr bwMode="auto">
            <a:xfrm>
              <a:off x="4105" y="3702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28" name="Text Box 13"/>
            <p:cNvSpPr txBox="1">
              <a:spLocks noChangeArrowheads="1"/>
            </p:cNvSpPr>
            <p:nvPr/>
          </p:nvSpPr>
          <p:spPr bwMode="auto">
            <a:xfrm>
              <a:off x="4332" y="1343"/>
              <a:ext cx="2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</a:t>
              </a:r>
            </a:p>
          </p:txBody>
        </p:sp>
        <p:sp>
          <p:nvSpPr>
            <p:cNvPr id="29729" name="Text Box 14"/>
            <p:cNvSpPr txBox="1">
              <a:spLocks noChangeArrowheads="1"/>
            </p:cNvSpPr>
            <p:nvPr/>
          </p:nvSpPr>
          <p:spPr bwMode="auto">
            <a:xfrm>
              <a:off x="5058" y="1752"/>
              <a:ext cx="2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N8</a:t>
              </a:r>
            </a:p>
          </p:txBody>
        </p:sp>
        <p:sp>
          <p:nvSpPr>
            <p:cNvPr id="29730" name="Text Box 15"/>
            <p:cNvSpPr txBox="1">
              <a:spLocks noChangeArrowheads="1"/>
            </p:cNvSpPr>
            <p:nvPr/>
          </p:nvSpPr>
          <p:spPr bwMode="auto">
            <a:xfrm>
              <a:off x="5375" y="243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29731" name="Text Box 16"/>
            <p:cNvSpPr txBox="1">
              <a:spLocks noChangeArrowheads="1"/>
            </p:cNvSpPr>
            <p:nvPr/>
          </p:nvSpPr>
          <p:spPr bwMode="auto">
            <a:xfrm>
              <a:off x="3878" y="374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29732" name="Text Box 17"/>
            <p:cNvSpPr txBox="1">
              <a:spLocks noChangeArrowheads="1"/>
            </p:cNvSpPr>
            <p:nvPr/>
          </p:nvSpPr>
          <p:spPr bwMode="auto">
            <a:xfrm>
              <a:off x="5149" y="3203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88114" name="Oval 18"/>
            <p:cNvSpPr>
              <a:spLocks noChangeArrowheads="1"/>
            </p:cNvSpPr>
            <p:nvPr/>
          </p:nvSpPr>
          <p:spPr bwMode="auto">
            <a:xfrm>
              <a:off x="3470" y="3475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15" name="Oval 19"/>
            <p:cNvSpPr>
              <a:spLocks noChangeArrowheads="1"/>
            </p:cNvSpPr>
            <p:nvPr/>
          </p:nvSpPr>
          <p:spPr bwMode="auto">
            <a:xfrm>
              <a:off x="3186" y="315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35" name="Text Box 20"/>
            <p:cNvSpPr txBox="1">
              <a:spLocks noChangeArrowheads="1"/>
            </p:cNvSpPr>
            <p:nvPr/>
          </p:nvSpPr>
          <p:spPr bwMode="auto">
            <a:xfrm>
              <a:off x="3157" y="3431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N38</a:t>
              </a:r>
            </a:p>
          </p:txBody>
        </p:sp>
        <p:sp>
          <p:nvSpPr>
            <p:cNvPr id="29736" name="Text Box 21"/>
            <p:cNvSpPr txBox="1">
              <a:spLocks noChangeArrowheads="1"/>
            </p:cNvSpPr>
            <p:nvPr/>
          </p:nvSpPr>
          <p:spPr bwMode="auto">
            <a:xfrm>
              <a:off x="2926" y="311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N42</a:t>
              </a:r>
            </a:p>
          </p:txBody>
        </p:sp>
        <p:sp>
          <p:nvSpPr>
            <p:cNvPr id="29737" name="Text Box 22"/>
            <p:cNvSpPr txBox="1">
              <a:spLocks noChangeArrowheads="1"/>
            </p:cNvSpPr>
            <p:nvPr/>
          </p:nvSpPr>
          <p:spPr bwMode="auto">
            <a:xfrm>
              <a:off x="2744" y="247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N48</a:t>
              </a:r>
            </a:p>
          </p:txBody>
        </p:sp>
        <p:sp>
          <p:nvSpPr>
            <p:cNvPr id="388119" name="Oval 23"/>
            <p:cNvSpPr>
              <a:spLocks noChangeArrowheads="1"/>
            </p:cNvSpPr>
            <p:nvPr/>
          </p:nvSpPr>
          <p:spPr bwMode="auto">
            <a:xfrm>
              <a:off x="3095" y="2166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0" name="Oval 24"/>
            <p:cNvSpPr>
              <a:spLocks noChangeArrowheads="1"/>
            </p:cNvSpPr>
            <p:nvPr/>
          </p:nvSpPr>
          <p:spPr bwMode="auto">
            <a:xfrm>
              <a:off x="3356" y="175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40" name="Text Box 25"/>
            <p:cNvSpPr txBox="1">
              <a:spLocks noChangeArrowheads="1"/>
            </p:cNvSpPr>
            <p:nvPr/>
          </p:nvSpPr>
          <p:spPr bwMode="auto">
            <a:xfrm>
              <a:off x="2835" y="211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N51</a:t>
              </a:r>
            </a:p>
          </p:txBody>
        </p:sp>
        <p:sp>
          <p:nvSpPr>
            <p:cNvPr id="29741" name="Text Box 26"/>
            <p:cNvSpPr txBox="1">
              <a:spLocks noChangeArrowheads="1"/>
            </p:cNvSpPr>
            <p:nvPr/>
          </p:nvSpPr>
          <p:spPr bwMode="auto">
            <a:xfrm>
              <a:off x="3062" y="1706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N56</a:t>
              </a:r>
            </a:p>
          </p:txBody>
        </p:sp>
      </p:grpSp>
      <p:sp>
        <p:nvSpPr>
          <p:cNvPr id="388123" name="Rectangle 27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722813" y="2925763"/>
            <a:ext cx="3990975" cy="3371850"/>
            <a:chOff x="2975" y="1843"/>
            <a:chExt cx="2514" cy="2124"/>
          </a:xfrm>
        </p:grpSpPr>
        <p:sp>
          <p:nvSpPr>
            <p:cNvPr id="388125" name="Rectangle 29"/>
            <p:cNvSpPr>
              <a:spLocks noChangeArrowheads="1"/>
            </p:cNvSpPr>
            <p:nvPr/>
          </p:nvSpPr>
          <p:spPr bwMode="auto">
            <a:xfrm>
              <a:off x="3247" y="1889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6" name="Rectangle 30"/>
            <p:cNvSpPr>
              <a:spLocks noChangeArrowheads="1"/>
            </p:cNvSpPr>
            <p:nvPr/>
          </p:nvSpPr>
          <p:spPr bwMode="auto">
            <a:xfrm>
              <a:off x="3429" y="3522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7" name="Rectangle 31"/>
            <p:cNvSpPr>
              <a:spLocks noChangeArrowheads="1"/>
            </p:cNvSpPr>
            <p:nvPr/>
          </p:nvSpPr>
          <p:spPr bwMode="auto">
            <a:xfrm>
              <a:off x="4297" y="3691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8" name="Rectangle 32"/>
            <p:cNvSpPr>
              <a:spLocks noChangeArrowheads="1"/>
            </p:cNvSpPr>
            <p:nvPr/>
          </p:nvSpPr>
          <p:spPr bwMode="auto">
            <a:xfrm>
              <a:off x="4835" y="3476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9" name="Rectangle 33"/>
            <p:cNvSpPr>
              <a:spLocks noChangeArrowheads="1"/>
            </p:cNvSpPr>
            <p:nvPr/>
          </p:nvSpPr>
          <p:spPr bwMode="auto">
            <a:xfrm>
              <a:off x="5113" y="1974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endParaRPr lang="fr-FR" sz="1200">
                <a:latin typeface="Arial" charset="0"/>
              </a:endParaRPr>
            </a:p>
          </p:txBody>
        </p:sp>
        <p:sp>
          <p:nvSpPr>
            <p:cNvPr id="29717" name="Text Box 34"/>
            <p:cNvSpPr txBox="1">
              <a:spLocks noChangeArrowheads="1"/>
            </p:cNvSpPr>
            <p:nvPr/>
          </p:nvSpPr>
          <p:spPr bwMode="auto">
            <a:xfrm>
              <a:off x="4245" y="379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29718" name="Text Box 35"/>
            <p:cNvSpPr txBox="1">
              <a:spLocks noChangeArrowheads="1"/>
            </p:cNvSpPr>
            <p:nvPr/>
          </p:nvSpPr>
          <p:spPr bwMode="auto">
            <a:xfrm>
              <a:off x="4926" y="3476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  <p:sp>
          <p:nvSpPr>
            <p:cNvPr id="29719" name="Text Box 36"/>
            <p:cNvSpPr txBox="1">
              <a:spLocks noChangeArrowheads="1"/>
            </p:cNvSpPr>
            <p:nvPr/>
          </p:nvSpPr>
          <p:spPr bwMode="auto">
            <a:xfrm>
              <a:off x="5198" y="193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K10</a:t>
              </a:r>
            </a:p>
          </p:txBody>
        </p:sp>
        <p:sp>
          <p:nvSpPr>
            <p:cNvPr id="29720" name="Text Box 37"/>
            <p:cNvSpPr txBox="1">
              <a:spLocks noChangeArrowheads="1"/>
            </p:cNvSpPr>
            <p:nvPr/>
          </p:nvSpPr>
          <p:spPr bwMode="auto">
            <a:xfrm>
              <a:off x="3157" y="352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K38</a:t>
              </a:r>
            </a:p>
          </p:txBody>
        </p:sp>
        <p:sp>
          <p:nvSpPr>
            <p:cNvPr id="29721" name="Text Box 38"/>
            <p:cNvSpPr txBox="1">
              <a:spLocks noChangeArrowheads="1"/>
            </p:cNvSpPr>
            <p:nvPr/>
          </p:nvSpPr>
          <p:spPr bwMode="auto">
            <a:xfrm>
              <a:off x="2975" y="1843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K54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219700" y="2874963"/>
            <a:ext cx="3303588" cy="3149600"/>
            <a:chOff x="3288" y="1811"/>
            <a:chExt cx="2081" cy="1984"/>
          </a:xfrm>
        </p:grpSpPr>
        <p:sp>
          <p:nvSpPr>
            <p:cNvPr id="29708" name="Arc 40"/>
            <p:cNvSpPr>
              <a:spLocks/>
            </p:cNvSpPr>
            <p:nvPr/>
          </p:nvSpPr>
          <p:spPr bwMode="auto">
            <a:xfrm>
              <a:off x="4200" y="2075"/>
              <a:ext cx="1169" cy="540"/>
            </a:xfrm>
            <a:custGeom>
              <a:avLst/>
              <a:gdLst>
                <a:gd name="T0" fmla="*/ 1048 w 21424"/>
                <a:gd name="T1" fmla="*/ 0 h 9885"/>
                <a:gd name="T2" fmla="*/ 1169 w 21424"/>
                <a:gd name="T3" fmla="*/ 390 h 9885"/>
                <a:gd name="T4" fmla="*/ 0 w 21424"/>
                <a:gd name="T5" fmla="*/ 540 h 9885"/>
                <a:gd name="T6" fmla="*/ 0 60000 65536"/>
                <a:gd name="T7" fmla="*/ 0 60000 65536"/>
                <a:gd name="T8" fmla="*/ 0 60000 65536"/>
                <a:gd name="T9" fmla="*/ 0 w 21424"/>
                <a:gd name="T10" fmla="*/ 0 h 9885"/>
                <a:gd name="T11" fmla="*/ 21424 w 21424"/>
                <a:gd name="T12" fmla="*/ 9885 h 98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24" h="9885" fill="none" extrusionOk="0">
                  <a:moveTo>
                    <a:pt x="19205" y="-1"/>
                  </a:moveTo>
                  <a:cubicBezTo>
                    <a:pt x="20353" y="2230"/>
                    <a:pt x="21104" y="4644"/>
                    <a:pt x="21423" y="7133"/>
                  </a:cubicBezTo>
                </a:path>
                <a:path w="21424" h="9885" stroke="0" extrusionOk="0">
                  <a:moveTo>
                    <a:pt x="19205" y="-1"/>
                  </a:moveTo>
                  <a:cubicBezTo>
                    <a:pt x="20353" y="2230"/>
                    <a:pt x="21104" y="4644"/>
                    <a:pt x="21423" y="7133"/>
                  </a:cubicBezTo>
                  <a:lnTo>
                    <a:pt x="0" y="9885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Arc 41"/>
            <p:cNvSpPr>
              <a:spLocks/>
            </p:cNvSpPr>
            <p:nvPr/>
          </p:nvSpPr>
          <p:spPr bwMode="auto">
            <a:xfrm>
              <a:off x="4200" y="2615"/>
              <a:ext cx="85" cy="1180"/>
            </a:xfrm>
            <a:custGeom>
              <a:avLst/>
              <a:gdLst>
                <a:gd name="T0" fmla="*/ 85 w 1553"/>
                <a:gd name="T1" fmla="*/ 1177 h 21600"/>
                <a:gd name="T2" fmla="*/ 3 w 1553"/>
                <a:gd name="T3" fmla="*/ 1180 h 21600"/>
                <a:gd name="T4" fmla="*/ 0 w 1553"/>
                <a:gd name="T5" fmla="*/ 0 h 21600"/>
                <a:gd name="T6" fmla="*/ 0 60000 65536"/>
                <a:gd name="T7" fmla="*/ 0 60000 65536"/>
                <a:gd name="T8" fmla="*/ 0 60000 65536"/>
                <a:gd name="T9" fmla="*/ 0 w 1553"/>
                <a:gd name="T10" fmla="*/ 0 h 21600"/>
                <a:gd name="T11" fmla="*/ 1553 w 155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53" h="21600" fill="none" extrusionOk="0">
                  <a:moveTo>
                    <a:pt x="1553" y="21544"/>
                  </a:moveTo>
                  <a:cubicBezTo>
                    <a:pt x="1054" y="21580"/>
                    <a:pt x="554" y="21598"/>
                    <a:pt x="53" y="21599"/>
                  </a:cubicBezTo>
                </a:path>
                <a:path w="1553" h="21600" stroke="0" extrusionOk="0">
                  <a:moveTo>
                    <a:pt x="1553" y="21544"/>
                  </a:moveTo>
                  <a:cubicBezTo>
                    <a:pt x="1054" y="21580"/>
                    <a:pt x="554" y="21598"/>
                    <a:pt x="53" y="2159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Arc 42"/>
            <p:cNvSpPr>
              <a:spLocks/>
            </p:cNvSpPr>
            <p:nvPr/>
          </p:nvSpPr>
          <p:spPr bwMode="auto">
            <a:xfrm>
              <a:off x="3288" y="1811"/>
              <a:ext cx="912" cy="804"/>
            </a:xfrm>
            <a:custGeom>
              <a:avLst/>
              <a:gdLst>
                <a:gd name="T0" fmla="*/ 0 w 16719"/>
                <a:gd name="T1" fmla="*/ 57 h 14715"/>
                <a:gd name="T2" fmla="*/ 49 w 16719"/>
                <a:gd name="T3" fmla="*/ 0 h 14715"/>
                <a:gd name="T4" fmla="*/ 912 w 16719"/>
                <a:gd name="T5" fmla="*/ 804 h 14715"/>
                <a:gd name="T6" fmla="*/ 0 60000 65536"/>
                <a:gd name="T7" fmla="*/ 0 60000 65536"/>
                <a:gd name="T8" fmla="*/ 0 60000 65536"/>
                <a:gd name="T9" fmla="*/ 0 w 16719"/>
                <a:gd name="T10" fmla="*/ 0 h 14715"/>
                <a:gd name="T11" fmla="*/ 16719 w 16719"/>
                <a:gd name="T12" fmla="*/ 14715 h 147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19" h="14715" fill="none" extrusionOk="0">
                  <a:moveTo>
                    <a:pt x="-1" y="1038"/>
                  </a:moveTo>
                  <a:cubicBezTo>
                    <a:pt x="291" y="683"/>
                    <a:pt x="593" y="336"/>
                    <a:pt x="906" y="-1"/>
                  </a:cubicBezTo>
                </a:path>
                <a:path w="16719" h="14715" stroke="0" extrusionOk="0">
                  <a:moveTo>
                    <a:pt x="-1" y="1038"/>
                  </a:moveTo>
                  <a:cubicBezTo>
                    <a:pt x="291" y="683"/>
                    <a:pt x="593" y="336"/>
                    <a:pt x="906" y="-1"/>
                  </a:cubicBezTo>
                  <a:lnTo>
                    <a:pt x="16719" y="14715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Arc 43"/>
            <p:cNvSpPr>
              <a:spLocks/>
            </p:cNvSpPr>
            <p:nvPr/>
          </p:nvSpPr>
          <p:spPr bwMode="auto">
            <a:xfrm>
              <a:off x="4200" y="2616"/>
              <a:ext cx="660" cy="1160"/>
            </a:xfrm>
            <a:custGeom>
              <a:avLst/>
              <a:gdLst>
                <a:gd name="T0" fmla="*/ 660 w 12094"/>
                <a:gd name="T1" fmla="*/ 977 h 21242"/>
                <a:gd name="T2" fmla="*/ 214 w 12094"/>
                <a:gd name="T3" fmla="*/ 1160 h 21242"/>
                <a:gd name="T4" fmla="*/ 0 w 12094"/>
                <a:gd name="T5" fmla="*/ 0 h 21242"/>
                <a:gd name="T6" fmla="*/ 0 60000 65536"/>
                <a:gd name="T7" fmla="*/ 0 60000 65536"/>
                <a:gd name="T8" fmla="*/ 0 60000 65536"/>
                <a:gd name="T9" fmla="*/ 0 w 12094"/>
                <a:gd name="T10" fmla="*/ 0 h 21242"/>
                <a:gd name="T11" fmla="*/ 12094 w 12094"/>
                <a:gd name="T12" fmla="*/ 21242 h 21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94" h="21242" fill="none" extrusionOk="0">
                  <a:moveTo>
                    <a:pt x="12093" y="17896"/>
                  </a:moveTo>
                  <a:cubicBezTo>
                    <a:pt x="9628" y="19562"/>
                    <a:pt x="6845" y="20701"/>
                    <a:pt x="3918" y="21241"/>
                  </a:cubicBezTo>
                </a:path>
                <a:path w="12094" h="21242" stroke="0" extrusionOk="0">
                  <a:moveTo>
                    <a:pt x="12093" y="17896"/>
                  </a:moveTo>
                  <a:cubicBezTo>
                    <a:pt x="9628" y="19562"/>
                    <a:pt x="6845" y="20701"/>
                    <a:pt x="3918" y="21241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6" name="AutoShape 44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45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6" name="4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Chord: State and Lookup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057400"/>
            <a:ext cx="4038600" cy="4343400"/>
          </a:xfrm>
        </p:spPr>
        <p:txBody>
          <a:bodyPr/>
          <a:lstStyle/>
          <a:p>
            <a:pPr eaLnBrk="1" hangingPunct="1"/>
            <a:r>
              <a:rPr lang="en-US" sz="1800" smtClean="0"/>
              <a:t>Each node knows only two other nodes on the ring:</a:t>
            </a:r>
          </a:p>
          <a:p>
            <a:pPr marL="692150" lvl="1" indent="-347663" eaLnBrk="1" hangingPunct="1"/>
            <a:r>
              <a:rPr lang="en-US" sz="1600" smtClean="0"/>
              <a:t>Successor</a:t>
            </a:r>
          </a:p>
          <a:p>
            <a:pPr marL="692150" lvl="1" indent="-347663" eaLnBrk="1" hangingPunct="1"/>
            <a:r>
              <a:rPr lang="en-US" sz="1600" smtClean="0"/>
              <a:t>Predecessor (for ring management)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Lookup is achieved by forwarding requests around the ring through successor pointers</a:t>
            </a:r>
          </a:p>
          <a:p>
            <a:pPr marL="692150" lvl="1" indent="-347663" eaLnBrk="1" hangingPunct="1"/>
            <a:r>
              <a:rPr lang="en-US" sz="1600" smtClean="0"/>
              <a:t>Requires </a:t>
            </a:r>
            <a:r>
              <a:rPr lang="en-US" sz="1600" i="1" smtClean="0"/>
              <a:t>O(N)</a:t>
            </a:r>
            <a:r>
              <a:rPr lang="en-US" sz="1600" smtClean="0"/>
              <a:t> hops</a:t>
            </a: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26" name="Oval 6"/>
          <p:cNvSpPr>
            <a:spLocks noChangeArrowheads="1"/>
          </p:cNvSpPr>
          <p:nvPr/>
        </p:nvSpPr>
        <p:spPr bwMode="auto">
          <a:xfrm>
            <a:off x="6729413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27" name="Oval 7"/>
          <p:cNvSpPr>
            <a:spLocks noChangeArrowheads="1"/>
          </p:cNvSpPr>
          <p:nvPr/>
        </p:nvSpPr>
        <p:spPr bwMode="auto">
          <a:xfrm>
            <a:off x="4789488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28" name="Oval 8"/>
          <p:cNvSpPr>
            <a:spLocks noChangeArrowheads="1"/>
          </p:cNvSpPr>
          <p:nvPr/>
        </p:nvSpPr>
        <p:spPr bwMode="auto">
          <a:xfrm>
            <a:off x="8389938" y="39322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29" name="Oval 9"/>
          <p:cNvSpPr>
            <a:spLocks noChangeArrowheads="1"/>
          </p:cNvSpPr>
          <p:nvPr/>
        </p:nvSpPr>
        <p:spPr bwMode="auto">
          <a:xfrm>
            <a:off x="8048625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30" name="Oval 10"/>
          <p:cNvSpPr>
            <a:spLocks noChangeArrowheads="1"/>
          </p:cNvSpPr>
          <p:nvPr/>
        </p:nvSpPr>
        <p:spPr bwMode="auto">
          <a:xfrm>
            <a:off x="6516688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877050" y="2132013"/>
            <a:ext cx="37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8029575" y="27813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N8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532813" y="3860800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156325" y="5948363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8174038" y="5084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89136" name="Oval 16"/>
          <p:cNvSpPr>
            <a:spLocks noChangeArrowheads="1"/>
          </p:cNvSpPr>
          <p:nvPr/>
        </p:nvSpPr>
        <p:spPr bwMode="auto">
          <a:xfrm>
            <a:off x="5508625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37" name="Oval 17"/>
          <p:cNvSpPr>
            <a:spLocks noChangeArrowheads="1"/>
          </p:cNvSpPr>
          <p:nvPr/>
        </p:nvSpPr>
        <p:spPr bwMode="auto">
          <a:xfrm>
            <a:off x="5057775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5011738" y="54467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N38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645025" y="4940300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4356100" y="3932238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N48</a:t>
            </a:r>
          </a:p>
        </p:txBody>
      </p:sp>
      <p:sp>
        <p:nvSpPr>
          <p:cNvPr id="389141" name="Oval 21"/>
          <p:cNvSpPr>
            <a:spLocks noChangeArrowheads="1"/>
          </p:cNvSpPr>
          <p:nvPr/>
        </p:nvSpPr>
        <p:spPr bwMode="auto">
          <a:xfrm>
            <a:off x="4913313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42" name="Oval 22"/>
          <p:cNvSpPr>
            <a:spLocks noChangeArrowheads="1"/>
          </p:cNvSpPr>
          <p:nvPr/>
        </p:nvSpPr>
        <p:spPr bwMode="auto">
          <a:xfrm>
            <a:off x="5327650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4500563" y="335597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N51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860925" y="2708275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N56</a:t>
            </a:r>
          </a:p>
        </p:txBody>
      </p:sp>
      <p:sp>
        <p:nvSpPr>
          <p:cNvPr id="389145" name="Rectangle 25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sp>
        <p:nvSpPr>
          <p:cNvPr id="389146" name="Rectangle 26"/>
          <p:cNvSpPr>
            <a:spLocks noChangeArrowheads="1"/>
          </p:cNvSpPr>
          <p:nvPr/>
        </p:nvSpPr>
        <p:spPr bwMode="auto">
          <a:xfrm>
            <a:off x="5154613" y="2998788"/>
            <a:ext cx="144462" cy="1428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4722813" y="2925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009900"/>
                </a:solidFill>
                <a:latin typeface="Arial" charset="0"/>
              </a:rPr>
              <a:t>K54</a:t>
            </a:r>
          </a:p>
        </p:txBody>
      </p:sp>
      <p:sp>
        <p:nvSpPr>
          <p:cNvPr id="30748" name="Arc 28"/>
          <p:cNvSpPr>
            <a:spLocks/>
          </p:cNvSpPr>
          <p:nvPr/>
        </p:nvSpPr>
        <p:spPr bwMode="auto">
          <a:xfrm>
            <a:off x="5219700" y="2874963"/>
            <a:ext cx="1447800" cy="1276350"/>
          </a:xfrm>
          <a:custGeom>
            <a:avLst/>
            <a:gdLst>
              <a:gd name="T0" fmla="*/ 0 w 16719"/>
              <a:gd name="T1" fmla="*/ 90121 h 14715"/>
              <a:gd name="T2" fmla="*/ 78543 w 16719"/>
              <a:gd name="T3" fmla="*/ 0 h 14715"/>
              <a:gd name="T4" fmla="*/ 1447800 w 16719"/>
              <a:gd name="T5" fmla="*/ 1276350 h 14715"/>
              <a:gd name="T6" fmla="*/ 0 60000 65536"/>
              <a:gd name="T7" fmla="*/ 0 60000 65536"/>
              <a:gd name="T8" fmla="*/ 0 60000 65536"/>
              <a:gd name="T9" fmla="*/ 0 w 16719"/>
              <a:gd name="T10" fmla="*/ 0 h 14715"/>
              <a:gd name="T11" fmla="*/ 16719 w 16719"/>
              <a:gd name="T12" fmla="*/ 14715 h 147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19" h="14715" fill="none" extrusionOk="0">
                <a:moveTo>
                  <a:pt x="-1" y="1038"/>
                </a:moveTo>
                <a:cubicBezTo>
                  <a:pt x="291" y="683"/>
                  <a:pt x="593" y="336"/>
                  <a:pt x="906" y="-1"/>
                </a:cubicBezTo>
              </a:path>
              <a:path w="16719" h="14715" stroke="0" extrusionOk="0">
                <a:moveTo>
                  <a:pt x="-1" y="1038"/>
                </a:moveTo>
                <a:cubicBezTo>
                  <a:pt x="291" y="683"/>
                  <a:pt x="593" y="336"/>
                  <a:pt x="906" y="-1"/>
                </a:cubicBezTo>
                <a:lnTo>
                  <a:pt x="16719" y="14715"/>
                </a:lnTo>
                <a:close/>
              </a:path>
            </a:pathLst>
          </a:cu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AutoShape 29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30751" name="Freeform 31"/>
          <p:cNvSpPr>
            <a:spLocks/>
          </p:cNvSpPr>
          <p:nvPr/>
        </p:nvSpPr>
        <p:spPr bwMode="auto">
          <a:xfrm>
            <a:off x="6840538" y="2420938"/>
            <a:ext cx="1079500" cy="468312"/>
          </a:xfrm>
          <a:custGeom>
            <a:avLst/>
            <a:gdLst>
              <a:gd name="T0" fmla="*/ 680 w 680"/>
              <a:gd name="T1" fmla="*/ 295 h 295"/>
              <a:gd name="T2" fmla="*/ 340 w 680"/>
              <a:gd name="T3" fmla="*/ 204 h 295"/>
              <a:gd name="T4" fmla="*/ 0 w 680"/>
              <a:gd name="T5" fmla="*/ 0 h 295"/>
              <a:gd name="T6" fmla="*/ 0 60000 65536"/>
              <a:gd name="T7" fmla="*/ 0 60000 65536"/>
              <a:gd name="T8" fmla="*/ 0 60000 65536"/>
              <a:gd name="T9" fmla="*/ 0 w 680"/>
              <a:gd name="T10" fmla="*/ 0 h 295"/>
              <a:gd name="T11" fmla="*/ 680 w 680"/>
              <a:gd name="T12" fmla="*/ 295 h 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0" h="295">
                <a:moveTo>
                  <a:pt x="680" y="295"/>
                </a:moveTo>
                <a:cubicBezTo>
                  <a:pt x="566" y="274"/>
                  <a:pt x="453" y="253"/>
                  <a:pt x="340" y="204"/>
                </a:cubicBezTo>
                <a:cubicBezTo>
                  <a:pt x="227" y="155"/>
                  <a:pt x="113" y="77"/>
                  <a:pt x="0" y="0"/>
                </a:cubicBezTo>
              </a:path>
            </a:pathLst>
          </a:custGeom>
          <a:noFill/>
          <a:ln w="9525" cap="flat">
            <a:solidFill>
              <a:schemeClr val="accent2"/>
            </a:solidFill>
            <a:prstDash val="dash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52" name="Freeform 32"/>
          <p:cNvSpPr>
            <a:spLocks/>
          </p:cNvSpPr>
          <p:nvPr/>
        </p:nvSpPr>
        <p:spPr bwMode="auto">
          <a:xfrm>
            <a:off x="7956550" y="2997200"/>
            <a:ext cx="431800" cy="971550"/>
          </a:xfrm>
          <a:custGeom>
            <a:avLst/>
            <a:gdLst>
              <a:gd name="T0" fmla="*/ 0 w 272"/>
              <a:gd name="T1" fmla="*/ 0 h 612"/>
              <a:gd name="T2" fmla="*/ 68 w 272"/>
              <a:gd name="T3" fmla="*/ 340 h 612"/>
              <a:gd name="T4" fmla="*/ 272 w 272"/>
              <a:gd name="T5" fmla="*/ 612 h 612"/>
              <a:gd name="T6" fmla="*/ 0 60000 65536"/>
              <a:gd name="T7" fmla="*/ 0 60000 65536"/>
              <a:gd name="T8" fmla="*/ 0 60000 65536"/>
              <a:gd name="T9" fmla="*/ 0 w 272"/>
              <a:gd name="T10" fmla="*/ 0 h 612"/>
              <a:gd name="T11" fmla="*/ 272 w 272"/>
              <a:gd name="T12" fmla="*/ 612 h 6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612">
                <a:moveTo>
                  <a:pt x="0" y="0"/>
                </a:moveTo>
                <a:cubicBezTo>
                  <a:pt x="11" y="119"/>
                  <a:pt x="23" y="238"/>
                  <a:pt x="68" y="340"/>
                </a:cubicBezTo>
                <a:cubicBezTo>
                  <a:pt x="113" y="442"/>
                  <a:pt x="192" y="527"/>
                  <a:pt x="272" y="612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153" name="Oval 33"/>
          <p:cNvSpPr>
            <a:spLocks noChangeArrowheads="1"/>
          </p:cNvSpPr>
          <p:nvPr/>
        </p:nvSpPr>
        <p:spPr bwMode="auto">
          <a:xfrm>
            <a:off x="7904163" y="2843213"/>
            <a:ext cx="144462" cy="142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895850" y="2924175"/>
            <a:ext cx="3529013" cy="2989263"/>
            <a:chOff x="3084" y="1842"/>
            <a:chExt cx="2223" cy="1883"/>
          </a:xfrm>
        </p:grpSpPr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286" y="1956"/>
              <a:ext cx="67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lookup(K54)</a:t>
              </a:r>
            </a:p>
          </p:txBody>
        </p:sp>
        <p:sp>
          <p:nvSpPr>
            <p:cNvPr id="30756" name="Freeform 36"/>
            <p:cNvSpPr>
              <a:spLocks/>
            </p:cNvSpPr>
            <p:nvPr/>
          </p:nvSpPr>
          <p:spPr bwMode="auto">
            <a:xfrm>
              <a:off x="3198" y="1842"/>
              <a:ext cx="226" cy="363"/>
            </a:xfrm>
            <a:custGeom>
              <a:avLst/>
              <a:gdLst>
                <a:gd name="T0" fmla="*/ 0 w 226"/>
                <a:gd name="T1" fmla="*/ 363 h 363"/>
                <a:gd name="T2" fmla="*/ 181 w 226"/>
                <a:gd name="T3" fmla="*/ 227 h 363"/>
                <a:gd name="T4" fmla="*/ 226 w 226"/>
                <a:gd name="T5" fmla="*/ 0 h 363"/>
                <a:gd name="T6" fmla="*/ 0 60000 65536"/>
                <a:gd name="T7" fmla="*/ 0 60000 65536"/>
                <a:gd name="T8" fmla="*/ 0 60000 65536"/>
                <a:gd name="T9" fmla="*/ 0 w 226"/>
                <a:gd name="T10" fmla="*/ 0 h 363"/>
                <a:gd name="T11" fmla="*/ 226 w 226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" h="363">
                  <a:moveTo>
                    <a:pt x="0" y="363"/>
                  </a:moveTo>
                  <a:cubicBezTo>
                    <a:pt x="71" y="325"/>
                    <a:pt x="143" y="287"/>
                    <a:pt x="181" y="227"/>
                  </a:cubicBezTo>
                  <a:cubicBezTo>
                    <a:pt x="219" y="167"/>
                    <a:pt x="222" y="83"/>
                    <a:pt x="226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Freeform 37"/>
            <p:cNvSpPr>
              <a:spLocks/>
            </p:cNvSpPr>
            <p:nvPr/>
          </p:nvSpPr>
          <p:spPr bwMode="auto">
            <a:xfrm>
              <a:off x="4922" y="1888"/>
              <a:ext cx="362" cy="635"/>
            </a:xfrm>
            <a:custGeom>
              <a:avLst/>
              <a:gdLst>
                <a:gd name="T0" fmla="*/ 90 w 362"/>
                <a:gd name="T1" fmla="*/ 0 h 635"/>
                <a:gd name="T2" fmla="*/ 45 w 362"/>
                <a:gd name="T3" fmla="*/ 363 h 635"/>
                <a:gd name="T4" fmla="*/ 362 w 362"/>
                <a:gd name="T5" fmla="*/ 635 h 635"/>
                <a:gd name="T6" fmla="*/ 0 60000 65536"/>
                <a:gd name="T7" fmla="*/ 0 60000 65536"/>
                <a:gd name="T8" fmla="*/ 0 60000 65536"/>
                <a:gd name="T9" fmla="*/ 0 w 362"/>
                <a:gd name="T10" fmla="*/ 0 h 635"/>
                <a:gd name="T11" fmla="*/ 362 w 362"/>
                <a:gd name="T12" fmla="*/ 635 h 6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2" h="635">
                  <a:moveTo>
                    <a:pt x="90" y="0"/>
                  </a:moveTo>
                  <a:cubicBezTo>
                    <a:pt x="45" y="128"/>
                    <a:pt x="0" y="257"/>
                    <a:pt x="45" y="363"/>
                  </a:cubicBezTo>
                  <a:cubicBezTo>
                    <a:pt x="90" y="469"/>
                    <a:pt x="226" y="552"/>
                    <a:pt x="362" y="635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Freeform 38"/>
            <p:cNvSpPr>
              <a:spLocks/>
            </p:cNvSpPr>
            <p:nvPr/>
          </p:nvSpPr>
          <p:spPr bwMode="auto">
            <a:xfrm>
              <a:off x="5050" y="2568"/>
              <a:ext cx="257" cy="681"/>
            </a:xfrm>
            <a:custGeom>
              <a:avLst/>
              <a:gdLst>
                <a:gd name="T0" fmla="*/ 257 w 257"/>
                <a:gd name="T1" fmla="*/ 0 h 681"/>
                <a:gd name="T2" fmla="*/ 32 w 257"/>
                <a:gd name="T3" fmla="*/ 270 h 681"/>
                <a:gd name="T4" fmla="*/ 64 w 257"/>
                <a:gd name="T5" fmla="*/ 681 h 681"/>
                <a:gd name="T6" fmla="*/ 0 60000 65536"/>
                <a:gd name="T7" fmla="*/ 0 60000 65536"/>
                <a:gd name="T8" fmla="*/ 0 60000 65536"/>
                <a:gd name="T9" fmla="*/ 0 w 257"/>
                <a:gd name="T10" fmla="*/ 0 h 681"/>
                <a:gd name="T11" fmla="*/ 257 w 257"/>
                <a:gd name="T12" fmla="*/ 681 h 6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7" h="681">
                  <a:moveTo>
                    <a:pt x="257" y="0"/>
                  </a:moveTo>
                  <a:cubicBezTo>
                    <a:pt x="220" y="45"/>
                    <a:pt x="64" y="157"/>
                    <a:pt x="32" y="270"/>
                  </a:cubicBezTo>
                  <a:cubicBezTo>
                    <a:pt x="0" y="383"/>
                    <a:pt x="57" y="596"/>
                    <a:pt x="64" y="681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Freeform 39"/>
            <p:cNvSpPr>
              <a:spLocks/>
            </p:cNvSpPr>
            <p:nvPr/>
          </p:nvSpPr>
          <p:spPr bwMode="auto">
            <a:xfrm>
              <a:off x="4195" y="3317"/>
              <a:ext cx="885" cy="408"/>
            </a:xfrm>
            <a:custGeom>
              <a:avLst/>
              <a:gdLst>
                <a:gd name="T0" fmla="*/ 885 w 885"/>
                <a:gd name="T1" fmla="*/ 0 h 408"/>
                <a:gd name="T2" fmla="*/ 386 w 885"/>
                <a:gd name="T3" fmla="*/ 90 h 408"/>
                <a:gd name="T4" fmla="*/ 0 w 885"/>
                <a:gd name="T5" fmla="*/ 408 h 408"/>
                <a:gd name="T6" fmla="*/ 0 60000 65536"/>
                <a:gd name="T7" fmla="*/ 0 60000 65536"/>
                <a:gd name="T8" fmla="*/ 0 60000 65536"/>
                <a:gd name="T9" fmla="*/ 0 w 885"/>
                <a:gd name="T10" fmla="*/ 0 h 408"/>
                <a:gd name="T11" fmla="*/ 885 w 885"/>
                <a:gd name="T12" fmla="*/ 408 h 4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08">
                  <a:moveTo>
                    <a:pt x="885" y="0"/>
                  </a:moveTo>
                  <a:cubicBezTo>
                    <a:pt x="709" y="11"/>
                    <a:pt x="533" y="22"/>
                    <a:pt x="386" y="90"/>
                  </a:cubicBezTo>
                  <a:cubicBezTo>
                    <a:pt x="239" y="158"/>
                    <a:pt x="119" y="283"/>
                    <a:pt x="0" y="408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0" name="Freeform 40"/>
            <p:cNvSpPr>
              <a:spLocks/>
            </p:cNvSpPr>
            <p:nvPr/>
          </p:nvSpPr>
          <p:spPr bwMode="auto">
            <a:xfrm>
              <a:off x="3560" y="3509"/>
              <a:ext cx="545" cy="216"/>
            </a:xfrm>
            <a:custGeom>
              <a:avLst/>
              <a:gdLst>
                <a:gd name="T0" fmla="*/ 545 w 545"/>
                <a:gd name="T1" fmla="*/ 216 h 216"/>
                <a:gd name="T2" fmla="*/ 341 w 545"/>
                <a:gd name="T3" fmla="*/ 34 h 216"/>
                <a:gd name="T4" fmla="*/ 0 w 545"/>
                <a:gd name="T5" fmla="*/ 12 h 216"/>
                <a:gd name="T6" fmla="*/ 0 60000 65536"/>
                <a:gd name="T7" fmla="*/ 0 60000 65536"/>
                <a:gd name="T8" fmla="*/ 0 60000 65536"/>
                <a:gd name="T9" fmla="*/ 0 w 545"/>
                <a:gd name="T10" fmla="*/ 0 h 216"/>
                <a:gd name="T11" fmla="*/ 545 w 545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5" h="216">
                  <a:moveTo>
                    <a:pt x="545" y="216"/>
                  </a:moveTo>
                  <a:cubicBezTo>
                    <a:pt x="488" y="142"/>
                    <a:pt x="432" y="68"/>
                    <a:pt x="341" y="34"/>
                  </a:cubicBezTo>
                  <a:cubicBezTo>
                    <a:pt x="250" y="0"/>
                    <a:pt x="125" y="6"/>
                    <a:pt x="0" y="12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Freeform 41"/>
            <p:cNvSpPr>
              <a:spLocks/>
            </p:cNvSpPr>
            <p:nvPr/>
          </p:nvSpPr>
          <p:spPr bwMode="auto">
            <a:xfrm>
              <a:off x="3288" y="3203"/>
              <a:ext cx="227" cy="272"/>
            </a:xfrm>
            <a:custGeom>
              <a:avLst/>
              <a:gdLst>
                <a:gd name="T0" fmla="*/ 227 w 227"/>
                <a:gd name="T1" fmla="*/ 272 h 272"/>
                <a:gd name="T2" fmla="*/ 159 w 227"/>
                <a:gd name="T3" fmla="*/ 91 h 272"/>
                <a:gd name="T4" fmla="*/ 0 w 227"/>
                <a:gd name="T5" fmla="*/ 0 h 272"/>
                <a:gd name="T6" fmla="*/ 0 60000 65536"/>
                <a:gd name="T7" fmla="*/ 0 60000 65536"/>
                <a:gd name="T8" fmla="*/ 0 60000 65536"/>
                <a:gd name="T9" fmla="*/ 0 w 227"/>
                <a:gd name="T10" fmla="*/ 0 h 272"/>
                <a:gd name="T11" fmla="*/ 227 w 227"/>
                <a:gd name="T12" fmla="*/ 272 h 2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272">
                  <a:moveTo>
                    <a:pt x="227" y="272"/>
                  </a:moveTo>
                  <a:cubicBezTo>
                    <a:pt x="212" y="204"/>
                    <a:pt x="197" y="136"/>
                    <a:pt x="159" y="91"/>
                  </a:cubicBezTo>
                  <a:cubicBezTo>
                    <a:pt x="121" y="46"/>
                    <a:pt x="60" y="23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2" name="Freeform 42"/>
            <p:cNvSpPr>
              <a:spLocks/>
            </p:cNvSpPr>
            <p:nvPr/>
          </p:nvSpPr>
          <p:spPr bwMode="auto">
            <a:xfrm>
              <a:off x="3084" y="2614"/>
              <a:ext cx="208" cy="544"/>
            </a:xfrm>
            <a:custGeom>
              <a:avLst/>
              <a:gdLst>
                <a:gd name="T0" fmla="*/ 159 w 208"/>
                <a:gd name="T1" fmla="*/ 544 h 544"/>
                <a:gd name="T2" fmla="*/ 182 w 208"/>
                <a:gd name="T3" fmla="*/ 226 h 544"/>
                <a:gd name="T4" fmla="*/ 0 w 208"/>
                <a:gd name="T5" fmla="*/ 0 h 544"/>
                <a:gd name="T6" fmla="*/ 0 60000 65536"/>
                <a:gd name="T7" fmla="*/ 0 60000 65536"/>
                <a:gd name="T8" fmla="*/ 0 60000 65536"/>
                <a:gd name="T9" fmla="*/ 0 w 208"/>
                <a:gd name="T10" fmla="*/ 0 h 544"/>
                <a:gd name="T11" fmla="*/ 208 w 208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544">
                  <a:moveTo>
                    <a:pt x="159" y="544"/>
                  </a:moveTo>
                  <a:cubicBezTo>
                    <a:pt x="183" y="430"/>
                    <a:pt x="208" y="317"/>
                    <a:pt x="182" y="226"/>
                  </a:cubicBezTo>
                  <a:cubicBezTo>
                    <a:pt x="156" y="135"/>
                    <a:pt x="78" y="6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Freeform 43"/>
            <p:cNvSpPr>
              <a:spLocks/>
            </p:cNvSpPr>
            <p:nvPr/>
          </p:nvSpPr>
          <p:spPr bwMode="auto">
            <a:xfrm>
              <a:off x="3084" y="2251"/>
              <a:ext cx="79" cy="272"/>
            </a:xfrm>
            <a:custGeom>
              <a:avLst/>
              <a:gdLst>
                <a:gd name="T0" fmla="*/ 0 w 79"/>
                <a:gd name="T1" fmla="*/ 272 h 272"/>
                <a:gd name="T2" fmla="*/ 68 w 79"/>
                <a:gd name="T3" fmla="*/ 181 h 272"/>
                <a:gd name="T4" fmla="*/ 68 w 79"/>
                <a:gd name="T5" fmla="*/ 0 h 272"/>
                <a:gd name="T6" fmla="*/ 0 60000 65536"/>
                <a:gd name="T7" fmla="*/ 0 60000 65536"/>
                <a:gd name="T8" fmla="*/ 0 60000 65536"/>
                <a:gd name="T9" fmla="*/ 0 w 79"/>
                <a:gd name="T10" fmla="*/ 0 h 272"/>
                <a:gd name="T11" fmla="*/ 79 w 79"/>
                <a:gd name="T12" fmla="*/ 272 h 2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" h="272">
                  <a:moveTo>
                    <a:pt x="0" y="272"/>
                  </a:moveTo>
                  <a:cubicBezTo>
                    <a:pt x="28" y="249"/>
                    <a:pt x="57" y="226"/>
                    <a:pt x="68" y="181"/>
                  </a:cubicBezTo>
                  <a:cubicBezTo>
                    <a:pt x="79" y="136"/>
                    <a:pt x="73" y="68"/>
                    <a:pt x="68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" name="4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Chord: State and Lookup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" y="2097088"/>
            <a:ext cx="8345488" cy="36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are DHTs?</a:t>
            </a:r>
          </a:p>
          <a:p>
            <a:pPr marL="692150" lvl="1" indent="-347663" eaLnBrk="1" hangingPunct="1"/>
            <a:r>
              <a:rPr lang="en-US" smtClean="0"/>
              <a:t>Why are they useful?</a:t>
            </a:r>
          </a:p>
          <a:p>
            <a:pPr marL="692150" lvl="1" indent="-347663" eaLnBrk="1" hangingPunct="1"/>
            <a:endParaRPr lang="en-US" smtClean="0"/>
          </a:p>
          <a:p>
            <a:pPr eaLnBrk="1" hangingPunct="1"/>
            <a:r>
              <a:rPr lang="en-US" smtClean="0"/>
              <a:t>What makes a “good” DHT design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Case studies</a:t>
            </a:r>
          </a:p>
          <a:p>
            <a:pPr marL="692150" lvl="1" indent="-347663" eaLnBrk="1" hangingPunct="1"/>
            <a:r>
              <a:rPr lang="en-US" smtClean="0"/>
              <a:t>Chord</a:t>
            </a:r>
          </a:p>
          <a:p>
            <a:pPr marL="692150" lvl="1" indent="-347663" eaLnBrk="1" hangingPunct="1"/>
            <a:r>
              <a:rPr lang="en-US" smtClean="0"/>
              <a:t>Pastry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7162800" y="6383338"/>
            <a:ext cx="19812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000"/>
              <a:t>Based on slides by Pascal Felber</a:t>
            </a:r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Complete Chord</a:t>
            </a:r>
          </a:p>
        </p:txBody>
      </p:sp>
      <p:sp>
        <p:nvSpPr>
          <p:cNvPr id="391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905000"/>
            <a:ext cx="3957638" cy="449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Each node knows these two nodes:</a:t>
            </a:r>
          </a:p>
          <a:p>
            <a:pPr marL="692150" lvl="1" indent="-347663" eaLnBrk="1" hangingPunct="1"/>
            <a:r>
              <a:rPr lang="en-US" sz="1600" dirty="0" smtClean="0"/>
              <a:t>Successor</a:t>
            </a:r>
          </a:p>
          <a:p>
            <a:pPr marL="692150" lvl="1" indent="-347663" eaLnBrk="1" hangingPunct="1"/>
            <a:r>
              <a:rPr lang="en-US" sz="1600" dirty="0" smtClean="0"/>
              <a:t>Predecessor (for ring management)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But also: Each node has </a:t>
            </a:r>
            <a:r>
              <a:rPr lang="en-US" sz="1800" i="1" dirty="0" smtClean="0"/>
              <a:t>m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fingers</a:t>
            </a:r>
          </a:p>
          <a:p>
            <a:pPr marL="692150" lvl="1" indent="-347663" eaLnBrk="1" hangingPunct="1"/>
            <a:r>
              <a:rPr lang="en-US" sz="1600" i="1" dirty="0" err="1" smtClean="0"/>
              <a:t>n</a:t>
            </a:r>
            <a:r>
              <a:rPr lang="en-US" sz="1600" dirty="0" err="1" smtClean="0"/>
              <a:t>.finger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</a:t>
            </a:r>
            <a:r>
              <a:rPr lang="en-US" sz="1600" dirty="0" smtClean="0"/>
              <a:t>) points to node on or after </a:t>
            </a:r>
            <a:r>
              <a:rPr lang="en-US" sz="1600" i="1" dirty="0" smtClean="0"/>
              <a:t>2</a:t>
            </a:r>
            <a:r>
              <a:rPr lang="en-US" sz="1600" i="1" baseline="30000" dirty="0" smtClean="0"/>
              <a:t>i</a:t>
            </a:r>
            <a:r>
              <a:rPr lang="en-US" sz="1600" dirty="0" smtClean="0"/>
              <a:t> steps ahead</a:t>
            </a:r>
          </a:p>
          <a:p>
            <a:pPr marL="692150" lvl="1" indent="-347663" eaLnBrk="1" hangingPunct="1"/>
            <a:r>
              <a:rPr lang="en-US" sz="1600" i="1" dirty="0" err="1" smtClean="0"/>
              <a:t>n.</a:t>
            </a:r>
            <a:r>
              <a:rPr lang="en-US" sz="1600" dirty="0" err="1" smtClean="0"/>
              <a:t>finger</a:t>
            </a:r>
            <a:r>
              <a:rPr lang="en-US" sz="1600" dirty="0" smtClean="0"/>
              <a:t>(0) == </a:t>
            </a:r>
            <a:r>
              <a:rPr lang="en-US" sz="1600" i="1" dirty="0" err="1" smtClean="0"/>
              <a:t>n</a:t>
            </a:r>
            <a:r>
              <a:rPr lang="en-US" sz="1600" dirty="0" err="1" smtClean="0"/>
              <a:t>.successor</a:t>
            </a:r>
            <a:endParaRPr lang="en-US" sz="1600" dirty="0" smtClean="0"/>
          </a:p>
          <a:p>
            <a:pPr marL="692150" lvl="1" indent="-347663" eaLnBrk="1" hangingPunct="1"/>
            <a:r>
              <a:rPr lang="en-US" sz="1600" i="1" dirty="0" smtClean="0"/>
              <a:t>O(log N)</a:t>
            </a:r>
            <a:r>
              <a:rPr lang="en-US" sz="1600" dirty="0" smtClean="0"/>
              <a:t> state per node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Lookup is achieved by following </a:t>
            </a:r>
            <a:r>
              <a:rPr lang="en-US" sz="1800" i="1" dirty="0" smtClean="0"/>
              <a:t>longest preceding fingers</a:t>
            </a:r>
            <a:r>
              <a:rPr lang="en-US" sz="1800" dirty="0" smtClean="0"/>
              <a:t>, then the successor</a:t>
            </a:r>
          </a:p>
          <a:p>
            <a:pPr marL="692150" lvl="1" indent="-347663" eaLnBrk="1" hangingPunct="1"/>
            <a:r>
              <a:rPr lang="en-US" sz="1600" i="1" dirty="0" smtClean="0"/>
              <a:t>O(log N)</a:t>
            </a:r>
            <a:r>
              <a:rPr lang="en-US" sz="1600" dirty="0" smtClean="0"/>
              <a:t> hops</a:t>
            </a:r>
          </a:p>
        </p:txBody>
      </p:sp>
      <p:sp>
        <p:nvSpPr>
          <p:cNvPr id="32772" name="Oval 5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175" name="Oval 7"/>
          <p:cNvSpPr>
            <a:spLocks noChangeArrowheads="1"/>
          </p:cNvSpPr>
          <p:nvPr/>
        </p:nvSpPr>
        <p:spPr bwMode="auto">
          <a:xfrm>
            <a:off x="7904163" y="2843213"/>
            <a:ext cx="144462" cy="142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76" name="Oval 8"/>
          <p:cNvSpPr>
            <a:spLocks noChangeArrowheads="1"/>
          </p:cNvSpPr>
          <p:nvPr/>
        </p:nvSpPr>
        <p:spPr bwMode="auto">
          <a:xfrm>
            <a:off x="6729413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77" name="Oval 9"/>
          <p:cNvSpPr>
            <a:spLocks noChangeArrowheads="1"/>
          </p:cNvSpPr>
          <p:nvPr/>
        </p:nvSpPr>
        <p:spPr bwMode="auto">
          <a:xfrm>
            <a:off x="4789488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78" name="Oval 10"/>
          <p:cNvSpPr>
            <a:spLocks noChangeArrowheads="1"/>
          </p:cNvSpPr>
          <p:nvPr/>
        </p:nvSpPr>
        <p:spPr bwMode="auto">
          <a:xfrm>
            <a:off x="8389938" y="39322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79" name="Oval 11"/>
          <p:cNvSpPr>
            <a:spLocks noChangeArrowheads="1"/>
          </p:cNvSpPr>
          <p:nvPr/>
        </p:nvSpPr>
        <p:spPr bwMode="auto">
          <a:xfrm>
            <a:off x="8048625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80" name="Oval 12"/>
          <p:cNvSpPr>
            <a:spLocks noChangeArrowheads="1"/>
          </p:cNvSpPr>
          <p:nvPr/>
        </p:nvSpPr>
        <p:spPr bwMode="auto">
          <a:xfrm>
            <a:off x="6516688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6877050" y="2132013"/>
            <a:ext cx="37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</a:t>
            </a:r>
          </a:p>
        </p:txBody>
      </p:sp>
      <p:sp>
        <p:nvSpPr>
          <p:cNvPr id="32781" name="Text Box 14"/>
          <p:cNvSpPr txBox="1">
            <a:spLocks noChangeArrowheads="1"/>
          </p:cNvSpPr>
          <p:nvPr/>
        </p:nvSpPr>
        <p:spPr bwMode="auto">
          <a:xfrm>
            <a:off x="8029575" y="27813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N8</a:t>
            </a:r>
          </a:p>
        </p:txBody>
      </p:sp>
      <p:sp>
        <p:nvSpPr>
          <p:cNvPr id="32782" name="Text Box 15"/>
          <p:cNvSpPr txBox="1">
            <a:spLocks noChangeArrowheads="1"/>
          </p:cNvSpPr>
          <p:nvPr/>
        </p:nvSpPr>
        <p:spPr bwMode="auto">
          <a:xfrm>
            <a:off x="8532813" y="3860800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2783" name="Text Box 16"/>
          <p:cNvSpPr txBox="1">
            <a:spLocks noChangeArrowheads="1"/>
          </p:cNvSpPr>
          <p:nvPr/>
        </p:nvSpPr>
        <p:spPr bwMode="auto">
          <a:xfrm>
            <a:off x="6156325" y="5948363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2784" name="Text Box 17"/>
          <p:cNvSpPr txBox="1">
            <a:spLocks noChangeArrowheads="1"/>
          </p:cNvSpPr>
          <p:nvPr/>
        </p:nvSpPr>
        <p:spPr bwMode="auto">
          <a:xfrm>
            <a:off x="8174038" y="5084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91186" name="Oval 18"/>
          <p:cNvSpPr>
            <a:spLocks noChangeArrowheads="1"/>
          </p:cNvSpPr>
          <p:nvPr/>
        </p:nvSpPr>
        <p:spPr bwMode="auto">
          <a:xfrm>
            <a:off x="5508625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87" name="Oval 19"/>
          <p:cNvSpPr>
            <a:spLocks noChangeArrowheads="1"/>
          </p:cNvSpPr>
          <p:nvPr/>
        </p:nvSpPr>
        <p:spPr bwMode="auto">
          <a:xfrm>
            <a:off x="5057775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87" name="Text Box 20"/>
          <p:cNvSpPr txBox="1">
            <a:spLocks noChangeArrowheads="1"/>
          </p:cNvSpPr>
          <p:nvPr/>
        </p:nvSpPr>
        <p:spPr bwMode="auto">
          <a:xfrm>
            <a:off x="5011738" y="54467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N38</a:t>
            </a:r>
          </a:p>
        </p:txBody>
      </p:sp>
      <p:sp>
        <p:nvSpPr>
          <p:cNvPr id="32788" name="Text Box 21"/>
          <p:cNvSpPr txBox="1">
            <a:spLocks noChangeArrowheads="1"/>
          </p:cNvSpPr>
          <p:nvPr/>
        </p:nvSpPr>
        <p:spPr bwMode="auto">
          <a:xfrm>
            <a:off x="4645025" y="4940300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2789" name="Text Box 22"/>
          <p:cNvSpPr txBox="1">
            <a:spLocks noChangeArrowheads="1"/>
          </p:cNvSpPr>
          <p:nvPr/>
        </p:nvSpPr>
        <p:spPr bwMode="auto">
          <a:xfrm>
            <a:off x="4356100" y="3932238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N48</a:t>
            </a:r>
          </a:p>
        </p:txBody>
      </p:sp>
      <p:sp>
        <p:nvSpPr>
          <p:cNvPr id="391191" name="Oval 23"/>
          <p:cNvSpPr>
            <a:spLocks noChangeArrowheads="1"/>
          </p:cNvSpPr>
          <p:nvPr/>
        </p:nvSpPr>
        <p:spPr bwMode="auto">
          <a:xfrm>
            <a:off x="4913313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92" name="Oval 24"/>
          <p:cNvSpPr>
            <a:spLocks noChangeArrowheads="1"/>
          </p:cNvSpPr>
          <p:nvPr/>
        </p:nvSpPr>
        <p:spPr bwMode="auto">
          <a:xfrm>
            <a:off x="5327650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92" name="Text Box 25"/>
          <p:cNvSpPr txBox="1">
            <a:spLocks noChangeArrowheads="1"/>
          </p:cNvSpPr>
          <p:nvPr/>
        </p:nvSpPr>
        <p:spPr bwMode="auto">
          <a:xfrm>
            <a:off x="4500563" y="335597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N51</a:t>
            </a:r>
          </a:p>
        </p:txBody>
      </p:sp>
      <p:sp>
        <p:nvSpPr>
          <p:cNvPr id="32793" name="Text Box 26"/>
          <p:cNvSpPr txBox="1">
            <a:spLocks noChangeArrowheads="1"/>
          </p:cNvSpPr>
          <p:nvPr/>
        </p:nvSpPr>
        <p:spPr bwMode="auto">
          <a:xfrm>
            <a:off x="4860925" y="2708275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N56</a:t>
            </a:r>
          </a:p>
        </p:txBody>
      </p:sp>
      <p:sp>
        <p:nvSpPr>
          <p:cNvPr id="391195" name="Rectangle 27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sp>
        <p:nvSpPr>
          <p:cNvPr id="391196" name="Rectangle 28"/>
          <p:cNvSpPr>
            <a:spLocks noChangeArrowheads="1"/>
          </p:cNvSpPr>
          <p:nvPr/>
        </p:nvSpPr>
        <p:spPr bwMode="auto">
          <a:xfrm>
            <a:off x="5154613" y="2998788"/>
            <a:ext cx="144462" cy="1428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96" name="Text Box 29"/>
          <p:cNvSpPr txBox="1">
            <a:spLocks noChangeArrowheads="1"/>
          </p:cNvSpPr>
          <p:nvPr/>
        </p:nvSpPr>
        <p:spPr bwMode="auto">
          <a:xfrm>
            <a:off x="4722813" y="2925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009900"/>
                </a:solidFill>
                <a:latin typeface="Arial" charset="0"/>
              </a:rPr>
              <a:t>K54</a:t>
            </a:r>
          </a:p>
        </p:txBody>
      </p:sp>
      <p:sp>
        <p:nvSpPr>
          <p:cNvPr id="32797" name="Arc 30"/>
          <p:cNvSpPr>
            <a:spLocks/>
          </p:cNvSpPr>
          <p:nvPr/>
        </p:nvSpPr>
        <p:spPr bwMode="auto">
          <a:xfrm>
            <a:off x="5219700" y="2874963"/>
            <a:ext cx="1447800" cy="1276350"/>
          </a:xfrm>
          <a:custGeom>
            <a:avLst/>
            <a:gdLst>
              <a:gd name="T0" fmla="*/ 0 w 16719"/>
              <a:gd name="T1" fmla="*/ 90121 h 14715"/>
              <a:gd name="T2" fmla="*/ 78543 w 16719"/>
              <a:gd name="T3" fmla="*/ 0 h 14715"/>
              <a:gd name="T4" fmla="*/ 1447800 w 16719"/>
              <a:gd name="T5" fmla="*/ 1276350 h 14715"/>
              <a:gd name="T6" fmla="*/ 0 60000 65536"/>
              <a:gd name="T7" fmla="*/ 0 60000 65536"/>
              <a:gd name="T8" fmla="*/ 0 60000 65536"/>
              <a:gd name="T9" fmla="*/ 0 w 16719"/>
              <a:gd name="T10" fmla="*/ 0 h 14715"/>
              <a:gd name="T11" fmla="*/ 16719 w 16719"/>
              <a:gd name="T12" fmla="*/ 14715 h 147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19" h="14715" fill="none" extrusionOk="0">
                <a:moveTo>
                  <a:pt x="-1" y="1038"/>
                </a:moveTo>
                <a:cubicBezTo>
                  <a:pt x="291" y="683"/>
                  <a:pt x="593" y="336"/>
                  <a:pt x="906" y="-1"/>
                </a:cubicBezTo>
              </a:path>
              <a:path w="16719" h="14715" stroke="0" extrusionOk="0">
                <a:moveTo>
                  <a:pt x="-1" y="1038"/>
                </a:moveTo>
                <a:cubicBezTo>
                  <a:pt x="291" y="683"/>
                  <a:pt x="593" y="336"/>
                  <a:pt x="906" y="-1"/>
                </a:cubicBezTo>
                <a:lnTo>
                  <a:pt x="16719" y="14715"/>
                </a:lnTo>
                <a:close/>
              </a:path>
            </a:pathLst>
          </a:cu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AutoShape 31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9" name="Text Box 32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391219" name="Freeform 51"/>
          <p:cNvSpPr>
            <a:spLocks/>
          </p:cNvSpPr>
          <p:nvPr/>
        </p:nvSpPr>
        <p:spPr bwMode="auto">
          <a:xfrm>
            <a:off x="7956550" y="2997200"/>
            <a:ext cx="177800" cy="141288"/>
          </a:xfrm>
          <a:custGeom>
            <a:avLst/>
            <a:gdLst>
              <a:gd name="T0" fmla="*/ 0 w 91"/>
              <a:gd name="T1" fmla="*/ 0 h 106"/>
              <a:gd name="T2" fmla="*/ 45 w 91"/>
              <a:gd name="T3" fmla="*/ 91 h 106"/>
              <a:gd name="T4" fmla="*/ 91 w 91"/>
              <a:gd name="T5" fmla="*/ 91 h 106"/>
              <a:gd name="T6" fmla="*/ 0 60000 65536"/>
              <a:gd name="T7" fmla="*/ 0 60000 65536"/>
              <a:gd name="T8" fmla="*/ 0 60000 65536"/>
              <a:gd name="T9" fmla="*/ 0 w 91"/>
              <a:gd name="T10" fmla="*/ 0 h 106"/>
              <a:gd name="T11" fmla="*/ 91 w 91"/>
              <a:gd name="T12" fmla="*/ 106 h 1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106">
                <a:moveTo>
                  <a:pt x="0" y="0"/>
                </a:moveTo>
                <a:cubicBezTo>
                  <a:pt x="15" y="38"/>
                  <a:pt x="30" y="76"/>
                  <a:pt x="45" y="91"/>
                </a:cubicBezTo>
                <a:cubicBezTo>
                  <a:pt x="60" y="106"/>
                  <a:pt x="75" y="98"/>
                  <a:pt x="91" y="91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5292725" y="2997200"/>
            <a:ext cx="3165475" cy="2592388"/>
            <a:chOff x="3334" y="1888"/>
            <a:chExt cx="1994" cy="1633"/>
          </a:xfrm>
        </p:grpSpPr>
        <p:sp>
          <p:nvSpPr>
            <p:cNvPr id="32825" name="Freeform 46"/>
            <p:cNvSpPr>
              <a:spLocks/>
            </p:cNvSpPr>
            <p:nvPr/>
          </p:nvSpPr>
          <p:spPr bwMode="auto">
            <a:xfrm>
              <a:off x="3334" y="1888"/>
              <a:ext cx="1678" cy="1451"/>
            </a:xfrm>
            <a:custGeom>
              <a:avLst/>
              <a:gdLst>
                <a:gd name="T0" fmla="*/ 1678 w 1678"/>
                <a:gd name="T1" fmla="*/ 0 h 1451"/>
                <a:gd name="T2" fmla="*/ 725 w 1678"/>
                <a:gd name="T3" fmla="*/ 544 h 1451"/>
                <a:gd name="T4" fmla="*/ 0 w 1678"/>
                <a:gd name="T5" fmla="*/ 1451 h 1451"/>
                <a:gd name="T6" fmla="*/ 0 60000 65536"/>
                <a:gd name="T7" fmla="*/ 0 60000 65536"/>
                <a:gd name="T8" fmla="*/ 0 60000 65536"/>
                <a:gd name="T9" fmla="*/ 0 w 1678"/>
                <a:gd name="T10" fmla="*/ 0 h 1451"/>
                <a:gd name="T11" fmla="*/ 1678 w 1678"/>
                <a:gd name="T12" fmla="*/ 1451 h 14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8" h="1451">
                  <a:moveTo>
                    <a:pt x="1678" y="0"/>
                  </a:moveTo>
                  <a:cubicBezTo>
                    <a:pt x="1341" y="151"/>
                    <a:pt x="1005" y="302"/>
                    <a:pt x="725" y="544"/>
                  </a:cubicBezTo>
                  <a:cubicBezTo>
                    <a:pt x="445" y="786"/>
                    <a:pt x="222" y="1118"/>
                    <a:pt x="0" y="145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6" name="Freeform 47"/>
            <p:cNvSpPr>
              <a:spLocks/>
            </p:cNvSpPr>
            <p:nvPr/>
          </p:nvSpPr>
          <p:spPr bwMode="auto">
            <a:xfrm>
              <a:off x="4490" y="1888"/>
              <a:ext cx="522" cy="1633"/>
            </a:xfrm>
            <a:custGeom>
              <a:avLst/>
              <a:gdLst>
                <a:gd name="T0" fmla="*/ 522 w 522"/>
                <a:gd name="T1" fmla="*/ 0 h 1678"/>
                <a:gd name="T2" fmla="*/ 23 w 522"/>
                <a:gd name="T3" fmla="*/ 862 h 1678"/>
                <a:gd name="T4" fmla="*/ 386 w 522"/>
                <a:gd name="T5" fmla="*/ 1678 h 1678"/>
                <a:gd name="T6" fmla="*/ 0 60000 65536"/>
                <a:gd name="T7" fmla="*/ 0 60000 65536"/>
                <a:gd name="T8" fmla="*/ 0 60000 65536"/>
                <a:gd name="T9" fmla="*/ 0 w 522"/>
                <a:gd name="T10" fmla="*/ 0 h 1678"/>
                <a:gd name="T11" fmla="*/ 522 w 522"/>
                <a:gd name="T12" fmla="*/ 1678 h 16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2" h="1678">
                  <a:moveTo>
                    <a:pt x="522" y="0"/>
                  </a:moveTo>
                  <a:cubicBezTo>
                    <a:pt x="284" y="291"/>
                    <a:pt x="46" y="582"/>
                    <a:pt x="23" y="862"/>
                  </a:cubicBezTo>
                  <a:cubicBezTo>
                    <a:pt x="0" y="1142"/>
                    <a:pt x="193" y="1410"/>
                    <a:pt x="386" y="167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7" name="Freeform 48"/>
            <p:cNvSpPr>
              <a:spLocks/>
            </p:cNvSpPr>
            <p:nvPr/>
          </p:nvSpPr>
          <p:spPr bwMode="auto">
            <a:xfrm>
              <a:off x="4823" y="1888"/>
              <a:ext cx="500" cy="862"/>
            </a:xfrm>
            <a:custGeom>
              <a:avLst/>
              <a:gdLst>
                <a:gd name="T0" fmla="*/ 189 w 506"/>
                <a:gd name="T1" fmla="*/ 0 h 862"/>
                <a:gd name="T2" fmla="*/ 53 w 506"/>
                <a:gd name="T3" fmla="*/ 544 h 862"/>
                <a:gd name="T4" fmla="*/ 506 w 506"/>
                <a:gd name="T5" fmla="*/ 862 h 862"/>
                <a:gd name="T6" fmla="*/ 0 60000 65536"/>
                <a:gd name="T7" fmla="*/ 0 60000 65536"/>
                <a:gd name="T8" fmla="*/ 0 60000 65536"/>
                <a:gd name="T9" fmla="*/ 0 w 506"/>
                <a:gd name="T10" fmla="*/ 0 h 862"/>
                <a:gd name="T11" fmla="*/ 506 w 506"/>
                <a:gd name="T12" fmla="*/ 862 h 8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6" h="862">
                  <a:moveTo>
                    <a:pt x="189" y="0"/>
                  </a:moveTo>
                  <a:cubicBezTo>
                    <a:pt x="94" y="200"/>
                    <a:pt x="0" y="400"/>
                    <a:pt x="53" y="544"/>
                  </a:cubicBezTo>
                  <a:cubicBezTo>
                    <a:pt x="106" y="688"/>
                    <a:pt x="306" y="775"/>
                    <a:pt x="506" y="862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8" name="Freeform 49"/>
            <p:cNvSpPr>
              <a:spLocks/>
            </p:cNvSpPr>
            <p:nvPr/>
          </p:nvSpPr>
          <p:spPr bwMode="auto">
            <a:xfrm>
              <a:off x="5012" y="1888"/>
              <a:ext cx="272" cy="408"/>
            </a:xfrm>
            <a:custGeom>
              <a:avLst/>
              <a:gdLst>
                <a:gd name="T0" fmla="*/ 0 w 272"/>
                <a:gd name="T1" fmla="*/ 0 h 408"/>
                <a:gd name="T2" fmla="*/ 45 w 272"/>
                <a:gd name="T3" fmla="*/ 317 h 408"/>
                <a:gd name="T4" fmla="*/ 272 w 272"/>
                <a:gd name="T5" fmla="*/ 408 h 408"/>
                <a:gd name="T6" fmla="*/ 0 60000 65536"/>
                <a:gd name="T7" fmla="*/ 0 60000 65536"/>
                <a:gd name="T8" fmla="*/ 0 60000 65536"/>
                <a:gd name="T9" fmla="*/ 0 w 272"/>
                <a:gd name="T10" fmla="*/ 0 h 408"/>
                <a:gd name="T11" fmla="*/ 272 w 272"/>
                <a:gd name="T12" fmla="*/ 408 h 4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408">
                  <a:moveTo>
                    <a:pt x="0" y="0"/>
                  </a:moveTo>
                  <a:cubicBezTo>
                    <a:pt x="0" y="124"/>
                    <a:pt x="0" y="249"/>
                    <a:pt x="45" y="317"/>
                  </a:cubicBezTo>
                  <a:cubicBezTo>
                    <a:pt x="90" y="385"/>
                    <a:pt x="181" y="396"/>
                    <a:pt x="272" y="40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9" name="Freeform 50"/>
            <p:cNvSpPr>
              <a:spLocks/>
            </p:cNvSpPr>
            <p:nvPr/>
          </p:nvSpPr>
          <p:spPr bwMode="auto">
            <a:xfrm>
              <a:off x="5012" y="1888"/>
              <a:ext cx="181" cy="211"/>
            </a:xfrm>
            <a:custGeom>
              <a:avLst/>
              <a:gdLst>
                <a:gd name="T0" fmla="*/ 0 w 181"/>
                <a:gd name="T1" fmla="*/ 0 h 211"/>
                <a:gd name="T2" fmla="*/ 45 w 181"/>
                <a:gd name="T3" fmla="*/ 181 h 211"/>
                <a:gd name="T4" fmla="*/ 181 w 181"/>
                <a:gd name="T5" fmla="*/ 181 h 211"/>
                <a:gd name="T6" fmla="*/ 0 60000 65536"/>
                <a:gd name="T7" fmla="*/ 0 60000 65536"/>
                <a:gd name="T8" fmla="*/ 0 60000 65536"/>
                <a:gd name="T9" fmla="*/ 0 w 181"/>
                <a:gd name="T10" fmla="*/ 0 h 211"/>
                <a:gd name="T11" fmla="*/ 181 w 181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211">
                  <a:moveTo>
                    <a:pt x="0" y="0"/>
                  </a:moveTo>
                  <a:cubicBezTo>
                    <a:pt x="7" y="75"/>
                    <a:pt x="15" y="151"/>
                    <a:pt x="45" y="181"/>
                  </a:cubicBezTo>
                  <a:cubicBezTo>
                    <a:pt x="75" y="211"/>
                    <a:pt x="128" y="196"/>
                    <a:pt x="181" y="18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0" name="Rectangle 52"/>
            <p:cNvSpPr>
              <a:spLocks noChangeArrowheads="1"/>
            </p:cNvSpPr>
            <p:nvPr/>
          </p:nvSpPr>
          <p:spPr bwMode="auto">
            <a:xfrm>
              <a:off x="3696" y="2704"/>
              <a:ext cx="2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+32</a:t>
              </a:r>
            </a:p>
          </p:txBody>
        </p:sp>
        <p:sp>
          <p:nvSpPr>
            <p:cNvPr id="32831" name="Rectangle 53"/>
            <p:cNvSpPr>
              <a:spLocks noChangeArrowheads="1"/>
            </p:cNvSpPr>
            <p:nvPr/>
          </p:nvSpPr>
          <p:spPr bwMode="auto">
            <a:xfrm>
              <a:off x="4286" y="2523"/>
              <a:ext cx="2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+16</a:t>
              </a:r>
            </a:p>
          </p:txBody>
        </p:sp>
        <p:sp>
          <p:nvSpPr>
            <p:cNvPr id="32832" name="Rectangle 54"/>
            <p:cNvSpPr>
              <a:spLocks noChangeArrowheads="1"/>
            </p:cNvSpPr>
            <p:nvPr/>
          </p:nvSpPr>
          <p:spPr bwMode="auto">
            <a:xfrm>
              <a:off x="4747" y="2478"/>
              <a:ext cx="22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+8</a:t>
              </a:r>
            </a:p>
          </p:txBody>
        </p:sp>
        <p:sp>
          <p:nvSpPr>
            <p:cNvPr id="32833" name="Rectangle 55"/>
            <p:cNvSpPr>
              <a:spLocks noChangeArrowheads="1"/>
            </p:cNvSpPr>
            <p:nvPr/>
          </p:nvSpPr>
          <p:spPr bwMode="auto">
            <a:xfrm>
              <a:off x="4967" y="2251"/>
              <a:ext cx="22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+4</a:t>
              </a:r>
            </a:p>
          </p:txBody>
        </p:sp>
        <p:sp>
          <p:nvSpPr>
            <p:cNvPr id="32834" name="Rectangle 56"/>
            <p:cNvSpPr>
              <a:spLocks noChangeArrowheads="1"/>
            </p:cNvSpPr>
            <p:nvPr/>
          </p:nvSpPr>
          <p:spPr bwMode="auto">
            <a:xfrm>
              <a:off x="5012" y="2069"/>
              <a:ext cx="22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+2</a:t>
              </a:r>
            </a:p>
          </p:txBody>
        </p:sp>
        <p:sp>
          <p:nvSpPr>
            <p:cNvPr id="32835" name="Rectangle 57"/>
            <p:cNvSpPr>
              <a:spLocks noChangeArrowheads="1"/>
            </p:cNvSpPr>
            <p:nvPr/>
          </p:nvSpPr>
          <p:spPr bwMode="auto">
            <a:xfrm>
              <a:off x="5103" y="1888"/>
              <a:ext cx="22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+1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5003800" y="2816225"/>
            <a:ext cx="2952750" cy="2268538"/>
            <a:chOff x="3152" y="1774"/>
            <a:chExt cx="1860" cy="1429"/>
          </a:xfrm>
        </p:grpSpPr>
        <p:sp>
          <p:nvSpPr>
            <p:cNvPr id="32821" name="Freeform 59"/>
            <p:cNvSpPr>
              <a:spLocks/>
            </p:cNvSpPr>
            <p:nvPr/>
          </p:nvSpPr>
          <p:spPr bwMode="auto">
            <a:xfrm>
              <a:off x="3288" y="1888"/>
              <a:ext cx="1724" cy="1315"/>
            </a:xfrm>
            <a:custGeom>
              <a:avLst/>
              <a:gdLst>
                <a:gd name="T0" fmla="*/ 1769 w 1769"/>
                <a:gd name="T1" fmla="*/ 0 h 1270"/>
                <a:gd name="T2" fmla="*/ 680 w 1769"/>
                <a:gd name="T3" fmla="*/ 453 h 1270"/>
                <a:gd name="T4" fmla="*/ 0 w 1769"/>
                <a:gd name="T5" fmla="*/ 1270 h 1270"/>
                <a:gd name="T6" fmla="*/ 0 60000 65536"/>
                <a:gd name="T7" fmla="*/ 0 60000 65536"/>
                <a:gd name="T8" fmla="*/ 0 60000 65536"/>
                <a:gd name="T9" fmla="*/ 0 w 1769"/>
                <a:gd name="T10" fmla="*/ 0 h 1270"/>
                <a:gd name="T11" fmla="*/ 1769 w 1769"/>
                <a:gd name="T12" fmla="*/ 1270 h 1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9" h="1270">
                  <a:moveTo>
                    <a:pt x="1769" y="0"/>
                  </a:moveTo>
                  <a:cubicBezTo>
                    <a:pt x="1372" y="120"/>
                    <a:pt x="975" y="241"/>
                    <a:pt x="680" y="453"/>
                  </a:cubicBezTo>
                  <a:cubicBezTo>
                    <a:pt x="385" y="665"/>
                    <a:pt x="192" y="967"/>
                    <a:pt x="0" y="127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2" name="Freeform 60"/>
            <p:cNvSpPr>
              <a:spLocks/>
            </p:cNvSpPr>
            <p:nvPr/>
          </p:nvSpPr>
          <p:spPr bwMode="auto">
            <a:xfrm>
              <a:off x="3152" y="2251"/>
              <a:ext cx="197" cy="907"/>
            </a:xfrm>
            <a:custGeom>
              <a:avLst/>
              <a:gdLst>
                <a:gd name="T0" fmla="*/ 91 w 197"/>
                <a:gd name="T1" fmla="*/ 907 h 907"/>
                <a:gd name="T2" fmla="*/ 182 w 197"/>
                <a:gd name="T3" fmla="*/ 363 h 907"/>
                <a:gd name="T4" fmla="*/ 0 w 197"/>
                <a:gd name="T5" fmla="*/ 0 h 907"/>
                <a:gd name="T6" fmla="*/ 0 60000 65536"/>
                <a:gd name="T7" fmla="*/ 0 60000 65536"/>
                <a:gd name="T8" fmla="*/ 0 60000 65536"/>
                <a:gd name="T9" fmla="*/ 0 w 197"/>
                <a:gd name="T10" fmla="*/ 0 h 907"/>
                <a:gd name="T11" fmla="*/ 197 w 197"/>
                <a:gd name="T12" fmla="*/ 907 h 9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7" h="907">
                  <a:moveTo>
                    <a:pt x="91" y="907"/>
                  </a:moveTo>
                  <a:cubicBezTo>
                    <a:pt x="144" y="710"/>
                    <a:pt x="197" y="514"/>
                    <a:pt x="182" y="363"/>
                  </a:cubicBezTo>
                  <a:cubicBezTo>
                    <a:pt x="167" y="212"/>
                    <a:pt x="83" y="106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3" name="Freeform 61"/>
            <p:cNvSpPr>
              <a:spLocks/>
            </p:cNvSpPr>
            <p:nvPr/>
          </p:nvSpPr>
          <p:spPr bwMode="auto">
            <a:xfrm>
              <a:off x="3198" y="1842"/>
              <a:ext cx="226" cy="363"/>
            </a:xfrm>
            <a:custGeom>
              <a:avLst/>
              <a:gdLst>
                <a:gd name="T0" fmla="*/ 0 w 226"/>
                <a:gd name="T1" fmla="*/ 363 h 363"/>
                <a:gd name="T2" fmla="*/ 181 w 226"/>
                <a:gd name="T3" fmla="*/ 227 h 363"/>
                <a:gd name="T4" fmla="*/ 226 w 226"/>
                <a:gd name="T5" fmla="*/ 0 h 363"/>
                <a:gd name="T6" fmla="*/ 0 60000 65536"/>
                <a:gd name="T7" fmla="*/ 0 60000 65536"/>
                <a:gd name="T8" fmla="*/ 0 60000 65536"/>
                <a:gd name="T9" fmla="*/ 0 w 226"/>
                <a:gd name="T10" fmla="*/ 0 h 363"/>
                <a:gd name="T11" fmla="*/ 226 w 226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" h="363">
                  <a:moveTo>
                    <a:pt x="0" y="363"/>
                  </a:moveTo>
                  <a:cubicBezTo>
                    <a:pt x="71" y="325"/>
                    <a:pt x="143" y="287"/>
                    <a:pt x="181" y="227"/>
                  </a:cubicBezTo>
                  <a:cubicBezTo>
                    <a:pt x="219" y="167"/>
                    <a:pt x="222" y="83"/>
                    <a:pt x="226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4" name="Rectangle 62"/>
            <p:cNvSpPr>
              <a:spLocks noChangeArrowheads="1"/>
            </p:cNvSpPr>
            <p:nvPr/>
          </p:nvSpPr>
          <p:spPr bwMode="auto">
            <a:xfrm>
              <a:off x="4218" y="1774"/>
              <a:ext cx="67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lookup(K54)</a:t>
              </a:r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7885113" y="1123950"/>
            <a:ext cx="1049337" cy="1728788"/>
            <a:chOff x="4967" y="708"/>
            <a:chExt cx="661" cy="1089"/>
          </a:xfrm>
        </p:grpSpPr>
        <p:sp>
          <p:nvSpPr>
            <p:cNvPr id="391170" name="Rectangle 2"/>
            <p:cNvSpPr>
              <a:spLocks noChangeArrowheads="1"/>
            </p:cNvSpPr>
            <p:nvPr/>
          </p:nvSpPr>
          <p:spPr bwMode="auto">
            <a:xfrm>
              <a:off x="5012" y="890"/>
              <a:ext cx="544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807" name="Rectangle 33"/>
            <p:cNvSpPr>
              <a:spLocks noChangeArrowheads="1"/>
            </p:cNvSpPr>
            <p:nvPr/>
          </p:nvSpPr>
          <p:spPr bwMode="auto">
            <a:xfrm>
              <a:off x="5012" y="890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N8+1</a:t>
              </a:r>
            </a:p>
          </p:txBody>
        </p:sp>
        <p:sp>
          <p:nvSpPr>
            <p:cNvPr id="32808" name="Rectangle 34"/>
            <p:cNvSpPr>
              <a:spLocks noChangeArrowheads="1"/>
            </p:cNvSpPr>
            <p:nvPr/>
          </p:nvSpPr>
          <p:spPr bwMode="auto">
            <a:xfrm>
              <a:off x="5012" y="1026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N8+2</a:t>
              </a:r>
            </a:p>
          </p:txBody>
        </p:sp>
        <p:sp>
          <p:nvSpPr>
            <p:cNvPr id="32809" name="Rectangle 35"/>
            <p:cNvSpPr>
              <a:spLocks noChangeArrowheads="1"/>
            </p:cNvSpPr>
            <p:nvPr/>
          </p:nvSpPr>
          <p:spPr bwMode="auto">
            <a:xfrm>
              <a:off x="5012" y="1162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N8+4</a:t>
              </a:r>
            </a:p>
          </p:txBody>
        </p:sp>
        <p:sp>
          <p:nvSpPr>
            <p:cNvPr id="32810" name="Rectangle 36"/>
            <p:cNvSpPr>
              <a:spLocks noChangeArrowheads="1"/>
            </p:cNvSpPr>
            <p:nvPr/>
          </p:nvSpPr>
          <p:spPr bwMode="auto">
            <a:xfrm>
              <a:off x="5012" y="1298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N8+8</a:t>
              </a:r>
            </a:p>
          </p:txBody>
        </p:sp>
        <p:sp>
          <p:nvSpPr>
            <p:cNvPr id="32811" name="Rectangle 37"/>
            <p:cNvSpPr>
              <a:spLocks noChangeArrowheads="1"/>
            </p:cNvSpPr>
            <p:nvPr/>
          </p:nvSpPr>
          <p:spPr bwMode="auto">
            <a:xfrm>
              <a:off x="5012" y="1434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N8+16</a:t>
              </a:r>
            </a:p>
          </p:txBody>
        </p:sp>
        <p:sp>
          <p:nvSpPr>
            <p:cNvPr id="32812" name="Rectangle 38"/>
            <p:cNvSpPr>
              <a:spLocks noChangeArrowheads="1"/>
            </p:cNvSpPr>
            <p:nvPr/>
          </p:nvSpPr>
          <p:spPr bwMode="auto">
            <a:xfrm>
              <a:off x="5012" y="1570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N8+32</a:t>
              </a:r>
            </a:p>
          </p:txBody>
        </p:sp>
        <p:sp>
          <p:nvSpPr>
            <p:cNvPr id="32813" name="Rectangle 39"/>
            <p:cNvSpPr>
              <a:spLocks noChangeArrowheads="1"/>
            </p:cNvSpPr>
            <p:nvPr/>
          </p:nvSpPr>
          <p:spPr bwMode="auto">
            <a:xfrm>
              <a:off x="5329" y="890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2814" name="Rectangle 40"/>
            <p:cNvSpPr>
              <a:spLocks noChangeArrowheads="1"/>
            </p:cNvSpPr>
            <p:nvPr/>
          </p:nvSpPr>
          <p:spPr bwMode="auto">
            <a:xfrm>
              <a:off x="5329" y="1026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2815" name="Rectangle 41"/>
            <p:cNvSpPr>
              <a:spLocks noChangeArrowheads="1"/>
            </p:cNvSpPr>
            <p:nvPr/>
          </p:nvSpPr>
          <p:spPr bwMode="auto">
            <a:xfrm>
              <a:off x="5329" y="1162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2816" name="Rectangle 42"/>
            <p:cNvSpPr>
              <a:spLocks noChangeArrowheads="1"/>
            </p:cNvSpPr>
            <p:nvPr/>
          </p:nvSpPr>
          <p:spPr bwMode="auto">
            <a:xfrm>
              <a:off x="5329" y="1298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2817" name="Rectangle 43"/>
            <p:cNvSpPr>
              <a:spLocks noChangeArrowheads="1"/>
            </p:cNvSpPr>
            <p:nvPr/>
          </p:nvSpPr>
          <p:spPr bwMode="auto">
            <a:xfrm>
              <a:off x="5329" y="1434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2818" name="Rectangle 44"/>
            <p:cNvSpPr>
              <a:spLocks noChangeArrowheads="1"/>
            </p:cNvSpPr>
            <p:nvPr/>
          </p:nvSpPr>
          <p:spPr bwMode="auto">
            <a:xfrm>
              <a:off x="5329" y="1570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N42</a:t>
              </a:r>
            </a:p>
          </p:txBody>
        </p:sp>
        <p:sp>
          <p:nvSpPr>
            <p:cNvPr id="32819" name="Text Box 45"/>
            <p:cNvSpPr txBox="1">
              <a:spLocks noChangeArrowheads="1"/>
            </p:cNvSpPr>
            <p:nvPr/>
          </p:nvSpPr>
          <p:spPr bwMode="auto">
            <a:xfrm>
              <a:off x="4967" y="708"/>
              <a:ext cx="66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Finger table</a:t>
              </a:r>
            </a:p>
          </p:txBody>
        </p:sp>
        <p:sp>
          <p:nvSpPr>
            <p:cNvPr id="32820" name="Line 63"/>
            <p:cNvSpPr>
              <a:spLocks noChangeShapeType="1"/>
            </p:cNvSpPr>
            <p:nvPr/>
          </p:nvSpPr>
          <p:spPr bwMode="auto">
            <a:xfrm flipV="1">
              <a:off x="5057" y="1706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1232" name="Freeform 64"/>
          <p:cNvSpPr>
            <a:spLocks/>
          </p:cNvSpPr>
          <p:nvPr/>
        </p:nvSpPr>
        <p:spPr bwMode="auto">
          <a:xfrm>
            <a:off x="6840538" y="2420938"/>
            <a:ext cx="1079500" cy="468312"/>
          </a:xfrm>
          <a:custGeom>
            <a:avLst/>
            <a:gdLst>
              <a:gd name="T0" fmla="*/ 680 w 680"/>
              <a:gd name="T1" fmla="*/ 295 h 295"/>
              <a:gd name="T2" fmla="*/ 340 w 680"/>
              <a:gd name="T3" fmla="*/ 204 h 295"/>
              <a:gd name="T4" fmla="*/ 0 w 680"/>
              <a:gd name="T5" fmla="*/ 0 h 295"/>
              <a:gd name="T6" fmla="*/ 0 60000 65536"/>
              <a:gd name="T7" fmla="*/ 0 60000 65536"/>
              <a:gd name="T8" fmla="*/ 0 60000 65536"/>
              <a:gd name="T9" fmla="*/ 0 w 680"/>
              <a:gd name="T10" fmla="*/ 0 h 295"/>
              <a:gd name="T11" fmla="*/ 680 w 680"/>
              <a:gd name="T12" fmla="*/ 295 h 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0" h="295">
                <a:moveTo>
                  <a:pt x="680" y="295"/>
                </a:moveTo>
                <a:cubicBezTo>
                  <a:pt x="566" y="274"/>
                  <a:pt x="453" y="253"/>
                  <a:pt x="340" y="204"/>
                </a:cubicBezTo>
                <a:cubicBezTo>
                  <a:pt x="227" y="155"/>
                  <a:pt x="113" y="77"/>
                  <a:pt x="0" y="0"/>
                </a:cubicBezTo>
              </a:path>
            </a:pathLst>
          </a:custGeom>
          <a:noFill/>
          <a:ln w="9525" cap="flat">
            <a:solidFill>
              <a:schemeClr val="accent2"/>
            </a:solidFill>
            <a:prstDash val="dash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235" name="Freeform 67"/>
          <p:cNvSpPr>
            <a:spLocks/>
          </p:cNvSpPr>
          <p:nvPr/>
        </p:nvSpPr>
        <p:spPr bwMode="auto">
          <a:xfrm>
            <a:off x="7956550" y="2997200"/>
            <a:ext cx="431800" cy="971550"/>
          </a:xfrm>
          <a:custGeom>
            <a:avLst/>
            <a:gdLst>
              <a:gd name="T0" fmla="*/ 0 w 272"/>
              <a:gd name="T1" fmla="*/ 0 h 612"/>
              <a:gd name="T2" fmla="*/ 68 w 272"/>
              <a:gd name="T3" fmla="*/ 340 h 612"/>
              <a:gd name="T4" fmla="*/ 272 w 272"/>
              <a:gd name="T5" fmla="*/ 612 h 612"/>
              <a:gd name="T6" fmla="*/ 0 60000 65536"/>
              <a:gd name="T7" fmla="*/ 0 60000 65536"/>
              <a:gd name="T8" fmla="*/ 0 60000 65536"/>
              <a:gd name="T9" fmla="*/ 0 w 272"/>
              <a:gd name="T10" fmla="*/ 0 h 612"/>
              <a:gd name="T11" fmla="*/ 272 w 272"/>
              <a:gd name="T12" fmla="*/ 612 h 6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612">
                <a:moveTo>
                  <a:pt x="0" y="0"/>
                </a:moveTo>
                <a:cubicBezTo>
                  <a:pt x="11" y="119"/>
                  <a:pt x="23" y="238"/>
                  <a:pt x="68" y="340"/>
                </a:cubicBezTo>
                <a:cubicBezTo>
                  <a:pt x="113" y="442"/>
                  <a:pt x="192" y="527"/>
                  <a:pt x="272" y="612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" name="6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1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1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1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1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1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1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2" grpId="0" build="p"/>
      <p:bldP spid="391219" grpId="0" animBg="1"/>
      <p:bldP spid="391232" grpId="0" animBg="1"/>
      <p:bldP spid="39123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Complete Chord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205038"/>
            <a:ext cx="32353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329113"/>
            <a:ext cx="4397375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2060575"/>
            <a:ext cx="4113213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7848600" y="609600"/>
            <a:ext cx="1049338" cy="2209800"/>
            <a:chOff x="4944" y="384"/>
            <a:chExt cx="661" cy="1392"/>
          </a:xfrm>
        </p:grpSpPr>
        <p:sp>
          <p:nvSpPr>
            <p:cNvPr id="392199" name="Rectangle 7"/>
            <p:cNvSpPr>
              <a:spLocks noChangeArrowheads="1"/>
            </p:cNvSpPr>
            <p:nvPr/>
          </p:nvSpPr>
          <p:spPr bwMode="auto">
            <a:xfrm>
              <a:off x="4989" y="566"/>
              <a:ext cx="544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4989" y="566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N8+1</a:t>
              </a:r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4989" y="702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N8+2</a:t>
              </a:r>
            </a:p>
          </p:txBody>
        </p:sp>
        <p:sp>
          <p:nvSpPr>
            <p:cNvPr id="33802" name="Rectangle 10"/>
            <p:cNvSpPr>
              <a:spLocks noChangeArrowheads="1"/>
            </p:cNvSpPr>
            <p:nvPr/>
          </p:nvSpPr>
          <p:spPr bwMode="auto">
            <a:xfrm>
              <a:off x="4989" y="838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N8+4</a:t>
              </a:r>
            </a:p>
          </p:txBody>
        </p:sp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4989" y="974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N8+8</a:t>
              </a:r>
            </a:p>
          </p:txBody>
        </p:sp>
        <p:sp>
          <p:nvSpPr>
            <p:cNvPr id="33804" name="Rectangle 12"/>
            <p:cNvSpPr>
              <a:spLocks noChangeArrowheads="1"/>
            </p:cNvSpPr>
            <p:nvPr/>
          </p:nvSpPr>
          <p:spPr bwMode="auto">
            <a:xfrm>
              <a:off x="4989" y="1110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N8+16</a:t>
              </a:r>
            </a:p>
          </p:txBody>
        </p:sp>
        <p:sp>
          <p:nvSpPr>
            <p:cNvPr id="33805" name="Rectangle 13"/>
            <p:cNvSpPr>
              <a:spLocks noChangeArrowheads="1"/>
            </p:cNvSpPr>
            <p:nvPr/>
          </p:nvSpPr>
          <p:spPr bwMode="auto">
            <a:xfrm>
              <a:off x="4989" y="1246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N8+32</a:t>
              </a:r>
            </a:p>
          </p:txBody>
        </p:sp>
        <p:sp>
          <p:nvSpPr>
            <p:cNvPr id="33806" name="Rectangle 14"/>
            <p:cNvSpPr>
              <a:spLocks noChangeArrowheads="1"/>
            </p:cNvSpPr>
            <p:nvPr/>
          </p:nvSpPr>
          <p:spPr bwMode="auto">
            <a:xfrm>
              <a:off x="5306" y="566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5306" y="702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3808" name="Rectangle 16"/>
            <p:cNvSpPr>
              <a:spLocks noChangeArrowheads="1"/>
            </p:cNvSpPr>
            <p:nvPr/>
          </p:nvSpPr>
          <p:spPr bwMode="auto">
            <a:xfrm>
              <a:off x="5306" y="838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5306" y="974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3810" name="Rectangle 18"/>
            <p:cNvSpPr>
              <a:spLocks noChangeArrowheads="1"/>
            </p:cNvSpPr>
            <p:nvPr/>
          </p:nvSpPr>
          <p:spPr bwMode="auto">
            <a:xfrm>
              <a:off x="5306" y="1110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5306" y="1246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N42</a:t>
              </a:r>
            </a:p>
          </p:txBody>
        </p:sp>
        <p:sp>
          <p:nvSpPr>
            <p:cNvPr id="33812" name="Text Box 20"/>
            <p:cNvSpPr txBox="1">
              <a:spLocks noChangeArrowheads="1"/>
            </p:cNvSpPr>
            <p:nvPr/>
          </p:nvSpPr>
          <p:spPr bwMode="auto">
            <a:xfrm>
              <a:off x="4944" y="384"/>
              <a:ext cx="66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Finger table</a:t>
              </a:r>
            </a:p>
          </p:txBody>
        </p:sp>
        <p:sp>
          <p:nvSpPr>
            <p:cNvPr id="33813" name="Line 21"/>
            <p:cNvSpPr>
              <a:spLocks noChangeShapeType="1"/>
            </p:cNvSpPr>
            <p:nvPr/>
          </p:nvSpPr>
          <p:spPr bwMode="auto">
            <a:xfrm flipV="1">
              <a:off x="5040" y="1382"/>
              <a:ext cx="85" cy="3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21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Chord Ring Management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</a:t>
            </a:r>
            <a:r>
              <a:rPr lang="en-US" b="1" dirty="0" smtClean="0">
                <a:solidFill>
                  <a:srgbClr val="C00000"/>
                </a:solidFill>
              </a:rPr>
              <a:t>correctness</a:t>
            </a:r>
            <a:r>
              <a:rPr lang="en-US" dirty="0" smtClean="0"/>
              <a:t>, Chord needs to maintain the following invariants</a:t>
            </a:r>
          </a:p>
          <a:p>
            <a:pPr marL="692150" lvl="1" indent="-347663" eaLnBrk="1" hangingPunct="1"/>
            <a:r>
              <a:rPr lang="en-US" b="1" dirty="0" smtClean="0">
                <a:solidFill>
                  <a:srgbClr val="C00000"/>
                </a:solidFill>
              </a:rPr>
              <a:t>Successors</a:t>
            </a:r>
            <a:r>
              <a:rPr lang="en-US" dirty="0" smtClean="0"/>
              <a:t> are </a:t>
            </a:r>
            <a:r>
              <a:rPr lang="en-US" b="1" dirty="0" smtClean="0">
                <a:solidFill>
                  <a:srgbClr val="C00000"/>
                </a:solidFill>
              </a:rPr>
              <a:t>correctly</a:t>
            </a:r>
            <a:r>
              <a:rPr lang="en-US" dirty="0" smtClean="0"/>
              <a:t> maintained</a:t>
            </a:r>
          </a:p>
          <a:p>
            <a:pPr marL="692150" lvl="1" indent="-347663" eaLnBrk="1" hangingPunct="1"/>
            <a:r>
              <a:rPr lang="en-US" dirty="0" smtClean="0"/>
              <a:t>For every key </a:t>
            </a:r>
            <a:r>
              <a:rPr lang="en-US" i="1" dirty="0" smtClean="0"/>
              <a:t>k</a:t>
            </a:r>
            <a:r>
              <a:rPr lang="en-US" dirty="0" smtClean="0"/>
              <a:t>, </a:t>
            </a:r>
            <a:r>
              <a:rPr lang="en-US" i="1" dirty="0" err="1" smtClean="0"/>
              <a:t>succ</a:t>
            </a:r>
            <a:r>
              <a:rPr lang="en-US" i="1" dirty="0" smtClean="0"/>
              <a:t>(k)</a:t>
            </a:r>
            <a:r>
              <a:rPr lang="en-US" dirty="0" smtClean="0"/>
              <a:t> is responsible for </a:t>
            </a:r>
            <a:r>
              <a:rPr lang="en-US" i="1" dirty="0" smtClean="0"/>
              <a:t>k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Fingers</a:t>
            </a:r>
            <a:r>
              <a:rPr lang="en-US" dirty="0" smtClean="0"/>
              <a:t> are for </a:t>
            </a:r>
            <a:r>
              <a:rPr lang="en-US" b="1" dirty="0" smtClean="0">
                <a:solidFill>
                  <a:srgbClr val="C00000"/>
                </a:solidFill>
              </a:rPr>
              <a:t>efficiency</a:t>
            </a:r>
            <a:r>
              <a:rPr lang="en-US" dirty="0" smtClean="0"/>
              <a:t>, not necessarily correctness!</a:t>
            </a:r>
          </a:p>
          <a:p>
            <a:pPr marL="692150" lvl="1" indent="-347663" eaLnBrk="1" hangingPunct="1"/>
            <a:r>
              <a:rPr lang="en-US" dirty="0" smtClean="0"/>
              <a:t>One can always default to successor-based lookup</a:t>
            </a:r>
          </a:p>
          <a:p>
            <a:pPr marL="692150" lvl="1" indent="-347663" eaLnBrk="1" hangingPunct="1"/>
            <a:r>
              <a:rPr lang="en-US" dirty="0" smtClean="0"/>
              <a:t>Finger table can be updated lazily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Joining the Ring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 eaLnBrk="1" hangingPunct="1"/>
            <a:r>
              <a:rPr lang="en-US" smtClean="0"/>
              <a:t>Three step process:</a:t>
            </a:r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r>
              <a:rPr lang="en-US" smtClean="0"/>
              <a:t>Outgoing links</a:t>
            </a:r>
          </a:p>
          <a:p>
            <a:pPr marL="1036638" lvl="2" indent="-342900" eaLnBrk="1" hangingPunct="1">
              <a:buFont typeface="Wingdings" pitchFamily="2" charset="2"/>
              <a:buChar char="¨"/>
            </a:pPr>
            <a:r>
              <a:rPr lang="en-US" smtClean="0"/>
              <a:t>Initialize predecessor and all fingers of new node</a:t>
            </a:r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r>
              <a:rPr lang="en-US" smtClean="0"/>
              <a:t>Incoming links</a:t>
            </a:r>
          </a:p>
          <a:p>
            <a:pPr marL="1036638" lvl="2" indent="-342900" eaLnBrk="1" hangingPunct="1">
              <a:buFont typeface="Wingdings" pitchFamily="2" charset="2"/>
              <a:buChar char="¨"/>
            </a:pPr>
            <a:r>
              <a:rPr lang="en-US" smtClean="0"/>
              <a:t>Update predecessors and fingers of existing nodes</a:t>
            </a:r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r>
              <a:rPr lang="en-US" smtClean="0"/>
              <a:t>Transfer some keys to the new node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Joining the Ring </a:t>
            </a:r>
            <a:r>
              <a:rPr lang="en-US" smtClean="0">
                <a:cs typeface="Arial" charset="0"/>
              </a:rPr>
              <a:t>—</a:t>
            </a:r>
            <a:r>
              <a:rPr lang="en-US" smtClean="0"/>
              <a:t> Step 1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905000"/>
            <a:ext cx="8061325" cy="4495800"/>
          </a:xfrm>
        </p:spPr>
        <p:txBody>
          <a:bodyPr/>
          <a:lstStyle/>
          <a:p>
            <a:pPr marL="419100" indent="-419100" eaLnBrk="1" hangingPunct="1"/>
            <a:r>
              <a:rPr lang="en-US" smtClean="0"/>
              <a:t>Initialize the new node finger table</a:t>
            </a:r>
          </a:p>
          <a:p>
            <a:pPr marL="725488" lvl="1" indent="-381000" eaLnBrk="1" hangingPunct="1"/>
            <a:r>
              <a:rPr lang="en-US" smtClean="0"/>
              <a:t>Locate any node </a:t>
            </a:r>
            <a:r>
              <a:rPr lang="en-US" i="1" smtClean="0"/>
              <a:t>n</a:t>
            </a:r>
            <a:r>
              <a:rPr lang="en-US" smtClean="0"/>
              <a:t> in the ring</a:t>
            </a:r>
          </a:p>
          <a:p>
            <a:pPr marL="725488" lvl="1" indent="-381000" eaLnBrk="1" hangingPunct="1"/>
            <a:r>
              <a:rPr lang="en-US" smtClean="0"/>
              <a:t>Ask </a:t>
            </a:r>
            <a:r>
              <a:rPr lang="en-US" i="1" smtClean="0"/>
              <a:t>n</a:t>
            </a:r>
            <a:r>
              <a:rPr lang="en-US" smtClean="0"/>
              <a:t> to lookup the peers at </a:t>
            </a:r>
            <a:r>
              <a:rPr lang="en-US" i="1" smtClean="0"/>
              <a:t>j+2</a:t>
            </a:r>
            <a:r>
              <a:rPr lang="en-US" i="1" baseline="30000" smtClean="0"/>
              <a:t>0</a:t>
            </a:r>
            <a:r>
              <a:rPr lang="en-US" smtClean="0"/>
              <a:t>, </a:t>
            </a:r>
            <a:r>
              <a:rPr lang="en-US" i="1" smtClean="0"/>
              <a:t>j+2</a:t>
            </a:r>
            <a:r>
              <a:rPr lang="en-US" i="1" baseline="30000" smtClean="0"/>
              <a:t>1</a:t>
            </a:r>
            <a:r>
              <a:rPr lang="en-US" smtClean="0"/>
              <a:t>, </a:t>
            </a:r>
            <a:r>
              <a:rPr lang="en-US" i="1" smtClean="0"/>
              <a:t>j+2</a:t>
            </a:r>
            <a:r>
              <a:rPr lang="en-US" i="1" baseline="30000" smtClean="0"/>
              <a:t>2</a:t>
            </a:r>
            <a:r>
              <a:rPr lang="en-US" smtClean="0"/>
              <a:t>… </a:t>
            </a:r>
          </a:p>
          <a:p>
            <a:pPr marL="725488" lvl="1" indent="-381000" eaLnBrk="1" hangingPunct="1"/>
            <a:r>
              <a:rPr lang="en-US" smtClean="0"/>
              <a:t>Use results to populate finger table of </a:t>
            </a:r>
            <a:r>
              <a:rPr lang="en-US" i="1" smtClean="0"/>
              <a:t>j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360" name="Freeform 72"/>
          <p:cNvSpPr>
            <a:spLocks/>
          </p:cNvSpPr>
          <p:nvPr/>
        </p:nvSpPr>
        <p:spPr bwMode="auto">
          <a:xfrm rot="-2061312">
            <a:off x="7292975" y="2852738"/>
            <a:ext cx="1206500" cy="2265362"/>
          </a:xfrm>
          <a:custGeom>
            <a:avLst/>
            <a:gdLst>
              <a:gd name="T0" fmla="*/ 37 w 808"/>
              <a:gd name="T1" fmla="*/ 1384 h 1384"/>
              <a:gd name="T2" fmla="*/ 128 w 808"/>
              <a:gd name="T3" fmla="*/ 477 h 1384"/>
              <a:gd name="T4" fmla="*/ 808 w 808"/>
              <a:gd name="T5" fmla="*/ 0 h 1384"/>
              <a:gd name="T6" fmla="*/ 0 60000 65536"/>
              <a:gd name="T7" fmla="*/ 0 60000 65536"/>
              <a:gd name="T8" fmla="*/ 0 60000 65536"/>
              <a:gd name="T9" fmla="*/ 0 w 808"/>
              <a:gd name="T10" fmla="*/ 0 h 1384"/>
              <a:gd name="T11" fmla="*/ 808 w 808"/>
              <a:gd name="T12" fmla="*/ 1384 h 1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8" h="1384">
                <a:moveTo>
                  <a:pt x="37" y="1384"/>
                </a:moveTo>
                <a:cubicBezTo>
                  <a:pt x="18" y="1046"/>
                  <a:pt x="0" y="708"/>
                  <a:pt x="128" y="477"/>
                </a:cubicBezTo>
                <a:cubicBezTo>
                  <a:pt x="256" y="246"/>
                  <a:pt x="532" y="123"/>
                  <a:pt x="808" y="0"/>
                </a:cubicBezTo>
              </a:path>
            </a:pathLst>
          </a:custGeom>
          <a:noFill/>
          <a:ln w="9525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Joining the Ring </a:t>
            </a:r>
            <a:r>
              <a:rPr lang="en-US" smtClean="0">
                <a:cs typeface="Arial" charset="0"/>
              </a:rPr>
              <a:t>—</a:t>
            </a:r>
            <a:r>
              <a:rPr lang="en-US" smtClean="0"/>
              <a:t> Step 2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600200"/>
            <a:ext cx="3957638" cy="4800600"/>
          </a:xfrm>
        </p:spPr>
        <p:txBody>
          <a:bodyPr/>
          <a:lstStyle/>
          <a:p>
            <a:pPr eaLnBrk="1" hangingPunct="1"/>
            <a:r>
              <a:rPr lang="en-US" sz="2000" smtClean="0"/>
              <a:t>Updating fingers of existing nodes</a:t>
            </a:r>
          </a:p>
          <a:p>
            <a:pPr marL="692150" lvl="1" indent="-347663" eaLnBrk="1" hangingPunct="1"/>
            <a:r>
              <a:rPr lang="en-US" sz="1800" smtClean="0"/>
              <a:t>New node </a:t>
            </a:r>
            <a:r>
              <a:rPr lang="en-US" sz="1800" i="1" smtClean="0"/>
              <a:t>j</a:t>
            </a:r>
            <a:r>
              <a:rPr lang="en-US" sz="1800" smtClean="0"/>
              <a:t> calls update function on existing nodes that must point to </a:t>
            </a:r>
            <a:r>
              <a:rPr lang="en-US" sz="1800" i="1" smtClean="0"/>
              <a:t>j</a:t>
            </a:r>
          </a:p>
          <a:p>
            <a:pPr marL="987425" lvl="2" indent="-293688" eaLnBrk="1" hangingPunct="1"/>
            <a:r>
              <a:rPr lang="en-US" sz="1600" smtClean="0"/>
              <a:t>Nodes in the ranges</a:t>
            </a:r>
            <a:br>
              <a:rPr lang="en-US" sz="1600" smtClean="0"/>
            </a:br>
            <a:r>
              <a:rPr lang="en-US" sz="1600" i="1" smtClean="0"/>
              <a:t>[j-2</a:t>
            </a:r>
            <a:r>
              <a:rPr lang="en-US" sz="1600" i="1" baseline="30000" smtClean="0"/>
              <a:t>i</a:t>
            </a:r>
            <a:r>
              <a:rPr lang="en-US" sz="1600" smtClean="0"/>
              <a:t> , </a:t>
            </a:r>
            <a:r>
              <a:rPr lang="en-US" sz="1600" i="1" smtClean="0"/>
              <a:t>pred(j)-2</a:t>
            </a:r>
            <a:r>
              <a:rPr lang="en-US" sz="1600" i="1" baseline="30000" smtClean="0"/>
              <a:t>i</a:t>
            </a:r>
            <a:r>
              <a:rPr lang="en-US" sz="1600" i="1" smtClean="0"/>
              <a:t>+1]</a:t>
            </a:r>
            <a:endParaRPr lang="en-US" sz="1600" smtClean="0"/>
          </a:p>
          <a:p>
            <a:pPr marL="692150" lvl="1" indent="-347663" eaLnBrk="1" hangingPunct="1"/>
            <a:r>
              <a:rPr lang="en-US" sz="1800" i="1" smtClean="0"/>
              <a:t>O(log N)</a:t>
            </a:r>
            <a:r>
              <a:rPr lang="en-US" sz="1800" smtClean="0"/>
              <a:t> nodes need to be updated</a:t>
            </a:r>
          </a:p>
        </p:txBody>
      </p:sp>
      <p:sp>
        <p:nvSpPr>
          <p:cNvPr id="396292" name="Rectangle 4"/>
          <p:cNvSpPr>
            <a:spLocks noChangeArrowheads="1"/>
          </p:cNvSpPr>
          <p:nvPr/>
        </p:nvSpPr>
        <p:spPr bwMode="auto">
          <a:xfrm>
            <a:off x="7956550" y="1412875"/>
            <a:ext cx="8636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894" name="Oval 5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Line 6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6295" name="Oval 7"/>
          <p:cNvSpPr>
            <a:spLocks noChangeArrowheads="1"/>
          </p:cNvSpPr>
          <p:nvPr/>
        </p:nvSpPr>
        <p:spPr bwMode="auto">
          <a:xfrm>
            <a:off x="6729413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296" name="Oval 8"/>
          <p:cNvSpPr>
            <a:spLocks noChangeArrowheads="1"/>
          </p:cNvSpPr>
          <p:nvPr/>
        </p:nvSpPr>
        <p:spPr bwMode="auto">
          <a:xfrm>
            <a:off x="4789488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297" name="Oval 9"/>
          <p:cNvSpPr>
            <a:spLocks noChangeArrowheads="1"/>
          </p:cNvSpPr>
          <p:nvPr/>
        </p:nvSpPr>
        <p:spPr bwMode="auto">
          <a:xfrm>
            <a:off x="8389938" y="39322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298" name="Oval 10"/>
          <p:cNvSpPr>
            <a:spLocks noChangeArrowheads="1"/>
          </p:cNvSpPr>
          <p:nvPr/>
        </p:nvSpPr>
        <p:spPr bwMode="auto">
          <a:xfrm>
            <a:off x="8048625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299" name="Oval 11"/>
          <p:cNvSpPr>
            <a:spLocks noChangeArrowheads="1"/>
          </p:cNvSpPr>
          <p:nvPr/>
        </p:nvSpPr>
        <p:spPr bwMode="auto">
          <a:xfrm>
            <a:off x="6516688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901" name="Text Box 12"/>
          <p:cNvSpPr txBox="1">
            <a:spLocks noChangeArrowheads="1"/>
          </p:cNvSpPr>
          <p:nvPr/>
        </p:nvSpPr>
        <p:spPr bwMode="auto">
          <a:xfrm>
            <a:off x="6877050" y="2132013"/>
            <a:ext cx="37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</a:t>
            </a:r>
          </a:p>
        </p:txBody>
      </p:sp>
      <p:sp>
        <p:nvSpPr>
          <p:cNvPr id="37902" name="Text Box 13"/>
          <p:cNvSpPr txBox="1">
            <a:spLocks noChangeArrowheads="1"/>
          </p:cNvSpPr>
          <p:nvPr/>
        </p:nvSpPr>
        <p:spPr bwMode="auto">
          <a:xfrm>
            <a:off x="8029575" y="27813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N8</a:t>
            </a:r>
          </a:p>
        </p:txBody>
      </p:sp>
      <p:sp>
        <p:nvSpPr>
          <p:cNvPr id="37903" name="Text Box 14"/>
          <p:cNvSpPr txBox="1">
            <a:spLocks noChangeArrowheads="1"/>
          </p:cNvSpPr>
          <p:nvPr/>
        </p:nvSpPr>
        <p:spPr bwMode="auto">
          <a:xfrm>
            <a:off x="8532813" y="3860800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7904" name="Text Box 15"/>
          <p:cNvSpPr txBox="1">
            <a:spLocks noChangeArrowheads="1"/>
          </p:cNvSpPr>
          <p:nvPr/>
        </p:nvSpPr>
        <p:spPr bwMode="auto">
          <a:xfrm>
            <a:off x="6156325" y="5948363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7905" name="Text Box 16"/>
          <p:cNvSpPr txBox="1">
            <a:spLocks noChangeArrowheads="1"/>
          </p:cNvSpPr>
          <p:nvPr/>
        </p:nvSpPr>
        <p:spPr bwMode="auto">
          <a:xfrm>
            <a:off x="8174038" y="5084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96305" name="Oval 17"/>
          <p:cNvSpPr>
            <a:spLocks noChangeArrowheads="1"/>
          </p:cNvSpPr>
          <p:nvPr/>
        </p:nvSpPr>
        <p:spPr bwMode="auto">
          <a:xfrm>
            <a:off x="5508625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306" name="Oval 18"/>
          <p:cNvSpPr>
            <a:spLocks noChangeArrowheads="1"/>
          </p:cNvSpPr>
          <p:nvPr/>
        </p:nvSpPr>
        <p:spPr bwMode="auto">
          <a:xfrm>
            <a:off x="5057775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908" name="Text Box 19"/>
          <p:cNvSpPr txBox="1">
            <a:spLocks noChangeArrowheads="1"/>
          </p:cNvSpPr>
          <p:nvPr/>
        </p:nvSpPr>
        <p:spPr bwMode="auto">
          <a:xfrm>
            <a:off x="5011738" y="54467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N38</a:t>
            </a:r>
          </a:p>
        </p:txBody>
      </p:sp>
      <p:sp>
        <p:nvSpPr>
          <p:cNvPr id="37909" name="Text Box 20"/>
          <p:cNvSpPr txBox="1">
            <a:spLocks noChangeArrowheads="1"/>
          </p:cNvSpPr>
          <p:nvPr/>
        </p:nvSpPr>
        <p:spPr bwMode="auto">
          <a:xfrm>
            <a:off x="4645025" y="4940300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7910" name="Text Box 21"/>
          <p:cNvSpPr txBox="1">
            <a:spLocks noChangeArrowheads="1"/>
          </p:cNvSpPr>
          <p:nvPr/>
        </p:nvSpPr>
        <p:spPr bwMode="auto">
          <a:xfrm>
            <a:off x="4356100" y="3932238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N48</a:t>
            </a:r>
          </a:p>
        </p:txBody>
      </p:sp>
      <p:sp>
        <p:nvSpPr>
          <p:cNvPr id="396310" name="Oval 22"/>
          <p:cNvSpPr>
            <a:spLocks noChangeArrowheads="1"/>
          </p:cNvSpPr>
          <p:nvPr/>
        </p:nvSpPr>
        <p:spPr bwMode="auto">
          <a:xfrm>
            <a:off x="4913313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311" name="Oval 23"/>
          <p:cNvSpPr>
            <a:spLocks noChangeArrowheads="1"/>
          </p:cNvSpPr>
          <p:nvPr/>
        </p:nvSpPr>
        <p:spPr bwMode="auto">
          <a:xfrm>
            <a:off x="5327650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913" name="Text Box 24"/>
          <p:cNvSpPr txBox="1">
            <a:spLocks noChangeArrowheads="1"/>
          </p:cNvSpPr>
          <p:nvPr/>
        </p:nvSpPr>
        <p:spPr bwMode="auto">
          <a:xfrm>
            <a:off x="4500563" y="335597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N51</a:t>
            </a:r>
          </a:p>
        </p:txBody>
      </p:sp>
      <p:sp>
        <p:nvSpPr>
          <p:cNvPr id="37914" name="Text Box 25"/>
          <p:cNvSpPr txBox="1">
            <a:spLocks noChangeArrowheads="1"/>
          </p:cNvSpPr>
          <p:nvPr/>
        </p:nvSpPr>
        <p:spPr bwMode="auto">
          <a:xfrm>
            <a:off x="4860925" y="2708275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N56</a:t>
            </a:r>
          </a:p>
        </p:txBody>
      </p:sp>
      <p:sp>
        <p:nvSpPr>
          <p:cNvPr id="396314" name="Rectangle 26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sp>
        <p:nvSpPr>
          <p:cNvPr id="37916" name="AutoShape 27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7" name="Text Box 28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37918" name="Rectangle 29"/>
          <p:cNvSpPr>
            <a:spLocks noChangeArrowheads="1"/>
          </p:cNvSpPr>
          <p:nvPr/>
        </p:nvSpPr>
        <p:spPr bwMode="auto">
          <a:xfrm>
            <a:off x="7956550" y="14128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N8+1</a:t>
            </a:r>
          </a:p>
        </p:txBody>
      </p:sp>
      <p:sp>
        <p:nvSpPr>
          <p:cNvPr id="37919" name="Rectangle 30"/>
          <p:cNvSpPr>
            <a:spLocks noChangeArrowheads="1"/>
          </p:cNvSpPr>
          <p:nvPr/>
        </p:nvSpPr>
        <p:spPr bwMode="auto">
          <a:xfrm>
            <a:off x="7956550" y="16287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N8+2</a:t>
            </a:r>
          </a:p>
        </p:txBody>
      </p:sp>
      <p:sp>
        <p:nvSpPr>
          <p:cNvPr id="37920" name="Rectangle 31"/>
          <p:cNvSpPr>
            <a:spLocks noChangeArrowheads="1"/>
          </p:cNvSpPr>
          <p:nvPr/>
        </p:nvSpPr>
        <p:spPr bwMode="auto">
          <a:xfrm>
            <a:off x="7956550" y="18446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N8+4</a:t>
            </a:r>
          </a:p>
        </p:txBody>
      </p:sp>
      <p:sp>
        <p:nvSpPr>
          <p:cNvPr id="37921" name="Rectangle 32"/>
          <p:cNvSpPr>
            <a:spLocks noChangeArrowheads="1"/>
          </p:cNvSpPr>
          <p:nvPr/>
        </p:nvSpPr>
        <p:spPr bwMode="auto">
          <a:xfrm>
            <a:off x="7956550" y="20605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N8+8</a:t>
            </a:r>
          </a:p>
        </p:txBody>
      </p:sp>
      <p:sp>
        <p:nvSpPr>
          <p:cNvPr id="37922" name="Rectangle 33"/>
          <p:cNvSpPr>
            <a:spLocks noChangeArrowheads="1"/>
          </p:cNvSpPr>
          <p:nvPr/>
        </p:nvSpPr>
        <p:spPr bwMode="auto">
          <a:xfrm>
            <a:off x="7956550" y="22764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N8+16</a:t>
            </a:r>
          </a:p>
        </p:txBody>
      </p:sp>
      <p:sp>
        <p:nvSpPr>
          <p:cNvPr id="37923" name="Rectangle 34"/>
          <p:cNvSpPr>
            <a:spLocks noChangeArrowheads="1"/>
          </p:cNvSpPr>
          <p:nvPr/>
        </p:nvSpPr>
        <p:spPr bwMode="auto">
          <a:xfrm>
            <a:off x="7956550" y="24923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N8+32</a:t>
            </a:r>
          </a:p>
        </p:txBody>
      </p:sp>
      <p:sp>
        <p:nvSpPr>
          <p:cNvPr id="37924" name="Rectangle 35"/>
          <p:cNvSpPr>
            <a:spLocks noChangeArrowheads="1"/>
          </p:cNvSpPr>
          <p:nvPr/>
        </p:nvSpPr>
        <p:spPr bwMode="auto">
          <a:xfrm>
            <a:off x="8459788" y="14128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7925" name="Rectangle 36"/>
          <p:cNvSpPr>
            <a:spLocks noChangeArrowheads="1"/>
          </p:cNvSpPr>
          <p:nvPr/>
        </p:nvSpPr>
        <p:spPr bwMode="auto">
          <a:xfrm>
            <a:off x="8459788" y="16287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7926" name="Rectangle 37"/>
          <p:cNvSpPr>
            <a:spLocks noChangeArrowheads="1"/>
          </p:cNvSpPr>
          <p:nvPr/>
        </p:nvSpPr>
        <p:spPr bwMode="auto">
          <a:xfrm>
            <a:off x="8459788" y="18446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7927" name="Rectangle 38"/>
          <p:cNvSpPr>
            <a:spLocks noChangeArrowheads="1"/>
          </p:cNvSpPr>
          <p:nvPr/>
        </p:nvSpPr>
        <p:spPr bwMode="auto">
          <a:xfrm>
            <a:off x="8459788" y="20605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7928" name="Rectangle 39"/>
          <p:cNvSpPr>
            <a:spLocks noChangeArrowheads="1"/>
          </p:cNvSpPr>
          <p:nvPr/>
        </p:nvSpPr>
        <p:spPr bwMode="auto">
          <a:xfrm>
            <a:off x="8459788" y="22764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7929" name="Rectangle 40"/>
          <p:cNvSpPr>
            <a:spLocks noChangeArrowheads="1"/>
          </p:cNvSpPr>
          <p:nvPr/>
        </p:nvSpPr>
        <p:spPr bwMode="auto">
          <a:xfrm>
            <a:off x="8459788" y="24923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7930" name="Freeform 41"/>
          <p:cNvSpPr>
            <a:spLocks/>
          </p:cNvSpPr>
          <p:nvPr/>
        </p:nvSpPr>
        <p:spPr bwMode="auto">
          <a:xfrm>
            <a:off x="7127875" y="2997200"/>
            <a:ext cx="828675" cy="2592388"/>
          </a:xfrm>
          <a:custGeom>
            <a:avLst/>
            <a:gdLst>
              <a:gd name="T0" fmla="*/ 522 w 522"/>
              <a:gd name="T1" fmla="*/ 0 h 1678"/>
              <a:gd name="T2" fmla="*/ 23 w 522"/>
              <a:gd name="T3" fmla="*/ 862 h 1678"/>
              <a:gd name="T4" fmla="*/ 386 w 522"/>
              <a:gd name="T5" fmla="*/ 1678 h 1678"/>
              <a:gd name="T6" fmla="*/ 0 60000 65536"/>
              <a:gd name="T7" fmla="*/ 0 60000 65536"/>
              <a:gd name="T8" fmla="*/ 0 60000 65536"/>
              <a:gd name="T9" fmla="*/ 0 w 522"/>
              <a:gd name="T10" fmla="*/ 0 h 1678"/>
              <a:gd name="T11" fmla="*/ 522 w 522"/>
              <a:gd name="T12" fmla="*/ 1678 h 16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2" h="1678">
                <a:moveTo>
                  <a:pt x="522" y="0"/>
                </a:moveTo>
                <a:cubicBezTo>
                  <a:pt x="284" y="291"/>
                  <a:pt x="46" y="582"/>
                  <a:pt x="23" y="862"/>
                </a:cubicBezTo>
                <a:cubicBezTo>
                  <a:pt x="0" y="1142"/>
                  <a:pt x="193" y="1410"/>
                  <a:pt x="386" y="1678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31" name="Rectangle 42"/>
          <p:cNvSpPr>
            <a:spLocks noChangeArrowheads="1"/>
          </p:cNvSpPr>
          <p:nvPr/>
        </p:nvSpPr>
        <p:spPr bwMode="auto">
          <a:xfrm>
            <a:off x="6804025" y="4005263"/>
            <a:ext cx="441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+16</a:t>
            </a:r>
          </a:p>
        </p:txBody>
      </p:sp>
      <p:sp>
        <p:nvSpPr>
          <p:cNvPr id="37932" name="Line 43"/>
          <p:cNvSpPr>
            <a:spLocks noChangeShapeType="1"/>
          </p:cNvSpPr>
          <p:nvPr/>
        </p:nvSpPr>
        <p:spPr bwMode="auto">
          <a:xfrm flipV="1">
            <a:off x="8027988" y="2708275"/>
            <a:ext cx="1444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7092950" y="5805488"/>
            <a:ext cx="604838" cy="274637"/>
            <a:chOff x="4604" y="3612"/>
            <a:chExt cx="381" cy="173"/>
          </a:xfrm>
        </p:grpSpPr>
        <p:sp>
          <p:nvSpPr>
            <p:cNvPr id="396333" name="Oval 45"/>
            <p:cNvSpPr>
              <a:spLocks noChangeArrowheads="1"/>
            </p:cNvSpPr>
            <p:nvPr/>
          </p:nvSpPr>
          <p:spPr bwMode="auto">
            <a:xfrm>
              <a:off x="4604" y="3612"/>
              <a:ext cx="91" cy="9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943" name="Text Box 46"/>
            <p:cNvSpPr txBox="1">
              <a:spLocks noChangeArrowheads="1"/>
            </p:cNvSpPr>
            <p:nvPr/>
          </p:nvSpPr>
          <p:spPr bwMode="auto">
            <a:xfrm>
              <a:off x="4694" y="361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N28</a:t>
              </a:r>
            </a:p>
          </p:txBody>
        </p:sp>
      </p:grpSp>
      <p:sp>
        <p:nvSpPr>
          <p:cNvPr id="396335" name="Rectangle 47"/>
          <p:cNvSpPr>
            <a:spLocks noChangeArrowheads="1"/>
          </p:cNvSpPr>
          <p:nvPr/>
        </p:nvSpPr>
        <p:spPr bwMode="auto">
          <a:xfrm>
            <a:off x="8459788" y="22764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N28</a:t>
            </a:r>
          </a:p>
        </p:txBody>
      </p:sp>
      <p:sp>
        <p:nvSpPr>
          <p:cNvPr id="396337" name="Rectangle 49"/>
          <p:cNvSpPr>
            <a:spLocks noChangeArrowheads="1"/>
          </p:cNvSpPr>
          <p:nvPr/>
        </p:nvSpPr>
        <p:spPr bwMode="auto">
          <a:xfrm>
            <a:off x="6835775" y="4876800"/>
            <a:ext cx="403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-16</a:t>
            </a:r>
          </a:p>
        </p:txBody>
      </p:sp>
      <p:sp>
        <p:nvSpPr>
          <p:cNvPr id="396338" name="Arc 50"/>
          <p:cNvSpPr>
            <a:spLocks/>
          </p:cNvSpPr>
          <p:nvPr/>
        </p:nvSpPr>
        <p:spPr bwMode="auto">
          <a:xfrm>
            <a:off x="6673850" y="2719388"/>
            <a:ext cx="1717675" cy="1431925"/>
          </a:xfrm>
          <a:custGeom>
            <a:avLst/>
            <a:gdLst>
              <a:gd name="T0" fmla="*/ 1090172 w 20612"/>
              <a:gd name="T1" fmla="*/ 0 h 17188"/>
              <a:gd name="T2" fmla="*/ 1717675 w 20612"/>
              <a:gd name="T3" fmla="*/ 893828 h 17188"/>
              <a:gd name="T4" fmla="*/ 0 w 20612"/>
              <a:gd name="T5" fmla="*/ 1431925 h 17188"/>
              <a:gd name="T6" fmla="*/ 0 60000 65536"/>
              <a:gd name="T7" fmla="*/ 0 60000 65536"/>
              <a:gd name="T8" fmla="*/ 0 60000 65536"/>
              <a:gd name="T9" fmla="*/ 0 w 20612"/>
              <a:gd name="T10" fmla="*/ 0 h 17188"/>
              <a:gd name="T11" fmla="*/ 20612 w 20612"/>
              <a:gd name="T12" fmla="*/ 17188 h 17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12" h="17188" fill="none" extrusionOk="0">
                <a:moveTo>
                  <a:pt x="13081" y="0"/>
                </a:moveTo>
                <a:cubicBezTo>
                  <a:pt x="16642" y="2710"/>
                  <a:pt x="19273" y="6459"/>
                  <a:pt x="20611" y="10729"/>
                </a:cubicBezTo>
              </a:path>
              <a:path w="20612" h="17188" stroke="0" extrusionOk="0">
                <a:moveTo>
                  <a:pt x="13081" y="0"/>
                </a:moveTo>
                <a:cubicBezTo>
                  <a:pt x="16642" y="2710"/>
                  <a:pt x="19273" y="6459"/>
                  <a:pt x="20611" y="10729"/>
                </a:cubicBezTo>
                <a:lnTo>
                  <a:pt x="0" y="17188"/>
                </a:lnTo>
                <a:close/>
              </a:path>
            </a:pathLst>
          </a:custGeom>
          <a:noFill/>
          <a:ln w="38100">
            <a:solidFill>
              <a:srgbClr val="CC3300">
                <a:alpha val="74901"/>
              </a:srgbClr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6339" name="Text Box 51"/>
          <p:cNvSpPr txBox="1">
            <a:spLocks noChangeArrowheads="1"/>
          </p:cNvSpPr>
          <p:nvPr/>
        </p:nvSpPr>
        <p:spPr bwMode="auto">
          <a:xfrm>
            <a:off x="8351838" y="3465513"/>
            <a:ext cx="352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12</a:t>
            </a:r>
          </a:p>
        </p:txBody>
      </p:sp>
      <p:sp>
        <p:nvSpPr>
          <p:cNvPr id="396340" name="Text Box 52"/>
          <p:cNvSpPr txBox="1">
            <a:spLocks noChangeArrowheads="1"/>
          </p:cNvSpPr>
          <p:nvPr/>
        </p:nvSpPr>
        <p:spPr bwMode="auto">
          <a:xfrm>
            <a:off x="7667625" y="245745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5</a:t>
            </a:r>
          </a:p>
        </p:txBody>
      </p:sp>
      <p:sp>
        <p:nvSpPr>
          <p:cNvPr id="396341" name="Freeform 53"/>
          <p:cNvSpPr>
            <a:spLocks/>
          </p:cNvSpPr>
          <p:nvPr/>
        </p:nvSpPr>
        <p:spPr bwMode="auto">
          <a:xfrm>
            <a:off x="7105650" y="3608388"/>
            <a:ext cx="1282700" cy="2197100"/>
          </a:xfrm>
          <a:custGeom>
            <a:avLst/>
            <a:gdLst>
              <a:gd name="T0" fmla="*/ 37 w 808"/>
              <a:gd name="T1" fmla="*/ 1384 h 1384"/>
              <a:gd name="T2" fmla="*/ 128 w 808"/>
              <a:gd name="T3" fmla="*/ 477 h 1384"/>
              <a:gd name="T4" fmla="*/ 808 w 808"/>
              <a:gd name="T5" fmla="*/ 0 h 1384"/>
              <a:gd name="T6" fmla="*/ 0 60000 65536"/>
              <a:gd name="T7" fmla="*/ 0 60000 65536"/>
              <a:gd name="T8" fmla="*/ 0 60000 65536"/>
              <a:gd name="T9" fmla="*/ 0 w 808"/>
              <a:gd name="T10" fmla="*/ 0 h 1384"/>
              <a:gd name="T11" fmla="*/ 808 w 808"/>
              <a:gd name="T12" fmla="*/ 1384 h 1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8" h="1384">
                <a:moveTo>
                  <a:pt x="37" y="1384"/>
                </a:moveTo>
                <a:cubicBezTo>
                  <a:pt x="18" y="1046"/>
                  <a:pt x="0" y="708"/>
                  <a:pt x="128" y="477"/>
                </a:cubicBezTo>
                <a:cubicBezTo>
                  <a:pt x="256" y="246"/>
                  <a:pt x="532" y="123"/>
                  <a:pt x="808" y="0"/>
                </a:cubicBezTo>
              </a:path>
            </a:pathLst>
          </a:custGeom>
          <a:noFill/>
          <a:ln w="9525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6342" name="Oval 54"/>
          <p:cNvSpPr>
            <a:spLocks noChangeArrowheads="1"/>
          </p:cNvSpPr>
          <p:nvPr/>
        </p:nvSpPr>
        <p:spPr bwMode="auto">
          <a:xfrm>
            <a:off x="7904163" y="2843213"/>
            <a:ext cx="144462" cy="142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356" name="Rectangle 68"/>
          <p:cNvSpPr>
            <a:spLocks noChangeArrowheads="1"/>
          </p:cNvSpPr>
          <p:nvPr/>
        </p:nvSpPr>
        <p:spPr bwMode="auto">
          <a:xfrm>
            <a:off x="7521575" y="4373563"/>
            <a:ext cx="403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-16</a:t>
            </a:r>
          </a:p>
        </p:txBody>
      </p:sp>
      <p:sp>
        <p:nvSpPr>
          <p:cNvPr id="56" name="5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360" grpId="0" animBg="1"/>
      <p:bldP spid="396335" grpId="0" animBg="1"/>
      <p:bldP spid="396337" grpId="0"/>
      <p:bldP spid="396338" grpId="0" animBg="1"/>
      <p:bldP spid="396339" grpId="0"/>
      <p:bldP spid="396340" grpId="0"/>
      <p:bldP spid="396341" grpId="0" animBg="1"/>
      <p:bldP spid="39635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Joining the Ring </a:t>
            </a:r>
            <a:r>
              <a:rPr lang="en-US" smtClean="0">
                <a:cs typeface="Arial" charset="0"/>
              </a:rPr>
              <a:t>—</a:t>
            </a:r>
            <a:r>
              <a:rPr lang="en-US" smtClean="0"/>
              <a:t> Step 3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828800"/>
            <a:ext cx="8061325" cy="2133600"/>
          </a:xfrm>
        </p:spPr>
        <p:txBody>
          <a:bodyPr/>
          <a:lstStyle/>
          <a:p>
            <a:pPr eaLnBrk="1" hangingPunct="1"/>
            <a:r>
              <a:rPr lang="en-US" smtClean="0"/>
              <a:t>Transfer key responsibility</a:t>
            </a:r>
          </a:p>
          <a:p>
            <a:pPr marL="692150" lvl="1" indent="-347663" eaLnBrk="1" hangingPunct="1"/>
            <a:r>
              <a:rPr lang="en-US" smtClean="0"/>
              <a:t>Connect to successor</a:t>
            </a:r>
          </a:p>
          <a:p>
            <a:pPr marL="692150" lvl="1" indent="-347663" eaLnBrk="1" hangingPunct="1"/>
            <a:r>
              <a:rPr lang="en-US" smtClean="0"/>
              <a:t>Copy keys from successor to new node</a:t>
            </a:r>
          </a:p>
          <a:p>
            <a:pPr marL="692150" lvl="1" indent="-347663" eaLnBrk="1" hangingPunct="1"/>
            <a:r>
              <a:rPr lang="en-US" smtClean="0"/>
              <a:t>Update successor pointer and remove keys</a:t>
            </a:r>
          </a:p>
          <a:p>
            <a:pPr eaLnBrk="1" hangingPunct="1"/>
            <a:endParaRPr 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948488" y="3752850"/>
            <a:ext cx="1901825" cy="2144713"/>
            <a:chOff x="4377" y="2364"/>
            <a:chExt cx="1198" cy="1351"/>
          </a:xfrm>
        </p:grpSpPr>
        <p:sp>
          <p:nvSpPr>
            <p:cNvPr id="38958" name="Arc 5"/>
            <p:cNvSpPr>
              <a:spLocks/>
            </p:cNvSpPr>
            <p:nvPr/>
          </p:nvSpPr>
          <p:spPr bwMode="auto">
            <a:xfrm>
              <a:off x="4413" y="2364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18" name="Oval 6"/>
            <p:cNvSpPr>
              <a:spLocks noChangeArrowheads="1"/>
            </p:cNvSpPr>
            <p:nvPr/>
          </p:nvSpPr>
          <p:spPr bwMode="auto">
            <a:xfrm>
              <a:off x="5456" y="29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7319" name="Oval 7"/>
            <p:cNvSpPr>
              <a:spLocks noChangeArrowheads="1"/>
            </p:cNvSpPr>
            <p:nvPr/>
          </p:nvSpPr>
          <p:spPr bwMode="auto">
            <a:xfrm>
              <a:off x="4491" y="345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61" name="Text Box 8"/>
            <p:cNvSpPr txBox="1">
              <a:spLocks noChangeArrowheads="1"/>
            </p:cNvSpPr>
            <p:nvPr/>
          </p:nvSpPr>
          <p:spPr bwMode="auto">
            <a:xfrm>
              <a:off x="4377" y="329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8962" name="Text Box 9"/>
            <p:cNvSpPr txBox="1">
              <a:spLocks noChangeArrowheads="1"/>
            </p:cNvSpPr>
            <p:nvPr/>
          </p:nvSpPr>
          <p:spPr bwMode="auto">
            <a:xfrm>
              <a:off x="5284" y="283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7322" name="Oval 10"/>
            <p:cNvSpPr>
              <a:spLocks noChangeArrowheads="1"/>
            </p:cNvSpPr>
            <p:nvPr/>
          </p:nvSpPr>
          <p:spPr bwMode="auto">
            <a:xfrm>
              <a:off x="4854" y="3406"/>
              <a:ext cx="91" cy="9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64" name="Text Box 11"/>
            <p:cNvSpPr txBox="1">
              <a:spLocks noChangeArrowheads="1"/>
            </p:cNvSpPr>
            <p:nvPr/>
          </p:nvSpPr>
          <p:spPr bwMode="auto">
            <a:xfrm>
              <a:off x="4740" y="324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397324" name="Rectangle 12"/>
            <p:cNvSpPr>
              <a:spLocks noChangeArrowheads="1"/>
            </p:cNvSpPr>
            <p:nvPr/>
          </p:nvSpPr>
          <p:spPr bwMode="auto">
            <a:xfrm>
              <a:off x="4491" y="3587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66" name="Text Box 13"/>
            <p:cNvSpPr txBox="1">
              <a:spLocks noChangeArrowheads="1"/>
            </p:cNvSpPr>
            <p:nvPr/>
          </p:nvSpPr>
          <p:spPr bwMode="auto">
            <a:xfrm>
              <a:off x="4559" y="354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38967" name="Freeform 14"/>
            <p:cNvSpPr>
              <a:spLocks/>
            </p:cNvSpPr>
            <p:nvPr/>
          </p:nvSpPr>
          <p:spPr bwMode="auto">
            <a:xfrm>
              <a:off x="4581" y="3497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68" name="Freeform 15"/>
            <p:cNvSpPr>
              <a:spLocks/>
            </p:cNvSpPr>
            <p:nvPr/>
          </p:nvSpPr>
          <p:spPr bwMode="auto">
            <a:xfrm>
              <a:off x="4944" y="3088"/>
              <a:ext cx="545" cy="363"/>
            </a:xfrm>
            <a:custGeom>
              <a:avLst/>
              <a:gdLst>
                <a:gd name="T0" fmla="*/ 545 w 545"/>
                <a:gd name="T1" fmla="*/ 0 h 363"/>
                <a:gd name="T2" fmla="*/ 363 w 545"/>
                <a:gd name="T3" fmla="*/ 273 h 363"/>
                <a:gd name="T4" fmla="*/ 0 w 545"/>
                <a:gd name="T5" fmla="*/ 363 h 363"/>
                <a:gd name="T6" fmla="*/ 0 60000 65536"/>
                <a:gd name="T7" fmla="*/ 0 60000 65536"/>
                <a:gd name="T8" fmla="*/ 0 60000 65536"/>
                <a:gd name="T9" fmla="*/ 0 w 545"/>
                <a:gd name="T10" fmla="*/ 0 h 363"/>
                <a:gd name="T11" fmla="*/ 545 w 545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5" h="363">
                  <a:moveTo>
                    <a:pt x="545" y="0"/>
                  </a:moveTo>
                  <a:cubicBezTo>
                    <a:pt x="499" y="106"/>
                    <a:pt x="454" y="213"/>
                    <a:pt x="363" y="273"/>
                  </a:cubicBezTo>
                  <a:cubicBezTo>
                    <a:pt x="272" y="333"/>
                    <a:pt x="136" y="348"/>
                    <a:pt x="0" y="363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7328" name="Rectangle 16"/>
            <p:cNvSpPr>
              <a:spLocks noChangeArrowheads="1"/>
            </p:cNvSpPr>
            <p:nvPr/>
          </p:nvSpPr>
          <p:spPr bwMode="auto">
            <a:xfrm>
              <a:off x="4854" y="3542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70" name="Text Box 17"/>
            <p:cNvSpPr txBox="1">
              <a:spLocks noChangeArrowheads="1"/>
            </p:cNvSpPr>
            <p:nvPr/>
          </p:nvSpPr>
          <p:spPr bwMode="auto">
            <a:xfrm>
              <a:off x="4922" y="349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787900" y="3752850"/>
            <a:ext cx="1901825" cy="2360613"/>
            <a:chOff x="3016" y="2364"/>
            <a:chExt cx="1198" cy="1487"/>
          </a:xfrm>
        </p:grpSpPr>
        <p:sp>
          <p:nvSpPr>
            <p:cNvPr id="38943" name="Arc 19"/>
            <p:cNvSpPr>
              <a:spLocks/>
            </p:cNvSpPr>
            <p:nvPr/>
          </p:nvSpPr>
          <p:spPr bwMode="auto">
            <a:xfrm>
              <a:off x="3052" y="2364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2" name="Oval 20"/>
            <p:cNvSpPr>
              <a:spLocks noChangeArrowheads="1"/>
            </p:cNvSpPr>
            <p:nvPr/>
          </p:nvSpPr>
          <p:spPr bwMode="auto">
            <a:xfrm>
              <a:off x="4095" y="29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7333" name="Oval 21"/>
            <p:cNvSpPr>
              <a:spLocks noChangeArrowheads="1"/>
            </p:cNvSpPr>
            <p:nvPr/>
          </p:nvSpPr>
          <p:spPr bwMode="auto">
            <a:xfrm>
              <a:off x="3130" y="345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46" name="Text Box 22"/>
            <p:cNvSpPr txBox="1">
              <a:spLocks noChangeArrowheads="1"/>
            </p:cNvSpPr>
            <p:nvPr/>
          </p:nvSpPr>
          <p:spPr bwMode="auto">
            <a:xfrm>
              <a:off x="3016" y="329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8947" name="Text Box 23"/>
            <p:cNvSpPr txBox="1">
              <a:spLocks noChangeArrowheads="1"/>
            </p:cNvSpPr>
            <p:nvPr/>
          </p:nvSpPr>
          <p:spPr bwMode="auto">
            <a:xfrm>
              <a:off x="3923" y="283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7336" name="Oval 24"/>
            <p:cNvSpPr>
              <a:spLocks noChangeArrowheads="1"/>
            </p:cNvSpPr>
            <p:nvPr/>
          </p:nvSpPr>
          <p:spPr bwMode="auto">
            <a:xfrm>
              <a:off x="3493" y="3406"/>
              <a:ext cx="91" cy="9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49" name="Text Box 25"/>
            <p:cNvSpPr txBox="1">
              <a:spLocks noChangeArrowheads="1"/>
            </p:cNvSpPr>
            <p:nvPr/>
          </p:nvSpPr>
          <p:spPr bwMode="auto">
            <a:xfrm>
              <a:off x="3379" y="324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397338" name="Rectangle 26"/>
            <p:cNvSpPr>
              <a:spLocks noChangeArrowheads="1"/>
            </p:cNvSpPr>
            <p:nvPr/>
          </p:nvSpPr>
          <p:spPr bwMode="auto">
            <a:xfrm>
              <a:off x="3130" y="3587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51" name="Text Box 27"/>
            <p:cNvSpPr txBox="1">
              <a:spLocks noChangeArrowheads="1"/>
            </p:cNvSpPr>
            <p:nvPr/>
          </p:nvSpPr>
          <p:spPr bwMode="auto">
            <a:xfrm>
              <a:off x="3198" y="354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  <p:sp>
          <p:nvSpPr>
            <p:cNvPr id="397340" name="Rectangle 28"/>
            <p:cNvSpPr>
              <a:spLocks noChangeArrowheads="1"/>
            </p:cNvSpPr>
            <p:nvPr/>
          </p:nvSpPr>
          <p:spPr bwMode="auto">
            <a:xfrm>
              <a:off x="3130" y="3723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53" name="Text Box 29"/>
            <p:cNvSpPr txBox="1">
              <a:spLocks noChangeArrowheads="1"/>
            </p:cNvSpPr>
            <p:nvPr/>
          </p:nvSpPr>
          <p:spPr bwMode="auto">
            <a:xfrm>
              <a:off x="3198" y="3678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38954" name="Freeform 30"/>
            <p:cNvSpPr>
              <a:spLocks/>
            </p:cNvSpPr>
            <p:nvPr/>
          </p:nvSpPr>
          <p:spPr bwMode="auto">
            <a:xfrm>
              <a:off x="3220" y="3039"/>
              <a:ext cx="885" cy="45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55" name="Freeform 31"/>
            <p:cNvSpPr>
              <a:spLocks/>
            </p:cNvSpPr>
            <p:nvPr/>
          </p:nvSpPr>
          <p:spPr bwMode="auto">
            <a:xfrm>
              <a:off x="3220" y="3497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7344" name="Rectangle 32"/>
            <p:cNvSpPr>
              <a:spLocks noChangeArrowheads="1"/>
            </p:cNvSpPr>
            <p:nvPr/>
          </p:nvSpPr>
          <p:spPr bwMode="auto">
            <a:xfrm>
              <a:off x="3493" y="3542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57" name="Text Box 33"/>
            <p:cNvSpPr txBox="1">
              <a:spLocks noChangeArrowheads="1"/>
            </p:cNvSpPr>
            <p:nvPr/>
          </p:nvSpPr>
          <p:spPr bwMode="auto">
            <a:xfrm>
              <a:off x="3561" y="349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592388" y="3752850"/>
            <a:ext cx="1901825" cy="2360613"/>
            <a:chOff x="1633" y="2364"/>
            <a:chExt cx="1198" cy="1487"/>
          </a:xfrm>
        </p:grpSpPr>
        <p:sp>
          <p:nvSpPr>
            <p:cNvPr id="38930" name="Arc 35"/>
            <p:cNvSpPr>
              <a:spLocks/>
            </p:cNvSpPr>
            <p:nvPr/>
          </p:nvSpPr>
          <p:spPr bwMode="auto">
            <a:xfrm>
              <a:off x="1669" y="2364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8" name="Oval 36"/>
            <p:cNvSpPr>
              <a:spLocks noChangeArrowheads="1"/>
            </p:cNvSpPr>
            <p:nvPr/>
          </p:nvSpPr>
          <p:spPr bwMode="auto">
            <a:xfrm>
              <a:off x="2712" y="29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7349" name="Oval 37"/>
            <p:cNvSpPr>
              <a:spLocks noChangeArrowheads="1"/>
            </p:cNvSpPr>
            <p:nvPr/>
          </p:nvSpPr>
          <p:spPr bwMode="auto">
            <a:xfrm>
              <a:off x="1747" y="345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3" name="Text Box 38"/>
            <p:cNvSpPr txBox="1">
              <a:spLocks noChangeArrowheads="1"/>
            </p:cNvSpPr>
            <p:nvPr/>
          </p:nvSpPr>
          <p:spPr bwMode="auto">
            <a:xfrm>
              <a:off x="1633" y="329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8934" name="Text Box 39"/>
            <p:cNvSpPr txBox="1">
              <a:spLocks noChangeArrowheads="1"/>
            </p:cNvSpPr>
            <p:nvPr/>
          </p:nvSpPr>
          <p:spPr bwMode="auto">
            <a:xfrm>
              <a:off x="2540" y="283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7352" name="Oval 40"/>
            <p:cNvSpPr>
              <a:spLocks noChangeArrowheads="1"/>
            </p:cNvSpPr>
            <p:nvPr/>
          </p:nvSpPr>
          <p:spPr bwMode="auto">
            <a:xfrm>
              <a:off x="2110" y="3406"/>
              <a:ext cx="91" cy="9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6" name="Text Box 41"/>
            <p:cNvSpPr txBox="1">
              <a:spLocks noChangeArrowheads="1"/>
            </p:cNvSpPr>
            <p:nvPr/>
          </p:nvSpPr>
          <p:spPr bwMode="auto">
            <a:xfrm>
              <a:off x="1996" y="324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397354" name="Rectangle 42"/>
            <p:cNvSpPr>
              <a:spLocks noChangeArrowheads="1"/>
            </p:cNvSpPr>
            <p:nvPr/>
          </p:nvSpPr>
          <p:spPr bwMode="auto">
            <a:xfrm>
              <a:off x="1747" y="3587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8" name="Text Box 43"/>
            <p:cNvSpPr txBox="1">
              <a:spLocks noChangeArrowheads="1"/>
            </p:cNvSpPr>
            <p:nvPr/>
          </p:nvSpPr>
          <p:spPr bwMode="auto">
            <a:xfrm>
              <a:off x="1815" y="354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  <p:sp>
          <p:nvSpPr>
            <p:cNvPr id="397356" name="Rectangle 44"/>
            <p:cNvSpPr>
              <a:spLocks noChangeArrowheads="1"/>
            </p:cNvSpPr>
            <p:nvPr/>
          </p:nvSpPr>
          <p:spPr bwMode="auto">
            <a:xfrm>
              <a:off x="1747" y="3723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40" name="Text Box 45"/>
            <p:cNvSpPr txBox="1">
              <a:spLocks noChangeArrowheads="1"/>
            </p:cNvSpPr>
            <p:nvPr/>
          </p:nvSpPr>
          <p:spPr bwMode="auto">
            <a:xfrm>
              <a:off x="1815" y="3678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38941" name="Freeform 46"/>
            <p:cNvSpPr>
              <a:spLocks/>
            </p:cNvSpPr>
            <p:nvPr/>
          </p:nvSpPr>
          <p:spPr bwMode="auto">
            <a:xfrm>
              <a:off x="1837" y="3039"/>
              <a:ext cx="885" cy="45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2" name="Freeform 47"/>
            <p:cNvSpPr>
              <a:spLocks/>
            </p:cNvSpPr>
            <p:nvPr/>
          </p:nvSpPr>
          <p:spPr bwMode="auto">
            <a:xfrm>
              <a:off x="1837" y="3497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395288" y="3752850"/>
            <a:ext cx="1901825" cy="2360613"/>
            <a:chOff x="249" y="2364"/>
            <a:chExt cx="1198" cy="1487"/>
          </a:xfrm>
        </p:grpSpPr>
        <p:sp>
          <p:nvSpPr>
            <p:cNvPr id="38920" name="Arc 49"/>
            <p:cNvSpPr>
              <a:spLocks/>
            </p:cNvSpPr>
            <p:nvPr/>
          </p:nvSpPr>
          <p:spPr bwMode="auto">
            <a:xfrm>
              <a:off x="285" y="2364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62" name="Oval 50"/>
            <p:cNvSpPr>
              <a:spLocks noChangeArrowheads="1"/>
            </p:cNvSpPr>
            <p:nvPr/>
          </p:nvSpPr>
          <p:spPr bwMode="auto">
            <a:xfrm>
              <a:off x="1328" y="29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7363" name="Oval 51"/>
            <p:cNvSpPr>
              <a:spLocks noChangeArrowheads="1"/>
            </p:cNvSpPr>
            <p:nvPr/>
          </p:nvSpPr>
          <p:spPr bwMode="auto">
            <a:xfrm>
              <a:off x="363" y="345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23" name="Text Box 52"/>
            <p:cNvSpPr txBox="1">
              <a:spLocks noChangeArrowheads="1"/>
            </p:cNvSpPr>
            <p:nvPr/>
          </p:nvSpPr>
          <p:spPr bwMode="auto">
            <a:xfrm>
              <a:off x="249" y="329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8924" name="Text Box 53"/>
            <p:cNvSpPr txBox="1">
              <a:spLocks noChangeArrowheads="1"/>
            </p:cNvSpPr>
            <p:nvPr/>
          </p:nvSpPr>
          <p:spPr bwMode="auto">
            <a:xfrm>
              <a:off x="1156" y="283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7366" name="Rectangle 54"/>
            <p:cNvSpPr>
              <a:spLocks noChangeArrowheads="1"/>
            </p:cNvSpPr>
            <p:nvPr/>
          </p:nvSpPr>
          <p:spPr bwMode="auto">
            <a:xfrm>
              <a:off x="363" y="3587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26" name="Text Box 55"/>
            <p:cNvSpPr txBox="1">
              <a:spLocks noChangeArrowheads="1"/>
            </p:cNvSpPr>
            <p:nvPr/>
          </p:nvSpPr>
          <p:spPr bwMode="auto">
            <a:xfrm>
              <a:off x="431" y="354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  <p:sp>
          <p:nvSpPr>
            <p:cNvPr id="397368" name="Rectangle 56"/>
            <p:cNvSpPr>
              <a:spLocks noChangeArrowheads="1"/>
            </p:cNvSpPr>
            <p:nvPr/>
          </p:nvSpPr>
          <p:spPr bwMode="auto">
            <a:xfrm>
              <a:off x="363" y="3723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28" name="Text Box 57"/>
            <p:cNvSpPr txBox="1">
              <a:spLocks noChangeArrowheads="1"/>
            </p:cNvSpPr>
            <p:nvPr/>
          </p:nvSpPr>
          <p:spPr bwMode="auto">
            <a:xfrm>
              <a:off x="431" y="3678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38929" name="Freeform 58"/>
            <p:cNvSpPr>
              <a:spLocks/>
            </p:cNvSpPr>
            <p:nvPr/>
          </p:nvSpPr>
          <p:spPr bwMode="auto">
            <a:xfrm>
              <a:off x="453" y="3039"/>
              <a:ext cx="885" cy="45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" name="58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Leaving the Ring (or Failing)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600200"/>
            <a:ext cx="3883025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Node departures are treated as node failures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Failure of nodes might cause incorrect lookup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N8</a:t>
            </a:r>
            <a:r>
              <a:rPr lang="en-US" sz="1800" dirty="0" smtClean="0"/>
              <a:t> doesn’t know correct successor, so lookup of </a:t>
            </a:r>
            <a:r>
              <a:rPr lang="en-US" sz="1800" b="1" dirty="0" smtClean="0">
                <a:solidFill>
                  <a:srgbClr val="009900"/>
                </a:solidFill>
              </a:rPr>
              <a:t>K19</a:t>
            </a:r>
            <a:r>
              <a:rPr lang="en-US" sz="1800" dirty="0" smtClean="0"/>
              <a:t> fails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Solution: </a:t>
            </a:r>
            <a:r>
              <a:rPr lang="en-US" sz="2000" b="1" dirty="0" smtClean="0">
                <a:solidFill>
                  <a:srgbClr val="C00000"/>
                </a:solidFill>
              </a:rPr>
              <a:t>successor list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 smtClean="0"/>
              <a:t>Each node </a:t>
            </a:r>
            <a:r>
              <a:rPr lang="en-US" sz="1800" i="1" dirty="0" smtClean="0"/>
              <a:t>n</a:t>
            </a:r>
            <a:r>
              <a:rPr lang="en-US" sz="1800" dirty="0" smtClean="0"/>
              <a:t> knows </a:t>
            </a:r>
            <a:r>
              <a:rPr lang="en-US" sz="1800" i="1" dirty="0" smtClean="0"/>
              <a:t>r</a:t>
            </a:r>
            <a:r>
              <a:rPr lang="en-US" sz="1800" dirty="0" smtClean="0"/>
              <a:t> immediate successors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 smtClean="0"/>
              <a:t>After failure, </a:t>
            </a:r>
            <a:r>
              <a:rPr lang="en-US" sz="1800" i="1" dirty="0" smtClean="0"/>
              <a:t>n</a:t>
            </a:r>
            <a:r>
              <a:rPr lang="en-US" sz="1800" dirty="0" smtClean="0"/>
              <a:t> contacts first alive successor and updates successor list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 smtClean="0"/>
              <a:t>Correct successors guarantee correct lookups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366" name="Oval 6"/>
          <p:cNvSpPr>
            <a:spLocks noChangeArrowheads="1"/>
          </p:cNvSpPr>
          <p:nvPr/>
        </p:nvSpPr>
        <p:spPr bwMode="auto">
          <a:xfrm>
            <a:off x="7904163" y="2843213"/>
            <a:ext cx="144462" cy="142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67" name="Oval 7"/>
          <p:cNvSpPr>
            <a:spLocks noChangeArrowheads="1"/>
          </p:cNvSpPr>
          <p:nvPr/>
        </p:nvSpPr>
        <p:spPr bwMode="auto">
          <a:xfrm>
            <a:off x="6729413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68" name="Oval 8"/>
          <p:cNvSpPr>
            <a:spLocks noChangeArrowheads="1"/>
          </p:cNvSpPr>
          <p:nvPr/>
        </p:nvSpPr>
        <p:spPr bwMode="auto">
          <a:xfrm>
            <a:off x="4789488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69" name="Oval 9"/>
          <p:cNvSpPr>
            <a:spLocks noChangeArrowheads="1"/>
          </p:cNvSpPr>
          <p:nvPr/>
        </p:nvSpPr>
        <p:spPr bwMode="auto">
          <a:xfrm>
            <a:off x="8389938" y="39322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70" name="Oval 10"/>
          <p:cNvSpPr>
            <a:spLocks noChangeArrowheads="1"/>
          </p:cNvSpPr>
          <p:nvPr/>
        </p:nvSpPr>
        <p:spPr bwMode="auto">
          <a:xfrm>
            <a:off x="8048625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71" name="Oval 11"/>
          <p:cNvSpPr>
            <a:spLocks noChangeArrowheads="1"/>
          </p:cNvSpPr>
          <p:nvPr/>
        </p:nvSpPr>
        <p:spPr bwMode="auto">
          <a:xfrm>
            <a:off x="6516688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6877050" y="2132013"/>
            <a:ext cx="37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8029575" y="27813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N8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6156325" y="5948363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8174038" y="5084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99376" name="Oval 16"/>
          <p:cNvSpPr>
            <a:spLocks noChangeArrowheads="1"/>
          </p:cNvSpPr>
          <p:nvPr/>
        </p:nvSpPr>
        <p:spPr bwMode="auto">
          <a:xfrm>
            <a:off x="5508625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77" name="Oval 17"/>
          <p:cNvSpPr>
            <a:spLocks noChangeArrowheads="1"/>
          </p:cNvSpPr>
          <p:nvPr/>
        </p:nvSpPr>
        <p:spPr bwMode="auto">
          <a:xfrm>
            <a:off x="5057775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5011738" y="54467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N38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4645025" y="4940300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356100" y="3932238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N48</a:t>
            </a:r>
          </a:p>
        </p:txBody>
      </p:sp>
      <p:sp>
        <p:nvSpPr>
          <p:cNvPr id="399381" name="Oval 21"/>
          <p:cNvSpPr>
            <a:spLocks noChangeArrowheads="1"/>
          </p:cNvSpPr>
          <p:nvPr/>
        </p:nvSpPr>
        <p:spPr bwMode="auto">
          <a:xfrm>
            <a:off x="4913313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82" name="Oval 22"/>
          <p:cNvSpPr>
            <a:spLocks noChangeArrowheads="1"/>
          </p:cNvSpPr>
          <p:nvPr/>
        </p:nvSpPr>
        <p:spPr bwMode="auto">
          <a:xfrm>
            <a:off x="5327650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4500563" y="335597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N51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4860925" y="2708275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N56</a:t>
            </a:r>
          </a:p>
        </p:txBody>
      </p:sp>
      <p:sp>
        <p:nvSpPr>
          <p:cNvPr id="399385" name="Rectangle 25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sp>
        <p:nvSpPr>
          <p:cNvPr id="39962" name="AutoShape 26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39964" name="Freeform 28"/>
          <p:cNvSpPr>
            <a:spLocks/>
          </p:cNvSpPr>
          <p:nvPr/>
        </p:nvSpPr>
        <p:spPr bwMode="auto">
          <a:xfrm>
            <a:off x="7127875" y="2997200"/>
            <a:ext cx="828675" cy="2592388"/>
          </a:xfrm>
          <a:custGeom>
            <a:avLst/>
            <a:gdLst>
              <a:gd name="T0" fmla="*/ 522 w 522"/>
              <a:gd name="T1" fmla="*/ 0 h 1678"/>
              <a:gd name="T2" fmla="*/ 23 w 522"/>
              <a:gd name="T3" fmla="*/ 862 h 1678"/>
              <a:gd name="T4" fmla="*/ 386 w 522"/>
              <a:gd name="T5" fmla="*/ 1678 h 1678"/>
              <a:gd name="T6" fmla="*/ 0 60000 65536"/>
              <a:gd name="T7" fmla="*/ 0 60000 65536"/>
              <a:gd name="T8" fmla="*/ 0 60000 65536"/>
              <a:gd name="T9" fmla="*/ 0 w 522"/>
              <a:gd name="T10" fmla="*/ 0 h 1678"/>
              <a:gd name="T11" fmla="*/ 522 w 522"/>
              <a:gd name="T12" fmla="*/ 1678 h 16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2" h="1678">
                <a:moveTo>
                  <a:pt x="522" y="0"/>
                </a:moveTo>
                <a:cubicBezTo>
                  <a:pt x="284" y="291"/>
                  <a:pt x="46" y="582"/>
                  <a:pt x="23" y="862"/>
                </a:cubicBezTo>
                <a:cubicBezTo>
                  <a:pt x="0" y="1142"/>
                  <a:pt x="193" y="1410"/>
                  <a:pt x="386" y="1678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5" name="Freeform 29"/>
          <p:cNvSpPr>
            <a:spLocks/>
          </p:cNvSpPr>
          <p:nvPr/>
        </p:nvSpPr>
        <p:spPr bwMode="auto">
          <a:xfrm>
            <a:off x="7656513" y="2997200"/>
            <a:ext cx="793750" cy="1368425"/>
          </a:xfrm>
          <a:custGeom>
            <a:avLst/>
            <a:gdLst>
              <a:gd name="T0" fmla="*/ 189 w 506"/>
              <a:gd name="T1" fmla="*/ 0 h 862"/>
              <a:gd name="T2" fmla="*/ 53 w 506"/>
              <a:gd name="T3" fmla="*/ 544 h 862"/>
              <a:gd name="T4" fmla="*/ 506 w 506"/>
              <a:gd name="T5" fmla="*/ 862 h 862"/>
              <a:gd name="T6" fmla="*/ 0 60000 65536"/>
              <a:gd name="T7" fmla="*/ 0 60000 65536"/>
              <a:gd name="T8" fmla="*/ 0 60000 65536"/>
              <a:gd name="T9" fmla="*/ 0 w 506"/>
              <a:gd name="T10" fmla="*/ 0 h 862"/>
              <a:gd name="T11" fmla="*/ 506 w 506"/>
              <a:gd name="T12" fmla="*/ 862 h 8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6" h="862">
                <a:moveTo>
                  <a:pt x="189" y="0"/>
                </a:moveTo>
                <a:cubicBezTo>
                  <a:pt x="94" y="200"/>
                  <a:pt x="0" y="400"/>
                  <a:pt x="53" y="544"/>
                </a:cubicBezTo>
                <a:cubicBezTo>
                  <a:pt x="106" y="688"/>
                  <a:pt x="306" y="775"/>
                  <a:pt x="506" y="862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6" name="Freeform 30"/>
          <p:cNvSpPr>
            <a:spLocks/>
          </p:cNvSpPr>
          <p:nvPr/>
        </p:nvSpPr>
        <p:spPr bwMode="auto">
          <a:xfrm>
            <a:off x="7956550" y="2997200"/>
            <a:ext cx="431800" cy="647700"/>
          </a:xfrm>
          <a:custGeom>
            <a:avLst/>
            <a:gdLst>
              <a:gd name="T0" fmla="*/ 0 w 272"/>
              <a:gd name="T1" fmla="*/ 0 h 408"/>
              <a:gd name="T2" fmla="*/ 45 w 272"/>
              <a:gd name="T3" fmla="*/ 317 h 408"/>
              <a:gd name="T4" fmla="*/ 272 w 272"/>
              <a:gd name="T5" fmla="*/ 408 h 408"/>
              <a:gd name="T6" fmla="*/ 0 60000 65536"/>
              <a:gd name="T7" fmla="*/ 0 60000 65536"/>
              <a:gd name="T8" fmla="*/ 0 60000 65536"/>
              <a:gd name="T9" fmla="*/ 0 w 272"/>
              <a:gd name="T10" fmla="*/ 0 h 408"/>
              <a:gd name="T11" fmla="*/ 272 w 272"/>
              <a:gd name="T12" fmla="*/ 408 h 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408">
                <a:moveTo>
                  <a:pt x="0" y="0"/>
                </a:moveTo>
                <a:cubicBezTo>
                  <a:pt x="0" y="124"/>
                  <a:pt x="0" y="249"/>
                  <a:pt x="45" y="317"/>
                </a:cubicBezTo>
                <a:cubicBezTo>
                  <a:pt x="90" y="385"/>
                  <a:pt x="181" y="396"/>
                  <a:pt x="272" y="408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7" name="Freeform 31"/>
          <p:cNvSpPr>
            <a:spLocks/>
          </p:cNvSpPr>
          <p:nvPr/>
        </p:nvSpPr>
        <p:spPr bwMode="auto">
          <a:xfrm>
            <a:off x="7956550" y="2997200"/>
            <a:ext cx="287338" cy="334963"/>
          </a:xfrm>
          <a:custGeom>
            <a:avLst/>
            <a:gdLst>
              <a:gd name="T0" fmla="*/ 0 w 181"/>
              <a:gd name="T1" fmla="*/ 0 h 211"/>
              <a:gd name="T2" fmla="*/ 45 w 181"/>
              <a:gd name="T3" fmla="*/ 181 h 211"/>
              <a:gd name="T4" fmla="*/ 181 w 181"/>
              <a:gd name="T5" fmla="*/ 181 h 211"/>
              <a:gd name="T6" fmla="*/ 0 60000 65536"/>
              <a:gd name="T7" fmla="*/ 0 60000 65536"/>
              <a:gd name="T8" fmla="*/ 0 60000 65536"/>
              <a:gd name="T9" fmla="*/ 0 w 181"/>
              <a:gd name="T10" fmla="*/ 0 h 211"/>
              <a:gd name="T11" fmla="*/ 181 w 181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" h="211">
                <a:moveTo>
                  <a:pt x="0" y="0"/>
                </a:moveTo>
                <a:cubicBezTo>
                  <a:pt x="7" y="75"/>
                  <a:pt x="15" y="151"/>
                  <a:pt x="45" y="181"/>
                </a:cubicBezTo>
                <a:cubicBezTo>
                  <a:pt x="75" y="211"/>
                  <a:pt x="128" y="196"/>
                  <a:pt x="181" y="181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8" name="Freeform 32"/>
          <p:cNvSpPr>
            <a:spLocks/>
          </p:cNvSpPr>
          <p:nvPr/>
        </p:nvSpPr>
        <p:spPr bwMode="auto">
          <a:xfrm>
            <a:off x="7956550" y="2997200"/>
            <a:ext cx="177800" cy="141288"/>
          </a:xfrm>
          <a:custGeom>
            <a:avLst/>
            <a:gdLst>
              <a:gd name="T0" fmla="*/ 0 w 91"/>
              <a:gd name="T1" fmla="*/ 0 h 106"/>
              <a:gd name="T2" fmla="*/ 45 w 91"/>
              <a:gd name="T3" fmla="*/ 91 h 106"/>
              <a:gd name="T4" fmla="*/ 91 w 91"/>
              <a:gd name="T5" fmla="*/ 91 h 106"/>
              <a:gd name="T6" fmla="*/ 0 60000 65536"/>
              <a:gd name="T7" fmla="*/ 0 60000 65536"/>
              <a:gd name="T8" fmla="*/ 0 60000 65536"/>
              <a:gd name="T9" fmla="*/ 0 w 91"/>
              <a:gd name="T10" fmla="*/ 0 h 106"/>
              <a:gd name="T11" fmla="*/ 91 w 91"/>
              <a:gd name="T12" fmla="*/ 106 h 1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106">
                <a:moveTo>
                  <a:pt x="0" y="0"/>
                </a:moveTo>
                <a:cubicBezTo>
                  <a:pt x="15" y="38"/>
                  <a:pt x="30" y="76"/>
                  <a:pt x="45" y="91"/>
                </a:cubicBezTo>
                <a:cubicBezTo>
                  <a:pt x="60" y="106"/>
                  <a:pt x="75" y="98"/>
                  <a:pt x="91" y="91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6804025" y="4005263"/>
            <a:ext cx="441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+16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7535863" y="3933825"/>
            <a:ext cx="3571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+8</a:t>
            </a:r>
          </a:p>
        </p:txBody>
      </p:sp>
      <p:sp>
        <p:nvSpPr>
          <p:cNvPr id="39971" name="Rectangle 35"/>
          <p:cNvSpPr>
            <a:spLocks noChangeArrowheads="1"/>
          </p:cNvSpPr>
          <p:nvPr/>
        </p:nvSpPr>
        <p:spPr bwMode="auto">
          <a:xfrm>
            <a:off x="7885113" y="3573463"/>
            <a:ext cx="3571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+4</a:t>
            </a:r>
          </a:p>
        </p:txBody>
      </p:sp>
      <p:sp>
        <p:nvSpPr>
          <p:cNvPr id="39972" name="Rectangle 36"/>
          <p:cNvSpPr>
            <a:spLocks noChangeArrowheads="1"/>
          </p:cNvSpPr>
          <p:nvPr/>
        </p:nvSpPr>
        <p:spPr bwMode="auto">
          <a:xfrm>
            <a:off x="7956550" y="3284538"/>
            <a:ext cx="357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+2</a:t>
            </a:r>
          </a:p>
        </p:txBody>
      </p:sp>
      <p:sp>
        <p:nvSpPr>
          <p:cNvPr id="39973" name="Rectangle 37"/>
          <p:cNvSpPr>
            <a:spLocks noChangeArrowheads="1"/>
          </p:cNvSpPr>
          <p:nvPr/>
        </p:nvSpPr>
        <p:spPr bwMode="auto">
          <a:xfrm>
            <a:off x="8101013" y="2997200"/>
            <a:ext cx="3571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+1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351838" y="3897313"/>
            <a:ext cx="215900" cy="215900"/>
            <a:chOff x="5261" y="2455"/>
            <a:chExt cx="136" cy="136"/>
          </a:xfrm>
        </p:grpSpPr>
        <p:sp>
          <p:nvSpPr>
            <p:cNvPr id="39984" name="Line 39"/>
            <p:cNvSpPr>
              <a:spLocks noChangeShapeType="1"/>
            </p:cNvSpPr>
            <p:nvPr/>
          </p:nvSpPr>
          <p:spPr bwMode="auto">
            <a:xfrm>
              <a:off x="5261" y="2455"/>
              <a:ext cx="136" cy="136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5" name="Line 40"/>
            <p:cNvSpPr>
              <a:spLocks noChangeShapeType="1"/>
            </p:cNvSpPr>
            <p:nvPr/>
          </p:nvSpPr>
          <p:spPr bwMode="auto">
            <a:xfrm flipV="1">
              <a:off x="5261" y="2455"/>
              <a:ext cx="136" cy="136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401" name="Oval 41"/>
          <p:cNvSpPr>
            <a:spLocks noChangeArrowheads="1"/>
          </p:cNvSpPr>
          <p:nvPr/>
        </p:nvSpPr>
        <p:spPr bwMode="auto">
          <a:xfrm>
            <a:off x="8316913" y="461645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8280400" y="4581525"/>
            <a:ext cx="215900" cy="215900"/>
            <a:chOff x="5057" y="3226"/>
            <a:chExt cx="136" cy="136"/>
          </a:xfrm>
        </p:grpSpPr>
        <p:sp>
          <p:nvSpPr>
            <p:cNvPr id="39982" name="Line 43"/>
            <p:cNvSpPr>
              <a:spLocks noChangeShapeType="1"/>
            </p:cNvSpPr>
            <p:nvPr/>
          </p:nvSpPr>
          <p:spPr bwMode="auto">
            <a:xfrm>
              <a:off x="5057" y="3226"/>
              <a:ext cx="136" cy="136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3" name="Line 44"/>
            <p:cNvSpPr>
              <a:spLocks noChangeShapeType="1"/>
            </p:cNvSpPr>
            <p:nvPr/>
          </p:nvSpPr>
          <p:spPr bwMode="auto">
            <a:xfrm flipV="1">
              <a:off x="5057" y="3226"/>
              <a:ext cx="136" cy="136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77" name="Text Box 45"/>
          <p:cNvSpPr txBox="1">
            <a:spLocks noChangeArrowheads="1"/>
          </p:cNvSpPr>
          <p:nvPr/>
        </p:nvSpPr>
        <p:spPr bwMode="auto">
          <a:xfrm>
            <a:off x="8532813" y="3860800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9978" name="Text Box 46"/>
          <p:cNvSpPr txBox="1">
            <a:spLocks noChangeArrowheads="1"/>
          </p:cNvSpPr>
          <p:nvPr/>
        </p:nvSpPr>
        <p:spPr bwMode="auto">
          <a:xfrm>
            <a:off x="8459788" y="45450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N18</a:t>
            </a:r>
          </a:p>
        </p:txBody>
      </p:sp>
      <p:sp>
        <p:nvSpPr>
          <p:cNvPr id="399407" name="Rectangle 47"/>
          <p:cNvSpPr>
            <a:spLocks noChangeArrowheads="1"/>
          </p:cNvSpPr>
          <p:nvPr/>
        </p:nvSpPr>
        <p:spPr bwMode="auto">
          <a:xfrm>
            <a:off x="8208963" y="4868863"/>
            <a:ext cx="144462" cy="1428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80" name="Text Box 48"/>
          <p:cNvSpPr txBox="1">
            <a:spLocks noChangeArrowheads="1"/>
          </p:cNvSpPr>
          <p:nvPr/>
        </p:nvSpPr>
        <p:spPr bwMode="auto">
          <a:xfrm>
            <a:off x="8316913" y="479742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009900"/>
                </a:solidFill>
                <a:latin typeface="Arial" charset="0"/>
              </a:rPr>
              <a:t>K19</a:t>
            </a:r>
          </a:p>
        </p:txBody>
      </p:sp>
      <p:sp>
        <p:nvSpPr>
          <p:cNvPr id="39981" name="Rectangle 49"/>
          <p:cNvSpPr>
            <a:spLocks noChangeArrowheads="1"/>
          </p:cNvSpPr>
          <p:nvPr/>
        </p:nvSpPr>
        <p:spPr bwMode="auto">
          <a:xfrm>
            <a:off x="6523038" y="2997200"/>
            <a:ext cx="12017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lookup(K19) ?</a:t>
            </a:r>
          </a:p>
        </p:txBody>
      </p:sp>
      <p:sp>
        <p:nvSpPr>
          <p:cNvPr id="50" name="49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Leaving the Ring (or Failing)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Successor lists guarantee correct lookup with some probability</a:t>
            </a:r>
          </a:p>
          <a:p>
            <a:pPr marL="692150" lvl="1" indent="-347663" eaLnBrk="1" hangingPunct="1"/>
            <a:r>
              <a:rPr lang="en-US" smtClean="0"/>
              <a:t>Can choose </a:t>
            </a:r>
            <a:r>
              <a:rPr lang="en-US" i="1" smtClean="0"/>
              <a:t>r</a:t>
            </a:r>
            <a:r>
              <a:rPr lang="en-US" smtClean="0"/>
              <a:t> to make probability of lookup failure arbitrarily small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Assume </a:t>
            </a:r>
            <a:r>
              <a:rPr lang="en-US" smtClean="0">
                <a:cs typeface="Arial" charset="0"/>
              </a:rPr>
              <a:t>half</a:t>
            </a:r>
            <a:r>
              <a:rPr lang="en-US" smtClean="0"/>
              <a:t> of the nodes fail and failures are independent</a:t>
            </a:r>
          </a:p>
          <a:p>
            <a:pPr marL="692150" lvl="1" indent="-347663" eaLnBrk="1" hangingPunct="1"/>
            <a:r>
              <a:rPr lang="en-US" i="1" smtClean="0"/>
              <a:t>P(n.successorList all dead)</a:t>
            </a:r>
            <a:r>
              <a:rPr lang="en-US" smtClean="0"/>
              <a:t> = </a:t>
            </a:r>
            <a:r>
              <a:rPr lang="en-US" i="1" smtClean="0"/>
              <a:t>0.5</a:t>
            </a:r>
            <a:r>
              <a:rPr lang="en-US" i="1" baseline="30000" smtClean="0"/>
              <a:t>r</a:t>
            </a:r>
            <a:r>
              <a:rPr lang="en-US" smtClean="0"/>
              <a:t> </a:t>
            </a:r>
          </a:p>
          <a:p>
            <a:pPr marL="692150" lvl="1" indent="-347663" eaLnBrk="1" hangingPunct="1"/>
            <a:r>
              <a:rPr lang="en-US" i="1" smtClean="0"/>
              <a:t>P(n does not break the Chord ring) =</a:t>
            </a:r>
            <a:r>
              <a:rPr lang="en-US" smtClean="0"/>
              <a:t> 1 - </a:t>
            </a:r>
            <a:r>
              <a:rPr lang="en-US" i="1" smtClean="0"/>
              <a:t>0.5</a:t>
            </a:r>
            <a:r>
              <a:rPr lang="en-US" i="1" baseline="30000" smtClean="0"/>
              <a:t>r</a:t>
            </a:r>
            <a:r>
              <a:rPr lang="en-US" smtClean="0"/>
              <a:t>  </a:t>
            </a:r>
          </a:p>
          <a:p>
            <a:pPr marL="692150" lvl="1" indent="-347663" eaLnBrk="1" hangingPunct="1"/>
            <a:r>
              <a:rPr lang="en-US" i="1" smtClean="0"/>
              <a:t>P(no broken nodes)</a:t>
            </a:r>
            <a:r>
              <a:rPr lang="en-US" smtClean="0"/>
              <a:t> = </a:t>
            </a:r>
            <a:r>
              <a:rPr lang="en-US" i="1" smtClean="0"/>
              <a:t>(1 </a:t>
            </a:r>
            <a:r>
              <a:rPr lang="en-US" i="1" smtClean="0">
                <a:latin typeface="Arial" charset="0"/>
              </a:rPr>
              <a:t>–</a:t>
            </a:r>
            <a:r>
              <a:rPr lang="en-US" i="1" smtClean="0"/>
              <a:t> 0.5</a:t>
            </a:r>
            <a:r>
              <a:rPr lang="en-US" i="1" baseline="30000" smtClean="0"/>
              <a:t>r</a:t>
            </a:r>
            <a:r>
              <a:rPr lang="en-US" i="1" smtClean="0"/>
              <a:t>)</a:t>
            </a:r>
            <a:r>
              <a:rPr lang="en-US" i="1" baseline="30000" smtClean="0"/>
              <a:t>N/2</a:t>
            </a:r>
          </a:p>
          <a:p>
            <a:pPr marL="987425" lvl="2" indent="-293688" eaLnBrk="1" hangingPunct="1"/>
            <a:r>
              <a:rPr lang="en-US" i="1" smtClean="0"/>
              <a:t>r = 2log N</a:t>
            </a:r>
            <a:r>
              <a:rPr lang="en-US" smtClean="0"/>
              <a:t> makes probability = </a:t>
            </a:r>
            <a:r>
              <a:rPr lang="en-US" i="1" smtClean="0"/>
              <a:t>1 </a:t>
            </a:r>
            <a:r>
              <a:rPr lang="en-US" i="1" smtClean="0">
                <a:latin typeface="Arial" charset="0"/>
                <a:cs typeface="Times New Roman" pitchFamily="18" charset="0"/>
              </a:rPr>
              <a:t>–</a:t>
            </a:r>
            <a:r>
              <a:rPr lang="en-US" i="1" smtClean="0"/>
              <a:t> 1/N</a:t>
            </a:r>
            <a:endParaRPr lang="en-US" smtClean="0"/>
          </a:p>
          <a:p>
            <a:pPr marL="987425" lvl="2" indent="-293688" eaLnBrk="1" hangingPunct="1"/>
            <a:r>
              <a:rPr lang="en-US" smtClean="0"/>
              <a:t>With high probability (</a:t>
            </a:r>
            <a:r>
              <a:rPr lang="en-US" i="1" smtClean="0"/>
              <a:t>1-1/N</a:t>
            </a:r>
            <a:r>
              <a:rPr lang="en-US" smtClean="0"/>
              <a:t>), the ring is not broken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371600"/>
            <a:ext cx="8061325" cy="4800600"/>
          </a:xfrm>
        </p:spPr>
        <p:txBody>
          <a:bodyPr/>
          <a:lstStyle/>
          <a:p>
            <a:pPr marL="285750" indent="-285750" eaLnBrk="1" hangingPunct="1"/>
            <a:r>
              <a:rPr lang="en-US" sz="2000" smtClean="0"/>
              <a:t>Case 1: finger tables are reasonably fresh</a:t>
            </a:r>
          </a:p>
          <a:p>
            <a:pPr marL="285750" indent="-285750" eaLnBrk="1" hangingPunct="1"/>
            <a:endParaRPr lang="en-US" sz="2000" smtClean="0"/>
          </a:p>
          <a:p>
            <a:pPr marL="285750" indent="-285750" eaLnBrk="1" hangingPunct="1"/>
            <a:r>
              <a:rPr lang="en-US" sz="2000" smtClean="0"/>
              <a:t>Case 2: successor pointers are correct, not fingers</a:t>
            </a:r>
          </a:p>
          <a:p>
            <a:pPr marL="285750" indent="-285750" eaLnBrk="1" hangingPunct="1"/>
            <a:endParaRPr lang="en-US" sz="2000" smtClean="0"/>
          </a:p>
          <a:p>
            <a:pPr marL="285750" indent="-285750" eaLnBrk="1" hangingPunct="1"/>
            <a:r>
              <a:rPr lang="en-US" sz="2000" smtClean="0"/>
              <a:t>Case 3: successor pointers are inaccurate or key migration is incomplete </a:t>
            </a:r>
            <a:r>
              <a:rPr lang="en-US" sz="2000" smtClean="0">
                <a:cs typeface="Arial" charset="0"/>
              </a:rPr>
              <a:t>— </a:t>
            </a:r>
            <a:r>
              <a:rPr lang="en-US" sz="2000" smtClean="0">
                <a:solidFill>
                  <a:srgbClr val="CC3300"/>
                </a:solidFill>
              </a:rPr>
              <a:t>MUST BE AVOIDED!</a:t>
            </a:r>
            <a:endParaRPr lang="en-US" sz="2000" smtClean="0"/>
          </a:p>
          <a:p>
            <a:pPr marL="285750" indent="-285750" eaLnBrk="1" hangingPunct="1"/>
            <a:endParaRPr lang="en-US" sz="2000" smtClean="0"/>
          </a:p>
          <a:p>
            <a:pPr marL="285750" indent="-285750" eaLnBrk="1" hangingPunct="1"/>
            <a:r>
              <a:rPr lang="en-US" sz="2000" smtClean="0"/>
              <a:t>Stabilization algorithm periodically verifies and refreshes node pointers (including fingers)</a:t>
            </a:r>
          </a:p>
          <a:p>
            <a:pPr marL="685800" lvl="1" indent="-228600" eaLnBrk="1" hangingPunct="1"/>
            <a:r>
              <a:rPr lang="en-US" sz="1800" smtClean="0"/>
              <a:t>Eventually stabilizes the system when no node joins or fails </a:t>
            </a:r>
          </a:p>
          <a:p>
            <a:pPr marL="685800" lvl="1" indent="-228600" eaLnBrk="1" hangingPunct="1">
              <a:buFont typeface="Wingdings" pitchFamily="2" charset="2"/>
              <a:buNone/>
            </a:pPr>
            <a:r>
              <a:rPr lang="en-US" sz="1500" smtClean="0"/>
              <a:t>	</a:t>
            </a:r>
            <a:endParaRPr lang="en-US" sz="1500" i="1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Stabilization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41975" y="3965575"/>
            <a:ext cx="1901825" cy="2130425"/>
            <a:chOff x="2381" y="2546"/>
            <a:chExt cx="1198" cy="1342"/>
          </a:xfrm>
        </p:grpSpPr>
        <p:sp>
          <p:nvSpPr>
            <p:cNvPr id="42002" name="Arc 5"/>
            <p:cNvSpPr>
              <a:spLocks/>
            </p:cNvSpPr>
            <p:nvPr/>
          </p:nvSpPr>
          <p:spPr bwMode="auto">
            <a:xfrm>
              <a:off x="2417" y="2546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42" name="Oval 6"/>
            <p:cNvSpPr>
              <a:spLocks noChangeArrowheads="1"/>
            </p:cNvSpPr>
            <p:nvPr/>
          </p:nvSpPr>
          <p:spPr bwMode="auto">
            <a:xfrm>
              <a:off x="3460" y="317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8343" name="Oval 7"/>
            <p:cNvSpPr>
              <a:spLocks noChangeArrowheads="1"/>
            </p:cNvSpPr>
            <p:nvPr/>
          </p:nvSpPr>
          <p:spPr bwMode="auto">
            <a:xfrm>
              <a:off x="2495" y="363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05" name="Text Box 8"/>
            <p:cNvSpPr txBox="1">
              <a:spLocks noChangeArrowheads="1"/>
            </p:cNvSpPr>
            <p:nvPr/>
          </p:nvSpPr>
          <p:spPr bwMode="auto">
            <a:xfrm>
              <a:off x="2381" y="347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42006" name="Text Box 9"/>
            <p:cNvSpPr txBox="1">
              <a:spLocks noChangeArrowheads="1"/>
            </p:cNvSpPr>
            <p:nvPr/>
          </p:nvSpPr>
          <p:spPr bwMode="auto">
            <a:xfrm>
              <a:off x="3288" y="3021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8346" name="Oval 10"/>
            <p:cNvSpPr>
              <a:spLocks noChangeArrowheads="1"/>
            </p:cNvSpPr>
            <p:nvPr/>
          </p:nvSpPr>
          <p:spPr bwMode="auto">
            <a:xfrm>
              <a:off x="2858" y="358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08" name="Text Box 11"/>
            <p:cNvSpPr txBox="1">
              <a:spLocks noChangeArrowheads="1"/>
            </p:cNvSpPr>
            <p:nvPr/>
          </p:nvSpPr>
          <p:spPr bwMode="auto">
            <a:xfrm>
              <a:off x="2744" y="342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42009" name="Freeform 12"/>
            <p:cNvSpPr>
              <a:spLocks/>
            </p:cNvSpPr>
            <p:nvPr/>
          </p:nvSpPr>
          <p:spPr bwMode="auto">
            <a:xfrm>
              <a:off x="2585" y="3181"/>
              <a:ext cx="885" cy="49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 cap="flat">
              <a:solidFill>
                <a:schemeClr val="accent2"/>
              </a:solidFill>
              <a:prstDash val="dash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0" name="Freeform 13"/>
            <p:cNvSpPr>
              <a:spLocks/>
            </p:cNvSpPr>
            <p:nvPr/>
          </p:nvSpPr>
          <p:spPr bwMode="auto">
            <a:xfrm>
              <a:off x="2585" y="3679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1" name="Freeform 14"/>
            <p:cNvSpPr>
              <a:spLocks/>
            </p:cNvSpPr>
            <p:nvPr/>
          </p:nvSpPr>
          <p:spPr bwMode="auto">
            <a:xfrm>
              <a:off x="2948" y="3249"/>
              <a:ext cx="544" cy="404"/>
            </a:xfrm>
            <a:custGeom>
              <a:avLst/>
              <a:gdLst>
                <a:gd name="T0" fmla="*/ 544 w 544"/>
                <a:gd name="T1" fmla="*/ 0 h 404"/>
                <a:gd name="T2" fmla="*/ 318 w 544"/>
                <a:gd name="T3" fmla="*/ 340 h 404"/>
                <a:gd name="T4" fmla="*/ 0 w 544"/>
                <a:gd name="T5" fmla="*/ 385 h 404"/>
                <a:gd name="T6" fmla="*/ 0 60000 65536"/>
                <a:gd name="T7" fmla="*/ 0 60000 65536"/>
                <a:gd name="T8" fmla="*/ 0 60000 65536"/>
                <a:gd name="T9" fmla="*/ 0 w 544"/>
                <a:gd name="T10" fmla="*/ 0 h 404"/>
                <a:gd name="T11" fmla="*/ 544 w 544"/>
                <a:gd name="T12" fmla="*/ 404 h 4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404">
                  <a:moveTo>
                    <a:pt x="544" y="0"/>
                  </a:moveTo>
                  <a:cubicBezTo>
                    <a:pt x="476" y="138"/>
                    <a:pt x="409" y="276"/>
                    <a:pt x="318" y="340"/>
                  </a:cubicBezTo>
                  <a:cubicBezTo>
                    <a:pt x="227" y="404"/>
                    <a:pt x="113" y="394"/>
                    <a:pt x="0" y="38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2" name="Freeform 15"/>
            <p:cNvSpPr>
              <a:spLocks/>
            </p:cNvSpPr>
            <p:nvPr/>
          </p:nvSpPr>
          <p:spPr bwMode="auto">
            <a:xfrm>
              <a:off x="2948" y="3249"/>
              <a:ext cx="522" cy="363"/>
            </a:xfrm>
            <a:custGeom>
              <a:avLst/>
              <a:gdLst>
                <a:gd name="T0" fmla="*/ 522 w 522"/>
                <a:gd name="T1" fmla="*/ 0 h 363"/>
                <a:gd name="T2" fmla="*/ 202 w 522"/>
                <a:gd name="T3" fmla="*/ 99 h 363"/>
                <a:gd name="T4" fmla="*/ 0 w 522"/>
                <a:gd name="T5" fmla="*/ 363 h 363"/>
                <a:gd name="T6" fmla="*/ 0 60000 65536"/>
                <a:gd name="T7" fmla="*/ 0 60000 65536"/>
                <a:gd name="T8" fmla="*/ 0 60000 65536"/>
                <a:gd name="T9" fmla="*/ 0 w 522"/>
                <a:gd name="T10" fmla="*/ 0 h 363"/>
                <a:gd name="T11" fmla="*/ 522 w 522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2" h="363">
                  <a:moveTo>
                    <a:pt x="522" y="0"/>
                  </a:moveTo>
                  <a:cubicBezTo>
                    <a:pt x="469" y="16"/>
                    <a:pt x="289" y="39"/>
                    <a:pt x="202" y="99"/>
                  </a:cubicBezTo>
                  <a:cubicBezTo>
                    <a:pt x="115" y="159"/>
                    <a:pt x="42" y="308"/>
                    <a:pt x="0" y="363"/>
                  </a:cubicBezTo>
                </a:path>
              </a:pathLst>
            </a:custGeom>
            <a:noFill/>
            <a:ln w="9525" cap="flat">
              <a:solidFill>
                <a:schemeClr val="accent2"/>
              </a:solidFill>
              <a:prstDash val="dash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3" name="Text Box 16"/>
            <p:cNvSpPr txBox="1">
              <a:spLocks noChangeArrowheads="1"/>
            </p:cNvSpPr>
            <p:nvPr/>
          </p:nvSpPr>
          <p:spPr bwMode="auto">
            <a:xfrm>
              <a:off x="2381" y="365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solidFill>
                    <a:srgbClr val="CC3300"/>
                  </a:solidFill>
                  <a:latin typeface="Arial" charset="0"/>
                </a:rPr>
                <a:t>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295400" y="4038600"/>
            <a:ext cx="2087563" cy="1870075"/>
            <a:chOff x="3901" y="2546"/>
            <a:chExt cx="1315" cy="1178"/>
          </a:xfrm>
        </p:grpSpPr>
        <p:sp>
          <p:nvSpPr>
            <p:cNvPr id="41992" name="Arc 18"/>
            <p:cNvSpPr>
              <a:spLocks/>
            </p:cNvSpPr>
            <p:nvPr/>
          </p:nvSpPr>
          <p:spPr bwMode="auto">
            <a:xfrm>
              <a:off x="3937" y="2546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55" name="Oval 19"/>
            <p:cNvSpPr>
              <a:spLocks noChangeArrowheads="1"/>
            </p:cNvSpPr>
            <p:nvPr/>
          </p:nvSpPr>
          <p:spPr bwMode="auto">
            <a:xfrm>
              <a:off x="4980" y="317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8356" name="Oval 20"/>
            <p:cNvSpPr>
              <a:spLocks noChangeArrowheads="1"/>
            </p:cNvSpPr>
            <p:nvPr/>
          </p:nvSpPr>
          <p:spPr bwMode="auto">
            <a:xfrm>
              <a:off x="4015" y="363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5" name="Text Box 21"/>
            <p:cNvSpPr txBox="1">
              <a:spLocks noChangeArrowheads="1"/>
            </p:cNvSpPr>
            <p:nvPr/>
          </p:nvSpPr>
          <p:spPr bwMode="auto">
            <a:xfrm>
              <a:off x="3901" y="347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41996" name="Text Box 22"/>
            <p:cNvSpPr txBox="1">
              <a:spLocks noChangeArrowheads="1"/>
            </p:cNvSpPr>
            <p:nvPr/>
          </p:nvSpPr>
          <p:spPr bwMode="auto">
            <a:xfrm>
              <a:off x="4808" y="3021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8359" name="Oval 23"/>
            <p:cNvSpPr>
              <a:spLocks noChangeArrowheads="1"/>
            </p:cNvSpPr>
            <p:nvPr/>
          </p:nvSpPr>
          <p:spPr bwMode="auto">
            <a:xfrm>
              <a:off x="4378" y="358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8" name="Text Box 24"/>
            <p:cNvSpPr txBox="1">
              <a:spLocks noChangeArrowheads="1"/>
            </p:cNvSpPr>
            <p:nvPr/>
          </p:nvSpPr>
          <p:spPr bwMode="auto">
            <a:xfrm>
              <a:off x="4264" y="342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41999" name="Freeform 25"/>
            <p:cNvSpPr>
              <a:spLocks/>
            </p:cNvSpPr>
            <p:nvPr/>
          </p:nvSpPr>
          <p:spPr bwMode="auto">
            <a:xfrm>
              <a:off x="4105" y="3221"/>
              <a:ext cx="885" cy="45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Freeform 26"/>
            <p:cNvSpPr>
              <a:spLocks/>
            </p:cNvSpPr>
            <p:nvPr/>
          </p:nvSpPr>
          <p:spPr bwMode="auto">
            <a:xfrm>
              <a:off x="4105" y="3679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Text Box 27"/>
            <p:cNvSpPr txBox="1">
              <a:spLocks noChangeArrowheads="1"/>
            </p:cNvSpPr>
            <p:nvPr/>
          </p:nvSpPr>
          <p:spPr bwMode="auto">
            <a:xfrm>
              <a:off x="5012" y="320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solidFill>
                    <a:srgbClr val="CC3300"/>
                  </a:solidFill>
                  <a:latin typeface="Arial" charset="0"/>
                </a:rPr>
                <a:t>n</a:t>
              </a:r>
            </a:p>
          </p:txBody>
        </p:sp>
      </p:grpSp>
      <p:sp>
        <p:nvSpPr>
          <p:cNvPr id="398365" name="Text Box 29"/>
          <p:cNvSpPr txBox="1">
            <a:spLocks noChangeArrowheads="1"/>
          </p:cNvSpPr>
          <p:nvPr/>
        </p:nvSpPr>
        <p:spPr bwMode="auto">
          <a:xfrm>
            <a:off x="914400" y="5934075"/>
            <a:ext cx="2667000" cy="619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1500"/>
              <a:t>	</a:t>
            </a:r>
            <a:r>
              <a:rPr lang="en-US" sz="1500" i="1"/>
              <a:t>x</a:t>
            </a:r>
            <a:r>
              <a:rPr lang="en-US" sz="1500"/>
              <a:t> = </a:t>
            </a:r>
            <a:r>
              <a:rPr lang="en-US" sz="1500" i="1"/>
              <a:t>n.succ.pred</a:t>
            </a:r>
            <a:br>
              <a:rPr lang="en-US" sz="1500" i="1"/>
            </a:br>
            <a:r>
              <a:rPr lang="en-US" sz="1500"/>
              <a:t>if </a:t>
            </a:r>
            <a:r>
              <a:rPr lang="en-US" sz="1500" i="1"/>
              <a:t>x</a:t>
            </a:r>
            <a:r>
              <a:rPr lang="en-US" sz="1500"/>
              <a:t> in (</a:t>
            </a:r>
            <a:r>
              <a:rPr lang="en-US" sz="1500" i="1"/>
              <a:t>n</a:t>
            </a:r>
            <a:r>
              <a:rPr lang="en-US" sz="1500"/>
              <a:t>, </a:t>
            </a:r>
            <a:r>
              <a:rPr lang="en-US" sz="1500" i="1"/>
              <a:t>n.succ</a:t>
            </a:r>
            <a:r>
              <a:rPr lang="en-US" sz="1500"/>
              <a:t>)</a:t>
            </a:r>
            <a:br>
              <a:rPr lang="en-US" sz="1500"/>
            </a:br>
            <a:r>
              <a:rPr lang="en-US" sz="1500"/>
              <a:t>	</a:t>
            </a:r>
            <a:r>
              <a:rPr lang="en-US" sz="1500" i="1"/>
              <a:t>n.succ</a:t>
            </a:r>
            <a:r>
              <a:rPr lang="en-US" sz="1500"/>
              <a:t> = </a:t>
            </a:r>
            <a:r>
              <a:rPr lang="en-US" sz="1500" i="1"/>
              <a:t>x</a:t>
            </a:r>
            <a:endParaRPr lang="el-GR"/>
          </a:p>
        </p:txBody>
      </p:sp>
      <p:sp>
        <p:nvSpPr>
          <p:cNvPr id="398366" name="Text Box 30"/>
          <p:cNvSpPr txBox="1">
            <a:spLocks noChangeArrowheads="1"/>
          </p:cNvSpPr>
          <p:nvPr/>
        </p:nvSpPr>
        <p:spPr bwMode="auto">
          <a:xfrm>
            <a:off x="5486400" y="5934075"/>
            <a:ext cx="2667000" cy="619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1500" i="1"/>
              <a:t>x</a:t>
            </a:r>
            <a:r>
              <a:rPr lang="en-US" sz="1500"/>
              <a:t> = </a:t>
            </a:r>
            <a:r>
              <a:rPr lang="en-US" sz="1500" i="1"/>
              <a:t>n.pred.succ</a:t>
            </a:r>
            <a:br>
              <a:rPr lang="en-US" sz="1500" i="1"/>
            </a:br>
            <a:r>
              <a:rPr lang="en-US" sz="1500"/>
              <a:t>if </a:t>
            </a:r>
            <a:r>
              <a:rPr lang="en-US" sz="1500" i="1"/>
              <a:t>x</a:t>
            </a:r>
            <a:r>
              <a:rPr lang="en-US" sz="1500"/>
              <a:t> in (</a:t>
            </a:r>
            <a:r>
              <a:rPr lang="en-US" sz="1500" i="1"/>
              <a:t>n.pred</a:t>
            </a:r>
            <a:r>
              <a:rPr lang="en-US" sz="1500"/>
              <a:t>, </a:t>
            </a:r>
            <a:r>
              <a:rPr lang="en-US" sz="1500" i="1"/>
              <a:t>n</a:t>
            </a:r>
            <a:r>
              <a:rPr lang="en-US" sz="1500"/>
              <a:t>)</a:t>
            </a:r>
            <a:br>
              <a:rPr lang="en-US" sz="1500"/>
            </a:br>
            <a:r>
              <a:rPr lang="en-US" sz="1500"/>
              <a:t>	</a:t>
            </a:r>
            <a:r>
              <a:rPr lang="en-US" sz="1500" i="1"/>
              <a:t>n.pred</a:t>
            </a:r>
            <a:r>
              <a:rPr lang="en-US" sz="1500"/>
              <a:t> = </a:t>
            </a:r>
            <a:r>
              <a:rPr lang="en-US" sz="1500" i="1"/>
              <a:t>x</a:t>
            </a:r>
            <a:endParaRPr lang="el-GR"/>
          </a:p>
        </p:txBody>
      </p:sp>
      <p:sp>
        <p:nvSpPr>
          <p:cNvPr id="30" name="29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65" grpId="0"/>
      <p:bldP spid="3983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P2P challenge: Locating content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3962400"/>
            <a:ext cx="8061325" cy="2743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Simple strategy: flood (e.g., expanding ring) until content is found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900" dirty="0" smtClean="0"/>
              <a:t>If </a:t>
            </a:r>
            <a:r>
              <a:rPr lang="en-US" sz="1900" b="1" i="1" dirty="0" smtClean="0"/>
              <a:t>R</a:t>
            </a:r>
            <a:r>
              <a:rPr lang="en-US" sz="1900" dirty="0" smtClean="0"/>
              <a:t> of </a:t>
            </a:r>
            <a:r>
              <a:rPr lang="en-US" sz="1900" b="1" i="1" dirty="0" smtClean="0"/>
              <a:t>N</a:t>
            </a:r>
            <a:r>
              <a:rPr lang="en-US" sz="1900" dirty="0" smtClean="0"/>
              <a:t> nodes have a replica, the expected search cost is at least </a:t>
            </a:r>
            <a:r>
              <a:rPr lang="en-US" sz="1900" b="1" i="1" dirty="0" smtClean="0"/>
              <a:t>N/R</a:t>
            </a:r>
            <a:r>
              <a:rPr lang="en-US" sz="1900" dirty="0" smtClean="0"/>
              <a:t>, i.e., </a:t>
            </a:r>
            <a:r>
              <a:rPr lang="en-US" sz="1900" b="1" i="1" dirty="0" smtClean="0"/>
              <a:t>O(N)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900" dirty="0" smtClean="0"/>
              <a:t>Need many replicas to keep overhead small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Other strategy: centralized index (Napster)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900" dirty="0" smtClean="0"/>
              <a:t>Single point of failure, high load</a:t>
            </a:r>
          </a:p>
          <a:p>
            <a:pPr eaLnBrk="1" hangingPunct="1">
              <a:lnSpc>
                <a:spcPct val="80000"/>
              </a:lnSpc>
            </a:pPr>
            <a:endParaRPr lang="en-US" sz="2100" dirty="0" smtClean="0"/>
          </a:p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Goal: </a:t>
            </a:r>
            <a:r>
              <a:rPr lang="en-US" b="1" dirty="0" smtClean="0">
                <a:solidFill>
                  <a:srgbClr val="C00000"/>
                </a:solidFill>
              </a:rPr>
              <a:t>Decentralize the index!</a:t>
            </a:r>
          </a:p>
        </p:txBody>
      </p:sp>
      <p:sp>
        <p:nvSpPr>
          <p:cNvPr id="376836" name="Oval 4"/>
          <p:cNvSpPr>
            <a:spLocks noChangeArrowheads="1"/>
          </p:cNvSpPr>
          <p:nvPr/>
        </p:nvSpPr>
        <p:spPr bwMode="auto">
          <a:xfrm>
            <a:off x="3779838" y="1643063"/>
            <a:ext cx="466725" cy="466725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cxnSp>
        <p:nvCxnSpPr>
          <p:cNvPr id="15365" name="AutoShape 5"/>
          <p:cNvCxnSpPr>
            <a:cxnSpLocks noChangeShapeType="1"/>
            <a:stCxn id="376844" idx="7"/>
            <a:endCxn id="376836" idx="3"/>
          </p:cNvCxnSpPr>
          <p:nvPr/>
        </p:nvCxnSpPr>
        <p:spPr bwMode="auto">
          <a:xfrm flipV="1">
            <a:off x="2378075" y="2060575"/>
            <a:ext cx="1470025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6" name="AutoShape 6"/>
          <p:cNvCxnSpPr>
            <a:cxnSpLocks noChangeShapeType="1"/>
            <a:stCxn id="376849" idx="5"/>
            <a:endCxn id="376844" idx="1"/>
          </p:cNvCxnSpPr>
          <p:nvPr/>
        </p:nvCxnSpPr>
        <p:spPr bwMode="auto">
          <a:xfrm>
            <a:off x="1441450" y="2222500"/>
            <a:ext cx="606425" cy="712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7" name="AutoShape 7"/>
          <p:cNvCxnSpPr>
            <a:cxnSpLocks noChangeShapeType="1"/>
            <a:stCxn id="376849" idx="6"/>
            <a:endCxn id="376845" idx="2"/>
          </p:cNvCxnSpPr>
          <p:nvPr/>
        </p:nvCxnSpPr>
        <p:spPr bwMode="auto">
          <a:xfrm flipV="1">
            <a:off x="1509713" y="1912938"/>
            <a:ext cx="938212" cy="144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8" name="AutoShape 8"/>
          <p:cNvCxnSpPr>
            <a:cxnSpLocks noChangeShapeType="1"/>
            <a:stCxn id="376843" idx="0"/>
            <a:endCxn id="376836" idx="4"/>
          </p:cNvCxnSpPr>
          <p:nvPr/>
        </p:nvCxnSpPr>
        <p:spPr bwMode="auto">
          <a:xfrm flipV="1">
            <a:off x="3652838" y="2128838"/>
            <a:ext cx="360362" cy="738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9" name="AutoShape 9"/>
          <p:cNvCxnSpPr>
            <a:cxnSpLocks noChangeShapeType="1"/>
            <a:stCxn id="376843" idx="6"/>
            <a:endCxn id="376847" idx="3"/>
          </p:cNvCxnSpPr>
          <p:nvPr/>
        </p:nvCxnSpPr>
        <p:spPr bwMode="auto">
          <a:xfrm flipV="1">
            <a:off x="3886200" y="2041525"/>
            <a:ext cx="1798638" cy="1058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0" name="AutoShape 10"/>
          <p:cNvCxnSpPr>
            <a:cxnSpLocks noChangeShapeType="1"/>
            <a:stCxn id="376836" idx="5"/>
            <a:endCxn id="376848" idx="1"/>
          </p:cNvCxnSpPr>
          <p:nvPr/>
        </p:nvCxnSpPr>
        <p:spPr bwMode="auto">
          <a:xfrm>
            <a:off x="4178300" y="2060575"/>
            <a:ext cx="749300" cy="127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6843" name="Oval 11"/>
          <p:cNvSpPr>
            <a:spLocks noChangeArrowheads="1"/>
          </p:cNvSpPr>
          <p:nvPr/>
        </p:nvSpPr>
        <p:spPr bwMode="auto">
          <a:xfrm>
            <a:off x="3419475" y="2867025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4" name="Oval 12"/>
          <p:cNvSpPr>
            <a:spLocks noChangeArrowheads="1"/>
          </p:cNvSpPr>
          <p:nvPr/>
        </p:nvSpPr>
        <p:spPr bwMode="auto">
          <a:xfrm>
            <a:off x="1979613" y="2867025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5" name="Oval 13"/>
          <p:cNvSpPr>
            <a:spLocks noChangeArrowheads="1"/>
          </p:cNvSpPr>
          <p:nvPr/>
        </p:nvSpPr>
        <p:spPr bwMode="auto">
          <a:xfrm>
            <a:off x="2447925" y="1679575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6" name="Oval 14"/>
          <p:cNvSpPr>
            <a:spLocks noChangeArrowheads="1"/>
          </p:cNvSpPr>
          <p:nvPr/>
        </p:nvSpPr>
        <p:spPr bwMode="auto">
          <a:xfrm>
            <a:off x="6335713" y="2687638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7" name="Oval 15"/>
          <p:cNvSpPr>
            <a:spLocks noChangeArrowheads="1"/>
          </p:cNvSpPr>
          <p:nvPr/>
        </p:nvSpPr>
        <p:spPr bwMode="auto">
          <a:xfrm>
            <a:off x="5616575" y="1643063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8" name="Oval 16"/>
          <p:cNvSpPr>
            <a:spLocks noChangeArrowheads="1"/>
          </p:cNvSpPr>
          <p:nvPr/>
        </p:nvSpPr>
        <p:spPr bwMode="auto">
          <a:xfrm>
            <a:off x="4859338" y="3263900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9" name="Oval 17"/>
          <p:cNvSpPr>
            <a:spLocks noChangeArrowheads="1"/>
          </p:cNvSpPr>
          <p:nvPr/>
        </p:nvSpPr>
        <p:spPr bwMode="auto">
          <a:xfrm>
            <a:off x="1042988" y="1824038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cxnSp>
        <p:nvCxnSpPr>
          <p:cNvPr id="15378" name="AutoShape 18"/>
          <p:cNvCxnSpPr>
            <a:cxnSpLocks noChangeShapeType="1"/>
            <a:stCxn id="376848" idx="7"/>
            <a:endCxn id="376847" idx="4"/>
          </p:cNvCxnSpPr>
          <p:nvPr/>
        </p:nvCxnSpPr>
        <p:spPr bwMode="auto">
          <a:xfrm flipV="1">
            <a:off x="5257800" y="2109788"/>
            <a:ext cx="592138" cy="1222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9" name="AutoShape 19"/>
          <p:cNvCxnSpPr>
            <a:cxnSpLocks noChangeShapeType="1"/>
            <a:stCxn id="376847" idx="5"/>
            <a:endCxn id="376846" idx="1"/>
          </p:cNvCxnSpPr>
          <p:nvPr/>
        </p:nvCxnSpPr>
        <p:spPr bwMode="auto">
          <a:xfrm>
            <a:off x="6015038" y="2041525"/>
            <a:ext cx="388937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551613" y="2543175"/>
            <a:ext cx="503237" cy="355600"/>
            <a:chOff x="2880" y="1056"/>
            <a:chExt cx="816" cy="576"/>
          </a:xfrm>
        </p:grpSpPr>
        <p:sp>
          <p:nvSpPr>
            <p:cNvPr id="376853" name="File"/>
            <p:cNvSpPr>
              <a:spLocks noEditPoints="1" noChangeArrowheads="1"/>
            </p:cNvSpPr>
            <p:nvPr/>
          </p:nvSpPr>
          <p:spPr bwMode="auto">
            <a:xfrm>
              <a:off x="2880" y="1056"/>
              <a:ext cx="816" cy="576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5402" name="Picture 22" descr="pd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200"/>
              <a:ext cx="338" cy="353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590800" y="1500188"/>
            <a:ext cx="503238" cy="355600"/>
            <a:chOff x="2880" y="1056"/>
            <a:chExt cx="816" cy="576"/>
          </a:xfrm>
        </p:grpSpPr>
        <p:sp>
          <p:nvSpPr>
            <p:cNvPr id="376856" name="File"/>
            <p:cNvSpPr>
              <a:spLocks noEditPoints="1" noChangeArrowheads="1"/>
            </p:cNvSpPr>
            <p:nvPr/>
          </p:nvSpPr>
          <p:spPr bwMode="auto">
            <a:xfrm>
              <a:off x="2880" y="1056"/>
              <a:ext cx="816" cy="576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5400" name="Picture 25" descr="pd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200"/>
              <a:ext cx="338" cy="353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376858" name="AutoShape 26"/>
          <p:cNvSpPr>
            <a:spLocks noChangeArrowheads="1"/>
          </p:cNvSpPr>
          <p:nvPr/>
        </p:nvSpPr>
        <p:spPr bwMode="auto">
          <a:xfrm>
            <a:off x="4176713" y="1066800"/>
            <a:ext cx="1152525" cy="504825"/>
          </a:xfrm>
          <a:prstGeom prst="wedgeRoundRectCallout">
            <a:avLst>
              <a:gd name="adj1" fmla="val -39120"/>
              <a:gd name="adj2" fmla="val 85222"/>
              <a:gd name="adj3" fmla="val 16667"/>
            </a:avLst>
          </a:prstGeom>
          <a:solidFill>
            <a:srgbClr val="FFFF99"/>
          </a:solidFill>
          <a:ln w="38100">
            <a:solidFill>
              <a:srgbClr val="0099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Who has this paper?</a:t>
            </a:r>
          </a:p>
        </p:txBody>
      </p:sp>
      <p:sp>
        <p:nvSpPr>
          <p:cNvPr id="376860" name="AutoShape 28"/>
          <p:cNvSpPr>
            <a:spLocks noChangeArrowheads="1"/>
          </p:cNvSpPr>
          <p:nvPr/>
        </p:nvSpPr>
        <p:spPr bwMode="auto">
          <a:xfrm>
            <a:off x="6804025" y="3119438"/>
            <a:ext cx="1152525" cy="360362"/>
          </a:xfrm>
          <a:prstGeom prst="wedgeEllipseCallout">
            <a:avLst>
              <a:gd name="adj1" fmla="val -42287"/>
              <a:gd name="adj2" fmla="val -67181"/>
            </a:avLst>
          </a:prstGeom>
          <a:solidFill>
            <a:srgbClr val="FFFF99"/>
          </a:solidFill>
          <a:ln w="38100">
            <a:solidFill>
              <a:srgbClr val="CC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I have it</a:t>
            </a:r>
          </a:p>
        </p:txBody>
      </p:sp>
      <p:sp>
        <p:nvSpPr>
          <p:cNvPr id="376861" name="AutoShape 29"/>
          <p:cNvSpPr>
            <a:spLocks noChangeArrowheads="1"/>
          </p:cNvSpPr>
          <p:nvPr/>
        </p:nvSpPr>
        <p:spPr bwMode="auto">
          <a:xfrm>
            <a:off x="1331913" y="1247775"/>
            <a:ext cx="1152525" cy="360363"/>
          </a:xfrm>
          <a:prstGeom prst="wedgeEllipseCallout">
            <a:avLst>
              <a:gd name="adj1" fmla="val 46144"/>
              <a:gd name="adj2" fmla="val 62333"/>
            </a:avLst>
          </a:prstGeom>
          <a:solidFill>
            <a:srgbClr val="FFFF99"/>
          </a:solidFill>
          <a:ln w="38100">
            <a:solidFill>
              <a:srgbClr val="CC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I have it</a:t>
            </a: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378075" y="2041525"/>
            <a:ext cx="2549525" cy="1290638"/>
            <a:chOff x="1498" y="1481"/>
            <a:chExt cx="1606" cy="813"/>
          </a:xfrm>
        </p:grpSpPr>
        <p:cxnSp>
          <p:nvCxnSpPr>
            <p:cNvPr id="15396" name="AutoShape 31"/>
            <p:cNvCxnSpPr>
              <a:cxnSpLocks noChangeShapeType="1"/>
              <a:stCxn id="376836" idx="3"/>
              <a:endCxn id="376844" idx="7"/>
            </p:cNvCxnSpPr>
            <p:nvPr/>
          </p:nvCxnSpPr>
          <p:spPr bwMode="auto">
            <a:xfrm flipH="1">
              <a:off x="1498" y="1481"/>
              <a:ext cx="926" cy="563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7" name="AutoShape 32"/>
            <p:cNvCxnSpPr>
              <a:cxnSpLocks noChangeShapeType="1"/>
              <a:stCxn id="376836" idx="4"/>
              <a:endCxn id="376843" idx="0"/>
            </p:cNvCxnSpPr>
            <p:nvPr/>
          </p:nvCxnSpPr>
          <p:spPr bwMode="auto">
            <a:xfrm flipH="1">
              <a:off x="2301" y="1524"/>
              <a:ext cx="227" cy="477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8" name="AutoShape 33"/>
            <p:cNvCxnSpPr>
              <a:cxnSpLocks noChangeShapeType="1"/>
              <a:stCxn id="376836" idx="5"/>
              <a:endCxn id="376848" idx="1"/>
            </p:cNvCxnSpPr>
            <p:nvPr/>
          </p:nvCxnSpPr>
          <p:spPr bwMode="auto">
            <a:xfrm>
              <a:off x="2632" y="1481"/>
              <a:ext cx="472" cy="813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441450" y="2041525"/>
            <a:ext cx="4408488" cy="1290638"/>
            <a:chOff x="908" y="1481"/>
            <a:chExt cx="2777" cy="813"/>
          </a:xfrm>
        </p:grpSpPr>
        <p:cxnSp>
          <p:nvCxnSpPr>
            <p:cNvPr id="15393" name="AutoShape 35"/>
            <p:cNvCxnSpPr>
              <a:cxnSpLocks noChangeShapeType="1"/>
              <a:stCxn id="376843" idx="6"/>
              <a:endCxn id="376847" idx="3"/>
            </p:cNvCxnSpPr>
            <p:nvPr/>
          </p:nvCxnSpPr>
          <p:spPr bwMode="auto">
            <a:xfrm flipV="1">
              <a:off x="2448" y="1481"/>
              <a:ext cx="1133" cy="667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4" name="AutoShape 36"/>
            <p:cNvCxnSpPr>
              <a:cxnSpLocks noChangeShapeType="1"/>
              <a:stCxn id="376848" idx="7"/>
              <a:endCxn id="376847" idx="4"/>
            </p:cNvCxnSpPr>
            <p:nvPr/>
          </p:nvCxnSpPr>
          <p:spPr bwMode="auto">
            <a:xfrm flipV="1">
              <a:off x="3312" y="1524"/>
              <a:ext cx="373" cy="770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5" name="AutoShape 37"/>
            <p:cNvCxnSpPr>
              <a:cxnSpLocks noChangeShapeType="1"/>
              <a:stCxn id="376844" idx="1"/>
              <a:endCxn id="376849" idx="5"/>
            </p:cNvCxnSpPr>
            <p:nvPr/>
          </p:nvCxnSpPr>
          <p:spPr bwMode="auto">
            <a:xfrm flipH="1" flipV="1">
              <a:off x="908" y="1595"/>
              <a:ext cx="382" cy="449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1509713" y="1912938"/>
            <a:ext cx="4894262" cy="842962"/>
            <a:chOff x="951" y="1400"/>
            <a:chExt cx="3083" cy="531"/>
          </a:xfrm>
        </p:grpSpPr>
        <p:cxnSp>
          <p:nvCxnSpPr>
            <p:cNvPr id="15391" name="AutoShape 39"/>
            <p:cNvCxnSpPr>
              <a:cxnSpLocks noChangeShapeType="1"/>
              <a:stCxn id="376847" idx="5"/>
              <a:endCxn id="376846" idx="1"/>
            </p:cNvCxnSpPr>
            <p:nvPr/>
          </p:nvCxnSpPr>
          <p:spPr bwMode="auto">
            <a:xfrm>
              <a:off x="3789" y="1481"/>
              <a:ext cx="245" cy="450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2" name="AutoShape 40"/>
            <p:cNvCxnSpPr>
              <a:cxnSpLocks noChangeShapeType="1"/>
              <a:stCxn id="376849" idx="6"/>
              <a:endCxn id="376845" idx="2"/>
            </p:cNvCxnSpPr>
            <p:nvPr/>
          </p:nvCxnSpPr>
          <p:spPr bwMode="auto">
            <a:xfrm flipV="1">
              <a:off x="951" y="1400"/>
              <a:ext cx="591" cy="91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3094038" y="1677988"/>
            <a:ext cx="3457575" cy="1042987"/>
            <a:chOff x="1949" y="1252"/>
            <a:chExt cx="2178" cy="657"/>
          </a:xfrm>
        </p:grpSpPr>
        <p:cxnSp>
          <p:nvCxnSpPr>
            <p:cNvPr id="15389" name="AutoShape 42"/>
            <p:cNvCxnSpPr>
              <a:cxnSpLocks noChangeShapeType="1"/>
              <a:stCxn id="376853" idx="1"/>
              <a:endCxn id="376836" idx="6"/>
            </p:cNvCxnSpPr>
            <p:nvPr/>
          </p:nvCxnSpPr>
          <p:spPr bwMode="auto">
            <a:xfrm flipH="1" flipV="1">
              <a:off x="2675" y="1377"/>
              <a:ext cx="1452" cy="532"/>
            </a:xfrm>
            <a:prstGeom prst="straightConnector1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 type="triangle" w="med" len="med"/>
            </a:ln>
          </p:spPr>
        </p:cxnSp>
        <p:cxnSp>
          <p:nvCxnSpPr>
            <p:cNvPr id="15390" name="AutoShape 43"/>
            <p:cNvCxnSpPr>
              <a:cxnSpLocks noChangeShapeType="1"/>
              <a:stCxn id="376856" idx="3"/>
              <a:endCxn id="376836" idx="2"/>
            </p:cNvCxnSpPr>
            <p:nvPr/>
          </p:nvCxnSpPr>
          <p:spPr bwMode="auto">
            <a:xfrm>
              <a:off x="1949" y="1252"/>
              <a:ext cx="432" cy="125"/>
            </a:xfrm>
            <a:prstGeom prst="straightConnector1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 type="triangle" w="med" len="med"/>
            </a:ln>
          </p:spPr>
        </p:cxnSp>
      </p:grpSp>
      <p:sp>
        <p:nvSpPr>
          <p:cNvPr id="43" name="42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6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6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6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6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6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6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5" grpId="0" build="p"/>
      <p:bldP spid="376860" grpId="0" animBg="1"/>
      <p:bldP spid="37686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Evolution of P2P Systems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smtClean="0"/>
              <a:t>Nodes leave frequently, so surviving nodes must be notified of arrivals to stay connected after their original neighbors fail</a:t>
            </a:r>
          </a:p>
          <a:p>
            <a:pPr eaLnBrk="1" hangingPunct="1">
              <a:defRPr/>
            </a:pPr>
            <a:endParaRPr lang="en-US" sz="2000" smtClean="0"/>
          </a:p>
          <a:p>
            <a:pPr eaLnBrk="1" hangingPunct="1">
              <a:defRPr/>
            </a:pPr>
            <a:r>
              <a:rPr lang="en-US" sz="2000" smtClean="0"/>
              <a:t>Take time </a:t>
            </a:r>
            <a:r>
              <a:rPr lang="en-US" sz="2000" i="1" smtClean="0"/>
              <a:t>t</a:t>
            </a:r>
            <a:r>
              <a:rPr lang="en-US" sz="2000" smtClean="0"/>
              <a:t> with </a:t>
            </a:r>
            <a:r>
              <a:rPr lang="en-US" sz="2000" i="1" smtClean="0"/>
              <a:t>N</a:t>
            </a:r>
            <a:r>
              <a:rPr lang="en-US" sz="2000" smtClean="0"/>
              <a:t> nodes</a:t>
            </a:r>
          </a:p>
          <a:p>
            <a:pPr marL="692150" lvl="1" indent="-347663" eaLnBrk="1" hangingPunct="1">
              <a:defRPr/>
            </a:pPr>
            <a:r>
              <a:rPr lang="en-US" sz="1800" smtClean="0"/>
              <a:t>Doubling time: time from </a:t>
            </a:r>
            <a:r>
              <a:rPr lang="en-US" sz="1800" i="1" smtClean="0"/>
              <a:t>t</a:t>
            </a:r>
            <a:r>
              <a:rPr lang="en-US" sz="1800" smtClean="0"/>
              <a:t> until </a:t>
            </a:r>
            <a:r>
              <a:rPr lang="en-US" sz="1800" i="1" smtClean="0"/>
              <a:t>N</a:t>
            </a:r>
            <a:r>
              <a:rPr lang="en-US" sz="1800" smtClean="0"/>
              <a:t> new nodes join</a:t>
            </a:r>
          </a:p>
          <a:p>
            <a:pPr marL="692150" lvl="1" indent="-347663" eaLnBrk="1" hangingPunct="1">
              <a:defRPr/>
            </a:pPr>
            <a:r>
              <a:rPr lang="en-US" sz="1800" smtClean="0"/>
              <a:t>Halving time: time from </a:t>
            </a:r>
            <a:r>
              <a:rPr lang="en-US" sz="1800" i="1" smtClean="0"/>
              <a:t>t</a:t>
            </a:r>
            <a:r>
              <a:rPr lang="en-US" sz="1800" smtClean="0"/>
              <a:t> until </a:t>
            </a:r>
            <a:r>
              <a:rPr lang="en-US" sz="1800" i="1" smtClean="0"/>
              <a:t>N</a:t>
            </a:r>
            <a:r>
              <a:rPr lang="en-US" sz="1800" smtClean="0"/>
              <a:t> nodes leave</a:t>
            </a:r>
          </a:p>
          <a:p>
            <a:pPr marL="692150" lvl="1" indent="-347663" eaLnBrk="1" hangingPunct="1">
              <a:defRPr/>
            </a:pPr>
            <a:r>
              <a:rPr lang="en-US" sz="1800" smtClean="0"/>
              <a:t>Half-life: minimum of halving and doubling time</a:t>
            </a:r>
          </a:p>
          <a:p>
            <a:pPr eaLnBrk="1" hangingPunct="1">
              <a:defRPr/>
            </a:pPr>
            <a:endParaRPr lang="en-US" sz="200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00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Theorem:</a:t>
            </a:r>
            <a:r>
              <a:rPr lang="en-US" sz="2000" smtClean="0"/>
              <a:t> there exist a sequence of joins and leaves such that any node that has received fewer than </a:t>
            </a:r>
            <a:r>
              <a:rPr lang="en-US" sz="2000" i="1" smtClean="0"/>
              <a:t>k</a:t>
            </a:r>
            <a:r>
              <a:rPr lang="en-US" sz="2000" smtClean="0"/>
              <a:t> notifications per half-life will be disconnected with probability at least </a:t>
            </a:r>
            <a:r>
              <a:rPr lang="en-US" sz="2000" i="1" smtClean="0"/>
              <a:t>(1 – 1/(e-1))</a:t>
            </a:r>
            <a:r>
              <a:rPr lang="en-US" sz="2000" i="1" baseline="30000" smtClean="0"/>
              <a:t>k</a:t>
            </a:r>
            <a:r>
              <a:rPr lang="en-US" sz="2000" i="1" smtClean="0"/>
              <a:t> </a:t>
            </a:r>
            <a:r>
              <a:rPr lang="en-US" sz="2000" i="1" smtClean="0">
                <a:latin typeface="MS Mincho" pitchFamily="49" charset="-128"/>
                <a:ea typeface="MS Mincho" pitchFamily="49" charset="-128"/>
              </a:rPr>
              <a:t>≈ </a:t>
            </a:r>
            <a:r>
              <a:rPr lang="en-US" sz="2000" i="1" smtClean="0"/>
              <a:t>0.418</a:t>
            </a:r>
            <a:r>
              <a:rPr lang="en-US" sz="2000" i="1" baseline="30000" smtClean="0"/>
              <a:t>k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Chord and Network Topology</a:t>
            </a:r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22320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3399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24479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25558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26638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27717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22320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23399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24479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Oval 12"/>
          <p:cNvSpPr>
            <a:spLocks noChangeArrowheads="1"/>
          </p:cNvSpPr>
          <p:nvPr/>
        </p:nvSpPr>
        <p:spPr bwMode="auto">
          <a:xfrm>
            <a:off x="25558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26638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27717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Oval 15"/>
          <p:cNvSpPr>
            <a:spLocks noChangeArrowheads="1"/>
          </p:cNvSpPr>
          <p:nvPr/>
        </p:nvSpPr>
        <p:spPr bwMode="auto">
          <a:xfrm>
            <a:off x="21240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Oval 16"/>
          <p:cNvSpPr>
            <a:spLocks noChangeArrowheads="1"/>
          </p:cNvSpPr>
          <p:nvPr/>
        </p:nvSpPr>
        <p:spPr bwMode="auto">
          <a:xfrm>
            <a:off x="22320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Oval 17"/>
          <p:cNvSpPr>
            <a:spLocks noChangeArrowheads="1"/>
          </p:cNvSpPr>
          <p:nvPr/>
        </p:nvSpPr>
        <p:spPr bwMode="auto">
          <a:xfrm>
            <a:off x="23399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Oval 18"/>
          <p:cNvSpPr>
            <a:spLocks noChangeArrowheads="1"/>
          </p:cNvSpPr>
          <p:nvPr/>
        </p:nvSpPr>
        <p:spPr bwMode="auto">
          <a:xfrm>
            <a:off x="24479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Oval 19"/>
          <p:cNvSpPr>
            <a:spLocks noChangeArrowheads="1"/>
          </p:cNvSpPr>
          <p:nvPr/>
        </p:nvSpPr>
        <p:spPr bwMode="auto">
          <a:xfrm>
            <a:off x="25558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Oval 20"/>
          <p:cNvSpPr>
            <a:spLocks noChangeArrowheads="1"/>
          </p:cNvSpPr>
          <p:nvPr/>
        </p:nvSpPr>
        <p:spPr bwMode="auto">
          <a:xfrm>
            <a:off x="26638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Oval 21"/>
          <p:cNvSpPr>
            <a:spLocks noChangeArrowheads="1"/>
          </p:cNvSpPr>
          <p:nvPr/>
        </p:nvSpPr>
        <p:spPr bwMode="auto">
          <a:xfrm>
            <a:off x="27717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Oval 22"/>
          <p:cNvSpPr>
            <a:spLocks noChangeArrowheads="1"/>
          </p:cNvSpPr>
          <p:nvPr/>
        </p:nvSpPr>
        <p:spPr bwMode="auto">
          <a:xfrm>
            <a:off x="2016125" y="5516563"/>
            <a:ext cx="71438" cy="71437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Oval 23"/>
          <p:cNvSpPr>
            <a:spLocks noChangeArrowheads="1"/>
          </p:cNvSpPr>
          <p:nvPr/>
        </p:nvSpPr>
        <p:spPr bwMode="auto">
          <a:xfrm>
            <a:off x="21240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Oval 24"/>
          <p:cNvSpPr>
            <a:spLocks noChangeArrowheads="1"/>
          </p:cNvSpPr>
          <p:nvPr/>
        </p:nvSpPr>
        <p:spPr bwMode="auto">
          <a:xfrm>
            <a:off x="22320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Oval 25"/>
          <p:cNvSpPr>
            <a:spLocks noChangeArrowheads="1"/>
          </p:cNvSpPr>
          <p:nvPr/>
        </p:nvSpPr>
        <p:spPr bwMode="auto">
          <a:xfrm>
            <a:off x="23399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Oval 26"/>
          <p:cNvSpPr>
            <a:spLocks noChangeArrowheads="1"/>
          </p:cNvSpPr>
          <p:nvPr/>
        </p:nvSpPr>
        <p:spPr bwMode="auto">
          <a:xfrm>
            <a:off x="24479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Oval 27"/>
          <p:cNvSpPr>
            <a:spLocks noChangeArrowheads="1"/>
          </p:cNvSpPr>
          <p:nvPr/>
        </p:nvSpPr>
        <p:spPr bwMode="auto">
          <a:xfrm>
            <a:off x="25558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Oval 28"/>
          <p:cNvSpPr>
            <a:spLocks noChangeArrowheads="1"/>
          </p:cNvSpPr>
          <p:nvPr/>
        </p:nvSpPr>
        <p:spPr bwMode="auto">
          <a:xfrm>
            <a:off x="26638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Oval 29"/>
          <p:cNvSpPr>
            <a:spLocks noChangeArrowheads="1"/>
          </p:cNvSpPr>
          <p:nvPr/>
        </p:nvSpPr>
        <p:spPr bwMode="auto">
          <a:xfrm>
            <a:off x="27717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Oval 30"/>
          <p:cNvSpPr>
            <a:spLocks noChangeArrowheads="1"/>
          </p:cNvSpPr>
          <p:nvPr/>
        </p:nvSpPr>
        <p:spPr bwMode="auto">
          <a:xfrm>
            <a:off x="20161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Oval 31"/>
          <p:cNvSpPr>
            <a:spLocks noChangeArrowheads="1"/>
          </p:cNvSpPr>
          <p:nvPr/>
        </p:nvSpPr>
        <p:spPr bwMode="auto">
          <a:xfrm>
            <a:off x="21240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Oval 32"/>
          <p:cNvSpPr>
            <a:spLocks noChangeArrowheads="1"/>
          </p:cNvSpPr>
          <p:nvPr/>
        </p:nvSpPr>
        <p:spPr bwMode="auto">
          <a:xfrm>
            <a:off x="22320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Oval 33"/>
          <p:cNvSpPr>
            <a:spLocks noChangeArrowheads="1"/>
          </p:cNvSpPr>
          <p:nvPr/>
        </p:nvSpPr>
        <p:spPr bwMode="auto">
          <a:xfrm>
            <a:off x="23399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Oval 34"/>
          <p:cNvSpPr>
            <a:spLocks noChangeArrowheads="1"/>
          </p:cNvSpPr>
          <p:nvPr/>
        </p:nvSpPr>
        <p:spPr bwMode="auto">
          <a:xfrm>
            <a:off x="24479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Oval 35"/>
          <p:cNvSpPr>
            <a:spLocks noChangeArrowheads="1"/>
          </p:cNvSpPr>
          <p:nvPr/>
        </p:nvSpPr>
        <p:spPr bwMode="auto">
          <a:xfrm>
            <a:off x="25558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Oval 36"/>
          <p:cNvSpPr>
            <a:spLocks noChangeArrowheads="1"/>
          </p:cNvSpPr>
          <p:nvPr/>
        </p:nvSpPr>
        <p:spPr bwMode="auto">
          <a:xfrm>
            <a:off x="26638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Oval 37"/>
          <p:cNvSpPr>
            <a:spLocks noChangeArrowheads="1"/>
          </p:cNvSpPr>
          <p:nvPr/>
        </p:nvSpPr>
        <p:spPr bwMode="auto">
          <a:xfrm>
            <a:off x="27717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Oval 38"/>
          <p:cNvSpPr>
            <a:spLocks noChangeArrowheads="1"/>
          </p:cNvSpPr>
          <p:nvPr/>
        </p:nvSpPr>
        <p:spPr bwMode="auto">
          <a:xfrm>
            <a:off x="20161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Oval 39"/>
          <p:cNvSpPr>
            <a:spLocks noChangeArrowheads="1"/>
          </p:cNvSpPr>
          <p:nvPr/>
        </p:nvSpPr>
        <p:spPr bwMode="auto">
          <a:xfrm>
            <a:off x="21240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Oval 40"/>
          <p:cNvSpPr>
            <a:spLocks noChangeArrowheads="1"/>
          </p:cNvSpPr>
          <p:nvPr/>
        </p:nvSpPr>
        <p:spPr bwMode="auto">
          <a:xfrm>
            <a:off x="22320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Oval 41"/>
          <p:cNvSpPr>
            <a:spLocks noChangeArrowheads="1"/>
          </p:cNvSpPr>
          <p:nvPr/>
        </p:nvSpPr>
        <p:spPr bwMode="auto">
          <a:xfrm>
            <a:off x="23399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Oval 42"/>
          <p:cNvSpPr>
            <a:spLocks noChangeArrowheads="1"/>
          </p:cNvSpPr>
          <p:nvPr/>
        </p:nvSpPr>
        <p:spPr bwMode="auto">
          <a:xfrm>
            <a:off x="24479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Oval 43"/>
          <p:cNvSpPr>
            <a:spLocks noChangeArrowheads="1"/>
          </p:cNvSpPr>
          <p:nvPr/>
        </p:nvSpPr>
        <p:spPr bwMode="auto">
          <a:xfrm>
            <a:off x="25558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Oval 44"/>
          <p:cNvSpPr>
            <a:spLocks noChangeArrowheads="1"/>
          </p:cNvSpPr>
          <p:nvPr/>
        </p:nvSpPr>
        <p:spPr bwMode="auto">
          <a:xfrm>
            <a:off x="26638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Oval 45"/>
          <p:cNvSpPr>
            <a:spLocks noChangeArrowheads="1"/>
          </p:cNvSpPr>
          <p:nvPr/>
        </p:nvSpPr>
        <p:spPr bwMode="auto">
          <a:xfrm>
            <a:off x="27717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Oval 46"/>
          <p:cNvSpPr>
            <a:spLocks noChangeArrowheads="1"/>
          </p:cNvSpPr>
          <p:nvPr/>
        </p:nvSpPr>
        <p:spPr bwMode="auto">
          <a:xfrm>
            <a:off x="28797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Oval 47"/>
          <p:cNvSpPr>
            <a:spLocks noChangeArrowheads="1"/>
          </p:cNvSpPr>
          <p:nvPr/>
        </p:nvSpPr>
        <p:spPr bwMode="auto">
          <a:xfrm>
            <a:off x="29876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Oval 48"/>
          <p:cNvSpPr>
            <a:spLocks noChangeArrowheads="1"/>
          </p:cNvSpPr>
          <p:nvPr/>
        </p:nvSpPr>
        <p:spPr bwMode="auto">
          <a:xfrm>
            <a:off x="30956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Oval 49"/>
          <p:cNvSpPr>
            <a:spLocks noChangeArrowheads="1"/>
          </p:cNvSpPr>
          <p:nvPr/>
        </p:nvSpPr>
        <p:spPr bwMode="auto">
          <a:xfrm>
            <a:off x="32035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Oval 50"/>
          <p:cNvSpPr>
            <a:spLocks noChangeArrowheads="1"/>
          </p:cNvSpPr>
          <p:nvPr/>
        </p:nvSpPr>
        <p:spPr bwMode="auto">
          <a:xfrm>
            <a:off x="33115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Oval 51"/>
          <p:cNvSpPr>
            <a:spLocks noChangeArrowheads="1"/>
          </p:cNvSpPr>
          <p:nvPr/>
        </p:nvSpPr>
        <p:spPr bwMode="auto">
          <a:xfrm>
            <a:off x="34194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Oval 52"/>
          <p:cNvSpPr>
            <a:spLocks noChangeArrowheads="1"/>
          </p:cNvSpPr>
          <p:nvPr/>
        </p:nvSpPr>
        <p:spPr bwMode="auto">
          <a:xfrm>
            <a:off x="35274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Oval 53"/>
          <p:cNvSpPr>
            <a:spLocks noChangeArrowheads="1"/>
          </p:cNvSpPr>
          <p:nvPr/>
        </p:nvSpPr>
        <p:spPr bwMode="auto">
          <a:xfrm>
            <a:off x="36353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Oval 54"/>
          <p:cNvSpPr>
            <a:spLocks noChangeArrowheads="1"/>
          </p:cNvSpPr>
          <p:nvPr/>
        </p:nvSpPr>
        <p:spPr bwMode="auto">
          <a:xfrm>
            <a:off x="28797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Oval 55"/>
          <p:cNvSpPr>
            <a:spLocks noChangeArrowheads="1"/>
          </p:cNvSpPr>
          <p:nvPr/>
        </p:nvSpPr>
        <p:spPr bwMode="auto">
          <a:xfrm>
            <a:off x="29876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Oval 56"/>
          <p:cNvSpPr>
            <a:spLocks noChangeArrowheads="1"/>
          </p:cNvSpPr>
          <p:nvPr/>
        </p:nvSpPr>
        <p:spPr bwMode="auto">
          <a:xfrm>
            <a:off x="30956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Oval 57"/>
          <p:cNvSpPr>
            <a:spLocks noChangeArrowheads="1"/>
          </p:cNvSpPr>
          <p:nvPr/>
        </p:nvSpPr>
        <p:spPr bwMode="auto">
          <a:xfrm>
            <a:off x="32035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Oval 58"/>
          <p:cNvSpPr>
            <a:spLocks noChangeArrowheads="1"/>
          </p:cNvSpPr>
          <p:nvPr/>
        </p:nvSpPr>
        <p:spPr bwMode="auto">
          <a:xfrm>
            <a:off x="33115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Oval 59"/>
          <p:cNvSpPr>
            <a:spLocks noChangeArrowheads="1"/>
          </p:cNvSpPr>
          <p:nvPr/>
        </p:nvSpPr>
        <p:spPr bwMode="auto">
          <a:xfrm>
            <a:off x="34194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Oval 60"/>
          <p:cNvSpPr>
            <a:spLocks noChangeArrowheads="1"/>
          </p:cNvSpPr>
          <p:nvPr/>
        </p:nvSpPr>
        <p:spPr bwMode="auto">
          <a:xfrm>
            <a:off x="35274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Oval 61"/>
          <p:cNvSpPr>
            <a:spLocks noChangeArrowheads="1"/>
          </p:cNvSpPr>
          <p:nvPr/>
        </p:nvSpPr>
        <p:spPr bwMode="auto">
          <a:xfrm>
            <a:off x="36353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Oval 62"/>
          <p:cNvSpPr>
            <a:spLocks noChangeArrowheads="1"/>
          </p:cNvSpPr>
          <p:nvPr/>
        </p:nvSpPr>
        <p:spPr bwMode="auto">
          <a:xfrm>
            <a:off x="28797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Oval 63"/>
          <p:cNvSpPr>
            <a:spLocks noChangeArrowheads="1"/>
          </p:cNvSpPr>
          <p:nvPr/>
        </p:nvSpPr>
        <p:spPr bwMode="auto">
          <a:xfrm>
            <a:off x="29876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Oval 64"/>
          <p:cNvSpPr>
            <a:spLocks noChangeArrowheads="1"/>
          </p:cNvSpPr>
          <p:nvPr/>
        </p:nvSpPr>
        <p:spPr bwMode="auto">
          <a:xfrm>
            <a:off x="30956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Oval 65"/>
          <p:cNvSpPr>
            <a:spLocks noChangeArrowheads="1"/>
          </p:cNvSpPr>
          <p:nvPr/>
        </p:nvSpPr>
        <p:spPr bwMode="auto">
          <a:xfrm>
            <a:off x="32035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Oval 66"/>
          <p:cNvSpPr>
            <a:spLocks noChangeArrowheads="1"/>
          </p:cNvSpPr>
          <p:nvPr/>
        </p:nvSpPr>
        <p:spPr bwMode="auto">
          <a:xfrm>
            <a:off x="33115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Oval 67"/>
          <p:cNvSpPr>
            <a:spLocks noChangeArrowheads="1"/>
          </p:cNvSpPr>
          <p:nvPr/>
        </p:nvSpPr>
        <p:spPr bwMode="auto">
          <a:xfrm>
            <a:off x="34194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Oval 68"/>
          <p:cNvSpPr>
            <a:spLocks noChangeArrowheads="1"/>
          </p:cNvSpPr>
          <p:nvPr/>
        </p:nvSpPr>
        <p:spPr bwMode="auto">
          <a:xfrm>
            <a:off x="35274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Oval 69"/>
          <p:cNvSpPr>
            <a:spLocks noChangeArrowheads="1"/>
          </p:cNvSpPr>
          <p:nvPr/>
        </p:nvSpPr>
        <p:spPr bwMode="auto">
          <a:xfrm>
            <a:off x="36353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Oval 70"/>
          <p:cNvSpPr>
            <a:spLocks noChangeArrowheads="1"/>
          </p:cNvSpPr>
          <p:nvPr/>
        </p:nvSpPr>
        <p:spPr bwMode="auto">
          <a:xfrm>
            <a:off x="28797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Oval 71"/>
          <p:cNvSpPr>
            <a:spLocks noChangeArrowheads="1"/>
          </p:cNvSpPr>
          <p:nvPr/>
        </p:nvSpPr>
        <p:spPr bwMode="auto">
          <a:xfrm>
            <a:off x="29876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Oval 72"/>
          <p:cNvSpPr>
            <a:spLocks noChangeArrowheads="1"/>
          </p:cNvSpPr>
          <p:nvPr/>
        </p:nvSpPr>
        <p:spPr bwMode="auto">
          <a:xfrm>
            <a:off x="30956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Oval 73"/>
          <p:cNvSpPr>
            <a:spLocks noChangeArrowheads="1"/>
          </p:cNvSpPr>
          <p:nvPr/>
        </p:nvSpPr>
        <p:spPr bwMode="auto">
          <a:xfrm>
            <a:off x="3203575" y="5516563"/>
            <a:ext cx="71438" cy="714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Oval 74"/>
          <p:cNvSpPr>
            <a:spLocks noChangeArrowheads="1"/>
          </p:cNvSpPr>
          <p:nvPr/>
        </p:nvSpPr>
        <p:spPr bwMode="auto">
          <a:xfrm>
            <a:off x="33115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Oval 75"/>
          <p:cNvSpPr>
            <a:spLocks noChangeArrowheads="1"/>
          </p:cNvSpPr>
          <p:nvPr/>
        </p:nvSpPr>
        <p:spPr bwMode="auto">
          <a:xfrm>
            <a:off x="34194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Oval 76"/>
          <p:cNvSpPr>
            <a:spLocks noChangeArrowheads="1"/>
          </p:cNvSpPr>
          <p:nvPr/>
        </p:nvSpPr>
        <p:spPr bwMode="auto">
          <a:xfrm>
            <a:off x="35274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Oval 77"/>
          <p:cNvSpPr>
            <a:spLocks noChangeArrowheads="1"/>
          </p:cNvSpPr>
          <p:nvPr/>
        </p:nvSpPr>
        <p:spPr bwMode="auto">
          <a:xfrm>
            <a:off x="36353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Oval 78"/>
          <p:cNvSpPr>
            <a:spLocks noChangeArrowheads="1"/>
          </p:cNvSpPr>
          <p:nvPr/>
        </p:nvSpPr>
        <p:spPr bwMode="auto">
          <a:xfrm>
            <a:off x="28797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Oval 79"/>
          <p:cNvSpPr>
            <a:spLocks noChangeArrowheads="1"/>
          </p:cNvSpPr>
          <p:nvPr/>
        </p:nvSpPr>
        <p:spPr bwMode="auto">
          <a:xfrm>
            <a:off x="29876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Oval 80"/>
          <p:cNvSpPr>
            <a:spLocks noChangeArrowheads="1"/>
          </p:cNvSpPr>
          <p:nvPr/>
        </p:nvSpPr>
        <p:spPr bwMode="auto">
          <a:xfrm>
            <a:off x="30956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Oval 81"/>
          <p:cNvSpPr>
            <a:spLocks noChangeArrowheads="1"/>
          </p:cNvSpPr>
          <p:nvPr/>
        </p:nvSpPr>
        <p:spPr bwMode="auto">
          <a:xfrm>
            <a:off x="32035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Oval 82"/>
          <p:cNvSpPr>
            <a:spLocks noChangeArrowheads="1"/>
          </p:cNvSpPr>
          <p:nvPr/>
        </p:nvSpPr>
        <p:spPr bwMode="auto">
          <a:xfrm>
            <a:off x="33115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Oval 83"/>
          <p:cNvSpPr>
            <a:spLocks noChangeArrowheads="1"/>
          </p:cNvSpPr>
          <p:nvPr/>
        </p:nvSpPr>
        <p:spPr bwMode="auto">
          <a:xfrm>
            <a:off x="34194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Oval 84"/>
          <p:cNvSpPr>
            <a:spLocks noChangeArrowheads="1"/>
          </p:cNvSpPr>
          <p:nvPr/>
        </p:nvSpPr>
        <p:spPr bwMode="auto">
          <a:xfrm>
            <a:off x="35274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Oval 85"/>
          <p:cNvSpPr>
            <a:spLocks noChangeArrowheads="1"/>
          </p:cNvSpPr>
          <p:nvPr/>
        </p:nvSpPr>
        <p:spPr bwMode="auto">
          <a:xfrm>
            <a:off x="36353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Oval 86"/>
          <p:cNvSpPr>
            <a:spLocks noChangeArrowheads="1"/>
          </p:cNvSpPr>
          <p:nvPr/>
        </p:nvSpPr>
        <p:spPr bwMode="auto">
          <a:xfrm>
            <a:off x="28797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Oval 87"/>
          <p:cNvSpPr>
            <a:spLocks noChangeArrowheads="1"/>
          </p:cNvSpPr>
          <p:nvPr/>
        </p:nvSpPr>
        <p:spPr bwMode="auto">
          <a:xfrm>
            <a:off x="29876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Oval 88"/>
          <p:cNvSpPr>
            <a:spLocks noChangeArrowheads="1"/>
          </p:cNvSpPr>
          <p:nvPr/>
        </p:nvSpPr>
        <p:spPr bwMode="auto">
          <a:xfrm>
            <a:off x="30956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1" name="Oval 89"/>
          <p:cNvSpPr>
            <a:spLocks noChangeArrowheads="1"/>
          </p:cNvSpPr>
          <p:nvPr/>
        </p:nvSpPr>
        <p:spPr bwMode="auto">
          <a:xfrm>
            <a:off x="32035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2" name="Oval 90"/>
          <p:cNvSpPr>
            <a:spLocks noChangeArrowheads="1"/>
          </p:cNvSpPr>
          <p:nvPr/>
        </p:nvSpPr>
        <p:spPr bwMode="auto">
          <a:xfrm>
            <a:off x="33115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3" name="Oval 91"/>
          <p:cNvSpPr>
            <a:spLocks noChangeArrowheads="1"/>
          </p:cNvSpPr>
          <p:nvPr/>
        </p:nvSpPr>
        <p:spPr bwMode="auto">
          <a:xfrm>
            <a:off x="34194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4" name="Oval 92"/>
          <p:cNvSpPr>
            <a:spLocks noChangeArrowheads="1"/>
          </p:cNvSpPr>
          <p:nvPr/>
        </p:nvSpPr>
        <p:spPr bwMode="auto">
          <a:xfrm>
            <a:off x="35274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5" name="Oval 93"/>
          <p:cNvSpPr>
            <a:spLocks noChangeArrowheads="1"/>
          </p:cNvSpPr>
          <p:nvPr/>
        </p:nvSpPr>
        <p:spPr bwMode="auto">
          <a:xfrm>
            <a:off x="36353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6" name="Oval 94"/>
          <p:cNvSpPr>
            <a:spLocks noChangeArrowheads="1"/>
          </p:cNvSpPr>
          <p:nvPr/>
        </p:nvSpPr>
        <p:spPr bwMode="auto">
          <a:xfrm>
            <a:off x="20161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7" name="Oval 95"/>
          <p:cNvSpPr>
            <a:spLocks noChangeArrowheads="1"/>
          </p:cNvSpPr>
          <p:nvPr/>
        </p:nvSpPr>
        <p:spPr bwMode="auto">
          <a:xfrm>
            <a:off x="21240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8" name="Oval 96"/>
          <p:cNvSpPr>
            <a:spLocks noChangeArrowheads="1"/>
          </p:cNvSpPr>
          <p:nvPr/>
        </p:nvSpPr>
        <p:spPr bwMode="auto">
          <a:xfrm>
            <a:off x="22320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9" name="Oval 97"/>
          <p:cNvSpPr>
            <a:spLocks noChangeArrowheads="1"/>
          </p:cNvSpPr>
          <p:nvPr/>
        </p:nvSpPr>
        <p:spPr bwMode="auto">
          <a:xfrm>
            <a:off x="23399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0" name="Oval 98"/>
          <p:cNvSpPr>
            <a:spLocks noChangeArrowheads="1"/>
          </p:cNvSpPr>
          <p:nvPr/>
        </p:nvSpPr>
        <p:spPr bwMode="auto">
          <a:xfrm>
            <a:off x="24479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1" name="Oval 99"/>
          <p:cNvSpPr>
            <a:spLocks noChangeArrowheads="1"/>
          </p:cNvSpPr>
          <p:nvPr/>
        </p:nvSpPr>
        <p:spPr bwMode="auto">
          <a:xfrm>
            <a:off x="25558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2" name="Oval 100"/>
          <p:cNvSpPr>
            <a:spLocks noChangeArrowheads="1"/>
          </p:cNvSpPr>
          <p:nvPr/>
        </p:nvSpPr>
        <p:spPr bwMode="auto">
          <a:xfrm>
            <a:off x="26638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3" name="Oval 101"/>
          <p:cNvSpPr>
            <a:spLocks noChangeArrowheads="1"/>
          </p:cNvSpPr>
          <p:nvPr/>
        </p:nvSpPr>
        <p:spPr bwMode="auto">
          <a:xfrm>
            <a:off x="27717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4" name="Oval 102"/>
          <p:cNvSpPr>
            <a:spLocks noChangeArrowheads="1"/>
          </p:cNvSpPr>
          <p:nvPr/>
        </p:nvSpPr>
        <p:spPr bwMode="auto">
          <a:xfrm>
            <a:off x="20161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5" name="Oval 103"/>
          <p:cNvSpPr>
            <a:spLocks noChangeArrowheads="1"/>
          </p:cNvSpPr>
          <p:nvPr/>
        </p:nvSpPr>
        <p:spPr bwMode="auto">
          <a:xfrm>
            <a:off x="21240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6" name="Oval 104"/>
          <p:cNvSpPr>
            <a:spLocks noChangeArrowheads="1"/>
          </p:cNvSpPr>
          <p:nvPr/>
        </p:nvSpPr>
        <p:spPr bwMode="auto">
          <a:xfrm>
            <a:off x="22320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7" name="Oval 105"/>
          <p:cNvSpPr>
            <a:spLocks noChangeArrowheads="1"/>
          </p:cNvSpPr>
          <p:nvPr/>
        </p:nvSpPr>
        <p:spPr bwMode="auto">
          <a:xfrm>
            <a:off x="23399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8" name="Oval 106"/>
          <p:cNvSpPr>
            <a:spLocks noChangeArrowheads="1"/>
          </p:cNvSpPr>
          <p:nvPr/>
        </p:nvSpPr>
        <p:spPr bwMode="auto">
          <a:xfrm>
            <a:off x="24479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9" name="Oval 107"/>
          <p:cNvSpPr>
            <a:spLocks noChangeArrowheads="1"/>
          </p:cNvSpPr>
          <p:nvPr/>
        </p:nvSpPr>
        <p:spPr bwMode="auto">
          <a:xfrm>
            <a:off x="25558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0" name="Oval 108"/>
          <p:cNvSpPr>
            <a:spLocks noChangeArrowheads="1"/>
          </p:cNvSpPr>
          <p:nvPr/>
        </p:nvSpPr>
        <p:spPr bwMode="auto">
          <a:xfrm>
            <a:off x="26638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1" name="Oval 109"/>
          <p:cNvSpPr>
            <a:spLocks noChangeArrowheads="1"/>
          </p:cNvSpPr>
          <p:nvPr/>
        </p:nvSpPr>
        <p:spPr bwMode="auto">
          <a:xfrm>
            <a:off x="27717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2" name="Oval 110"/>
          <p:cNvSpPr>
            <a:spLocks noChangeArrowheads="1"/>
          </p:cNvSpPr>
          <p:nvPr/>
        </p:nvSpPr>
        <p:spPr bwMode="auto">
          <a:xfrm>
            <a:off x="20161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3" name="Oval 111"/>
          <p:cNvSpPr>
            <a:spLocks noChangeArrowheads="1"/>
          </p:cNvSpPr>
          <p:nvPr/>
        </p:nvSpPr>
        <p:spPr bwMode="auto">
          <a:xfrm>
            <a:off x="21240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4" name="Oval 112"/>
          <p:cNvSpPr>
            <a:spLocks noChangeArrowheads="1"/>
          </p:cNvSpPr>
          <p:nvPr/>
        </p:nvSpPr>
        <p:spPr bwMode="auto">
          <a:xfrm>
            <a:off x="22320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5" name="Oval 113"/>
          <p:cNvSpPr>
            <a:spLocks noChangeArrowheads="1"/>
          </p:cNvSpPr>
          <p:nvPr/>
        </p:nvSpPr>
        <p:spPr bwMode="auto">
          <a:xfrm>
            <a:off x="23399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6" name="Oval 114"/>
          <p:cNvSpPr>
            <a:spLocks noChangeArrowheads="1"/>
          </p:cNvSpPr>
          <p:nvPr/>
        </p:nvSpPr>
        <p:spPr bwMode="auto">
          <a:xfrm>
            <a:off x="24479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7" name="Oval 115"/>
          <p:cNvSpPr>
            <a:spLocks noChangeArrowheads="1"/>
          </p:cNvSpPr>
          <p:nvPr/>
        </p:nvSpPr>
        <p:spPr bwMode="auto">
          <a:xfrm>
            <a:off x="25558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8" name="Oval 116"/>
          <p:cNvSpPr>
            <a:spLocks noChangeArrowheads="1"/>
          </p:cNvSpPr>
          <p:nvPr/>
        </p:nvSpPr>
        <p:spPr bwMode="auto">
          <a:xfrm>
            <a:off x="26638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9" name="Oval 117"/>
          <p:cNvSpPr>
            <a:spLocks noChangeArrowheads="1"/>
          </p:cNvSpPr>
          <p:nvPr/>
        </p:nvSpPr>
        <p:spPr bwMode="auto">
          <a:xfrm>
            <a:off x="27717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0" name="Oval 118"/>
          <p:cNvSpPr>
            <a:spLocks noChangeArrowheads="1"/>
          </p:cNvSpPr>
          <p:nvPr/>
        </p:nvSpPr>
        <p:spPr bwMode="auto">
          <a:xfrm>
            <a:off x="24479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1" name="Oval 119"/>
          <p:cNvSpPr>
            <a:spLocks noChangeArrowheads="1"/>
          </p:cNvSpPr>
          <p:nvPr/>
        </p:nvSpPr>
        <p:spPr bwMode="auto">
          <a:xfrm>
            <a:off x="25558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2" name="Oval 120"/>
          <p:cNvSpPr>
            <a:spLocks noChangeArrowheads="1"/>
          </p:cNvSpPr>
          <p:nvPr/>
        </p:nvSpPr>
        <p:spPr bwMode="auto">
          <a:xfrm>
            <a:off x="26638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3" name="Oval 121"/>
          <p:cNvSpPr>
            <a:spLocks noChangeArrowheads="1"/>
          </p:cNvSpPr>
          <p:nvPr/>
        </p:nvSpPr>
        <p:spPr bwMode="auto">
          <a:xfrm>
            <a:off x="27717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4" name="Oval 122"/>
          <p:cNvSpPr>
            <a:spLocks noChangeArrowheads="1"/>
          </p:cNvSpPr>
          <p:nvPr/>
        </p:nvSpPr>
        <p:spPr bwMode="auto">
          <a:xfrm>
            <a:off x="24479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5" name="Oval 123"/>
          <p:cNvSpPr>
            <a:spLocks noChangeArrowheads="1"/>
          </p:cNvSpPr>
          <p:nvPr/>
        </p:nvSpPr>
        <p:spPr bwMode="auto">
          <a:xfrm>
            <a:off x="25558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6" name="Oval 124"/>
          <p:cNvSpPr>
            <a:spLocks noChangeArrowheads="1"/>
          </p:cNvSpPr>
          <p:nvPr/>
        </p:nvSpPr>
        <p:spPr bwMode="auto">
          <a:xfrm>
            <a:off x="26638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7" name="Oval 125"/>
          <p:cNvSpPr>
            <a:spLocks noChangeArrowheads="1"/>
          </p:cNvSpPr>
          <p:nvPr/>
        </p:nvSpPr>
        <p:spPr bwMode="auto">
          <a:xfrm>
            <a:off x="27717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8" name="Oval 126"/>
          <p:cNvSpPr>
            <a:spLocks noChangeArrowheads="1"/>
          </p:cNvSpPr>
          <p:nvPr/>
        </p:nvSpPr>
        <p:spPr bwMode="auto">
          <a:xfrm>
            <a:off x="244792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9" name="Oval 127"/>
          <p:cNvSpPr>
            <a:spLocks noChangeArrowheads="1"/>
          </p:cNvSpPr>
          <p:nvPr/>
        </p:nvSpPr>
        <p:spPr bwMode="auto">
          <a:xfrm>
            <a:off x="255587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0" name="Oval 128"/>
          <p:cNvSpPr>
            <a:spLocks noChangeArrowheads="1"/>
          </p:cNvSpPr>
          <p:nvPr/>
        </p:nvSpPr>
        <p:spPr bwMode="auto">
          <a:xfrm>
            <a:off x="28797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1" name="Oval 129"/>
          <p:cNvSpPr>
            <a:spLocks noChangeArrowheads="1"/>
          </p:cNvSpPr>
          <p:nvPr/>
        </p:nvSpPr>
        <p:spPr bwMode="auto">
          <a:xfrm>
            <a:off x="29876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2" name="Oval 130"/>
          <p:cNvSpPr>
            <a:spLocks noChangeArrowheads="1"/>
          </p:cNvSpPr>
          <p:nvPr/>
        </p:nvSpPr>
        <p:spPr bwMode="auto">
          <a:xfrm>
            <a:off x="30956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3" name="Oval 131"/>
          <p:cNvSpPr>
            <a:spLocks noChangeArrowheads="1"/>
          </p:cNvSpPr>
          <p:nvPr/>
        </p:nvSpPr>
        <p:spPr bwMode="auto">
          <a:xfrm>
            <a:off x="32035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4" name="Oval 132"/>
          <p:cNvSpPr>
            <a:spLocks noChangeArrowheads="1"/>
          </p:cNvSpPr>
          <p:nvPr/>
        </p:nvSpPr>
        <p:spPr bwMode="auto">
          <a:xfrm>
            <a:off x="33115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5" name="Oval 133"/>
          <p:cNvSpPr>
            <a:spLocks noChangeArrowheads="1"/>
          </p:cNvSpPr>
          <p:nvPr/>
        </p:nvSpPr>
        <p:spPr bwMode="auto">
          <a:xfrm>
            <a:off x="34194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6" name="Oval 134"/>
          <p:cNvSpPr>
            <a:spLocks noChangeArrowheads="1"/>
          </p:cNvSpPr>
          <p:nvPr/>
        </p:nvSpPr>
        <p:spPr bwMode="auto">
          <a:xfrm>
            <a:off x="35274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7" name="Oval 135"/>
          <p:cNvSpPr>
            <a:spLocks noChangeArrowheads="1"/>
          </p:cNvSpPr>
          <p:nvPr/>
        </p:nvSpPr>
        <p:spPr bwMode="auto">
          <a:xfrm>
            <a:off x="28797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8" name="Oval 136"/>
          <p:cNvSpPr>
            <a:spLocks noChangeArrowheads="1"/>
          </p:cNvSpPr>
          <p:nvPr/>
        </p:nvSpPr>
        <p:spPr bwMode="auto">
          <a:xfrm>
            <a:off x="29876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9" name="Oval 137"/>
          <p:cNvSpPr>
            <a:spLocks noChangeArrowheads="1"/>
          </p:cNvSpPr>
          <p:nvPr/>
        </p:nvSpPr>
        <p:spPr bwMode="auto">
          <a:xfrm>
            <a:off x="30956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0" name="Oval 138"/>
          <p:cNvSpPr>
            <a:spLocks noChangeArrowheads="1"/>
          </p:cNvSpPr>
          <p:nvPr/>
        </p:nvSpPr>
        <p:spPr bwMode="auto">
          <a:xfrm>
            <a:off x="32035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1" name="Oval 139"/>
          <p:cNvSpPr>
            <a:spLocks noChangeArrowheads="1"/>
          </p:cNvSpPr>
          <p:nvPr/>
        </p:nvSpPr>
        <p:spPr bwMode="auto">
          <a:xfrm>
            <a:off x="33115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2" name="Oval 140"/>
          <p:cNvSpPr>
            <a:spLocks noChangeArrowheads="1"/>
          </p:cNvSpPr>
          <p:nvPr/>
        </p:nvSpPr>
        <p:spPr bwMode="auto">
          <a:xfrm>
            <a:off x="34194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3" name="Oval 141"/>
          <p:cNvSpPr>
            <a:spLocks noChangeArrowheads="1"/>
          </p:cNvSpPr>
          <p:nvPr/>
        </p:nvSpPr>
        <p:spPr bwMode="auto">
          <a:xfrm>
            <a:off x="35274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4" name="Oval 142"/>
          <p:cNvSpPr>
            <a:spLocks noChangeArrowheads="1"/>
          </p:cNvSpPr>
          <p:nvPr/>
        </p:nvSpPr>
        <p:spPr bwMode="auto">
          <a:xfrm>
            <a:off x="36353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5" name="Oval 143"/>
          <p:cNvSpPr>
            <a:spLocks noChangeArrowheads="1"/>
          </p:cNvSpPr>
          <p:nvPr/>
        </p:nvSpPr>
        <p:spPr bwMode="auto">
          <a:xfrm>
            <a:off x="28797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6" name="Oval 144"/>
          <p:cNvSpPr>
            <a:spLocks noChangeArrowheads="1"/>
          </p:cNvSpPr>
          <p:nvPr/>
        </p:nvSpPr>
        <p:spPr bwMode="auto">
          <a:xfrm>
            <a:off x="29876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7" name="Oval 145"/>
          <p:cNvSpPr>
            <a:spLocks noChangeArrowheads="1"/>
          </p:cNvSpPr>
          <p:nvPr/>
        </p:nvSpPr>
        <p:spPr bwMode="auto">
          <a:xfrm>
            <a:off x="30956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8" name="Oval 146"/>
          <p:cNvSpPr>
            <a:spLocks noChangeArrowheads="1"/>
          </p:cNvSpPr>
          <p:nvPr/>
        </p:nvSpPr>
        <p:spPr bwMode="auto">
          <a:xfrm>
            <a:off x="32035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9" name="Oval 147"/>
          <p:cNvSpPr>
            <a:spLocks noChangeArrowheads="1"/>
          </p:cNvSpPr>
          <p:nvPr/>
        </p:nvSpPr>
        <p:spPr bwMode="auto">
          <a:xfrm>
            <a:off x="33115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0" name="Oval 148"/>
          <p:cNvSpPr>
            <a:spLocks noChangeArrowheads="1"/>
          </p:cNvSpPr>
          <p:nvPr/>
        </p:nvSpPr>
        <p:spPr bwMode="auto">
          <a:xfrm>
            <a:off x="34194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1" name="Oval 149"/>
          <p:cNvSpPr>
            <a:spLocks noChangeArrowheads="1"/>
          </p:cNvSpPr>
          <p:nvPr/>
        </p:nvSpPr>
        <p:spPr bwMode="auto">
          <a:xfrm>
            <a:off x="35274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2" name="Oval 150"/>
          <p:cNvSpPr>
            <a:spLocks noChangeArrowheads="1"/>
          </p:cNvSpPr>
          <p:nvPr/>
        </p:nvSpPr>
        <p:spPr bwMode="auto">
          <a:xfrm>
            <a:off x="28797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3" name="Oval 151"/>
          <p:cNvSpPr>
            <a:spLocks noChangeArrowheads="1"/>
          </p:cNvSpPr>
          <p:nvPr/>
        </p:nvSpPr>
        <p:spPr bwMode="auto">
          <a:xfrm>
            <a:off x="29876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4" name="Oval 152"/>
          <p:cNvSpPr>
            <a:spLocks noChangeArrowheads="1"/>
          </p:cNvSpPr>
          <p:nvPr/>
        </p:nvSpPr>
        <p:spPr bwMode="auto">
          <a:xfrm>
            <a:off x="30956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5" name="Oval 153"/>
          <p:cNvSpPr>
            <a:spLocks noChangeArrowheads="1"/>
          </p:cNvSpPr>
          <p:nvPr/>
        </p:nvSpPr>
        <p:spPr bwMode="auto">
          <a:xfrm>
            <a:off x="32035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6" name="Oval 154"/>
          <p:cNvSpPr>
            <a:spLocks noChangeArrowheads="1"/>
          </p:cNvSpPr>
          <p:nvPr/>
        </p:nvSpPr>
        <p:spPr bwMode="auto">
          <a:xfrm>
            <a:off x="33115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7" name="Oval 155"/>
          <p:cNvSpPr>
            <a:spLocks noChangeArrowheads="1"/>
          </p:cNvSpPr>
          <p:nvPr/>
        </p:nvSpPr>
        <p:spPr bwMode="auto">
          <a:xfrm>
            <a:off x="34194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8" name="Oval 156"/>
          <p:cNvSpPr>
            <a:spLocks noChangeArrowheads="1"/>
          </p:cNvSpPr>
          <p:nvPr/>
        </p:nvSpPr>
        <p:spPr bwMode="auto">
          <a:xfrm>
            <a:off x="28797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9" name="Oval 157"/>
          <p:cNvSpPr>
            <a:spLocks noChangeArrowheads="1"/>
          </p:cNvSpPr>
          <p:nvPr/>
        </p:nvSpPr>
        <p:spPr bwMode="auto">
          <a:xfrm>
            <a:off x="29876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0" name="Oval 158"/>
          <p:cNvSpPr>
            <a:spLocks noChangeArrowheads="1"/>
          </p:cNvSpPr>
          <p:nvPr/>
        </p:nvSpPr>
        <p:spPr bwMode="auto">
          <a:xfrm>
            <a:off x="30956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1" name="Oval 159"/>
          <p:cNvSpPr>
            <a:spLocks noChangeArrowheads="1"/>
          </p:cNvSpPr>
          <p:nvPr/>
        </p:nvSpPr>
        <p:spPr bwMode="auto">
          <a:xfrm>
            <a:off x="32035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2" name="Oval 160"/>
          <p:cNvSpPr>
            <a:spLocks noChangeArrowheads="1"/>
          </p:cNvSpPr>
          <p:nvPr/>
        </p:nvSpPr>
        <p:spPr bwMode="auto">
          <a:xfrm>
            <a:off x="320357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3" name="Oval 161"/>
          <p:cNvSpPr>
            <a:spLocks noChangeArrowheads="1"/>
          </p:cNvSpPr>
          <p:nvPr/>
        </p:nvSpPr>
        <p:spPr bwMode="auto">
          <a:xfrm>
            <a:off x="341947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4" name="Oval 162"/>
          <p:cNvSpPr>
            <a:spLocks noChangeArrowheads="1"/>
          </p:cNvSpPr>
          <p:nvPr/>
        </p:nvSpPr>
        <p:spPr bwMode="auto">
          <a:xfrm>
            <a:off x="352742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5" name="Oval 163"/>
          <p:cNvSpPr>
            <a:spLocks noChangeArrowheads="1"/>
          </p:cNvSpPr>
          <p:nvPr/>
        </p:nvSpPr>
        <p:spPr bwMode="auto">
          <a:xfrm>
            <a:off x="363537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6" name="Oval 164"/>
          <p:cNvSpPr>
            <a:spLocks noChangeArrowheads="1"/>
          </p:cNvSpPr>
          <p:nvPr/>
        </p:nvSpPr>
        <p:spPr bwMode="auto">
          <a:xfrm>
            <a:off x="3527425" y="4003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7" name="Oval 165"/>
          <p:cNvSpPr>
            <a:spLocks noChangeArrowheads="1"/>
          </p:cNvSpPr>
          <p:nvPr/>
        </p:nvSpPr>
        <p:spPr bwMode="auto">
          <a:xfrm>
            <a:off x="3635375" y="4003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8" name="Oval 166"/>
          <p:cNvSpPr>
            <a:spLocks noChangeArrowheads="1"/>
          </p:cNvSpPr>
          <p:nvPr/>
        </p:nvSpPr>
        <p:spPr bwMode="auto">
          <a:xfrm>
            <a:off x="3635375" y="4111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9" name="Oval 167"/>
          <p:cNvSpPr>
            <a:spLocks noChangeArrowheads="1"/>
          </p:cNvSpPr>
          <p:nvPr/>
        </p:nvSpPr>
        <p:spPr bwMode="auto">
          <a:xfrm>
            <a:off x="3635375" y="4219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0" name="Oval 168"/>
          <p:cNvSpPr>
            <a:spLocks noChangeArrowheads="1"/>
          </p:cNvSpPr>
          <p:nvPr/>
        </p:nvSpPr>
        <p:spPr bwMode="auto">
          <a:xfrm>
            <a:off x="3635375" y="4327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1" name="Oval 169"/>
          <p:cNvSpPr>
            <a:spLocks noChangeArrowheads="1"/>
          </p:cNvSpPr>
          <p:nvPr/>
        </p:nvSpPr>
        <p:spPr bwMode="auto">
          <a:xfrm>
            <a:off x="3635375" y="4435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2" name="Oval 170"/>
          <p:cNvSpPr>
            <a:spLocks noChangeArrowheads="1"/>
          </p:cNvSpPr>
          <p:nvPr/>
        </p:nvSpPr>
        <p:spPr bwMode="auto">
          <a:xfrm>
            <a:off x="23399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3" name="Oval 171"/>
          <p:cNvSpPr>
            <a:spLocks noChangeArrowheads="1"/>
          </p:cNvSpPr>
          <p:nvPr/>
        </p:nvSpPr>
        <p:spPr bwMode="auto">
          <a:xfrm>
            <a:off x="244792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4" name="Oval 172"/>
          <p:cNvSpPr>
            <a:spLocks noChangeArrowheads="1"/>
          </p:cNvSpPr>
          <p:nvPr/>
        </p:nvSpPr>
        <p:spPr bwMode="auto">
          <a:xfrm>
            <a:off x="25558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5" name="Oval 173"/>
          <p:cNvSpPr>
            <a:spLocks noChangeArrowheads="1"/>
          </p:cNvSpPr>
          <p:nvPr/>
        </p:nvSpPr>
        <p:spPr bwMode="auto">
          <a:xfrm>
            <a:off x="22320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6" name="Oval 174"/>
          <p:cNvSpPr>
            <a:spLocks noChangeArrowheads="1"/>
          </p:cNvSpPr>
          <p:nvPr/>
        </p:nvSpPr>
        <p:spPr bwMode="auto">
          <a:xfrm>
            <a:off x="23399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7" name="Oval 175"/>
          <p:cNvSpPr>
            <a:spLocks noChangeArrowheads="1"/>
          </p:cNvSpPr>
          <p:nvPr/>
        </p:nvSpPr>
        <p:spPr bwMode="auto">
          <a:xfrm>
            <a:off x="24479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8" name="Oval 176"/>
          <p:cNvSpPr>
            <a:spLocks noChangeArrowheads="1"/>
          </p:cNvSpPr>
          <p:nvPr/>
        </p:nvSpPr>
        <p:spPr bwMode="auto">
          <a:xfrm>
            <a:off x="25558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9" name="Oval 177"/>
          <p:cNvSpPr>
            <a:spLocks noChangeArrowheads="1"/>
          </p:cNvSpPr>
          <p:nvPr/>
        </p:nvSpPr>
        <p:spPr bwMode="auto">
          <a:xfrm>
            <a:off x="26638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0" name="Oval 178"/>
          <p:cNvSpPr>
            <a:spLocks noChangeArrowheads="1"/>
          </p:cNvSpPr>
          <p:nvPr/>
        </p:nvSpPr>
        <p:spPr bwMode="auto">
          <a:xfrm>
            <a:off x="27717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1" name="Oval 179"/>
          <p:cNvSpPr>
            <a:spLocks noChangeArrowheads="1"/>
          </p:cNvSpPr>
          <p:nvPr/>
        </p:nvSpPr>
        <p:spPr bwMode="auto">
          <a:xfrm>
            <a:off x="23399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2" name="Oval 180"/>
          <p:cNvSpPr>
            <a:spLocks noChangeArrowheads="1"/>
          </p:cNvSpPr>
          <p:nvPr/>
        </p:nvSpPr>
        <p:spPr bwMode="auto">
          <a:xfrm>
            <a:off x="24479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3" name="Oval 181"/>
          <p:cNvSpPr>
            <a:spLocks noChangeArrowheads="1"/>
          </p:cNvSpPr>
          <p:nvPr/>
        </p:nvSpPr>
        <p:spPr bwMode="auto">
          <a:xfrm>
            <a:off x="25558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4" name="Oval 182"/>
          <p:cNvSpPr>
            <a:spLocks noChangeArrowheads="1"/>
          </p:cNvSpPr>
          <p:nvPr/>
        </p:nvSpPr>
        <p:spPr bwMode="auto">
          <a:xfrm>
            <a:off x="26638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5" name="Oval 183"/>
          <p:cNvSpPr>
            <a:spLocks noChangeArrowheads="1"/>
          </p:cNvSpPr>
          <p:nvPr/>
        </p:nvSpPr>
        <p:spPr bwMode="auto">
          <a:xfrm>
            <a:off x="27717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6" name="Oval 184"/>
          <p:cNvSpPr>
            <a:spLocks noChangeArrowheads="1"/>
          </p:cNvSpPr>
          <p:nvPr/>
        </p:nvSpPr>
        <p:spPr bwMode="auto">
          <a:xfrm>
            <a:off x="22320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7" name="Oval 185"/>
          <p:cNvSpPr>
            <a:spLocks noChangeArrowheads="1"/>
          </p:cNvSpPr>
          <p:nvPr/>
        </p:nvSpPr>
        <p:spPr bwMode="auto">
          <a:xfrm>
            <a:off x="23399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8" name="Oval 186"/>
          <p:cNvSpPr>
            <a:spLocks noChangeArrowheads="1"/>
          </p:cNvSpPr>
          <p:nvPr/>
        </p:nvSpPr>
        <p:spPr bwMode="auto">
          <a:xfrm>
            <a:off x="24479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9" name="Oval 187"/>
          <p:cNvSpPr>
            <a:spLocks noChangeArrowheads="1"/>
          </p:cNvSpPr>
          <p:nvPr/>
        </p:nvSpPr>
        <p:spPr bwMode="auto">
          <a:xfrm>
            <a:off x="25558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0" name="Oval 188"/>
          <p:cNvSpPr>
            <a:spLocks noChangeArrowheads="1"/>
          </p:cNvSpPr>
          <p:nvPr/>
        </p:nvSpPr>
        <p:spPr bwMode="auto">
          <a:xfrm>
            <a:off x="26638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1" name="Oval 189"/>
          <p:cNvSpPr>
            <a:spLocks noChangeArrowheads="1"/>
          </p:cNvSpPr>
          <p:nvPr/>
        </p:nvSpPr>
        <p:spPr bwMode="auto">
          <a:xfrm>
            <a:off x="27717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2" name="Oval 190"/>
          <p:cNvSpPr>
            <a:spLocks noChangeArrowheads="1"/>
          </p:cNvSpPr>
          <p:nvPr/>
        </p:nvSpPr>
        <p:spPr bwMode="auto">
          <a:xfrm>
            <a:off x="22320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3" name="Oval 191"/>
          <p:cNvSpPr>
            <a:spLocks noChangeArrowheads="1"/>
          </p:cNvSpPr>
          <p:nvPr/>
        </p:nvSpPr>
        <p:spPr bwMode="auto">
          <a:xfrm>
            <a:off x="23399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4" name="Oval 192"/>
          <p:cNvSpPr>
            <a:spLocks noChangeArrowheads="1"/>
          </p:cNvSpPr>
          <p:nvPr/>
        </p:nvSpPr>
        <p:spPr bwMode="auto">
          <a:xfrm>
            <a:off x="24479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5" name="Oval 193"/>
          <p:cNvSpPr>
            <a:spLocks noChangeArrowheads="1"/>
          </p:cNvSpPr>
          <p:nvPr/>
        </p:nvSpPr>
        <p:spPr bwMode="auto">
          <a:xfrm>
            <a:off x="25558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6" name="Oval 194"/>
          <p:cNvSpPr>
            <a:spLocks noChangeArrowheads="1"/>
          </p:cNvSpPr>
          <p:nvPr/>
        </p:nvSpPr>
        <p:spPr bwMode="auto">
          <a:xfrm>
            <a:off x="26638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7" name="Oval 195"/>
          <p:cNvSpPr>
            <a:spLocks noChangeArrowheads="1"/>
          </p:cNvSpPr>
          <p:nvPr/>
        </p:nvSpPr>
        <p:spPr bwMode="auto">
          <a:xfrm>
            <a:off x="27717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8" name="Oval 196"/>
          <p:cNvSpPr>
            <a:spLocks noChangeArrowheads="1"/>
          </p:cNvSpPr>
          <p:nvPr/>
        </p:nvSpPr>
        <p:spPr bwMode="auto">
          <a:xfrm>
            <a:off x="3635375" y="4543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9" name="Oval 197"/>
          <p:cNvSpPr>
            <a:spLocks noChangeArrowheads="1"/>
          </p:cNvSpPr>
          <p:nvPr/>
        </p:nvSpPr>
        <p:spPr bwMode="auto">
          <a:xfrm>
            <a:off x="36353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0" name="Oval 198"/>
          <p:cNvSpPr>
            <a:spLocks noChangeArrowheads="1"/>
          </p:cNvSpPr>
          <p:nvPr/>
        </p:nvSpPr>
        <p:spPr bwMode="auto">
          <a:xfrm>
            <a:off x="28797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1" name="Oval 199"/>
          <p:cNvSpPr>
            <a:spLocks noChangeArrowheads="1"/>
          </p:cNvSpPr>
          <p:nvPr/>
        </p:nvSpPr>
        <p:spPr bwMode="auto">
          <a:xfrm>
            <a:off x="35274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2" name="Oval 200"/>
          <p:cNvSpPr>
            <a:spLocks noChangeArrowheads="1"/>
          </p:cNvSpPr>
          <p:nvPr/>
        </p:nvSpPr>
        <p:spPr bwMode="auto">
          <a:xfrm>
            <a:off x="36353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3" name="Oval 201"/>
          <p:cNvSpPr>
            <a:spLocks noChangeArrowheads="1"/>
          </p:cNvSpPr>
          <p:nvPr/>
        </p:nvSpPr>
        <p:spPr bwMode="auto">
          <a:xfrm>
            <a:off x="28797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4" name="Oval 202"/>
          <p:cNvSpPr>
            <a:spLocks noChangeArrowheads="1"/>
          </p:cNvSpPr>
          <p:nvPr/>
        </p:nvSpPr>
        <p:spPr bwMode="auto">
          <a:xfrm>
            <a:off x="29876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5" name="Oval 203"/>
          <p:cNvSpPr>
            <a:spLocks noChangeArrowheads="1"/>
          </p:cNvSpPr>
          <p:nvPr/>
        </p:nvSpPr>
        <p:spPr bwMode="auto">
          <a:xfrm>
            <a:off x="30956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6" name="Oval 204"/>
          <p:cNvSpPr>
            <a:spLocks noChangeArrowheads="1"/>
          </p:cNvSpPr>
          <p:nvPr/>
        </p:nvSpPr>
        <p:spPr bwMode="auto">
          <a:xfrm>
            <a:off x="32035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7" name="Oval 205"/>
          <p:cNvSpPr>
            <a:spLocks noChangeArrowheads="1"/>
          </p:cNvSpPr>
          <p:nvPr/>
        </p:nvSpPr>
        <p:spPr bwMode="auto">
          <a:xfrm>
            <a:off x="33115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8" name="Oval 206"/>
          <p:cNvSpPr>
            <a:spLocks noChangeArrowheads="1"/>
          </p:cNvSpPr>
          <p:nvPr/>
        </p:nvSpPr>
        <p:spPr bwMode="auto">
          <a:xfrm>
            <a:off x="34194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9" name="Oval 207"/>
          <p:cNvSpPr>
            <a:spLocks noChangeArrowheads="1"/>
          </p:cNvSpPr>
          <p:nvPr/>
        </p:nvSpPr>
        <p:spPr bwMode="auto">
          <a:xfrm>
            <a:off x="35274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0" name="Oval 208"/>
          <p:cNvSpPr>
            <a:spLocks noChangeArrowheads="1"/>
          </p:cNvSpPr>
          <p:nvPr/>
        </p:nvSpPr>
        <p:spPr bwMode="auto">
          <a:xfrm>
            <a:off x="36353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1" name="Oval 209"/>
          <p:cNvSpPr>
            <a:spLocks noChangeArrowheads="1"/>
          </p:cNvSpPr>
          <p:nvPr/>
        </p:nvSpPr>
        <p:spPr bwMode="auto">
          <a:xfrm>
            <a:off x="28797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2" name="Oval 210"/>
          <p:cNvSpPr>
            <a:spLocks noChangeArrowheads="1"/>
          </p:cNvSpPr>
          <p:nvPr/>
        </p:nvSpPr>
        <p:spPr bwMode="auto">
          <a:xfrm>
            <a:off x="29876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3" name="Oval 211"/>
          <p:cNvSpPr>
            <a:spLocks noChangeArrowheads="1"/>
          </p:cNvSpPr>
          <p:nvPr/>
        </p:nvSpPr>
        <p:spPr bwMode="auto">
          <a:xfrm>
            <a:off x="30956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4" name="Oval 212"/>
          <p:cNvSpPr>
            <a:spLocks noChangeArrowheads="1"/>
          </p:cNvSpPr>
          <p:nvPr/>
        </p:nvSpPr>
        <p:spPr bwMode="auto">
          <a:xfrm>
            <a:off x="32035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5" name="Oval 213"/>
          <p:cNvSpPr>
            <a:spLocks noChangeArrowheads="1"/>
          </p:cNvSpPr>
          <p:nvPr/>
        </p:nvSpPr>
        <p:spPr bwMode="auto">
          <a:xfrm>
            <a:off x="33115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6" name="Oval 214"/>
          <p:cNvSpPr>
            <a:spLocks noChangeArrowheads="1"/>
          </p:cNvSpPr>
          <p:nvPr/>
        </p:nvSpPr>
        <p:spPr bwMode="auto">
          <a:xfrm>
            <a:off x="34194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7" name="Oval 215"/>
          <p:cNvSpPr>
            <a:spLocks noChangeArrowheads="1"/>
          </p:cNvSpPr>
          <p:nvPr/>
        </p:nvSpPr>
        <p:spPr bwMode="auto">
          <a:xfrm>
            <a:off x="35274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8" name="Oval 216"/>
          <p:cNvSpPr>
            <a:spLocks noChangeArrowheads="1"/>
          </p:cNvSpPr>
          <p:nvPr/>
        </p:nvSpPr>
        <p:spPr bwMode="auto">
          <a:xfrm>
            <a:off x="36353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9" name="Oval 217"/>
          <p:cNvSpPr>
            <a:spLocks noChangeArrowheads="1"/>
          </p:cNvSpPr>
          <p:nvPr/>
        </p:nvSpPr>
        <p:spPr bwMode="auto">
          <a:xfrm>
            <a:off x="28797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0" name="Oval 218"/>
          <p:cNvSpPr>
            <a:spLocks noChangeArrowheads="1"/>
          </p:cNvSpPr>
          <p:nvPr/>
        </p:nvSpPr>
        <p:spPr bwMode="auto">
          <a:xfrm>
            <a:off x="29876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1" name="Oval 219"/>
          <p:cNvSpPr>
            <a:spLocks noChangeArrowheads="1"/>
          </p:cNvSpPr>
          <p:nvPr/>
        </p:nvSpPr>
        <p:spPr bwMode="auto">
          <a:xfrm>
            <a:off x="30956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2" name="Oval 220"/>
          <p:cNvSpPr>
            <a:spLocks noChangeArrowheads="1"/>
          </p:cNvSpPr>
          <p:nvPr/>
        </p:nvSpPr>
        <p:spPr bwMode="auto">
          <a:xfrm>
            <a:off x="32035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3" name="Oval 221"/>
          <p:cNvSpPr>
            <a:spLocks noChangeArrowheads="1"/>
          </p:cNvSpPr>
          <p:nvPr/>
        </p:nvSpPr>
        <p:spPr bwMode="auto">
          <a:xfrm>
            <a:off x="33115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4" name="Oval 222"/>
          <p:cNvSpPr>
            <a:spLocks noChangeArrowheads="1"/>
          </p:cNvSpPr>
          <p:nvPr/>
        </p:nvSpPr>
        <p:spPr bwMode="auto">
          <a:xfrm>
            <a:off x="34194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5" name="Oval 223"/>
          <p:cNvSpPr>
            <a:spLocks noChangeArrowheads="1"/>
          </p:cNvSpPr>
          <p:nvPr/>
        </p:nvSpPr>
        <p:spPr bwMode="auto">
          <a:xfrm>
            <a:off x="35274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6" name="Oval 224"/>
          <p:cNvSpPr>
            <a:spLocks noChangeArrowheads="1"/>
          </p:cNvSpPr>
          <p:nvPr/>
        </p:nvSpPr>
        <p:spPr bwMode="auto">
          <a:xfrm>
            <a:off x="36353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7" name="Oval 225"/>
          <p:cNvSpPr>
            <a:spLocks noChangeArrowheads="1"/>
          </p:cNvSpPr>
          <p:nvPr/>
        </p:nvSpPr>
        <p:spPr bwMode="auto">
          <a:xfrm>
            <a:off x="37449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8" name="Oval 226"/>
          <p:cNvSpPr>
            <a:spLocks noChangeArrowheads="1"/>
          </p:cNvSpPr>
          <p:nvPr/>
        </p:nvSpPr>
        <p:spPr bwMode="auto">
          <a:xfrm>
            <a:off x="38528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9" name="Oval 227"/>
          <p:cNvSpPr>
            <a:spLocks noChangeArrowheads="1"/>
          </p:cNvSpPr>
          <p:nvPr/>
        </p:nvSpPr>
        <p:spPr bwMode="auto">
          <a:xfrm>
            <a:off x="39608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0" name="Oval 228"/>
          <p:cNvSpPr>
            <a:spLocks noChangeArrowheads="1"/>
          </p:cNvSpPr>
          <p:nvPr/>
        </p:nvSpPr>
        <p:spPr bwMode="auto">
          <a:xfrm>
            <a:off x="40687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1" name="Oval 229"/>
          <p:cNvSpPr>
            <a:spLocks noChangeArrowheads="1"/>
          </p:cNvSpPr>
          <p:nvPr/>
        </p:nvSpPr>
        <p:spPr bwMode="auto">
          <a:xfrm>
            <a:off x="41767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2" name="Oval 230"/>
          <p:cNvSpPr>
            <a:spLocks noChangeArrowheads="1"/>
          </p:cNvSpPr>
          <p:nvPr/>
        </p:nvSpPr>
        <p:spPr bwMode="auto">
          <a:xfrm>
            <a:off x="37449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3" name="Oval 231"/>
          <p:cNvSpPr>
            <a:spLocks noChangeArrowheads="1"/>
          </p:cNvSpPr>
          <p:nvPr/>
        </p:nvSpPr>
        <p:spPr bwMode="auto">
          <a:xfrm>
            <a:off x="38528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4" name="Oval 232"/>
          <p:cNvSpPr>
            <a:spLocks noChangeArrowheads="1"/>
          </p:cNvSpPr>
          <p:nvPr/>
        </p:nvSpPr>
        <p:spPr bwMode="auto">
          <a:xfrm>
            <a:off x="39608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5" name="Oval 233"/>
          <p:cNvSpPr>
            <a:spLocks noChangeArrowheads="1"/>
          </p:cNvSpPr>
          <p:nvPr/>
        </p:nvSpPr>
        <p:spPr bwMode="auto">
          <a:xfrm>
            <a:off x="40687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6" name="Oval 234"/>
          <p:cNvSpPr>
            <a:spLocks noChangeArrowheads="1"/>
          </p:cNvSpPr>
          <p:nvPr/>
        </p:nvSpPr>
        <p:spPr bwMode="auto">
          <a:xfrm>
            <a:off x="41767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7" name="Oval 235"/>
          <p:cNvSpPr>
            <a:spLocks noChangeArrowheads="1"/>
          </p:cNvSpPr>
          <p:nvPr/>
        </p:nvSpPr>
        <p:spPr bwMode="auto">
          <a:xfrm>
            <a:off x="37449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8" name="Oval 236"/>
          <p:cNvSpPr>
            <a:spLocks noChangeArrowheads="1"/>
          </p:cNvSpPr>
          <p:nvPr/>
        </p:nvSpPr>
        <p:spPr bwMode="auto">
          <a:xfrm>
            <a:off x="38528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9" name="Oval 237"/>
          <p:cNvSpPr>
            <a:spLocks noChangeArrowheads="1"/>
          </p:cNvSpPr>
          <p:nvPr/>
        </p:nvSpPr>
        <p:spPr bwMode="auto">
          <a:xfrm>
            <a:off x="39608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0" name="Oval 238"/>
          <p:cNvSpPr>
            <a:spLocks noChangeArrowheads="1"/>
          </p:cNvSpPr>
          <p:nvPr/>
        </p:nvSpPr>
        <p:spPr bwMode="auto">
          <a:xfrm>
            <a:off x="40687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1" name="Oval 239"/>
          <p:cNvSpPr>
            <a:spLocks noChangeArrowheads="1"/>
          </p:cNvSpPr>
          <p:nvPr/>
        </p:nvSpPr>
        <p:spPr bwMode="auto">
          <a:xfrm>
            <a:off x="374491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2" name="Oval 240"/>
          <p:cNvSpPr>
            <a:spLocks noChangeArrowheads="1"/>
          </p:cNvSpPr>
          <p:nvPr/>
        </p:nvSpPr>
        <p:spPr bwMode="auto">
          <a:xfrm>
            <a:off x="385286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3" name="Oval 241"/>
          <p:cNvSpPr>
            <a:spLocks noChangeArrowheads="1"/>
          </p:cNvSpPr>
          <p:nvPr/>
        </p:nvSpPr>
        <p:spPr bwMode="auto">
          <a:xfrm>
            <a:off x="374491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4" name="Oval 242"/>
          <p:cNvSpPr>
            <a:spLocks noChangeArrowheads="1"/>
          </p:cNvSpPr>
          <p:nvPr/>
        </p:nvSpPr>
        <p:spPr bwMode="auto">
          <a:xfrm>
            <a:off x="417671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5" name="Oval 243"/>
          <p:cNvSpPr>
            <a:spLocks noChangeArrowheads="1"/>
          </p:cNvSpPr>
          <p:nvPr/>
        </p:nvSpPr>
        <p:spPr bwMode="auto">
          <a:xfrm>
            <a:off x="51482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6" name="Oval 244"/>
          <p:cNvSpPr>
            <a:spLocks noChangeArrowheads="1"/>
          </p:cNvSpPr>
          <p:nvPr/>
        </p:nvSpPr>
        <p:spPr bwMode="auto">
          <a:xfrm>
            <a:off x="52562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7" name="Oval 245"/>
          <p:cNvSpPr>
            <a:spLocks noChangeArrowheads="1"/>
          </p:cNvSpPr>
          <p:nvPr/>
        </p:nvSpPr>
        <p:spPr bwMode="auto">
          <a:xfrm>
            <a:off x="51482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8" name="Oval 246"/>
          <p:cNvSpPr>
            <a:spLocks noChangeArrowheads="1"/>
          </p:cNvSpPr>
          <p:nvPr/>
        </p:nvSpPr>
        <p:spPr bwMode="auto">
          <a:xfrm>
            <a:off x="52562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9" name="Oval 247"/>
          <p:cNvSpPr>
            <a:spLocks noChangeArrowheads="1"/>
          </p:cNvSpPr>
          <p:nvPr/>
        </p:nvSpPr>
        <p:spPr bwMode="auto">
          <a:xfrm>
            <a:off x="52562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0" name="Oval 248"/>
          <p:cNvSpPr>
            <a:spLocks noChangeArrowheads="1"/>
          </p:cNvSpPr>
          <p:nvPr/>
        </p:nvSpPr>
        <p:spPr bwMode="auto">
          <a:xfrm>
            <a:off x="525621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1" name="Oval 249"/>
          <p:cNvSpPr>
            <a:spLocks noChangeArrowheads="1"/>
          </p:cNvSpPr>
          <p:nvPr/>
        </p:nvSpPr>
        <p:spPr bwMode="auto">
          <a:xfrm>
            <a:off x="514826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2" name="Oval 250"/>
          <p:cNvSpPr>
            <a:spLocks noChangeArrowheads="1"/>
          </p:cNvSpPr>
          <p:nvPr/>
        </p:nvSpPr>
        <p:spPr bwMode="auto">
          <a:xfrm>
            <a:off x="525621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3" name="Oval 251"/>
          <p:cNvSpPr>
            <a:spLocks noChangeArrowheads="1"/>
          </p:cNvSpPr>
          <p:nvPr/>
        </p:nvSpPr>
        <p:spPr bwMode="auto">
          <a:xfrm>
            <a:off x="536416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4" name="Oval 252"/>
          <p:cNvSpPr>
            <a:spLocks noChangeArrowheads="1"/>
          </p:cNvSpPr>
          <p:nvPr/>
        </p:nvSpPr>
        <p:spPr bwMode="auto">
          <a:xfrm>
            <a:off x="514826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5" name="Oval 253"/>
          <p:cNvSpPr>
            <a:spLocks noChangeArrowheads="1"/>
          </p:cNvSpPr>
          <p:nvPr/>
        </p:nvSpPr>
        <p:spPr bwMode="auto">
          <a:xfrm>
            <a:off x="525621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6" name="Oval 254"/>
          <p:cNvSpPr>
            <a:spLocks noChangeArrowheads="1"/>
          </p:cNvSpPr>
          <p:nvPr/>
        </p:nvSpPr>
        <p:spPr bwMode="auto">
          <a:xfrm>
            <a:off x="536416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7" name="Oval 255"/>
          <p:cNvSpPr>
            <a:spLocks noChangeArrowheads="1"/>
          </p:cNvSpPr>
          <p:nvPr/>
        </p:nvSpPr>
        <p:spPr bwMode="auto">
          <a:xfrm>
            <a:off x="40687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8" name="Oval 256"/>
          <p:cNvSpPr>
            <a:spLocks noChangeArrowheads="1"/>
          </p:cNvSpPr>
          <p:nvPr/>
        </p:nvSpPr>
        <p:spPr bwMode="auto">
          <a:xfrm>
            <a:off x="417671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9" name="Oval 257"/>
          <p:cNvSpPr>
            <a:spLocks noChangeArrowheads="1"/>
          </p:cNvSpPr>
          <p:nvPr/>
        </p:nvSpPr>
        <p:spPr bwMode="auto">
          <a:xfrm>
            <a:off x="42846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0" name="Oval 258"/>
          <p:cNvSpPr>
            <a:spLocks noChangeArrowheads="1"/>
          </p:cNvSpPr>
          <p:nvPr/>
        </p:nvSpPr>
        <p:spPr bwMode="auto">
          <a:xfrm>
            <a:off x="51482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1" name="Oval 259"/>
          <p:cNvSpPr>
            <a:spLocks noChangeArrowheads="1"/>
          </p:cNvSpPr>
          <p:nvPr/>
        </p:nvSpPr>
        <p:spPr bwMode="auto">
          <a:xfrm>
            <a:off x="525621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2" name="Oval 260"/>
          <p:cNvSpPr>
            <a:spLocks noChangeArrowheads="1"/>
          </p:cNvSpPr>
          <p:nvPr/>
        </p:nvSpPr>
        <p:spPr bwMode="auto">
          <a:xfrm>
            <a:off x="53641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3" name="Oval 261"/>
          <p:cNvSpPr>
            <a:spLocks noChangeArrowheads="1"/>
          </p:cNvSpPr>
          <p:nvPr/>
        </p:nvSpPr>
        <p:spPr bwMode="auto">
          <a:xfrm>
            <a:off x="5148263" y="5948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4" name="Oval 262"/>
          <p:cNvSpPr>
            <a:spLocks noChangeArrowheads="1"/>
          </p:cNvSpPr>
          <p:nvPr/>
        </p:nvSpPr>
        <p:spPr bwMode="auto">
          <a:xfrm>
            <a:off x="5256213" y="5948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5" name="Oval 263"/>
          <p:cNvSpPr>
            <a:spLocks noChangeArrowheads="1"/>
          </p:cNvSpPr>
          <p:nvPr/>
        </p:nvSpPr>
        <p:spPr bwMode="auto">
          <a:xfrm>
            <a:off x="37449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6" name="Oval 264"/>
          <p:cNvSpPr>
            <a:spLocks noChangeArrowheads="1"/>
          </p:cNvSpPr>
          <p:nvPr/>
        </p:nvSpPr>
        <p:spPr bwMode="auto">
          <a:xfrm>
            <a:off x="38528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7" name="Oval 265"/>
          <p:cNvSpPr>
            <a:spLocks noChangeArrowheads="1"/>
          </p:cNvSpPr>
          <p:nvPr/>
        </p:nvSpPr>
        <p:spPr bwMode="auto">
          <a:xfrm>
            <a:off x="39608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8" name="Oval 266"/>
          <p:cNvSpPr>
            <a:spLocks noChangeArrowheads="1"/>
          </p:cNvSpPr>
          <p:nvPr/>
        </p:nvSpPr>
        <p:spPr bwMode="auto">
          <a:xfrm>
            <a:off x="40687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9" name="Oval 267"/>
          <p:cNvSpPr>
            <a:spLocks noChangeArrowheads="1"/>
          </p:cNvSpPr>
          <p:nvPr/>
        </p:nvSpPr>
        <p:spPr bwMode="auto">
          <a:xfrm>
            <a:off x="41767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0" name="Oval 268"/>
          <p:cNvSpPr>
            <a:spLocks noChangeArrowheads="1"/>
          </p:cNvSpPr>
          <p:nvPr/>
        </p:nvSpPr>
        <p:spPr bwMode="auto">
          <a:xfrm>
            <a:off x="42846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1" name="Oval 269"/>
          <p:cNvSpPr>
            <a:spLocks noChangeArrowheads="1"/>
          </p:cNvSpPr>
          <p:nvPr/>
        </p:nvSpPr>
        <p:spPr bwMode="auto">
          <a:xfrm>
            <a:off x="43926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2" name="Oval 270"/>
          <p:cNvSpPr>
            <a:spLocks noChangeArrowheads="1"/>
          </p:cNvSpPr>
          <p:nvPr/>
        </p:nvSpPr>
        <p:spPr bwMode="auto">
          <a:xfrm>
            <a:off x="45005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3" name="Oval 271"/>
          <p:cNvSpPr>
            <a:spLocks noChangeArrowheads="1"/>
          </p:cNvSpPr>
          <p:nvPr/>
        </p:nvSpPr>
        <p:spPr bwMode="auto">
          <a:xfrm>
            <a:off x="37449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4" name="Oval 272"/>
          <p:cNvSpPr>
            <a:spLocks noChangeArrowheads="1"/>
          </p:cNvSpPr>
          <p:nvPr/>
        </p:nvSpPr>
        <p:spPr bwMode="auto">
          <a:xfrm>
            <a:off x="38528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5" name="Oval 273"/>
          <p:cNvSpPr>
            <a:spLocks noChangeArrowheads="1"/>
          </p:cNvSpPr>
          <p:nvPr/>
        </p:nvSpPr>
        <p:spPr bwMode="auto">
          <a:xfrm>
            <a:off x="39608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6" name="Oval 274"/>
          <p:cNvSpPr>
            <a:spLocks noChangeArrowheads="1"/>
          </p:cNvSpPr>
          <p:nvPr/>
        </p:nvSpPr>
        <p:spPr bwMode="auto">
          <a:xfrm>
            <a:off x="40687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7" name="Oval 275"/>
          <p:cNvSpPr>
            <a:spLocks noChangeArrowheads="1"/>
          </p:cNvSpPr>
          <p:nvPr/>
        </p:nvSpPr>
        <p:spPr bwMode="auto">
          <a:xfrm>
            <a:off x="41767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8" name="Oval 276"/>
          <p:cNvSpPr>
            <a:spLocks noChangeArrowheads="1"/>
          </p:cNvSpPr>
          <p:nvPr/>
        </p:nvSpPr>
        <p:spPr bwMode="auto">
          <a:xfrm>
            <a:off x="42846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9" name="Oval 277"/>
          <p:cNvSpPr>
            <a:spLocks noChangeArrowheads="1"/>
          </p:cNvSpPr>
          <p:nvPr/>
        </p:nvSpPr>
        <p:spPr bwMode="auto">
          <a:xfrm>
            <a:off x="43926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0" name="Oval 278"/>
          <p:cNvSpPr>
            <a:spLocks noChangeArrowheads="1"/>
          </p:cNvSpPr>
          <p:nvPr/>
        </p:nvSpPr>
        <p:spPr bwMode="auto">
          <a:xfrm>
            <a:off x="45005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1" name="Oval 279"/>
          <p:cNvSpPr>
            <a:spLocks noChangeArrowheads="1"/>
          </p:cNvSpPr>
          <p:nvPr/>
        </p:nvSpPr>
        <p:spPr bwMode="auto">
          <a:xfrm>
            <a:off x="37449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2" name="Oval 280"/>
          <p:cNvSpPr>
            <a:spLocks noChangeArrowheads="1"/>
          </p:cNvSpPr>
          <p:nvPr/>
        </p:nvSpPr>
        <p:spPr bwMode="auto">
          <a:xfrm>
            <a:off x="38528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3" name="Oval 281"/>
          <p:cNvSpPr>
            <a:spLocks noChangeArrowheads="1"/>
          </p:cNvSpPr>
          <p:nvPr/>
        </p:nvSpPr>
        <p:spPr bwMode="auto">
          <a:xfrm>
            <a:off x="39608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4" name="Oval 282"/>
          <p:cNvSpPr>
            <a:spLocks noChangeArrowheads="1"/>
          </p:cNvSpPr>
          <p:nvPr/>
        </p:nvSpPr>
        <p:spPr bwMode="auto">
          <a:xfrm>
            <a:off x="40687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5" name="Oval 283"/>
          <p:cNvSpPr>
            <a:spLocks noChangeArrowheads="1"/>
          </p:cNvSpPr>
          <p:nvPr/>
        </p:nvSpPr>
        <p:spPr bwMode="auto">
          <a:xfrm>
            <a:off x="41767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6" name="Oval 284"/>
          <p:cNvSpPr>
            <a:spLocks noChangeArrowheads="1"/>
          </p:cNvSpPr>
          <p:nvPr/>
        </p:nvSpPr>
        <p:spPr bwMode="auto">
          <a:xfrm>
            <a:off x="42846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7" name="Oval 285"/>
          <p:cNvSpPr>
            <a:spLocks noChangeArrowheads="1"/>
          </p:cNvSpPr>
          <p:nvPr/>
        </p:nvSpPr>
        <p:spPr bwMode="auto">
          <a:xfrm>
            <a:off x="43926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8" name="Oval 286"/>
          <p:cNvSpPr>
            <a:spLocks noChangeArrowheads="1"/>
          </p:cNvSpPr>
          <p:nvPr/>
        </p:nvSpPr>
        <p:spPr bwMode="auto">
          <a:xfrm>
            <a:off x="45005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9" name="Oval 287"/>
          <p:cNvSpPr>
            <a:spLocks noChangeArrowheads="1"/>
          </p:cNvSpPr>
          <p:nvPr/>
        </p:nvSpPr>
        <p:spPr bwMode="auto">
          <a:xfrm>
            <a:off x="37449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0" name="Oval 288"/>
          <p:cNvSpPr>
            <a:spLocks noChangeArrowheads="1"/>
          </p:cNvSpPr>
          <p:nvPr/>
        </p:nvSpPr>
        <p:spPr bwMode="auto">
          <a:xfrm>
            <a:off x="38528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1" name="Oval 289"/>
          <p:cNvSpPr>
            <a:spLocks noChangeArrowheads="1"/>
          </p:cNvSpPr>
          <p:nvPr/>
        </p:nvSpPr>
        <p:spPr bwMode="auto">
          <a:xfrm>
            <a:off x="39608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2" name="Oval 290"/>
          <p:cNvSpPr>
            <a:spLocks noChangeArrowheads="1"/>
          </p:cNvSpPr>
          <p:nvPr/>
        </p:nvSpPr>
        <p:spPr bwMode="auto">
          <a:xfrm>
            <a:off x="40687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3" name="Oval 291"/>
          <p:cNvSpPr>
            <a:spLocks noChangeArrowheads="1"/>
          </p:cNvSpPr>
          <p:nvPr/>
        </p:nvSpPr>
        <p:spPr bwMode="auto">
          <a:xfrm>
            <a:off x="41767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4" name="Oval 292"/>
          <p:cNvSpPr>
            <a:spLocks noChangeArrowheads="1"/>
          </p:cNvSpPr>
          <p:nvPr/>
        </p:nvSpPr>
        <p:spPr bwMode="auto">
          <a:xfrm>
            <a:off x="42846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5" name="Oval 293"/>
          <p:cNvSpPr>
            <a:spLocks noChangeArrowheads="1"/>
          </p:cNvSpPr>
          <p:nvPr/>
        </p:nvSpPr>
        <p:spPr bwMode="auto">
          <a:xfrm>
            <a:off x="43926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6" name="Oval 294"/>
          <p:cNvSpPr>
            <a:spLocks noChangeArrowheads="1"/>
          </p:cNvSpPr>
          <p:nvPr/>
        </p:nvSpPr>
        <p:spPr bwMode="auto">
          <a:xfrm>
            <a:off x="45005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7" name="Oval 295"/>
          <p:cNvSpPr>
            <a:spLocks noChangeArrowheads="1"/>
          </p:cNvSpPr>
          <p:nvPr/>
        </p:nvSpPr>
        <p:spPr bwMode="auto">
          <a:xfrm>
            <a:off x="37449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8" name="Oval 296"/>
          <p:cNvSpPr>
            <a:spLocks noChangeArrowheads="1"/>
          </p:cNvSpPr>
          <p:nvPr/>
        </p:nvSpPr>
        <p:spPr bwMode="auto">
          <a:xfrm>
            <a:off x="38528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9" name="Oval 297"/>
          <p:cNvSpPr>
            <a:spLocks noChangeArrowheads="1"/>
          </p:cNvSpPr>
          <p:nvPr/>
        </p:nvSpPr>
        <p:spPr bwMode="auto">
          <a:xfrm>
            <a:off x="39608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0" name="Oval 298"/>
          <p:cNvSpPr>
            <a:spLocks noChangeArrowheads="1"/>
          </p:cNvSpPr>
          <p:nvPr/>
        </p:nvSpPr>
        <p:spPr bwMode="auto">
          <a:xfrm>
            <a:off x="40687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1" name="Oval 299"/>
          <p:cNvSpPr>
            <a:spLocks noChangeArrowheads="1"/>
          </p:cNvSpPr>
          <p:nvPr/>
        </p:nvSpPr>
        <p:spPr bwMode="auto">
          <a:xfrm>
            <a:off x="41767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2" name="Oval 300"/>
          <p:cNvSpPr>
            <a:spLocks noChangeArrowheads="1"/>
          </p:cNvSpPr>
          <p:nvPr/>
        </p:nvSpPr>
        <p:spPr bwMode="auto">
          <a:xfrm>
            <a:off x="42846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3" name="Oval 301"/>
          <p:cNvSpPr>
            <a:spLocks noChangeArrowheads="1"/>
          </p:cNvSpPr>
          <p:nvPr/>
        </p:nvSpPr>
        <p:spPr bwMode="auto">
          <a:xfrm>
            <a:off x="43926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4" name="Oval 302"/>
          <p:cNvSpPr>
            <a:spLocks noChangeArrowheads="1"/>
          </p:cNvSpPr>
          <p:nvPr/>
        </p:nvSpPr>
        <p:spPr bwMode="auto">
          <a:xfrm>
            <a:off x="45005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5" name="Oval 303"/>
          <p:cNvSpPr>
            <a:spLocks noChangeArrowheads="1"/>
          </p:cNvSpPr>
          <p:nvPr/>
        </p:nvSpPr>
        <p:spPr bwMode="auto">
          <a:xfrm>
            <a:off x="37449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6" name="Oval 304"/>
          <p:cNvSpPr>
            <a:spLocks noChangeArrowheads="1"/>
          </p:cNvSpPr>
          <p:nvPr/>
        </p:nvSpPr>
        <p:spPr bwMode="auto">
          <a:xfrm>
            <a:off x="38528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7" name="Oval 305"/>
          <p:cNvSpPr>
            <a:spLocks noChangeArrowheads="1"/>
          </p:cNvSpPr>
          <p:nvPr/>
        </p:nvSpPr>
        <p:spPr bwMode="auto">
          <a:xfrm>
            <a:off x="39608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8" name="Oval 306"/>
          <p:cNvSpPr>
            <a:spLocks noChangeArrowheads="1"/>
          </p:cNvSpPr>
          <p:nvPr/>
        </p:nvSpPr>
        <p:spPr bwMode="auto">
          <a:xfrm>
            <a:off x="40687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9" name="Oval 307"/>
          <p:cNvSpPr>
            <a:spLocks noChangeArrowheads="1"/>
          </p:cNvSpPr>
          <p:nvPr/>
        </p:nvSpPr>
        <p:spPr bwMode="auto">
          <a:xfrm>
            <a:off x="41767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0" name="Oval 308"/>
          <p:cNvSpPr>
            <a:spLocks noChangeArrowheads="1"/>
          </p:cNvSpPr>
          <p:nvPr/>
        </p:nvSpPr>
        <p:spPr bwMode="auto">
          <a:xfrm>
            <a:off x="42846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1" name="Oval 309"/>
          <p:cNvSpPr>
            <a:spLocks noChangeArrowheads="1"/>
          </p:cNvSpPr>
          <p:nvPr/>
        </p:nvSpPr>
        <p:spPr bwMode="auto">
          <a:xfrm>
            <a:off x="43926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2" name="Oval 310"/>
          <p:cNvSpPr>
            <a:spLocks noChangeArrowheads="1"/>
          </p:cNvSpPr>
          <p:nvPr/>
        </p:nvSpPr>
        <p:spPr bwMode="auto">
          <a:xfrm>
            <a:off x="45005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3" name="Oval 311"/>
          <p:cNvSpPr>
            <a:spLocks noChangeArrowheads="1"/>
          </p:cNvSpPr>
          <p:nvPr/>
        </p:nvSpPr>
        <p:spPr bwMode="auto">
          <a:xfrm>
            <a:off x="46085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4" name="Oval 312"/>
          <p:cNvSpPr>
            <a:spLocks noChangeArrowheads="1"/>
          </p:cNvSpPr>
          <p:nvPr/>
        </p:nvSpPr>
        <p:spPr bwMode="auto">
          <a:xfrm>
            <a:off x="47164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5" name="Oval 313"/>
          <p:cNvSpPr>
            <a:spLocks noChangeArrowheads="1"/>
          </p:cNvSpPr>
          <p:nvPr/>
        </p:nvSpPr>
        <p:spPr bwMode="auto">
          <a:xfrm>
            <a:off x="48244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6" name="Oval 314"/>
          <p:cNvSpPr>
            <a:spLocks noChangeArrowheads="1"/>
          </p:cNvSpPr>
          <p:nvPr/>
        </p:nvSpPr>
        <p:spPr bwMode="auto">
          <a:xfrm>
            <a:off x="49323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7" name="Oval 315"/>
          <p:cNvSpPr>
            <a:spLocks noChangeArrowheads="1"/>
          </p:cNvSpPr>
          <p:nvPr/>
        </p:nvSpPr>
        <p:spPr bwMode="auto">
          <a:xfrm>
            <a:off x="50403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8" name="Oval 316"/>
          <p:cNvSpPr>
            <a:spLocks noChangeArrowheads="1"/>
          </p:cNvSpPr>
          <p:nvPr/>
        </p:nvSpPr>
        <p:spPr bwMode="auto">
          <a:xfrm>
            <a:off x="51482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9" name="Oval 317"/>
          <p:cNvSpPr>
            <a:spLocks noChangeArrowheads="1"/>
          </p:cNvSpPr>
          <p:nvPr/>
        </p:nvSpPr>
        <p:spPr bwMode="auto">
          <a:xfrm>
            <a:off x="52562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0" name="Oval 318"/>
          <p:cNvSpPr>
            <a:spLocks noChangeArrowheads="1"/>
          </p:cNvSpPr>
          <p:nvPr/>
        </p:nvSpPr>
        <p:spPr bwMode="auto">
          <a:xfrm>
            <a:off x="53641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1" name="Oval 319"/>
          <p:cNvSpPr>
            <a:spLocks noChangeArrowheads="1"/>
          </p:cNvSpPr>
          <p:nvPr/>
        </p:nvSpPr>
        <p:spPr bwMode="auto">
          <a:xfrm>
            <a:off x="46085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2" name="Oval 320"/>
          <p:cNvSpPr>
            <a:spLocks noChangeArrowheads="1"/>
          </p:cNvSpPr>
          <p:nvPr/>
        </p:nvSpPr>
        <p:spPr bwMode="auto">
          <a:xfrm>
            <a:off x="47164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3" name="Oval 321"/>
          <p:cNvSpPr>
            <a:spLocks noChangeArrowheads="1"/>
          </p:cNvSpPr>
          <p:nvPr/>
        </p:nvSpPr>
        <p:spPr bwMode="auto">
          <a:xfrm>
            <a:off x="48244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4" name="Oval 322"/>
          <p:cNvSpPr>
            <a:spLocks noChangeArrowheads="1"/>
          </p:cNvSpPr>
          <p:nvPr/>
        </p:nvSpPr>
        <p:spPr bwMode="auto">
          <a:xfrm>
            <a:off x="49323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5" name="Oval 323"/>
          <p:cNvSpPr>
            <a:spLocks noChangeArrowheads="1"/>
          </p:cNvSpPr>
          <p:nvPr/>
        </p:nvSpPr>
        <p:spPr bwMode="auto">
          <a:xfrm>
            <a:off x="50403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6" name="Oval 324"/>
          <p:cNvSpPr>
            <a:spLocks noChangeArrowheads="1"/>
          </p:cNvSpPr>
          <p:nvPr/>
        </p:nvSpPr>
        <p:spPr bwMode="auto">
          <a:xfrm>
            <a:off x="51482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7" name="Oval 325"/>
          <p:cNvSpPr>
            <a:spLocks noChangeArrowheads="1"/>
          </p:cNvSpPr>
          <p:nvPr/>
        </p:nvSpPr>
        <p:spPr bwMode="auto">
          <a:xfrm>
            <a:off x="52562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8" name="Oval 326"/>
          <p:cNvSpPr>
            <a:spLocks noChangeArrowheads="1"/>
          </p:cNvSpPr>
          <p:nvPr/>
        </p:nvSpPr>
        <p:spPr bwMode="auto">
          <a:xfrm>
            <a:off x="53641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9" name="Oval 327"/>
          <p:cNvSpPr>
            <a:spLocks noChangeArrowheads="1"/>
          </p:cNvSpPr>
          <p:nvPr/>
        </p:nvSpPr>
        <p:spPr bwMode="auto">
          <a:xfrm>
            <a:off x="46085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0" name="Oval 328"/>
          <p:cNvSpPr>
            <a:spLocks noChangeArrowheads="1"/>
          </p:cNvSpPr>
          <p:nvPr/>
        </p:nvSpPr>
        <p:spPr bwMode="auto">
          <a:xfrm>
            <a:off x="47164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1" name="Oval 329"/>
          <p:cNvSpPr>
            <a:spLocks noChangeArrowheads="1"/>
          </p:cNvSpPr>
          <p:nvPr/>
        </p:nvSpPr>
        <p:spPr bwMode="auto">
          <a:xfrm>
            <a:off x="48244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2" name="Oval 330"/>
          <p:cNvSpPr>
            <a:spLocks noChangeArrowheads="1"/>
          </p:cNvSpPr>
          <p:nvPr/>
        </p:nvSpPr>
        <p:spPr bwMode="auto">
          <a:xfrm>
            <a:off x="49323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3" name="Oval 331"/>
          <p:cNvSpPr>
            <a:spLocks noChangeArrowheads="1"/>
          </p:cNvSpPr>
          <p:nvPr/>
        </p:nvSpPr>
        <p:spPr bwMode="auto">
          <a:xfrm>
            <a:off x="50403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4" name="Oval 332"/>
          <p:cNvSpPr>
            <a:spLocks noChangeArrowheads="1"/>
          </p:cNvSpPr>
          <p:nvPr/>
        </p:nvSpPr>
        <p:spPr bwMode="auto">
          <a:xfrm>
            <a:off x="51482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5" name="Oval 333"/>
          <p:cNvSpPr>
            <a:spLocks noChangeArrowheads="1"/>
          </p:cNvSpPr>
          <p:nvPr/>
        </p:nvSpPr>
        <p:spPr bwMode="auto">
          <a:xfrm>
            <a:off x="52562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6" name="Oval 334"/>
          <p:cNvSpPr>
            <a:spLocks noChangeArrowheads="1"/>
          </p:cNvSpPr>
          <p:nvPr/>
        </p:nvSpPr>
        <p:spPr bwMode="auto">
          <a:xfrm>
            <a:off x="53641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7" name="Oval 335"/>
          <p:cNvSpPr>
            <a:spLocks noChangeArrowheads="1"/>
          </p:cNvSpPr>
          <p:nvPr/>
        </p:nvSpPr>
        <p:spPr bwMode="auto">
          <a:xfrm>
            <a:off x="46085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8" name="Oval 336"/>
          <p:cNvSpPr>
            <a:spLocks noChangeArrowheads="1"/>
          </p:cNvSpPr>
          <p:nvPr/>
        </p:nvSpPr>
        <p:spPr bwMode="auto">
          <a:xfrm>
            <a:off x="47164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9" name="Oval 337"/>
          <p:cNvSpPr>
            <a:spLocks noChangeArrowheads="1"/>
          </p:cNvSpPr>
          <p:nvPr/>
        </p:nvSpPr>
        <p:spPr bwMode="auto">
          <a:xfrm>
            <a:off x="48244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0" name="Oval 338"/>
          <p:cNvSpPr>
            <a:spLocks noChangeArrowheads="1"/>
          </p:cNvSpPr>
          <p:nvPr/>
        </p:nvSpPr>
        <p:spPr bwMode="auto">
          <a:xfrm>
            <a:off x="49323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1" name="Oval 339"/>
          <p:cNvSpPr>
            <a:spLocks noChangeArrowheads="1"/>
          </p:cNvSpPr>
          <p:nvPr/>
        </p:nvSpPr>
        <p:spPr bwMode="auto">
          <a:xfrm>
            <a:off x="50403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2" name="Oval 340"/>
          <p:cNvSpPr>
            <a:spLocks noChangeArrowheads="1"/>
          </p:cNvSpPr>
          <p:nvPr/>
        </p:nvSpPr>
        <p:spPr bwMode="auto">
          <a:xfrm>
            <a:off x="51482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3" name="Oval 341"/>
          <p:cNvSpPr>
            <a:spLocks noChangeArrowheads="1"/>
          </p:cNvSpPr>
          <p:nvPr/>
        </p:nvSpPr>
        <p:spPr bwMode="auto">
          <a:xfrm>
            <a:off x="52562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4" name="Oval 342"/>
          <p:cNvSpPr>
            <a:spLocks noChangeArrowheads="1"/>
          </p:cNvSpPr>
          <p:nvPr/>
        </p:nvSpPr>
        <p:spPr bwMode="auto">
          <a:xfrm>
            <a:off x="53641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5" name="Oval 343"/>
          <p:cNvSpPr>
            <a:spLocks noChangeArrowheads="1"/>
          </p:cNvSpPr>
          <p:nvPr/>
        </p:nvSpPr>
        <p:spPr bwMode="auto">
          <a:xfrm>
            <a:off x="46085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6" name="Oval 344"/>
          <p:cNvSpPr>
            <a:spLocks noChangeArrowheads="1"/>
          </p:cNvSpPr>
          <p:nvPr/>
        </p:nvSpPr>
        <p:spPr bwMode="auto">
          <a:xfrm>
            <a:off x="47164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7" name="Oval 345"/>
          <p:cNvSpPr>
            <a:spLocks noChangeArrowheads="1"/>
          </p:cNvSpPr>
          <p:nvPr/>
        </p:nvSpPr>
        <p:spPr bwMode="auto">
          <a:xfrm>
            <a:off x="48244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8" name="Oval 346"/>
          <p:cNvSpPr>
            <a:spLocks noChangeArrowheads="1"/>
          </p:cNvSpPr>
          <p:nvPr/>
        </p:nvSpPr>
        <p:spPr bwMode="auto">
          <a:xfrm>
            <a:off x="49323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9" name="Oval 347"/>
          <p:cNvSpPr>
            <a:spLocks noChangeArrowheads="1"/>
          </p:cNvSpPr>
          <p:nvPr/>
        </p:nvSpPr>
        <p:spPr bwMode="auto">
          <a:xfrm>
            <a:off x="50403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0" name="Oval 348"/>
          <p:cNvSpPr>
            <a:spLocks noChangeArrowheads="1"/>
          </p:cNvSpPr>
          <p:nvPr/>
        </p:nvSpPr>
        <p:spPr bwMode="auto">
          <a:xfrm>
            <a:off x="51482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1" name="Oval 349"/>
          <p:cNvSpPr>
            <a:spLocks noChangeArrowheads="1"/>
          </p:cNvSpPr>
          <p:nvPr/>
        </p:nvSpPr>
        <p:spPr bwMode="auto">
          <a:xfrm>
            <a:off x="52562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2" name="Oval 350"/>
          <p:cNvSpPr>
            <a:spLocks noChangeArrowheads="1"/>
          </p:cNvSpPr>
          <p:nvPr/>
        </p:nvSpPr>
        <p:spPr bwMode="auto">
          <a:xfrm>
            <a:off x="53641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3" name="Oval 351"/>
          <p:cNvSpPr>
            <a:spLocks noChangeArrowheads="1"/>
          </p:cNvSpPr>
          <p:nvPr/>
        </p:nvSpPr>
        <p:spPr bwMode="auto">
          <a:xfrm>
            <a:off x="46085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4" name="Oval 352"/>
          <p:cNvSpPr>
            <a:spLocks noChangeArrowheads="1"/>
          </p:cNvSpPr>
          <p:nvPr/>
        </p:nvSpPr>
        <p:spPr bwMode="auto">
          <a:xfrm>
            <a:off x="47164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5" name="Oval 353"/>
          <p:cNvSpPr>
            <a:spLocks noChangeArrowheads="1"/>
          </p:cNvSpPr>
          <p:nvPr/>
        </p:nvSpPr>
        <p:spPr bwMode="auto">
          <a:xfrm>
            <a:off x="48244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6" name="Oval 354"/>
          <p:cNvSpPr>
            <a:spLocks noChangeArrowheads="1"/>
          </p:cNvSpPr>
          <p:nvPr/>
        </p:nvSpPr>
        <p:spPr bwMode="auto">
          <a:xfrm>
            <a:off x="49323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7" name="Oval 355"/>
          <p:cNvSpPr>
            <a:spLocks noChangeArrowheads="1"/>
          </p:cNvSpPr>
          <p:nvPr/>
        </p:nvSpPr>
        <p:spPr bwMode="auto">
          <a:xfrm>
            <a:off x="50403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8" name="Oval 356"/>
          <p:cNvSpPr>
            <a:spLocks noChangeArrowheads="1"/>
          </p:cNvSpPr>
          <p:nvPr/>
        </p:nvSpPr>
        <p:spPr bwMode="auto">
          <a:xfrm>
            <a:off x="51482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9" name="Oval 357"/>
          <p:cNvSpPr>
            <a:spLocks noChangeArrowheads="1"/>
          </p:cNvSpPr>
          <p:nvPr/>
        </p:nvSpPr>
        <p:spPr bwMode="auto">
          <a:xfrm>
            <a:off x="52562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0" name="Oval 358"/>
          <p:cNvSpPr>
            <a:spLocks noChangeArrowheads="1"/>
          </p:cNvSpPr>
          <p:nvPr/>
        </p:nvSpPr>
        <p:spPr bwMode="auto">
          <a:xfrm>
            <a:off x="53641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1" name="Oval 359"/>
          <p:cNvSpPr>
            <a:spLocks noChangeArrowheads="1"/>
          </p:cNvSpPr>
          <p:nvPr/>
        </p:nvSpPr>
        <p:spPr bwMode="auto">
          <a:xfrm>
            <a:off x="37449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2" name="Oval 360"/>
          <p:cNvSpPr>
            <a:spLocks noChangeArrowheads="1"/>
          </p:cNvSpPr>
          <p:nvPr/>
        </p:nvSpPr>
        <p:spPr bwMode="auto">
          <a:xfrm>
            <a:off x="38528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3" name="Oval 361"/>
          <p:cNvSpPr>
            <a:spLocks noChangeArrowheads="1"/>
          </p:cNvSpPr>
          <p:nvPr/>
        </p:nvSpPr>
        <p:spPr bwMode="auto">
          <a:xfrm>
            <a:off x="39608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4" name="Oval 362"/>
          <p:cNvSpPr>
            <a:spLocks noChangeArrowheads="1"/>
          </p:cNvSpPr>
          <p:nvPr/>
        </p:nvSpPr>
        <p:spPr bwMode="auto">
          <a:xfrm>
            <a:off x="40687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5" name="Oval 363"/>
          <p:cNvSpPr>
            <a:spLocks noChangeArrowheads="1"/>
          </p:cNvSpPr>
          <p:nvPr/>
        </p:nvSpPr>
        <p:spPr bwMode="auto">
          <a:xfrm>
            <a:off x="41767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6" name="Oval 364"/>
          <p:cNvSpPr>
            <a:spLocks noChangeArrowheads="1"/>
          </p:cNvSpPr>
          <p:nvPr/>
        </p:nvSpPr>
        <p:spPr bwMode="auto">
          <a:xfrm>
            <a:off x="42846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7" name="Oval 365"/>
          <p:cNvSpPr>
            <a:spLocks noChangeArrowheads="1"/>
          </p:cNvSpPr>
          <p:nvPr/>
        </p:nvSpPr>
        <p:spPr bwMode="auto">
          <a:xfrm>
            <a:off x="43926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8" name="Oval 366"/>
          <p:cNvSpPr>
            <a:spLocks noChangeArrowheads="1"/>
          </p:cNvSpPr>
          <p:nvPr/>
        </p:nvSpPr>
        <p:spPr bwMode="auto">
          <a:xfrm>
            <a:off x="45005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9" name="Oval 367"/>
          <p:cNvSpPr>
            <a:spLocks noChangeArrowheads="1"/>
          </p:cNvSpPr>
          <p:nvPr/>
        </p:nvSpPr>
        <p:spPr bwMode="auto">
          <a:xfrm>
            <a:off x="37449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0" name="Oval 368"/>
          <p:cNvSpPr>
            <a:spLocks noChangeArrowheads="1"/>
          </p:cNvSpPr>
          <p:nvPr/>
        </p:nvSpPr>
        <p:spPr bwMode="auto">
          <a:xfrm>
            <a:off x="38528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1" name="Oval 369"/>
          <p:cNvSpPr>
            <a:spLocks noChangeArrowheads="1"/>
          </p:cNvSpPr>
          <p:nvPr/>
        </p:nvSpPr>
        <p:spPr bwMode="auto">
          <a:xfrm>
            <a:off x="39608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2" name="Oval 370"/>
          <p:cNvSpPr>
            <a:spLocks noChangeArrowheads="1"/>
          </p:cNvSpPr>
          <p:nvPr/>
        </p:nvSpPr>
        <p:spPr bwMode="auto">
          <a:xfrm>
            <a:off x="40687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3" name="Oval 371"/>
          <p:cNvSpPr>
            <a:spLocks noChangeArrowheads="1"/>
          </p:cNvSpPr>
          <p:nvPr/>
        </p:nvSpPr>
        <p:spPr bwMode="auto">
          <a:xfrm>
            <a:off x="41767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4" name="Oval 372"/>
          <p:cNvSpPr>
            <a:spLocks noChangeArrowheads="1"/>
          </p:cNvSpPr>
          <p:nvPr/>
        </p:nvSpPr>
        <p:spPr bwMode="auto">
          <a:xfrm>
            <a:off x="42846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5" name="Oval 373"/>
          <p:cNvSpPr>
            <a:spLocks noChangeArrowheads="1"/>
          </p:cNvSpPr>
          <p:nvPr/>
        </p:nvSpPr>
        <p:spPr bwMode="auto">
          <a:xfrm>
            <a:off x="43926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6" name="Oval 374"/>
          <p:cNvSpPr>
            <a:spLocks noChangeArrowheads="1"/>
          </p:cNvSpPr>
          <p:nvPr/>
        </p:nvSpPr>
        <p:spPr bwMode="auto">
          <a:xfrm>
            <a:off x="45005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7" name="Oval 375"/>
          <p:cNvSpPr>
            <a:spLocks noChangeArrowheads="1"/>
          </p:cNvSpPr>
          <p:nvPr/>
        </p:nvSpPr>
        <p:spPr bwMode="auto">
          <a:xfrm>
            <a:off x="37449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8" name="Oval 376"/>
          <p:cNvSpPr>
            <a:spLocks noChangeArrowheads="1"/>
          </p:cNvSpPr>
          <p:nvPr/>
        </p:nvSpPr>
        <p:spPr bwMode="auto">
          <a:xfrm>
            <a:off x="38528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9" name="Oval 377"/>
          <p:cNvSpPr>
            <a:spLocks noChangeArrowheads="1"/>
          </p:cNvSpPr>
          <p:nvPr/>
        </p:nvSpPr>
        <p:spPr bwMode="auto">
          <a:xfrm>
            <a:off x="39608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0" name="Oval 378"/>
          <p:cNvSpPr>
            <a:spLocks noChangeArrowheads="1"/>
          </p:cNvSpPr>
          <p:nvPr/>
        </p:nvSpPr>
        <p:spPr bwMode="auto">
          <a:xfrm>
            <a:off x="40687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1" name="Oval 379"/>
          <p:cNvSpPr>
            <a:spLocks noChangeArrowheads="1"/>
          </p:cNvSpPr>
          <p:nvPr/>
        </p:nvSpPr>
        <p:spPr bwMode="auto">
          <a:xfrm>
            <a:off x="41767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2" name="Oval 380"/>
          <p:cNvSpPr>
            <a:spLocks noChangeArrowheads="1"/>
          </p:cNvSpPr>
          <p:nvPr/>
        </p:nvSpPr>
        <p:spPr bwMode="auto">
          <a:xfrm>
            <a:off x="42846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3" name="Oval 381"/>
          <p:cNvSpPr>
            <a:spLocks noChangeArrowheads="1"/>
          </p:cNvSpPr>
          <p:nvPr/>
        </p:nvSpPr>
        <p:spPr bwMode="auto">
          <a:xfrm>
            <a:off x="43926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4" name="Oval 382"/>
          <p:cNvSpPr>
            <a:spLocks noChangeArrowheads="1"/>
          </p:cNvSpPr>
          <p:nvPr/>
        </p:nvSpPr>
        <p:spPr bwMode="auto">
          <a:xfrm>
            <a:off x="45005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5" name="Oval 383"/>
          <p:cNvSpPr>
            <a:spLocks noChangeArrowheads="1"/>
          </p:cNvSpPr>
          <p:nvPr/>
        </p:nvSpPr>
        <p:spPr bwMode="auto">
          <a:xfrm>
            <a:off x="37449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6" name="Oval 384"/>
          <p:cNvSpPr>
            <a:spLocks noChangeArrowheads="1"/>
          </p:cNvSpPr>
          <p:nvPr/>
        </p:nvSpPr>
        <p:spPr bwMode="auto">
          <a:xfrm>
            <a:off x="38528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7" name="Oval 385"/>
          <p:cNvSpPr>
            <a:spLocks noChangeArrowheads="1"/>
          </p:cNvSpPr>
          <p:nvPr/>
        </p:nvSpPr>
        <p:spPr bwMode="auto">
          <a:xfrm>
            <a:off x="39608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8" name="Oval 386"/>
          <p:cNvSpPr>
            <a:spLocks noChangeArrowheads="1"/>
          </p:cNvSpPr>
          <p:nvPr/>
        </p:nvSpPr>
        <p:spPr bwMode="auto">
          <a:xfrm>
            <a:off x="40687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9" name="Oval 387"/>
          <p:cNvSpPr>
            <a:spLocks noChangeArrowheads="1"/>
          </p:cNvSpPr>
          <p:nvPr/>
        </p:nvSpPr>
        <p:spPr bwMode="auto">
          <a:xfrm>
            <a:off x="41767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0" name="Oval 388"/>
          <p:cNvSpPr>
            <a:spLocks noChangeArrowheads="1"/>
          </p:cNvSpPr>
          <p:nvPr/>
        </p:nvSpPr>
        <p:spPr bwMode="auto">
          <a:xfrm>
            <a:off x="42846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1" name="Oval 389"/>
          <p:cNvSpPr>
            <a:spLocks noChangeArrowheads="1"/>
          </p:cNvSpPr>
          <p:nvPr/>
        </p:nvSpPr>
        <p:spPr bwMode="auto">
          <a:xfrm>
            <a:off x="43926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2" name="Oval 390"/>
          <p:cNvSpPr>
            <a:spLocks noChangeArrowheads="1"/>
          </p:cNvSpPr>
          <p:nvPr/>
        </p:nvSpPr>
        <p:spPr bwMode="auto">
          <a:xfrm>
            <a:off x="45005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3" name="Oval 391"/>
          <p:cNvSpPr>
            <a:spLocks noChangeArrowheads="1"/>
          </p:cNvSpPr>
          <p:nvPr/>
        </p:nvSpPr>
        <p:spPr bwMode="auto">
          <a:xfrm>
            <a:off x="37449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4" name="Oval 392"/>
          <p:cNvSpPr>
            <a:spLocks noChangeArrowheads="1"/>
          </p:cNvSpPr>
          <p:nvPr/>
        </p:nvSpPr>
        <p:spPr bwMode="auto">
          <a:xfrm>
            <a:off x="38528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5" name="Oval 393"/>
          <p:cNvSpPr>
            <a:spLocks noChangeArrowheads="1"/>
          </p:cNvSpPr>
          <p:nvPr/>
        </p:nvSpPr>
        <p:spPr bwMode="auto">
          <a:xfrm>
            <a:off x="39608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6" name="Oval 394"/>
          <p:cNvSpPr>
            <a:spLocks noChangeArrowheads="1"/>
          </p:cNvSpPr>
          <p:nvPr/>
        </p:nvSpPr>
        <p:spPr bwMode="auto">
          <a:xfrm>
            <a:off x="40687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7" name="Oval 395"/>
          <p:cNvSpPr>
            <a:spLocks noChangeArrowheads="1"/>
          </p:cNvSpPr>
          <p:nvPr/>
        </p:nvSpPr>
        <p:spPr bwMode="auto">
          <a:xfrm>
            <a:off x="41767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8" name="Oval 396"/>
          <p:cNvSpPr>
            <a:spLocks noChangeArrowheads="1"/>
          </p:cNvSpPr>
          <p:nvPr/>
        </p:nvSpPr>
        <p:spPr bwMode="auto">
          <a:xfrm>
            <a:off x="42846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9" name="Oval 397"/>
          <p:cNvSpPr>
            <a:spLocks noChangeArrowheads="1"/>
          </p:cNvSpPr>
          <p:nvPr/>
        </p:nvSpPr>
        <p:spPr bwMode="auto">
          <a:xfrm>
            <a:off x="43926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0" name="Oval 398"/>
          <p:cNvSpPr>
            <a:spLocks noChangeArrowheads="1"/>
          </p:cNvSpPr>
          <p:nvPr/>
        </p:nvSpPr>
        <p:spPr bwMode="auto">
          <a:xfrm>
            <a:off x="45005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1" name="Oval 399"/>
          <p:cNvSpPr>
            <a:spLocks noChangeArrowheads="1"/>
          </p:cNvSpPr>
          <p:nvPr/>
        </p:nvSpPr>
        <p:spPr bwMode="auto">
          <a:xfrm>
            <a:off x="37449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2" name="Oval 400"/>
          <p:cNvSpPr>
            <a:spLocks noChangeArrowheads="1"/>
          </p:cNvSpPr>
          <p:nvPr/>
        </p:nvSpPr>
        <p:spPr bwMode="auto">
          <a:xfrm>
            <a:off x="38528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3" name="Oval 401"/>
          <p:cNvSpPr>
            <a:spLocks noChangeArrowheads="1"/>
          </p:cNvSpPr>
          <p:nvPr/>
        </p:nvSpPr>
        <p:spPr bwMode="auto">
          <a:xfrm>
            <a:off x="39608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4" name="Oval 402"/>
          <p:cNvSpPr>
            <a:spLocks noChangeArrowheads="1"/>
          </p:cNvSpPr>
          <p:nvPr/>
        </p:nvSpPr>
        <p:spPr bwMode="auto">
          <a:xfrm>
            <a:off x="40687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5" name="Oval 403"/>
          <p:cNvSpPr>
            <a:spLocks noChangeArrowheads="1"/>
          </p:cNvSpPr>
          <p:nvPr/>
        </p:nvSpPr>
        <p:spPr bwMode="auto">
          <a:xfrm>
            <a:off x="41767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6" name="Oval 404"/>
          <p:cNvSpPr>
            <a:spLocks noChangeArrowheads="1"/>
          </p:cNvSpPr>
          <p:nvPr/>
        </p:nvSpPr>
        <p:spPr bwMode="auto">
          <a:xfrm>
            <a:off x="46085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7" name="Oval 405"/>
          <p:cNvSpPr>
            <a:spLocks noChangeArrowheads="1"/>
          </p:cNvSpPr>
          <p:nvPr/>
        </p:nvSpPr>
        <p:spPr bwMode="auto">
          <a:xfrm>
            <a:off x="47164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8" name="Oval 406"/>
          <p:cNvSpPr>
            <a:spLocks noChangeArrowheads="1"/>
          </p:cNvSpPr>
          <p:nvPr/>
        </p:nvSpPr>
        <p:spPr bwMode="auto">
          <a:xfrm>
            <a:off x="48244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9" name="Oval 407"/>
          <p:cNvSpPr>
            <a:spLocks noChangeArrowheads="1"/>
          </p:cNvSpPr>
          <p:nvPr/>
        </p:nvSpPr>
        <p:spPr bwMode="auto">
          <a:xfrm>
            <a:off x="49323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0" name="Oval 408"/>
          <p:cNvSpPr>
            <a:spLocks noChangeArrowheads="1"/>
          </p:cNvSpPr>
          <p:nvPr/>
        </p:nvSpPr>
        <p:spPr bwMode="auto">
          <a:xfrm>
            <a:off x="50403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1" name="Oval 409"/>
          <p:cNvSpPr>
            <a:spLocks noChangeArrowheads="1"/>
          </p:cNvSpPr>
          <p:nvPr/>
        </p:nvSpPr>
        <p:spPr bwMode="auto">
          <a:xfrm>
            <a:off x="51482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2" name="Oval 410"/>
          <p:cNvSpPr>
            <a:spLocks noChangeArrowheads="1"/>
          </p:cNvSpPr>
          <p:nvPr/>
        </p:nvSpPr>
        <p:spPr bwMode="auto">
          <a:xfrm>
            <a:off x="52562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3" name="Oval 411"/>
          <p:cNvSpPr>
            <a:spLocks noChangeArrowheads="1"/>
          </p:cNvSpPr>
          <p:nvPr/>
        </p:nvSpPr>
        <p:spPr bwMode="auto">
          <a:xfrm>
            <a:off x="53641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4" name="Oval 412"/>
          <p:cNvSpPr>
            <a:spLocks noChangeArrowheads="1"/>
          </p:cNvSpPr>
          <p:nvPr/>
        </p:nvSpPr>
        <p:spPr bwMode="auto">
          <a:xfrm>
            <a:off x="46085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5" name="Oval 413"/>
          <p:cNvSpPr>
            <a:spLocks noChangeArrowheads="1"/>
          </p:cNvSpPr>
          <p:nvPr/>
        </p:nvSpPr>
        <p:spPr bwMode="auto">
          <a:xfrm>
            <a:off x="47164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6" name="Oval 414"/>
          <p:cNvSpPr>
            <a:spLocks noChangeArrowheads="1"/>
          </p:cNvSpPr>
          <p:nvPr/>
        </p:nvSpPr>
        <p:spPr bwMode="auto">
          <a:xfrm>
            <a:off x="48244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7" name="Oval 415"/>
          <p:cNvSpPr>
            <a:spLocks noChangeArrowheads="1"/>
          </p:cNvSpPr>
          <p:nvPr/>
        </p:nvSpPr>
        <p:spPr bwMode="auto">
          <a:xfrm>
            <a:off x="49323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8" name="Oval 416"/>
          <p:cNvSpPr>
            <a:spLocks noChangeArrowheads="1"/>
          </p:cNvSpPr>
          <p:nvPr/>
        </p:nvSpPr>
        <p:spPr bwMode="auto">
          <a:xfrm>
            <a:off x="50403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9" name="Oval 417"/>
          <p:cNvSpPr>
            <a:spLocks noChangeArrowheads="1"/>
          </p:cNvSpPr>
          <p:nvPr/>
        </p:nvSpPr>
        <p:spPr bwMode="auto">
          <a:xfrm>
            <a:off x="51482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0" name="Oval 418"/>
          <p:cNvSpPr>
            <a:spLocks noChangeArrowheads="1"/>
          </p:cNvSpPr>
          <p:nvPr/>
        </p:nvSpPr>
        <p:spPr bwMode="auto">
          <a:xfrm>
            <a:off x="52562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1" name="Oval 419"/>
          <p:cNvSpPr>
            <a:spLocks noChangeArrowheads="1"/>
          </p:cNvSpPr>
          <p:nvPr/>
        </p:nvSpPr>
        <p:spPr bwMode="auto">
          <a:xfrm>
            <a:off x="53641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2" name="Oval 420"/>
          <p:cNvSpPr>
            <a:spLocks noChangeArrowheads="1"/>
          </p:cNvSpPr>
          <p:nvPr/>
        </p:nvSpPr>
        <p:spPr bwMode="auto">
          <a:xfrm>
            <a:off x="46085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3" name="Oval 421"/>
          <p:cNvSpPr>
            <a:spLocks noChangeArrowheads="1"/>
          </p:cNvSpPr>
          <p:nvPr/>
        </p:nvSpPr>
        <p:spPr bwMode="auto">
          <a:xfrm>
            <a:off x="47164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4" name="Oval 422"/>
          <p:cNvSpPr>
            <a:spLocks noChangeArrowheads="1"/>
          </p:cNvSpPr>
          <p:nvPr/>
        </p:nvSpPr>
        <p:spPr bwMode="auto">
          <a:xfrm>
            <a:off x="48244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5" name="Oval 423"/>
          <p:cNvSpPr>
            <a:spLocks noChangeArrowheads="1"/>
          </p:cNvSpPr>
          <p:nvPr/>
        </p:nvSpPr>
        <p:spPr bwMode="auto">
          <a:xfrm>
            <a:off x="49323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6" name="Oval 424"/>
          <p:cNvSpPr>
            <a:spLocks noChangeArrowheads="1"/>
          </p:cNvSpPr>
          <p:nvPr/>
        </p:nvSpPr>
        <p:spPr bwMode="auto">
          <a:xfrm>
            <a:off x="50403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7" name="Oval 425"/>
          <p:cNvSpPr>
            <a:spLocks noChangeArrowheads="1"/>
          </p:cNvSpPr>
          <p:nvPr/>
        </p:nvSpPr>
        <p:spPr bwMode="auto">
          <a:xfrm>
            <a:off x="51482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8" name="Oval 426"/>
          <p:cNvSpPr>
            <a:spLocks noChangeArrowheads="1"/>
          </p:cNvSpPr>
          <p:nvPr/>
        </p:nvSpPr>
        <p:spPr bwMode="auto">
          <a:xfrm>
            <a:off x="52562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9" name="Oval 427"/>
          <p:cNvSpPr>
            <a:spLocks noChangeArrowheads="1"/>
          </p:cNvSpPr>
          <p:nvPr/>
        </p:nvSpPr>
        <p:spPr bwMode="auto">
          <a:xfrm>
            <a:off x="53641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0" name="Oval 428"/>
          <p:cNvSpPr>
            <a:spLocks noChangeArrowheads="1"/>
          </p:cNvSpPr>
          <p:nvPr/>
        </p:nvSpPr>
        <p:spPr bwMode="auto">
          <a:xfrm>
            <a:off x="46085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1" name="Oval 429"/>
          <p:cNvSpPr>
            <a:spLocks noChangeArrowheads="1"/>
          </p:cNvSpPr>
          <p:nvPr/>
        </p:nvSpPr>
        <p:spPr bwMode="auto">
          <a:xfrm>
            <a:off x="47164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2" name="Oval 430"/>
          <p:cNvSpPr>
            <a:spLocks noChangeArrowheads="1"/>
          </p:cNvSpPr>
          <p:nvPr/>
        </p:nvSpPr>
        <p:spPr bwMode="auto">
          <a:xfrm>
            <a:off x="48244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3" name="Oval 431"/>
          <p:cNvSpPr>
            <a:spLocks noChangeArrowheads="1"/>
          </p:cNvSpPr>
          <p:nvPr/>
        </p:nvSpPr>
        <p:spPr bwMode="auto">
          <a:xfrm>
            <a:off x="49323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4" name="Oval 432"/>
          <p:cNvSpPr>
            <a:spLocks noChangeArrowheads="1"/>
          </p:cNvSpPr>
          <p:nvPr/>
        </p:nvSpPr>
        <p:spPr bwMode="auto">
          <a:xfrm>
            <a:off x="50403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5" name="Oval 433"/>
          <p:cNvSpPr>
            <a:spLocks noChangeArrowheads="1"/>
          </p:cNvSpPr>
          <p:nvPr/>
        </p:nvSpPr>
        <p:spPr bwMode="auto">
          <a:xfrm>
            <a:off x="53641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6" name="Oval 434"/>
          <p:cNvSpPr>
            <a:spLocks noChangeArrowheads="1"/>
          </p:cNvSpPr>
          <p:nvPr/>
        </p:nvSpPr>
        <p:spPr bwMode="auto">
          <a:xfrm>
            <a:off x="46085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7" name="Oval 435"/>
          <p:cNvSpPr>
            <a:spLocks noChangeArrowheads="1"/>
          </p:cNvSpPr>
          <p:nvPr/>
        </p:nvSpPr>
        <p:spPr bwMode="auto">
          <a:xfrm>
            <a:off x="47164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8" name="Oval 436"/>
          <p:cNvSpPr>
            <a:spLocks noChangeArrowheads="1"/>
          </p:cNvSpPr>
          <p:nvPr/>
        </p:nvSpPr>
        <p:spPr bwMode="auto">
          <a:xfrm>
            <a:off x="48244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9" name="Oval 437"/>
          <p:cNvSpPr>
            <a:spLocks noChangeArrowheads="1"/>
          </p:cNvSpPr>
          <p:nvPr/>
        </p:nvSpPr>
        <p:spPr bwMode="auto">
          <a:xfrm>
            <a:off x="49323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0" name="Oval 438"/>
          <p:cNvSpPr>
            <a:spLocks noChangeArrowheads="1"/>
          </p:cNvSpPr>
          <p:nvPr/>
        </p:nvSpPr>
        <p:spPr bwMode="auto">
          <a:xfrm>
            <a:off x="47164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1" name="Oval 439"/>
          <p:cNvSpPr>
            <a:spLocks noChangeArrowheads="1"/>
          </p:cNvSpPr>
          <p:nvPr/>
        </p:nvSpPr>
        <p:spPr bwMode="auto">
          <a:xfrm>
            <a:off x="48244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2" name="Oval 440"/>
          <p:cNvSpPr>
            <a:spLocks noChangeArrowheads="1"/>
          </p:cNvSpPr>
          <p:nvPr/>
        </p:nvSpPr>
        <p:spPr bwMode="auto">
          <a:xfrm>
            <a:off x="52562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3" name="Oval 441"/>
          <p:cNvSpPr>
            <a:spLocks noChangeArrowheads="1"/>
          </p:cNvSpPr>
          <p:nvPr/>
        </p:nvSpPr>
        <p:spPr bwMode="auto">
          <a:xfrm>
            <a:off x="55800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4" name="Oval 442"/>
          <p:cNvSpPr>
            <a:spLocks noChangeArrowheads="1"/>
          </p:cNvSpPr>
          <p:nvPr/>
        </p:nvSpPr>
        <p:spPr bwMode="auto">
          <a:xfrm>
            <a:off x="56880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5" name="Oval 443"/>
          <p:cNvSpPr>
            <a:spLocks noChangeArrowheads="1"/>
          </p:cNvSpPr>
          <p:nvPr/>
        </p:nvSpPr>
        <p:spPr bwMode="auto">
          <a:xfrm>
            <a:off x="57959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6" name="Oval 444"/>
          <p:cNvSpPr>
            <a:spLocks noChangeArrowheads="1"/>
          </p:cNvSpPr>
          <p:nvPr/>
        </p:nvSpPr>
        <p:spPr bwMode="auto">
          <a:xfrm>
            <a:off x="59039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7" name="Oval 445"/>
          <p:cNvSpPr>
            <a:spLocks noChangeArrowheads="1"/>
          </p:cNvSpPr>
          <p:nvPr/>
        </p:nvSpPr>
        <p:spPr bwMode="auto">
          <a:xfrm>
            <a:off x="601186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8" name="Oval 446"/>
          <p:cNvSpPr>
            <a:spLocks noChangeArrowheads="1"/>
          </p:cNvSpPr>
          <p:nvPr/>
        </p:nvSpPr>
        <p:spPr bwMode="auto">
          <a:xfrm>
            <a:off x="61198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9" name="Oval 447"/>
          <p:cNvSpPr>
            <a:spLocks noChangeArrowheads="1"/>
          </p:cNvSpPr>
          <p:nvPr/>
        </p:nvSpPr>
        <p:spPr bwMode="auto">
          <a:xfrm>
            <a:off x="56880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0" name="Oval 448"/>
          <p:cNvSpPr>
            <a:spLocks noChangeArrowheads="1"/>
          </p:cNvSpPr>
          <p:nvPr/>
        </p:nvSpPr>
        <p:spPr bwMode="auto">
          <a:xfrm>
            <a:off x="57959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1" name="Oval 449"/>
          <p:cNvSpPr>
            <a:spLocks noChangeArrowheads="1"/>
          </p:cNvSpPr>
          <p:nvPr/>
        </p:nvSpPr>
        <p:spPr bwMode="auto">
          <a:xfrm>
            <a:off x="59039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2" name="Oval 450"/>
          <p:cNvSpPr>
            <a:spLocks noChangeArrowheads="1"/>
          </p:cNvSpPr>
          <p:nvPr/>
        </p:nvSpPr>
        <p:spPr bwMode="auto">
          <a:xfrm>
            <a:off x="60118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3" name="Oval 451"/>
          <p:cNvSpPr>
            <a:spLocks noChangeArrowheads="1"/>
          </p:cNvSpPr>
          <p:nvPr/>
        </p:nvSpPr>
        <p:spPr bwMode="auto">
          <a:xfrm>
            <a:off x="61198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4" name="Oval 452"/>
          <p:cNvSpPr>
            <a:spLocks noChangeArrowheads="1"/>
          </p:cNvSpPr>
          <p:nvPr/>
        </p:nvSpPr>
        <p:spPr bwMode="auto">
          <a:xfrm>
            <a:off x="62277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5" name="Oval 453"/>
          <p:cNvSpPr>
            <a:spLocks noChangeArrowheads="1"/>
          </p:cNvSpPr>
          <p:nvPr/>
        </p:nvSpPr>
        <p:spPr bwMode="auto">
          <a:xfrm>
            <a:off x="57959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6" name="Oval 454"/>
          <p:cNvSpPr>
            <a:spLocks noChangeArrowheads="1"/>
          </p:cNvSpPr>
          <p:nvPr/>
        </p:nvSpPr>
        <p:spPr bwMode="auto">
          <a:xfrm>
            <a:off x="59039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7" name="Oval 455"/>
          <p:cNvSpPr>
            <a:spLocks noChangeArrowheads="1"/>
          </p:cNvSpPr>
          <p:nvPr/>
        </p:nvSpPr>
        <p:spPr bwMode="auto">
          <a:xfrm>
            <a:off x="60118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8" name="Oval 456"/>
          <p:cNvSpPr>
            <a:spLocks noChangeArrowheads="1"/>
          </p:cNvSpPr>
          <p:nvPr/>
        </p:nvSpPr>
        <p:spPr bwMode="auto">
          <a:xfrm>
            <a:off x="61198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9" name="Oval 457"/>
          <p:cNvSpPr>
            <a:spLocks noChangeArrowheads="1"/>
          </p:cNvSpPr>
          <p:nvPr/>
        </p:nvSpPr>
        <p:spPr bwMode="auto">
          <a:xfrm>
            <a:off x="62277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0" name="Oval 458"/>
          <p:cNvSpPr>
            <a:spLocks noChangeArrowheads="1"/>
          </p:cNvSpPr>
          <p:nvPr/>
        </p:nvSpPr>
        <p:spPr bwMode="auto">
          <a:xfrm>
            <a:off x="61198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1" name="Oval 459"/>
          <p:cNvSpPr>
            <a:spLocks noChangeArrowheads="1"/>
          </p:cNvSpPr>
          <p:nvPr/>
        </p:nvSpPr>
        <p:spPr bwMode="auto">
          <a:xfrm>
            <a:off x="62277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2" name="Oval 460"/>
          <p:cNvSpPr>
            <a:spLocks noChangeArrowheads="1"/>
          </p:cNvSpPr>
          <p:nvPr/>
        </p:nvSpPr>
        <p:spPr bwMode="auto">
          <a:xfrm>
            <a:off x="62277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3" name="Oval 461"/>
          <p:cNvSpPr>
            <a:spLocks noChangeArrowheads="1"/>
          </p:cNvSpPr>
          <p:nvPr/>
        </p:nvSpPr>
        <p:spPr bwMode="auto">
          <a:xfrm>
            <a:off x="69834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4" name="Oval 462"/>
          <p:cNvSpPr>
            <a:spLocks noChangeArrowheads="1"/>
          </p:cNvSpPr>
          <p:nvPr/>
        </p:nvSpPr>
        <p:spPr bwMode="auto">
          <a:xfrm>
            <a:off x="709136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5" name="Oval 463"/>
          <p:cNvSpPr>
            <a:spLocks noChangeArrowheads="1"/>
          </p:cNvSpPr>
          <p:nvPr/>
        </p:nvSpPr>
        <p:spPr bwMode="auto">
          <a:xfrm>
            <a:off x="63357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6" name="Oval 464"/>
          <p:cNvSpPr>
            <a:spLocks noChangeArrowheads="1"/>
          </p:cNvSpPr>
          <p:nvPr/>
        </p:nvSpPr>
        <p:spPr bwMode="auto">
          <a:xfrm>
            <a:off x="64436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7" name="Oval 465"/>
          <p:cNvSpPr>
            <a:spLocks noChangeArrowheads="1"/>
          </p:cNvSpPr>
          <p:nvPr/>
        </p:nvSpPr>
        <p:spPr bwMode="auto">
          <a:xfrm>
            <a:off x="65532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8" name="Oval 466"/>
          <p:cNvSpPr>
            <a:spLocks noChangeArrowheads="1"/>
          </p:cNvSpPr>
          <p:nvPr/>
        </p:nvSpPr>
        <p:spPr bwMode="auto">
          <a:xfrm>
            <a:off x="70913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9" name="Oval 467"/>
          <p:cNvSpPr>
            <a:spLocks noChangeArrowheads="1"/>
          </p:cNvSpPr>
          <p:nvPr/>
        </p:nvSpPr>
        <p:spPr bwMode="auto">
          <a:xfrm>
            <a:off x="63357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0" name="Oval 468"/>
          <p:cNvSpPr>
            <a:spLocks noChangeArrowheads="1"/>
          </p:cNvSpPr>
          <p:nvPr/>
        </p:nvSpPr>
        <p:spPr bwMode="auto">
          <a:xfrm>
            <a:off x="64436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1" name="Oval 469"/>
          <p:cNvSpPr>
            <a:spLocks noChangeArrowheads="1"/>
          </p:cNvSpPr>
          <p:nvPr/>
        </p:nvSpPr>
        <p:spPr bwMode="auto">
          <a:xfrm>
            <a:off x="70913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2" name="Oval 470"/>
          <p:cNvSpPr>
            <a:spLocks noChangeArrowheads="1"/>
          </p:cNvSpPr>
          <p:nvPr/>
        </p:nvSpPr>
        <p:spPr bwMode="auto">
          <a:xfrm>
            <a:off x="63357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3" name="Oval 471"/>
          <p:cNvSpPr>
            <a:spLocks noChangeArrowheads="1"/>
          </p:cNvSpPr>
          <p:nvPr/>
        </p:nvSpPr>
        <p:spPr bwMode="auto">
          <a:xfrm>
            <a:off x="64436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4" name="Oval 472"/>
          <p:cNvSpPr>
            <a:spLocks noChangeArrowheads="1"/>
          </p:cNvSpPr>
          <p:nvPr/>
        </p:nvSpPr>
        <p:spPr bwMode="auto">
          <a:xfrm>
            <a:off x="65516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5" name="Oval 473"/>
          <p:cNvSpPr>
            <a:spLocks noChangeArrowheads="1"/>
          </p:cNvSpPr>
          <p:nvPr/>
        </p:nvSpPr>
        <p:spPr bwMode="auto">
          <a:xfrm>
            <a:off x="66595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6" name="Oval 474"/>
          <p:cNvSpPr>
            <a:spLocks noChangeArrowheads="1"/>
          </p:cNvSpPr>
          <p:nvPr/>
        </p:nvSpPr>
        <p:spPr bwMode="auto">
          <a:xfrm>
            <a:off x="67675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7" name="Oval 475"/>
          <p:cNvSpPr>
            <a:spLocks noChangeArrowheads="1"/>
          </p:cNvSpPr>
          <p:nvPr/>
        </p:nvSpPr>
        <p:spPr bwMode="auto">
          <a:xfrm>
            <a:off x="70913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8" name="Oval 476"/>
          <p:cNvSpPr>
            <a:spLocks noChangeArrowheads="1"/>
          </p:cNvSpPr>
          <p:nvPr/>
        </p:nvSpPr>
        <p:spPr bwMode="auto">
          <a:xfrm>
            <a:off x="63357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9" name="Oval 477"/>
          <p:cNvSpPr>
            <a:spLocks noChangeArrowheads="1"/>
          </p:cNvSpPr>
          <p:nvPr/>
        </p:nvSpPr>
        <p:spPr bwMode="auto">
          <a:xfrm>
            <a:off x="64436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0" name="Oval 478"/>
          <p:cNvSpPr>
            <a:spLocks noChangeArrowheads="1"/>
          </p:cNvSpPr>
          <p:nvPr/>
        </p:nvSpPr>
        <p:spPr bwMode="auto">
          <a:xfrm>
            <a:off x="65516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1" name="Oval 479"/>
          <p:cNvSpPr>
            <a:spLocks noChangeArrowheads="1"/>
          </p:cNvSpPr>
          <p:nvPr/>
        </p:nvSpPr>
        <p:spPr bwMode="auto">
          <a:xfrm>
            <a:off x="66595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2" name="Oval 480"/>
          <p:cNvSpPr>
            <a:spLocks noChangeArrowheads="1"/>
          </p:cNvSpPr>
          <p:nvPr/>
        </p:nvSpPr>
        <p:spPr bwMode="auto">
          <a:xfrm>
            <a:off x="67675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3" name="Oval 481"/>
          <p:cNvSpPr>
            <a:spLocks noChangeArrowheads="1"/>
          </p:cNvSpPr>
          <p:nvPr/>
        </p:nvSpPr>
        <p:spPr bwMode="auto">
          <a:xfrm>
            <a:off x="68754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4" name="Oval 482"/>
          <p:cNvSpPr>
            <a:spLocks noChangeArrowheads="1"/>
          </p:cNvSpPr>
          <p:nvPr/>
        </p:nvSpPr>
        <p:spPr bwMode="auto">
          <a:xfrm>
            <a:off x="70913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5" name="Oval 483"/>
          <p:cNvSpPr>
            <a:spLocks noChangeArrowheads="1"/>
          </p:cNvSpPr>
          <p:nvPr/>
        </p:nvSpPr>
        <p:spPr bwMode="auto">
          <a:xfrm>
            <a:off x="633571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6" name="Oval 484"/>
          <p:cNvSpPr>
            <a:spLocks noChangeArrowheads="1"/>
          </p:cNvSpPr>
          <p:nvPr/>
        </p:nvSpPr>
        <p:spPr bwMode="auto">
          <a:xfrm>
            <a:off x="644366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7" name="Oval 485"/>
          <p:cNvSpPr>
            <a:spLocks noChangeArrowheads="1"/>
          </p:cNvSpPr>
          <p:nvPr/>
        </p:nvSpPr>
        <p:spPr bwMode="auto">
          <a:xfrm>
            <a:off x="655161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8" name="Oval 486"/>
          <p:cNvSpPr>
            <a:spLocks noChangeArrowheads="1"/>
          </p:cNvSpPr>
          <p:nvPr/>
        </p:nvSpPr>
        <p:spPr bwMode="auto">
          <a:xfrm>
            <a:off x="687546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9" name="Oval 487"/>
          <p:cNvSpPr>
            <a:spLocks noChangeArrowheads="1"/>
          </p:cNvSpPr>
          <p:nvPr/>
        </p:nvSpPr>
        <p:spPr bwMode="auto">
          <a:xfrm>
            <a:off x="590391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0" name="Oval 488"/>
          <p:cNvSpPr>
            <a:spLocks noChangeArrowheads="1"/>
          </p:cNvSpPr>
          <p:nvPr/>
        </p:nvSpPr>
        <p:spPr bwMode="auto">
          <a:xfrm>
            <a:off x="60118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1" name="Oval 489"/>
          <p:cNvSpPr>
            <a:spLocks noChangeArrowheads="1"/>
          </p:cNvSpPr>
          <p:nvPr/>
        </p:nvSpPr>
        <p:spPr bwMode="auto">
          <a:xfrm>
            <a:off x="62277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2" name="Oval 490"/>
          <p:cNvSpPr>
            <a:spLocks noChangeArrowheads="1"/>
          </p:cNvSpPr>
          <p:nvPr/>
        </p:nvSpPr>
        <p:spPr bwMode="auto">
          <a:xfrm>
            <a:off x="59039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3" name="Oval 491"/>
          <p:cNvSpPr>
            <a:spLocks noChangeArrowheads="1"/>
          </p:cNvSpPr>
          <p:nvPr/>
        </p:nvSpPr>
        <p:spPr bwMode="auto">
          <a:xfrm>
            <a:off x="601186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4" name="Oval 492"/>
          <p:cNvSpPr>
            <a:spLocks noChangeArrowheads="1"/>
          </p:cNvSpPr>
          <p:nvPr/>
        </p:nvSpPr>
        <p:spPr bwMode="auto">
          <a:xfrm>
            <a:off x="61198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5" name="Oval 493"/>
          <p:cNvSpPr>
            <a:spLocks noChangeArrowheads="1"/>
          </p:cNvSpPr>
          <p:nvPr/>
        </p:nvSpPr>
        <p:spPr bwMode="auto">
          <a:xfrm>
            <a:off x="622776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6" name="Oval 494"/>
          <p:cNvSpPr>
            <a:spLocks noChangeArrowheads="1"/>
          </p:cNvSpPr>
          <p:nvPr/>
        </p:nvSpPr>
        <p:spPr bwMode="auto">
          <a:xfrm>
            <a:off x="611981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7" name="Oval 495"/>
          <p:cNvSpPr>
            <a:spLocks noChangeArrowheads="1"/>
          </p:cNvSpPr>
          <p:nvPr/>
        </p:nvSpPr>
        <p:spPr bwMode="auto">
          <a:xfrm>
            <a:off x="622776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8" name="Oval 496"/>
          <p:cNvSpPr>
            <a:spLocks noChangeArrowheads="1"/>
          </p:cNvSpPr>
          <p:nvPr/>
        </p:nvSpPr>
        <p:spPr bwMode="auto">
          <a:xfrm>
            <a:off x="644366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9" name="Oval 497"/>
          <p:cNvSpPr>
            <a:spLocks noChangeArrowheads="1"/>
          </p:cNvSpPr>
          <p:nvPr/>
        </p:nvSpPr>
        <p:spPr bwMode="auto">
          <a:xfrm>
            <a:off x="655161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0" name="Oval 498"/>
          <p:cNvSpPr>
            <a:spLocks noChangeArrowheads="1"/>
          </p:cNvSpPr>
          <p:nvPr/>
        </p:nvSpPr>
        <p:spPr bwMode="auto">
          <a:xfrm>
            <a:off x="665956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1" name="Oval 499"/>
          <p:cNvSpPr>
            <a:spLocks noChangeArrowheads="1"/>
          </p:cNvSpPr>
          <p:nvPr/>
        </p:nvSpPr>
        <p:spPr bwMode="auto">
          <a:xfrm>
            <a:off x="644366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2" name="Oval 500"/>
          <p:cNvSpPr>
            <a:spLocks noChangeArrowheads="1"/>
          </p:cNvSpPr>
          <p:nvPr/>
        </p:nvSpPr>
        <p:spPr bwMode="auto">
          <a:xfrm>
            <a:off x="655161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3" name="Oval 501"/>
          <p:cNvSpPr>
            <a:spLocks noChangeArrowheads="1"/>
          </p:cNvSpPr>
          <p:nvPr/>
        </p:nvSpPr>
        <p:spPr bwMode="auto">
          <a:xfrm>
            <a:off x="665956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4" name="Oval 502"/>
          <p:cNvSpPr>
            <a:spLocks noChangeArrowheads="1"/>
          </p:cNvSpPr>
          <p:nvPr/>
        </p:nvSpPr>
        <p:spPr bwMode="auto">
          <a:xfrm>
            <a:off x="6443663" y="60579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5" name="Oval 503"/>
          <p:cNvSpPr>
            <a:spLocks noChangeArrowheads="1"/>
          </p:cNvSpPr>
          <p:nvPr/>
        </p:nvSpPr>
        <p:spPr bwMode="auto">
          <a:xfrm>
            <a:off x="6551613" y="60579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6" name="Oval 504"/>
          <p:cNvSpPr>
            <a:spLocks noChangeArrowheads="1"/>
          </p:cNvSpPr>
          <p:nvPr/>
        </p:nvSpPr>
        <p:spPr bwMode="auto">
          <a:xfrm>
            <a:off x="633571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7" name="Oval 505"/>
          <p:cNvSpPr>
            <a:spLocks noChangeArrowheads="1"/>
          </p:cNvSpPr>
          <p:nvPr/>
        </p:nvSpPr>
        <p:spPr bwMode="auto">
          <a:xfrm>
            <a:off x="64436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8" name="Oval 506"/>
          <p:cNvSpPr>
            <a:spLocks noChangeArrowheads="1"/>
          </p:cNvSpPr>
          <p:nvPr/>
        </p:nvSpPr>
        <p:spPr bwMode="auto">
          <a:xfrm>
            <a:off x="63357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9" name="Oval 507"/>
          <p:cNvSpPr>
            <a:spLocks noChangeArrowheads="1"/>
          </p:cNvSpPr>
          <p:nvPr/>
        </p:nvSpPr>
        <p:spPr bwMode="auto">
          <a:xfrm>
            <a:off x="633571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0" name="Oval 508"/>
          <p:cNvSpPr>
            <a:spLocks noChangeArrowheads="1"/>
          </p:cNvSpPr>
          <p:nvPr/>
        </p:nvSpPr>
        <p:spPr bwMode="auto">
          <a:xfrm>
            <a:off x="6335713" y="64912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1" name="Oval 509"/>
          <p:cNvSpPr>
            <a:spLocks noChangeArrowheads="1"/>
          </p:cNvSpPr>
          <p:nvPr/>
        </p:nvSpPr>
        <p:spPr bwMode="auto">
          <a:xfrm>
            <a:off x="6119813" y="61674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2" name="Oval 510"/>
          <p:cNvSpPr>
            <a:spLocks noChangeArrowheads="1"/>
          </p:cNvSpPr>
          <p:nvPr/>
        </p:nvSpPr>
        <p:spPr bwMode="auto">
          <a:xfrm>
            <a:off x="54721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3" name="Oval 511"/>
          <p:cNvSpPr>
            <a:spLocks noChangeArrowheads="1"/>
          </p:cNvSpPr>
          <p:nvPr/>
        </p:nvSpPr>
        <p:spPr bwMode="auto">
          <a:xfrm>
            <a:off x="55800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4" name="Oval 512"/>
          <p:cNvSpPr>
            <a:spLocks noChangeArrowheads="1"/>
          </p:cNvSpPr>
          <p:nvPr/>
        </p:nvSpPr>
        <p:spPr bwMode="auto">
          <a:xfrm>
            <a:off x="56880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5" name="Oval 513"/>
          <p:cNvSpPr>
            <a:spLocks noChangeArrowheads="1"/>
          </p:cNvSpPr>
          <p:nvPr/>
        </p:nvSpPr>
        <p:spPr bwMode="auto">
          <a:xfrm>
            <a:off x="57959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6" name="Oval 514"/>
          <p:cNvSpPr>
            <a:spLocks noChangeArrowheads="1"/>
          </p:cNvSpPr>
          <p:nvPr/>
        </p:nvSpPr>
        <p:spPr bwMode="auto">
          <a:xfrm>
            <a:off x="59039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7" name="Oval 515"/>
          <p:cNvSpPr>
            <a:spLocks noChangeArrowheads="1"/>
          </p:cNvSpPr>
          <p:nvPr/>
        </p:nvSpPr>
        <p:spPr bwMode="auto">
          <a:xfrm>
            <a:off x="60118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8" name="Oval 516"/>
          <p:cNvSpPr>
            <a:spLocks noChangeArrowheads="1"/>
          </p:cNvSpPr>
          <p:nvPr/>
        </p:nvSpPr>
        <p:spPr bwMode="auto">
          <a:xfrm>
            <a:off x="61198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9" name="Oval 517"/>
          <p:cNvSpPr>
            <a:spLocks noChangeArrowheads="1"/>
          </p:cNvSpPr>
          <p:nvPr/>
        </p:nvSpPr>
        <p:spPr bwMode="auto">
          <a:xfrm>
            <a:off x="62277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0" name="Oval 518"/>
          <p:cNvSpPr>
            <a:spLocks noChangeArrowheads="1"/>
          </p:cNvSpPr>
          <p:nvPr/>
        </p:nvSpPr>
        <p:spPr bwMode="auto">
          <a:xfrm>
            <a:off x="54721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1" name="Oval 519"/>
          <p:cNvSpPr>
            <a:spLocks noChangeArrowheads="1"/>
          </p:cNvSpPr>
          <p:nvPr/>
        </p:nvSpPr>
        <p:spPr bwMode="auto">
          <a:xfrm>
            <a:off x="55800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2" name="Oval 520"/>
          <p:cNvSpPr>
            <a:spLocks noChangeArrowheads="1"/>
          </p:cNvSpPr>
          <p:nvPr/>
        </p:nvSpPr>
        <p:spPr bwMode="auto">
          <a:xfrm>
            <a:off x="56880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3" name="Oval 521"/>
          <p:cNvSpPr>
            <a:spLocks noChangeArrowheads="1"/>
          </p:cNvSpPr>
          <p:nvPr/>
        </p:nvSpPr>
        <p:spPr bwMode="auto">
          <a:xfrm>
            <a:off x="57959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4" name="Oval 522"/>
          <p:cNvSpPr>
            <a:spLocks noChangeArrowheads="1"/>
          </p:cNvSpPr>
          <p:nvPr/>
        </p:nvSpPr>
        <p:spPr bwMode="auto">
          <a:xfrm>
            <a:off x="59039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5" name="Oval 523"/>
          <p:cNvSpPr>
            <a:spLocks noChangeArrowheads="1"/>
          </p:cNvSpPr>
          <p:nvPr/>
        </p:nvSpPr>
        <p:spPr bwMode="auto">
          <a:xfrm>
            <a:off x="60118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6" name="Oval 524"/>
          <p:cNvSpPr>
            <a:spLocks noChangeArrowheads="1"/>
          </p:cNvSpPr>
          <p:nvPr/>
        </p:nvSpPr>
        <p:spPr bwMode="auto">
          <a:xfrm>
            <a:off x="61198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7" name="Oval 525"/>
          <p:cNvSpPr>
            <a:spLocks noChangeArrowheads="1"/>
          </p:cNvSpPr>
          <p:nvPr/>
        </p:nvSpPr>
        <p:spPr bwMode="auto">
          <a:xfrm>
            <a:off x="62277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8" name="Oval 526"/>
          <p:cNvSpPr>
            <a:spLocks noChangeArrowheads="1"/>
          </p:cNvSpPr>
          <p:nvPr/>
        </p:nvSpPr>
        <p:spPr bwMode="auto">
          <a:xfrm>
            <a:off x="54721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9" name="Oval 527"/>
          <p:cNvSpPr>
            <a:spLocks noChangeArrowheads="1"/>
          </p:cNvSpPr>
          <p:nvPr/>
        </p:nvSpPr>
        <p:spPr bwMode="auto">
          <a:xfrm>
            <a:off x="55800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0" name="Oval 528"/>
          <p:cNvSpPr>
            <a:spLocks noChangeArrowheads="1"/>
          </p:cNvSpPr>
          <p:nvPr/>
        </p:nvSpPr>
        <p:spPr bwMode="auto">
          <a:xfrm>
            <a:off x="56880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1" name="Oval 529"/>
          <p:cNvSpPr>
            <a:spLocks noChangeArrowheads="1"/>
          </p:cNvSpPr>
          <p:nvPr/>
        </p:nvSpPr>
        <p:spPr bwMode="auto">
          <a:xfrm>
            <a:off x="57959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2" name="Oval 530"/>
          <p:cNvSpPr>
            <a:spLocks noChangeArrowheads="1"/>
          </p:cNvSpPr>
          <p:nvPr/>
        </p:nvSpPr>
        <p:spPr bwMode="auto">
          <a:xfrm>
            <a:off x="59039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3" name="Oval 531"/>
          <p:cNvSpPr>
            <a:spLocks noChangeArrowheads="1"/>
          </p:cNvSpPr>
          <p:nvPr/>
        </p:nvSpPr>
        <p:spPr bwMode="auto">
          <a:xfrm>
            <a:off x="60118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4" name="Oval 532"/>
          <p:cNvSpPr>
            <a:spLocks noChangeArrowheads="1"/>
          </p:cNvSpPr>
          <p:nvPr/>
        </p:nvSpPr>
        <p:spPr bwMode="auto">
          <a:xfrm>
            <a:off x="61198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5" name="Oval 533"/>
          <p:cNvSpPr>
            <a:spLocks noChangeArrowheads="1"/>
          </p:cNvSpPr>
          <p:nvPr/>
        </p:nvSpPr>
        <p:spPr bwMode="auto">
          <a:xfrm>
            <a:off x="62277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6" name="Oval 534"/>
          <p:cNvSpPr>
            <a:spLocks noChangeArrowheads="1"/>
          </p:cNvSpPr>
          <p:nvPr/>
        </p:nvSpPr>
        <p:spPr bwMode="auto">
          <a:xfrm>
            <a:off x="54721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7" name="Oval 535"/>
          <p:cNvSpPr>
            <a:spLocks noChangeArrowheads="1"/>
          </p:cNvSpPr>
          <p:nvPr/>
        </p:nvSpPr>
        <p:spPr bwMode="auto">
          <a:xfrm>
            <a:off x="55800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8" name="Oval 536"/>
          <p:cNvSpPr>
            <a:spLocks noChangeArrowheads="1"/>
          </p:cNvSpPr>
          <p:nvPr/>
        </p:nvSpPr>
        <p:spPr bwMode="auto">
          <a:xfrm>
            <a:off x="56880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9" name="Oval 537"/>
          <p:cNvSpPr>
            <a:spLocks noChangeArrowheads="1"/>
          </p:cNvSpPr>
          <p:nvPr/>
        </p:nvSpPr>
        <p:spPr bwMode="auto">
          <a:xfrm>
            <a:off x="57959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0" name="Oval 538"/>
          <p:cNvSpPr>
            <a:spLocks noChangeArrowheads="1"/>
          </p:cNvSpPr>
          <p:nvPr/>
        </p:nvSpPr>
        <p:spPr bwMode="auto">
          <a:xfrm>
            <a:off x="59039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1" name="Oval 539"/>
          <p:cNvSpPr>
            <a:spLocks noChangeArrowheads="1"/>
          </p:cNvSpPr>
          <p:nvPr/>
        </p:nvSpPr>
        <p:spPr bwMode="auto">
          <a:xfrm>
            <a:off x="60118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2" name="Oval 540"/>
          <p:cNvSpPr>
            <a:spLocks noChangeArrowheads="1"/>
          </p:cNvSpPr>
          <p:nvPr/>
        </p:nvSpPr>
        <p:spPr bwMode="auto">
          <a:xfrm>
            <a:off x="61198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3" name="Oval 541"/>
          <p:cNvSpPr>
            <a:spLocks noChangeArrowheads="1"/>
          </p:cNvSpPr>
          <p:nvPr/>
        </p:nvSpPr>
        <p:spPr bwMode="auto">
          <a:xfrm>
            <a:off x="62277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4" name="Oval 542"/>
          <p:cNvSpPr>
            <a:spLocks noChangeArrowheads="1"/>
          </p:cNvSpPr>
          <p:nvPr/>
        </p:nvSpPr>
        <p:spPr bwMode="auto">
          <a:xfrm>
            <a:off x="54721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5" name="Oval 543"/>
          <p:cNvSpPr>
            <a:spLocks noChangeArrowheads="1"/>
          </p:cNvSpPr>
          <p:nvPr/>
        </p:nvSpPr>
        <p:spPr bwMode="auto">
          <a:xfrm>
            <a:off x="55800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6" name="Oval 544"/>
          <p:cNvSpPr>
            <a:spLocks noChangeArrowheads="1"/>
          </p:cNvSpPr>
          <p:nvPr/>
        </p:nvSpPr>
        <p:spPr bwMode="auto">
          <a:xfrm>
            <a:off x="56880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7" name="Oval 545"/>
          <p:cNvSpPr>
            <a:spLocks noChangeArrowheads="1"/>
          </p:cNvSpPr>
          <p:nvPr/>
        </p:nvSpPr>
        <p:spPr bwMode="auto">
          <a:xfrm>
            <a:off x="57959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8" name="Oval 546"/>
          <p:cNvSpPr>
            <a:spLocks noChangeArrowheads="1"/>
          </p:cNvSpPr>
          <p:nvPr/>
        </p:nvSpPr>
        <p:spPr bwMode="auto">
          <a:xfrm>
            <a:off x="59039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9" name="Oval 547"/>
          <p:cNvSpPr>
            <a:spLocks noChangeArrowheads="1"/>
          </p:cNvSpPr>
          <p:nvPr/>
        </p:nvSpPr>
        <p:spPr bwMode="auto">
          <a:xfrm>
            <a:off x="60118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0" name="Oval 548"/>
          <p:cNvSpPr>
            <a:spLocks noChangeArrowheads="1"/>
          </p:cNvSpPr>
          <p:nvPr/>
        </p:nvSpPr>
        <p:spPr bwMode="auto">
          <a:xfrm>
            <a:off x="61198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1" name="Oval 549"/>
          <p:cNvSpPr>
            <a:spLocks noChangeArrowheads="1"/>
          </p:cNvSpPr>
          <p:nvPr/>
        </p:nvSpPr>
        <p:spPr bwMode="auto">
          <a:xfrm>
            <a:off x="62277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2" name="Oval 550"/>
          <p:cNvSpPr>
            <a:spLocks noChangeArrowheads="1"/>
          </p:cNvSpPr>
          <p:nvPr/>
        </p:nvSpPr>
        <p:spPr bwMode="auto">
          <a:xfrm>
            <a:off x="54721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3" name="Oval 551"/>
          <p:cNvSpPr>
            <a:spLocks noChangeArrowheads="1"/>
          </p:cNvSpPr>
          <p:nvPr/>
        </p:nvSpPr>
        <p:spPr bwMode="auto">
          <a:xfrm>
            <a:off x="55800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4" name="Oval 552"/>
          <p:cNvSpPr>
            <a:spLocks noChangeArrowheads="1"/>
          </p:cNvSpPr>
          <p:nvPr/>
        </p:nvSpPr>
        <p:spPr bwMode="auto">
          <a:xfrm>
            <a:off x="56880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5" name="Oval 553"/>
          <p:cNvSpPr>
            <a:spLocks noChangeArrowheads="1"/>
          </p:cNvSpPr>
          <p:nvPr/>
        </p:nvSpPr>
        <p:spPr bwMode="auto">
          <a:xfrm>
            <a:off x="57959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6" name="Oval 554"/>
          <p:cNvSpPr>
            <a:spLocks noChangeArrowheads="1"/>
          </p:cNvSpPr>
          <p:nvPr/>
        </p:nvSpPr>
        <p:spPr bwMode="auto">
          <a:xfrm>
            <a:off x="59039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7" name="Oval 555"/>
          <p:cNvSpPr>
            <a:spLocks noChangeArrowheads="1"/>
          </p:cNvSpPr>
          <p:nvPr/>
        </p:nvSpPr>
        <p:spPr bwMode="auto">
          <a:xfrm>
            <a:off x="60118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8" name="Oval 556"/>
          <p:cNvSpPr>
            <a:spLocks noChangeArrowheads="1"/>
          </p:cNvSpPr>
          <p:nvPr/>
        </p:nvSpPr>
        <p:spPr bwMode="auto">
          <a:xfrm>
            <a:off x="61198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9" name="Oval 557"/>
          <p:cNvSpPr>
            <a:spLocks noChangeArrowheads="1"/>
          </p:cNvSpPr>
          <p:nvPr/>
        </p:nvSpPr>
        <p:spPr bwMode="auto">
          <a:xfrm>
            <a:off x="62277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0" name="Oval 558"/>
          <p:cNvSpPr>
            <a:spLocks noChangeArrowheads="1"/>
          </p:cNvSpPr>
          <p:nvPr/>
        </p:nvSpPr>
        <p:spPr bwMode="auto">
          <a:xfrm>
            <a:off x="63357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1" name="Oval 559"/>
          <p:cNvSpPr>
            <a:spLocks noChangeArrowheads="1"/>
          </p:cNvSpPr>
          <p:nvPr/>
        </p:nvSpPr>
        <p:spPr bwMode="auto">
          <a:xfrm>
            <a:off x="64436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2" name="Oval 560"/>
          <p:cNvSpPr>
            <a:spLocks noChangeArrowheads="1"/>
          </p:cNvSpPr>
          <p:nvPr/>
        </p:nvSpPr>
        <p:spPr bwMode="auto">
          <a:xfrm>
            <a:off x="65516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3" name="Oval 561"/>
          <p:cNvSpPr>
            <a:spLocks noChangeArrowheads="1"/>
          </p:cNvSpPr>
          <p:nvPr/>
        </p:nvSpPr>
        <p:spPr bwMode="auto">
          <a:xfrm>
            <a:off x="66595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4" name="Oval 562"/>
          <p:cNvSpPr>
            <a:spLocks noChangeArrowheads="1"/>
          </p:cNvSpPr>
          <p:nvPr/>
        </p:nvSpPr>
        <p:spPr bwMode="auto">
          <a:xfrm>
            <a:off x="67675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5" name="Oval 563"/>
          <p:cNvSpPr>
            <a:spLocks noChangeArrowheads="1"/>
          </p:cNvSpPr>
          <p:nvPr/>
        </p:nvSpPr>
        <p:spPr bwMode="auto">
          <a:xfrm>
            <a:off x="68754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6" name="Oval 564"/>
          <p:cNvSpPr>
            <a:spLocks noChangeArrowheads="1"/>
          </p:cNvSpPr>
          <p:nvPr/>
        </p:nvSpPr>
        <p:spPr bwMode="auto">
          <a:xfrm>
            <a:off x="69834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7" name="Oval 565"/>
          <p:cNvSpPr>
            <a:spLocks noChangeArrowheads="1"/>
          </p:cNvSpPr>
          <p:nvPr/>
        </p:nvSpPr>
        <p:spPr bwMode="auto">
          <a:xfrm>
            <a:off x="70913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8" name="Oval 566"/>
          <p:cNvSpPr>
            <a:spLocks noChangeArrowheads="1"/>
          </p:cNvSpPr>
          <p:nvPr/>
        </p:nvSpPr>
        <p:spPr bwMode="auto">
          <a:xfrm>
            <a:off x="63357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9" name="Oval 567"/>
          <p:cNvSpPr>
            <a:spLocks noChangeArrowheads="1"/>
          </p:cNvSpPr>
          <p:nvPr/>
        </p:nvSpPr>
        <p:spPr bwMode="auto">
          <a:xfrm>
            <a:off x="64436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0" name="Oval 568"/>
          <p:cNvSpPr>
            <a:spLocks noChangeArrowheads="1"/>
          </p:cNvSpPr>
          <p:nvPr/>
        </p:nvSpPr>
        <p:spPr bwMode="auto">
          <a:xfrm>
            <a:off x="65516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1" name="Oval 569"/>
          <p:cNvSpPr>
            <a:spLocks noChangeArrowheads="1"/>
          </p:cNvSpPr>
          <p:nvPr/>
        </p:nvSpPr>
        <p:spPr bwMode="auto">
          <a:xfrm>
            <a:off x="66595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2" name="Oval 570"/>
          <p:cNvSpPr>
            <a:spLocks noChangeArrowheads="1"/>
          </p:cNvSpPr>
          <p:nvPr/>
        </p:nvSpPr>
        <p:spPr bwMode="auto">
          <a:xfrm>
            <a:off x="67675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3" name="Oval 571"/>
          <p:cNvSpPr>
            <a:spLocks noChangeArrowheads="1"/>
          </p:cNvSpPr>
          <p:nvPr/>
        </p:nvSpPr>
        <p:spPr bwMode="auto">
          <a:xfrm>
            <a:off x="68754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4" name="Oval 572"/>
          <p:cNvSpPr>
            <a:spLocks noChangeArrowheads="1"/>
          </p:cNvSpPr>
          <p:nvPr/>
        </p:nvSpPr>
        <p:spPr bwMode="auto">
          <a:xfrm>
            <a:off x="69834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5" name="Oval 573"/>
          <p:cNvSpPr>
            <a:spLocks noChangeArrowheads="1"/>
          </p:cNvSpPr>
          <p:nvPr/>
        </p:nvSpPr>
        <p:spPr bwMode="auto">
          <a:xfrm>
            <a:off x="70913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6" name="Oval 574"/>
          <p:cNvSpPr>
            <a:spLocks noChangeArrowheads="1"/>
          </p:cNvSpPr>
          <p:nvPr/>
        </p:nvSpPr>
        <p:spPr bwMode="auto">
          <a:xfrm>
            <a:off x="63357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7" name="Oval 575"/>
          <p:cNvSpPr>
            <a:spLocks noChangeArrowheads="1"/>
          </p:cNvSpPr>
          <p:nvPr/>
        </p:nvSpPr>
        <p:spPr bwMode="auto">
          <a:xfrm>
            <a:off x="64436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8" name="Oval 576"/>
          <p:cNvSpPr>
            <a:spLocks noChangeArrowheads="1"/>
          </p:cNvSpPr>
          <p:nvPr/>
        </p:nvSpPr>
        <p:spPr bwMode="auto">
          <a:xfrm>
            <a:off x="65516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9" name="Oval 577"/>
          <p:cNvSpPr>
            <a:spLocks noChangeArrowheads="1"/>
          </p:cNvSpPr>
          <p:nvPr/>
        </p:nvSpPr>
        <p:spPr bwMode="auto">
          <a:xfrm>
            <a:off x="66595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0" name="Oval 578"/>
          <p:cNvSpPr>
            <a:spLocks noChangeArrowheads="1"/>
          </p:cNvSpPr>
          <p:nvPr/>
        </p:nvSpPr>
        <p:spPr bwMode="auto">
          <a:xfrm>
            <a:off x="67675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1" name="Oval 579"/>
          <p:cNvSpPr>
            <a:spLocks noChangeArrowheads="1"/>
          </p:cNvSpPr>
          <p:nvPr/>
        </p:nvSpPr>
        <p:spPr bwMode="auto">
          <a:xfrm>
            <a:off x="68754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2" name="Oval 580"/>
          <p:cNvSpPr>
            <a:spLocks noChangeArrowheads="1"/>
          </p:cNvSpPr>
          <p:nvPr/>
        </p:nvSpPr>
        <p:spPr bwMode="auto">
          <a:xfrm>
            <a:off x="69834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3" name="Oval 581"/>
          <p:cNvSpPr>
            <a:spLocks noChangeArrowheads="1"/>
          </p:cNvSpPr>
          <p:nvPr/>
        </p:nvSpPr>
        <p:spPr bwMode="auto">
          <a:xfrm>
            <a:off x="70913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4" name="Oval 582"/>
          <p:cNvSpPr>
            <a:spLocks noChangeArrowheads="1"/>
          </p:cNvSpPr>
          <p:nvPr/>
        </p:nvSpPr>
        <p:spPr bwMode="auto">
          <a:xfrm>
            <a:off x="63357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5" name="Oval 583"/>
          <p:cNvSpPr>
            <a:spLocks noChangeArrowheads="1"/>
          </p:cNvSpPr>
          <p:nvPr/>
        </p:nvSpPr>
        <p:spPr bwMode="auto">
          <a:xfrm>
            <a:off x="64436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6" name="Oval 584"/>
          <p:cNvSpPr>
            <a:spLocks noChangeArrowheads="1"/>
          </p:cNvSpPr>
          <p:nvPr/>
        </p:nvSpPr>
        <p:spPr bwMode="auto">
          <a:xfrm>
            <a:off x="65516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7" name="Oval 585"/>
          <p:cNvSpPr>
            <a:spLocks noChangeArrowheads="1"/>
          </p:cNvSpPr>
          <p:nvPr/>
        </p:nvSpPr>
        <p:spPr bwMode="auto">
          <a:xfrm>
            <a:off x="66595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8" name="Oval 586"/>
          <p:cNvSpPr>
            <a:spLocks noChangeArrowheads="1"/>
          </p:cNvSpPr>
          <p:nvPr/>
        </p:nvSpPr>
        <p:spPr bwMode="auto">
          <a:xfrm>
            <a:off x="67675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9" name="Oval 587"/>
          <p:cNvSpPr>
            <a:spLocks noChangeArrowheads="1"/>
          </p:cNvSpPr>
          <p:nvPr/>
        </p:nvSpPr>
        <p:spPr bwMode="auto">
          <a:xfrm>
            <a:off x="68754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0" name="Oval 588"/>
          <p:cNvSpPr>
            <a:spLocks noChangeArrowheads="1"/>
          </p:cNvSpPr>
          <p:nvPr/>
        </p:nvSpPr>
        <p:spPr bwMode="auto">
          <a:xfrm>
            <a:off x="69834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1" name="Oval 589"/>
          <p:cNvSpPr>
            <a:spLocks noChangeArrowheads="1"/>
          </p:cNvSpPr>
          <p:nvPr/>
        </p:nvSpPr>
        <p:spPr bwMode="auto">
          <a:xfrm>
            <a:off x="70913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2" name="Oval 590"/>
          <p:cNvSpPr>
            <a:spLocks noChangeArrowheads="1"/>
          </p:cNvSpPr>
          <p:nvPr/>
        </p:nvSpPr>
        <p:spPr bwMode="auto">
          <a:xfrm>
            <a:off x="63357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3" name="Oval 591"/>
          <p:cNvSpPr>
            <a:spLocks noChangeArrowheads="1"/>
          </p:cNvSpPr>
          <p:nvPr/>
        </p:nvSpPr>
        <p:spPr bwMode="auto">
          <a:xfrm>
            <a:off x="64436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4" name="Oval 592"/>
          <p:cNvSpPr>
            <a:spLocks noChangeArrowheads="1"/>
          </p:cNvSpPr>
          <p:nvPr/>
        </p:nvSpPr>
        <p:spPr bwMode="auto">
          <a:xfrm>
            <a:off x="65516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5" name="Oval 593"/>
          <p:cNvSpPr>
            <a:spLocks noChangeArrowheads="1"/>
          </p:cNvSpPr>
          <p:nvPr/>
        </p:nvSpPr>
        <p:spPr bwMode="auto">
          <a:xfrm>
            <a:off x="66595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6" name="Oval 594"/>
          <p:cNvSpPr>
            <a:spLocks noChangeArrowheads="1"/>
          </p:cNvSpPr>
          <p:nvPr/>
        </p:nvSpPr>
        <p:spPr bwMode="auto">
          <a:xfrm>
            <a:off x="67675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7" name="Oval 595"/>
          <p:cNvSpPr>
            <a:spLocks noChangeArrowheads="1"/>
          </p:cNvSpPr>
          <p:nvPr/>
        </p:nvSpPr>
        <p:spPr bwMode="auto">
          <a:xfrm>
            <a:off x="68754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8" name="Oval 596"/>
          <p:cNvSpPr>
            <a:spLocks noChangeArrowheads="1"/>
          </p:cNvSpPr>
          <p:nvPr/>
        </p:nvSpPr>
        <p:spPr bwMode="auto">
          <a:xfrm>
            <a:off x="69834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9" name="Oval 597"/>
          <p:cNvSpPr>
            <a:spLocks noChangeArrowheads="1"/>
          </p:cNvSpPr>
          <p:nvPr/>
        </p:nvSpPr>
        <p:spPr bwMode="auto">
          <a:xfrm>
            <a:off x="70913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0" name="Oval 598"/>
          <p:cNvSpPr>
            <a:spLocks noChangeArrowheads="1"/>
          </p:cNvSpPr>
          <p:nvPr/>
        </p:nvSpPr>
        <p:spPr bwMode="auto">
          <a:xfrm>
            <a:off x="63357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1" name="Oval 599"/>
          <p:cNvSpPr>
            <a:spLocks noChangeArrowheads="1"/>
          </p:cNvSpPr>
          <p:nvPr/>
        </p:nvSpPr>
        <p:spPr bwMode="auto">
          <a:xfrm>
            <a:off x="64436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2" name="Oval 600"/>
          <p:cNvSpPr>
            <a:spLocks noChangeArrowheads="1"/>
          </p:cNvSpPr>
          <p:nvPr/>
        </p:nvSpPr>
        <p:spPr bwMode="auto">
          <a:xfrm>
            <a:off x="65516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3" name="Oval 601"/>
          <p:cNvSpPr>
            <a:spLocks noChangeArrowheads="1"/>
          </p:cNvSpPr>
          <p:nvPr/>
        </p:nvSpPr>
        <p:spPr bwMode="auto">
          <a:xfrm>
            <a:off x="66595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4" name="Oval 602"/>
          <p:cNvSpPr>
            <a:spLocks noChangeArrowheads="1"/>
          </p:cNvSpPr>
          <p:nvPr/>
        </p:nvSpPr>
        <p:spPr bwMode="auto">
          <a:xfrm>
            <a:off x="67675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5" name="Oval 603"/>
          <p:cNvSpPr>
            <a:spLocks noChangeArrowheads="1"/>
          </p:cNvSpPr>
          <p:nvPr/>
        </p:nvSpPr>
        <p:spPr bwMode="auto">
          <a:xfrm>
            <a:off x="68754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6" name="Oval 604"/>
          <p:cNvSpPr>
            <a:spLocks noChangeArrowheads="1"/>
          </p:cNvSpPr>
          <p:nvPr/>
        </p:nvSpPr>
        <p:spPr bwMode="auto">
          <a:xfrm>
            <a:off x="69834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7" name="Oval 605"/>
          <p:cNvSpPr>
            <a:spLocks noChangeArrowheads="1"/>
          </p:cNvSpPr>
          <p:nvPr/>
        </p:nvSpPr>
        <p:spPr bwMode="auto">
          <a:xfrm>
            <a:off x="70913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8" name="Oval 606"/>
          <p:cNvSpPr>
            <a:spLocks noChangeArrowheads="1"/>
          </p:cNvSpPr>
          <p:nvPr/>
        </p:nvSpPr>
        <p:spPr bwMode="auto">
          <a:xfrm>
            <a:off x="54721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9" name="Oval 607"/>
          <p:cNvSpPr>
            <a:spLocks noChangeArrowheads="1"/>
          </p:cNvSpPr>
          <p:nvPr/>
        </p:nvSpPr>
        <p:spPr bwMode="auto">
          <a:xfrm>
            <a:off x="55800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0" name="Oval 608"/>
          <p:cNvSpPr>
            <a:spLocks noChangeArrowheads="1"/>
          </p:cNvSpPr>
          <p:nvPr/>
        </p:nvSpPr>
        <p:spPr bwMode="auto">
          <a:xfrm>
            <a:off x="56880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1" name="Oval 609"/>
          <p:cNvSpPr>
            <a:spLocks noChangeArrowheads="1"/>
          </p:cNvSpPr>
          <p:nvPr/>
        </p:nvSpPr>
        <p:spPr bwMode="auto">
          <a:xfrm>
            <a:off x="57959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2" name="Oval 610"/>
          <p:cNvSpPr>
            <a:spLocks noChangeArrowheads="1"/>
          </p:cNvSpPr>
          <p:nvPr/>
        </p:nvSpPr>
        <p:spPr bwMode="auto">
          <a:xfrm>
            <a:off x="60118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3" name="Oval 611"/>
          <p:cNvSpPr>
            <a:spLocks noChangeArrowheads="1"/>
          </p:cNvSpPr>
          <p:nvPr/>
        </p:nvSpPr>
        <p:spPr bwMode="auto">
          <a:xfrm>
            <a:off x="61198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4" name="Oval 612"/>
          <p:cNvSpPr>
            <a:spLocks noChangeArrowheads="1"/>
          </p:cNvSpPr>
          <p:nvPr/>
        </p:nvSpPr>
        <p:spPr bwMode="auto">
          <a:xfrm>
            <a:off x="62277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5" name="Oval 613"/>
          <p:cNvSpPr>
            <a:spLocks noChangeArrowheads="1"/>
          </p:cNvSpPr>
          <p:nvPr/>
        </p:nvSpPr>
        <p:spPr bwMode="auto">
          <a:xfrm>
            <a:off x="54721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6" name="Oval 614"/>
          <p:cNvSpPr>
            <a:spLocks noChangeArrowheads="1"/>
          </p:cNvSpPr>
          <p:nvPr/>
        </p:nvSpPr>
        <p:spPr bwMode="auto">
          <a:xfrm>
            <a:off x="55800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7" name="Oval 615"/>
          <p:cNvSpPr>
            <a:spLocks noChangeArrowheads="1"/>
          </p:cNvSpPr>
          <p:nvPr/>
        </p:nvSpPr>
        <p:spPr bwMode="auto">
          <a:xfrm>
            <a:off x="56880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8" name="Oval 616"/>
          <p:cNvSpPr>
            <a:spLocks noChangeArrowheads="1"/>
          </p:cNvSpPr>
          <p:nvPr/>
        </p:nvSpPr>
        <p:spPr bwMode="auto">
          <a:xfrm>
            <a:off x="57959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9" name="Oval 617"/>
          <p:cNvSpPr>
            <a:spLocks noChangeArrowheads="1"/>
          </p:cNvSpPr>
          <p:nvPr/>
        </p:nvSpPr>
        <p:spPr bwMode="auto">
          <a:xfrm>
            <a:off x="60118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0" name="Oval 618"/>
          <p:cNvSpPr>
            <a:spLocks noChangeArrowheads="1"/>
          </p:cNvSpPr>
          <p:nvPr/>
        </p:nvSpPr>
        <p:spPr bwMode="auto">
          <a:xfrm>
            <a:off x="62277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1" name="Oval 619"/>
          <p:cNvSpPr>
            <a:spLocks noChangeArrowheads="1"/>
          </p:cNvSpPr>
          <p:nvPr/>
        </p:nvSpPr>
        <p:spPr bwMode="auto">
          <a:xfrm>
            <a:off x="54721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2" name="Oval 620"/>
          <p:cNvSpPr>
            <a:spLocks noChangeArrowheads="1"/>
          </p:cNvSpPr>
          <p:nvPr/>
        </p:nvSpPr>
        <p:spPr bwMode="auto">
          <a:xfrm>
            <a:off x="55800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3" name="Oval 621"/>
          <p:cNvSpPr>
            <a:spLocks noChangeArrowheads="1"/>
          </p:cNvSpPr>
          <p:nvPr/>
        </p:nvSpPr>
        <p:spPr bwMode="auto">
          <a:xfrm>
            <a:off x="56880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4" name="Oval 622"/>
          <p:cNvSpPr>
            <a:spLocks noChangeArrowheads="1"/>
          </p:cNvSpPr>
          <p:nvPr/>
        </p:nvSpPr>
        <p:spPr bwMode="auto">
          <a:xfrm>
            <a:off x="57959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5" name="Oval 623"/>
          <p:cNvSpPr>
            <a:spLocks noChangeArrowheads="1"/>
          </p:cNvSpPr>
          <p:nvPr/>
        </p:nvSpPr>
        <p:spPr bwMode="auto">
          <a:xfrm>
            <a:off x="62277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6" name="Oval 624"/>
          <p:cNvSpPr>
            <a:spLocks noChangeArrowheads="1"/>
          </p:cNvSpPr>
          <p:nvPr/>
        </p:nvSpPr>
        <p:spPr bwMode="auto">
          <a:xfrm>
            <a:off x="54721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7" name="Oval 625"/>
          <p:cNvSpPr>
            <a:spLocks noChangeArrowheads="1"/>
          </p:cNvSpPr>
          <p:nvPr/>
        </p:nvSpPr>
        <p:spPr bwMode="auto">
          <a:xfrm>
            <a:off x="55800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8" name="Oval 626"/>
          <p:cNvSpPr>
            <a:spLocks noChangeArrowheads="1"/>
          </p:cNvSpPr>
          <p:nvPr/>
        </p:nvSpPr>
        <p:spPr bwMode="auto">
          <a:xfrm>
            <a:off x="56880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9" name="Oval 627"/>
          <p:cNvSpPr>
            <a:spLocks noChangeArrowheads="1"/>
          </p:cNvSpPr>
          <p:nvPr/>
        </p:nvSpPr>
        <p:spPr bwMode="auto">
          <a:xfrm>
            <a:off x="57959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0" name="Oval 628"/>
          <p:cNvSpPr>
            <a:spLocks noChangeArrowheads="1"/>
          </p:cNvSpPr>
          <p:nvPr/>
        </p:nvSpPr>
        <p:spPr bwMode="auto">
          <a:xfrm>
            <a:off x="59039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1" name="Oval 629"/>
          <p:cNvSpPr>
            <a:spLocks noChangeArrowheads="1"/>
          </p:cNvSpPr>
          <p:nvPr/>
        </p:nvSpPr>
        <p:spPr bwMode="auto">
          <a:xfrm>
            <a:off x="54721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2" name="Oval 630"/>
          <p:cNvSpPr>
            <a:spLocks noChangeArrowheads="1"/>
          </p:cNvSpPr>
          <p:nvPr/>
        </p:nvSpPr>
        <p:spPr bwMode="auto">
          <a:xfrm>
            <a:off x="55800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3" name="Oval 631"/>
          <p:cNvSpPr>
            <a:spLocks noChangeArrowheads="1"/>
          </p:cNvSpPr>
          <p:nvPr/>
        </p:nvSpPr>
        <p:spPr bwMode="auto">
          <a:xfrm>
            <a:off x="56880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4" name="Oval 632"/>
          <p:cNvSpPr>
            <a:spLocks noChangeArrowheads="1"/>
          </p:cNvSpPr>
          <p:nvPr/>
        </p:nvSpPr>
        <p:spPr bwMode="auto">
          <a:xfrm>
            <a:off x="57959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5" name="Oval 633"/>
          <p:cNvSpPr>
            <a:spLocks noChangeArrowheads="1"/>
          </p:cNvSpPr>
          <p:nvPr/>
        </p:nvSpPr>
        <p:spPr bwMode="auto">
          <a:xfrm>
            <a:off x="59039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6" name="Oval 634"/>
          <p:cNvSpPr>
            <a:spLocks noChangeArrowheads="1"/>
          </p:cNvSpPr>
          <p:nvPr/>
        </p:nvSpPr>
        <p:spPr bwMode="auto">
          <a:xfrm>
            <a:off x="60118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7" name="Oval 635"/>
          <p:cNvSpPr>
            <a:spLocks noChangeArrowheads="1"/>
          </p:cNvSpPr>
          <p:nvPr/>
        </p:nvSpPr>
        <p:spPr bwMode="auto">
          <a:xfrm>
            <a:off x="54721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8" name="Oval 636"/>
          <p:cNvSpPr>
            <a:spLocks noChangeArrowheads="1"/>
          </p:cNvSpPr>
          <p:nvPr/>
        </p:nvSpPr>
        <p:spPr bwMode="auto">
          <a:xfrm>
            <a:off x="55800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9" name="Oval 637"/>
          <p:cNvSpPr>
            <a:spLocks noChangeArrowheads="1"/>
          </p:cNvSpPr>
          <p:nvPr/>
        </p:nvSpPr>
        <p:spPr bwMode="auto">
          <a:xfrm>
            <a:off x="56880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0" name="Oval 638"/>
          <p:cNvSpPr>
            <a:spLocks noChangeArrowheads="1"/>
          </p:cNvSpPr>
          <p:nvPr/>
        </p:nvSpPr>
        <p:spPr bwMode="auto">
          <a:xfrm>
            <a:off x="57959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1" name="Oval 639"/>
          <p:cNvSpPr>
            <a:spLocks noChangeArrowheads="1"/>
          </p:cNvSpPr>
          <p:nvPr/>
        </p:nvSpPr>
        <p:spPr bwMode="auto">
          <a:xfrm>
            <a:off x="59039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2" name="Oval 640"/>
          <p:cNvSpPr>
            <a:spLocks noChangeArrowheads="1"/>
          </p:cNvSpPr>
          <p:nvPr/>
        </p:nvSpPr>
        <p:spPr bwMode="auto">
          <a:xfrm>
            <a:off x="60118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3" name="Oval 641"/>
          <p:cNvSpPr>
            <a:spLocks noChangeArrowheads="1"/>
          </p:cNvSpPr>
          <p:nvPr/>
        </p:nvSpPr>
        <p:spPr bwMode="auto">
          <a:xfrm>
            <a:off x="63357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4" name="Oval 642"/>
          <p:cNvSpPr>
            <a:spLocks noChangeArrowheads="1"/>
          </p:cNvSpPr>
          <p:nvPr/>
        </p:nvSpPr>
        <p:spPr bwMode="auto">
          <a:xfrm>
            <a:off x="64436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5" name="Oval 643"/>
          <p:cNvSpPr>
            <a:spLocks noChangeArrowheads="1"/>
          </p:cNvSpPr>
          <p:nvPr/>
        </p:nvSpPr>
        <p:spPr bwMode="auto">
          <a:xfrm>
            <a:off x="65516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6" name="Oval 644"/>
          <p:cNvSpPr>
            <a:spLocks noChangeArrowheads="1"/>
          </p:cNvSpPr>
          <p:nvPr/>
        </p:nvSpPr>
        <p:spPr bwMode="auto">
          <a:xfrm>
            <a:off x="66595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7" name="Oval 645"/>
          <p:cNvSpPr>
            <a:spLocks noChangeArrowheads="1"/>
          </p:cNvSpPr>
          <p:nvPr/>
        </p:nvSpPr>
        <p:spPr bwMode="auto">
          <a:xfrm>
            <a:off x="67675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8" name="Oval 646"/>
          <p:cNvSpPr>
            <a:spLocks noChangeArrowheads="1"/>
          </p:cNvSpPr>
          <p:nvPr/>
        </p:nvSpPr>
        <p:spPr bwMode="auto">
          <a:xfrm>
            <a:off x="68754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9" name="Oval 647"/>
          <p:cNvSpPr>
            <a:spLocks noChangeArrowheads="1"/>
          </p:cNvSpPr>
          <p:nvPr/>
        </p:nvSpPr>
        <p:spPr bwMode="auto">
          <a:xfrm>
            <a:off x="69834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0" name="Oval 648"/>
          <p:cNvSpPr>
            <a:spLocks noChangeArrowheads="1"/>
          </p:cNvSpPr>
          <p:nvPr/>
        </p:nvSpPr>
        <p:spPr bwMode="auto">
          <a:xfrm>
            <a:off x="70913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1" name="Oval 649"/>
          <p:cNvSpPr>
            <a:spLocks noChangeArrowheads="1"/>
          </p:cNvSpPr>
          <p:nvPr/>
        </p:nvSpPr>
        <p:spPr bwMode="auto">
          <a:xfrm>
            <a:off x="63357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2" name="Oval 650"/>
          <p:cNvSpPr>
            <a:spLocks noChangeArrowheads="1"/>
          </p:cNvSpPr>
          <p:nvPr/>
        </p:nvSpPr>
        <p:spPr bwMode="auto">
          <a:xfrm>
            <a:off x="64436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3" name="Oval 651"/>
          <p:cNvSpPr>
            <a:spLocks noChangeArrowheads="1"/>
          </p:cNvSpPr>
          <p:nvPr/>
        </p:nvSpPr>
        <p:spPr bwMode="auto">
          <a:xfrm>
            <a:off x="65516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4" name="Oval 652"/>
          <p:cNvSpPr>
            <a:spLocks noChangeArrowheads="1"/>
          </p:cNvSpPr>
          <p:nvPr/>
        </p:nvSpPr>
        <p:spPr bwMode="auto">
          <a:xfrm>
            <a:off x="66595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5" name="Oval 653"/>
          <p:cNvSpPr>
            <a:spLocks noChangeArrowheads="1"/>
          </p:cNvSpPr>
          <p:nvPr/>
        </p:nvSpPr>
        <p:spPr bwMode="auto">
          <a:xfrm>
            <a:off x="67675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6" name="Oval 654"/>
          <p:cNvSpPr>
            <a:spLocks noChangeArrowheads="1"/>
          </p:cNvSpPr>
          <p:nvPr/>
        </p:nvSpPr>
        <p:spPr bwMode="auto">
          <a:xfrm>
            <a:off x="68754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7" name="Oval 655"/>
          <p:cNvSpPr>
            <a:spLocks noChangeArrowheads="1"/>
          </p:cNvSpPr>
          <p:nvPr/>
        </p:nvSpPr>
        <p:spPr bwMode="auto">
          <a:xfrm>
            <a:off x="69834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8" name="Oval 656"/>
          <p:cNvSpPr>
            <a:spLocks noChangeArrowheads="1"/>
          </p:cNvSpPr>
          <p:nvPr/>
        </p:nvSpPr>
        <p:spPr bwMode="auto">
          <a:xfrm>
            <a:off x="70913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9" name="Oval 657"/>
          <p:cNvSpPr>
            <a:spLocks noChangeArrowheads="1"/>
          </p:cNvSpPr>
          <p:nvPr/>
        </p:nvSpPr>
        <p:spPr bwMode="auto">
          <a:xfrm>
            <a:off x="63357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0" name="Oval 658"/>
          <p:cNvSpPr>
            <a:spLocks noChangeArrowheads="1"/>
          </p:cNvSpPr>
          <p:nvPr/>
        </p:nvSpPr>
        <p:spPr bwMode="auto">
          <a:xfrm>
            <a:off x="64436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1" name="Oval 659"/>
          <p:cNvSpPr>
            <a:spLocks noChangeArrowheads="1"/>
          </p:cNvSpPr>
          <p:nvPr/>
        </p:nvSpPr>
        <p:spPr bwMode="auto">
          <a:xfrm>
            <a:off x="65516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2" name="Oval 660"/>
          <p:cNvSpPr>
            <a:spLocks noChangeArrowheads="1"/>
          </p:cNvSpPr>
          <p:nvPr/>
        </p:nvSpPr>
        <p:spPr bwMode="auto">
          <a:xfrm>
            <a:off x="66595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3" name="Oval 661"/>
          <p:cNvSpPr>
            <a:spLocks noChangeArrowheads="1"/>
          </p:cNvSpPr>
          <p:nvPr/>
        </p:nvSpPr>
        <p:spPr bwMode="auto">
          <a:xfrm>
            <a:off x="67675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4" name="Oval 662"/>
          <p:cNvSpPr>
            <a:spLocks noChangeArrowheads="1"/>
          </p:cNvSpPr>
          <p:nvPr/>
        </p:nvSpPr>
        <p:spPr bwMode="auto">
          <a:xfrm>
            <a:off x="68754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5" name="Oval 663"/>
          <p:cNvSpPr>
            <a:spLocks noChangeArrowheads="1"/>
          </p:cNvSpPr>
          <p:nvPr/>
        </p:nvSpPr>
        <p:spPr bwMode="auto">
          <a:xfrm>
            <a:off x="69834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6" name="Oval 664"/>
          <p:cNvSpPr>
            <a:spLocks noChangeArrowheads="1"/>
          </p:cNvSpPr>
          <p:nvPr/>
        </p:nvSpPr>
        <p:spPr bwMode="auto">
          <a:xfrm>
            <a:off x="70913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7" name="Oval 665"/>
          <p:cNvSpPr>
            <a:spLocks noChangeArrowheads="1"/>
          </p:cNvSpPr>
          <p:nvPr/>
        </p:nvSpPr>
        <p:spPr bwMode="auto">
          <a:xfrm>
            <a:off x="63357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8" name="Oval 666"/>
          <p:cNvSpPr>
            <a:spLocks noChangeArrowheads="1"/>
          </p:cNvSpPr>
          <p:nvPr/>
        </p:nvSpPr>
        <p:spPr bwMode="auto">
          <a:xfrm>
            <a:off x="64436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9" name="Oval 667"/>
          <p:cNvSpPr>
            <a:spLocks noChangeArrowheads="1"/>
          </p:cNvSpPr>
          <p:nvPr/>
        </p:nvSpPr>
        <p:spPr bwMode="auto">
          <a:xfrm>
            <a:off x="65516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0" name="Oval 668"/>
          <p:cNvSpPr>
            <a:spLocks noChangeArrowheads="1"/>
          </p:cNvSpPr>
          <p:nvPr/>
        </p:nvSpPr>
        <p:spPr bwMode="auto">
          <a:xfrm>
            <a:off x="66595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1" name="Oval 669"/>
          <p:cNvSpPr>
            <a:spLocks noChangeArrowheads="1"/>
          </p:cNvSpPr>
          <p:nvPr/>
        </p:nvSpPr>
        <p:spPr bwMode="auto">
          <a:xfrm>
            <a:off x="67675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2" name="Oval 670"/>
          <p:cNvSpPr>
            <a:spLocks noChangeArrowheads="1"/>
          </p:cNvSpPr>
          <p:nvPr/>
        </p:nvSpPr>
        <p:spPr bwMode="auto">
          <a:xfrm>
            <a:off x="68754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3" name="Oval 671"/>
          <p:cNvSpPr>
            <a:spLocks noChangeArrowheads="1"/>
          </p:cNvSpPr>
          <p:nvPr/>
        </p:nvSpPr>
        <p:spPr bwMode="auto">
          <a:xfrm>
            <a:off x="69834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4" name="Oval 672"/>
          <p:cNvSpPr>
            <a:spLocks noChangeArrowheads="1"/>
          </p:cNvSpPr>
          <p:nvPr/>
        </p:nvSpPr>
        <p:spPr bwMode="auto">
          <a:xfrm>
            <a:off x="70913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5" name="Oval 673"/>
          <p:cNvSpPr>
            <a:spLocks noChangeArrowheads="1"/>
          </p:cNvSpPr>
          <p:nvPr/>
        </p:nvSpPr>
        <p:spPr bwMode="auto">
          <a:xfrm>
            <a:off x="65516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6" name="Oval 674"/>
          <p:cNvSpPr>
            <a:spLocks noChangeArrowheads="1"/>
          </p:cNvSpPr>
          <p:nvPr/>
        </p:nvSpPr>
        <p:spPr bwMode="auto">
          <a:xfrm>
            <a:off x="66595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7" name="Oval 675"/>
          <p:cNvSpPr>
            <a:spLocks noChangeArrowheads="1"/>
          </p:cNvSpPr>
          <p:nvPr/>
        </p:nvSpPr>
        <p:spPr bwMode="auto">
          <a:xfrm>
            <a:off x="67675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8" name="Oval 676"/>
          <p:cNvSpPr>
            <a:spLocks noChangeArrowheads="1"/>
          </p:cNvSpPr>
          <p:nvPr/>
        </p:nvSpPr>
        <p:spPr bwMode="auto">
          <a:xfrm>
            <a:off x="68754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9" name="Oval 677"/>
          <p:cNvSpPr>
            <a:spLocks noChangeArrowheads="1"/>
          </p:cNvSpPr>
          <p:nvPr/>
        </p:nvSpPr>
        <p:spPr bwMode="auto">
          <a:xfrm>
            <a:off x="69834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0" name="Oval 678"/>
          <p:cNvSpPr>
            <a:spLocks noChangeArrowheads="1"/>
          </p:cNvSpPr>
          <p:nvPr/>
        </p:nvSpPr>
        <p:spPr bwMode="auto">
          <a:xfrm>
            <a:off x="70913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1" name="Oval 679"/>
          <p:cNvSpPr>
            <a:spLocks noChangeArrowheads="1"/>
          </p:cNvSpPr>
          <p:nvPr/>
        </p:nvSpPr>
        <p:spPr bwMode="auto">
          <a:xfrm>
            <a:off x="67675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2" name="Oval 680"/>
          <p:cNvSpPr>
            <a:spLocks noChangeArrowheads="1"/>
          </p:cNvSpPr>
          <p:nvPr/>
        </p:nvSpPr>
        <p:spPr bwMode="auto">
          <a:xfrm>
            <a:off x="68754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3" name="Oval 681"/>
          <p:cNvSpPr>
            <a:spLocks noChangeArrowheads="1"/>
          </p:cNvSpPr>
          <p:nvPr/>
        </p:nvSpPr>
        <p:spPr bwMode="auto">
          <a:xfrm>
            <a:off x="69834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4" name="Oval 682"/>
          <p:cNvSpPr>
            <a:spLocks noChangeArrowheads="1"/>
          </p:cNvSpPr>
          <p:nvPr/>
        </p:nvSpPr>
        <p:spPr bwMode="auto">
          <a:xfrm>
            <a:off x="70913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5" name="Oval 683"/>
          <p:cNvSpPr>
            <a:spLocks noChangeArrowheads="1"/>
          </p:cNvSpPr>
          <p:nvPr/>
        </p:nvSpPr>
        <p:spPr bwMode="auto">
          <a:xfrm>
            <a:off x="72009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6" name="Oval 684"/>
          <p:cNvSpPr>
            <a:spLocks noChangeArrowheads="1"/>
          </p:cNvSpPr>
          <p:nvPr/>
        </p:nvSpPr>
        <p:spPr bwMode="auto">
          <a:xfrm>
            <a:off x="73088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7" name="Oval 685"/>
          <p:cNvSpPr>
            <a:spLocks noChangeArrowheads="1"/>
          </p:cNvSpPr>
          <p:nvPr/>
        </p:nvSpPr>
        <p:spPr bwMode="auto">
          <a:xfrm>
            <a:off x="74168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8" name="Oval 686"/>
          <p:cNvSpPr>
            <a:spLocks noChangeArrowheads="1"/>
          </p:cNvSpPr>
          <p:nvPr/>
        </p:nvSpPr>
        <p:spPr bwMode="auto">
          <a:xfrm>
            <a:off x="75247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9" name="Oval 687"/>
          <p:cNvSpPr>
            <a:spLocks noChangeArrowheads="1"/>
          </p:cNvSpPr>
          <p:nvPr/>
        </p:nvSpPr>
        <p:spPr bwMode="auto">
          <a:xfrm>
            <a:off x="76327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0" name="Oval 688"/>
          <p:cNvSpPr>
            <a:spLocks noChangeArrowheads="1"/>
          </p:cNvSpPr>
          <p:nvPr/>
        </p:nvSpPr>
        <p:spPr bwMode="auto">
          <a:xfrm>
            <a:off x="77406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1" name="Oval 689"/>
          <p:cNvSpPr>
            <a:spLocks noChangeArrowheads="1"/>
          </p:cNvSpPr>
          <p:nvPr/>
        </p:nvSpPr>
        <p:spPr bwMode="auto">
          <a:xfrm>
            <a:off x="78486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2" name="Oval 690"/>
          <p:cNvSpPr>
            <a:spLocks noChangeArrowheads="1"/>
          </p:cNvSpPr>
          <p:nvPr/>
        </p:nvSpPr>
        <p:spPr bwMode="auto">
          <a:xfrm>
            <a:off x="79565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3" name="Oval 691"/>
          <p:cNvSpPr>
            <a:spLocks noChangeArrowheads="1"/>
          </p:cNvSpPr>
          <p:nvPr/>
        </p:nvSpPr>
        <p:spPr bwMode="auto">
          <a:xfrm>
            <a:off x="72009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4" name="Oval 692"/>
          <p:cNvSpPr>
            <a:spLocks noChangeArrowheads="1"/>
          </p:cNvSpPr>
          <p:nvPr/>
        </p:nvSpPr>
        <p:spPr bwMode="auto">
          <a:xfrm>
            <a:off x="73088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5" name="Oval 693"/>
          <p:cNvSpPr>
            <a:spLocks noChangeArrowheads="1"/>
          </p:cNvSpPr>
          <p:nvPr/>
        </p:nvSpPr>
        <p:spPr bwMode="auto">
          <a:xfrm>
            <a:off x="74168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6" name="Oval 694"/>
          <p:cNvSpPr>
            <a:spLocks noChangeArrowheads="1"/>
          </p:cNvSpPr>
          <p:nvPr/>
        </p:nvSpPr>
        <p:spPr bwMode="auto">
          <a:xfrm>
            <a:off x="75247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7" name="Oval 695"/>
          <p:cNvSpPr>
            <a:spLocks noChangeArrowheads="1"/>
          </p:cNvSpPr>
          <p:nvPr/>
        </p:nvSpPr>
        <p:spPr bwMode="auto">
          <a:xfrm>
            <a:off x="76327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8" name="Oval 696"/>
          <p:cNvSpPr>
            <a:spLocks noChangeArrowheads="1"/>
          </p:cNvSpPr>
          <p:nvPr/>
        </p:nvSpPr>
        <p:spPr bwMode="auto">
          <a:xfrm>
            <a:off x="77406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9" name="Oval 697"/>
          <p:cNvSpPr>
            <a:spLocks noChangeArrowheads="1"/>
          </p:cNvSpPr>
          <p:nvPr/>
        </p:nvSpPr>
        <p:spPr bwMode="auto">
          <a:xfrm>
            <a:off x="78486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0" name="Oval 698"/>
          <p:cNvSpPr>
            <a:spLocks noChangeArrowheads="1"/>
          </p:cNvSpPr>
          <p:nvPr/>
        </p:nvSpPr>
        <p:spPr bwMode="auto">
          <a:xfrm>
            <a:off x="72009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1" name="Oval 699"/>
          <p:cNvSpPr>
            <a:spLocks noChangeArrowheads="1"/>
          </p:cNvSpPr>
          <p:nvPr/>
        </p:nvSpPr>
        <p:spPr bwMode="auto">
          <a:xfrm>
            <a:off x="73088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2" name="Oval 700"/>
          <p:cNvSpPr>
            <a:spLocks noChangeArrowheads="1"/>
          </p:cNvSpPr>
          <p:nvPr/>
        </p:nvSpPr>
        <p:spPr bwMode="auto">
          <a:xfrm>
            <a:off x="74168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3" name="Oval 701"/>
          <p:cNvSpPr>
            <a:spLocks noChangeArrowheads="1"/>
          </p:cNvSpPr>
          <p:nvPr/>
        </p:nvSpPr>
        <p:spPr bwMode="auto">
          <a:xfrm>
            <a:off x="75247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4" name="Oval 702"/>
          <p:cNvSpPr>
            <a:spLocks noChangeArrowheads="1"/>
          </p:cNvSpPr>
          <p:nvPr/>
        </p:nvSpPr>
        <p:spPr bwMode="auto">
          <a:xfrm>
            <a:off x="76327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5" name="Oval 703"/>
          <p:cNvSpPr>
            <a:spLocks noChangeArrowheads="1"/>
          </p:cNvSpPr>
          <p:nvPr/>
        </p:nvSpPr>
        <p:spPr bwMode="auto">
          <a:xfrm>
            <a:off x="77406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6" name="Oval 704"/>
          <p:cNvSpPr>
            <a:spLocks noChangeArrowheads="1"/>
          </p:cNvSpPr>
          <p:nvPr/>
        </p:nvSpPr>
        <p:spPr bwMode="auto">
          <a:xfrm>
            <a:off x="72009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7" name="Oval 705"/>
          <p:cNvSpPr>
            <a:spLocks noChangeArrowheads="1"/>
          </p:cNvSpPr>
          <p:nvPr/>
        </p:nvSpPr>
        <p:spPr bwMode="auto">
          <a:xfrm>
            <a:off x="730885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8" name="Oval 706"/>
          <p:cNvSpPr>
            <a:spLocks noChangeArrowheads="1"/>
          </p:cNvSpPr>
          <p:nvPr/>
        </p:nvSpPr>
        <p:spPr bwMode="auto">
          <a:xfrm>
            <a:off x="74168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9" name="Oval 707"/>
          <p:cNvSpPr>
            <a:spLocks noChangeArrowheads="1"/>
          </p:cNvSpPr>
          <p:nvPr/>
        </p:nvSpPr>
        <p:spPr bwMode="auto">
          <a:xfrm>
            <a:off x="752475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0" name="Oval 708"/>
          <p:cNvSpPr>
            <a:spLocks noChangeArrowheads="1"/>
          </p:cNvSpPr>
          <p:nvPr/>
        </p:nvSpPr>
        <p:spPr bwMode="auto">
          <a:xfrm>
            <a:off x="78486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1" name="Oval 709"/>
          <p:cNvSpPr>
            <a:spLocks noChangeArrowheads="1"/>
          </p:cNvSpPr>
          <p:nvPr/>
        </p:nvSpPr>
        <p:spPr bwMode="auto">
          <a:xfrm>
            <a:off x="72009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2" name="Oval 710"/>
          <p:cNvSpPr>
            <a:spLocks noChangeArrowheads="1"/>
          </p:cNvSpPr>
          <p:nvPr/>
        </p:nvSpPr>
        <p:spPr bwMode="auto">
          <a:xfrm>
            <a:off x="730885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3" name="Oval 711"/>
          <p:cNvSpPr>
            <a:spLocks noChangeArrowheads="1"/>
          </p:cNvSpPr>
          <p:nvPr/>
        </p:nvSpPr>
        <p:spPr bwMode="auto">
          <a:xfrm>
            <a:off x="74168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4" name="Oval 712"/>
          <p:cNvSpPr>
            <a:spLocks noChangeArrowheads="1"/>
          </p:cNvSpPr>
          <p:nvPr/>
        </p:nvSpPr>
        <p:spPr bwMode="auto">
          <a:xfrm>
            <a:off x="752475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5" name="Oval 713"/>
          <p:cNvSpPr>
            <a:spLocks noChangeArrowheads="1"/>
          </p:cNvSpPr>
          <p:nvPr/>
        </p:nvSpPr>
        <p:spPr bwMode="auto">
          <a:xfrm>
            <a:off x="76327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6" name="Oval 714"/>
          <p:cNvSpPr>
            <a:spLocks noChangeArrowheads="1"/>
          </p:cNvSpPr>
          <p:nvPr/>
        </p:nvSpPr>
        <p:spPr bwMode="auto">
          <a:xfrm>
            <a:off x="72009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7" name="Oval 715"/>
          <p:cNvSpPr>
            <a:spLocks noChangeArrowheads="1"/>
          </p:cNvSpPr>
          <p:nvPr/>
        </p:nvSpPr>
        <p:spPr bwMode="auto">
          <a:xfrm>
            <a:off x="73088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8" name="Oval 716"/>
          <p:cNvSpPr>
            <a:spLocks noChangeArrowheads="1"/>
          </p:cNvSpPr>
          <p:nvPr/>
        </p:nvSpPr>
        <p:spPr bwMode="auto">
          <a:xfrm>
            <a:off x="74168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9" name="Oval 717"/>
          <p:cNvSpPr>
            <a:spLocks noChangeArrowheads="1"/>
          </p:cNvSpPr>
          <p:nvPr/>
        </p:nvSpPr>
        <p:spPr bwMode="auto">
          <a:xfrm>
            <a:off x="75247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0" name="Oval 718"/>
          <p:cNvSpPr>
            <a:spLocks noChangeArrowheads="1"/>
          </p:cNvSpPr>
          <p:nvPr/>
        </p:nvSpPr>
        <p:spPr bwMode="auto">
          <a:xfrm>
            <a:off x="76327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1" name="Oval 719"/>
          <p:cNvSpPr>
            <a:spLocks noChangeArrowheads="1"/>
          </p:cNvSpPr>
          <p:nvPr/>
        </p:nvSpPr>
        <p:spPr bwMode="auto">
          <a:xfrm>
            <a:off x="77406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2" name="Oval 720"/>
          <p:cNvSpPr>
            <a:spLocks noChangeArrowheads="1"/>
          </p:cNvSpPr>
          <p:nvPr/>
        </p:nvSpPr>
        <p:spPr bwMode="auto">
          <a:xfrm>
            <a:off x="78486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3" name="Oval 721"/>
          <p:cNvSpPr>
            <a:spLocks noChangeArrowheads="1"/>
          </p:cNvSpPr>
          <p:nvPr/>
        </p:nvSpPr>
        <p:spPr bwMode="auto">
          <a:xfrm>
            <a:off x="80645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4" name="Oval 722"/>
          <p:cNvSpPr>
            <a:spLocks noChangeArrowheads="1"/>
          </p:cNvSpPr>
          <p:nvPr/>
        </p:nvSpPr>
        <p:spPr bwMode="auto">
          <a:xfrm>
            <a:off x="81724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5" name="Oval 723"/>
          <p:cNvSpPr>
            <a:spLocks noChangeArrowheads="1"/>
          </p:cNvSpPr>
          <p:nvPr/>
        </p:nvSpPr>
        <p:spPr bwMode="auto">
          <a:xfrm>
            <a:off x="82804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6" name="Oval 724"/>
          <p:cNvSpPr>
            <a:spLocks noChangeArrowheads="1"/>
          </p:cNvSpPr>
          <p:nvPr/>
        </p:nvSpPr>
        <p:spPr bwMode="auto">
          <a:xfrm>
            <a:off x="83883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7" name="Oval 725"/>
          <p:cNvSpPr>
            <a:spLocks noChangeArrowheads="1"/>
          </p:cNvSpPr>
          <p:nvPr/>
        </p:nvSpPr>
        <p:spPr bwMode="auto">
          <a:xfrm>
            <a:off x="81724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8" name="Oval 726"/>
          <p:cNvSpPr>
            <a:spLocks noChangeArrowheads="1"/>
          </p:cNvSpPr>
          <p:nvPr/>
        </p:nvSpPr>
        <p:spPr bwMode="auto">
          <a:xfrm>
            <a:off x="82804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9" name="Oval 727"/>
          <p:cNvSpPr>
            <a:spLocks noChangeArrowheads="1"/>
          </p:cNvSpPr>
          <p:nvPr/>
        </p:nvSpPr>
        <p:spPr bwMode="auto">
          <a:xfrm>
            <a:off x="81724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0" name="Oval 728"/>
          <p:cNvSpPr>
            <a:spLocks noChangeArrowheads="1"/>
          </p:cNvSpPr>
          <p:nvPr/>
        </p:nvSpPr>
        <p:spPr bwMode="auto">
          <a:xfrm>
            <a:off x="73088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1" name="Oval 729"/>
          <p:cNvSpPr>
            <a:spLocks noChangeArrowheads="1"/>
          </p:cNvSpPr>
          <p:nvPr/>
        </p:nvSpPr>
        <p:spPr bwMode="auto">
          <a:xfrm>
            <a:off x="74168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2" name="Oval 730"/>
          <p:cNvSpPr>
            <a:spLocks noChangeArrowheads="1"/>
          </p:cNvSpPr>
          <p:nvPr/>
        </p:nvSpPr>
        <p:spPr bwMode="auto">
          <a:xfrm>
            <a:off x="75247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3" name="Oval 731"/>
          <p:cNvSpPr>
            <a:spLocks noChangeArrowheads="1"/>
          </p:cNvSpPr>
          <p:nvPr/>
        </p:nvSpPr>
        <p:spPr bwMode="auto">
          <a:xfrm>
            <a:off x="76327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4" name="Oval 732"/>
          <p:cNvSpPr>
            <a:spLocks noChangeArrowheads="1"/>
          </p:cNvSpPr>
          <p:nvPr/>
        </p:nvSpPr>
        <p:spPr bwMode="auto">
          <a:xfrm>
            <a:off x="77406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5" name="Oval 733"/>
          <p:cNvSpPr>
            <a:spLocks noChangeArrowheads="1"/>
          </p:cNvSpPr>
          <p:nvPr/>
        </p:nvSpPr>
        <p:spPr bwMode="auto">
          <a:xfrm>
            <a:off x="78486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6" name="Oval 734"/>
          <p:cNvSpPr>
            <a:spLocks noChangeArrowheads="1"/>
          </p:cNvSpPr>
          <p:nvPr/>
        </p:nvSpPr>
        <p:spPr bwMode="auto">
          <a:xfrm>
            <a:off x="79565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7" name="Oval 735"/>
          <p:cNvSpPr>
            <a:spLocks noChangeArrowheads="1"/>
          </p:cNvSpPr>
          <p:nvPr/>
        </p:nvSpPr>
        <p:spPr bwMode="auto">
          <a:xfrm>
            <a:off x="730885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8" name="Oval 736"/>
          <p:cNvSpPr>
            <a:spLocks noChangeArrowheads="1"/>
          </p:cNvSpPr>
          <p:nvPr/>
        </p:nvSpPr>
        <p:spPr bwMode="auto">
          <a:xfrm>
            <a:off x="784860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9" name="Oval 737"/>
          <p:cNvSpPr>
            <a:spLocks noChangeArrowheads="1"/>
          </p:cNvSpPr>
          <p:nvPr/>
        </p:nvSpPr>
        <p:spPr bwMode="auto">
          <a:xfrm>
            <a:off x="795655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0" name="Oval 738"/>
          <p:cNvSpPr>
            <a:spLocks noChangeArrowheads="1"/>
          </p:cNvSpPr>
          <p:nvPr/>
        </p:nvSpPr>
        <p:spPr bwMode="auto">
          <a:xfrm>
            <a:off x="73088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1" name="Oval 739"/>
          <p:cNvSpPr>
            <a:spLocks noChangeArrowheads="1"/>
          </p:cNvSpPr>
          <p:nvPr/>
        </p:nvSpPr>
        <p:spPr bwMode="auto">
          <a:xfrm>
            <a:off x="75247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2" name="Oval 740"/>
          <p:cNvSpPr>
            <a:spLocks noChangeArrowheads="1"/>
          </p:cNvSpPr>
          <p:nvPr/>
        </p:nvSpPr>
        <p:spPr bwMode="auto">
          <a:xfrm>
            <a:off x="763270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3" name="Oval 741"/>
          <p:cNvSpPr>
            <a:spLocks noChangeArrowheads="1"/>
          </p:cNvSpPr>
          <p:nvPr/>
        </p:nvSpPr>
        <p:spPr bwMode="auto">
          <a:xfrm>
            <a:off x="77406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4" name="Oval 742"/>
          <p:cNvSpPr>
            <a:spLocks noChangeArrowheads="1"/>
          </p:cNvSpPr>
          <p:nvPr/>
        </p:nvSpPr>
        <p:spPr bwMode="auto">
          <a:xfrm>
            <a:off x="8615363" y="5078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5" name="Oval 743"/>
          <p:cNvSpPr>
            <a:spLocks noChangeArrowheads="1"/>
          </p:cNvSpPr>
          <p:nvPr/>
        </p:nvSpPr>
        <p:spPr bwMode="auto">
          <a:xfrm>
            <a:off x="752475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6" name="Oval 744"/>
          <p:cNvSpPr>
            <a:spLocks noChangeArrowheads="1"/>
          </p:cNvSpPr>
          <p:nvPr/>
        </p:nvSpPr>
        <p:spPr bwMode="auto">
          <a:xfrm>
            <a:off x="763270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7" name="Oval 745"/>
          <p:cNvSpPr>
            <a:spLocks noChangeArrowheads="1"/>
          </p:cNvSpPr>
          <p:nvPr/>
        </p:nvSpPr>
        <p:spPr bwMode="auto">
          <a:xfrm>
            <a:off x="774065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8" name="Oval 746"/>
          <p:cNvSpPr>
            <a:spLocks noChangeArrowheads="1"/>
          </p:cNvSpPr>
          <p:nvPr/>
        </p:nvSpPr>
        <p:spPr bwMode="auto">
          <a:xfrm>
            <a:off x="752475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9" name="Oval 747"/>
          <p:cNvSpPr>
            <a:spLocks noChangeArrowheads="1"/>
          </p:cNvSpPr>
          <p:nvPr/>
        </p:nvSpPr>
        <p:spPr bwMode="auto">
          <a:xfrm>
            <a:off x="763270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0" name="Oval 748"/>
          <p:cNvSpPr>
            <a:spLocks noChangeArrowheads="1"/>
          </p:cNvSpPr>
          <p:nvPr/>
        </p:nvSpPr>
        <p:spPr bwMode="auto">
          <a:xfrm>
            <a:off x="774065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1" name="Oval 749"/>
          <p:cNvSpPr>
            <a:spLocks noChangeArrowheads="1"/>
          </p:cNvSpPr>
          <p:nvPr/>
        </p:nvSpPr>
        <p:spPr bwMode="auto">
          <a:xfrm>
            <a:off x="784860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2" name="Oval 750"/>
          <p:cNvSpPr>
            <a:spLocks noChangeArrowheads="1"/>
          </p:cNvSpPr>
          <p:nvPr/>
        </p:nvSpPr>
        <p:spPr bwMode="auto">
          <a:xfrm>
            <a:off x="7848600" y="63817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3" name="Oval 751"/>
          <p:cNvSpPr>
            <a:spLocks noChangeArrowheads="1"/>
          </p:cNvSpPr>
          <p:nvPr/>
        </p:nvSpPr>
        <p:spPr bwMode="auto">
          <a:xfrm>
            <a:off x="72009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4" name="Oval 752"/>
          <p:cNvSpPr>
            <a:spLocks noChangeArrowheads="1"/>
          </p:cNvSpPr>
          <p:nvPr/>
        </p:nvSpPr>
        <p:spPr bwMode="auto">
          <a:xfrm>
            <a:off x="73088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5" name="Oval 753"/>
          <p:cNvSpPr>
            <a:spLocks noChangeArrowheads="1"/>
          </p:cNvSpPr>
          <p:nvPr/>
        </p:nvSpPr>
        <p:spPr bwMode="auto">
          <a:xfrm>
            <a:off x="74168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6" name="Oval 754"/>
          <p:cNvSpPr>
            <a:spLocks noChangeArrowheads="1"/>
          </p:cNvSpPr>
          <p:nvPr/>
        </p:nvSpPr>
        <p:spPr bwMode="auto">
          <a:xfrm>
            <a:off x="75247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7" name="Oval 755"/>
          <p:cNvSpPr>
            <a:spLocks noChangeArrowheads="1"/>
          </p:cNvSpPr>
          <p:nvPr/>
        </p:nvSpPr>
        <p:spPr bwMode="auto">
          <a:xfrm>
            <a:off x="76327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8" name="Oval 756"/>
          <p:cNvSpPr>
            <a:spLocks noChangeArrowheads="1"/>
          </p:cNvSpPr>
          <p:nvPr/>
        </p:nvSpPr>
        <p:spPr bwMode="auto">
          <a:xfrm>
            <a:off x="77406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9" name="Oval 757"/>
          <p:cNvSpPr>
            <a:spLocks noChangeArrowheads="1"/>
          </p:cNvSpPr>
          <p:nvPr/>
        </p:nvSpPr>
        <p:spPr bwMode="auto">
          <a:xfrm>
            <a:off x="78486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0" name="Oval 758"/>
          <p:cNvSpPr>
            <a:spLocks noChangeArrowheads="1"/>
          </p:cNvSpPr>
          <p:nvPr/>
        </p:nvSpPr>
        <p:spPr bwMode="auto">
          <a:xfrm>
            <a:off x="79565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1" name="Oval 759"/>
          <p:cNvSpPr>
            <a:spLocks noChangeArrowheads="1"/>
          </p:cNvSpPr>
          <p:nvPr/>
        </p:nvSpPr>
        <p:spPr bwMode="auto">
          <a:xfrm>
            <a:off x="72009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2" name="Oval 760"/>
          <p:cNvSpPr>
            <a:spLocks noChangeArrowheads="1"/>
          </p:cNvSpPr>
          <p:nvPr/>
        </p:nvSpPr>
        <p:spPr bwMode="auto">
          <a:xfrm>
            <a:off x="73088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3" name="Oval 761"/>
          <p:cNvSpPr>
            <a:spLocks noChangeArrowheads="1"/>
          </p:cNvSpPr>
          <p:nvPr/>
        </p:nvSpPr>
        <p:spPr bwMode="auto">
          <a:xfrm>
            <a:off x="74168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4" name="Oval 762"/>
          <p:cNvSpPr>
            <a:spLocks noChangeArrowheads="1"/>
          </p:cNvSpPr>
          <p:nvPr/>
        </p:nvSpPr>
        <p:spPr bwMode="auto">
          <a:xfrm>
            <a:off x="75247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5" name="Oval 763"/>
          <p:cNvSpPr>
            <a:spLocks noChangeArrowheads="1"/>
          </p:cNvSpPr>
          <p:nvPr/>
        </p:nvSpPr>
        <p:spPr bwMode="auto">
          <a:xfrm>
            <a:off x="76327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6" name="Oval 764"/>
          <p:cNvSpPr>
            <a:spLocks noChangeArrowheads="1"/>
          </p:cNvSpPr>
          <p:nvPr/>
        </p:nvSpPr>
        <p:spPr bwMode="auto">
          <a:xfrm>
            <a:off x="77406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7" name="Oval 765"/>
          <p:cNvSpPr>
            <a:spLocks noChangeArrowheads="1"/>
          </p:cNvSpPr>
          <p:nvPr/>
        </p:nvSpPr>
        <p:spPr bwMode="auto">
          <a:xfrm>
            <a:off x="78486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8" name="Oval 766"/>
          <p:cNvSpPr>
            <a:spLocks noChangeArrowheads="1"/>
          </p:cNvSpPr>
          <p:nvPr/>
        </p:nvSpPr>
        <p:spPr bwMode="auto">
          <a:xfrm>
            <a:off x="79565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9" name="Oval 767"/>
          <p:cNvSpPr>
            <a:spLocks noChangeArrowheads="1"/>
          </p:cNvSpPr>
          <p:nvPr/>
        </p:nvSpPr>
        <p:spPr bwMode="auto">
          <a:xfrm>
            <a:off x="72009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0" name="Oval 768"/>
          <p:cNvSpPr>
            <a:spLocks noChangeArrowheads="1"/>
          </p:cNvSpPr>
          <p:nvPr/>
        </p:nvSpPr>
        <p:spPr bwMode="auto">
          <a:xfrm>
            <a:off x="73088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1" name="Oval 769"/>
          <p:cNvSpPr>
            <a:spLocks noChangeArrowheads="1"/>
          </p:cNvSpPr>
          <p:nvPr/>
        </p:nvSpPr>
        <p:spPr bwMode="auto">
          <a:xfrm>
            <a:off x="74168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2" name="Oval 770"/>
          <p:cNvSpPr>
            <a:spLocks noChangeArrowheads="1"/>
          </p:cNvSpPr>
          <p:nvPr/>
        </p:nvSpPr>
        <p:spPr bwMode="auto">
          <a:xfrm>
            <a:off x="75247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3" name="Oval 771"/>
          <p:cNvSpPr>
            <a:spLocks noChangeArrowheads="1"/>
          </p:cNvSpPr>
          <p:nvPr/>
        </p:nvSpPr>
        <p:spPr bwMode="auto">
          <a:xfrm>
            <a:off x="76327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4" name="Oval 772"/>
          <p:cNvSpPr>
            <a:spLocks noChangeArrowheads="1"/>
          </p:cNvSpPr>
          <p:nvPr/>
        </p:nvSpPr>
        <p:spPr bwMode="auto">
          <a:xfrm>
            <a:off x="77406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5" name="Oval 773"/>
          <p:cNvSpPr>
            <a:spLocks noChangeArrowheads="1"/>
          </p:cNvSpPr>
          <p:nvPr/>
        </p:nvSpPr>
        <p:spPr bwMode="auto">
          <a:xfrm>
            <a:off x="78486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6" name="Oval 774"/>
          <p:cNvSpPr>
            <a:spLocks noChangeArrowheads="1"/>
          </p:cNvSpPr>
          <p:nvPr/>
        </p:nvSpPr>
        <p:spPr bwMode="auto">
          <a:xfrm>
            <a:off x="79565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7" name="Oval 775"/>
          <p:cNvSpPr>
            <a:spLocks noChangeArrowheads="1"/>
          </p:cNvSpPr>
          <p:nvPr/>
        </p:nvSpPr>
        <p:spPr bwMode="auto">
          <a:xfrm>
            <a:off x="72009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8" name="Oval 776"/>
          <p:cNvSpPr>
            <a:spLocks noChangeArrowheads="1"/>
          </p:cNvSpPr>
          <p:nvPr/>
        </p:nvSpPr>
        <p:spPr bwMode="auto">
          <a:xfrm>
            <a:off x="73088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9" name="Oval 777"/>
          <p:cNvSpPr>
            <a:spLocks noChangeArrowheads="1"/>
          </p:cNvSpPr>
          <p:nvPr/>
        </p:nvSpPr>
        <p:spPr bwMode="auto">
          <a:xfrm>
            <a:off x="74168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0" name="Oval 778"/>
          <p:cNvSpPr>
            <a:spLocks noChangeArrowheads="1"/>
          </p:cNvSpPr>
          <p:nvPr/>
        </p:nvSpPr>
        <p:spPr bwMode="auto">
          <a:xfrm>
            <a:off x="75247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1" name="Oval 779"/>
          <p:cNvSpPr>
            <a:spLocks noChangeArrowheads="1"/>
          </p:cNvSpPr>
          <p:nvPr/>
        </p:nvSpPr>
        <p:spPr bwMode="auto">
          <a:xfrm>
            <a:off x="76327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2" name="Oval 780"/>
          <p:cNvSpPr>
            <a:spLocks noChangeArrowheads="1"/>
          </p:cNvSpPr>
          <p:nvPr/>
        </p:nvSpPr>
        <p:spPr bwMode="auto">
          <a:xfrm>
            <a:off x="77406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3" name="Oval 781"/>
          <p:cNvSpPr>
            <a:spLocks noChangeArrowheads="1"/>
          </p:cNvSpPr>
          <p:nvPr/>
        </p:nvSpPr>
        <p:spPr bwMode="auto">
          <a:xfrm>
            <a:off x="78486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4" name="Oval 782"/>
          <p:cNvSpPr>
            <a:spLocks noChangeArrowheads="1"/>
          </p:cNvSpPr>
          <p:nvPr/>
        </p:nvSpPr>
        <p:spPr bwMode="auto">
          <a:xfrm>
            <a:off x="79565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5" name="Oval 783"/>
          <p:cNvSpPr>
            <a:spLocks noChangeArrowheads="1"/>
          </p:cNvSpPr>
          <p:nvPr/>
        </p:nvSpPr>
        <p:spPr bwMode="auto">
          <a:xfrm>
            <a:off x="72009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6" name="Oval 784"/>
          <p:cNvSpPr>
            <a:spLocks noChangeArrowheads="1"/>
          </p:cNvSpPr>
          <p:nvPr/>
        </p:nvSpPr>
        <p:spPr bwMode="auto">
          <a:xfrm>
            <a:off x="73088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7" name="Oval 785"/>
          <p:cNvSpPr>
            <a:spLocks noChangeArrowheads="1"/>
          </p:cNvSpPr>
          <p:nvPr/>
        </p:nvSpPr>
        <p:spPr bwMode="auto">
          <a:xfrm>
            <a:off x="74168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8" name="Oval 786"/>
          <p:cNvSpPr>
            <a:spLocks noChangeArrowheads="1"/>
          </p:cNvSpPr>
          <p:nvPr/>
        </p:nvSpPr>
        <p:spPr bwMode="auto">
          <a:xfrm>
            <a:off x="75247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9" name="Oval 787"/>
          <p:cNvSpPr>
            <a:spLocks noChangeArrowheads="1"/>
          </p:cNvSpPr>
          <p:nvPr/>
        </p:nvSpPr>
        <p:spPr bwMode="auto">
          <a:xfrm>
            <a:off x="76327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0" name="Oval 788"/>
          <p:cNvSpPr>
            <a:spLocks noChangeArrowheads="1"/>
          </p:cNvSpPr>
          <p:nvPr/>
        </p:nvSpPr>
        <p:spPr bwMode="auto">
          <a:xfrm>
            <a:off x="77406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1" name="Oval 789"/>
          <p:cNvSpPr>
            <a:spLocks noChangeArrowheads="1"/>
          </p:cNvSpPr>
          <p:nvPr/>
        </p:nvSpPr>
        <p:spPr bwMode="auto">
          <a:xfrm>
            <a:off x="78486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2" name="Oval 790"/>
          <p:cNvSpPr>
            <a:spLocks noChangeArrowheads="1"/>
          </p:cNvSpPr>
          <p:nvPr/>
        </p:nvSpPr>
        <p:spPr bwMode="auto">
          <a:xfrm>
            <a:off x="79565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3" name="Oval 791"/>
          <p:cNvSpPr>
            <a:spLocks noChangeArrowheads="1"/>
          </p:cNvSpPr>
          <p:nvPr/>
        </p:nvSpPr>
        <p:spPr bwMode="auto">
          <a:xfrm>
            <a:off x="72009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4" name="Oval 792"/>
          <p:cNvSpPr>
            <a:spLocks noChangeArrowheads="1"/>
          </p:cNvSpPr>
          <p:nvPr/>
        </p:nvSpPr>
        <p:spPr bwMode="auto">
          <a:xfrm>
            <a:off x="73088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5" name="Oval 793"/>
          <p:cNvSpPr>
            <a:spLocks noChangeArrowheads="1"/>
          </p:cNvSpPr>
          <p:nvPr/>
        </p:nvSpPr>
        <p:spPr bwMode="auto">
          <a:xfrm>
            <a:off x="74168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6" name="Oval 794"/>
          <p:cNvSpPr>
            <a:spLocks noChangeArrowheads="1"/>
          </p:cNvSpPr>
          <p:nvPr/>
        </p:nvSpPr>
        <p:spPr bwMode="auto">
          <a:xfrm>
            <a:off x="75247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7" name="Oval 795"/>
          <p:cNvSpPr>
            <a:spLocks noChangeArrowheads="1"/>
          </p:cNvSpPr>
          <p:nvPr/>
        </p:nvSpPr>
        <p:spPr bwMode="auto">
          <a:xfrm>
            <a:off x="76327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8" name="Oval 796"/>
          <p:cNvSpPr>
            <a:spLocks noChangeArrowheads="1"/>
          </p:cNvSpPr>
          <p:nvPr/>
        </p:nvSpPr>
        <p:spPr bwMode="auto">
          <a:xfrm>
            <a:off x="77406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9" name="Oval 797"/>
          <p:cNvSpPr>
            <a:spLocks noChangeArrowheads="1"/>
          </p:cNvSpPr>
          <p:nvPr/>
        </p:nvSpPr>
        <p:spPr bwMode="auto">
          <a:xfrm>
            <a:off x="78486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0" name="Oval 798"/>
          <p:cNvSpPr>
            <a:spLocks noChangeArrowheads="1"/>
          </p:cNvSpPr>
          <p:nvPr/>
        </p:nvSpPr>
        <p:spPr bwMode="auto">
          <a:xfrm>
            <a:off x="79565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1" name="Oval 799"/>
          <p:cNvSpPr>
            <a:spLocks noChangeArrowheads="1"/>
          </p:cNvSpPr>
          <p:nvPr/>
        </p:nvSpPr>
        <p:spPr bwMode="auto">
          <a:xfrm>
            <a:off x="80645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2" name="Oval 800"/>
          <p:cNvSpPr>
            <a:spLocks noChangeArrowheads="1"/>
          </p:cNvSpPr>
          <p:nvPr/>
        </p:nvSpPr>
        <p:spPr bwMode="auto">
          <a:xfrm>
            <a:off x="81724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3" name="Oval 801"/>
          <p:cNvSpPr>
            <a:spLocks noChangeArrowheads="1"/>
          </p:cNvSpPr>
          <p:nvPr/>
        </p:nvSpPr>
        <p:spPr bwMode="auto">
          <a:xfrm>
            <a:off x="82804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4" name="Oval 802"/>
          <p:cNvSpPr>
            <a:spLocks noChangeArrowheads="1"/>
          </p:cNvSpPr>
          <p:nvPr/>
        </p:nvSpPr>
        <p:spPr bwMode="auto">
          <a:xfrm>
            <a:off x="83883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5" name="Oval 803"/>
          <p:cNvSpPr>
            <a:spLocks noChangeArrowheads="1"/>
          </p:cNvSpPr>
          <p:nvPr/>
        </p:nvSpPr>
        <p:spPr bwMode="auto">
          <a:xfrm>
            <a:off x="84963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6" name="Oval 804"/>
          <p:cNvSpPr>
            <a:spLocks noChangeArrowheads="1"/>
          </p:cNvSpPr>
          <p:nvPr/>
        </p:nvSpPr>
        <p:spPr bwMode="auto">
          <a:xfrm>
            <a:off x="80645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7" name="Oval 805"/>
          <p:cNvSpPr>
            <a:spLocks noChangeArrowheads="1"/>
          </p:cNvSpPr>
          <p:nvPr/>
        </p:nvSpPr>
        <p:spPr bwMode="auto">
          <a:xfrm>
            <a:off x="81724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8" name="Oval 806"/>
          <p:cNvSpPr>
            <a:spLocks noChangeArrowheads="1"/>
          </p:cNvSpPr>
          <p:nvPr/>
        </p:nvSpPr>
        <p:spPr bwMode="auto">
          <a:xfrm>
            <a:off x="82804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9" name="Oval 807"/>
          <p:cNvSpPr>
            <a:spLocks noChangeArrowheads="1"/>
          </p:cNvSpPr>
          <p:nvPr/>
        </p:nvSpPr>
        <p:spPr bwMode="auto">
          <a:xfrm>
            <a:off x="83883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0" name="Oval 808"/>
          <p:cNvSpPr>
            <a:spLocks noChangeArrowheads="1"/>
          </p:cNvSpPr>
          <p:nvPr/>
        </p:nvSpPr>
        <p:spPr bwMode="auto">
          <a:xfrm>
            <a:off x="84963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1" name="Oval 809"/>
          <p:cNvSpPr>
            <a:spLocks noChangeArrowheads="1"/>
          </p:cNvSpPr>
          <p:nvPr/>
        </p:nvSpPr>
        <p:spPr bwMode="auto">
          <a:xfrm>
            <a:off x="80645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2" name="Oval 810"/>
          <p:cNvSpPr>
            <a:spLocks noChangeArrowheads="1"/>
          </p:cNvSpPr>
          <p:nvPr/>
        </p:nvSpPr>
        <p:spPr bwMode="auto">
          <a:xfrm>
            <a:off x="81724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3" name="Oval 811"/>
          <p:cNvSpPr>
            <a:spLocks noChangeArrowheads="1"/>
          </p:cNvSpPr>
          <p:nvPr/>
        </p:nvSpPr>
        <p:spPr bwMode="auto">
          <a:xfrm>
            <a:off x="82804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4" name="Oval 812"/>
          <p:cNvSpPr>
            <a:spLocks noChangeArrowheads="1"/>
          </p:cNvSpPr>
          <p:nvPr/>
        </p:nvSpPr>
        <p:spPr bwMode="auto">
          <a:xfrm>
            <a:off x="83883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5" name="Oval 813"/>
          <p:cNvSpPr>
            <a:spLocks noChangeArrowheads="1"/>
          </p:cNvSpPr>
          <p:nvPr/>
        </p:nvSpPr>
        <p:spPr bwMode="auto">
          <a:xfrm>
            <a:off x="84963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6" name="Oval 814"/>
          <p:cNvSpPr>
            <a:spLocks noChangeArrowheads="1"/>
          </p:cNvSpPr>
          <p:nvPr/>
        </p:nvSpPr>
        <p:spPr bwMode="auto">
          <a:xfrm>
            <a:off x="80645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7" name="Oval 815"/>
          <p:cNvSpPr>
            <a:spLocks noChangeArrowheads="1"/>
          </p:cNvSpPr>
          <p:nvPr/>
        </p:nvSpPr>
        <p:spPr bwMode="auto">
          <a:xfrm>
            <a:off x="81724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8" name="Oval 816"/>
          <p:cNvSpPr>
            <a:spLocks noChangeArrowheads="1"/>
          </p:cNvSpPr>
          <p:nvPr/>
        </p:nvSpPr>
        <p:spPr bwMode="auto">
          <a:xfrm>
            <a:off x="82804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9" name="Oval 817"/>
          <p:cNvSpPr>
            <a:spLocks noChangeArrowheads="1"/>
          </p:cNvSpPr>
          <p:nvPr/>
        </p:nvSpPr>
        <p:spPr bwMode="auto">
          <a:xfrm>
            <a:off x="83883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0" name="Oval 818"/>
          <p:cNvSpPr>
            <a:spLocks noChangeArrowheads="1"/>
          </p:cNvSpPr>
          <p:nvPr/>
        </p:nvSpPr>
        <p:spPr bwMode="auto">
          <a:xfrm>
            <a:off x="84963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1" name="Oval 819"/>
          <p:cNvSpPr>
            <a:spLocks noChangeArrowheads="1"/>
          </p:cNvSpPr>
          <p:nvPr/>
        </p:nvSpPr>
        <p:spPr bwMode="auto">
          <a:xfrm>
            <a:off x="80645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2" name="Oval 820"/>
          <p:cNvSpPr>
            <a:spLocks noChangeArrowheads="1"/>
          </p:cNvSpPr>
          <p:nvPr/>
        </p:nvSpPr>
        <p:spPr bwMode="auto">
          <a:xfrm>
            <a:off x="81724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3" name="Oval 821"/>
          <p:cNvSpPr>
            <a:spLocks noChangeArrowheads="1"/>
          </p:cNvSpPr>
          <p:nvPr/>
        </p:nvSpPr>
        <p:spPr bwMode="auto">
          <a:xfrm>
            <a:off x="82804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4" name="Oval 822"/>
          <p:cNvSpPr>
            <a:spLocks noChangeArrowheads="1"/>
          </p:cNvSpPr>
          <p:nvPr/>
        </p:nvSpPr>
        <p:spPr bwMode="auto">
          <a:xfrm>
            <a:off x="83883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5" name="Oval 823"/>
          <p:cNvSpPr>
            <a:spLocks noChangeArrowheads="1"/>
          </p:cNvSpPr>
          <p:nvPr/>
        </p:nvSpPr>
        <p:spPr bwMode="auto">
          <a:xfrm>
            <a:off x="80645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6" name="Oval 824"/>
          <p:cNvSpPr>
            <a:spLocks noChangeArrowheads="1"/>
          </p:cNvSpPr>
          <p:nvPr/>
        </p:nvSpPr>
        <p:spPr bwMode="auto">
          <a:xfrm>
            <a:off x="81724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7" name="Oval 825"/>
          <p:cNvSpPr>
            <a:spLocks noChangeArrowheads="1"/>
          </p:cNvSpPr>
          <p:nvPr/>
        </p:nvSpPr>
        <p:spPr bwMode="auto">
          <a:xfrm>
            <a:off x="82804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8" name="Oval 826"/>
          <p:cNvSpPr>
            <a:spLocks noChangeArrowheads="1"/>
          </p:cNvSpPr>
          <p:nvPr/>
        </p:nvSpPr>
        <p:spPr bwMode="auto">
          <a:xfrm>
            <a:off x="83883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9" name="Oval 827"/>
          <p:cNvSpPr>
            <a:spLocks noChangeArrowheads="1"/>
          </p:cNvSpPr>
          <p:nvPr/>
        </p:nvSpPr>
        <p:spPr bwMode="auto">
          <a:xfrm>
            <a:off x="72009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0" name="Oval 828"/>
          <p:cNvSpPr>
            <a:spLocks noChangeArrowheads="1"/>
          </p:cNvSpPr>
          <p:nvPr/>
        </p:nvSpPr>
        <p:spPr bwMode="auto">
          <a:xfrm>
            <a:off x="73088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1" name="Oval 829"/>
          <p:cNvSpPr>
            <a:spLocks noChangeArrowheads="1"/>
          </p:cNvSpPr>
          <p:nvPr/>
        </p:nvSpPr>
        <p:spPr bwMode="auto">
          <a:xfrm>
            <a:off x="74168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2" name="Oval 830"/>
          <p:cNvSpPr>
            <a:spLocks noChangeArrowheads="1"/>
          </p:cNvSpPr>
          <p:nvPr/>
        </p:nvSpPr>
        <p:spPr bwMode="auto">
          <a:xfrm>
            <a:off x="75247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3" name="Oval 831"/>
          <p:cNvSpPr>
            <a:spLocks noChangeArrowheads="1"/>
          </p:cNvSpPr>
          <p:nvPr/>
        </p:nvSpPr>
        <p:spPr bwMode="auto">
          <a:xfrm>
            <a:off x="76327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4" name="Oval 832"/>
          <p:cNvSpPr>
            <a:spLocks noChangeArrowheads="1"/>
          </p:cNvSpPr>
          <p:nvPr/>
        </p:nvSpPr>
        <p:spPr bwMode="auto">
          <a:xfrm>
            <a:off x="77406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5" name="Oval 833"/>
          <p:cNvSpPr>
            <a:spLocks noChangeArrowheads="1"/>
          </p:cNvSpPr>
          <p:nvPr/>
        </p:nvSpPr>
        <p:spPr bwMode="auto">
          <a:xfrm>
            <a:off x="78486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6" name="Oval 834"/>
          <p:cNvSpPr>
            <a:spLocks noChangeArrowheads="1"/>
          </p:cNvSpPr>
          <p:nvPr/>
        </p:nvSpPr>
        <p:spPr bwMode="auto">
          <a:xfrm>
            <a:off x="79565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7" name="Oval 835"/>
          <p:cNvSpPr>
            <a:spLocks noChangeArrowheads="1"/>
          </p:cNvSpPr>
          <p:nvPr/>
        </p:nvSpPr>
        <p:spPr bwMode="auto">
          <a:xfrm>
            <a:off x="72009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8" name="Oval 836"/>
          <p:cNvSpPr>
            <a:spLocks noChangeArrowheads="1"/>
          </p:cNvSpPr>
          <p:nvPr/>
        </p:nvSpPr>
        <p:spPr bwMode="auto">
          <a:xfrm>
            <a:off x="73088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9" name="Oval 837"/>
          <p:cNvSpPr>
            <a:spLocks noChangeArrowheads="1"/>
          </p:cNvSpPr>
          <p:nvPr/>
        </p:nvSpPr>
        <p:spPr bwMode="auto">
          <a:xfrm>
            <a:off x="74168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0" name="Oval 838"/>
          <p:cNvSpPr>
            <a:spLocks noChangeArrowheads="1"/>
          </p:cNvSpPr>
          <p:nvPr/>
        </p:nvSpPr>
        <p:spPr bwMode="auto">
          <a:xfrm>
            <a:off x="75247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1" name="Oval 839"/>
          <p:cNvSpPr>
            <a:spLocks noChangeArrowheads="1"/>
          </p:cNvSpPr>
          <p:nvPr/>
        </p:nvSpPr>
        <p:spPr bwMode="auto">
          <a:xfrm>
            <a:off x="76327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2" name="Oval 840"/>
          <p:cNvSpPr>
            <a:spLocks noChangeArrowheads="1"/>
          </p:cNvSpPr>
          <p:nvPr/>
        </p:nvSpPr>
        <p:spPr bwMode="auto">
          <a:xfrm>
            <a:off x="77406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3" name="Oval 841"/>
          <p:cNvSpPr>
            <a:spLocks noChangeArrowheads="1"/>
          </p:cNvSpPr>
          <p:nvPr/>
        </p:nvSpPr>
        <p:spPr bwMode="auto">
          <a:xfrm>
            <a:off x="78486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4" name="Oval 842"/>
          <p:cNvSpPr>
            <a:spLocks noChangeArrowheads="1"/>
          </p:cNvSpPr>
          <p:nvPr/>
        </p:nvSpPr>
        <p:spPr bwMode="auto">
          <a:xfrm>
            <a:off x="79565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5" name="Oval 843"/>
          <p:cNvSpPr>
            <a:spLocks noChangeArrowheads="1"/>
          </p:cNvSpPr>
          <p:nvPr/>
        </p:nvSpPr>
        <p:spPr bwMode="auto">
          <a:xfrm>
            <a:off x="72009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6" name="Oval 844"/>
          <p:cNvSpPr>
            <a:spLocks noChangeArrowheads="1"/>
          </p:cNvSpPr>
          <p:nvPr/>
        </p:nvSpPr>
        <p:spPr bwMode="auto">
          <a:xfrm>
            <a:off x="73088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7" name="Oval 845"/>
          <p:cNvSpPr>
            <a:spLocks noChangeArrowheads="1"/>
          </p:cNvSpPr>
          <p:nvPr/>
        </p:nvSpPr>
        <p:spPr bwMode="auto">
          <a:xfrm>
            <a:off x="74168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8" name="Oval 846"/>
          <p:cNvSpPr>
            <a:spLocks noChangeArrowheads="1"/>
          </p:cNvSpPr>
          <p:nvPr/>
        </p:nvSpPr>
        <p:spPr bwMode="auto">
          <a:xfrm>
            <a:off x="75247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9" name="Oval 847"/>
          <p:cNvSpPr>
            <a:spLocks noChangeArrowheads="1"/>
          </p:cNvSpPr>
          <p:nvPr/>
        </p:nvSpPr>
        <p:spPr bwMode="auto">
          <a:xfrm>
            <a:off x="76327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0" name="Oval 848"/>
          <p:cNvSpPr>
            <a:spLocks noChangeArrowheads="1"/>
          </p:cNvSpPr>
          <p:nvPr/>
        </p:nvSpPr>
        <p:spPr bwMode="auto">
          <a:xfrm>
            <a:off x="77406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1" name="Oval 849"/>
          <p:cNvSpPr>
            <a:spLocks noChangeArrowheads="1"/>
          </p:cNvSpPr>
          <p:nvPr/>
        </p:nvSpPr>
        <p:spPr bwMode="auto">
          <a:xfrm>
            <a:off x="78486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2" name="Oval 850"/>
          <p:cNvSpPr>
            <a:spLocks noChangeArrowheads="1"/>
          </p:cNvSpPr>
          <p:nvPr/>
        </p:nvSpPr>
        <p:spPr bwMode="auto">
          <a:xfrm>
            <a:off x="79565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3" name="Oval 851"/>
          <p:cNvSpPr>
            <a:spLocks noChangeArrowheads="1"/>
          </p:cNvSpPr>
          <p:nvPr/>
        </p:nvSpPr>
        <p:spPr bwMode="auto">
          <a:xfrm>
            <a:off x="72009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4" name="Oval 852"/>
          <p:cNvSpPr>
            <a:spLocks noChangeArrowheads="1"/>
          </p:cNvSpPr>
          <p:nvPr/>
        </p:nvSpPr>
        <p:spPr bwMode="auto">
          <a:xfrm>
            <a:off x="73088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5" name="Oval 853"/>
          <p:cNvSpPr>
            <a:spLocks noChangeArrowheads="1"/>
          </p:cNvSpPr>
          <p:nvPr/>
        </p:nvSpPr>
        <p:spPr bwMode="auto">
          <a:xfrm>
            <a:off x="74168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6" name="Oval 854"/>
          <p:cNvSpPr>
            <a:spLocks noChangeArrowheads="1"/>
          </p:cNvSpPr>
          <p:nvPr/>
        </p:nvSpPr>
        <p:spPr bwMode="auto">
          <a:xfrm>
            <a:off x="75247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7" name="Oval 855"/>
          <p:cNvSpPr>
            <a:spLocks noChangeArrowheads="1"/>
          </p:cNvSpPr>
          <p:nvPr/>
        </p:nvSpPr>
        <p:spPr bwMode="auto">
          <a:xfrm>
            <a:off x="76327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8" name="Oval 856"/>
          <p:cNvSpPr>
            <a:spLocks noChangeArrowheads="1"/>
          </p:cNvSpPr>
          <p:nvPr/>
        </p:nvSpPr>
        <p:spPr bwMode="auto">
          <a:xfrm>
            <a:off x="77406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9" name="Oval 857"/>
          <p:cNvSpPr>
            <a:spLocks noChangeArrowheads="1"/>
          </p:cNvSpPr>
          <p:nvPr/>
        </p:nvSpPr>
        <p:spPr bwMode="auto">
          <a:xfrm>
            <a:off x="78486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0" name="Oval 858"/>
          <p:cNvSpPr>
            <a:spLocks noChangeArrowheads="1"/>
          </p:cNvSpPr>
          <p:nvPr/>
        </p:nvSpPr>
        <p:spPr bwMode="auto">
          <a:xfrm>
            <a:off x="79565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1" name="Oval 859"/>
          <p:cNvSpPr>
            <a:spLocks noChangeArrowheads="1"/>
          </p:cNvSpPr>
          <p:nvPr/>
        </p:nvSpPr>
        <p:spPr bwMode="auto">
          <a:xfrm>
            <a:off x="72009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2" name="Oval 860"/>
          <p:cNvSpPr>
            <a:spLocks noChangeArrowheads="1"/>
          </p:cNvSpPr>
          <p:nvPr/>
        </p:nvSpPr>
        <p:spPr bwMode="auto">
          <a:xfrm>
            <a:off x="73088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3" name="Oval 861"/>
          <p:cNvSpPr>
            <a:spLocks noChangeArrowheads="1"/>
          </p:cNvSpPr>
          <p:nvPr/>
        </p:nvSpPr>
        <p:spPr bwMode="auto">
          <a:xfrm>
            <a:off x="74168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4" name="Oval 862"/>
          <p:cNvSpPr>
            <a:spLocks noChangeArrowheads="1"/>
          </p:cNvSpPr>
          <p:nvPr/>
        </p:nvSpPr>
        <p:spPr bwMode="auto">
          <a:xfrm>
            <a:off x="75247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5" name="Oval 863"/>
          <p:cNvSpPr>
            <a:spLocks noChangeArrowheads="1"/>
          </p:cNvSpPr>
          <p:nvPr/>
        </p:nvSpPr>
        <p:spPr bwMode="auto">
          <a:xfrm>
            <a:off x="76327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6" name="Oval 864"/>
          <p:cNvSpPr>
            <a:spLocks noChangeArrowheads="1"/>
          </p:cNvSpPr>
          <p:nvPr/>
        </p:nvSpPr>
        <p:spPr bwMode="auto">
          <a:xfrm>
            <a:off x="77406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7" name="Oval 865"/>
          <p:cNvSpPr>
            <a:spLocks noChangeArrowheads="1"/>
          </p:cNvSpPr>
          <p:nvPr/>
        </p:nvSpPr>
        <p:spPr bwMode="auto">
          <a:xfrm>
            <a:off x="78486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8" name="Oval 866"/>
          <p:cNvSpPr>
            <a:spLocks noChangeArrowheads="1"/>
          </p:cNvSpPr>
          <p:nvPr/>
        </p:nvSpPr>
        <p:spPr bwMode="auto">
          <a:xfrm>
            <a:off x="79565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9" name="Oval 867"/>
          <p:cNvSpPr>
            <a:spLocks noChangeArrowheads="1"/>
          </p:cNvSpPr>
          <p:nvPr/>
        </p:nvSpPr>
        <p:spPr bwMode="auto">
          <a:xfrm>
            <a:off x="72009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0" name="Oval 868"/>
          <p:cNvSpPr>
            <a:spLocks noChangeArrowheads="1"/>
          </p:cNvSpPr>
          <p:nvPr/>
        </p:nvSpPr>
        <p:spPr bwMode="auto">
          <a:xfrm>
            <a:off x="73088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1" name="Oval 869"/>
          <p:cNvSpPr>
            <a:spLocks noChangeArrowheads="1"/>
          </p:cNvSpPr>
          <p:nvPr/>
        </p:nvSpPr>
        <p:spPr bwMode="auto">
          <a:xfrm>
            <a:off x="74168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2" name="Oval 870"/>
          <p:cNvSpPr>
            <a:spLocks noChangeArrowheads="1"/>
          </p:cNvSpPr>
          <p:nvPr/>
        </p:nvSpPr>
        <p:spPr bwMode="auto">
          <a:xfrm>
            <a:off x="75247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3" name="Oval 871"/>
          <p:cNvSpPr>
            <a:spLocks noChangeArrowheads="1"/>
          </p:cNvSpPr>
          <p:nvPr/>
        </p:nvSpPr>
        <p:spPr bwMode="auto">
          <a:xfrm>
            <a:off x="76327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4" name="Oval 872"/>
          <p:cNvSpPr>
            <a:spLocks noChangeArrowheads="1"/>
          </p:cNvSpPr>
          <p:nvPr/>
        </p:nvSpPr>
        <p:spPr bwMode="auto">
          <a:xfrm>
            <a:off x="77406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5" name="Oval 873"/>
          <p:cNvSpPr>
            <a:spLocks noChangeArrowheads="1"/>
          </p:cNvSpPr>
          <p:nvPr/>
        </p:nvSpPr>
        <p:spPr bwMode="auto">
          <a:xfrm>
            <a:off x="78486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6" name="Oval 874"/>
          <p:cNvSpPr>
            <a:spLocks noChangeArrowheads="1"/>
          </p:cNvSpPr>
          <p:nvPr/>
        </p:nvSpPr>
        <p:spPr bwMode="auto">
          <a:xfrm>
            <a:off x="79565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7" name="Oval 875"/>
          <p:cNvSpPr>
            <a:spLocks noChangeArrowheads="1"/>
          </p:cNvSpPr>
          <p:nvPr/>
        </p:nvSpPr>
        <p:spPr bwMode="auto">
          <a:xfrm>
            <a:off x="80645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8" name="Oval 876"/>
          <p:cNvSpPr>
            <a:spLocks noChangeArrowheads="1"/>
          </p:cNvSpPr>
          <p:nvPr/>
        </p:nvSpPr>
        <p:spPr bwMode="auto">
          <a:xfrm>
            <a:off x="81724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9" name="Oval 877"/>
          <p:cNvSpPr>
            <a:spLocks noChangeArrowheads="1"/>
          </p:cNvSpPr>
          <p:nvPr/>
        </p:nvSpPr>
        <p:spPr bwMode="auto">
          <a:xfrm>
            <a:off x="82804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0" name="Oval 878"/>
          <p:cNvSpPr>
            <a:spLocks noChangeArrowheads="1"/>
          </p:cNvSpPr>
          <p:nvPr/>
        </p:nvSpPr>
        <p:spPr bwMode="auto">
          <a:xfrm>
            <a:off x="83883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1" name="Oval 879"/>
          <p:cNvSpPr>
            <a:spLocks noChangeArrowheads="1"/>
          </p:cNvSpPr>
          <p:nvPr/>
        </p:nvSpPr>
        <p:spPr bwMode="auto">
          <a:xfrm>
            <a:off x="80645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2" name="Oval 880"/>
          <p:cNvSpPr>
            <a:spLocks noChangeArrowheads="1"/>
          </p:cNvSpPr>
          <p:nvPr/>
        </p:nvSpPr>
        <p:spPr bwMode="auto">
          <a:xfrm>
            <a:off x="81724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3" name="Oval 881"/>
          <p:cNvSpPr>
            <a:spLocks noChangeArrowheads="1"/>
          </p:cNvSpPr>
          <p:nvPr/>
        </p:nvSpPr>
        <p:spPr bwMode="auto">
          <a:xfrm>
            <a:off x="82804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4" name="Oval 882"/>
          <p:cNvSpPr>
            <a:spLocks noChangeArrowheads="1"/>
          </p:cNvSpPr>
          <p:nvPr/>
        </p:nvSpPr>
        <p:spPr bwMode="auto">
          <a:xfrm>
            <a:off x="80645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5" name="Oval 883"/>
          <p:cNvSpPr>
            <a:spLocks noChangeArrowheads="1"/>
          </p:cNvSpPr>
          <p:nvPr/>
        </p:nvSpPr>
        <p:spPr bwMode="auto">
          <a:xfrm>
            <a:off x="81724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6" name="Oval 884"/>
          <p:cNvSpPr>
            <a:spLocks noChangeArrowheads="1"/>
          </p:cNvSpPr>
          <p:nvPr/>
        </p:nvSpPr>
        <p:spPr bwMode="auto">
          <a:xfrm>
            <a:off x="82804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7" name="Oval 885"/>
          <p:cNvSpPr>
            <a:spLocks noChangeArrowheads="1"/>
          </p:cNvSpPr>
          <p:nvPr/>
        </p:nvSpPr>
        <p:spPr bwMode="auto">
          <a:xfrm>
            <a:off x="80645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8" name="Oval 886"/>
          <p:cNvSpPr>
            <a:spLocks noChangeArrowheads="1"/>
          </p:cNvSpPr>
          <p:nvPr/>
        </p:nvSpPr>
        <p:spPr bwMode="auto">
          <a:xfrm>
            <a:off x="81724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9" name="Oval 887"/>
          <p:cNvSpPr>
            <a:spLocks noChangeArrowheads="1"/>
          </p:cNvSpPr>
          <p:nvPr/>
        </p:nvSpPr>
        <p:spPr bwMode="auto">
          <a:xfrm>
            <a:off x="82804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0" name="Oval 888"/>
          <p:cNvSpPr>
            <a:spLocks noChangeArrowheads="1"/>
          </p:cNvSpPr>
          <p:nvPr/>
        </p:nvSpPr>
        <p:spPr bwMode="auto">
          <a:xfrm>
            <a:off x="80645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1" name="Oval 889"/>
          <p:cNvSpPr>
            <a:spLocks noChangeArrowheads="1"/>
          </p:cNvSpPr>
          <p:nvPr/>
        </p:nvSpPr>
        <p:spPr bwMode="auto">
          <a:xfrm>
            <a:off x="81724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2" name="Oval 890"/>
          <p:cNvSpPr>
            <a:spLocks noChangeArrowheads="1"/>
          </p:cNvSpPr>
          <p:nvPr/>
        </p:nvSpPr>
        <p:spPr bwMode="auto">
          <a:xfrm>
            <a:off x="82804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3" name="Oval 891"/>
          <p:cNvSpPr>
            <a:spLocks noChangeArrowheads="1"/>
          </p:cNvSpPr>
          <p:nvPr/>
        </p:nvSpPr>
        <p:spPr bwMode="auto">
          <a:xfrm>
            <a:off x="83883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4" name="Oval 892"/>
          <p:cNvSpPr>
            <a:spLocks noChangeArrowheads="1"/>
          </p:cNvSpPr>
          <p:nvPr/>
        </p:nvSpPr>
        <p:spPr bwMode="auto">
          <a:xfrm>
            <a:off x="80645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5" name="Oval 893"/>
          <p:cNvSpPr>
            <a:spLocks noChangeArrowheads="1"/>
          </p:cNvSpPr>
          <p:nvPr/>
        </p:nvSpPr>
        <p:spPr bwMode="auto">
          <a:xfrm>
            <a:off x="81724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6" name="Oval 894"/>
          <p:cNvSpPr>
            <a:spLocks noChangeArrowheads="1"/>
          </p:cNvSpPr>
          <p:nvPr/>
        </p:nvSpPr>
        <p:spPr bwMode="auto">
          <a:xfrm>
            <a:off x="82804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7" name="Oval 895"/>
          <p:cNvSpPr>
            <a:spLocks noChangeArrowheads="1"/>
          </p:cNvSpPr>
          <p:nvPr/>
        </p:nvSpPr>
        <p:spPr bwMode="auto">
          <a:xfrm>
            <a:off x="83883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8" name="Oval 896"/>
          <p:cNvSpPr>
            <a:spLocks noChangeArrowheads="1"/>
          </p:cNvSpPr>
          <p:nvPr/>
        </p:nvSpPr>
        <p:spPr bwMode="auto">
          <a:xfrm>
            <a:off x="84963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9" name="Oval 898"/>
          <p:cNvSpPr>
            <a:spLocks noChangeArrowheads="1"/>
          </p:cNvSpPr>
          <p:nvPr/>
        </p:nvSpPr>
        <p:spPr bwMode="auto">
          <a:xfrm>
            <a:off x="27717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0" name="Oval 899"/>
          <p:cNvSpPr>
            <a:spLocks noChangeArrowheads="1"/>
          </p:cNvSpPr>
          <p:nvPr/>
        </p:nvSpPr>
        <p:spPr bwMode="auto">
          <a:xfrm>
            <a:off x="26638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1" name="Oval 900"/>
          <p:cNvSpPr>
            <a:spLocks noChangeArrowheads="1"/>
          </p:cNvSpPr>
          <p:nvPr/>
        </p:nvSpPr>
        <p:spPr bwMode="auto">
          <a:xfrm>
            <a:off x="27717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2" name="Oval 901"/>
          <p:cNvSpPr>
            <a:spLocks noChangeArrowheads="1"/>
          </p:cNvSpPr>
          <p:nvPr/>
        </p:nvSpPr>
        <p:spPr bwMode="auto">
          <a:xfrm>
            <a:off x="26638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3" name="Oval 902"/>
          <p:cNvSpPr>
            <a:spLocks noChangeArrowheads="1"/>
          </p:cNvSpPr>
          <p:nvPr/>
        </p:nvSpPr>
        <p:spPr bwMode="auto">
          <a:xfrm>
            <a:off x="27717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4" name="Oval 903"/>
          <p:cNvSpPr>
            <a:spLocks noChangeArrowheads="1"/>
          </p:cNvSpPr>
          <p:nvPr/>
        </p:nvSpPr>
        <p:spPr bwMode="auto">
          <a:xfrm>
            <a:off x="27717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5" name="Oval 904"/>
          <p:cNvSpPr>
            <a:spLocks noChangeArrowheads="1"/>
          </p:cNvSpPr>
          <p:nvPr/>
        </p:nvSpPr>
        <p:spPr bwMode="auto">
          <a:xfrm>
            <a:off x="287972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6" name="Oval 905"/>
          <p:cNvSpPr>
            <a:spLocks noChangeArrowheads="1"/>
          </p:cNvSpPr>
          <p:nvPr/>
        </p:nvSpPr>
        <p:spPr bwMode="auto">
          <a:xfrm>
            <a:off x="29876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7" name="Oval 906"/>
          <p:cNvSpPr>
            <a:spLocks noChangeArrowheads="1"/>
          </p:cNvSpPr>
          <p:nvPr/>
        </p:nvSpPr>
        <p:spPr bwMode="auto">
          <a:xfrm>
            <a:off x="309562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8" name="Oval 907"/>
          <p:cNvSpPr>
            <a:spLocks noChangeArrowheads="1"/>
          </p:cNvSpPr>
          <p:nvPr/>
        </p:nvSpPr>
        <p:spPr bwMode="auto">
          <a:xfrm>
            <a:off x="32035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9" name="Oval 908"/>
          <p:cNvSpPr>
            <a:spLocks noChangeArrowheads="1"/>
          </p:cNvSpPr>
          <p:nvPr/>
        </p:nvSpPr>
        <p:spPr bwMode="auto">
          <a:xfrm>
            <a:off x="36353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0" name="Oval 909"/>
          <p:cNvSpPr>
            <a:spLocks noChangeArrowheads="1"/>
          </p:cNvSpPr>
          <p:nvPr/>
        </p:nvSpPr>
        <p:spPr bwMode="auto">
          <a:xfrm>
            <a:off x="28797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1" name="Oval 910"/>
          <p:cNvSpPr>
            <a:spLocks noChangeArrowheads="1"/>
          </p:cNvSpPr>
          <p:nvPr/>
        </p:nvSpPr>
        <p:spPr bwMode="auto">
          <a:xfrm>
            <a:off x="29876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2" name="Oval 911"/>
          <p:cNvSpPr>
            <a:spLocks noChangeArrowheads="1"/>
          </p:cNvSpPr>
          <p:nvPr/>
        </p:nvSpPr>
        <p:spPr bwMode="auto">
          <a:xfrm>
            <a:off x="30956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3" name="Oval 912"/>
          <p:cNvSpPr>
            <a:spLocks noChangeArrowheads="1"/>
          </p:cNvSpPr>
          <p:nvPr/>
        </p:nvSpPr>
        <p:spPr bwMode="auto">
          <a:xfrm>
            <a:off x="32035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4" name="Oval 913"/>
          <p:cNvSpPr>
            <a:spLocks noChangeArrowheads="1"/>
          </p:cNvSpPr>
          <p:nvPr/>
        </p:nvSpPr>
        <p:spPr bwMode="auto">
          <a:xfrm>
            <a:off x="34194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5" name="Oval 914"/>
          <p:cNvSpPr>
            <a:spLocks noChangeArrowheads="1"/>
          </p:cNvSpPr>
          <p:nvPr/>
        </p:nvSpPr>
        <p:spPr bwMode="auto">
          <a:xfrm>
            <a:off x="35274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6" name="Oval 915"/>
          <p:cNvSpPr>
            <a:spLocks noChangeArrowheads="1"/>
          </p:cNvSpPr>
          <p:nvPr/>
        </p:nvSpPr>
        <p:spPr bwMode="auto">
          <a:xfrm>
            <a:off x="36353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7" name="Oval 916"/>
          <p:cNvSpPr>
            <a:spLocks noChangeArrowheads="1"/>
          </p:cNvSpPr>
          <p:nvPr/>
        </p:nvSpPr>
        <p:spPr bwMode="auto">
          <a:xfrm>
            <a:off x="28797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8" name="Oval 917"/>
          <p:cNvSpPr>
            <a:spLocks noChangeArrowheads="1"/>
          </p:cNvSpPr>
          <p:nvPr/>
        </p:nvSpPr>
        <p:spPr bwMode="auto">
          <a:xfrm>
            <a:off x="29876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9" name="Oval 918"/>
          <p:cNvSpPr>
            <a:spLocks noChangeArrowheads="1"/>
          </p:cNvSpPr>
          <p:nvPr/>
        </p:nvSpPr>
        <p:spPr bwMode="auto">
          <a:xfrm>
            <a:off x="30956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0" name="Oval 919"/>
          <p:cNvSpPr>
            <a:spLocks noChangeArrowheads="1"/>
          </p:cNvSpPr>
          <p:nvPr/>
        </p:nvSpPr>
        <p:spPr bwMode="auto">
          <a:xfrm>
            <a:off x="35274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1" name="Oval 920"/>
          <p:cNvSpPr>
            <a:spLocks noChangeArrowheads="1"/>
          </p:cNvSpPr>
          <p:nvPr/>
        </p:nvSpPr>
        <p:spPr bwMode="auto">
          <a:xfrm>
            <a:off x="36353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2" name="Oval 921"/>
          <p:cNvSpPr>
            <a:spLocks noChangeArrowheads="1"/>
          </p:cNvSpPr>
          <p:nvPr/>
        </p:nvSpPr>
        <p:spPr bwMode="auto">
          <a:xfrm>
            <a:off x="331152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3" name="Oval 922"/>
          <p:cNvSpPr>
            <a:spLocks noChangeArrowheads="1"/>
          </p:cNvSpPr>
          <p:nvPr/>
        </p:nvSpPr>
        <p:spPr bwMode="auto">
          <a:xfrm>
            <a:off x="34194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" name="Oval 923"/>
          <p:cNvSpPr>
            <a:spLocks noChangeArrowheads="1"/>
          </p:cNvSpPr>
          <p:nvPr/>
        </p:nvSpPr>
        <p:spPr bwMode="auto">
          <a:xfrm>
            <a:off x="352742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5" name="Oval 924"/>
          <p:cNvSpPr>
            <a:spLocks noChangeArrowheads="1"/>
          </p:cNvSpPr>
          <p:nvPr/>
        </p:nvSpPr>
        <p:spPr bwMode="auto">
          <a:xfrm>
            <a:off x="36353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6" name="Oval 925"/>
          <p:cNvSpPr>
            <a:spLocks noChangeArrowheads="1"/>
          </p:cNvSpPr>
          <p:nvPr/>
        </p:nvSpPr>
        <p:spPr bwMode="auto">
          <a:xfrm>
            <a:off x="3527425" y="30321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7" name="Oval 926"/>
          <p:cNvSpPr>
            <a:spLocks noChangeArrowheads="1"/>
          </p:cNvSpPr>
          <p:nvPr/>
        </p:nvSpPr>
        <p:spPr bwMode="auto">
          <a:xfrm>
            <a:off x="3635375" y="30321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8" name="Oval 927"/>
          <p:cNvSpPr>
            <a:spLocks noChangeArrowheads="1"/>
          </p:cNvSpPr>
          <p:nvPr/>
        </p:nvSpPr>
        <p:spPr bwMode="auto">
          <a:xfrm>
            <a:off x="341947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9" name="Oval 928"/>
          <p:cNvSpPr>
            <a:spLocks noChangeArrowheads="1"/>
          </p:cNvSpPr>
          <p:nvPr/>
        </p:nvSpPr>
        <p:spPr bwMode="auto">
          <a:xfrm>
            <a:off x="352742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0" name="Oval 929"/>
          <p:cNvSpPr>
            <a:spLocks noChangeArrowheads="1"/>
          </p:cNvSpPr>
          <p:nvPr/>
        </p:nvSpPr>
        <p:spPr bwMode="auto">
          <a:xfrm>
            <a:off x="363537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1" name="Oval 930"/>
          <p:cNvSpPr>
            <a:spLocks noChangeArrowheads="1"/>
          </p:cNvSpPr>
          <p:nvPr/>
        </p:nvSpPr>
        <p:spPr bwMode="auto">
          <a:xfrm>
            <a:off x="331152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2" name="Oval 931"/>
          <p:cNvSpPr>
            <a:spLocks noChangeArrowheads="1"/>
          </p:cNvSpPr>
          <p:nvPr/>
        </p:nvSpPr>
        <p:spPr bwMode="auto">
          <a:xfrm>
            <a:off x="341947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3" name="Oval 932"/>
          <p:cNvSpPr>
            <a:spLocks noChangeArrowheads="1"/>
          </p:cNvSpPr>
          <p:nvPr/>
        </p:nvSpPr>
        <p:spPr bwMode="auto">
          <a:xfrm>
            <a:off x="352742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4" name="Oval 933"/>
          <p:cNvSpPr>
            <a:spLocks noChangeArrowheads="1"/>
          </p:cNvSpPr>
          <p:nvPr/>
        </p:nvSpPr>
        <p:spPr bwMode="auto">
          <a:xfrm>
            <a:off x="363537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5" name="Oval 934"/>
          <p:cNvSpPr>
            <a:spLocks noChangeArrowheads="1"/>
          </p:cNvSpPr>
          <p:nvPr/>
        </p:nvSpPr>
        <p:spPr bwMode="auto">
          <a:xfrm>
            <a:off x="3203575" y="33559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6" name="Oval 935"/>
          <p:cNvSpPr>
            <a:spLocks noChangeArrowheads="1"/>
          </p:cNvSpPr>
          <p:nvPr/>
        </p:nvSpPr>
        <p:spPr bwMode="auto">
          <a:xfrm>
            <a:off x="3419475" y="33559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7" name="Oval 936"/>
          <p:cNvSpPr>
            <a:spLocks noChangeArrowheads="1"/>
          </p:cNvSpPr>
          <p:nvPr/>
        </p:nvSpPr>
        <p:spPr bwMode="auto">
          <a:xfrm>
            <a:off x="320357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8" name="Oval 937"/>
          <p:cNvSpPr>
            <a:spLocks noChangeArrowheads="1"/>
          </p:cNvSpPr>
          <p:nvPr/>
        </p:nvSpPr>
        <p:spPr bwMode="auto">
          <a:xfrm>
            <a:off x="331152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9" name="Oval 938"/>
          <p:cNvSpPr>
            <a:spLocks noChangeArrowheads="1"/>
          </p:cNvSpPr>
          <p:nvPr/>
        </p:nvSpPr>
        <p:spPr bwMode="auto">
          <a:xfrm>
            <a:off x="341947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0" name="Oval 939"/>
          <p:cNvSpPr>
            <a:spLocks noChangeArrowheads="1"/>
          </p:cNvSpPr>
          <p:nvPr/>
        </p:nvSpPr>
        <p:spPr bwMode="auto">
          <a:xfrm>
            <a:off x="352742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1" name="Oval 940"/>
          <p:cNvSpPr>
            <a:spLocks noChangeArrowheads="1"/>
          </p:cNvSpPr>
          <p:nvPr/>
        </p:nvSpPr>
        <p:spPr bwMode="auto">
          <a:xfrm>
            <a:off x="32035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2" name="Oval 941"/>
          <p:cNvSpPr>
            <a:spLocks noChangeArrowheads="1"/>
          </p:cNvSpPr>
          <p:nvPr/>
        </p:nvSpPr>
        <p:spPr bwMode="auto">
          <a:xfrm>
            <a:off x="331152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3" name="Oval 942"/>
          <p:cNvSpPr>
            <a:spLocks noChangeArrowheads="1"/>
          </p:cNvSpPr>
          <p:nvPr/>
        </p:nvSpPr>
        <p:spPr bwMode="auto">
          <a:xfrm>
            <a:off x="34194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4" name="Oval 943"/>
          <p:cNvSpPr>
            <a:spLocks noChangeArrowheads="1"/>
          </p:cNvSpPr>
          <p:nvPr/>
        </p:nvSpPr>
        <p:spPr bwMode="auto">
          <a:xfrm>
            <a:off x="352742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5" name="Oval 944"/>
          <p:cNvSpPr>
            <a:spLocks noChangeArrowheads="1"/>
          </p:cNvSpPr>
          <p:nvPr/>
        </p:nvSpPr>
        <p:spPr bwMode="auto">
          <a:xfrm>
            <a:off x="36353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6" name="Oval 945"/>
          <p:cNvSpPr>
            <a:spLocks noChangeArrowheads="1"/>
          </p:cNvSpPr>
          <p:nvPr/>
        </p:nvSpPr>
        <p:spPr bwMode="auto">
          <a:xfrm>
            <a:off x="3635375" y="15192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7" name="Oval 946"/>
          <p:cNvSpPr>
            <a:spLocks noChangeArrowheads="1"/>
          </p:cNvSpPr>
          <p:nvPr/>
        </p:nvSpPr>
        <p:spPr bwMode="auto">
          <a:xfrm>
            <a:off x="3527425" y="16271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8" name="Oval 947"/>
          <p:cNvSpPr>
            <a:spLocks noChangeArrowheads="1"/>
          </p:cNvSpPr>
          <p:nvPr/>
        </p:nvSpPr>
        <p:spPr bwMode="auto">
          <a:xfrm>
            <a:off x="3635375" y="16271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9" name="Oval 948"/>
          <p:cNvSpPr>
            <a:spLocks noChangeArrowheads="1"/>
          </p:cNvSpPr>
          <p:nvPr/>
        </p:nvSpPr>
        <p:spPr bwMode="auto">
          <a:xfrm>
            <a:off x="341947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0" name="Oval 949"/>
          <p:cNvSpPr>
            <a:spLocks noChangeArrowheads="1"/>
          </p:cNvSpPr>
          <p:nvPr/>
        </p:nvSpPr>
        <p:spPr bwMode="auto">
          <a:xfrm>
            <a:off x="352742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1" name="Oval 950"/>
          <p:cNvSpPr>
            <a:spLocks noChangeArrowheads="1"/>
          </p:cNvSpPr>
          <p:nvPr/>
        </p:nvSpPr>
        <p:spPr bwMode="auto">
          <a:xfrm>
            <a:off x="363537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2" name="Oval 951"/>
          <p:cNvSpPr>
            <a:spLocks noChangeArrowheads="1"/>
          </p:cNvSpPr>
          <p:nvPr/>
        </p:nvSpPr>
        <p:spPr bwMode="auto">
          <a:xfrm>
            <a:off x="341947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3" name="Oval 952"/>
          <p:cNvSpPr>
            <a:spLocks noChangeArrowheads="1"/>
          </p:cNvSpPr>
          <p:nvPr/>
        </p:nvSpPr>
        <p:spPr bwMode="auto">
          <a:xfrm>
            <a:off x="352742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4" name="Oval 953"/>
          <p:cNvSpPr>
            <a:spLocks noChangeArrowheads="1"/>
          </p:cNvSpPr>
          <p:nvPr/>
        </p:nvSpPr>
        <p:spPr bwMode="auto">
          <a:xfrm>
            <a:off x="363537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5" name="Oval 954"/>
          <p:cNvSpPr>
            <a:spLocks noChangeArrowheads="1"/>
          </p:cNvSpPr>
          <p:nvPr/>
        </p:nvSpPr>
        <p:spPr bwMode="auto">
          <a:xfrm>
            <a:off x="27717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6" name="Oval 955"/>
          <p:cNvSpPr>
            <a:spLocks noChangeArrowheads="1"/>
          </p:cNvSpPr>
          <p:nvPr/>
        </p:nvSpPr>
        <p:spPr bwMode="auto">
          <a:xfrm>
            <a:off x="27717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7" name="Oval 956"/>
          <p:cNvSpPr>
            <a:spLocks noChangeArrowheads="1"/>
          </p:cNvSpPr>
          <p:nvPr/>
        </p:nvSpPr>
        <p:spPr bwMode="auto">
          <a:xfrm>
            <a:off x="27717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8" name="Oval 957"/>
          <p:cNvSpPr>
            <a:spLocks noChangeArrowheads="1"/>
          </p:cNvSpPr>
          <p:nvPr/>
        </p:nvSpPr>
        <p:spPr bwMode="auto">
          <a:xfrm>
            <a:off x="341947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9" name="Oval 958"/>
          <p:cNvSpPr>
            <a:spLocks noChangeArrowheads="1"/>
          </p:cNvSpPr>
          <p:nvPr/>
        </p:nvSpPr>
        <p:spPr bwMode="auto">
          <a:xfrm>
            <a:off x="352742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0" name="Oval 959"/>
          <p:cNvSpPr>
            <a:spLocks noChangeArrowheads="1"/>
          </p:cNvSpPr>
          <p:nvPr/>
        </p:nvSpPr>
        <p:spPr bwMode="auto">
          <a:xfrm>
            <a:off x="363537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1" name="Oval 960"/>
          <p:cNvSpPr>
            <a:spLocks noChangeArrowheads="1"/>
          </p:cNvSpPr>
          <p:nvPr/>
        </p:nvSpPr>
        <p:spPr bwMode="auto">
          <a:xfrm>
            <a:off x="341947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2" name="Oval 961"/>
          <p:cNvSpPr>
            <a:spLocks noChangeArrowheads="1"/>
          </p:cNvSpPr>
          <p:nvPr/>
        </p:nvSpPr>
        <p:spPr bwMode="auto">
          <a:xfrm>
            <a:off x="352742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3" name="Oval 962"/>
          <p:cNvSpPr>
            <a:spLocks noChangeArrowheads="1"/>
          </p:cNvSpPr>
          <p:nvPr/>
        </p:nvSpPr>
        <p:spPr bwMode="auto">
          <a:xfrm>
            <a:off x="363537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4" name="Oval 963"/>
          <p:cNvSpPr>
            <a:spLocks noChangeArrowheads="1"/>
          </p:cNvSpPr>
          <p:nvPr/>
        </p:nvSpPr>
        <p:spPr bwMode="auto">
          <a:xfrm>
            <a:off x="309562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5" name="Oval 964"/>
          <p:cNvSpPr>
            <a:spLocks noChangeArrowheads="1"/>
          </p:cNvSpPr>
          <p:nvPr/>
        </p:nvSpPr>
        <p:spPr bwMode="auto">
          <a:xfrm>
            <a:off x="320357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6" name="Oval 965"/>
          <p:cNvSpPr>
            <a:spLocks noChangeArrowheads="1"/>
          </p:cNvSpPr>
          <p:nvPr/>
        </p:nvSpPr>
        <p:spPr bwMode="auto">
          <a:xfrm>
            <a:off x="352742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7" name="Oval 966"/>
          <p:cNvSpPr>
            <a:spLocks noChangeArrowheads="1"/>
          </p:cNvSpPr>
          <p:nvPr/>
        </p:nvSpPr>
        <p:spPr bwMode="auto">
          <a:xfrm>
            <a:off x="363537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8" name="Oval 967"/>
          <p:cNvSpPr>
            <a:spLocks noChangeArrowheads="1"/>
          </p:cNvSpPr>
          <p:nvPr/>
        </p:nvSpPr>
        <p:spPr bwMode="auto">
          <a:xfrm>
            <a:off x="28797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9" name="Oval 968"/>
          <p:cNvSpPr>
            <a:spLocks noChangeArrowheads="1"/>
          </p:cNvSpPr>
          <p:nvPr/>
        </p:nvSpPr>
        <p:spPr bwMode="auto">
          <a:xfrm>
            <a:off x="29876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0" name="Oval 969"/>
          <p:cNvSpPr>
            <a:spLocks noChangeArrowheads="1"/>
          </p:cNvSpPr>
          <p:nvPr/>
        </p:nvSpPr>
        <p:spPr bwMode="auto">
          <a:xfrm>
            <a:off x="30956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1" name="Oval 970"/>
          <p:cNvSpPr>
            <a:spLocks noChangeArrowheads="1"/>
          </p:cNvSpPr>
          <p:nvPr/>
        </p:nvSpPr>
        <p:spPr bwMode="auto">
          <a:xfrm>
            <a:off x="32035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2" name="Oval 971"/>
          <p:cNvSpPr>
            <a:spLocks noChangeArrowheads="1"/>
          </p:cNvSpPr>
          <p:nvPr/>
        </p:nvSpPr>
        <p:spPr bwMode="auto">
          <a:xfrm>
            <a:off x="33115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3" name="Oval 972"/>
          <p:cNvSpPr>
            <a:spLocks noChangeArrowheads="1"/>
          </p:cNvSpPr>
          <p:nvPr/>
        </p:nvSpPr>
        <p:spPr bwMode="auto">
          <a:xfrm>
            <a:off x="35274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4" name="Oval 973"/>
          <p:cNvSpPr>
            <a:spLocks noChangeArrowheads="1"/>
          </p:cNvSpPr>
          <p:nvPr/>
        </p:nvSpPr>
        <p:spPr bwMode="auto">
          <a:xfrm>
            <a:off x="36353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5" name="Oval 974"/>
          <p:cNvSpPr>
            <a:spLocks noChangeArrowheads="1"/>
          </p:cNvSpPr>
          <p:nvPr/>
        </p:nvSpPr>
        <p:spPr bwMode="auto">
          <a:xfrm>
            <a:off x="28797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6" name="Oval 975"/>
          <p:cNvSpPr>
            <a:spLocks noChangeArrowheads="1"/>
          </p:cNvSpPr>
          <p:nvPr/>
        </p:nvSpPr>
        <p:spPr bwMode="auto">
          <a:xfrm>
            <a:off x="29876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7" name="Oval 976"/>
          <p:cNvSpPr>
            <a:spLocks noChangeArrowheads="1"/>
          </p:cNvSpPr>
          <p:nvPr/>
        </p:nvSpPr>
        <p:spPr bwMode="auto">
          <a:xfrm>
            <a:off x="30956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8" name="Oval 977"/>
          <p:cNvSpPr>
            <a:spLocks noChangeArrowheads="1"/>
          </p:cNvSpPr>
          <p:nvPr/>
        </p:nvSpPr>
        <p:spPr bwMode="auto">
          <a:xfrm>
            <a:off x="32035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9" name="Oval 978"/>
          <p:cNvSpPr>
            <a:spLocks noChangeArrowheads="1"/>
          </p:cNvSpPr>
          <p:nvPr/>
        </p:nvSpPr>
        <p:spPr bwMode="auto">
          <a:xfrm>
            <a:off x="33115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0" name="Oval 979"/>
          <p:cNvSpPr>
            <a:spLocks noChangeArrowheads="1"/>
          </p:cNvSpPr>
          <p:nvPr/>
        </p:nvSpPr>
        <p:spPr bwMode="auto">
          <a:xfrm>
            <a:off x="35274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1" name="Oval 980"/>
          <p:cNvSpPr>
            <a:spLocks noChangeArrowheads="1"/>
          </p:cNvSpPr>
          <p:nvPr/>
        </p:nvSpPr>
        <p:spPr bwMode="auto">
          <a:xfrm>
            <a:off x="36353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2" name="Oval 981"/>
          <p:cNvSpPr>
            <a:spLocks noChangeArrowheads="1"/>
          </p:cNvSpPr>
          <p:nvPr/>
        </p:nvSpPr>
        <p:spPr bwMode="auto">
          <a:xfrm>
            <a:off x="287972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3" name="Oval 982"/>
          <p:cNvSpPr>
            <a:spLocks noChangeArrowheads="1"/>
          </p:cNvSpPr>
          <p:nvPr/>
        </p:nvSpPr>
        <p:spPr bwMode="auto">
          <a:xfrm>
            <a:off x="29876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4" name="Oval 983"/>
          <p:cNvSpPr>
            <a:spLocks noChangeArrowheads="1"/>
          </p:cNvSpPr>
          <p:nvPr/>
        </p:nvSpPr>
        <p:spPr bwMode="auto">
          <a:xfrm>
            <a:off x="309562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5" name="Oval 984"/>
          <p:cNvSpPr>
            <a:spLocks noChangeArrowheads="1"/>
          </p:cNvSpPr>
          <p:nvPr/>
        </p:nvSpPr>
        <p:spPr bwMode="auto">
          <a:xfrm>
            <a:off x="32035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6" name="Oval 985"/>
          <p:cNvSpPr>
            <a:spLocks noChangeArrowheads="1"/>
          </p:cNvSpPr>
          <p:nvPr/>
        </p:nvSpPr>
        <p:spPr bwMode="auto">
          <a:xfrm>
            <a:off x="36353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7" name="Oval 986"/>
          <p:cNvSpPr>
            <a:spLocks noChangeArrowheads="1"/>
          </p:cNvSpPr>
          <p:nvPr/>
        </p:nvSpPr>
        <p:spPr bwMode="auto">
          <a:xfrm>
            <a:off x="37449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8" name="Oval 987"/>
          <p:cNvSpPr>
            <a:spLocks noChangeArrowheads="1"/>
          </p:cNvSpPr>
          <p:nvPr/>
        </p:nvSpPr>
        <p:spPr bwMode="auto">
          <a:xfrm>
            <a:off x="38528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9" name="Oval 988"/>
          <p:cNvSpPr>
            <a:spLocks noChangeArrowheads="1"/>
          </p:cNvSpPr>
          <p:nvPr/>
        </p:nvSpPr>
        <p:spPr bwMode="auto">
          <a:xfrm>
            <a:off x="39608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0" name="Oval 989"/>
          <p:cNvSpPr>
            <a:spLocks noChangeArrowheads="1"/>
          </p:cNvSpPr>
          <p:nvPr/>
        </p:nvSpPr>
        <p:spPr bwMode="auto">
          <a:xfrm>
            <a:off x="40687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1" name="Oval 990"/>
          <p:cNvSpPr>
            <a:spLocks noChangeArrowheads="1"/>
          </p:cNvSpPr>
          <p:nvPr/>
        </p:nvSpPr>
        <p:spPr bwMode="auto">
          <a:xfrm>
            <a:off x="37449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2" name="Oval 991"/>
          <p:cNvSpPr>
            <a:spLocks noChangeArrowheads="1"/>
          </p:cNvSpPr>
          <p:nvPr/>
        </p:nvSpPr>
        <p:spPr bwMode="auto">
          <a:xfrm>
            <a:off x="38528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3" name="Oval 992"/>
          <p:cNvSpPr>
            <a:spLocks noChangeArrowheads="1"/>
          </p:cNvSpPr>
          <p:nvPr/>
        </p:nvSpPr>
        <p:spPr bwMode="auto">
          <a:xfrm>
            <a:off x="39608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4" name="Oval 993"/>
          <p:cNvSpPr>
            <a:spLocks noChangeArrowheads="1"/>
          </p:cNvSpPr>
          <p:nvPr/>
        </p:nvSpPr>
        <p:spPr bwMode="auto">
          <a:xfrm>
            <a:off x="40687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5" name="Oval 994"/>
          <p:cNvSpPr>
            <a:spLocks noChangeArrowheads="1"/>
          </p:cNvSpPr>
          <p:nvPr/>
        </p:nvSpPr>
        <p:spPr bwMode="auto">
          <a:xfrm>
            <a:off x="37449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6" name="Oval 995"/>
          <p:cNvSpPr>
            <a:spLocks noChangeArrowheads="1"/>
          </p:cNvSpPr>
          <p:nvPr/>
        </p:nvSpPr>
        <p:spPr bwMode="auto">
          <a:xfrm>
            <a:off x="38528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7" name="Oval 996"/>
          <p:cNvSpPr>
            <a:spLocks noChangeArrowheads="1"/>
          </p:cNvSpPr>
          <p:nvPr/>
        </p:nvSpPr>
        <p:spPr bwMode="auto">
          <a:xfrm>
            <a:off x="39608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8" name="Oval 997"/>
          <p:cNvSpPr>
            <a:spLocks noChangeArrowheads="1"/>
          </p:cNvSpPr>
          <p:nvPr/>
        </p:nvSpPr>
        <p:spPr bwMode="auto">
          <a:xfrm>
            <a:off x="40687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9" name="Oval 998"/>
          <p:cNvSpPr>
            <a:spLocks noChangeArrowheads="1"/>
          </p:cNvSpPr>
          <p:nvPr/>
        </p:nvSpPr>
        <p:spPr bwMode="auto">
          <a:xfrm>
            <a:off x="41767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0" name="Oval 999"/>
          <p:cNvSpPr>
            <a:spLocks noChangeArrowheads="1"/>
          </p:cNvSpPr>
          <p:nvPr/>
        </p:nvSpPr>
        <p:spPr bwMode="auto">
          <a:xfrm>
            <a:off x="37449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1" name="Oval 1000"/>
          <p:cNvSpPr>
            <a:spLocks noChangeArrowheads="1"/>
          </p:cNvSpPr>
          <p:nvPr/>
        </p:nvSpPr>
        <p:spPr bwMode="auto">
          <a:xfrm>
            <a:off x="38528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2" name="Oval 1001"/>
          <p:cNvSpPr>
            <a:spLocks noChangeArrowheads="1"/>
          </p:cNvSpPr>
          <p:nvPr/>
        </p:nvSpPr>
        <p:spPr bwMode="auto">
          <a:xfrm>
            <a:off x="39608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3" name="Oval 1002"/>
          <p:cNvSpPr>
            <a:spLocks noChangeArrowheads="1"/>
          </p:cNvSpPr>
          <p:nvPr/>
        </p:nvSpPr>
        <p:spPr bwMode="auto">
          <a:xfrm>
            <a:off x="40687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4" name="Oval 1003"/>
          <p:cNvSpPr>
            <a:spLocks noChangeArrowheads="1"/>
          </p:cNvSpPr>
          <p:nvPr/>
        </p:nvSpPr>
        <p:spPr bwMode="auto">
          <a:xfrm>
            <a:off x="41767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5" name="Oval 1004"/>
          <p:cNvSpPr>
            <a:spLocks noChangeArrowheads="1"/>
          </p:cNvSpPr>
          <p:nvPr/>
        </p:nvSpPr>
        <p:spPr bwMode="auto">
          <a:xfrm>
            <a:off x="42846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6" name="Oval 1005"/>
          <p:cNvSpPr>
            <a:spLocks noChangeArrowheads="1"/>
          </p:cNvSpPr>
          <p:nvPr/>
        </p:nvSpPr>
        <p:spPr bwMode="auto">
          <a:xfrm>
            <a:off x="37449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7" name="Oval 1006"/>
          <p:cNvSpPr>
            <a:spLocks noChangeArrowheads="1"/>
          </p:cNvSpPr>
          <p:nvPr/>
        </p:nvSpPr>
        <p:spPr bwMode="auto">
          <a:xfrm>
            <a:off x="38528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8" name="Oval 1007"/>
          <p:cNvSpPr>
            <a:spLocks noChangeArrowheads="1"/>
          </p:cNvSpPr>
          <p:nvPr/>
        </p:nvSpPr>
        <p:spPr bwMode="auto">
          <a:xfrm>
            <a:off x="39608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9" name="Oval 1008"/>
          <p:cNvSpPr>
            <a:spLocks noChangeArrowheads="1"/>
          </p:cNvSpPr>
          <p:nvPr/>
        </p:nvSpPr>
        <p:spPr bwMode="auto">
          <a:xfrm>
            <a:off x="40687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0" name="Oval 1009"/>
          <p:cNvSpPr>
            <a:spLocks noChangeArrowheads="1"/>
          </p:cNvSpPr>
          <p:nvPr/>
        </p:nvSpPr>
        <p:spPr bwMode="auto">
          <a:xfrm>
            <a:off x="41767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1" name="Oval 1010"/>
          <p:cNvSpPr>
            <a:spLocks noChangeArrowheads="1"/>
          </p:cNvSpPr>
          <p:nvPr/>
        </p:nvSpPr>
        <p:spPr bwMode="auto">
          <a:xfrm>
            <a:off x="37449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2" name="Oval 1011"/>
          <p:cNvSpPr>
            <a:spLocks noChangeArrowheads="1"/>
          </p:cNvSpPr>
          <p:nvPr/>
        </p:nvSpPr>
        <p:spPr bwMode="auto">
          <a:xfrm>
            <a:off x="38528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3" name="Oval 1012"/>
          <p:cNvSpPr>
            <a:spLocks noChangeArrowheads="1"/>
          </p:cNvSpPr>
          <p:nvPr/>
        </p:nvSpPr>
        <p:spPr bwMode="auto">
          <a:xfrm>
            <a:off x="39608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4" name="Oval 1013"/>
          <p:cNvSpPr>
            <a:spLocks noChangeArrowheads="1"/>
          </p:cNvSpPr>
          <p:nvPr/>
        </p:nvSpPr>
        <p:spPr bwMode="auto">
          <a:xfrm>
            <a:off x="40687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5" name="Oval 1014"/>
          <p:cNvSpPr>
            <a:spLocks noChangeArrowheads="1"/>
          </p:cNvSpPr>
          <p:nvPr/>
        </p:nvSpPr>
        <p:spPr bwMode="auto">
          <a:xfrm>
            <a:off x="52562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6" name="Oval 1015"/>
          <p:cNvSpPr>
            <a:spLocks noChangeArrowheads="1"/>
          </p:cNvSpPr>
          <p:nvPr/>
        </p:nvSpPr>
        <p:spPr bwMode="auto">
          <a:xfrm>
            <a:off x="53641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7" name="Oval 1016"/>
          <p:cNvSpPr>
            <a:spLocks noChangeArrowheads="1"/>
          </p:cNvSpPr>
          <p:nvPr/>
        </p:nvSpPr>
        <p:spPr bwMode="auto">
          <a:xfrm>
            <a:off x="50403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8" name="Oval 1017"/>
          <p:cNvSpPr>
            <a:spLocks noChangeArrowheads="1"/>
          </p:cNvSpPr>
          <p:nvPr/>
        </p:nvSpPr>
        <p:spPr bwMode="auto">
          <a:xfrm>
            <a:off x="51482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9" name="Oval 1018"/>
          <p:cNvSpPr>
            <a:spLocks noChangeArrowheads="1"/>
          </p:cNvSpPr>
          <p:nvPr/>
        </p:nvSpPr>
        <p:spPr bwMode="auto">
          <a:xfrm>
            <a:off x="52562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0" name="Oval 1019"/>
          <p:cNvSpPr>
            <a:spLocks noChangeArrowheads="1"/>
          </p:cNvSpPr>
          <p:nvPr/>
        </p:nvSpPr>
        <p:spPr bwMode="auto">
          <a:xfrm>
            <a:off x="53641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1" name="Oval 1020"/>
          <p:cNvSpPr>
            <a:spLocks noChangeArrowheads="1"/>
          </p:cNvSpPr>
          <p:nvPr/>
        </p:nvSpPr>
        <p:spPr bwMode="auto">
          <a:xfrm>
            <a:off x="48244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2" name="Oval 1021"/>
          <p:cNvSpPr>
            <a:spLocks noChangeArrowheads="1"/>
          </p:cNvSpPr>
          <p:nvPr/>
        </p:nvSpPr>
        <p:spPr bwMode="auto">
          <a:xfrm>
            <a:off x="49323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3" name="Oval 1022"/>
          <p:cNvSpPr>
            <a:spLocks noChangeArrowheads="1"/>
          </p:cNvSpPr>
          <p:nvPr/>
        </p:nvSpPr>
        <p:spPr bwMode="auto">
          <a:xfrm>
            <a:off x="50403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4" name="Oval 1023"/>
          <p:cNvSpPr>
            <a:spLocks noChangeArrowheads="1"/>
          </p:cNvSpPr>
          <p:nvPr/>
        </p:nvSpPr>
        <p:spPr bwMode="auto">
          <a:xfrm>
            <a:off x="51482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5" name="Oval 1024"/>
          <p:cNvSpPr>
            <a:spLocks noChangeArrowheads="1"/>
          </p:cNvSpPr>
          <p:nvPr/>
        </p:nvSpPr>
        <p:spPr bwMode="auto">
          <a:xfrm>
            <a:off x="52562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6" name="Oval 1025"/>
          <p:cNvSpPr>
            <a:spLocks noChangeArrowheads="1"/>
          </p:cNvSpPr>
          <p:nvPr/>
        </p:nvSpPr>
        <p:spPr bwMode="auto">
          <a:xfrm>
            <a:off x="53641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7" name="Oval 1026"/>
          <p:cNvSpPr>
            <a:spLocks noChangeArrowheads="1"/>
          </p:cNvSpPr>
          <p:nvPr/>
        </p:nvSpPr>
        <p:spPr bwMode="auto">
          <a:xfrm>
            <a:off x="47164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Oval 1027"/>
          <p:cNvSpPr>
            <a:spLocks noChangeArrowheads="1"/>
          </p:cNvSpPr>
          <p:nvPr/>
        </p:nvSpPr>
        <p:spPr bwMode="auto">
          <a:xfrm>
            <a:off x="48244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Oval 1028"/>
          <p:cNvSpPr>
            <a:spLocks noChangeArrowheads="1"/>
          </p:cNvSpPr>
          <p:nvPr/>
        </p:nvSpPr>
        <p:spPr bwMode="auto">
          <a:xfrm>
            <a:off x="49323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Oval 1029"/>
          <p:cNvSpPr>
            <a:spLocks noChangeArrowheads="1"/>
          </p:cNvSpPr>
          <p:nvPr/>
        </p:nvSpPr>
        <p:spPr bwMode="auto">
          <a:xfrm>
            <a:off x="50403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Oval 1030"/>
          <p:cNvSpPr>
            <a:spLocks noChangeArrowheads="1"/>
          </p:cNvSpPr>
          <p:nvPr/>
        </p:nvSpPr>
        <p:spPr bwMode="auto">
          <a:xfrm>
            <a:off x="51482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1031"/>
          <p:cNvSpPr>
            <a:spLocks noChangeArrowheads="1"/>
          </p:cNvSpPr>
          <p:nvPr/>
        </p:nvSpPr>
        <p:spPr bwMode="auto">
          <a:xfrm>
            <a:off x="52562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1032"/>
          <p:cNvSpPr>
            <a:spLocks noChangeArrowheads="1"/>
          </p:cNvSpPr>
          <p:nvPr/>
        </p:nvSpPr>
        <p:spPr bwMode="auto">
          <a:xfrm>
            <a:off x="53641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1033"/>
          <p:cNvSpPr>
            <a:spLocks noChangeArrowheads="1"/>
          </p:cNvSpPr>
          <p:nvPr/>
        </p:nvSpPr>
        <p:spPr bwMode="auto">
          <a:xfrm>
            <a:off x="46085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1034"/>
          <p:cNvSpPr>
            <a:spLocks noChangeArrowheads="1"/>
          </p:cNvSpPr>
          <p:nvPr/>
        </p:nvSpPr>
        <p:spPr bwMode="auto">
          <a:xfrm>
            <a:off x="47164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Oval 1035"/>
          <p:cNvSpPr>
            <a:spLocks noChangeArrowheads="1"/>
          </p:cNvSpPr>
          <p:nvPr/>
        </p:nvSpPr>
        <p:spPr bwMode="auto">
          <a:xfrm>
            <a:off x="48244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Oval 1036"/>
          <p:cNvSpPr>
            <a:spLocks noChangeArrowheads="1"/>
          </p:cNvSpPr>
          <p:nvPr/>
        </p:nvSpPr>
        <p:spPr bwMode="auto">
          <a:xfrm>
            <a:off x="49323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Oval 1037"/>
          <p:cNvSpPr>
            <a:spLocks noChangeArrowheads="1"/>
          </p:cNvSpPr>
          <p:nvPr/>
        </p:nvSpPr>
        <p:spPr bwMode="auto">
          <a:xfrm>
            <a:off x="50403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1038"/>
          <p:cNvSpPr>
            <a:spLocks noChangeArrowheads="1"/>
          </p:cNvSpPr>
          <p:nvPr/>
        </p:nvSpPr>
        <p:spPr bwMode="auto">
          <a:xfrm>
            <a:off x="51482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Oval 1039"/>
          <p:cNvSpPr>
            <a:spLocks noChangeArrowheads="1"/>
          </p:cNvSpPr>
          <p:nvPr/>
        </p:nvSpPr>
        <p:spPr bwMode="auto">
          <a:xfrm>
            <a:off x="52562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Oval 1040"/>
          <p:cNvSpPr>
            <a:spLocks noChangeArrowheads="1"/>
          </p:cNvSpPr>
          <p:nvPr/>
        </p:nvSpPr>
        <p:spPr bwMode="auto">
          <a:xfrm>
            <a:off x="53641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Oval 1041"/>
          <p:cNvSpPr>
            <a:spLocks noChangeArrowheads="1"/>
          </p:cNvSpPr>
          <p:nvPr/>
        </p:nvSpPr>
        <p:spPr bwMode="auto">
          <a:xfrm>
            <a:off x="46085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Oval 1042"/>
          <p:cNvSpPr>
            <a:spLocks noChangeArrowheads="1"/>
          </p:cNvSpPr>
          <p:nvPr/>
        </p:nvSpPr>
        <p:spPr bwMode="auto">
          <a:xfrm>
            <a:off x="47164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Oval 1043"/>
          <p:cNvSpPr>
            <a:spLocks noChangeArrowheads="1"/>
          </p:cNvSpPr>
          <p:nvPr/>
        </p:nvSpPr>
        <p:spPr bwMode="auto">
          <a:xfrm>
            <a:off x="48244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Oval 1044"/>
          <p:cNvSpPr>
            <a:spLocks noChangeArrowheads="1"/>
          </p:cNvSpPr>
          <p:nvPr/>
        </p:nvSpPr>
        <p:spPr bwMode="auto">
          <a:xfrm>
            <a:off x="49323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Oval 1045"/>
          <p:cNvSpPr>
            <a:spLocks noChangeArrowheads="1"/>
          </p:cNvSpPr>
          <p:nvPr/>
        </p:nvSpPr>
        <p:spPr bwMode="auto">
          <a:xfrm>
            <a:off x="50403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Oval 1046"/>
          <p:cNvSpPr>
            <a:spLocks noChangeArrowheads="1"/>
          </p:cNvSpPr>
          <p:nvPr/>
        </p:nvSpPr>
        <p:spPr bwMode="auto">
          <a:xfrm>
            <a:off x="51482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Oval 1047"/>
          <p:cNvSpPr>
            <a:spLocks noChangeArrowheads="1"/>
          </p:cNvSpPr>
          <p:nvPr/>
        </p:nvSpPr>
        <p:spPr bwMode="auto">
          <a:xfrm>
            <a:off x="52562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Oval 1048"/>
          <p:cNvSpPr>
            <a:spLocks noChangeArrowheads="1"/>
          </p:cNvSpPr>
          <p:nvPr/>
        </p:nvSpPr>
        <p:spPr bwMode="auto">
          <a:xfrm>
            <a:off x="53641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Oval 1049"/>
          <p:cNvSpPr>
            <a:spLocks noChangeArrowheads="1"/>
          </p:cNvSpPr>
          <p:nvPr/>
        </p:nvSpPr>
        <p:spPr bwMode="auto">
          <a:xfrm>
            <a:off x="37449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Oval 1050"/>
          <p:cNvSpPr>
            <a:spLocks noChangeArrowheads="1"/>
          </p:cNvSpPr>
          <p:nvPr/>
        </p:nvSpPr>
        <p:spPr bwMode="auto">
          <a:xfrm>
            <a:off x="38528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Oval 1051"/>
          <p:cNvSpPr>
            <a:spLocks noChangeArrowheads="1"/>
          </p:cNvSpPr>
          <p:nvPr/>
        </p:nvSpPr>
        <p:spPr bwMode="auto">
          <a:xfrm>
            <a:off x="39608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Oval 1052"/>
          <p:cNvSpPr>
            <a:spLocks noChangeArrowheads="1"/>
          </p:cNvSpPr>
          <p:nvPr/>
        </p:nvSpPr>
        <p:spPr bwMode="auto">
          <a:xfrm>
            <a:off x="40687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4" name="Oval 1053"/>
          <p:cNvSpPr>
            <a:spLocks noChangeArrowheads="1"/>
          </p:cNvSpPr>
          <p:nvPr/>
        </p:nvSpPr>
        <p:spPr bwMode="auto">
          <a:xfrm>
            <a:off x="42846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5" name="Oval 1054"/>
          <p:cNvSpPr>
            <a:spLocks noChangeArrowheads="1"/>
          </p:cNvSpPr>
          <p:nvPr/>
        </p:nvSpPr>
        <p:spPr bwMode="auto">
          <a:xfrm>
            <a:off x="43926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6" name="Oval 1055"/>
          <p:cNvSpPr>
            <a:spLocks noChangeArrowheads="1"/>
          </p:cNvSpPr>
          <p:nvPr/>
        </p:nvSpPr>
        <p:spPr bwMode="auto">
          <a:xfrm>
            <a:off x="45005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7" name="Oval 1056"/>
          <p:cNvSpPr>
            <a:spLocks noChangeArrowheads="1"/>
          </p:cNvSpPr>
          <p:nvPr/>
        </p:nvSpPr>
        <p:spPr bwMode="auto">
          <a:xfrm>
            <a:off x="41767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Oval 1057"/>
          <p:cNvSpPr>
            <a:spLocks noChangeArrowheads="1"/>
          </p:cNvSpPr>
          <p:nvPr/>
        </p:nvSpPr>
        <p:spPr bwMode="auto">
          <a:xfrm>
            <a:off x="42846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Oval 1058"/>
          <p:cNvSpPr>
            <a:spLocks noChangeArrowheads="1"/>
          </p:cNvSpPr>
          <p:nvPr/>
        </p:nvSpPr>
        <p:spPr bwMode="auto">
          <a:xfrm>
            <a:off x="43926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0" name="Oval 1059"/>
          <p:cNvSpPr>
            <a:spLocks noChangeArrowheads="1"/>
          </p:cNvSpPr>
          <p:nvPr/>
        </p:nvSpPr>
        <p:spPr bwMode="auto">
          <a:xfrm>
            <a:off x="45005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1" name="Oval 1060"/>
          <p:cNvSpPr>
            <a:spLocks noChangeArrowheads="1"/>
          </p:cNvSpPr>
          <p:nvPr/>
        </p:nvSpPr>
        <p:spPr bwMode="auto">
          <a:xfrm>
            <a:off x="40687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2" name="Oval 1061"/>
          <p:cNvSpPr>
            <a:spLocks noChangeArrowheads="1"/>
          </p:cNvSpPr>
          <p:nvPr/>
        </p:nvSpPr>
        <p:spPr bwMode="auto">
          <a:xfrm>
            <a:off x="41767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3" name="Oval 1062"/>
          <p:cNvSpPr>
            <a:spLocks noChangeArrowheads="1"/>
          </p:cNvSpPr>
          <p:nvPr/>
        </p:nvSpPr>
        <p:spPr bwMode="auto">
          <a:xfrm>
            <a:off x="42846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4" name="Oval 1063"/>
          <p:cNvSpPr>
            <a:spLocks noChangeArrowheads="1"/>
          </p:cNvSpPr>
          <p:nvPr/>
        </p:nvSpPr>
        <p:spPr bwMode="auto">
          <a:xfrm>
            <a:off x="43926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5" name="Oval 1064"/>
          <p:cNvSpPr>
            <a:spLocks noChangeArrowheads="1"/>
          </p:cNvSpPr>
          <p:nvPr/>
        </p:nvSpPr>
        <p:spPr bwMode="auto">
          <a:xfrm>
            <a:off x="45005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6" name="Oval 1065"/>
          <p:cNvSpPr>
            <a:spLocks noChangeArrowheads="1"/>
          </p:cNvSpPr>
          <p:nvPr/>
        </p:nvSpPr>
        <p:spPr bwMode="auto">
          <a:xfrm>
            <a:off x="37449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7" name="Oval 1066"/>
          <p:cNvSpPr>
            <a:spLocks noChangeArrowheads="1"/>
          </p:cNvSpPr>
          <p:nvPr/>
        </p:nvSpPr>
        <p:spPr bwMode="auto">
          <a:xfrm>
            <a:off x="38528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8" name="Oval 1067"/>
          <p:cNvSpPr>
            <a:spLocks noChangeArrowheads="1"/>
          </p:cNvSpPr>
          <p:nvPr/>
        </p:nvSpPr>
        <p:spPr bwMode="auto">
          <a:xfrm>
            <a:off x="39608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9" name="Oval 1068"/>
          <p:cNvSpPr>
            <a:spLocks noChangeArrowheads="1"/>
          </p:cNvSpPr>
          <p:nvPr/>
        </p:nvSpPr>
        <p:spPr bwMode="auto">
          <a:xfrm>
            <a:off x="40687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0" name="Oval 1069"/>
          <p:cNvSpPr>
            <a:spLocks noChangeArrowheads="1"/>
          </p:cNvSpPr>
          <p:nvPr/>
        </p:nvSpPr>
        <p:spPr bwMode="auto">
          <a:xfrm>
            <a:off x="41767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1" name="Oval 1070"/>
          <p:cNvSpPr>
            <a:spLocks noChangeArrowheads="1"/>
          </p:cNvSpPr>
          <p:nvPr/>
        </p:nvSpPr>
        <p:spPr bwMode="auto">
          <a:xfrm>
            <a:off x="42846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2" name="Oval 1071"/>
          <p:cNvSpPr>
            <a:spLocks noChangeArrowheads="1"/>
          </p:cNvSpPr>
          <p:nvPr/>
        </p:nvSpPr>
        <p:spPr bwMode="auto">
          <a:xfrm>
            <a:off x="43926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3" name="Oval 1072"/>
          <p:cNvSpPr>
            <a:spLocks noChangeArrowheads="1"/>
          </p:cNvSpPr>
          <p:nvPr/>
        </p:nvSpPr>
        <p:spPr bwMode="auto">
          <a:xfrm>
            <a:off x="45005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4" name="Oval 1073"/>
          <p:cNvSpPr>
            <a:spLocks noChangeArrowheads="1"/>
          </p:cNvSpPr>
          <p:nvPr/>
        </p:nvSpPr>
        <p:spPr bwMode="auto">
          <a:xfrm>
            <a:off x="37449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5" name="Oval 1074"/>
          <p:cNvSpPr>
            <a:spLocks noChangeArrowheads="1"/>
          </p:cNvSpPr>
          <p:nvPr/>
        </p:nvSpPr>
        <p:spPr bwMode="auto">
          <a:xfrm>
            <a:off x="38528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6" name="Oval 1075"/>
          <p:cNvSpPr>
            <a:spLocks noChangeArrowheads="1"/>
          </p:cNvSpPr>
          <p:nvPr/>
        </p:nvSpPr>
        <p:spPr bwMode="auto">
          <a:xfrm>
            <a:off x="39608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7" name="Oval 1076"/>
          <p:cNvSpPr>
            <a:spLocks noChangeArrowheads="1"/>
          </p:cNvSpPr>
          <p:nvPr/>
        </p:nvSpPr>
        <p:spPr bwMode="auto">
          <a:xfrm>
            <a:off x="40687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8" name="Oval 1077"/>
          <p:cNvSpPr>
            <a:spLocks noChangeArrowheads="1"/>
          </p:cNvSpPr>
          <p:nvPr/>
        </p:nvSpPr>
        <p:spPr bwMode="auto">
          <a:xfrm>
            <a:off x="41767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9" name="Oval 1078"/>
          <p:cNvSpPr>
            <a:spLocks noChangeArrowheads="1"/>
          </p:cNvSpPr>
          <p:nvPr/>
        </p:nvSpPr>
        <p:spPr bwMode="auto">
          <a:xfrm>
            <a:off x="42846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Oval 1079"/>
          <p:cNvSpPr>
            <a:spLocks noChangeArrowheads="1"/>
          </p:cNvSpPr>
          <p:nvPr/>
        </p:nvSpPr>
        <p:spPr bwMode="auto">
          <a:xfrm>
            <a:off x="43926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1" name="Oval 1080"/>
          <p:cNvSpPr>
            <a:spLocks noChangeArrowheads="1"/>
          </p:cNvSpPr>
          <p:nvPr/>
        </p:nvSpPr>
        <p:spPr bwMode="auto">
          <a:xfrm>
            <a:off x="45005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2" name="Oval 1081"/>
          <p:cNvSpPr>
            <a:spLocks noChangeArrowheads="1"/>
          </p:cNvSpPr>
          <p:nvPr/>
        </p:nvSpPr>
        <p:spPr bwMode="auto">
          <a:xfrm>
            <a:off x="37449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3" name="Oval 1082"/>
          <p:cNvSpPr>
            <a:spLocks noChangeArrowheads="1"/>
          </p:cNvSpPr>
          <p:nvPr/>
        </p:nvSpPr>
        <p:spPr bwMode="auto">
          <a:xfrm>
            <a:off x="38528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4" name="Oval 1083"/>
          <p:cNvSpPr>
            <a:spLocks noChangeArrowheads="1"/>
          </p:cNvSpPr>
          <p:nvPr/>
        </p:nvSpPr>
        <p:spPr bwMode="auto">
          <a:xfrm>
            <a:off x="39608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5" name="Oval 1084"/>
          <p:cNvSpPr>
            <a:spLocks noChangeArrowheads="1"/>
          </p:cNvSpPr>
          <p:nvPr/>
        </p:nvSpPr>
        <p:spPr bwMode="auto">
          <a:xfrm>
            <a:off x="40687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6" name="Oval 1085"/>
          <p:cNvSpPr>
            <a:spLocks noChangeArrowheads="1"/>
          </p:cNvSpPr>
          <p:nvPr/>
        </p:nvSpPr>
        <p:spPr bwMode="auto">
          <a:xfrm>
            <a:off x="41767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7" name="Oval 1086"/>
          <p:cNvSpPr>
            <a:spLocks noChangeArrowheads="1"/>
          </p:cNvSpPr>
          <p:nvPr/>
        </p:nvSpPr>
        <p:spPr bwMode="auto">
          <a:xfrm>
            <a:off x="42846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8" name="Oval 1087"/>
          <p:cNvSpPr>
            <a:spLocks noChangeArrowheads="1"/>
          </p:cNvSpPr>
          <p:nvPr/>
        </p:nvSpPr>
        <p:spPr bwMode="auto">
          <a:xfrm>
            <a:off x="43926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9" name="Oval 1088"/>
          <p:cNvSpPr>
            <a:spLocks noChangeArrowheads="1"/>
          </p:cNvSpPr>
          <p:nvPr/>
        </p:nvSpPr>
        <p:spPr bwMode="auto">
          <a:xfrm>
            <a:off x="45005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0" name="Oval 1089"/>
          <p:cNvSpPr>
            <a:spLocks noChangeArrowheads="1"/>
          </p:cNvSpPr>
          <p:nvPr/>
        </p:nvSpPr>
        <p:spPr bwMode="auto">
          <a:xfrm>
            <a:off x="46085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1" name="Oval 1090"/>
          <p:cNvSpPr>
            <a:spLocks noChangeArrowheads="1"/>
          </p:cNvSpPr>
          <p:nvPr/>
        </p:nvSpPr>
        <p:spPr bwMode="auto">
          <a:xfrm>
            <a:off x="47164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2" name="Oval 1091"/>
          <p:cNvSpPr>
            <a:spLocks noChangeArrowheads="1"/>
          </p:cNvSpPr>
          <p:nvPr/>
        </p:nvSpPr>
        <p:spPr bwMode="auto">
          <a:xfrm>
            <a:off x="48244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3" name="Oval 1092"/>
          <p:cNvSpPr>
            <a:spLocks noChangeArrowheads="1"/>
          </p:cNvSpPr>
          <p:nvPr/>
        </p:nvSpPr>
        <p:spPr bwMode="auto">
          <a:xfrm>
            <a:off x="49323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4" name="Oval 1093"/>
          <p:cNvSpPr>
            <a:spLocks noChangeArrowheads="1"/>
          </p:cNvSpPr>
          <p:nvPr/>
        </p:nvSpPr>
        <p:spPr bwMode="auto">
          <a:xfrm>
            <a:off x="50403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5" name="Oval 1094"/>
          <p:cNvSpPr>
            <a:spLocks noChangeArrowheads="1"/>
          </p:cNvSpPr>
          <p:nvPr/>
        </p:nvSpPr>
        <p:spPr bwMode="auto">
          <a:xfrm>
            <a:off x="51482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6" name="Oval 1095"/>
          <p:cNvSpPr>
            <a:spLocks noChangeArrowheads="1"/>
          </p:cNvSpPr>
          <p:nvPr/>
        </p:nvSpPr>
        <p:spPr bwMode="auto">
          <a:xfrm>
            <a:off x="52562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7" name="Oval 1096"/>
          <p:cNvSpPr>
            <a:spLocks noChangeArrowheads="1"/>
          </p:cNvSpPr>
          <p:nvPr/>
        </p:nvSpPr>
        <p:spPr bwMode="auto">
          <a:xfrm>
            <a:off x="53641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8" name="Oval 1097"/>
          <p:cNvSpPr>
            <a:spLocks noChangeArrowheads="1"/>
          </p:cNvSpPr>
          <p:nvPr/>
        </p:nvSpPr>
        <p:spPr bwMode="auto">
          <a:xfrm>
            <a:off x="46085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9" name="Oval 1098"/>
          <p:cNvSpPr>
            <a:spLocks noChangeArrowheads="1"/>
          </p:cNvSpPr>
          <p:nvPr/>
        </p:nvSpPr>
        <p:spPr bwMode="auto">
          <a:xfrm>
            <a:off x="47164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0" name="Oval 1099"/>
          <p:cNvSpPr>
            <a:spLocks noChangeArrowheads="1"/>
          </p:cNvSpPr>
          <p:nvPr/>
        </p:nvSpPr>
        <p:spPr bwMode="auto">
          <a:xfrm>
            <a:off x="48244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1" name="Oval 1100"/>
          <p:cNvSpPr>
            <a:spLocks noChangeArrowheads="1"/>
          </p:cNvSpPr>
          <p:nvPr/>
        </p:nvSpPr>
        <p:spPr bwMode="auto">
          <a:xfrm>
            <a:off x="49323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2" name="Oval 1101"/>
          <p:cNvSpPr>
            <a:spLocks noChangeArrowheads="1"/>
          </p:cNvSpPr>
          <p:nvPr/>
        </p:nvSpPr>
        <p:spPr bwMode="auto">
          <a:xfrm>
            <a:off x="50403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3" name="Oval 1102"/>
          <p:cNvSpPr>
            <a:spLocks noChangeArrowheads="1"/>
          </p:cNvSpPr>
          <p:nvPr/>
        </p:nvSpPr>
        <p:spPr bwMode="auto">
          <a:xfrm>
            <a:off x="51482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4" name="Oval 1103"/>
          <p:cNvSpPr>
            <a:spLocks noChangeArrowheads="1"/>
          </p:cNvSpPr>
          <p:nvPr/>
        </p:nvSpPr>
        <p:spPr bwMode="auto">
          <a:xfrm>
            <a:off x="52562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5" name="Oval 1104"/>
          <p:cNvSpPr>
            <a:spLocks noChangeArrowheads="1"/>
          </p:cNvSpPr>
          <p:nvPr/>
        </p:nvSpPr>
        <p:spPr bwMode="auto">
          <a:xfrm>
            <a:off x="53641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6" name="Oval 1105"/>
          <p:cNvSpPr>
            <a:spLocks noChangeArrowheads="1"/>
          </p:cNvSpPr>
          <p:nvPr/>
        </p:nvSpPr>
        <p:spPr bwMode="auto">
          <a:xfrm>
            <a:off x="46085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7" name="Oval 1106"/>
          <p:cNvSpPr>
            <a:spLocks noChangeArrowheads="1"/>
          </p:cNvSpPr>
          <p:nvPr/>
        </p:nvSpPr>
        <p:spPr bwMode="auto">
          <a:xfrm>
            <a:off x="47164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8" name="Oval 1107"/>
          <p:cNvSpPr>
            <a:spLocks noChangeArrowheads="1"/>
          </p:cNvSpPr>
          <p:nvPr/>
        </p:nvSpPr>
        <p:spPr bwMode="auto">
          <a:xfrm>
            <a:off x="48244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9" name="Oval 1108"/>
          <p:cNvSpPr>
            <a:spLocks noChangeArrowheads="1"/>
          </p:cNvSpPr>
          <p:nvPr/>
        </p:nvSpPr>
        <p:spPr bwMode="auto">
          <a:xfrm>
            <a:off x="49323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0" name="Oval 1109"/>
          <p:cNvSpPr>
            <a:spLocks noChangeArrowheads="1"/>
          </p:cNvSpPr>
          <p:nvPr/>
        </p:nvSpPr>
        <p:spPr bwMode="auto">
          <a:xfrm>
            <a:off x="50403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1" name="Oval 1110"/>
          <p:cNvSpPr>
            <a:spLocks noChangeArrowheads="1"/>
          </p:cNvSpPr>
          <p:nvPr/>
        </p:nvSpPr>
        <p:spPr bwMode="auto">
          <a:xfrm>
            <a:off x="51482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2" name="Oval 1111"/>
          <p:cNvSpPr>
            <a:spLocks noChangeArrowheads="1"/>
          </p:cNvSpPr>
          <p:nvPr/>
        </p:nvSpPr>
        <p:spPr bwMode="auto">
          <a:xfrm>
            <a:off x="52562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3" name="Oval 1112"/>
          <p:cNvSpPr>
            <a:spLocks noChangeArrowheads="1"/>
          </p:cNvSpPr>
          <p:nvPr/>
        </p:nvSpPr>
        <p:spPr bwMode="auto">
          <a:xfrm>
            <a:off x="53641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4" name="Oval 1113"/>
          <p:cNvSpPr>
            <a:spLocks noChangeArrowheads="1"/>
          </p:cNvSpPr>
          <p:nvPr/>
        </p:nvSpPr>
        <p:spPr bwMode="auto">
          <a:xfrm>
            <a:off x="46085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5" name="Oval 1114"/>
          <p:cNvSpPr>
            <a:spLocks noChangeArrowheads="1"/>
          </p:cNvSpPr>
          <p:nvPr/>
        </p:nvSpPr>
        <p:spPr bwMode="auto">
          <a:xfrm>
            <a:off x="47164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6" name="Oval 1115"/>
          <p:cNvSpPr>
            <a:spLocks noChangeArrowheads="1"/>
          </p:cNvSpPr>
          <p:nvPr/>
        </p:nvSpPr>
        <p:spPr bwMode="auto">
          <a:xfrm>
            <a:off x="48244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7" name="Oval 1116"/>
          <p:cNvSpPr>
            <a:spLocks noChangeArrowheads="1"/>
          </p:cNvSpPr>
          <p:nvPr/>
        </p:nvSpPr>
        <p:spPr bwMode="auto">
          <a:xfrm>
            <a:off x="49323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8" name="Oval 1117"/>
          <p:cNvSpPr>
            <a:spLocks noChangeArrowheads="1"/>
          </p:cNvSpPr>
          <p:nvPr/>
        </p:nvSpPr>
        <p:spPr bwMode="auto">
          <a:xfrm>
            <a:off x="50403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9" name="Oval 1118"/>
          <p:cNvSpPr>
            <a:spLocks noChangeArrowheads="1"/>
          </p:cNvSpPr>
          <p:nvPr/>
        </p:nvSpPr>
        <p:spPr bwMode="auto">
          <a:xfrm>
            <a:off x="51482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0" name="Oval 1119"/>
          <p:cNvSpPr>
            <a:spLocks noChangeArrowheads="1"/>
          </p:cNvSpPr>
          <p:nvPr/>
        </p:nvSpPr>
        <p:spPr bwMode="auto">
          <a:xfrm>
            <a:off x="52562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1" name="Oval 1120"/>
          <p:cNvSpPr>
            <a:spLocks noChangeArrowheads="1"/>
          </p:cNvSpPr>
          <p:nvPr/>
        </p:nvSpPr>
        <p:spPr bwMode="auto">
          <a:xfrm>
            <a:off x="53641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2" name="Oval 1121"/>
          <p:cNvSpPr>
            <a:spLocks noChangeArrowheads="1"/>
          </p:cNvSpPr>
          <p:nvPr/>
        </p:nvSpPr>
        <p:spPr bwMode="auto">
          <a:xfrm>
            <a:off x="46085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3" name="Oval 1122"/>
          <p:cNvSpPr>
            <a:spLocks noChangeArrowheads="1"/>
          </p:cNvSpPr>
          <p:nvPr/>
        </p:nvSpPr>
        <p:spPr bwMode="auto">
          <a:xfrm>
            <a:off x="47164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4" name="Oval 1123"/>
          <p:cNvSpPr>
            <a:spLocks noChangeArrowheads="1"/>
          </p:cNvSpPr>
          <p:nvPr/>
        </p:nvSpPr>
        <p:spPr bwMode="auto">
          <a:xfrm>
            <a:off x="48244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5" name="Oval 1124"/>
          <p:cNvSpPr>
            <a:spLocks noChangeArrowheads="1"/>
          </p:cNvSpPr>
          <p:nvPr/>
        </p:nvSpPr>
        <p:spPr bwMode="auto">
          <a:xfrm>
            <a:off x="49323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6" name="Oval 1125"/>
          <p:cNvSpPr>
            <a:spLocks noChangeArrowheads="1"/>
          </p:cNvSpPr>
          <p:nvPr/>
        </p:nvSpPr>
        <p:spPr bwMode="auto">
          <a:xfrm>
            <a:off x="50403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7" name="Oval 1126"/>
          <p:cNvSpPr>
            <a:spLocks noChangeArrowheads="1"/>
          </p:cNvSpPr>
          <p:nvPr/>
        </p:nvSpPr>
        <p:spPr bwMode="auto">
          <a:xfrm>
            <a:off x="51482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8" name="Oval 1127"/>
          <p:cNvSpPr>
            <a:spLocks noChangeArrowheads="1"/>
          </p:cNvSpPr>
          <p:nvPr/>
        </p:nvSpPr>
        <p:spPr bwMode="auto">
          <a:xfrm>
            <a:off x="52562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9" name="Oval 1128"/>
          <p:cNvSpPr>
            <a:spLocks noChangeArrowheads="1"/>
          </p:cNvSpPr>
          <p:nvPr/>
        </p:nvSpPr>
        <p:spPr bwMode="auto">
          <a:xfrm>
            <a:off x="53641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0" name="Oval 1129"/>
          <p:cNvSpPr>
            <a:spLocks noChangeArrowheads="1"/>
          </p:cNvSpPr>
          <p:nvPr/>
        </p:nvSpPr>
        <p:spPr bwMode="auto">
          <a:xfrm>
            <a:off x="46085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1" name="Oval 1130"/>
          <p:cNvSpPr>
            <a:spLocks noChangeArrowheads="1"/>
          </p:cNvSpPr>
          <p:nvPr/>
        </p:nvSpPr>
        <p:spPr bwMode="auto">
          <a:xfrm>
            <a:off x="47164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2" name="Oval 1131"/>
          <p:cNvSpPr>
            <a:spLocks noChangeArrowheads="1"/>
          </p:cNvSpPr>
          <p:nvPr/>
        </p:nvSpPr>
        <p:spPr bwMode="auto">
          <a:xfrm>
            <a:off x="48244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3" name="Oval 1132"/>
          <p:cNvSpPr>
            <a:spLocks noChangeArrowheads="1"/>
          </p:cNvSpPr>
          <p:nvPr/>
        </p:nvSpPr>
        <p:spPr bwMode="auto">
          <a:xfrm>
            <a:off x="49323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4" name="Oval 1133"/>
          <p:cNvSpPr>
            <a:spLocks noChangeArrowheads="1"/>
          </p:cNvSpPr>
          <p:nvPr/>
        </p:nvSpPr>
        <p:spPr bwMode="auto">
          <a:xfrm>
            <a:off x="50403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5" name="Oval 1134"/>
          <p:cNvSpPr>
            <a:spLocks noChangeArrowheads="1"/>
          </p:cNvSpPr>
          <p:nvPr/>
        </p:nvSpPr>
        <p:spPr bwMode="auto">
          <a:xfrm>
            <a:off x="51482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6" name="Oval 1135"/>
          <p:cNvSpPr>
            <a:spLocks noChangeArrowheads="1"/>
          </p:cNvSpPr>
          <p:nvPr/>
        </p:nvSpPr>
        <p:spPr bwMode="auto">
          <a:xfrm>
            <a:off x="52562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7" name="Oval 1136"/>
          <p:cNvSpPr>
            <a:spLocks noChangeArrowheads="1"/>
          </p:cNvSpPr>
          <p:nvPr/>
        </p:nvSpPr>
        <p:spPr bwMode="auto">
          <a:xfrm>
            <a:off x="53641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8" name="Oval 1137"/>
          <p:cNvSpPr>
            <a:spLocks noChangeArrowheads="1"/>
          </p:cNvSpPr>
          <p:nvPr/>
        </p:nvSpPr>
        <p:spPr bwMode="auto">
          <a:xfrm>
            <a:off x="3852863" y="14112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9" name="Oval 1138"/>
          <p:cNvSpPr>
            <a:spLocks noChangeArrowheads="1"/>
          </p:cNvSpPr>
          <p:nvPr/>
        </p:nvSpPr>
        <p:spPr bwMode="auto">
          <a:xfrm>
            <a:off x="3744913" y="15192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0" name="Oval 1139"/>
          <p:cNvSpPr>
            <a:spLocks noChangeArrowheads="1"/>
          </p:cNvSpPr>
          <p:nvPr/>
        </p:nvSpPr>
        <p:spPr bwMode="auto">
          <a:xfrm>
            <a:off x="3852863" y="15192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1" name="Oval 1140"/>
          <p:cNvSpPr>
            <a:spLocks noChangeArrowheads="1"/>
          </p:cNvSpPr>
          <p:nvPr/>
        </p:nvSpPr>
        <p:spPr bwMode="auto">
          <a:xfrm>
            <a:off x="3744913" y="16271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2" name="Oval 1141"/>
          <p:cNvSpPr>
            <a:spLocks noChangeArrowheads="1"/>
          </p:cNvSpPr>
          <p:nvPr/>
        </p:nvSpPr>
        <p:spPr bwMode="auto">
          <a:xfrm>
            <a:off x="374491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3" name="Oval 1142"/>
          <p:cNvSpPr>
            <a:spLocks noChangeArrowheads="1"/>
          </p:cNvSpPr>
          <p:nvPr/>
        </p:nvSpPr>
        <p:spPr bwMode="auto">
          <a:xfrm>
            <a:off x="385286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4" name="Oval 1143"/>
          <p:cNvSpPr>
            <a:spLocks noChangeArrowheads="1"/>
          </p:cNvSpPr>
          <p:nvPr/>
        </p:nvSpPr>
        <p:spPr bwMode="auto">
          <a:xfrm>
            <a:off x="396081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5" name="Oval 1144"/>
          <p:cNvSpPr>
            <a:spLocks noChangeArrowheads="1"/>
          </p:cNvSpPr>
          <p:nvPr/>
        </p:nvSpPr>
        <p:spPr bwMode="auto">
          <a:xfrm>
            <a:off x="374491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6" name="Oval 1145"/>
          <p:cNvSpPr>
            <a:spLocks noChangeArrowheads="1"/>
          </p:cNvSpPr>
          <p:nvPr/>
        </p:nvSpPr>
        <p:spPr bwMode="auto">
          <a:xfrm>
            <a:off x="385286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7" name="Oval 1146"/>
          <p:cNvSpPr>
            <a:spLocks noChangeArrowheads="1"/>
          </p:cNvSpPr>
          <p:nvPr/>
        </p:nvSpPr>
        <p:spPr bwMode="auto">
          <a:xfrm>
            <a:off x="536416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8" name="Oval 1147"/>
          <p:cNvSpPr>
            <a:spLocks noChangeArrowheads="1"/>
          </p:cNvSpPr>
          <p:nvPr/>
        </p:nvSpPr>
        <p:spPr bwMode="auto">
          <a:xfrm>
            <a:off x="374491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9" name="Oval 1148"/>
          <p:cNvSpPr>
            <a:spLocks noChangeArrowheads="1"/>
          </p:cNvSpPr>
          <p:nvPr/>
        </p:nvSpPr>
        <p:spPr bwMode="auto">
          <a:xfrm>
            <a:off x="385286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0" name="Oval 1149"/>
          <p:cNvSpPr>
            <a:spLocks noChangeArrowheads="1"/>
          </p:cNvSpPr>
          <p:nvPr/>
        </p:nvSpPr>
        <p:spPr bwMode="auto">
          <a:xfrm>
            <a:off x="3744913" y="2058988"/>
            <a:ext cx="71437" cy="71437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1" name="Oval 1150"/>
          <p:cNvSpPr>
            <a:spLocks noChangeArrowheads="1"/>
          </p:cNvSpPr>
          <p:nvPr/>
        </p:nvSpPr>
        <p:spPr bwMode="auto">
          <a:xfrm>
            <a:off x="37449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2" name="Oval 1151"/>
          <p:cNvSpPr>
            <a:spLocks noChangeArrowheads="1"/>
          </p:cNvSpPr>
          <p:nvPr/>
        </p:nvSpPr>
        <p:spPr bwMode="auto">
          <a:xfrm>
            <a:off x="38528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3" name="Oval 1152"/>
          <p:cNvSpPr>
            <a:spLocks noChangeArrowheads="1"/>
          </p:cNvSpPr>
          <p:nvPr/>
        </p:nvSpPr>
        <p:spPr bwMode="auto">
          <a:xfrm>
            <a:off x="37449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4" name="Oval 1153"/>
          <p:cNvSpPr>
            <a:spLocks noChangeArrowheads="1"/>
          </p:cNvSpPr>
          <p:nvPr/>
        </p:nvSpPr>
        <p:spPr bwMode="auto">
          <a:xfrm>
            <a:off x="38528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5" name="Oval 1154"/>
          <p:cNvSpPr>
            <a:spLocks noChangeArrowheads="1"/>
          </p:cNvSpPr>
          <p:nvPr/>
        </p:nvSpPr>
        <p:spPr bwMode="auto">
          <a:xfrm>
            <a:off x="37449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6" name="Oval 1155"/>
          <p:cNvSpPr>
            <a:spLocks noChangeArrowheads="1"/>
          </p:cNvSpPr>
          <p:nvPr/>
        </p:nvSpPr>
        <p:spPr bwMode="auto">
          <a:xfrm>
            <a:off x="38528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7" name="Oval 1156"/>
          <p:cNvSpPr>
            <a:spLocks noChangeArrowheads="1"/>
          </p:cNvSpPr>
          <p:nvPr/>
        </p:nvSpPr>
        <p:spPr bwMode="auto">
          <a:xfrm>
            <a:off x="39608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8" name="Oval 1157"/>
          <p:cNvSpPr>
            <a:spLocks noChangeArrowheads="1"/>
          </p:cNvSpPr>
          <p:nvPr/>
        </p:nvSpPr>
        <p:spPr bwMode="auto">
          <a:xfrm>
            <a:off x="37449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9" name="Oval 1158"/>
          <p:cNvSpPr>
            <a:spLocks noChangeArrowheads="1"/>
          </p:cNvSpPr>
          <p:nvPr/>
        </p:nvSpPr>
        <p:spPr bwMode="auto">
          <a:xfrm>
            <a:off x="385286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0" name="Oval 1159"/>
          <p:cNvSpPr>
            <a:spLocks noChangeArrowheads="1"/>
          </p:cNvSpPr>
          <p:nvPr/>
        </p:nvSpPr>
        <p:spPr bwMode="auto">
          <a:xfrm>
            <a:off x="39608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1" name="Oval 1160"/>
          <p:cNvSpPr>
            <a:spLocks noChangeArrowheads="1"/>
          </p:cNvSpPr>
          <p:nvPr/>
        </p:nvSpPr>
        <p:spPr bwMode="auto">
          <a:xfrm>
            <a:off x="525621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2" name="Oval 1161"/>
          <p:cNvSpPr>
            <a:spLocks noChangeArrowheads="1"/>
          </p:cNvSpPr>
          <p:nvPr/>
        </p:nvSpPr>
        <p:spPr bwMode="auto">
          <a:xfrm>
            <a:off x="536416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3" name="Oval 1162"/>
          <p:cNvSpPr>
            <a:spLocks noChangeArrowheads="1"/>
          </p:cNvSpPr>
          <p:nvPr/>
        </p:nvSpPr>
        <p:spPr bwMode="auto">
          <a:xfrm>
            <a:off x="514826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4" name="Oval 1163"/>
          <p:cNvSpPr>
            <a:spLocks noChangeArrowheads="1"/>
          </p:cNvSpPr>
          <p:nvPr/>
        </p:nvSpPr>
        <p:spPr bwMode="auto">
          <a:xfrm>
            <a:off x="52562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5" name="Oval 1164"/>
          <p:cNvSpPr>
            <a:spLocks noChangeArrowheads="1"/>
          </p:cNvSpPr>
          <p:nvPr/>
        </p:nvSpPr>
        <p:spPr bwMode="auto">
          <a:xfrm>
            <a:off x="536416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6" name="Oval 1165"/>
          <p:cNvSpPr>
            <a:spLocks noChangeArrowheads="1"/>
          </p:cNvSpPr>
          <p:nvPr/>
        </p:nvSpPr>
        <p:spPr bwMode="auto">
          <a:xfrm>
            <a:off x="51482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7" name="Oval 1166"/>
          <p:cNvSpPr>
            <a:spLocks noChangeArrowheads="1"/>
          </p:cNvSpPr>
          <p:nvPr/>
        </p:nvSpPr>
        <p:spPr bwMode="auto">
          <a:xfrm>
            <a:off x="52562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8" name="Oval 1167"/>
          <p:cNvSpPr>
            <a:spLocks noChangeArrowheads="1"/>
          </p:cNvSpPr>
          <p:nvPr/>
        </p:nvSpPr>
        <p:spPr bwMode="auto">
          <a:xfrm>
            <a:off x="53641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9" name="Oval 1168"/>
          <p:cNvSpPr>
            <a:spLocks noChangeArrowheads="1"/>
          </p:cNvSpPr>
          <p:nvPr/>
        </p:nvSpPr>
        <p:spPr bwMode="auto">
          <a:xfrm>
            <a:off x="51482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0" name="Oval 1169"/>
          <p:cNvSpPr>
            <a:spLocks noChangeArrowheads="1"/>
          </p:cNvSpPr>
          <p:nvPr/>
        </p:nvSpPr>
        <p:spPr bwMode="auto">
          <a:xfrm>
            <a:off x="52562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1" name="Oval 1170"/>
          <p:cNvSpPr>
            <a:spLocks noChangeArrowheads="1"/>
          </p:cNvSpPr>
          <p:nvPr/>
        </p:nvSpPr>
        <p:spPr bwMode="auto">
          <a:xfrm>
            <a:off x="53641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2" name="Oval 1171"/>
          <p:cNvSpPr>
            <a:spLocks noChangeArrowheads="1"/>
          </p:cNvSpPr>
          <p:nvPr/>
        </p:nvSpPr>
        <p:spPr bwMode="auto">
          <a:xfrm>
            <a:off x="52562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3" name="Oval 1172"/>
          <p:cNvSpPr>
            <a:spLocks noChangeArrowheads="1"/>
          </p:cNvSpPr>
          <p:nvPr/>
        </p:nvSpPr>
        <p:spPr bwMode="auto">
          <a:xfrm>
            <a:off x="53641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4" name="Oval 1173"/>
          <p:cNvSpPr>
            <a:spLocks noChangeArrowheads="1"/>
          </p:cNvSpPr>
          <p:nvPr/>
        </p:nvSpPr>
        <p:spPr bwMode="auto">
          <a:xfrm>
            <a:off x="52562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5" name="Oval 1174"/>
          <p:cNvSpPr>
            <a:spLocks noChangeArrowheads="1"/>
          </p:cNvSpPr>
          <p:nvPr/>
        </p:nvSpPr>
        <p:spPr bwMode="auto">
          <a:xfrm>
            <a:off x="536416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6" name="Oval 1175"/>
          <p:cNvSpPr>
            <a:spLocks noChangeArrowheads="1"/>
          </p:cNvSpPr>
          <p:nvPr/>
        </p:nvSpPr>
        <p:spPr bwMode="auto">
          <a:xfrm>
            <a:off x="54721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7" name="Oval 1176"/>
          <p:cNvSpPr>
            <a:spLocks noChangeArrowheads="1"/>
          </p:cNvSpPr>
          <p:nvPr/>
        </p:nvSpPr>
        <p:spPr bwMode="auto">
          <a:xfrm>
            <a:off x="55800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8" name="Oval 1177"/>
          <p:cNvSpPr>
            <a:spLocks noChangeArrowheads="1"/>
          </p:cNvSpPr>
          <p:nvPr/>
        </p:nvSpPr>
        <p:spPr bwMode="auto">
          <a:xfrm>
            <a:off x="56880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9" name="Oval 1178"/>
          <p:cNvSpPr>
            <a:spLocks noChangeArrowheads="1"/>
          </p:cNvSpPr>
          <p:nvPr/>
        </p:nvSpPr>
        <p:spPr bwMode="auto">
          <a:xfrm>
            <a:off x="57959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0" name="Oval 1179"/>
          <p:cNvSpPr>
            <a:spLocks noChangeArrowheads="1"/>
          </p:cNvSpPr>
          <p:nvPr/>
        </p:nvSpPr>
        <p:spPr bwMode="auto">
          <a:xfrm>
            <a:off x="59039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1" name="Oval 1180"/>
          <p:cNvSpPr>
            <a:spLocks noChangeArrowheads="1"/>
          </p:cNvSpPr>
          <p:nvPr/>
        </p:nvSpPr>
        <p:spPr bwMode="auto">
          <a:xfrm>
            <a:off x="60118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2" name="Oval 1181"/>
          <p:cNvSpPr>
            <a:spLocks noChangeArrowheads="1"/>
          </p:cNvSpPr>
          <p:nvPr/>
        </p:nvSpPr>
        <p:spPr bwMode="auto">
          <a:xfrm>
            <a:off x="61198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3" name="Oval 1182"/>
          <p:cNvSpPr>
            <a:spLocks noChangeArrowheads="1"/>
          </p:cNvSpPr>
          <p:nvPr/>
        </p:nvSpPr>
        <p:spPr bwMode="auto">
          <a:xfrm>
            <a:off x="62277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4" name="Oval 1183"/>
          <p:cNvSpPr>
            <a:spLocks noChangeArrowheads="1"/>
          </p:cNvSpPr>
          <p:nvPr/>
        </p:nvSpPr>
        <p:spPr bwMode="auto">
          <a:xfrm>
            <a:off x="54721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5" name="Oval 1184"/>
          <p:cNvSpPr>
            <a:spLocks noChangeArrowheads="1"/>
          </p:cNvSpPr>
          <p:nvPr/>
        </p:nvSpPr>
        <p:spPr bwMode="auto">
          <a:xfrm>
            <a:off x="55800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6" name="Oval 1185"/>
          <p:cNvSpPr>
            <a:spLocks noChangeArrowheads="1"/>
          </p:cNvSpPr>
          <p:nvPr/>
        </p:nvSpPr>
        <p:spPr bwMode="auto">
          <a:xfrm>
            <a:off x="56880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7" name="Oval 1186"/>
          <p:cNvSpPr>
            <a:spLocks noChangeArrowheads="1"/>
          </p:cNvSpPr>
          <p:nvPr/>
        </p:nvSpPr>
        <p:spPr bwMode="auto">
          <a:xfrm>
            <a:off x="57959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8" name="Oval 1187"/>
          <p:cNvSpPr>
            <a:spLocks noChangeArrowheads="1"/>
          </p:cNvSpPr>
          <p:nvPr/>
        </p:nvSpPr>
        <p:spPr bwMode="auto">
          <a:xfrm>
            <a:off x="59039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9" name="Oval 1188"/>
          <p:cNvSpPr>
            <a:spLocks noChangeArrowheads="1"/>
          </p:cNvSpPr>
          <p:nvPr/>
        </p:nvSpPr>
        <p:spPr bwMode="auto">
          <a:xfrm>
            <a:off x="60118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0" name="Oval 1189"/>
          <p:cNvSpPr>
            <a:spLocks noChangeArrowheads="1"/>
          </p:cNvSpPr>
          <p:nvPr/>
        </p:nvSpPr>
        <p:spPr bwMode="auto">
          <a:xfrm>
            <a:off x="61198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1" name="Oval 1190"/>
          <p:cNvSpPr>
            <a:spLocks noChangeArrowheads="1"/>
          </p:cNvSpPr>
          <p:nvPr/>
        </p:nvSpPr>
        <p:spPr bwMode="auto">
          <a:xfrm>
            <a:off x="62277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2" name="Oval 1191"/>
          <p:cNvSpPr>
            <a:spLocks noChangeArrowheads="1"/>
          </p:cNvSpPr>
          <p:nvPr/>
        </p:nvSpPr>
        <p:spPr bwMode="auto">
          <a:xfrm>
            <a:off x="54721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3" name="Oval 1192"/>
          <p:cNvSpPr>
            <a:spLocks noChangeArrowheads="1"/>
          </p:cNvSpPr>
          <p:nvPr/>
        </p:nvSpPr>
        <p:spPr bwMode="auto">
          <a:xfrm>
            <a:off x="55800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4" name="Oval 1193"/>
          <p:cNvSpPr>
            <a:spLocks noChangeArrowheads="1"/>
          </p:cNvSpPr>
          <p:nvPr/>
        </p:nvSpPr>
        <p:spPr bwMode="auto">
          <a:xfrm>
            <a:off x="56880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5" name="Oval 1194"/>
          <p:cNvSpPr>
            <a:spLocks noChangeArrowheads="1"/>
          </p:cNvSpPr>
          <p:nvPr/>
        </p:nvSpPr>
        <p:spPr bwMode="auto">
          <a:xfrm>
            <a:off x="57959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6" name="Oval 1195"/>
          <p:cNvSpPr>
            <a:spLocks noChangeArrowheads="1"/>
          </p:cNvSpPr>
          <p:nvPr/>
        </p:nvSpPr>
        <p:spPr bwMode="auto">
          <a:xfrm>
            <a:off x="59039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7" name="Oval 1196"/>
          <p:cNvSpPr>
            <a:spLocks noChangeArrowheads="1"/>
          </p:cNvSpPr>
          <p:nvPr/>
        </p:nvSpPr>
        <p:spPr bwMode="auto">
          <a:xfrm>
            <a:off x="60118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8" name="Oval 1197"/>
          <p:cNvSpPr>
            <a:spLocks noChangeArrowheads="1"/>
          </p:cNvSpPr>
          <p:nvPr/>
        </p:nvSpPr>
        <p:spPr bwMode="auto">
          <a:xfrm>
            <a:off x="61198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9" name="Oval 1198"/>
          <p:cNvSpPr>
            <a:spLocks noChangeArrowheads="1"/>
          </p:cNvSpPr>
          <p:nvPr/>
        </p:nvSpPr>
        <p:spPr bwMode="auto">
          <a:xfrm>
            <a:off x="62277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0" name="Oval 1199"/>
          <p:cNvSpPr>
            <a:spLocks noChangeArrowheads="1"/>
          </p:cNvSpPr>
          <p:nvPr/>
        </p:nvSpPr>
        <p:spPr bwMode="auto">
          <a:xfrm>
            <a:off x="54721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1" name="Oval 1200"/>
          <p:cNvSpPr>
            <a:spLocks noChangeArrowheads="1"/>
          </p:cNvSpPr>
          <p:nvPr/>
        </p:nvSpPr>
        <p:spPr bwMode="auto">
          <a:xfrm>
            <a:off x="55800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2" name="Oval 1201"/>
          <p:cNvSpPr>
            <a:spLocks noChangeArrowheads="1"/>
          </p:cNvSpPr>
          <p:nvPr/>
        </p:nvSpPr>
        <p:spPr bwMode="auto">
          <a:xfrm>
            <a:off x="56880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3" name="Oval 1202"/>
          <p:cNvSpPr>
            <a:spLocks noChangeArrowheads="1"/>
          </p:cNvSpPr>
          <p:nvPr/>
        </p:nvSpPr>
        <p:spPr bwMode="auto">
          <a:xfrm>
            <a:off x="57959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4" name="Oval 1203"/>
          <p:cNvSpPr>
            <a:spLocks noChangeArrowheads="1"/>
          </p:cNvSpPr>
          <p:nvPr/>
        </p:nvSpPr>
        <p:spPr bwMode="auto">
          <a:xfrm>
            <a:off x="59039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5" name="Oval 1204"/>
          <p:cNvSpPr>
            <a:spLocks noChangeArrowheads="1"/>
          </p:cNvSpPr>
          <p:nvPr/>
        </p:nvSpPr>
        <p:spPr bwMode="auto">
          <a:xfrm>
            <a:off x="60118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6" name="Oval 1205"/>
          <p:cNvSpPr>
            <a:spLocks noChangeArrowheads="1"/>
          </p:cNvSpPr>
          <p:nvPr/>
        </p:nvSpPr>
        <p:spPr bwMode="auto">
          <a:xfrm>
            <a:off x="61198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7" name="Oval 1206"/>
          <p:cNvSpPr>
            <a:spLocks noChangeArrowheads="1"/>
          </p:cNvSpPr>
          <p:nvPr/>
        </p:nvSpPr>
        <p:spPr bwMode="auto">
          <a:xfrm>
            <a:off x="62277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8" name="Oval 1207"/>
          <p:cNvSpPr>
            <a:spLocks noChangeArrowheads="1"/>
          </p:cNvSpPr>
          <p:nvPr/>
        </p:nvSpPr>
        <p:spPr bwMode="auto">
          <a:xfrm>
            <a:off x="54721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9" name="Oval 1208"/>
          <p:cNvSpPr>
            <a:spLocks noChangeArrowheads="1"/>
          </p:cNvSpPr>
          <p:nvPr/>
        </p:nvSpPr>
        <p:spPr bwMode="auto">
          <a:xfrm>
            <a:off x="55800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0" name="Oval 1209"/>
          <p:cNvSpPr>
            <a:spLocks noChangeArrowheads="1"/>
          </p:cNvSpPr>
          <p:nvPr/>
        </p:nvSpPr>
        <p:spPr bwMode="auto">
          <a:xfrm>
            <a:off x="56880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1" name="Oval 1210"/>
          <p:cNvSpPr>
            <a:spLocks noChangeArrowheads="1"/>
          </p:cNvSpPr>
          <p:nvPr/>
        </p:nvSpPr>
        <p:spPr bwMode="auto">
          <a:xfrm>
            <a:off x="57959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2" name="Oval 1211"/>
          <p:cNvSpPr>
            <a:spLocks noChangeArrowheads="1"/>
          </p:cNvSpPr>
          <p:nvPr/>
        </p:nvSpPr>
        <p:spPr bwMode="auto">
          <a:xfrm>
            <a:off x="59039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3" name="Oval 1212"/>
          <p:cNvSpPr>
            <a:spLocks noChangeArrowheads="1"/>
          </p:cNvSpPr>
          <p:nvPr/>
        </p:nvSpPr>
        <p:spPr bwMode="auto">
          <a:xfrm>
            <a:off x="60118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4" name="Oval 1213"/>
          <p:cNvSpPr>
            <a:spLocks noChangeArrowheads="1"/>
          </p:cNvSpPr>
          <p:nvPr/>
        </p:nvSpPr>
        <p:spPr bwMode="auto">
          <a:xfrm>
            <a:off x="61198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5" name="Oval 1214"/>
          <p:cNvSpPr>
            <a:spLocks noChangeArrowheads="1"/>
          </p:cNvSpPr>
          <p:nvPr/>
        </p:nvSpPr>
        <p:spPr bwMode="auto">
          <a:xfrm>
            <a:off x="62277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6" name="Oval 1215"/>
          <p:cNvSpPr>
            <a:spLocks noChangeArrowheads="1"/>
          </p:cNvSpPr>
          <p:nvPr/>
        </p:nvSpPr>
        <p:spPr bwMode="auto">
          <a:xfrm>
            <a:off x="54721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7" name="Oval 1216"/>
          <p:cNvSpPr>
            <a:spLocks noChangeArrowheads="1"/>
          </p:cNvSpPr>
          <p:nvPr/>
        </p:nvSpPr>
        <p:spPr bwMode="auto">
          <a:xfrm>
            <a:off x="55800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8" name="Oval 1217"/>
          <p:cNvSpPr>
            <a:spLocks noChangeArrowheads="1"/>
          </p:cNvSpPr>
          <p:nvPr/>
        </p:nvSpPr>
        <p:spPr bwMode="auto">
          <a:xfrm>
            <a:off x="56880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9" name="Oval 1218"/>
          <p:cNvSpPr>
            <a:spLocks noChangeArrowheads="1"/>
          </p:cNvSpPr>
          <p:nvPr/>
        </p:nvSpPr>
        <p:spPr bwMode="auto">
          <a:xfrm>
            <a:off x="57959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0" name="Oval 1219"/>
          <p:cNvSpPr>
            <a:spLocks noChangeArrowheads="1"/>
          </p:cNvSpPr>
          <p:nvPr/>
        </p:nvSpPr>
        <p:spPr bwMode="auto">
          <a:xfrm>
            <a:off x="59039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1" name="Oval 1220"/>
          <p:cNvSpPr>
            <a:spLocks noChangeArrowheads="1"/>
          </p:cNvSpPr>
          <p:nvPr/>
        </p:nvSpPr>
        <p:spPr bwMode="auto">
          <a:xfrm>
            <a:off x="60118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2" name="Oval 1221"/>
          <p:cNvSpPr>
            <a:spLocks noChangeArrowheads="1"/>
          </p:cNvSpPr>
          <p:nvPr/>
        </p:nvSpPr>
        <p:spPr bwMode="auto">
          <a:xfrm>
            <a:off x="61198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3" name="Oval 1222"/>
          <p:cNvSpPr>
            <a:spLocks noChangeArrowheads="1"/>
          </p:cNvSpPr>
          <p:nvPr/>
        </p:nvSpPr>
        <p:spPr bwMode="auto">
          <a:xfrm>
            <a:off x="62277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4" name="Oval 1223"/>
          <p:cNvSpPr>
            <a:spLocks noChangeArrowheads="1"/>
          </p:cNvSpPr>
          <p:nvPr/>
        </p:nvSpPr>
        <p:spPr bwMode="auto">
          <a:xfrm>
            <a:off x="63357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5" name="Oval 1224"/>
          <p:cNvSpPr>
            <a:spLocks noChangeArrowheads="1"/>
          </p:cNvSpPr>
          <p:nvPr/>
        </p:nvSpPr>
        <p:spPr bwMode="auto">
          <a:xfrm>
            <a:off x="64436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6" name="Oval 1225"/>
          <p:cNvSpPr>
            <a:spLocks noChangeArrowheads="1"/>
          </p:cNvSpPr>
          <p:nvPr/>
        </p:nvSpPr>
        <p:spPr bwMode="auto">
          <a:xfrm>
            <a:off x="65516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7" name="Oval 1226"/>
          <p:cNvSpPr>
            <a:spLocks noChangeArrowheads="1"/>
          </p:cNvSpPr>
          <p:nvPr/>
        </p:nvSpPr>
        <p:spPr bwMode="auto">
          <a:xfrm>
            <a:off x="66595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8" name="Oval 1227"/>
          <p:cNvSpPr>
            <a:spLocks noChangeArrowheads="1"/>
          </p:cNvSpPr>
          <p:nvPr/>
        </p:nvSpPr>
        <p:spPr bwMode="auto">
          <a:xfrm>
            <a:off x="67675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9" name="Oval 1228"/>
          <p:cNvSpPr>
            <a:spLocks noChangeArrowheads="1"/>
          </p:cNvSpPr>
          <p:nvPr/>
        </p:nvSpPr>
        <p:spPr bwMode="auto">
          <a:xfrm>
            <a:off x="68754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0" name="Oval 1229"/>
          <p:cNvSpPr>
            <a:spLocks noChangeArrowheads="1"/>
          </p:cNvSpPr>
          <p:nvPr/>
        </p:nvSpPr>
        <p:spPr bwMode="auto">
          <a:xfrm>
            <a:off x="69834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1" name="Oval 1230"/>
          <p:cNvSpPr>
            <a:spLocks noChangeArrowheads="1"/>
          </p:cNvSpPr>
          <p:nvPr/>
        </p:nvSpPr>
        <p:spPr bwMode="auto">
          <a:xfrm>
            <a:off x="70913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2" name="Oval 1231"/>
          <p:cNvSpPr>
            <a:spLocks noChangeArrowheads="1"/>
          </p:cNvSpPr>
          <p:nvPr/>
        </p:nvSpPr>
        <p:spPr bwMode="auto">
          <a:xfrm>
            <a:off x="63357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3" name="Oval 1232"/>
          <p:cNvSpPr>
            <a:spLocks noChangeArrowheads="1"/>
          </p:cNvSpPr>
          <p:nvPr/>
        </p:nvSpPr>
        <p:spPr bwMode="auto">
          <a:xfrm>
            <a:off x="64436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4" name="Oval 1233"/>
          <p:cNvSpPr>
            <a:spLocks noChangeArrowheads="1"/>
          </p:cNvSpPr>
          <p:nvPr/>
        </p:nvSpPr>
        <p:spPr bwMode="auto">
          <a:xfrm>
            <a:off x="65516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5" name="Oval 1234"/>
          <p:cNvSpPr>
            <a:spLocks noChangeArrowheads="1"/>
          </p:cNvSpPr>
          <p:nvPr/>
        </p:nvSpPr>
        <p:spPr bwMode="auto">
          <a:xfrm>
            <a:off x="66595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6" name="Oval 1235"/>
          <p:cNvSpPr>
            <a:spLocks noChangeArrowheads="1"/>
          </p:cNvSpPr>
          <p:nvPr/>
        </p:nvSpPr>
        <p:spPr bwMode="auto">
          <a:xfrm>
            <a:off x="67675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7" name="Oval 1236"/>
          <p:cNvSpPr>
            <a:spLocks noChangeArrowheads="1"/>
          </p:cNvSpPr>
          <p:nvPr/>
        </p:nvSpPr>
        <p:spPr bwMode="auto">
          <a:xfrm>
            <a:off x="68754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8" name="Oval 1237"/>
          <p:cNvSpPr>
            <a:spLocks noChangeArrowheads="1"/>
          </p:cNvSpPr>
          <p:nvPr/>
        </p:nvSpPr>
        <p:spPr bwMode="auto">
          <a:xfrm>
            <a:off x="69834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9" name="Oval 1238"/>
          <p:cNvSpPr>
            <a:spLocks noChangeArrowheads="1"/>
          </p:cNvSpPr>
          <p:nvPr/>
        </p:nvSpPr>
        <p:spPr bwMode="auto">
          <a:xfrm>
            <a:off x="70913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0" name="Oval 1239"/>
          <p:cNvSpPr>
            <a:spLocks noChangeArrowheads="1"/>
          </p:cNvSpPr>
          <p:nvPr/>
        </p:nvSpPr>
        <p:spPr bwMode="auto">
          <a:xfrm>
            <a:off x="63357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1" name="Oval 1240"/>
          <p:cNvSpPr>
            <a:spLocks noChangeArrowheads="1"/>
          </p:cNvSpPr>
          <p:nvPr/>
        </p:nvSpPr>
        <p:spPr bwMode="auto">
          <a:xfrm>
            <a:off x="64436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2" name="Oval 1241"/>
          <p:cNvSpPr>
            <a:spLocks noChangeArrowheads="1"/>
          </p:cNvSpPr>
          <p:nvPr/>
        </p:nvSpPr>
        <p:spPr bwMode="auto">
          <a:xfrm>
            <a:off x="65516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3" name="Oval 1242"/>
          <p:cNvSpPr>
            <a:spLocks noChangeArrowheads="1"/>
          </p:cNvSpPr>
          <p:nvPr/>
        </p:nvSpPr>
        <p:spPr bwMode="auto">
          <a:xfrm>
            <a:off x="66595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4" name="Oval 1243"/>
          <p:cNvSpPr>
            <a:spLocks noChangeArrowheads="1"/>
          </p:cNvSpPr>
          <p:nvPr/>
        </p:nvSpPr>
        <p:spPr bwMode="auto">
          <a:xfrm>
            <a:off x="67675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5" name="Oval 1244"/>
          <p:cNvSpPr>
            <a:spLocks noChangeArrowheads="1"/>
          </p:cNvSpPr>
          <p:nvPr/>
        </p:nvSpPr>
        <p:spPr bwMode="auto">
          <a:xfrm>
            <a:off x="68754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6" name="Oval 1245"/>
          <p:cNvSpPr>
            <a:spLocks noChangeArrowheads="1"/>
          </p:cNvSpPr>
          <p:nvPr/>
        </p:nvSpPr>
        <p:spPr bwMode="auto">
          <a:xfrm>
            <a:off x="69834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7" name="Oval 1246"/>
          <p:cNvSpPr>
            <a:spLocks noChangeArrowheads="1"/>
          </p:cNvSpPr>
          <p:nvPr/>
        </p:nvSpPr>
        <p:spPr bwMode="auto">
          <a:xfrm>
            <a:off x="70913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8" name="Oval 1247"/>
          <p:cNvSpPr>
            <a:spLocks noChangeArrowheads="1"/>
          </p:cNvSpPr>
          <p:nvPr/>
        </p:nvSpPr>
        <p:spPr bwMode="auto">
          <a:xfrm>
            <a:off x="63357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9" name="Oval 1248"/>
          <p:cNvSpPr>
            <a:spLocks noChangeArrowheads="1"/>
          </p:cNvSpPr>
          <p:nvPr/>
        </p:nvSpPr>
        <p:spPr bwMode="auto">
          <a:xfrm>
            <a:off x="64436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0" name="Oval 1249"/>
          <p:cNvSpPr>
            <a:spLocks noChangeArrowheads="1"/>
          </p:cNvSpPr>
          <p:nvPr/>
        </p:nvSpPr>
        <p:spPr bwMode="auto">
          <a:xfrm>
            <a:off x="65516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1" name="Oval 1250"/>
          <p:cNvSpPr>
            <a:spLocks noChangeArrowheads="1"/>
          </p:cNvSpPr>
          <p:nvPr/>
        </p:nvSpPr>
        <p:spPr bwMode="auto">
          <a:xfrm>
            <a:off x="66595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2" name="Oval 1251"/>
          <p:cNvSpPr>
            <a:spLocks noChangeArrowheads="1"/>
          </p:cNvSpPr>
          <p:nvPr/>
        </p:nvSpPr>
        <p:spPr bwMode="auto">
          <a:xfrm>
            <a:off x="67675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3" name="Oval 1252"/>
          <p:cNvSpPr>
            <a:spLocks noChangeArrowheads="1"/>
          </p:cNvSpPr>
          <p:nvPr/>
        </p:nvSpPr>
        <p:spPr bwMode="auto">
          <a:xfrm>
            <a:off x="68754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4" name="Oval 1253"/>
          <p:cNvSpPr>
            <a:spLocks noChangeArrowheads="1"/>
          </p:cNvSpPr>
          <p:nvPr/>
        </p:nvSpPr>
        <p:spPr bwMode="auto">
          <a:xfrm>
            <a:off x="69834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5" name="Oval 1254"/>
          <p:cNvSpPr>
            <a:spLocks noChangeArrowheads="1"/>
          </p:cNvSpPr>
          <p:nvPr/>
        </p:nvSpPr>
        <p:spPr bwMode="auto">
          <a:xfrm>
            <a:off x="70913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6" name="Oval 1255"/>
          <p:cNvSpPr>
            <a:spLocks noChangeArrowheads="1"/>
          </p:cNvSpPr>
          <p:nvPr/>
        </p:nvSpPr>
        <p:spPr bwMode="auto">
          <a:xfrm>
            <a:off x="63357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7" name="Oval 1256"/>
          <p:cNvSpPr>
            <a:spLocks noChangeArrowheads="1"/>
          </p:cNvSpPr>
          <p:nvPr/>
        </p:nvSpPr>
        <p:spPr bwMode="auto">
          <a:xfrm>
            <a:off x="64436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8" name="Oval 1257"/>
          <p:cNvSpPr>
            <a:spLocks noChangeArrowheads="1"/>
          </p:cNvSpPr>
          <p:nvPr/>
        </p:nvSpPr>
        <p:spPr bwMode="auto">
          <a:xfrm>
            <a:off x="65516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9" name="Oval 1258"/>
          <p:cNvSpPr>
            <a:spLocks noChangeArrowheads="1"/>
          </p:cNvSpPr>
          <p:nvPr/>
        </p:nvSpPr>
        <p:spPr bwMode="auto">
          <a:xfrm>
            <a:off x="66595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0" name="Oval 1259"/>
          <p:cNvSpPr>
            <a:spLocks noChangeArrowheads="1"/>
          </p:cNvSpPr>
          <p:nvPr/>
        </p:nvSpPr>
        <p:spPr bwMode="auto">
          <a:xfrm>
            <a:off x="67675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1" name="Oval 1260"/>
          <p:cNvSpPr>
            <a:spLocks noChangeArrowheads="1"/>
          </p:cNvSpPr>
          <p:nvPr/>
        </p:nvSpPr>
        <p:spPr bwMode="auto">
          <a:xfrm>
            <a:off x="68754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2" name="Oval 1261"/>
          <p:cNvSpPr>
            <a:spLocks noChangeArrowheads="1"/>
          </p:cNvSpPr>
          <p:nvPr/>
        </p:nvSpPr>
        <p:spPr bwMode="auto">
          <a:xfrm>
            <a:off x="69834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3" name="Oval 1262"/>
          <p:cNvSpPr>
            <a:spLocks noChangeArrowheads="1"/>
          </p:cNvSpPr>
          <p:nvPr/>
        </p:nvSpPr>
        <p:spPr bwMode="auto">
          <a:xfrm>
            <a:off x="70913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4" name="Oval 1263"/>
          <p:cNvSpPr>
            <a:spLocks noChangeArrowheads="1"/>
          </p:cNvSpPr>
          <p:nvPr/>
        </p:nvSpPr>
        <p:spPr bwMode="auto">
          <a:xfrm>
            <a:off x="63357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5" name="Oval 1264"/>
          <p:cNvSpPr>
            <a:spLocks noChangeArrowheads="1"/>
          </p:cNvSpPr>
          <p:nvPr/>
        </p:nvSpPr>
        <p:spPr bwMode="auto">
          <a:xfrm>
            <a:off x="64436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6" name="Oval 1265"/>
          <p:cNvSpPr>
            <a:spLocks noChangeArrowheads="1"/>
          </p:cNvSpPr>
          <p:nvPr/>
        </p:nvSpPr>
        <p:spPr bwMode="auto">
          <a:xfrm>
            <a:off x="65516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7" name="Oval 1266"/>
          <p:cNvSpPr>
            <a:spLocks noChangeArrowheads="1"/>
          </p:cNvSpPr>
          <p:nvPr/>
        </p:nvSpPr>
        <p:spPr bwMode="auto">
          <a:xfrm>
            <a:off x="66595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8" name="Oval 1267"/>
          <p:cNvSpPr>
            <a:spLocks noChangeArrowheads="1"/>
          </p:cNvSpPr>
          <p:nvPr/>
        </p:nvSpPr>
        <p:spPr bwMode="auto">
          <a:xfrm>
            <a:off x="67675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9" name="Oval 1268"/>
          <p:cNvSpPr>
            <a:spLocks noChangeArrowheads="1"/>
          </p:cNvSpPr>
          <p:nvPr/>
        </p:nvSpPr>
        <p:spPr bwMode="auto">
          <a:xfrm>
            <a:off x="68754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0" name="Oval 1269"/>
          <p:cNvSpPr>
            <a:spLocks noChangeArrowheads="1"/>
          </p:cNvSpPr>
          <p:nvPr/>
        </p:nvSpPr>
        <p:spPr bwMode="auto">
          <a:xfrm>
            <a:off x="69834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1" name="Oval 1270"/>
          <p:cNvSpPr>
            <a:spLocks noChangeArrowheads="1"/>
          </p:cNvSpPr>
          <p:nvPr/>
        </p:nvSpPr>
        <p:spPr bwMode="auto">
          <a:xfrm>
            <a:off x="70913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2" name="Oval 1271"/>
          <p:cNvSpPr>
            <a:spLocks noChangeArrowheads="1"/>
          </p:cNvSpPr>
          <p:nvPr/>
        </p:nvSpPr>
        <p:spPr bwMode="auto">
          <a:xfrm>
            <a:off x="54721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3" name="Oval 1272"/>
          <p:cNvSpPr>
            <a:spLocks noChangeArrowheads="1"/>
          </p:cNvSpPr>
          <p:nvPr/>
        </p:nvSpPr>
        <p:spPr bwMode="auto">
          <a:xfrm>
            <a:off x="55800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4" name="Oval 1273"/>
          <p:cNvSpPr>
            <a:spLocks noChangeArrowheads="1"/>
          </p:cNvSpPr>
          <p:nvPr/>
        </p:nvSpPr>
        <p:spPr bwMode="auto">
          <a:xfrm>
            <a:off x="56880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5" name="Oval 1274"/>
          <p:cNvSpPr>
            <a:spLocks noChangeArrowheads="1"/>
          </p:cNvSpPr>
          <p:nvPr/>
        </p:nvSpPr>
        <p:spPr bwMode="auto">
          <a:xfrm>
            <a:off x="57959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6" name="Oval 1275"/>
          <p:cNvSpPr>
            <a:spLocks noChangeArrowheads="1"/>
          </p:cNvSpPr>
          <p:nvPr/>
        </p:nvSpPr>
        <p:spPr bwMode="auto">
          <a:xfrm>
            <a:off x="59039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7" name="Oval 1276"/>
          <p:cNvSpPr>
            <a:spLocks noChangeArrowheads="1"/>
          </p:cNvSpPr>
          <p:nvPr/>
        </p:nvSpPr>
        <p:spPr bwMode="auto">
          <a:xfrm>
            <a:off x="60118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8" name="Oval 1277"/>
          <p:cNvSpPr>
            <a:spLocks noChangeArrowheads="1"/>
          </p:cNvSpPr>
          <p:nvPr/>
        </p:nvSpPr>
        <p:spPr bwMode="auto">
          <a:xfrm>
            <a:off x="61198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9" name="Oval 1278"/>
          <p:cNvSpPr>
            <a:spLocks noChangeArrowheads="1"/>
          </p:cNvSpPr>
          <p:nvPr/>
        </p:nvSpPr>
        <p:spPr bwMode="auto">
          <a:xfrm>
            <a:off x="62277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0" name="Oval 1279"/>
          <p:cNvSpPr>
            <a:spLocks noChangeArrowheads="1"/>
          </p:cNvSpPr>
          <p:nvPr/>
        </p:nvSpPr>
        <p:spPr bwMode="auto">
          <a:xfrm>
            <a:off x="54721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1" name="Oval 1280"/>
          <p:cNvSpPr>
            <a:spLocks noChangeArrowheads="1"/>
          </p:cNvSpPr>
          <p:nvPr/>
        </p:nvSpPr>
        <p:spPr bwMode="auto">
          <a:xfrm>
            <a:off x="55800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2" name="Oval 1281"/>
          <p:cNvSpPr>
            <a:spLocks noChangeArrowheads="1"/>
          </p:cNvSpPr>
          <p:nvPr/>
        </p:nvSpPr>
        <p:spPr bwMode="auto">
          <a:xfrm>
            <a:off x="56880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3" name="Oval 1282"/>
          <p:cNvSpPr>
            <a:spLocks noChangeArrowheads="1"/>
          </p:cNvSpPr>
          <p:nvPr/>
        </p:nvSpPr>
        <p:spPr bwMode="auto">
          <a:xfrm>
            <a:off x="57959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4" name="Oval 1283"/>
          <p:cNvSpPr>
            <a:spLocks noChangeArrowheads="1"/>
          </p:cNvSpPr>
          <p:nvPr/>
        </p:nvSpPr>
        <p:spPr bwMode="auto">
          <a:xfrm>
            <a:off x="59039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5" name="Oval 1284"/>
          <p:cNvSpPr>
            <a:spLocks noChangeArrowheads="1"/>
          </p:cNvSpPr>
          <p:nvPr/>
        </p:nvSpPr>
        <p:spPr bwMode="auto">
          <a:xfrm>
            <a:off x="60118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6" name="Oval 1285"/>
          <p:cNvSpPr>
            <a:spLocks noChangeArrowheads="1"/>
          </p:cNvSpPr>
          <p:nvPr/>
        </p:nvSpPr>
        <p:spPr bwMode="auto">
          <a:xfrm>
            <a:off x="61198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7" name="Oval 1286"/>
          <p:cNvSpPr>
            <a:spLocks noChangeArrowheads="1"/>
          </p:cNvSpPr>
          <p:nvPr/>
        </p:nvSpPr>
        <p:spPr bwMode="auto">
          <a:xfrm>
            <a:off x="62277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8" name="Oval 1287"/>
          <p:cNvSpPr>
            <a:spLocks noChangeArrowheads="1"/>
          </p:cNvSpPr>
          <p:nvPr/>
        </p:nvSpPr>
        <p:spPr bwMode="auto">
          <a:xfrm>
            <a:off x="54721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9" name="Oval 1288"/>
          <p:cNvSpPr>
            <a:spLocks noChangeArrowheads="1"/>
          </p:cNvSpPr>
          <p:nvPr/>
        </p:nvSpPr>
        <p:spPr bwMode="auto">
          <a:xfrm>
            <a:off x="55800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0" name="Oval 1289"/>
          <p:cNvSpPr>
            <a:spLocks noChangeArrowheads="1"/>
          </p:cNvSpPr>
          <p:nvPr/>
        </p:nvSpPr>
        <p:spPr bwMode="auto">
          <a:xfrm>
            <a:off x="56880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1" name="Oval 1290"/>
          <p:cNvSpPr>
            <a:spLocks noChangeArrowheads="1"/>
          </p:cNvSpPr>
          <p:nvPr/>
        </p:nvSpPr>
        <p:spPr bwMode="auto">
          <a:xfrm>
            <a:off x="57959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2" name="Oval 1291"/>
          <p:cNvSpPr>
            <a:spLocks noChangeArrowheads="1"/>
          </p:cNvSpPr>
          <p:nvPr/>
        </p:nvSpPr>
        <p:spPr bwMode="auto">
          <a:xfrm>
            <a:off x="59039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3" name="Oval 1292"/>
          <p:cNvSpPr>
            <a:spLocks noChangeArrowheads="1"/>
          </p:cNvSpPr>
          <p:nvPr/>
        </p:nvSpPr>
        <p:spPr bwMode="auto">
          <a:xfrm>
            <a:off x="60118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4" name="Oval 1293"/>
          <p:cNvSpPr>
            <a:spLocks noChangeArrowheads="1"/>
          </p:cNvSpPr>
          <p:nvPr/>
        </p:nvSpPr>
        <p:spPr bwMode="auto">
          <a:xfrm>
            <a:off x="61198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5" name="Oval 1294"/>
          <p:cNvSpPr>
            <a:spLocks noChangeArrowheads="1"/>
          </p:cNvSpPr>
          <p:nvPr/>
        </p:nvSpPr>
        <p:spPr bwMode="auto">
          <a:xfrm>
            <a:off x="62277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6" name="Oval 1295"/>
          <p:cNvSpPr>
            <a:spLocks noChangeArrowheads="1"/>
          </p:cNvSpPr>
          <p:nvPr/>
        </p:nvSpPr>
        <p:spPr bwMode="auto">
          <a:xfrm>
            <a:off x="54721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7" name="Oval 1296"/>
          <p:cNvSpPr>
            <a:spLocks noChangeArrowheads="1"/>
          </p:cNvSpPr>
          <p:nvPr/>
        </p:nvSpPr>
        <p:spPr bwMode="auto">
          <a:xfrm>
            <a:off x="55800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8" name="Oval 1297"/>
          <p:cNvSpPr>
            <a:spLocks noChangeArrowheads="1"/>
          </p:cNvSpPr>
          <p:nvPr/>
        </p:nvSpPr>
        <p:spPr bwMode="auto">
          <a:xfrm>
            <a:off x="56880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9" name="Oval 1298"/>
          <p:cNvSpPr>
            <a:spLocks noChangeArrowheads="1"/>
          </p:cNvSpPr>
          <p:nvPr/>
        </p:nvSpPr>
        <p:spPr bwMode="auto">
          <a:xfrm>
            <a:off x="57959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0" name="Oval 1299"/>
          <p:cNvSpPr>
            <a:spLocks noChangeArrowheads="1"/>
          </p:cNvSpPr>
          <p:nvPr/>
        </p:nvSpPr>
        <p:spPr bwMode="auto">
          <a:xfrm>
            <a:off x="59039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1" name="Oval 1300"/>
          <p:cNvSpPr>
            <a:spLocks noChangeArrowheads="1"/>
          </p:cNvSpPr>
          <p:nvPr/>
        </p:nvSpPr>
        <p:spPr bwMode="auto">
          <a:xfrm>
            <a:off x="60118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2" name="Oval 1301"/>
          <p:cNvSpPr>
            <a:spLocks noChangeArrowheads="1"/>
          </p:cNvSpPr>
          <p:nvPr/>
        </p:nvSpPr>
        <p:spPr bwMode="auto">
          <a:xfrm>
            <a:off x="61198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3" name="Oval 1302"/>
          <p:cNvSpPr>
            <a:spLocks noChangeArrowheads="1"/>
          </p:cNvSpPr>
          <p:nvPr/>
        </p:nvSpPr>
        <p:spPr bwMode="auto">
          <a:xfrm>
            <a:off x="62277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4" name="Oval 1303"/>
          <p:cNvSpPr>
            <a:spLocks noChangeArrowheads="1"/>
          </p:cNvSpPr>
          <p:nvPr/>
        </p:nvSpPr>
        <p:spPr bwMode="auto">
          <a:xfrm>
            <a:off x="54721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5" name="Oval 1304"/>
          <p:cNvSpPr>
            <a:spLocks noChangeArrowheads="1"/>
          </p:cNvSpPr>
          <p:nvPr/>
        </p:nvSpPr>
        <p:spPr bwMode="auto">
          <a:xfrm>
            <a:off x="55800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6" name="Oval 1305"/>
          <p:cNvSpPr>
            <a:spLocks noChangeArrowheads="1"/>
          </p:cNvSpPr>
          <p:nvPr/>
        </p:nvSpPr>
        <p:spPr bwMode="auto">
          <a:xfrm>
            <a:off x="56880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7" name="Oval 1306"/>
          <p:cNvSpPr>
            <a:spLocks noChangeArrowheads="1"/>
          </p:cNvSpPr>
          <p:nvPr/>
        </p:nvSpPr>
        <p:spPr bwMode="auto">
          <a:xfrm>
            <a:off x="57959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8" name="Oval 1307"/>
          <p:cNvSpPr>
            <a:spLocks noChangeArrowheads="1"/>
          </p:cNvSpPr>
          <p:nvPr/>
        </p:nvSpPr>
        <p:spPr bwMode="auto">
          <a:xfrm>
            <a:off x="59039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9" name="Oval 1308"/>
          <p:cNvSpPr>
            <a:spLocks noChangeArrowheads="1"/>
          </p:cNvSpPr>
          <p:nvPr/>
        </p:nvSpPr>
        <p:spPr bwMode="auto">
          <a:xfrm>
            <a:off x="60118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0" name="Oval 1309"/>
          <p:cNvSpPr>
            <a:spLocks noChangeArrowheads="1"/>
          </p:cNvSpPr>
          <p:nvPr/>
        </p:nvSpPr>
        <p:spPr bwMode="auto">
          <a:xfrm>
            <a:off x="61198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1" name="Oval 1310"/>
          <p:cNvSpPr>
            <a:spLocks noChangeArrowheads="1"/>
          </p:cNvSpPr>
          <p:nvPr/>
        </p:nvSpPr>
        <p:spPr bwMode="auto">
          <a:xfrm>
            <a:off x="62277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2" name="Oval 1311"/>
          <p:cNvSpPr>
            <a:spLocks noChangeArrowheads="1"/>
          </p:cNvSpPr>
          <p:nvPr/>
        </p:nvSpPr>
        <p:spPr bwMode="auto">
          <a:xfrm>
            <a:off x="54721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3" name="Oval 1312"/>
          <p:cNvSpPr>
            <a:spLocks noChangeArrowheads="1"/>
          </p:cNvSpPr>
          <p:nvPr/>
        </p:nvSpPr>
        <p:spPr bwMode="auto">
          <a:xfrm>
            <a:off x="55800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4" name="Oval 1313"/>
          <p:cNvSpPr>
            <a:spLocks noChangeArrowheads="1"/>
          </p:cNvSpPr>
          <p:nvPr/>
        </p:nvSpPr>
        <p:spPr bwMode="auto">
          <a:xfrm>
            <a:off x="56880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5" name="Oval 1314"/>
          <p:cNvSpPr>
            <a:spLocks noChangeArrowheads="1"/>
          </p:cNvSpPr>
          <p:nvPr/>
        </p:nvSpPr>
        <p:spPr bwMode="auto">
          <a:xfrm>
            <a:off x="57959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6" name="Oval 1315"/>
          <p:cNvSpPr>
            <a:spLocks noChangeArrowheads="1"/>
          </p:cNvSpPr>
          <p:nvPr/>
        </p:nvSpPr>
        <p:spPr bwMode="auto">
          <a:xfrm>
            <a:off x="59039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7" name="Oval 1316"/>
          <p:cNvSpPr>
            <a:spLocks noChangeArrowheads="1"/>
          </p:cNvSpPr>
          <p:nvPr/>
        </p:nvSpPr>
        <p:spPr bwMode="auto">
          <a:xfrm>
            <a:off x="60118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8" name="Oval 1317"/>
          <p:cNvSpPr>
            <a:spLocks noChangeArrowheads="1"/>
          </p:cNvSpPr>
          <p:nvPr/>
        </p:nvSpPr>
        <p:spPr bwMode="auto">
          <a:xfrm>
            <a:off x="61198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9" name="Oval 1318"/>
          <p:cNvSpPr>
            <a:spLocks noChangeArrowheads="1"/>
          </p:cNvSpPr>
          <p:nvPr/>
        </p:nvSpPr>
        <p:spPr bwMode="auto">
          <a:xfrm>
            <a:off x="62277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0" name="Oval 1319"/>
          <p:cNvSpPr>
            <a:spLocks noChangeArrowheads="1"/>
          </p:cNvSpPr>
          <p:nvPr/>
        </p:nvSpPr>
        <p:spPr bwMode="auto">
          <a:xfrm>
            <a:off x="63357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1" name="Oval 1320"/>
          <p:cNvSpPr>
            <a:spLocks noChangeArrowheads="1"/>
          </p:cNvSpPr>
          <p:nvPr/>
        </p:nvSpPr>
        <p:spPr bwMode="auto">
          <a:xfrm>
            <a:off x="64436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2" name="Oval 1321"/>
          <p:cNvSpPr>
            <a:spLocks noChangeArrowheads="1"/>
          </p:cNvSpPr>
          <p:nvPr/>
        </p:nvSpPr>
        <p:spPr bwMode="auto">
          <a:xfrm>
            <a:off x="65516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3" name="Oval 1322"/>
          <p:cNvSpPr>
            <a:spLocks noChangeArrowheads="1"/>
          </p:cNvSpPr>
          <p:nvPr/>
        </p:nvSpPr>
        <p:spPr bwMode="auto">
          <a:xfrm>
            <a:off x="66595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4" name="Oval 1323"/>
          <p:cNvSpPr>
            <a:spLocks noChangeArrowheads="1"/>
          </p:cNvSpPr>
          <p:nvPr/>
        </p:nvSpPr>
        <p:spPr bwMode="auto">
          <a:xfrm>
            <a:off x="67675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5" name="Oval 1324"/>
          <p:cNvSpPr>
            <a:spLocks noChangeArrowheads="1"/>
          </p:cNvSpPr>
          <p:nvPr/>
        </p:nvSpPr>
        <p:spPr bwMode="auto">
          <a:xfrm>
            <a:off x="68754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6" name="Oval 1325"/>
          <p:cNvSpPr>
            <a:spLocks noChangeArrowheads="1"/>
          </p:cNvSpPr>
          <p:nvPr/>
        </p:nvSpPr>
        <p:spPr bwMode="auto">
          <a:xfrm>
            <a:off x="69834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7" name="Oval 1326"/>
          <p:cNvSpPr>
            <a:spLocks noChangeArrowheads="1"/>
          </p:cNvSpPr>
          <p:nvPr/>
        </p:nvSpPr>
        <p:spPr bwMode="auto">
          <a:xfrm>
            <a:off x="70913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8" name="Oval 1327"/>
          <p:cNvSpPr>
            <a:spLocks noChangeArrowheads="1"/>
          </p:cNvSpPr>
          <p:nvPr/>
        </p:nvSpPr>
        <p:spPr bwMode="auto">
          <a:xfrm>
            <a:off x="63357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9" name="Oval 1328"/>
          <p:cNvSpPr>
            <a:spLocks noChangeArrowheads="1"/>
          </p:cNvSpPr>
          <p:nvPr/>
        </p:nvSpPr>
        <p:spPr bwMode="auto">
          <a:xfrm>
            <a:off x="64436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0" name="Oval 1329"/>
          <p:cNvSpPr>
            <a:spLocks noChangeArrowheads="1"/>
          </p:cNvSpPr>
          <p:nvPr/>
        </p:nvSpPr>
        <p:spPr bwMode="auto">
          <a:xfrm>
            <a:off x="65516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1" name="Oval 1330"/>
          <p:cNvSpPr>
            <a:spLocks noChangeArrowheads="1"/>
          </p:cNvSpPr>
          <p:nvPr/>
        </p:nvSpPr>
        <p:spPr bwMode="auto">
          <a:xfrm>
            <a:off x="66595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2" name="Oval 1331"/>
          <p:cNvSpPr>
            <a:spLocks noChangeArrowheads="1"/>
          </p:cNvSpPr>
          <p:nvPr/>
        </p:nvSpPr>
        <p:spPr bwMode="auto">
          <a:xfrm>
            <a:off x="67675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3" name="Oval 1332"/>
          <p:cNvSpPr>
            <a:spLocks noChangeArrowheads="1"/>
          </p:cNvSpPr>
          <p:nvPr/>
        </p:nvSpPr>
        <p:spPr bwMode="auto">
          <a:xfrm>
            <a:off x="68754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4" name="Oval 1333"/>
          <p:cNvSpPr>
            <a:spLocks noChangeArrowheads="1"/>
          </p:cNvSpPr>
          <p:nvPr/>
        </p:nvSpPr>
        <p:spPr bwMode="auto">
          <a:xfrm>
            <a:off x="69834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5" name="Oval 1334"/>
          <p:cNvSpPr>
            <a:spLocks noChangeArrowheads="1"/>
          </p:cNvSpPr>
          <p:nvPr/>
        </p:nvSpPr>
        <p:spPr bwMode="auto">
          <a:xfrm>
            <a:off x="70913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6" name="Oval 1335"/>
          <p:cNvSpPr>
            <a:spLocks noChangeArrowheads="1"/>
          </p:cNvSpPr>
          <p:nvPr/>
        </p:nvSpPr>
        <p:spPr bwMode="auto">
          <a:xfrm>
            <a:off x="63357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7" name="Oval 1336"/>
          <p:cNvSpPr>
            <a:spLocks noChangeArrowheads="1"/>
          </p:cNvSpPr>
          <p:nvPr/>
        </p:nvSpPr>
        <p:spPr bwMode="auto">
          <a:xfrm>
            <a:off x="64436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8" name="Oval 1337"/>
          <p:cNvSpPr>
            <a:spLocks noChangeArrowheads="1"/>
          </p:cNvSpPr>
          <p:nvPr/>
        </p:nvSpPr>
        <p:spPr bwMode="auto">
          <a:xfrm>
            <a:off x="65516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9" name="Oval 1338"/>
          <p:cNvSpPr>
            <a:spLocks noChangeArrowheads="1"/>
          </p:cNvSpPr>
          <p:nvPr/>
        </p:nvSpPr>
        <p:spPr bwMode="auto">
          <a:xfrm>
            <a:off x="66595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0" name="Oval 1339"/>
          <p:cNvSpPr>
            <a:spLocks noChangeArrowheads="1"/>
          </p:cNvSpPr>
          <p:nvPr/>
        </p:nvSpPr>
        <p:spPr bwMode="auto">
          <a:xfrm>
            <a:off x="67675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1" name="Oval 1340"/>
          <p:cNvSpPr>
            <a:spLocks noChangeArrowheads="1"/>
          </p:cNvSpPr>
          <p:nvPr/>
        </p:nvSpPr>
        <p:spPr bwMode="auto">
          <a:xfrm>
            <a:off x="68754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2" name="Oval 1341"/>
          <p:cNvSpPr>
            <a:spLocks noChangeArrowheads="1"/>
          </p:cNvSpPr>
          <p:nvPr/>
        </p:nvSpPr>
        <p:spPr bwMode="auto">
          <a:xfrm>
            <a:off x="69834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3" name="Oval 1342"/>
          <p:cNvSpPr>
            <a:spLocks noChangeArrowheads="1"/>
          </p:cNvSpPr>
          <p:nvPr/>
        </p:nvSpPr>
        <p:spPr bwMode="auto">
          <a:xfrm>
            <a:off x="70913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4" name="Oval 1343"/>
          <p:cNvSpPr>
            <a:spLocks noChangeArrowheads="1"/>
          </p:cNvSpPr>
          <p:nvPr/>
        </p:nvSpPr>
        <p:spPr bwMode="auto">
          <a:xfrm>
            <a:off x="63357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5" name="Oval 1344"/>
          <p:cNvSpPr>
            <a:spLocks noChangeArrowheads="1"/>
          </p:cNvSpPr>
          <p:nvPr/>
        </p:nvSpPr>
        <p:spPr bwMode="auto">
          <a:xfrm>
            <a:off x="64436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6" name="Oval 1345"/>
          <p:cNvSpPr>
            <a:spLocks noChangeArrowheads="1"/>
          </p:cNvSpPr>
          <p:nvPr/>
        </p:nvSpPr>
        <p:spPr bwMode="auto">
          <a:xfrm>
            <a:off x="65516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7" name="Oval 1346"/>
          <p:cNvSpPr>
            <a:spLocks noChangeArrowheads="1"/>
          </p:cNvSpPr>
          <p:nvPr/>
        </p:nvSpPr>
        <p:spPr bwMode="auto">
          <a:xfrm>
            <a:off x="66595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8" name="Oval 1347"/>
          <p:cNvSpPr>
            <a:spLocks noChangeArrowheads="1"/>
          </p:cNvSpPr>
          <p:nvPr/>
        </p:nvSpPr>
        <p:spPr bwMode="auto">
          <a:xfrm>
            <a:off x="67675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9" name="Oval 1348"/>
          <p:cNvSpPr>
            <a:spLocks noChangeArrowheads="1"/>
          </p:cNvSpPr>
          <p:nvPr/>
        </p:nvSpPr>
        <p:spPr bwMode="auto">
          <a:xfrm>
            <a:off x="68754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0" name="Oval 1349"/>
          <p:cNvSpPr>
            <a:spLocks noChangeArrowheads="1"/>
          </p:cNvSpPr>
          <p:nvPr/>
        </p:nvSpPr>
        <p:spPr bwMode="auto">
          <a:xfrm>
            <a:off x="69834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1" name="Oval 1350"/>
          <p:cNvSpPr>
            <a:spLocks noChangeArrowheads="1"/>
          </p:cNvSpPr>
          <p:nvPr/>
        </p:nvSpPr>
        <p:spPr bwMode="auto">
          <a:xfrm>
            <a:off x="70913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2" name="Oval 1351"/>
          <p:cNvSpPr>
            <a:spLocks noChangeArrowheads="1"/>
          </p:cNvSpPr>
          <p:nvPr/>
        </p:nvSpPr>
        <p:spPr bwMode="auto">
          <a:xfrm>
            <a:off x="63357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3" name="Oval 1352"/>
          <p:cNvSpPr>
            <a:spLocks noChangeArrowheads="1"/>
          </p:cNvSpPr>
          <p:nvPr/>
        </p:nvSpPr>
        <p:spPr bwMode="auto">
          <a:xfrm>
            <a:off x="64436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4" name="Oval 1353"/>
          <p:cNvSpPr>
            <a:spLocks noChangeArrowheads="1"/>
          </p:cNvSpPr>
          <p:nvPr/>
        </p:nvSpPr>
        <p:spPr bwMode="auto">
          <a:xfrm>
            <a:off x="65516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5" name="Oval 1354"/>
          <p:cNvSpPr>
            <a:spLocks noChangeArrowheads="1"/>
          </p:cNvSpPr>
          <p:nvPr/>
        </p:nvSpPr>
        <p:spPr bwMode="auto">
          <a:xfrm>
            <a:off x="66595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6" name="Oval 1355"/>
          <p:cNvSpPr>
            <a:spLocks noChangeArrowheads="1"/>
          </p:cNvSpPr>
          <p:nvPr/>
        </p:nvSpPr>
        <p:spPr bwMode="auto">
          <a:xfrm>
            <a:off x="67675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7" name="Oval 1356"/>
          <p:cNvSpPr>
            <a:spLocks noChangeArrowheads="1"/>
          </p:cNvSpPr>
          <p:nvPr/>
        </p:nvSpPr>
        <p:spPr bwMode="auto">
          <a:xfrm>
            <a:off x="68754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8" name="Oval 1357"/>
          <p:cNvSpPr>
            <a:spLocks noChangeArrowheads="1"/>
          </p:cNvSpPr>
          <p:nvPr/>
        </p:nvSpPr>
        <p:spPr bwMode="auto">
          <a:xfrm>
            <a:off x="69834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9" name="Oval 1358"/>
          <p:cNvSpPr>
            <a:spLocks noChangeArrowheads="1"/>
          </p:cNvSpPr>
          <p:nvPr/>
        </p:nvSpPr>
        <p:spPr bwMode="auto">
          <a:xfrm>
            <a:off x="70913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0" name="Oval 1359"/>
          <p:cNvSpPr>
            <a:spLocks noChangeArrowheads="1"/>
          </p:cNvSpPr>
          <p:nvPr/>
        </p:nvSpPr>
        <p:spPr bwMode="auto">
          <a:xfrm>
            <a:off x="63357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1" name="Oval 1360"/>
          <p:cNvSpPr>
            <a:spLocks noChangeArrowheads="1"/>
          </p:cNvSpPr>
          <p:nvPr/>
        </p:nvSpPr>
        <p:spPr bwMode="auto">
          <a:xfrm>
            <a:off x="64436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2" name="Oval 1361"/>
          <p:cNvSpPr>
            <a:spLocks noChangeArrowheads="1"/>
          </p:cNvSpPr>
          <p:nvPr/>
        </p:nvSpPr>
        <p:spPr bwMode="auto">
          <a:xfrm>
            <a:off x="65516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3" name="Oval 1362"/>
          <p:cNvSpPr>
            <a:spLocks noChangeArrowheads="1"/>
          </p:cNvSpPr>
          <p:nvPr/>
        </p:nvSpPr>
        <p:spPr bwMode="auto">
          <a:xfrm>
            <a:off x="66595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4" name="Oval 1363"/>
          <p:cNvSpPr>
            <a:spLocks noChangeArrowheads="1"/>
          </p:cNvSpPr>
          <p:nvPr/>
        </p:nvSpPr>
        <p:spPr bwMode="auto">
          <a:xfrm>
            <a:off x="67675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5" name="Oval 1364"/>
          <p:cNvSpPr>
            <a:spLocks noChangeArrowheads="1"/>
          </p:cNvSpPr>
          <p:nvPr/>
        </p:nvSpPr>
        <p:spPr bwMode="auto">
          <a:xfrm>
            <a:off x="68754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6" name="Oval 1365"/>
          <p:cNvSpPr>
            <a:spLocks noChangeArrowheads="1"/>
          </p:cNvSpPr>
          <p:nvPr/>
        </p:nvSpPr>
        <p:spPr bwMode="auto">
          <a:xfrm>
            <a:off x="69834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7" name="Oval 1366"/>
          <p:cNvSpPr>
            <a:spLocks noChangeArrowheads="1"/>
          </p:cNvSpPr>
          <p:nvPr/>
        </p:nvSpPr>
        <p:spPr bwMode="auto">
          <a:xfrm>
            <a:off x="70913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8" name="Oval 1367"/>
          <p:cNvSpPr>
            <a:spLocks noChangeArrowheads="1"/>
          </p:cNvSpPr>
          <p:nvPr/>
        </p:nvSpPr>
        <p:spPr bwMode="auto">
          <a:xfrm>
            <a:off x="687546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9" name="Oval 1368"/>
          <p:cNvSpPr>
            <a:spLocks noChangeArrowheads="1"/>
          </p:cNvSpPr>
          <p:nvPr/>
        </p:nvSpPr>
        <p:spPr bwMode="auto">
          <a:xfrm>
            <a:off x="698341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0" name="Oval 1369"/>
          <p:cNvSpPr>
            <a:spLocks noChangeArrowheads="1"/>
          </p:cNvSpPr>
          <p:nvPr/>
        </p:nvSpPr>
        <p:spPr bwMode="auto">
          <a:xfrm>
            <a:off x="709136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1" name="Oval 1370"/>
          <p:cNvSpPr>
            <a:spLocks noChangeArrowheads="1"/>
          </p:cNvSpPr>
          <p:nvPr/>
        </p:nvSpPr>
        <p:spPr bwMode="auto">
          <a:xfrm>
            <a:off x="687546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2" name="Oval 1371"/>
          <p:cNvSpPr>
            <a:spLocks noChangeArrowheads="1"/>
          </p:cNvSpPr>
          <p:nvPr/>
        </p:nvSpPr>
        <p:spPr bwMode="auto">
          <a:xfrm>
            <a:off x="698341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3" name="Oval 1372"/>
          <p:cNvSpPr>
            <a:spLocks noChangeArrowheads="1"/>
          </p:cNvSpPr>
          <p:nvPr/>
        </p:nvSpPr>
        <p:spPr bwMode="auto">
          <a:xfrm>
            <a:off x="709136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4" name="Oval 1373"/>
          <p:cNvSpPr>
            <a:spLocks noChangeArrowheads="1"/>
          </p:cNvSpPr>
          <p:nvPr/>
        </p:nvSpPr>
        <p:spPr bwMode="auto">
          <a:xfrm>
            <a:off x="7091363" y="1628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5" name="Oval 1374"/>
          <p:cNvSpPr>
            <a:spLocks noChangeArrowheads="1"/>
          </p:cNvSpPr>
          <p:nvPr/>
        </p:nvSpPr>
        <p:spPr bwMode="auto">
          <a:xfrm>
            <a:off x="676751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6" name="Oval 1375"/>
          <p:cNvSpPr>
            <a:spLocks noChangeArrowheads="1"/>
          </p:cNvSpPr>
          <p:nvPr/>
        </p:nvSpPr>
        <p:spPr bwMode="auto">
          <a:xfrm>
            <a:off x="687546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7" name="Oval 1376"/>
          <p:cNvSpPr>
            <a:spLocks noChangeArrowheads="1"/>
          </p:cNvSpPr>
          <p:nvPr/>
        </p:nvSpPr>
        <p:spPr bwMode="auto">
          <a:xfrm>
            <a:off x="709136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8" name="Oval 1377"/>
          <p:cNvSpPr>
            <a:spLocks noChangeArrowheads="1"/>
          </p:cNvSpPr>
          <p:nvPr/>
        </p:nvSpPr>
        <p:spPr bwMode="auto">
          <a:xfrm>
            <a:off x="676751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9" name="Oval 1378"/>
          <p:cNvSpPr>
            <a:spLocks noChangeArrowheads="1"/>
          </p:cNvSpPr>
          <p:nvPr/>
        </p:nvSpPr>
        <p:spPr bwMode="auto">
          <a:xfrm>
            <a:off x="687546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0" name="Oval 1379"/>
          <p:cNvSpPr>
            <a:spLocks noChangeArrowheads="1"/>
          </p:cNvSpPr>
          <p:nvPr/>
        </p:nvSpPr>
        <p:spPr bwMode="auto">
          <a:xfrm>
            <a:off x="698341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1" name="Oval 1380"/>
          <p:cNvSpPr>
            <a:spLocks noChangeArrowheads="1"/>
          </p:cNvSpPr>
          <p:nvPr/>
        </p:nvSpPr>
        <p:spPr bwMode="auto">
          <a:xfrm>
            <a:off x="709136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2" name="Oval 1381"/>
          <p:cNvSpPr>
            <a:spLocks noChangeArrowheads="1"/>
          </p:cNvSpPr>
          <p:nvPr/>
        </p:nvSpPr>
        <p:spPr bwMode="auto">
          <a:xfrm>
            <a:off x="54721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3" name="Oval 1382"/>
          <p:cNvSpPr>
            <a:spLocks noChangeArrowheads="1"/>
          </p:cNvSpPr>
          <p:nvPr/>
        </p:nvSpPr>
        <p:spPr bwMode="auto">
          <a:xfrm>
            <a:off x="54721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4" name="Oval 1383"/>
          <p:cNvSpPr>
            <a:spLocks noChangeArrowheads="1"/>
          </p:cNvSpPr>
          <p:nvPr/>
        </p:nvSpPr>
        <p:spPr bwMode="auto">
          <a:xfrm>
            <a:off x="56880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5" name="Oval 1384"/>
          <p:cNvSpPr>
            <a:spLocks noChangeArrowheads="1"/>
          </p:cNvSpPr>
          <p:nvPr/>
        </p:nvSpPr>
        <p:spPr bwMode="auto">
          <a:xfrm>
            <a:off x="54721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6" name="Oval 1385"/>
          <p:cNvSpPr>
            <a:spLocks noChangeArrowheads="1"/>
          </p:cNvSpPr>
          <p:nvPr/>
        </p:nvSpPr>
        <p:spPr bwMode="auto">
          <a:xfrm>
            <a:off x="55800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7" name="Oval 1386"/>
          <p:cNvSpPr>
            <a:spLocks noChangeArrowheads="1"/>
          </p:cNvSpPr>
          <p:nvPr/>
        </p:nvSpPr>
        <p:spPr bwMode="auto">
          <a:xfrm>
            <a:off x="56880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8" name="Oval 1387"/>
          <p:cNvSpPr>
            <a:spLocks noChangeArrowheads="1"/>
          </p:cNvSpPr>
          <p:nvPr/>
        </p:nvSpPr>
        <p:spPr bwMode="auto">
          <a:xfrm>
            <a:off x="54721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9" name="Oval 1388"/>
          <p:cNvSpPr>
            <a:spLocks noChangeArrowheads="1"/>
          </p:cNvSpPr>
          <p:nvPr/>
        </p:nvSpPr>
        <p:spPr bwMode="auto">
          <a:xfrm>
            <a:off x="55800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0" name="Oval 1389"/>
          <p:cNvSpPr>
            <a:spLocks noChangeArrowheads="1"/>
          </p:cNvSpPr>
          <p:nvPr/>
        </p:nvSpPr>
        <p:spPr bwMode="auto">
          <a:xfrm>
            <a:off x="56880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1" name="Oval 1390"/>
          <p:cNvSpPr>
            <a:spLocks noChangeArrowheads="1"/>
          </p:cNvSpPr>
          <p:nvPr/>
        </p:nvSpPr>
        <p:spPr bwMode="auto">
          <a:xfrm>
            <a:off x="62277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2" name="Oval 1391"/>
          <p:cNvSpPr>
            <a:spLocks noChangeArrowheads="1"/>
          </p:cNvSpPr>
          <p:nvPr/>
        </p:nvSpPr>
        <p:spPr bwMode="auto">
          <a:xfrm>
            <a:off x="676751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3" name="Oval 1392"/>
          <p:cNvSpPr>
            <a:spLocks noChangeArrowheads="1"/>
          </p:cNvSpPr>
          <p:nvPr/>
        </p:nvSpPr>
        <p:spPr bwMode="auto">
          <a:xfrm>
            <a:off x="687546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4" name="Oval 1393"/>
          <p:cNvSpPr>
            <a:spLocks noChangeArrowheads="1"/>
          </p:cNvSpPr>
          <p:nvPr/>
        </p:nvSpPr>
        <p:spPr bwMode="auto">
          <a:xfrm>
            <a:off x="698341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5" name="Oval 1394"/>
          <p:cNvSpPr>
            <a:spLocks noChangeArrowheads="1"/>
          </p:cNvSpPr>
          <p:nvPr/>
        </p:nvSpPr>
        <p:spPr bwMode="auto">
          <a:xfrm>
            <a:off x="709136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6" name="Oval 1395"/>
          <p:cNvSpPr>
            <a:spLocks noChangeArrowheads="1"/>
          </p:cNvSpPr>
          <p:nvPr/>
        </p:nvSpPr>
        <p:spPr bwMode="auto">
          <a:xfrm>
            <a:off x="676751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7" name="Oval 1396"/>
          <p:cNvSpPr>
            <a:spLocks noChangeArrowheads="1"/>
          </p:cNvSpPr>
          <p:nvPr/>
        </p:nvSpPr>
        <p:spPr bwMode="auto">
          <a:xfrm>
            <a:off x="687546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8" name="Oval 1397"/>
          <p:cNvSpPr>
            <a:spLocks noChangeArrowheads="1"/>
          </p:cNvSpPr>
          <p:nvPr/>
        </p:nvSpPr>
        <p:spPr bwMode="auto">
          <a:xfrm>
            <a:off x="698341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9" name="Oval 1398"/>
          <p:cNvSpPr>
            <a:spLocks noChangeArrowheads="1"/>
          </p:cNvSpPr>
          <p:nvPr/>
        </p:nvSpPr>
        <p:spPr bwMode="auto">
          <a:xfrm>
            <a:off x="709136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0" name="Oval 1399"/>
          <p:cNvSpPr>
            <a:spLocks noChangeArrowheads="1"/>
          </p:cNvSpPr>
          <p:nvPr/>
        </p:nvSpPr>
        <p:spPr bwMode="auto">
          <a:xfrm>
            <a:off x="676751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1" name="Oval 1400"/>
          <p:cNvSpPr>
            <a:spLocks noChangeArrowheads="1"/>
          </p:cNvSpPr>
          <p:nvPr/>
        </p:nvSpPr>
        <p:spPr bwMode="auto">
          <a:xfrm>
            <a:off x="687546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2" name="Oval 1401"/>
          <p:cNvSpPr>
            <a:spLocks noChangeArrowheads="1"/>
          </p:cNvSpPr>
          <p:nvPr/>
        </p:nvSpPr>
        <p:spPr bwMode="auto">
          <a:xfrm>
            <a:off x="698341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3" name="Oval 1402"/>
          <p:cNvSpPr>
            <a:spLocks noChangeArrowheads="1"/>
          </p:cNvSpPr>
          <p:nvPr/>
        </p:nvSpPr>
        <p:spPr bwMode="auto">
          <a:xfrm>
            <a:off x="709136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4" name="Oval 1403"/>
          <p:cNvSpPr>
            <a:spLocks noChangeArrowheads="1"/>
          </p:cNvSpPr>
          <p:nvPr/>
        </p:nvSpPr>
        <p:spPr bwMode="auto">
          <a:xfrm>
            <a:off x="676751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5" name="Oval 1404"/>
          <p:cNvSpPr>
            <a:spLocks noChangeArrowheads="1"/>
          </p:cNvSpPr>
          <p:nvPr/>
        </p:nvSpPr>
        <p:spPr bwMode="auto">
          <a:xfrm>
            <a:off x="687546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6" name="Oval 1405"/>
          <p:cNvSpPr>
            <a:spLocks noChangeArrowheads="1"/>
          </p:cNvSpPr>
          <p:nvPr/>
        </p:nvSpPr>
        <p:spPr bwMode="auto">
          <a:xfrm>
            <a:off x="698341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7" name="Oval 1406"/>
          <p:cNvSpPr>
            <a:spLocks noChangeArrowheads="1"/>
          </p:cNvSpPr>
          <p:nvPr/>
        </p:nvSpPr>
        <p:spPr bwMode="auto">
          <a:xfrm>
            <a:off x="709136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8" name="Oval 1407"/>
          <p:cNvSpPr>
            <a:spLocks noChangeArrowheads="1"/>
          </p:cNvSpPr>
          <p:nvPr/>
        </p:nvSpPr>
        <p:spPr bwMode="auto">
          <a:xfrm>
            <a:off x="63357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9" name="Oval 1408"/>
          <p:cNvSpPr>
            <a:spLocks noChangeArrowheads="1"/>
          </p:cNvSpPr>
          <p:nvPr/>
        </p:nvSpPr>
        <p:spPr bwMode="auto">
          <a:xfrm>
            <a:off x="64436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0" name="Oval 1409"/>
          <p:cNvSpPr>
            <a:spLocks noChangeArrowheads="1"/>
          </p:cNvSpPr>
          <p:nvPr/>
        </p:nvSpPr>
        <p:spPr bwMode="auto">
          <a:xfrm>
            <a:off x="66595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1" name="Oval 1410"/>
          <p:cNvSpPr>
            <a:spLocks noChangeArrowheads="1"/>
          </p:cNvSpPr>
          <p:nvPr/>
        </p:nvSpPr>
        <p:spPr bwMode="auto">
          <a:xfrm>
            <a:off x="67675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2" name="Oval 1411"/>
          <p:cNvSpPr>
            <a:spLocks noChangeArrowheads="1"/>
          </p:cNvSpPr>
          <p:nvPr/>
        </p:nvSpPr>
        <p:spPr bwMode="auto">
          <a:xfrm>
            <a:off x="68754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3" name="Oval 1412"/>
          <p:cNvSpPr>
            <a:spLocks noChangeArrowheads="1"/>
          </p:cNvSpPr>
          <p:nvPr/>
        </p:nvSpPr>
        <p:spPr bwMode="auto">
          <a:xfrm>
            <a:off x="69834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4" name="Oval 1413"/>
          <p:cNvSpPr>
            <a:spLocks noChangeArrowheads="1"/>
          </p:cNvSpPr>
          <p:nvPr/>
        </p:nvSpPr>
        <p:spPr bwMode="auto">
          <a:xfrm>
            <a:off x="70913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5" name="Oval 1414"/>
          <p:cNvSpPr>
            <a:spLocks noChangeArrowheads="1"/>
          </p:cNvSpPr>
          <p:nvPr/>
        </p:nvSpPr>
        <p:spPr bwMode="auto">
          <a:xfrm>
            <a:off x="63357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6" name="Oval 1415"/>
          <p:cNvSpPr>
            <a:spLocks noChangeArrowheads="1"/>
          </p:cNvSpPr>
          <p:nvPr/>
        </p:nvSpPr>
        <p:spPr bwMode="auto">
          <a:xfrm>
            <a:off x="64436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7" name="Oval 1416"/>
          <p:cNvSpPr>
            <a:spLocks noChangeArrowheads="1"/>
          </p:cNvSpPr>
          <p:nvPr/>
        </p:nvSpPr>
        <p:spPr bwMode="auto">
          <a:xfrm>
            <a:off x="65516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8" name="Oval 1417"/>
          <p:cNvSpPr>
            <a:spLocks noChangeArrowheads="1"/>
          </p:cNvSpPr>
          <p:nvPr/>
        </p:nvSpPr>
        <p:spPr bwMode="auto">
          <a:xfrm>
            <a:off x="66595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9" name="Oval 1418"/>
          <p:cNvSpPr>
            <a:spLocks noChangeArrowheads="1"/>
          </p:cNvSpPr>
          <p:nvPr/>
        </p:nvSpPr>
        <p:spPr bwMode="auto">
          <a:xfrm>
            <a:off x="67675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0" name="Oval 1419"/>
          <p:cNvSpPr>
            <a:spLocks noChangeArrowheads="1"/>
          </p:cNvSpPr>
          <p:nvPr/>
        </p:nvSpPr>
        <p:spPr bwMode="auto">
          <a:xfrm>
            <a:off x="68754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1" name="Oval 1420"/>
          <p:cNvSpPr>
            <a:spLocks noChangeArrowheads="1"/>
          </p:cNvSpPr>
          <p:nvPr/>
        </p:nvSpPr>
        <p:spPr bwMode="auto">
          <a:xfrm>
            <a:off x="69834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2" name="Oval 1421"/>
          <p:cNvSpPr>
            <a:spLocks noChangeArrowheads="1"/>
          </p:cNvSpPr>
          <p:nvPr/>
        </p:nvSpPr>
        <p:spPr bwMode="auto">
          <a:xfrm>
            <a:off x="70913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3" name="Oval 1422"/>
          <p:cNvSpPr>
            <a:spLocks noChangeArrowheads="1"/>
          </p:cNvSpPr>
          <p:nvPr/>
        </p:nvSpPr>
        <p:spPr bwMode="auto">
          <a:xfrm>
            <a:off x="72009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4" name="Oval 1423"/>
          <p:cNvSpPr>
            <a:spLocks noChangeArrowheads="1"/>
          </p:cNvSpPr>
          <p:nvPr/>
        </p:nvSpPr>
        <p:spPr bwMode="auto">
          <a:xfrm>
            <a:off x="73088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5" name="Oval 1424"/>
          <p:cNvSpPr>
            <a:spLocks noChangeArrowheads="1"/>
          </p:cNvSpPr>
          <p:nvPr/>
        </p:nvSpPr>
        <p:spPr bwMode="auto">
          <a:xfrm>
            <a:off x="74168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6" name="Oval 1425"/>
          <p:cNvSpPr>
            <a:spLocks noChangeArrowheads="1"/>
          </p:cNvSpPr>
          <p:nvPr/>
        </p:nvSpPr>
        <p:spPr bwMode="auto">
          <a:xfrm>
            <a:off x="75247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7" name="Oval 1426"/>
          <p:cNvSpPr>
            <a:spLocks noChangeArrowheads="1"/>
          </p:cNvSpPr>
          <p:nvPr/>
        </p:nvSpPr>
        <p:spPr bwMode="auto">
          <a:xfrm>
            <a:off x="76327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8" name="Oval 1427"/>
          <p:cNvSpPr>
            <a:spLocks noChangeArrowheads="1"/>
          </p:cNvSpPr>
          <p:nvPr/>
        </p:nvSpPr>
        <p:spPr bwMode="auto">
          <a:xfrm>
            <a:off x="77406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9" name="Oval 1428"/>
          <p:cNvSpPr>
            <a:spLocks noChangeArrowheads="1"/>
          </p:cNvSpPr>
          <p:nvPr/>
        </p:nvSpPr>
        <p:spPr bwMode="auto">
          <a:xfrm>
            <a:off x="78486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0" name="Oval 1429"/>
          <p:cNvSpPr>
            <a:spLocks noChangeArrowheads="1"/>
          </p:cNvSpPr>
          <p:nvPr/>
        </p:nvSpPr>
        <p:spPr bwMode="auto">
          <a:xfrm>
            <a:off x="79565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1" name="Oval 1430"/>
          <p:cNvSpPr>
            <a:spLocks noChangeArrowheads="1"/>
          </p:cNvSpPr>
          <p:nvPr/>
        </p:nvSpPr>
        <p:spPr bwMode="auto">
          <a:xfrm>
            <a:off x="72009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2" name="Oval 1431"/>
          <p:cNvSpPr>
            <a:spLocks noChangeArrowheads="1"/>
          </p:cNvSpPr>
          <p:nvPr/>
        </p:nvSpPr>
        <p:spPr bwMode="auto">
          <a:xfrm>
            <a:off x="73088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3" name="Oval 1432"/>
          <p:cNvSpPr>
            <a:spLocks noChangeArrowheads="1"/>
          </p:cNvSpPr>
          <p:nvPr/>
        </p:nvSpPr>
        <p:spPr bwMode="auto">
          <a:xfrm>
            <a:off x="74168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4" name="Oval 1433"/>
          <p:cNvSpPr>
            <a:spLocks noChangeArrowheads="1"/>
          </p:cNvSpPr>
          <p:nvPr/>
        </p:nvSpPr>
        <p:spPr bwMode="auto">
          <a:xfrm>
            <a:off x="75247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5" name="Oval 1434"/>
          <p:cNvSpPr>
            <a:spLocks noChangeArrowheads="1"/>
          </p:cNvSpPr>
          <p:nvPr/>
        </p:nvSpPr>
        <p:spPr bwMode="auto">
          <a:xfrm>
            <a:off x="76327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6" name="Oval 1435"/>
          <p:cNvSpPr>
            <a:spLocks noChangeArrowheads="1"/>
          </p:cNvSpPr>
          <p:nvPr/>
        </p:nvSpPr>
        <p:spPr bwMode="auto">
          <a:xfrm>
            <a:off x="77406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7" name="Oval 1436"/>
          <p:cNvSpPr>
            <a:spLocks noChangeArrowheads="1"/>
          </p:cNvSpPr>
          <p:nvPr/>
        </p:nvSpPr>
        <p:spPr bwMode="auto">
          <a:xfrm>
            <a:off x="78486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8" name="Oval 1437"/>
          <p:cNvSpPr>
            <a:spLocks noChangeArrowheads="1"/>
          </p:cNvSpPr>
          <p:nvPr/>
        </p:nvSpPr>
        <p:spPr bwMode="auto">
          <a:xfrm>
            <a:off x="79565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9" name="Oval 1438"/>
          <p:cNvSpPr>
            <a:spLocks noChangeArrowheads="1"/>
          </p:cNvSpPr>
          <p:nvPr/>
        </p:nvSpPr>
        <p:spPr bwMode="auto">
          <a:xfrm>
            <a:off x="72009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0" name="Oval 1439"/>
          <p:cNvSpPr>
            <a:spLocks noChangeArrowheads="1"/>
          </p:cNvSpPr>
          <p:nvPr/>
        </p:nvSpPr>
        <p:spPr bwMode="auto">
          <a:xfrm>
            <a:off x="73088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1" name="Oval 1440"/>
          <p:cNvSpPr>
            <a:spLocks noChangeArrowheads="1"/>
          </p:cNvSpPr>
          <p:nvPr/>
        </p:nvSpPr>
        <p:spPr bwMode="auto">
          <a:xfrm>
            <a:off x="74168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2" name="Oval 1441"/>
          <p:cNvSpPr>
            <a:spLocks noChangeArrowheads="1"/>
          </p:cNvSpPr>
          <p:nvPr/>
        </p:nvSpPr>
        <p:spPr bwMode="auto">
          <a:xfrm>
            <a:off x="75247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3" name="Oval 1442"/>
          <p:cNvSpPr>
            <a:spLocks noChangeArrowheads="1"/>
          </p:cNvSpPr>
          <p:nvPr/>
        </p:nvSpPr>
        <p:spPr bwMode="auto">
          <a:xfrm>
            <a:off x="76327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4" name="Oval 1443"/>
          <p:cNvSpPr>
            <a:spLocks noChangeArrowheads="1"/>
          </p:cNvSpPr>
          <p:nvPr/>
        </p:nvSpPr>
        <p:spPr bwMode="auto">
          <a:xfrm>
            <a:off x="77406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5" name="Oval 1444"/>
          <p:cNvSpPr>
            <a:spLocks noChangeArrowheads="1"/>
          </p:cNvSpPr>
          <p:nvPr/>
        </p:nvSpPr>
        <p:spPr bwMode="auto">
          <a:xfrm>
            <a:off x="78486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6" name="Oval 1445"/>
          <p:cNvSpPr>
            <a:spLocks noChangeArrowheads="1"/>
          </p:cNvSpPr>
          <p:nvPr/>
        </p:nvSpPr>
        <p:spPr bwMode="auto">
          <a:xfrm>
            <a:off x="79565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7" name="Oval 1446"/>
          <p:cNvSpPr>
            <a:spLocks noChangeArrowheads="1"/>
          </p:cNvSpPr>
          <p:nvPr/>
        </p:nvSpPr>
        <p:spPr bwMode="auto">
          <a:xfrm>
            <a:off x="72009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8" name="Oval 1447"/>
          <p:cNvSpPr>
            <a:spLocks noChangeArrowheads="1"/>
          </p:cNvSpPr>
          <p:nvPr/>
        </p:nvSpPr>
        <p:spPr bwMode="auto">
          <a:xfrm>
            <a:off x="73088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9" name="Oval 1448"/>
          <p:cNvSpPr>
            <a:spLocks noChangeArrowheads="1"/>
          </p:cNvSpPr>
          <p:nvPr/>
        </p:nvSpPr>
        <p:spPr bwMode="auto">
          <a:xfrm>
            <a:off x="74168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0" name="Oval 1449"/>
          <p:cNvSpPr>
            <a:spLocks noChangeArrowheads="1"/>
          </p:cNvSpPr>
          <p:nvPr/>
        </p:nvSpPr>
        <p:spPr bwMode="auto">
          <a:xfrm>
            <a:off x="75247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1" name="Oval 1450"/>
          <p:cNvSpPr>
            <a:spLocks noChangeArrowheads="1"/>
          </p:cNvSpPr>
          <p:nvPr/>
        </p:nvSpPr>
        <p:spPr bwMode="auto">
          <a:xfrm>
            <a:off x="76327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2" name="Oval 1451"/>
          <p:cNvSpPr>
            <a:spLocks noChangeArrowheads="1"/>
          </p:cNvSpPr>
          <p:nvPr/>
        </p:nvSpPr>
        <p:spPr bwMode="auto">
          <a:xfrm>
            <a:off x="77406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3" name="Oval 1452"/>
          <p:cNvSpPr>
            <a:spLocks noChangeArrowheads="1"/>
          </p:cNvSpPr>
          <p:nvPr/>
        </p:nvSpPr>
        <p:spPr bwMode="auto">
          <a:xfrm>
            <a:off x="78486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4" name="Oval 1453"/>
          <p:cNvSpPr>
            <a:spLocks noChangeArrowheads="1"/>
          </p:cNvSpPr>
          <p:nvPr/>
        </p:nvSpPr>
        <p:spPr bwMode="auto">
          <a:xfrm>
            <a:off x="79565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5" name="Oval 1454"/>
          <p:cNvSpPr>
            <a:spLocks noChangeArrowheads="1"/>
          </p:cNvSpPr>
          <p:nvPr/>
        </p:nvSpPr>
        <p:spPr bwMode="auto">
          <a:xfrm>
            <a:off x="72009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6" name="Oval 1455"/>
          <p:cNvSpPr>
            <a:spLocks noChangeArrowheads="1"/>
          </p:cNvSpPr>
          <p:nvPr/>
        </p:nvSpPr>
        <p:spPr bwMode="auto">
          <a:xfrm>
            <a:off x="73088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7" name="Oval 1456"/>
          <p:cNvSpPr>
            <a:spLocks noChangeArrowheads="1"/>
          </p:cNvSpPr>
          <p:nvPr/>
        </p:nvSpPr>
        <p:spPr bwMode="auto">
          <a:xfrm>
            <a:off x="74168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8" name="Oval 1457"/>
          <p:cNvSpPr>
            <a:spLocks noChangeArrowheads="1"/>
          </p:cNvSpPr>
          <p:nvPr/>
        </p:nvSpPr>
        <p:spPr bwMode="auto">
          <a:xfrm>
            <a:off x="75247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9" name="Oval 1458"/>
          <p:cNvSpPr>
            <a:spLocks noChangeArrowheads="1"/>
          </p:cNvSpPr>
          <p:nvPr/>
        </p:nvSpPr>
        <p:spPr bwMode="auto">
          <a:xfrm>
            <a:off x="76327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0" name="Oval 1459"/>
          <p:cNvSpPr>
            <a:spLocks noChangeArrowheads="1"/>
          </p:cNvSpPr>
          <p:nvPr/>
        </p:nvSpPr>
        <p:spPr bwMode="auto">
          <a:xfrm>
            <a:off x="77406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1" name="Oval 1460"/>
          <p:cNvSpPr>
            <a:spLocks noChangeArrowheads="1"/>
          </p:cNvSpPr>
          <p:nvPr/>
        </p:nvSpPr>
        <p:spPr bwMode="auto">
          <a:xfrm>
            <a:off x="78486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2" name="Oval 1461"/>
          <p:cNvSpPr>
            <a:spLocks noChangeArrowheads="1"/>
          </p:cNvSpPr>
          <p:nvPr/>
        </p:nvSpPr>
        <p:spPr bwMode="auto">
          <a:xfrm>
            <a:off x="79565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3" name="Oval 1462"/>
          <p:cNvSpPr>
            <a:spLocks noChangeArrowheads="1"/>
          </p:cNvSpPr>
          <p:nvPr/>
        </p:nvSpPr>
        <p:spPr bwMode="auto">
          <a:xfrm>
            <a:off x="72009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4" name="Oval 1463"/>
          <p:cNvSpPr>
            <a:spLocks noChangeArrowheads="1"/>
          </p:cNvSpPr>
          <p:nvPr/>
        </p:nvSpPr>
        <p:spPr bwMode="auto">
          <a:xfrm>
            <a:off x="73088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5" name="Oval 1464"/>
          <p:cNvSpPr>
            <a:spLocks noChangeArrowheads="1"/>
          </p:cNvSpPr>
          <p:nvPr/>
        </p:nvSpPr>
        <p:spPr bwMode="auto">
          <a:xfrm>
            <a:off x="74168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6" name="Oval 1465"/>
          <p:cNvSpPr>
            <a:spLocks noChangeArrowheads="1"/>
          </p:cNvSpPr>
          <p:nvPr/>
        </p:nvSpPr>
        <p:spPr bwMode="auto">
          <a:xfrm>
            <a:off x="75247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7" name="Oval 1466"/>
          <p:cNvSpPr>
            <a:spLocks noChangeArrowheads="1"/>
          </p:cNvSpPr>
          <p:nvPr/>
        </p:nvSpPr>
        <p:spPr bwMode="auto">
          <a:xfrm>
            <a:off x="76327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8" name="Oval 1467"/>
          <p:cNvSpPr>
            <a:spLocks noChangeArrowheads="1"/>
          </p:cNvSpPr>
          <p:nvPr/>
        </p:nvSpPr>
        <p:spPr bwMode="auto">
          <a:xfrm>
            <a:off x="77406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9" name="Oval 1468"/>
          <p:cNvSpPr>
            <a:spLocks noChangeArrowheads="1"/>
          </p:cNvSpPr>
          <p:nvPr/>
        </p:nvSpPr>
        <p:spPr bwMode="auto">
          <a:xfrm>
            <a:off x="78486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0" name="Oval 1469"/>
          <p:cNvSpPr>
            <a:spLocks noChangeArrowheads="1"/>
          </p:cNvSpPr>
          <p:nvPr/>
        </p:nvSpPr>
        <p:spPr bwMode="auto">
          <a:xfrm>
            <a:off x="79565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1" name="Oval 1470"/>
          <p:cNvSpPr>
            <a:spLocks noChangeArrowheads="1"/>
          </p:cNvSpPr>
          <p:nvPr/>
        </p:nvSpPr>
        <p:spPr bwMode="auto">
          <a:xfrm>
            <a:off x="80645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2" name="Oval 1471"/>
          <p:cNvSpPr>
            <a:spLocks noChangeArrowheads="1"/>
          </p:cNvSpPr>
          <p:nvPr/>
        </p:nvSpPr>
        <p:spPr bwMode="auto">
          <a:xfrm>
            <a:off x="81724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3" name="Oval 1472"/>
          <p:cNvSpPr>
            <a:spLocks noChangeArrowheads="1"/>
          </p:cNvSpPr>
          <p:nvPr/>
        </p:nvSpPr>
        <p:spPr bwMode="auto">
          <a:xfrm>
            <a:off x="82804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4" name="Oval 1473"/>
          <p:cNvSpPr>
            <a:spLocks noChangeArrowheads="1"/>
          </p:cNvSpPr>
          <p:nvPr/>
        </p:nvSpPr>
        <p:spPr bwMode="auto">
          <a:xfrm>
            <a:off x="83883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5" name="Oval 1474"/>
          <p:cNvSpPr>
            <a:spLocks noChangeArrowheads="1"/>
          </p:cNvSpPr>
          <p:nvPr/>
        </p:nvSpPr>
        <p:spPr bwMode="auto">
          <a:xfrm>
            <a:off x="84963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6" name="Oval 1475"/>
          <p:cNvSpPr>
            <a:spLocks noChangeArrowheads="1"/>
          </p:cNvSpPr>
          <p:nvPr/>
        </p:nvSpPr>
        <p:spPr bwMode="auto">
          <a:xfrm>
            <a:off x="86042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7" name="Oval 1476"/>
          <p:cNvSpPr>
            <a:spLocks noChangeArrowheads="1"/>
          </p:cNvSpPr>
          <p:nvPr/>
        </p:nvSpPr>
        <p:spPr bwMode="auto">
          <a:xfrm>
            <a:off x="80645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8" name="Oval 1477"/>
          <p:cNvSpPr>
            <a:spLocks noChangeArrowheads="1"/>
          </p:cNvSpPr>
          <p:nvPr/>
        </p:nvSpPr>
        <p:spPr bwMode="auto">
          <a:xfrm>
            <a:off x="81724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9" name="Oval 1478"/>
          <p:cNvSpPr>
            <a:spLocks noChangeArrowheads="1"/>
          </p:cNvSpPr>
          <p:nvPr/>
        </p:nvSpPr>
        <p:spPr bwMode="auto">
          <a:xfrm>
            <a:off x="82804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0" name="Oval 1479"/>
          <p:cNvSpPr>
            <a:spLocks noChangeArrowheads="1"/>
          </p:cNvSpPr>
          <p:nvPr/>
        </p:nvSpPr>
        <p:spPr bwMode="auto">
          <a:xfrm>
            <a:off x="83883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1" name="Oval 1480"/>
          <p:cNvSpPr>
            <a:spLocks noChangeArrowheads="1"/>
          </p:cNvSpPr>
          <p:nvPr/>
        </p:nvSpPr>
        <p:spPr bwMode="auto">
          <a:xfrm>
            <a:off x="84963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2" name="Oval 1481"/>
          <p:cNvSpPr>
            <a:spLocks noChangeArrowheads="1"/>
          </p:cNvSpPr>
          <p:nvPr/>
        </p:nvSpPr>
        <p:spPr bwMode="auto">
          <a:xfrm>
            <a:off x="86042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3" name="Oval 1482"/>
          <p:cNvSpPr>
            <a:spLocks noChangeArrowheads="1"/>
          </p:cNvSpPr>
          <p:nvPr/>
        </p:nvSpPr>
        <p:spPr bwMode="auto">
          <a:xfrm>
            <a:off x="80645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4" name="Oval 1483"/>
          <p:cNvSpPr>
            <a:spLocks noChangeArrowheads="1"/>
          </p:cNvSpPr>
          <p:nvPr/>
        </p:nvSpPr>
        <p:spPr bwMode="auto">
          <a:xfrm>
            <a:off x="81724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5" name="Oval 1484"/>
          <p:cNvSpPr>
            <a:spLocks noChangeArrowheads="1"/>
          </p:cNvSpPr>
          <p:nvPr/>
        </p:nvSpPr>
        <p:spPr bwMode="auto">
          <a:xfrm>
            <a:off x="82804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6" name="Oval 1485"/>
          <p:cNvSpPr>
            <a:spLocks noChangeArrowheads="1"/>
          </p:cNvSpPr>
          <p:nvPr/>
        </p:nvSpPr>
        <p:spPr bwMode="auto">
          <a:xfrm>
            <a:off x="83883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7" name="Oval 1486"/>
          <p:cNvSpPr>
            <a:spLocks noChangeArrowheads="1"/>
          </p:cNvSpPr>
          <p:nvPr/>
        </p:nvSpPr>
        <p:spPr bwMode="auto">
          <a:xfrm>
            <a:off x="84963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8" name="Oval 1487"/>
          <p:cNvSpPr>
            <a:spLocks noChangeArrowheads="1"/>
          </p:cNvSpPr>
          <p:nvPr/>
        </p:nvSpPr>
        <p:spPr bwMode="auto">
          <a:xfrm>
            <a:off x="86042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9" name="Oval 1488"/>
          <p:cNvSpPr>
            <a:spLocks noChangeArrowheads="1"/>
          </p:cNvSpPr>
          <p:nvPr/>
        </p:nvSpPr>
        <p:spPr bwMode="auto">
          <a:xfrm>
            <a:off x="80645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0" name="Oval 1489"/>
          <p:cNvSpPr>
            <a:spLocks noChangeArrowheads="1"/>
          </p:cNvSpPr>
          <p:nvPr/>
        </p:nvSpPr>
        <p:spPr bwMode="auto">
          <a:xfrm>
            <a:off x="81724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1" name="Oval 1490"/>
          <p:cNvSpPr>
            <a:spLocks noChangeArrowheads="1"/>
          </p:cNvSpPr>
          <p:nvPr/>
        </p:nvSpPr>
        <p:spPr bwMode="auto">
          <a:xfrm>
            <a:off x="82804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2" name="Oval 1491"/>
          <p:cNvSpPr>
            <a:spLocks noChangeArrowheads="1"/>
          </p:cNvSpPr>
          <p:nvPr/>
        </p:nvSpPr>
        <p:spPr bwMode="auto">
          <a:xfrm>
            <a:off x="83883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3" name="Oval 1492"/>
          <p:cNvSpPr>
            <a:spLocks noChangeArrowheads="1"/>
          </p:cNvSpPr>
          <p:nvPr/>
        </p:nvSpPr>
        <p:spPr bwMode="auto">
          <a:xfrm>
            <a:off x="84963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4" name="Oval 1493"/>
          <p:cNvSpPr>
            <a:spLocks noChangeArrowheads="1"/>
          </p:cNvSpPr>
          <p:nvPr/>
        </p:nvSpPr>
        <p:spPr bwMode="auto">
          <a:xfrm>
            <a:off x="86042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5" name="Oval 1494"/>
          <p:cNvSpPr>
            <a:spLocks noChangeArrowheads="1"/>
          </p:cNvSpPr>
          <p:nvPr/>
        </p:nvSpPr>
        <p:spPr bwMode="auto">
          <a:xfrm>
            <a:off x="80645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6" name="Oval 1495"/>
          <p:cNvSpPr>
            <a:spLocks noChangeArrowheads="1"/>
          </p:cNvSpPr>
          <p:nvPr/>
        </p:nvSpPr>
        <p:spPr bwMode="auto">
          <a:xfrm>
            <a:off x="81724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7" name="Oval 1496"/>
          <p:cNvSpPr>
            <a:spLocks noChangeArrowheads="1"/>
          </p:cNvSpPr>
          <p:nvPr/>
        </p:nvSpPr>
        <p:spPr bwMode="auto">
          <a:xfrm>
            <a:off x="82804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8" name="Oval 1497"/>
          <p:cNvSpPr>
            <a:spLocks noChangeArrowheads="1"/>
          </p:cNvSpPr>
          <p:nvPr/>
        </p:nvSpPr>
        <p:spPr bwMode="auto">
          <a:xfrm>
            <a:off x="83883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9" name="Oval 1498"/>
          <p:cNvSpPr>
            <a:spLocks noChangeArrowheads="1"/>
          </p:cNvSpPr>
          <p:nvPr/>
        </p:nvSpPr>
        <p:spPr bwMode="auto">
          <a:xfrm>
            <a:off x="84963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0" name="Oval 1499"/>
          <p:cNvSpPr>
            <a:spLocks noChangeArrowheads="1"/>
          </p:cNvSpPr>
          <p:nvPr/>
        </p:nvSpPr>
        <p:spPr bwMode="auto">
          <a:xfrm>
            <a:off x="86042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1" name="Oval 1500"/>
          <p:cNvSpPr>
            <a:spLocks noChangeArrowheads="1"/>
          </p:cNvSpPr>
          <p:nvPr/>
        </p:nvSpPr>
        <p:spPr bwMode="auto">
          <a:xfrm>
            <a:off x="80645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2" name="Oval 1501"/>
          <p:cNvSpPr>
            <a:spLocks noChangeArrowheads="1"/>
          </p:cNvSpPr>
          <p:nvPr/>
        </p:nvSpPr>
        <p:spPr bwMode="auto">
          <a:xfrm>
            <a:off x="81724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3" name="Oval 1502"/>
          <p:cNvSpPr>
            <a:spLocks noChangeArrowheads="1"/>
          </p:cNvSpPr>
          <p:nvPr/>
        </p:nvSpPr>
        <p:spPr bwMode="auto">
          <a:xfrm>
            <a:off x="82804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4" name="Oval 1503"/>
          <p:cNvSpPr>
            <a:spLocks noChangeArrowheads="1"/>
          </p:cNvSpPr>
          <p:nvPr/>
        </p:nvSpPr>
        <p:spPr bwMode="auto">
          <a:xfrm>
            <a:off x="83883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5" name="Oval 1504"/>
          <p:cNvSpPr>
            <a:spLocks noChangeArrowheads="1"/>
          </p:cNvSpPr>
          <p:nvPr/>
        </p:nvSpPr>
        <p:spPr bwMode="auto">
          <a:xfrm>
            <a:off x="84963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6" name="Oval 1505"/>
          <p:cNvSpPr>
            <a:spLocks noChangeArrowheads="1"/>
          </p:cNvSpPr>
          <p:nvPr/>
        </p:nvSpPr>
        <p:spPr bwMode="auto">
          <a:xfrm>
            <a:off x="86042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7" name="Oval 1506"/>
          <p:cNvSpPr>
            <a:spLocks noChangeArrowheads="1"/>
          </p:cNvSpPr>
          <p:nvPr/>
        </p:nvSpPr>
        <p:spPr bwMode="auto">
          <a:xfrm>
            <a:off x="72009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8" name="Oval 1507"/>
          <p:cNvSpPr>
            <a:spLocks noChangeArrowheads="1"/>
          </p:cNvSpPr>
          <p:nvPr/>
        </p:nvSpPr>
        <p:spPr bwMode="auto">
          <a:xfrm>
            <a:off x="73088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9" name="Oval 1508"/>
          <p:cNvSpPr>
            <a:spLocks noChangeArrowheads="1"/>
          </p:cNvSpPr>
          <p:nvPr/>
        </p:nvSpPr>
        <p:spPr bwMode="auto">
          <a:xfrm>
            <a:off x="74168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0" name="Oval 1509"/>
          <p:cNvSpPr>
            <a:spLocks noChangeArrowheads="1"/>
          </p:cNvSpPr>
          <p:nvPr/>
        </p:nvSpPr>
        <p:spPr bwMode="auto">
          <a:xfrm>
            <a:off x="75247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1" name="Oval 1510"/>
          <p:cNvSpPr>
            <a:spLocks noChangeArrowheads="1"/>
          </p:cNvSpPr>
          <p:nvPr/>
        </p:nvSpPr>
        <p:spPr bwMode="auto">
          <a:xfrm>
            <a:off x="76327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2" name="Oval 1511"/>
          <p:cNvSpPr>
            <a:spLocks noChangeArrowheads="1"/>
          </p:cNvSpPr>
          <p:nvPr/>
        </p:nvSpPr>
        <p:spPr bwMode="auto">
          <a:xfrm>
            <a:off x="77406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3" name="Oval 1512"/>
          <p:cNvSpPr>
            <a:spLocks noChangeArrowheads="1"/>
          </p:cNvSpPr>
          <p:nvPr/>
        </p:nvSpPr>
        <p:spPr bwMode="auto">
          <a:xfrm>
            <a:off x="78486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4" name="Oval 1513"/>
          <p:cNvSpPr>
            <a:spLocks noChangeArrowheads="1"/>
          </p:cNvSpPr>
          <p:nvPr/>
        </p:nvSpPr>
        <p:spPr bwMode="auto">
          <a:xfrm>
            <a:off x="79565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5" name="Oval 1514"/>
          <p:cNvSpPr>
            <a:spLocks noChangeArrowheads="1"/>
          </p:cNvSpPr>
          <p:nvPr/>
        </p:nvSpPr>
        <p:spPr bwMode="auto">
          <a:xfrm>
            <a:off x="72009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6" name="Oval 1515"/>
          <p:cNvSpPr>
            <a:spLocks noChangeArrowheads="1"/>
          </p:cNvSpPr>
          <p:nvPr/>
        </p:nvSpPr>
        <p:spPr bwMode="auto">
          <a:xfrm>
            <a:off x="73088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7" name="Oval 1516"/>
          <p:cNvSpPr>
            <a:spLocks noChangeArrowheads="1"/>
          </p:cNvSpPr>
          <p:nvPr/>
        </p:nvSpPr>
        <p:spPr bwMode="auto">
          <a:xfrm>
            <a:off x="74168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8" name="Oval 1517"/>
          <p:cNvSpPr>
            <a:spLocks noChangeArrowheads="1"/>
          </p:cNvSpPr>
          <p:nvPr/>
        </p:nvSpPr>
        <p:spPr bwMode="auto">
          <a:xfrm>
            <a:off x="75247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9" name="Oval 1518"/>
          <p:cNvSpPr>
            <a:spLocks noChangeArrowheads="1"/>
          </p:cNvSpPr>
          <p:nvPr/>
        </p:nvSpPr>
        <p:spPr bwMode="auto">
          <a:xfrm>
            <a:off x="76327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0" name="Oval 1519"/>
          <p:cNvSpPr>
            <a:spLocks noChangeArrowheads="1"/>
          </p:cNvSpPr>
          <p:nvPr/>
        </p:nvSpPr>
        <p:spPr bwMode="auto">
          <a:xfrm>
            <a:off x="77406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1" name="Oval 1520"/>
          <p:cNvSpPr>
            <a:spLocks noChangeArrowheads="1"/>
          </p:cNvSpPr>
          <p:nvPr/>
        </p:nvSpPr>
        <p:spPr bwMode="auto">
          <a:xfrm>
            <a:off x="78486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2" name="Oval 1521"/>
          <p:cNvSpPr>
            <a:spLocks noChangeArrowheads="1"/>
          </p:cNvSpPr>
          <p:nvPr/>
        </p:nvSpPr>
        <p:spPr bwMode="auto">
          <a:xfrm>
            <a:off x="79565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3" name="Oval 1522"/>
          <p:cNvSpPr>
            <a:spLocks noChangeArrowheads="1"/>
          </p:cNvSpPr>
          <p:nvPr/>
        </p:nvSpPr>
        <p:spPr bwMode="auto">
          <a:xfrm>
            <a:off x="72009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4" name="Oval 1523"/>
          <p:cNvSpPr>
            <a:spLocks noChangeArrowheads="1"/>
          </p:cNvSpPr>
          <p:nvPr/>
        </p:nvSpPr>
        <p:spPr bwMode="auto">
          <a:xfrm>
            <a:off x="73088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5" name="Oval 1524"/>
          <p:cNvSpPr>
            <a:spLocks noChangeArrowheads="1"/>
          </p:cNvSpPr>
          <p:nvPr/>
        </p:nvSpPr>
        <p:spPr bwMode="auto">
          <a:xfrm>
            <a:off x="74168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6" name="Oval 1525"/>
          <p:cNvSpPr>
            <a:spLocks noChangeArrowheads="1"/>
          </p:cNvSpPr>
          <p:nvPr/>
        </p:nvSpPr>
        <p:spPr bwMode="auto">
          <a:xfrm>
            <a:off x="75247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7" name="Oval 1526"/>
          <p:cNvSpPr>
            <a:spLocks noChangeArrowheads="1"/>
          </p:cNvSpPr>
          <p:nvPr/>
        </p:nvSpPr>
        <p:spPr bwMode="auto">
          <a:xfrm>
            <a:off x="76327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8" name="Oval 1527"/>
          <p:cNvSpPr>
            <a:spLocks noChangeArrowheads="1"/>
          </p:cNvSpPr>
          <p:nvPr/>
        </p:nvSpPr>
        <p:spPr bwMode="auto">
          <a:xfrm>
            <a:off x="77406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9" name="Oval 1528"/>
          <p:cNvSpPr>
            <a:spLocks noChangeArrowheads="1"/>
          </p:cNvSpPr>
          <p:nvPr/>
        </p:nvSpPr>
        <p:spPr bwMode="auto">
          <a:xfrm>
            <a:off x="78486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0" name="Oval 1529"/>
          <p:cNvSpPr>
            <a:spLocks noChangeArrowheads="1"/>
          </p:cNvSpPr>
          <p:nvPr/>
        </p:nvSpPr>
        <p:spPr bwMode="auto">
          <a:xfrm>
            <a:off x="79565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1" name="Oval 1530"/>
          <p:cNvSpPr>
            <a:spLocks noChangeArrowheads="1"/>
          </p:cNvSpPr>
          <p:nvPr/>
        </p:nvSpPr>
        <p:spPr bwMode="auto">
          <a:xfrm>
            <a:off x="72009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2" name="Oval 1531"/>
          <p:cNvSpPr>
            <a:spLocks noChangeArrowheads="1"/>
          </p:cNvSpPr>
          <p:nvPr/>
        </p:nvSpPr>
        <p:spPr bwMode="auto">
          <a:xfrm>
            <a:off x="73088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3" name="Oval 1532"/>
          <p:cNvSpPr>
            <a:spLocks noChangeArrowheads="1"/>
          </p:cNvSpPr>
          <p:nvPr/>
        </p:nvSpPr>
        <p:spPr bwMode="auto">
          <a:xfrm>
            <a:off x="74168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4" name="Oval 1533"/>
          <p:cNvSpPr>
            <a:spLocks noChangeArrowheads="1"/>
          </p:cNvSpPr>
          <p:nvPr/>
        </p:nvSpPr>
        <p:spPr bwMode="auto">
          <a:xfrm>
            <a:off x="75247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5" name="Oval 1534"/>
          <p:cNvSpPr>
            <a:spLocks noChangeArrowheads="1"/>
          </p:cNvSpPr>
          <p:nvPr/>
        </p:nvSpPr>
        <p:spPr bwMode="auto">
          <a:xfrm>
            <a:off x="76327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6" name="Oval 1535"/>
          <p:cNvSpPr>
            <a:spLocks noChangeArrowheads="1"/>
          </p:cNvSpPr>
          <p:nvPr/>
        </p:nvSpPr>
        <p:spPr bwMode="auto">
          <a:xfrm>
            <a:off x="77406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7" name="Oval 1536"/>
          <p:cNvSpPr>
            <a:spLocks noChangeArrowheads="1"/>
          </p:cNvSpPr>
          <p:nvPr/>
        </p:nvSpPr>
        <p:spPr bwMode="auto">
          <a:xfrm>
            <a:off x="78486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8" name="Oval 1537"/>
          <p:cNvSpPr>
            <a:spLocks noChangeArrowheads="1"/>
          </p:cNvSpPr>
          <p:nvPr/>
        </p:nvSpPr>
        <p:spPr bwMode="auto">
          <a:xfrm>
            <a:off x="79565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9" name="Oval 1538"/>
          <p:cNvSpPr>
            <a:spLocks noChangeArrowheads="1"/>
          </p:cNvSpPr>
          <p:nvPr/>
        </p:nvSpPr>
        <p:spPr bwMode="auto">
          <a:xfrm>
            <a:off x="72009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0" name="Oval 1539"/>
          <p:cNvSpPr>
            <a:spLocks noChangeArrowheads="1"/>
          </p:cNvSpPr>
          <p:nvPr/>
        </p:nvSpPr>
        <p:spPr bwMode="auto">
          <a:xfrm>
            <a:off x="73088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1" name="Oval 1540"/>
          <p:cNvSpPr>
            <a:spLocks noChangeArrowheads="1"/>
          </p:cNvSpPr>
          <p:nvPr/>
        </p:nvSpPr>
        <p:spPr bwMode="auto">
          <a:xfrm>
            <a:off x="74168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2" name="Oval 1541"/>
          <p:cNvSpPr>
            <a:spLocks noChangeArrowheads="1"/>
          </p:cNvSpPr>
          <p:nvPr/>
        </p:nvSpPr>
        <p:spPr bwMode="auto">
          <a:xfrm>
            <a:off x="75247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3" name="Oval 1542"/>
          <p:cNvSpPr>
            <a:spLocks noChangeArrowheads="1"/>
          </p:cNvSpPr>
          <p:nvPr/>
        </p:nvSpPr>
        <p:spPr bwMode="auto">
          <a:xfrm>
            <a:off x="76327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4" name="Oval 1543"/>
          <p:cNvSpPr>
            <a:spLocks noChangeArrowheads="1"/>
          </p:cNvSpPr>
          <p:nvPr/>
        </p:nvSpPr>
        <p:spPr bwMode="auto">
          <a:xfrm>
            <a:off x="77406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5" name="Oval 1544"/>
          <p:cNvSpPr>
            <a:spLocks noChangeArrowheads="1"/>
          </p:cNvSpPr>
          <p:nvPr/>
        </p:nvSpPr>
        <p:spPr bwMode="auto">
          <a:xfrm>
            <a:off x="78486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6" name="Oval 1545"/>
          <p:cNvSpPr>
            <a:spLocks noChangeArrowheads="1"/>
          </p:cNvSpPr>
          <p:nvPr/>
        </p:nvSpPr>
        <p:spPr bwMode="auto">
          <a:xfrm>
            <a:off x="79565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7" name="Oval 1546"/>
          <p:cNvSpPr>
            <a:spLocks noChangeArrowheads="1"/>
          </p:cNvSpPr>
          <p:nvPr/>
        </p:nvSpPr>
        <p:spPr bwMode="auto">
          <a:xfrm>
            <a:off x="72009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8" name="Oval 1547"/>
          <p:cNvSpPr>
            <a:spLocks noChangeArrowheads="1"/>
          </p:cNvSpPr>
          <p:nvPr/>
        </p:nvSpPr>
        <p:spPr bwMode="auto">
          <a:xfrm>
            <a:off x="73088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9" name="Oval 1548"/>
          <p:cNvSpPr>
            <a:spLocks noChangeArrowheads="1"/>
          </p:cNvSpPr>
          <p:nvPr/>
        </p:nvSpPr>
        <p:spPr bwMode="auto">
          <a:xfrm>
            <a:off x="74168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0" name="Oval 1549"/>
          <p:cNvSpPr>
            <a:spLocks noChangeArrowheads="1"/>
          </p:cNvSpPr>
          <p:nvPr/>
        </p:nvSpPr>
        <p:spPr bwMode="auto">
          <a:xfrm>
            <a:off x="75247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1" name="Oval 1550"/>
          <p:cNvSpPr>
            <a:spLocks noChangeArrowheads="1"/>
          </p:cNvSpPr>
          <p:nvPr/>
        </p:nvSpPr>
        <p:spPr bwMode="auto">
          <a:xfrm>
            <a:off x="76327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2" name="Oval 1551"/>
          <p:cNvSpPr>
            <a:spLocks noChangeArrowheads="1"/>
          </p:cNvSpPr>
          <p:nvPr/>
        </p:nvSpPr>
        <p:spPr bwMode="auto">
          <a:xfrm>
            <a:off x="77406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3" name="Oval 1552"/>
          <p:cNvSpPr>
            <a:spLocks noChangeArrowheads="1"/>
          </p:cNvSpPr>
          <p:nvPr/>
        </p:nvSpPr>
        <p:spPr bwMode="auto">
          <a:xfrm>
            <a:off x="78486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4" name="Oval 1553"/>
          <p:cNvSpPr>
            <a:spLocks noChangeArrowheads="1"/>
          </p:cNvSpPr>
          <p:nvPr/>
        </p:nvSpPr>
        <p:spPr bwMode="auto">
          <a:xfrm>
            <a:off x="79565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5" name="Oval 1554"/>
          <p:cNvSpPr>
            <a:spLocks noChangeArrowheads="1"/>
          </p:cNvSpPr>
          <p:nvPr/>
        </p:nvSpPr>
        <p:spPr bwMode="auto">
          <a:xfrm>
            <a:off x="80645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6" name="Oval 1555"/>
          <p:cNvSpPr>
            <a:spLocks noChangeArrowheads="1"/>
          </p:cNvSpPr>
          <p:nvPr/>
        </p:nvSpPr>
        <p:spPr bwMode="auto">
          <a:xfrm>
            <a:off x="81724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7" name="Oval 1556"/>
          <p:cNvSpPr>
            <a:spLocks noChangeArrowheads="1"/>
          </p:cNvSpPr>
          <p:nvPr/>
        </p:nvSpPr>
        <p:spPr bwMode="auto">
          <a:xfrm>
            <a:off x="82804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8" name="Oval 1557"/>
          <p:cNvSpPr>
            <a:spLocks noChangeArrowheads="1"/>
          </p:cNvSpPr>
          <p:nvPr/>
        </p:nvSpPr>
        <p:spPr bwMode="auto">
          <a:xfrm>
            <a:off x="83883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9" name="Oval 1558"/>
          <p:cNvSpPr>
            <a:spLocks noChangeArrowheads="1"/>
          </p:cNvSpPr>
          <p:nvPr/>
        </p:nvSpPr>
        <p:spPr bwMode="auto">
          <a:xfrm>
            <a:off x="84963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0" name="Oval 1559"/>
          <p:cNvSpPr>
            <a:spLocks noChangeArrowheads="1"/>
          </p:cNvSpPr>
          <p:nvPr/>
        </p:nvSpPr>
        <p:spPr bwMode="auto">
          <a:xfrm>
            <a:off x="86042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1" name="Oval 1560"/>
          <p:cNvSpPr>
            <a:spLocks noChangeArrowheads="1"/>
          </p:cNvSpPr>
          <p:nvPr/>
        </p:nvSpPr>
        <p:spPr bwMode="auto">
          <a:xfrm>
            <a:off x="80645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2" name="Oval 1561"/>
          <p:cNvSpPr>
            <a:spLocks noChangeArrowheads="1"/>
          </p:cNvSpPr>
          <p:nvPr/>
        </p:nvSpPr>
        <p:spPr bwMode="auto">
          <a:xfrm>
            <a:off x="81724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3" name="Oval 1562"/>
          <p:cNvSpPr>
            <a:spLocks noChangeArrowheads="1"/>
          </p:cNvSpPr>
          <p:nvPr/>
        </p:nvSpPr>
        <p:spPr bwMode="auto">
          <a:xfrm>
            <a:off x="82804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4" name="Oval 1563"/>
          <p:cNvSpPr>
            <a:spLocks noChangeArrowheads="1"/>
          </p:cNvSpPr>
          <p:nvPr/>
        </p:nvSpPr>
        <p:spPr bwMode="auto">
          <a:xfrm>
            <a:off x="83883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5" name="Oval 1564"/>
          <p:cNvSpPr>
            <a:spLocks noChangeArrowheads="1"/>
          </p:cNvSpPr>
          <p:nvPr/>
        </p:nvSpPr>
        <p:spPr bwMode="auto">
          <a:xfrm>
            <a:off x="84963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6" name="Oval 1565"/>
          <p:cNvSpPr>
            <a:spLocks noChangeArrowheads="1"/>
          </p:cNvSpPr>
          <p:nvPr/>
        </p:nvSpPr>
        <p:spPr bwMode="auto">
          <a:xfrm>
            <a:off x="86042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7" name="Oval 1566"/>
          <p:cNvSpPr>
            <a:spLocks noChangeArrowheads="1"/>
          </p:cNvSpPr>
          <p:nvPr/>
        </p:nvSpPr>
        <p:spPr bwMode="auto">
          <a:xfrm>
            <a:off x="80645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8" name="Oval 1567"/>
          <p:cNvSpPr>
            <a:spLocks noChangeArrowheads="1"/>
          </p:cNvSpPr>
          <p:nvPr/>
        </p:nvSpPr>
        <p:spPr bwMode="auto">
          <a:xfrm>
            <a:off x="81724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9" name="Oval 1568"/>
          <p:cNvSpPr>
            <a:spLocks noChangeArrowheads="1"/>
          </p:cNvSpPr>
          <p:nvPr/>
        </p:nvSpPr>
        <p:spPr bwMode="auto">
          <a:xfrm>
            <a:off x="82804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0" name="Oval 1569"/>
          <p:cNvSpPr>
            <a:spLocks noChangeArrowheads="1"/>
          </p:cNvSpPr>
          <p:nvPr/>
        </p:nvSpPr>
        <p:spPr bwMode="auto">
          <a:xfrm>
            <a:off x="83883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1" name="Oval 1570"/>
          <p:cNvSpPr>
            <a:spLocks noChangeArrowheads="1"/>
          </p:cNvSpPr>
          <p:nvPr/>
        </p:nvSpPr>
        <p:spPr bwMode="auto">
          <a:xfrm>
            <a:off x="84963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2" name="Oval 1571"/>
          <p:cNvSpPr>
            <a:spLocks noChangeArrowheads="1"/>
          </p:cNvSpPr>
          <p:nvPr/>
        </p:nvSpPr>
        <p:spPr bwMode="auto">
          <a:xfrm>
            <a:off x="86042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3" name="Oval 1572"/>
          <p:cNvSpPr>
            <a:spLocks noChangeArrowheads="1"/>
          </p:cNvSpPr>
          <p:nvPr/>
        </p:nvSpPr>
        <p:spPr bwMode="auto">
          <a:xfrm>
            <a:off x="80645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4" name="Oval 1573"/>
          <p:cNvSpPr>
            <a:spLocks noChangeArrowheads="1"/>
          </p:cNvSpPr>
          <p:nvPr/>
        </p:nvSpPr>
        <p:spPr bwMode="auto">
          <a:xfrm>
            <a:off x="81724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5" name="Oval 1574"/>
          <p:cNvSpPr>
            <a:spLocks noChangeArrowheads="1"/>
          </p:cNvSpPr>
          <p:nvPr/>
        </p:nvSpPr>
        <p:spPr bwMode="auto">
          <a:xfrm>
            <a:off x="82804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6" name="Oval 1575"/>
          <p:cNvSpPr>
            <a:spLocks noChangeArrowheads="1"/>
          </p:cNvSpPr>
          <p:nvPr/>
        </p:nvSpPr>
        <p:spPr bwMode="auto">
          <a:xfrm>
            <a:off x="83883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7" name="Oval 1576"/>
          <p:cNvSpPr>
            <a:spLocks noChangeArrowheads="1"/>
          </p:cNvSpPr>
          <p:nvPr/>
        </p:nvSpPr>
        <p:spPr bwMode="auto">
          <a:xfrm>
            <a:off x="84963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8" name="Oval 1577"/>
          <p:cNvSpPr>
            <a:spLocks noChangeArrowheads="1"/>
          </p:cNvSpPr>
          <p:nvPr/>
        </p:nvSpPr>
        <p:spPr bwMode="auto">
          <a:xfrm>
            <a:off x="86042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9" name="Oval 1578"/>
          <p:cNvSpPr>
            <a:spLocks noChangeArrowheads="1"/>
          </p:cNvSpPr>
          <p:nvPr/>
        </p:nvSpPr>
        <p:spPr bwMode="auto">
          <a:xfrm>
            <a:off x="80645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0" name="Oval 1579"/>
          <p:cNvSpPr>
            <a:spLocks noChangeArrowheads="1"/>
          </p:cNvSpPr>
          <p:nvPr/>
        </p:nvSpPr>
        <p:spPr bwMode="auto">
          <a:xfrm>
            <a:off x="81724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1" name="Oval 1580"/>
          <p:cNvSpPr>
            <a:spLocks noChangeArrowheads="1"/>
          </p:cNvSpPr>
          <p:nvPr/>
        </p:nvSpPr>
        <p:spPr bwMode="auto">
          <a:xfrm>
            <a:off x="82804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2" name="Oval 1581"/>
          <p:cNvSpPr>
            <a:spLocks noChangeArrowheads="1"/>
          </p:cNvSpPr>
          <p:nvPr/>
        </p:nvSpPr>
        <p:spPr bwMode="auto">
          <a:xfrm>
            <a:off x="83883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3" name="Oval 1582"/>
          <p:cNvSpPr>
            <a:spLocks noChangeArrowheads="1"/>
          </p:cNvSpPr>
          <p:nvPr/>
        </p:nvSpPr>
        <p:spPr bwMode="auto">
          <a:xfrm>
            <a:off x="84963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4" name="Oval 1583"/>
          <p:cNvSpPr>
            <a:spLocks noChangeArrowheads="1"/>
          </p:cNvSpPr>
          <p:nvPr/>
        </p:nvSpPr>
        <p:spPr bwMode="auto">
          <a:xfrm>
            <a:off x="86042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5" name="Oval 1584"/>
          <p:cNvSpPr>
            <a:spLocks noChangeArrowheads="1"/>
          </p:cNvSpPr>
          <p:nvPr/>
        </p:nvSpPr>
        <p:spPr bwMode="auto">
          <a:xfrm>
            <a:off x="80645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6" name="Oval 1585"/>
          <p:cNvSpPr>
            <a:spLocks noChangeArrowheads="1"/>
          </p:cNvSpPr>
          <p:nvPr/>
        </p:nvSpPr>
        <p:spPr bwMode="auto">
          <a:xfrm>
            <a:off x="81724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7" name="Oval 1586"/>
          <p:cNvSpPr>
            <a:spLocks noChangeArrowheads="1"/>
          </p:cNvSpPr>
          <p:nvPr/>
        </p:nvSpPr>
        <p:spPr bwMode="auto">
          <a:xfrm>
            <a:off x="82804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8" name="Oval 1587"/>
          <p:cNvSpPr>
            <a:spLocks noChangeArrowheads="1"/>
          </p:cNvSpPr>
          <p:nvPr/>
        </p:nvSpPr>
        <p:spPr bwMode="auto">
          <a:xfrm>
            <a:off x="83883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9" name="Oval 1588"/>
          <p:cNvSpPr>
            <a:spLocks noChangeArrowheads="1"/>
          </p:cNvSpPr>
          <p:nvPr/>
        </p:nvSpPr>
        <p:spPr bwMode="auto">
          <a:xfrm>
            <a:off x="84963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0" name="Oval 1589"/>
          <p:cNvSpPr>
            <a:spLocks noChangeArrowheads="1"/>
          </p:cNvSpPr>
          <p:nvPr/>
        </p:nvSpPr>
        <p:spPr bwMode="auto">
          <a:xfrm>
            <a:off x="86042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1" name="Oval 1590"/>
          <p:cNvSpPr>
            <a:spLocks noChangeArrowheads="1"/>
          </p:cNvSpPr>
          <p:nvPr/>
        </p:nvSpPr>
        <p:spPr bwMode="auto">
          <a:xfrm>
            <a:off x="72009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2" name="Oval 1591"/>
          <p:cNvSpPr>
            <a:spLocks noChangeArrowheads="1"/>
          </p:cNvSpPr>
          <p:nvPr/>
        </p:nvSpPr>
        <p:spPr bwMode="auto">
          <a:xfrm>
            <a:off x="73088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3" name="Oval 1592"/>
          <p:cNvSpPr>
            <a:spLocks noChangeArrowheads="1"/>
          </p:cNvSpPr>
          <p:nvPr/>
        </p:nvSpPr>
        <p:spPr bwMode="auto">
          <a:xfrm>
            <a:off x="74168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4" name="Oval 1593"/>
          <p:cNvSpPr>
            <a:spLocks noChangeArrowheads="1"/>
          </p:cNvSpPr>
          <p:nvPr/>
        </p:nvSpPr>
        <p:spPr bwMode="auto">
          <a:xfrm>
            <a:off x="75247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5" name="Oval 1594"/>
          <p:cNvSpPr>
            <a:spLocks noChangeArrowheads="1"/>
          </p:cNvSpPr>
          <p:nvPr/>
        </p:nvSpPr>
        <p:spPr bwMode="auto">
          <a:xfrm>
            <a:off x="76327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6" name="Oval 1595"/>
          <p:cNvSpPr>
            <a:spLocks noChangeArrowheads="1"/>
          </p:cNvSpPr>
          <p:nvPr/>
        </p:nvSpPr>
        <p:spPr bwMode="auto">
          <a:xfrm>
            <a:off x="77406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7" name="Oval 1596"/>
          <p:cNvSpPr>
            <a:spLocks noChangeArrowheads="1"/>
          </p:cNvSpPr>
          <p:nvPr/>
        </p:nvSpPr>
        <p:spPr bwMode="auto">
          <a:xfrm>
            <a:off x="78486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8" name="Oval 1597"/>
          <p:cNvSpPr>
            <a:spLocks noChangeArrowheads="1"/>
          </p:cNvSpPr>
          <p:nvPr/>
        </p:nvSpPr>
        <p:spPr bwMode="auto">
          <a:xfrm>
            <a:off x="79565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9" name="Oval 1598"/>
          <p:cNvSpPr>
            <a:spLocks noChangeArrowheads="1"/>
          </p:cNvSpPr>
          <p:nvPr/>
        </p:nvSpPr>
        <p:spPr bwMode="auto">
          <a:xfrm>
            <a:off x="72009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0" name="Oval 1599"/>
          <p:cNvSpPr>
            <a:spLocks noChangeArrowheads="1"/>
          </p:cNvSpPr>
          <p:nvPr/>
        </p:nvSpPr>
        <p:spPr bwMode="auto">
          <a:xfrm>
            <a:off x="73088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1" name="Oval 1600"/>
          <p:cNvSpPr>
            <a:spLocks noChangeArrowheads="1"/>
          </p:cNvSpPr>
          <p:nvPr/>
        </p:nvSpPr>
        <p:spPr bwMode="auto">
          <a:xfrm>
            <a:off x="74168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2" name="Oval 1601"/>
          <p:cNvSpPr>
            <a:spLocks noChangeArrowheads="1"/>
          </p:cNvSpPr>
          <p:nvPr/>
        </p:nvSpPr>
        <p:spPr bwMode="auto">
          <a:xfrm>
            <a:off x="75247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3" name="Oval 1602"/>
          <p:cNvSpPr>
            <a:spLocks noChangeArrowheads="1"/>
          </p:cNvSpPr>
          <p:nvPr/>
        </p:nvSpPr>
        <p:spPr bwMode="auto">
          <a:xfrm>
            <a:off x="76327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4" name="Oval 1603"/>
          <p:cNvSpPr>
            <a:spLocks noChangeArrowheads="1"/>
          </p:cNvSpPr>
          <p:nvPr/>
        </p:nvSpPr>
        <p:spPr bwMode="auto">
          <a:xfrm>
            <a:off x="77406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5" name="Oval 1604"/>
          <p:cNvSpPr>
            <a:spLocks noChangeArrowheads="1"/>
          </p:cNvSpPr>
          <p:nvPr/>
        </p:nvSpPr>
        <p:spPr bwMode="auto">
          <a:xfrm>
            <a:off x="78486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6" name="Oval 1605"/>
          <p:cNvSpPr>
            <a:spLocks noChangeArrowheads="1"/>
          </p:cNvSpPr>
          <p:nvPr/>
        </p:nvSpPr>
        <p:spPr bwMode="auto">
          <a:xfrm>
            <a:off x="79565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7" name="Oval 1606"/>
          <p:cNvSpPr>
            <a:spLocks noChangeArrowheads="1"/>
          </p:cNvSpPr>
          <p:nvPr/>
        </p:nvSpPr>
        <p:spPr bwMode="auto">
          <a:xfrm>
            <a:off x="72009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8" name="Oval 1607"/>
          <p:cNvSpPr>
            <a:spLocks noChangeArrowheads="1"/>
          </p:cNvSpPr>
          <p:nvPr/>
        </p:nvSpPr>
        <p:spPr bwMode="auto">
          <a:xfrm>
            <a:off x="73088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9" name="Oval 1608"/>
          <p:cNvSpPr>
            <a:spLocks noChangeArrowheads="1"/>
          </p:cNvSpPr>
          <p:nvPr/>
        </p:nvSpPr>
        <p:spPr bwMode="auto">
          <a:xfrm>
            <a:off x="74168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0" name="Oval 1609"/>
          <p:cNvSpPr>
            <a:spLocks noChangeArrowheads="1"/>
          </p:cNvSpPr>
          <p:nvPr/>
        </p:nvSpPr>
        <p:spPr bwMode="auto">
          <a:xfrm>
            <a:off x="75247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1" name="Oval 1610"/>
          <p:cNvSpPr>
            <a:spLocks noChangeArrowheads="1"/>
          </p:cNvSpPr>
          <p:nvPr/>
        </p:nvSpPr>
        <p:spPr bwMode="auto">
          <a:xfrm>
            <a:off x="76327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2" name="Oval 1611"/>
          <p:cNvSpPr>
            <a:spLocks noChangeArrowheads="1"/>
          </p:cNvSpPr>
          <p:nvPr/>
        </p:nvSpPr>
        <p:spPr bwMode="auto">
          <a:xfrm>
            <a:off x="77406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3" name="Oval 1612"/>
          <p:cNvSpPr>
            <a:spLocks noChangeArrowheads="1"/>
          </p:cNvSpPr>
          <p:nvPr/>
        </p:nvSpPr>
        <p:spPr bwMode="auto">
          <a:xfrm>
            <a:off x="78486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4" name="Oval 1613"/>
          <p:cNvSpPr>
            <a:spLocks noChangeArrowheads="1"/>
          </p:cNvSpPr>
          <p:nvPr/>
        </p:nvSpPr>
        <p:spPr bwMode="auto">
          <a:xfrm>
            <a:off x="79565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5" name="Oval 1614"/>
          <p:cNvSpPr>
            <a:spLocks noChangeArrowheads="1"/>
          </p:cNvSpPr>
          <p:nvPr/>
        </p:nvSpPr>
        <p:spPr bwMode="auto">
          <a:xfrm>
            <a:off x="72009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6" name="Oval 1615"/>
          <p:cNvSpPr>
            <a:spLocks noChangeArrowheads="1"/>
          </p:cNvSpPr>
          <p:nvPr/>
        </p:nvSpPr>
        <p:spPr bwMode="auto">
          <a:xfrm>
            <a:off x="73088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7" name="Oval 1616"/>
          <p:cNvSpPr>
            <a:spLocks noChangeArrowheads="1"/>
          </p:cNvSpPr>
          <p:nvPr/>
        </p:nvSpPr>
        <p:spPr bwMode="auto">
          <a:xfrm>
            <a:off x="74168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8" name="Oval 1617"/>
          <p:cNvSpPr>
            <a:spLocks noChangeArrowheads="1"/>
          </p:cNvSpPr>
          <p:nvPr/>
        </p:nvSpPr>
        <p:spPr bwMode="auto">
          <a:xfrm>
            <a:off x="75247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9" name="Oval 1618"/>
          <p:cNvSpPr>
            <a:spLocks noChangeArrowheads="1"/>
          </p:cNvSpPr>
          <p:nvPr/>
        </p:nvSpPr>
        <p:spPr bwMode="auto">
          <a:xfrm>
            <a:off x="76327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0" name="Oval 1619"/>
          <p:cNvSpPr>
            <a:spLocks noChangeArrowheads="1"/>
          </p:cNvSpPr>
          <p:nvPr/>
        </p:nvSpPr>
        <p:spPr bwMode="auto">
          <a:xfrm>
            <a:off x="77406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1" name="Oval 1620"/>
          <p:cNvSpPr>
            <a:spLocks noChangeArrowheads="1"/>
          </p:cNvSpPr>
          <p:nvPr/>
        </p:nvSpPr>
        <p:spPr bwMode="auto">
          <a:xfrm>
            <a:off x="78486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2" name="Oval 1621"/>
          <p:cNvSpPr>
            <a:spLocks noChangeArrowheads="1"/>
          </p:cNvSpPr>
          <p:nvPr/>
        </p:nvSpPr>
        <p:spPr bwMode="auto">
          <a:xfrm>
            <a:off x="79565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3" name="Oval 1622"/>
          <p:cNvSpPr>
            <a:spLocks noChangeArrowheads="1"/>
          </p:cNvSpPr>
          <p:nvPr/>
        </p:nvSpPr>
        <p:spPr bwMode="auto">
          <a:xfrm>
            <a:off x="72009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4" name="Oval 1623"/>
          <p:cNvSpPr>
            <a:spLocks noChangeArrowheads="1"/>
          </p:cNvSpPr>
          <p:nvPr/>
        </p:nvSpPr>
        <p:spPr bwMode="auto">
          <a:xfrm>
            <a:off x="73088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5" name="Oval 1624"/>
          <p:cNvSpPr>
            <a:spLocks noChangeArrowheads="1"/>
          </p:cNvSpPr>
          <p:nvPr/>
        </p:nvSpPr>
        <p:spPr bwMode="auto">
          <a:xfrm>
            <a:off x="74168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6" name="Oval 1625"/>
          <p:cNvSpPr>
            <a:spLocks noChangeArrowheads="1"/>
          </p:cNvSpPr>
          <p:nvPr/>
        </p:nvSpPr>
        <p:spPr bwMode="auto">
          <a:xfrm>
            <a:off x="75247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7" name="Oval 1626"/>
          <p:cNvSpPr>
            <a:spLocks noChangeArrowheads="1"/>
          </p:cNvSpPr>
          <p:nvPr/>
        </p:nvSpPr>
        <p:spPr bwMode="auto">
          <a:xfrm>
            <a:off x="76327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8" name="Oval 1627"/>
          <p:cNvSpPr>
            <a:spLocks noChangeArrowheads="1"/>
          </p:cNvSpPr>
          <p:nvPr/>
        </p:nvSpPr>
        <p:spPr bwMode="auto">
          <a:xfrm>
            <a:off x="77406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9" name="Oval 1628"/>
          <p:cNvSpPr>
            <a:spLocks noChangeArrowheads="1"/>
          </p:cNvSpPr>
          <p:nvPr/>
        </p:nvSpPr>
        <p:spPr bwMode="auto">
          <a:xfrm>
            <a:off x="78486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0" name="Oval 1629"/>
          <p:cNvSpPr>
            <a:spLocks noChangeArrowheads="1"/>
          </p:cNvSpPr>
          <p:nvPr/>
        </p:nvSpPr>
        <p:spPr bwMode="auto">
          <a:xfrm>
            <a:off x="79565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1" name="Oval 1630"/>
          <p:cNvSpPr>
            <a:spLocks noChangeArrowheads="1"/>
          </p:cNvSpPr>
          <p:nvPr/>
        </p:nvSpPr>
        <p:spPr bwMode="auto">
          <a:xfrm>
            <a:off x="80645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2" name="Oval 1631"/>
          <p:cNvSpPr>
            <a:spLocks noChangeArrowheads="1"/>
          </p:cNvSpPr>
          <p:nvPr/>
        </p:nvSpPr>
        <p:spPr bwMode="auto">
          <a:xfrm>
            <a:off x="81724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3" name="Oval 1632"/>
          <p:cNvSpPr>
            <a:spLocks noChangeArrowheads="1"/>
          </p:cNvSpPr>
          <p:nvPr/>
        </p:nvSpPr>
        <p:spPr bwMode="auto">
          <a:xfrm>
            <a:off x="82804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4" name="Oval 1633"/>
          <p:cNvSpPr>
            <a:spLocks noChangeArrowheads="1"/>
          </p:cNvSpPr>
          <p:nvPr/>
        </p:nvSpPr>
        <p:spPr bwMode="auto">
          <a:xfrm>
            <a:off x="83883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5" name="Oval 1634"/>
          <p:cNvSpPr>
            <a:spLocks noChangeArrowheads="1"/>
          </p:cNvSpPr>
          <p:nvPr/>
        </p:nvSpPr>
        <p:spPr bwMode="auto">
          <a:xfrm>
            <a:off x="84963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6" name="Oval 1635"/>
          <p:cNvSpPr>
            <a:spLocks noChangeArrowheads="1"/>
          </p:cNvSpPr>
          <p:nvPr/>
        </p:nvSpPr>
        <p:spPr bwMode="auto">
          <a:xfrm>
            <a:off x="86042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7" name="Oval 1636"/>
          <p:cNvSpPr>
            <a:spLocks noChangeArrowheads="1"/>
          </p:cNvSpPr>
          <p:nvPr/>
        </p:nvSpPr>
        <p:spPr bwMode="auto">
          <a:xfrm>
            <a:off x="80645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8" name="Oval 1637"/>
          <p:cNvSpPr>
            <a:spLocks noChangeArrowheads="1"/>
          </p:cNvSpPr>
          <p:nvPr/>
        </p:nvSpPr>
        <p:spPr bwMode="auto">
          <a:xfrm>
            <a:off x="81724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9" name="Oval 1638"/>
          <p:cNvSpPr>
            <a:spLocks noChangeArrowheads="1"/>
          </p:cNvSpPr>
          <p:nvPr/>
        </p:nvSpPr>
        <p:spPr bwMode="auto">
          <a:xfrm>
            <a:off x="82804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0" name="Oval 1639"/>
          <p:cNvSpPr>
            <a:spLocks noChangeArrowheads="1"/>
          </p:cNvSpPr>
          <p:nvPr/>
        </p:nvSpPr>
        <p:spPr bwMode="auto">
          <a:xfrm>
            <a:off x="83883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1" name="Oval 1640"/>
          <p:cNvSpPr>
            <a:spLocks noChangeArrowheads="1"/>
          </p:cNvSpPr>
          <p:nvPr/>
        </p:nvSpPr>
        <p:spPr bwMode="auto">
          <a:xfrm>
            <a:off x="84963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2" name="Oval 1641"/>
          <p:cNvSpPr>
            <a:spLocks noChangeArrowheads="1"/>
          </p:cNvSpPr>
          <p:nvPr/>
        </p:nvSpPr>
        <p:spPr bwMode="auto">
          <a:xfrm>
            <a:off x="86042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3" name="Oval 1642"/>
          <p:cNvSpPr>
            <a:spLocks noChangeArrowheads="1"/>
          </p:cNvSpPr>
          <p:nvPr/>
        </p:nvSpPr>
        <p:spPr bwMode="auto">
          <a:xfrm>
            <a:off x="80645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4" name="Oval 1643"/>
          <p:cNvSpPr>
            <a:spLocks noChangeArrowheads="1"/>
          </p:cNvSpPr>
          <p:nvPr/>
        </p:nvSpPr>
        <p:spPr bwMode="auto">
          <a:xfrm>
            <a:off x="81724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5" name="Oval 1644"/>
          <p:cNvSpPr>
            <a:spLocks noChangeArrowheads="1"/>
          </p:cNvSpPr>
          <p:nvPr/>
        </p:nvSpPr>
        <p:spPr bwMode="auto">
          <a:xfrm>
            <a:off x="82804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6" name="Oval 1645"/>
          <p:cNvSpPr>
            <a:spLocks noChangeArrowheads="1"/>
          </p:cNvSpPr>
          <p:nvPr/>
        </p:nvSpPr>
        <p:spPr bwMode="auto">
          <a:xfrm>
            <a:off x="83883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7" name="Oval 1646"/>
          <p:cNvSpPr>
            <a:spLocks noChangeArrowheads="1"/>
          </p:cNvSpPr>
          <p:nvPr/>
        </p:nvSpPr>
        <p:spPr bwMode="auto">
          <a:xfrm>
            <a:off x="84963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8" name="Oval 1647"/>
          <p:cNvSpPr>
            <a:spLocks noChangeArrowheads="1"/>
          </p:cNvSpPr>
          <p:nvPr/>
        </p:nvSpPr>
        <p:spPr bwMode="auto">
          <a:xfrm>
            <a:off x="86042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9" name="Oval 1648"/>
          <p:cNvSpPr>
            <a:spLocks noChangeArrowheads="1"/>
          </p:cNvSpPr>
          <p:nvPr/>
        </p:nvSpPr>
        <p:spPr bwMode="auto">
          <a:xfrm>
            <a:off x="80645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0" name="Oval 1649"/>
          <p:cNvSpPr>
            <a:spLocks noChangeArrowheads="1"/>
          </p:cNvSpPr>
          <p:nvPr/>
        </p:nvSpPr>
        <p:spPr bwMode="auto">
          <a:xfrm>
            <a:off x="81724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1" name="Oval 1650"/>
          <p:cNvSpPr>
            <a:spLocks noChangeArrowheads="1"/>
          </p:cNvSpPr>
          <p:nvPr/>
        </p:nvSpPr>
        <p:spPr bwMode="auto">
          <a:xfrm>
            <a:off x="82804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2" name="Oval 1651"/>
          <p:cNvSpPr>
            <a:spLocks noChangeArrowheads="1"/>
          </p:cNvSpPr>
          <p:nvPr/>
        </p:nvSpPr>
        <p:spPr bwMode="auto">
          <a:xfrm>
            <a:off x="83883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3" name="Oval 1652"/>
          <p:cNvSpPr>
            <a:spLocks noChangeArrowheads="1"/>
          </p:cNvSpPr>
          <p:nvPr/>
        </p:nvSpPr>
        <p:spPr bwMode="auto">
          <a:xfrm>
            <a:off x="84963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4" name="Oval 1653"/>
          <p:cNvSpPr>
            <a:spLocks noChangeArrowheads="1"/>
          </p:cNvSpPr>
          <p:nvPr/>
        </p:nvSpPr>
        <p:spPr bwMode="auto">
          <a:xfrm>
            <a:off x="86042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5" name="Oval 1654"/>
          <p:cNvSpPr>
            <a:spLocks noChangeArrowheads="1"/>
          </p:cNvSpPr>
          <p:nvPr/>
        </p:nvSpPr>
        <p:spPr bwMode="auto">
          <a:xfrm>
            <a:off x="80645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6" name="Oval 1655"/>
          <p:cNvSpPr>
            <a:spLocks noChangeArrowheads="1"/>
          </p:cNvSpPr>
          <p:nvPr/>
        </p:nvSpPr>
        <p:spPr bwMode="auto">
          <a:xfrm>
            <a:off x="81724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7" name="Oval 1656"/>
          <p:cNvSpPr>
            <a:spLocks noChangeArrowheads="1"/>
          </p:cNvSpPr>
          <p:nvPr/>
        </p:nvSpPr>
        <p:spPr bwMode="auto">
          <a:xfrm>
            <a:off x="82804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8" name="Oval 1657"/>
          <p:cNvSpPr>
            <a:spLocks noChangeArrowheads="1"/>
          </p:cNvSpPr>
          <p:nvPr/>
        </p:nvSpPr>
        <p:spPr bwMode="auto">
          <a:xfrm>
            <a:off x="83883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9" name="Oval 1658"/>
          <p:cNvSpPr>
            <a:spLocks noChangeArrowheads="1"/>
          </p:cNvSpPr>
          <p:nvPr/>
        </p:nvSpPr>
        <p:spPr bwMode="auto">
          <a:xfrm>
            <a:off x="84963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0" name="Oval 1659"/>
          <p:cNvSpPr>
            <a:spLocks noChangeArrowheads="1"/>
          </p:cNvSpPr>
          <p:nvPr/>
        </p:nvSpPr>
        <p:spPr bwMode="auto">
          <a:xfrm>
            <a:off x="86042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1" name="Oval 1660"/>
          <p:cNvSpPr>
            <a:spLocks noChangeArrowheads="1"/>
          </p:cNvSpPr>
          <p:nvPr/>
        </p:nvSpPr>
        <p:spPr bwMode="auto">
          <a:xfrm>
            <a:off x="72009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2" name="Oval 1661"/>
          <p:cNvSpPr>
            <a:spLocks noChangeArrowheads="1"/>
          </p:cNvSpPr>
          <p:nvPr/>
        </p:nvSpPr>
        <p:spPr bwMode="auto">
          <a:xfrm>
            <a:off x="73088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3" name="Oval 1662"/>
          <p:cNvSpPr>
            <a:spLocks noChangeArrowheads="1"/>
          </p:cNvSpPr>
          <p:nvPr/>
        </p:nvSpPr>
        <p:spPr bwMode="auto">
          <a:xfrm>
            <a:off x="74168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4" name="Oval 1663"/>
          <p:cNvSpPr>
            <a:spLocks noChangeArrowheads="1"/>
          </p:cNvSpPr>
          <p:nvPr/>
        </p:nvSpPr>
        <p:spPr bwMode="auto">
          <a:xfrm>
            <a:off x="75247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5" name="Oval 1664"/>
          <p:cNvSpPr>
            <a:spLocks noChangeArrowheads="1"/>
          </p:cNvSpPr>
          <p:nvPr/>
        </p:nvSpPr>
        <p:spPr bwMode="auto">
          <a:xfrm>
            <a:off x="76327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6" name="Oval 1665"/>
          <p:cNvSpPr>
            <a:spLocks noChangeArrowheads="1"/>
          </p:cNvSpPr>
          <p:nvPr/>
        </p:nvSpPr>
        <p:spPr bwMode="auto">
          <a:xfrm>
            <a:off x="77406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7" name="Oval 1666"/>
          <p:cNvSpPr>
            <a:spLocks noChangeArrowheads="1"/>
          </p:cNvSpPr>
          <p:nvPr/>
        </p:nvSpPr>
        <p:spPr bwMode="auto">
          <a:xfrm>
            <a:off x="78486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8" name="Oval 1667"/>
          <p:cNvSpPr>
            <a:spLocks noChangeArrowheads="1"/>
          </p:cNvSpPr>
          <p:nvPr/>
        </p:nvSpPr>
        <p:spPr bwMode="auto">
          <a:xfrm>
            <a:off x="79565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9" name="Oval 1668"/>
          <p:cNvSpPr>
            <a:spLocks noChangeArrowheads="1"/>
          </p:cNvSpPr>
          <p:nvPr/>
        </p:nvSpPr>
        <p:spPr bwMode="auto">
          <a:xfrm>
            <a:off x="72009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0" name="Oval 1669"/>
          <p:cNvSpPr>
            <a:spLocks noChangeArrowheads="1"/>
          </p:cNvSpPr>
          <p:nvPr/>
        </p:nvSpPr>
        <p:spPr bwMode="auto">
          <a:xfrm>
            <a:off x="73088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1" name="Oval 1670"/>
          <p:cNvSpPr>
            <a:spLocks noChangeArrowheads="1"/>
          </p:cNvSpPr>
          <p:nvPr/>
        </p:nvSpPr>
        <p:spPr bwMode="auto">
          <a:xfrm>
            <a:off x="74168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2" name="Oval 1671"/>
          <p:cNvSpPr>
            <a:spLocks noChangeArrowheads="1"/>
          </p:cNvSpPr>
          <p:nvPr/>
        </p:nvSpPr>
        <p:spPr bwMode="auto">
          <a:xfrm>
            <a:off x="75247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3" name="Oval 1672"/>
          <p:cNvSpPr>
            <a:spLocks noChangeArrowheads="1"/>
          </p:cNvSpPr>
          <p:nvPr/>
        </p:nvSpPr>
        <p:spPr bwMode="auto">
          <a:xfrm>
            <a:off x="76327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4" name="Oval 1673"/>
          <p:cNvSpPr>
            <a:spLocks noChangeArrowheads="1"/>
          </p:cNvSpPr>
          <p:nvPr/>
        </p:nvSpPr>
        <p:spPr bwMode="auto">
          <a:xfrm>
            <a:off x="77406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5" name="Oval 1674"/>
          <p:cNvSpPr>
            <a:spLocks noChangeArrowheads="1"/>
          </p:cNvSpPr>
          <p:nvPr/>
        </p:nvSpPr>
        <p:spPr bwMode="auto">
          <a:xfrm>
            <a:off x="78486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6" name="Oval 1675"/>
          <p:cNvSpPr>
            <a:spLocks noChangeArrowheads="1"/>
          </p:cNvSpPr>
          <p:nvPr/>
        </p:nvSpPr>
        <p:spPr bwMode="auto">
          <a:xfrm>
            <a:off x="79565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7" name="Oval 1676"/>
          <p:cNvSpPr>
            <a:spLocks noChangeArrowheads="1"/>
          </p:cNvSpPr>
          <p:nvPr/>
        </p:nvSpPr>
        <p:spPr bwMode="auto">
          <a:xfrm>
            <a:off x="72009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8" name="Oval 1677"/>
          <p:cNvSpPr>
            <a:spLocks noChangeArrowheads="1"/>
          </p:cNvSpPr>
          <p:nvPr/>
        </p:nvSpPr>
        <p:spPr bwMode="auto">
          <a:xfrm>
            <a:off x="73088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9" name="Oval 1678"/>
          <p:cNvSpPr>
            <a:spLocks noChangeArrowheads="1"/>
          </p:cNvSpPr>
          <p:nvPr/>
        </p:nvSpPr>
        <p:spPr bwMode="auto">
          <a:xfrm>
            <a:off x="74168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0" name="Oval 1679"/>
          <p:cNvSpPr>
            <a:spLocks noChangeArrowheads="1"/>
          </p:cNvSpPr>
          <p:nvPr/>
        </p:nvSpPr>
        <p:spPr bwMode="auto">
          <a:xfrm>
            <a:off x="75247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1" name="Oval 1680"/>
          <p:cNvSpPr>
            <a:spLocks noChangeArrowheads="1"/>
          </p:cNvSpPr>
          <p:nvPr/>
        </p:nvSpPr>
        <p:spPr bwMode="auto">
          <a:xfrm>
            <a:off x="76327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2" name="Oval 1681"/>
          <p:cNvSpPr>
            <a:spLocks noChangeArrowheads="1"/>
          </p:cNvSpPr>
          <p:nvPr/>
        </p:nvSpPr>
        <p:spPr bwMode="auto">
          <a:xfrm>
            <a:off x="77406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3" name="Oval 1682"/>
          <p:cNvSpPr>
            <a:spLocks noChangeArrowheads="1"/>
          </p:cNvSpPr>
          <p:nvPr/>
        </p:nvSpPr>
        <p:spPr bwMode="auto">
          <a:xfrm>
            <a:off x="78486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4" name="Oval 1683"/>
          <p:cNvSpPr>
            <a:spLocks noChangeArrowheads="1"/>
          </p:cNvSpPr>
          <p:nvPr/>
        </p:nvSpPr>
        <p:spPr bwMode="auto">
          <a:xfrm>
            <a:off x="79565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5" name="Oval 1684"/>
          <p:cNvSpPr>
            <a:spLocks noChangeArrowheads="1"/>
          </p:cNvSpPr>
          <p:nvPr/>
        </p:nvSpPr>
        <p:spPr bwMode="auto">
          <a:xfrm>
            <a:off x="72009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6" name="Oval 1685"/>
          <p:cNvSpPr>
            <a:spLocks noChangeArrowheads="1"/>
          </p:cNvSpPr>
          <p:nvPr/>
        </p:nvSpPr>
        <p:spPr bwMode="auto">
          <a:xfrm>
            <a:off x="73088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7" name="Oval 1686"/>
          <p:cNvSpPr>
            <a:spLocks noChangeArrowheads="1"/>
          </p:cNvSpPr>
          <p:nvPr/>
        </p:nvSpPr>
        <p:spPr bwMode="auto">
          <a:xfrm>
            <a:off x="74168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8" name="Oval 1687"/>
          <p:cNvSpPr>
            <a:spLocks noChangeArrowheads="1"/>
          </p:cNvSpPr>
          <p:nvPr/>
        </p:nvSpPr>
        <p:spPr bwMode="auto">
          <a:xfrm>
            <a:off x="75247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9" name="Oval 1688"/>
          <p:cNvSpPr>
            <a:spLocks noChangeArrowheads="1"/>
          </p:cNvSpPr>
          <p:nvPr/>
        </p:nvSpPr>
        <p:spPr bwMode="auto">
          <a:xfrm>
            <a:off x="76327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0" name="Oval 1689"/>
          <p:cNvSpPr>
            <a:spLocks noChangeArrowheads="1"/>
          </p:cNvSpPr>
          <p:nvPr/>
        </p:nvSpPr>
        <p:spPr bwMode="auto">
          <a:xfrm>
            <a:off x="77406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1" name="Oval 1690"/>
          <p:cNvSpPr>
            <a:spLocks noChangeArrowheads="1"/>
          </p:cNvSpPr>
          <p:nvPr/>
        </p:nvSpPr>
        <p:spPr bwMode="auto">
          <a:xfrm>
            <a:off x="78486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2" name="Oval 1691"/>
          <p:cNvSpPr>
            <a:spLocks noChangeArrowheads="1"/>
          </p:cNvSpPr>
          <p:nvPr/>
        </p:nvSpPr>
        <p:spPr bwMode="auto">
          <a:xfrm>
            <a:off x="79565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3" name="Oval 1692"/>
          <p:cNvSpPr>
            <a:spLocks noChangeArrowheads="1"/>
          </p:cNvSpPr>
          <p:nvPr/>
        </p:nvSpPr>
        <p:spPr bwMode="auto">
          <a:xfrm>
            <a:off x="72009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4" name="Oval 1693"/>
          <p:cNvSpPr>
            <a:spLocks noChangeArrowheads="1"/>
          </p:cNvSpPr>
          <p:nvPr/>
        </p:nvSpPr>
        <p:spPr bwMode="auto">
          <a:xfrm>
            <a:off x="73088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5" name="Oval 1694"/>
          <p:cNvSpPr>
            <a:spLocks noChangeArrowheads="1"/>
          </p:cNvSpPr>
          <p:nvPr/>
        </p:nvSpPr>
        <p:spPr bwMode="auto">
          <a:xfrm>
            <a:off x="74168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6" name="Oval 1695"/>
          <p:cNvSpPr>
            <a:spLocks noChangeArrowheads="1"/>
          </p:cNvSpPr>
          <p:nvPr/>
        </p:nvSpPr>
        <p:spPr bwMode="auto">
          <a:xfrm>
            <a:off x="75247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7" name="Oval 1696"/>
          <p:cNvSpPr>
            <a:spLocks noChangeArrowheads="1"/>
          </p:cNvSpPr>
          <p:nvPr/>
        </p:nvSpPr>
        <p:spPr bwMode="auto">
          <a:xfrm>
            <a:off x="76327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8" name="Oval 1697"/>
          <p:cNvSpPr>
            <a:spLocks noChangeArrowheads="1"/>
          </p:cNvSpPr>
          <p:nvPr/>
        </p:nvSpPr>
        <p:spPr bwMode="auto">
          <a:xfrm>
            <a:off x="77406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9" name="Oval 1698"/>
          <p:cNvSpPr>
            <a:spLocks noChangeArrowheads="1"/>
          </p:cNvSpPr>
          <p:nvPr/>
        </p:nvSpPr>
        <p:spPr bwMode="auto">
          <a:xfrm>
            <a:off x="78486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0" name="Oval 1699"/>
          <p:cNvSpPr>
            <a:spLocks noChangeArrowheads="1"/>
          </p:cNvSpPr>
          <p:nvPr/>
        </p:nvSpPr>
        <p:spPr bwMode="auto">
          <a:xfrm>
            <a:off x="79565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1" name="Oval 1700"/>
          <p:cNvSpPr>
            <a:spLocks noChangeArrowheads="1"/>
          </p:cNvSpPr>
          <p:nvPr/>
        </p:nvSpPr>
        <p:spPr bwMode="auto">
          <a:xfrm>
            <a:off x="72009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2" name="Oval 1701"/>
          <p:cNvSpPr>
            <a:spLocks noChangeArrowheads="1"/>
          </p:cNvSpPr>
          <p:nvPr/>
        </p:nvSpPr>
        <p:spPr bwMode="auto">
          <a:xfrm>
            <a:off x="73088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3" name="Oval 1702"/>
          <p:cNvSpPr>
            <a:spLocks noChangeArrowheads="1"/>
          </p:cNvSpPr>
          <p:nvPr/>
        </p:nvSpPr>
        <p:spPr bwMode="auto">
          <a:xfrm>
            <a:off x="74168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4" name="Oval 1703"/>
          <p:cNvSpPr>
            <a:spLocks noChangeArrowheads="1"/>
          </p:cNvSpPr>
          <p:nvPr/>
        </p:nvSpPr>
        <p:spPr bwMode="auto">
          <a:xfrm>
            <a:off x="75247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5" name="Oval 1704"/>
          <p:cNvSpPr>
            <a:spLocks noChangeArrowheads="1"/>
          </p:cNvSpPr>
          <p:nvPr/>
        </p:nvSpPr>
        <p:spPr bwMode="auto">
          <a:xfrm>
            <a:off x="76327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6" name="Oval 1705"/>
          <p:cNvSpPr>
            <a:spLocks noChangeArrowheads="1"/>
          </p:cNvSpPr>
          <p:nvPr/>
        </p:nvSpPr>
        <p:spPr bwMode="auto">
          <a:xfrm>
            <a:off x="77406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7" name="Oval 1706"/>
          <p:cNvSpPr>
            <a:spLocks noChangeArrowheads="1"/>
          </p:cNvSpPr>
          <p:nvPr/>
        </p:nvSpPr>
        <p:spPr bwMode="auto">
          <a:xfrm>
            <a:off x="78486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8" name="Oval 1707"/>
          <p:cNvSpPr>
            <a:spLocks noChangeArrowheads="1"/>
          </p:cNvSpPr>
          <p:nvPr/>
        </p:nvSpPr>
        <p:spPr bwMode="auto">
          <a:xfrm>
            <a:off x="79565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9" name="Oval 1708"/>
          <p:cNvSpPr>
            <a:spLocks noChangeArrowheads="1"/>
          </p:cNvSpPr>
          <p:nvPr/>
        </p:nvSpPr>
        <p:spPr bwMode="auto">
          <a:xfrm>
            <a:off x="80645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0" name="Oval 1709"/>
          <p:cNvSpPr>
            <a:spLocks noChangeArrowheads="1"/>
          </p:cNvSpPr>
          <p:nvPr/>
        </p:nvSpPr>
        <p:spPr bwMode="auto">
          <a:xfrm>
            <a:off x="81724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1" name="Oval 1710"/>
          <p:cNvSpPr>
            <a:spLocks noChangeArrowheads="1"/>
          </p:cNvSpPr>
          <p:nvPr/>
        </p:nvSpPr>
        <p:spPr bwMode="auto">
          <a:xfrm>
            <a:off x="82804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2" name="Oval 1711"/>
          <p:cNvSpPr>
            <a:spLocks noChangeArrowheads="1"/>
          </p:cNvSpPr>
          <p:nvPr/>
        </p:nvSpPr>
        <p:spPr bwMode="auto">
          <a:xfrm>
            <a:off x="83883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3" name="Oval 1712"/>
          <p:cNvSpPr>
            <a:spLocks noChangeArrowheads="1"/>
          </p:cNvSpPr>
          <p:nvPr/>
        </p:nvSpPr>
        <p:spPr bwMode="auto">
          <a:xfrm>
            <a:off x="84963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4" name="Oval 1713"/>
          <p:cNvSpPr>
            <a:spLocks noChangeArrowheads="1"/>
          </p:cNvSpPr>
          <p:nvPr/>
        </p:nvSpPr>
        <p:spPr bwMode="auto">
          <a:xfrm>
            <a:off x="86042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5" name="Oval 1714"/>
          <p:cNvSpPr>
            <a:spLocks noChangeArrowheads="1"/>
          </p:cNvSpPr>
          <p:nvPr/>
        </p:nvSpPr>
        <p:spPr bwMode="auto">
          <a:xfrm>
            <a:off x="80645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6" name="Oval 1715"/>
          <p:cNvSpPr>
            <a:spLocks noChangeArrowheads="1"/>
          </p:cNvSpPr>
          <p:nvPr/>
        </p:nvSpPr>
        <p:spPr bwMode="auto">
          <a:xfrm>
            <a:off x="81724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7" name="Oval 1716"/>
          <p:cNvSpPr>
            <a:spLocks noChangeArrowheads="1"/>
          </p:cNvSpPr>
          <p:nvPr/>
        </p:nvSpPr>
        <p:spPr bwMode="auto">
          <a:xfrm>
            <a:off x="82804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8" name="Oval 1717"/>
          <p:cNvSpPr>
            <a:spLocks noChangeArrowheads="1"/>
          </p:cNvSpPr>
          <p:nvPr/>
        </p:nvSpPr>
        <p:spPr bwMode="auto">
          <a:xfrm>
            <a:off x="83883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9" name="Oval 1718"/>
          <p:cNvSpPr>
            <a:spLocks noChangeArrowheads="1"/>
          </p:cNvSpPr>
          <p:nvPr/>
        </p:nvSpPr>
        <p:spPr bwMode="auto">
          <a:xfrm>
            <a:off x="84963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0" name="Oval 1719"/>
          <p:cNvSpPr>
            <a:spLocks noChangeArrowheads="1"/>
          </p:cNvSpPr>
          <p:nvPr/>
        </p:nvSpPr>
        <p:spPr bwMode="auto">
          <a:xfrm>
            <a:off x="86042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1" name="Oval 1720"/>
          <p:cNvSpPr>
            <a:spLocks noChangeArrowheads="1"/>
          </p:cNvSpPr>
          <p:nvPr/>
        </p:nvSpPr>
        <p:spPr bwMode="auto">
          <a:xfrm>
            <a:off x="80645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2" name="Oval 1721"/>
          <p:cNvSpPr>
            <a:spLocks noChangeArrowheads="1"/>
          </p:cNvSpPr>
          <p:nvPr/>
        </p:nvSpPr>
        <p:spPr bwMode="auto">
          <a:xfrm>
            <a:off x="81724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3" name="Oval 1722"/>
          <p:cNvSpPr>
            <a:spLocks noChangeArrowheads="1"/>
          </p:cNvSpPr>
          <p:nvPr/>
        </p:nvSpPr>
        <p:spPr bwMode="auto">
          <a:xfrm>
            <a:off x="82804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4" name="Oval 1723"/>
          <p:cNvSpPr>
            <a:spLocks noChangeArrowheads="1"/>
          </p:cNvSpPr>
          <p:nvPr/>
        </p:nvSpPr>
        <p:spPr bwMode="auto">
          <a:xfrm>
            <a:off x="83883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5" name="Oval 1724"/>
          <p:cNvSpPr>
            <a:spLocks noChangeArrowheads="1"/>
          </p:cNvSpPr>
          <p:nvPr/>
        </p:nvSpPr>
        <p:spPr bwMode="auto">
          <a:xfrm>
            <a:off x="84963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6" name="Oval 1725"/>
          <p:cNvSpPr>
            <a:spLocks noChangeArrowheads="1"/>
          </p:cNvSpPr>
          <p:nvPr/>
        </p:nvSpPr>
        <p:spPr bwMode="auto">
          <a:xfrm>
            <a:off x="86042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7" name="Oval 1726"/>
          <p:cNvSpPr>
            <a:spLocks noChangeArrowheads="1"/>
          </p:cNvSpPr>
          <p:nvPr/>
        </p:nvSpPr>
        <p:spPr bwMode="auto">
          <a:xfrm>
            <a:off x="80645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8" name="Oval 1727"/>
          <p:cNvSpPr>
            <a:spLocks noChangeArrowheads="1"/>
          </p:cNvSpPr>
          <p:nvPr/>
        </p:nvSpPr>
        <p:spPr bwMode="auto">
          <a:xfrm>
            <a:off x="81724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9" name="Oval 1728"/>
          <p:cNvSpPr>
            <a:spLocks noChangeArrowheads="1"/>
          </p:cNvSpPr>
          <p:nvPr/>
        </p:nvSpPr>
        <p:spPr bwMode="auto">
          <a:xfrm>
            <a:off x="82804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0" name="Oval 1729"/>
          <p:cNvSpPr>
            <a:spLocks noChangeArrowheads="1"/>
          </p:cNvSpPr>
          <p:nvPr/>
        </p:nvSpPr>
        <p:spPr bwMode="auto">
          <a:xfrm>
            <a:off x="83883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1" name="Oval 1730"/>
          <p:cNvSpPr>
            <a:spLocks noChangeArrowheads="1"/>
          </p:cNvSpPr>
          <p:nvPr/>
        </p:nvSpPr>
        <p:spPr bwMode="auto">
          <a:xfrm>
            <a:off x="84963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2" name="Oval 1731"/>
          <p:cNvSpPr>
            <a:spLocks noChangeArrowheads="1"/>
          </p:cNvSpPr>
          <p:nvPr/>
        </p:nvSpPr>
        <p:spPr bwMode="auto">
          <a:xfrm>
            <a:off x="86042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3" name="Oval 1732"/>
          <p:cNvSpPr>
            <a:spLocks noChangeArrowheads="1"/>
          </p:cNvSpPr>
          <p:nvPr/>
        </p:nvSpPr>
        <p:spPr bwMode="auto">
          <a:xfrm>
            <a:off x="80645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4" name="Oval 1733"/>
          <p:cNvSpPr>
            <a:spLocks noChangeArrowheads="1"/>
          </p:cNvSpPr>
          <p:nvPr/>
        </p:nvSpPr>
        <p:spPr bwMode="auto">
          <a:xfrm>
            <a:off x="81724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5" name="Oval 1734"/>
          <p:cNvSpPr>
            <a:spLocks noChangeArrowheads="1"/>
          </p:cNvSpPr>
          <p:nvPr/>
        </p:nvSpPr>
        <p:spPr bwMode="auto">
          <a:xfrm>
            <a:off x="82804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6" name="Oval 1735"/>
          <p:cNvSpPr>
            <a:spLocks noChangeArrowheads="1"/>
          </p:cNvSpPr>
          <p:nvPr/>
        </p:nvSpPr>
        <p:spPr bwMode="auto">
          <a:xfrm>
            <a:off x="83883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7" name="Oval 1736"/>
          <p:cNvSpPr>
            <a:spLocks noChangeArrowheads="1"/>
          </p:cNvSpPr>
          <p:nvPr/>
        </p:nvSpPr>
        <p:spPr bwMode="auto">
          <a:xfrm>
            <a:off x="84963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8" name="Oval 1737"/>
          <p:cNvSpPr>
            <a:spLocks noChangeArrowheads="1"/>
          </p:cNvSpPr>
          <p:nvPr/>
        </p:nvSpPr>
        <p:spPr bwMode="auto">
          <a:xfrm>
            <a:off x="86042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9" name="Oval 1738"/>
          <p:cNvSpPr>
            <a:spLocks noChangeArrowheads="1"/>
          </p:cNvSpPr>
          <p:nvPr/>
        </p:nvSpPr>
        <p:spPr bwMode="auto">
          <a:xfrm>
            <a:off x="80645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0" name="Oval 1739"/>
          <p:cNvSpPr>
            <a:spLocks noChangeArrowheads="1"/>
          </p:cNvSpPr>
          <p:nvPr/>
        </p:nvSpPr>
        <p:spPr bwMode="auto">
          <a:xfrm>
            <a:off x="81724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1" name="Oval 1740"/>
          <p:cNvSpPr>
            <a:spLocks noChangeArrowheads="1"/>
          </p:cNvSpPr>
          <p:nvPr/>
        </p:nvSpPr>
        <p:spPr bwMode="auto">
          <a:xfrm>
            <a:off x="82804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2" name="Oval 1741"/>
          <p:cNvSpPr>
            <a:spLocks noChangeArrowheads="1"/>
          </p:cNvSpPr>
          <p:nvPr/>
        </p:nvSpPr>
        <p:spPr bwMode="auto">
          <a:xfrm>
            <a:off x="83883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3" name="Oval 1742"/>
          <p:cNvSpPr>
            <a:spLocks noChangeArrowheads="1"/>
          </p:cNvSpPr>
          <p:nvPr/>
        </p:nvSpPr>
        <p:spPr bwMode="auto">
          <a:xfrm>
            <a:off x="84963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4" name="Oval 1743"/>
          <p:cNvSpPr>
            <a:spLocks noChangeArrowheads="1"/>
          </p:cNvSpPr>
          <p:nvPr/>
        </p:nvSpPr>
        <p:spPr bwMode="auto">
          <a:xfrm>
            <a:off x="86042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4176" name="Line 1744"/>
          <p:cNvSpPr>
            <a:spLocks noChangeShapeType="1"/>
          </p:cNvSpPr>
          <p:nvPr/>
        </p:nvSpPr>
        <p:spPr bwMode="auto">
          <a:xfrm flipV="1">
            <a:off x="2087563" y="2133600"/>
            <a:ext cx="1692275" cy="3419475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77" name="Line 1745"/>
          <p:cNvSpPr>
            <a:spLocks noChangeShapeType="1"/>
          </p:cNvSpPr>
          <p:nvPr/>
        </p:nvSpPr>
        <p:spPr bwMode="auto">
          <a:xfrm>
            <a:off x="3816350" y="2097088"/>
            <a:ext cx="4184650" cy="3998912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78" name="Line 1746"/>
          <p:cNvSpPr>
            <a:spLocks noChangeShapeType="1"/>
          </p:cNvSpPr>
          <p:nvPr/>
        </p:nvSpPr>
        <p:spPr bwMode="auto">
          <a:xfrm flipH="1" flipV="1">
            <a:off x="3276600" y="5553075"/>
            <a:ext cx="4724400" cy="542925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79" name="Text Box 1747"/>
          <p:cNvSpPr txBox="1">
            <a:spLocks noChangeArrowheads="1"/>
          </p:cNvSpPr>
          <p:nvPr/>
        </p:nvSpPr>
        <p:spPr bwMode="auto">
          <a:xfrm>
            <a:off x="250825" y="3716338"/>
            <a:ext cx="2127250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Nodes numerically-close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are 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not</a:t>
            </a:r>
            <a:r>
              <a:rPr lang="en-US" sz="1200" b="1">
                <a:latin typeface="Arial" charset="0"/>
              </a:rPr>
              <a:t> topologically-close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(1M nodes = 10+ hops)</a:t>
            </a:r>
          </a:p>
        </p:txBody>
      </p:sp>
      <p:sp>
        <p:nvSpPr>
          <p:cNvPr id="45779" name="Oval 1749"/>
          <p:cNvSpPr>
            <a:spLocks noChangeArrowheads="1"/>
          </p:cNvSpPr>
          <p:nvPr/>
        </p:nvSpPr>
        <p:spPr bwMode="auto">
          <a:xfrm>
            <a:off x="504825" y="1879600"/>
            <a:ext cx="1660525" cy="1660525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4182" name="Oval 1750"/>
          <p:cNvSpPr>
            <a:spLocks noChangeArrowheads="1"/>
          </p:cNvSpPr>
          <p:nvPr/>
        </p:nvSpPr>
        <p:spPr bwMode="auto">
          <a:xfrm>
            <a:off x="1905000" y="2106613"/>
            <a:ext cx="66675" cy="66675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3" name="Oval 1751"/>
          <p:cNvSpPr>
            <a:spLocks noChangeArrowheads="1"/>
          </p:cNvSpPr>
          <p:nvPr/>
        </p:nvSpPr>
        <p:spPr bwMode="auto">
          <a:xfrm>
            <a:off x="1363663" y="1844675"/>
            <a:ext cx="66675" cy="666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4" name="Oval 1752"/>
          <p:cNvSpPr>
            <a:spLocks noChangeArrowheads="1"/>
          </p:cNvSpPr>
          <p:nvPr/>
        </p:nvSpPr>
        <p:spPr bwMode="auto">
          <a:xfrm>
            <a:off x="468313" y="2643188"/>
            <a:ext cx="66675" cy="6508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5" name="Oval 1753"/>
          <p:cNvSpPr>
            <a:spLocks noChangeArrowheads="1"/>
          </p:cNvSpPr>
          <p:nvPr/>
        </p:nvSpPr>
        <p:spPr bwMode="auto">
          <a:xfrm>
            <a:off x="2128838" y="2609850"/>
            <a:ext cx="66675" cy="6508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6" name="Oval 1754"/>
          <p:cNvSpPr>
            <a:spLocks noChangeArrowheads="1"/>
          </p:cNvSpPr>
          <p:nvPr/>
        </p:nvSpPr>
        <p:spPr bwMode="auto">
          <a:xfrm>
            <a:off x="1971675" y="3168650"/>
            <a:ext cx="66675" cy="666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7" name="Oval 1755"/>
          <p:cNvSpPr>
            <a:spLocks noChangeArrowheads="1"/>
          </p:cNvSpPr>
          <p:nvPr/>
        </p:nvSpPr>
        <p:spPr bwMode="auto">
          <a:xfrm>
            <a:off x="1265238" y="3505200"/>
            <a:ext cx="66675" cy="666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8" name="Oval 1756"/>
          <p:cNvSpPr>
            <a:spLocks noChangeArrowheads="1"/>
          </p:cNvSpPr>
          <p:nvPr/>
        </p:nvSpPr>
        <p:spPr bwMode="auto">
          <a:xfrm>
            <a:off x="800100" y="3340100"/>
            <a:ext cx="66675" cy="6508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9" name="Oval 1757"/>
          <p:cNvSpPr>
            <a:spLocks noChangeArrowheads="1"/>
          </p:cNvSpPr>
          <p:nvPr/>
        </p:nvSpPr>
        <p:spPr bwMode="auto">
          <a:xfrm>
            <a:off x="592138" y="3108325"/>
            <a:ext cx="66675" cy="65088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90" name="Oval 1758"/>
          <p:cNvSpPr>
            <a:spLocks noChangeArrowheads="1"/>
          </p:cNvSpPr>
          <p:nvPr/>
        </p:nvSpPr>
        <p:spPr bwMode="auto">
          <a:xfrm>
            <a:off x="525463" y="2381250"/>
            <a:ext cx="66675" cy="666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91" name="Oval 1759"/>
          <p:cNvSpPr>
            <a:spLocks noChangeArrowheads="1"/>
          </p:cNvSpPr>
          <p:nvPr/>
        </p:nvSpPr>
        <p:spPr bwMode="auto">
          <a:xfrm>
            <a:off x="715963" y="2082800"/>
            <a:ext cx="66675" cy="6508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92" name="Freeform 1760"/>
          <p:cNvSpPr>
            <a:spLocks/>
          </p:cNvSpPr>
          <p:nvPr/>
        </p:nvSpPr>
        <p:spPr bwMode="auto">
          <a:xfrm>
            <a:off x="666750" y="2178050"/>
            <a:ext cx="1262063" cy="962025"/>
          </a:xfrm>
          <a:custGeom>
            <a:avLst/>
            <a:gdLst>
              <a:gd name="T0" fmla="*/ 1769 w 1769"/>
              <a:gd name="T1" fmla="*/ 0 h 1270"/>
              <a:gd name="T2" fmla="*/ 680 w 1769"/>
              <a:gd name="T3" fmla="*/ 453 h 1270"/>
              <a:gd name="T4" fmla="*/ 0 w 1769"/>
              <a:gd name="T5" fmla="*/ 1270 h 1270"/>
              <a:gd name="T6" fmla="*/ 0 60000 65536"/>
              <a:gd name="T7" fmla="*/ 0 60000 65536"/>
              <a:gd name="T8" fmla="*/ 0 60000 65536"/>
              <a:gd name="T9" fmla="*/ 0 w 1769"/>
              <a:gd name="T10" fmla="*/ 0 h 1270"/>
              <a:gd name="T11" fmla="*/ 1769 w 1769"/>
              <a:gd name="T12" fmla="*/ 1270 h 12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9" h="1270">
                <a:moveTo>
                  <a:pt x="1769" y="0"/>
                </a:moveTo>
                <a:cubicBezTo>
                  <a:pt x="1372" y="120"/>
                  <a:pt x="975" y="241"/>
                  <a:pt x="680" y="453"/>
                </a:cubicBezTo>
                <a:cubicBezTo>
                  <a:pt x="385" y="665"/>
                  <a:pt x="192" y="967"/>
                  <a:pt x="0" y="1270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93" name="Freeform 1761"/>
          <p:cNvSpPr>
            <a:spLocks/>
          </p:cNvSpPr>
          <p:nvPr/>
        </p:nvSpPr>
        <p:spPr bwMode="auto">
          <a:xfrm>
            <a:off x="566738" y="2443163"/>
            <a:ext cx="144462" cy="665162"/>
          </a:xfrm>
          <a:custGeom>
            <a:avLst/>
            <a:gdLst>
              <a:gd name="T0" fmla="*/ 91 w 197"/>
              <a:gd name="T1" fmla="*/ 907 h 907"/>
              <a:gd name="T2" fmla="*/ 182 w 197"/>
              <a:gd name="T3" fmla="*/ 363 h 907"/>
              <a:gd name="T4" fmla="*/ 0 w 197"/>
              <a:gd name="T5" fmla="*/ 0 h 907"/>
              <a:gd name="T6" fmla="*/ 0 60000 65536"/>
              <a:gd name="T7" fmla="*/ 0 60000 65536"/>
              <a:gd name="T8" fmla="*/ 0 60000 65536"/>
              <a:gd name="T9" fmla="*/ 0 w 197"/>
              <a:gd name="T10" fmla="*/ 0 h 907"/>
              <a:gd name="T11" fmla="*/ 197 w 197"/>
              <a:gd name="T12" fmla="*/ 907 h 9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" h="907">
                <a:moveTo>
                  <a:pt x="91" y="907"/>
                </a:moveTo>
                <a:cubicBezTo>
                  <a:pt x="144" y="710"/>
                  <a:pt x="197" y="514"/>
                  <a:pt x="182" y="363"/>
                </a:cubicBezTo>
                <a:cubicBezTo>
                  <a:pt x="167" y="212"/>
                  <a:pt x="83" y="106"/>
                  <a:pt x="0" y="0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94" name="Freeform 1762"/>
          <p:cNvSpPr>
            <a:spLocks/>
          </p:cNvSpPr>
          <p:nvPr/>
        </p:nvSpPr>
        <p:spPr bwMode="auto">
          <a:xfrm>
            <a:off x="600075" y="2144713"/>
            <a:ext cx="166688" cy="265112"/>
          </a:xfrm>
          <a:custGeom>
            <a:avLst/>
            <a:gdLst>
              <a:gd name="T0" fmla="*/ 0 w 226"/>
              <a:gd name="T1" fmla="*/ 363 h 363"/>
              <a:gd name="T2" fmla="*/ 181 w 226"/>
              <a:gd name="T3" fmla="*/ 227 h 363"/>
              <a:gd name="T4" fmla="*/ 226 w 226"/>
              <a:gd name="T5" fmla="*/ 0 h 363"/>
              <a:gd name="T6" fmla="*/ 0 60000 65536"/>
              <a:gd name="T7" fmla="*/ 0 60000 65536"/>
              <a:gd name="T8" fmla="*/ 0 60000 65536"/>
              <a:gd name="T9" fmla="*/ 0 w 226"/>
              <a:gd name="T10" fmla="*/ 0 h 363"/>
              <a:gd name="T11" fmla="*/ 226 w 22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" h="363">
                <a:moveTo>
                  <a:pt x="0" y="363"/>
                </a:moveTo>
                <a:cubicBezTo>
                  <a:pt x="71" y="325"/>
                  <a:pt x="143" y="287"/>
                  <a:pt x="181" y="227"/>
                </a:cubicBezTo>
                <a:cubicBezTo>
                  <a:pt x="219" y="167"/>
                  <a:pt x="222" y="83"/>
                  <a:pt x="226" y="0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793" name="Oval 1763"/>
          <p:cNvSpPr>
            <a:spLocks noChangeArrowheads="1"/>
          </p:cNvSpPr>
          <p:nvPr/>
        </p:nvSpPr>
        <p:spPr bwMode="auto">
          <a:xfrm>
            <a:off x="7962900" y="6064250"/>
            <a:ext cx="71438" cy="71438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62" name="1761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4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4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176" grpId="0" animBg="1"/>
      <p:bldP spid="404177" grpId="0" animBg="1"/>
      <p:bldP spid="404178" grpId="0" animBg="1"/>
      <p:bldP spid="404192" grpId="0" animBg="1"/>
      <p:bldP spid="404193" grpId="0" animBg="1"/>
      <p:bldP spid="40419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of Lookup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is </a:t>
            </a:r>
            <a:r>
              <a:rPr lang="en-US" i="1" smtClean="0"/>
              <a:t>O(log N)</a:t>
            </a:r>
            <a:r>
              <a:rPr lang="en-US" smtClean="0"/>
              <a:t>, constant is 0.5</a:t>
            </a: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133600"/>
            <a:ext cx="5915025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Robustness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smtClean="0"/>
              <a:t>Simulation results: static scenario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Failed lookup means original node with key failed (no replicas)</a:t>
            </a:r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Result implies good balance of keys among nodes!</a:t>
            </a: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286000"/>
            <a:ext cx="5392738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Chord Discussion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Search types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700" smtClean="0"/>
              <a:t>Only equality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Scalability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700" smtClean="0"/>
              <a:t>Diameter (search and update) in </a:t>
            </a:r>
            <a:r>
              <a:rPr lang="en-US" sz="1700" i="1" smtClean="0"/>
              <a:t>O(log N) </a:t>
            </a:r>
            <a:r>
              <a:rPr lang="en-US" sz="1700" smtClean="0"/>
              <a:t>w.h.p.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700" smtClean="0"/>
              <a:t>Degree in </a:t>
            </a:r>
            <a:r>
              <a:rPr lang="en-US" sz="1700" i="1" smtClean="0"/>
              <a:t>O(log N)</a:t>
            </a:r>
            <a:endParaRPr lang="en-US" sz="1700" smtClean="0"/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700" smtClean="0"/>
              <a:t>Construction: </a:t>
            </a:r>
            <a:r>
              <a:rPr lang="en-US" sz="1700" i="1" smtClean="0"/>
              <a:t>O(log</a:t>
            </a:r>
            <a:r>
              <a:rPr lang="en-US" sz="1700" i="1" baseline="30000" smtClean="0"/>
              <a:t>2</a:t>
            </a:r>
            <a:r>
              <a:rPr lang="en-US" sz="1700" i="1" smtClean="0"/>
              <a:t> N)</a:t>
            </a:r>
            <a:r>
              <a:rPr lang="en-US" sz="1700" smtClean="0"/>
              <a:t> if a new node joins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Robustness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700" smtClean="0"/>
              <a:t>Replication might be used by storing replicas at successor nodes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Autonomy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700" smtClean="0"/>
              <a:t>IP address imposes a specific role for storage and routing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Global knowledge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700" smtClean="0"/>
              <a:t>Mapping of IP addresses and data keys to common key space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700" smtClean="0"/>
              <a:t>Single origin (single initial node </a:t>
            </a:r>
            <a:r>
              <a:rPr lang="en-US" sz="1700" smtClean="0">
                <a:cs typeface="Arial" charset="0"/>
              </a:rPr>
              <a:t>— cannot merge rings</a:t>
            </a:r>
            <a:r>
              <a:rPr lang="en-US" sz="1700" smtClean="0"/>
              <a:t>)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Chord Discussion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 types</a:t>
            </a:r>
          </a:p>
          <a:p>
            <a:pPr marL="692150" lvl="1" indent="-347663" eaLnBrk="1" hangingPunct="1"/>
            <a:r>
              <a:rPr lang="en-US" sz="2100" smtClean="0"/>
              <a:t>Only equality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Scalability</a:t>
            </a:r>
          </a:p>
          <a:p>
            <a:pPr marL="692150" lvl="1" indent="-347663" eaLnBrk="1" hangingPunct="1"/>
            <a:r>
              <a:rPr lang="en-US" sz="2100" smtClean="0"/>
              <a:t>Diameter (search and update) in </a:t>
            </a:r>
            <a:r>
              <a:rPr lang="en-US" sz="2100" i="1" smtClean="0"/>
              <a:t>O(log N) </a:t>
            </a:r>
            <a:r>
              <a:rPr lang="en-US" sz="2100" smtClean="0"/>
              <a:t>w.h.p.</a:t>
            </a:r>
          </a:p>
          <a:p>
            <a:pPr marL="692150" lvl="1" indent="-347663" eaLnBrk="1" hangingPunct="1"/>
            <a:r>
              <a:rPr lang="en-US" sz="2100" smtClean="0"/>
              <a:t>Degree in </a:t>
            </a:r>
            <a:r>
              <a:rPr lang="en-US" sz="2100" i="1" smtClean="0"/>
              <a:t>O(log N)</a:t>
            </a:r>
            <a:endParaRPr lang="en-US" sz="2100" smtClean="0"/>
          </a:p>
          <a:p>
            <a:pPr marL="692150" lvl="1" indent="-347663" eaLnBrk="1" hangingPunct="1"/>
            <a:r>
              <a:rPr lang="en-US" sz="2100" smtClean="0"/>
              <a:t>Construction: </a:t>
            </a:r>
            <a:r>
              <a:rPr lang="en-US" sz="2100" i="1" smtClean="0"/>
              <a:t>O(log</a:t>
            </a:r>
            <a:r>
              <a:rPr lang="en-US" sz="2100" i="1" baseline="30000" smtClean="0"/>
              <a:t>2</a:t>
            </a:r>
            <a:r>
              <a:rPr lang="en-US" sz="2100" i="1" smtClean="0"/>
              <a:t> N)</a:t>
            </a:r>
            <a:r>
              <a:rPr lang="en-US" sz="2100" smtClean="0"/>
              <a:t> if a new node joins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Robustness</a:t>
            </a:r>
          </a:p>
          <a:p>
            <a:pPr marL="692150" lvl="1" indent="-347663" eaLnBrk="1" hangingPunct="1"/>
            <a:r>
              <a:rPr lang="en-US" sz="2100" smtClean="0"/>
              <a:t>Replication might be used by storing replicas at successor nodes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PASTRY</a:t>
            </a:r>
            <a:br>
              <a:rPr lang="en-US" b="1" dirty="0" smtClean="0"/>
            </a:br>
            <a:r>
              <a:rPr lang="en-US" b="1" dirty="0" smtClean="0"/>
              <a:t>(MSR + Rice)</a:t>
            </a:r>
            <a:endParaRPr lang="en-US" dirty="0"/>
          </a:p>
        </p:txBody>
      </p:sp>
      <p:sp>
        <p:nvSpPr>
          <p:cNvPr id="3" name="2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advTm="64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3657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Circular </a:t>
            </a:r>
            <a:r>
              <a:rPr lang="en-US" sz="1800" i="1" dirty="0" smtClean="0"/>
              <a:t>m</a:t>
            </a:r>
            <a:r>
              <a:rPr lang="en-US" sz="1800" dirty="0" smtClean="0"/>
              <a:t>-bit ID space for both keys and nodes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Addresses in base </a:t>
            </a:r>
            <a:r>
              <a:rPr lang="en-US" sz="1800" i="1" dirty="0" smtClean="0"/>
              <a:t>2</a:t>
            </a:r>
            <a:r>
              <a:rPr lang="en-US" sz="1800" i="1" baseline="30000" dirty="0" smtClean="0"/>
              <a:t>b</a:t>
            </a:r>
            <a:r>
              <a:rPr lang="en-US" sz="1800" dirty="0" smtClean="0"/>
              <a:t> with </a:t>
            </a:r>
            <a:r>
              <a:rPr lang="en-US" sz="1800" i="1" dirty="0" smtClean="0"/>
              <a:t>m/b</a:t>
            </a:r>
            <a:r>
              <a:rPr lang="en-US" sz="1800" dirty="0" smtClean="0"/>
              <a:t> digits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600" dirty="0" smtClean="0"/>
              <a:t>Address: </a:t>
            </a:r>
            <a:r>
              <a:rPr lang="en-US" sz="1600" i="1" dirty="0" smtClean="0"/>
              <a:t>m</a:t>
            </a:r>
            <a:r>
              <a:rPr lang="en-US" sz="1600" dirty="0" smtClean="0"/>
              <a:t> bits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600" dirty="0" smtClean="0"/>
              <a:t>Digit: </a:t>
            </a:r>
            <a:r>
              <a:rPr lang="en-US" sz="1600" i="1" dirty="0" smtClean="0"/>
              <a:t>b</a:t>
            </a:r>
            <a:r>
              <a:rPr lang="en-US" sz="1600" dirty="0" smtClean="0"/>
              <a:t> bits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600" i="1" dirty="0" smtClean="0"/>
              <a:t>==&gt;</a:t>
            </a:r>
            <a:r>
              <a:rPr lang="en-US" sz="1600" dirty="0" smtClean="0"/>
              <a:t> Address: </a:t>
            </a:r>
            <a:r>
              <a:rPr lang="en-US" sz="1600" i="1" dirty="0" smtClean="0"/>
              <a:t>m/b</a:t>
            </a:r>
            <a:r>
              <a:rPr lang="en-US" sz="1600" dirty="0" smtClean="0"/>
              <a:t> digits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Node ID = SHA-1(IP address)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Key ID = SHA-1(key)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A key is mapped to the node whose ID is </a:t>
            </a:r>
            <a:r>
              <a:rPr lang="en-US" sz="1800" b="1" dirty="0" smtClean="0">
                <a:solidFill>
                  <a:srgbClr val="C00000"/>
                </a:solidFill>
              </a:rPr>
              <a:t>numerically-closest</a:t>
            </a:r>
            <a:r>
              <a:rPr lang="en-US" sz="1800" b="1" dirty="0" smtClean="0"/>
              <a:t> </a:t>
            </a:r>
            <a:r>
              <a:rPr lang="en-US" sz="1800" dirty="0" smtClean="0"/>
              <a:t>to the key ID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87825" y="2132013"/>
            <a:ext cx="4975225" cy="4090987"/>
            <a:chOff x="2638" y="1343"/>
            <a:chExt cx="3134" cy="2577"/>
          </a:xfrm>
        </p:grpSpPr>
        <p:sp>
          <p:nvSpPr>
            <p:cNvPr id="407559" name="Oval 7"/>
            <p:cNvSpPr>
              <a:spLocks noChangeArrowheads="1"/>
            </p:cNvSpPr>
            <p:nvPr/>
          </p:nvSpPr>
          <p:spPr bwMode="auto">
            <a:xfrm>
              <a:off x="4979" y="17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60" name="Oval 8"/>
            <p:cNvSpPr>
              <a:spLocks noChangeArrowheads="1"/>
            </p:cNvSpPr>
            <p:nvPr/>
          </p:nvSpPr>
          <p:spPr bwMode="auto">
            <a:xfrm>
              <a:off x="4239" y="143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61" name="Oval 9"/>
            <p:cNvSpPr>
              <a:spLocks noChangeArrowheads="1"/>
            </p:cNvSpPr>
            <p:nvPr/>
          </p:nvSpPr>
          <p:spPr bwMode="auto">
            <a:xfrm>
              <a:off x="3017" y="252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62" name="Oval 10"/>
            <p:cNvSpPr>
              <a:spLocks noChangeArrowheads="1"/>
            </p:cNvSpPr>
            <p:nvPr/>
          </p:nvSpPr>
          <p:spPr bwMode="auto">
            <a:xfrm>
              <a:off x="5285" y="2477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63" name="Oval 11"/>
            <p:cNvSpPr>
              <a:spLocks noChangeArrowheads="1"/>
            </p:cNvSpPr>
            <p:nvPr/>
          </p:nvSpPr>
          <p:spPr bwMode="auto">
            <a:xfrm>
              <a:off x="5070" y="3242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64" name="Oval 12"/>
            <p:cNvSpPr>
              <a:spLocks noChangeArrowheads="1"/>
            </p:cNvSpPr>
            <p:nvPr/>
          </p:nvSpPr>
          <p:spPr bwMode="auto">
            <a:xfrm>
              <a:off x="4105" y="3702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33" name="Text Box 13"/>
            <p:cNvSpPr txBox="1">
              <a:spLocks noChangeArrowheads="1"/>
            </p:cNvSpPr>
            <p:nvPr/>
          </p:nvSpPr>
          <p:spPr bwMode="auto">
            <a:xfrm>
              <a:off x="4332" y="1343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N0002</a:t>
              </a:r>
            </a:p>
          </p:txBody>
        </p:sp>
        <p:sp>
          <p:nvSpPr>
            <p:cNvPr id="51234" name="Text Box 14"/>
            <p:cNvSpPr txBox="1">
              <a:spLocks noChangeArrowheads="1"/>
            </p:cNvSpPr>
            <p:nvPr/>
          </p:nvSpPr>
          <p:spPr bwMode="auto">
            <a:xfrm>
              <a:off x="5058" y="1752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N0201</a:t>
              </a:r>
            </a:p>
          </p:txBody>
        </p:sp>
        <p:sp>
          <p:nvSpPr>
            <p:cNvPr id="51235" name="Text Box 15"/>
            <p:cNvSpPr txBox="1">
              <a:spLocks noChangeArrowheads="1"/>
            </p:cNvSpPr>
            <p:nvPr/>
          </p:nvSpPr>
          <p:spPr bwMode="auto">
            <a:xfrm>
              <a:off x="5375" y="2432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N0322</a:t>
              </a:r>
            </a:p>
          </p:txBody>
        </p:sp>
        <p:sp>
          <p:nvSpPr>
            <p:cNvPr id="51236" name="Text Box 16"/>
            <p:cNvSpPr txBox="1">
              <a:spLocks noChangeArrowheads="1"/>
            </p:cNvSpPr>
            <p:nvPr/>
          </p:nvSpPr>
          <p:spPr bwMode="auto">
            <a:xfrm>
              <a:off x="3772" y="3747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N2001</a:t>
              </a:r>
            </a:p>
          </p:txBody>
        </p:sp>
        <p:sp>
          <p:nvSpPr>
            <p:cNvPr id="51237" name="Text Box 17"/>
            <p:cNvSpPr txBox="1">
              <a:spLocks noChangeArrowheads="1"/>
            </p:cNvSpPr>
            <p:nvPr/>
          </p:nvSpPr>
          <p:spPr bwMode="auto">
            <a:xfrm>
              <a:off x="5149" y="3203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N1113</a:t>
              </a:r>
            </a:p>
          </p:txBody>
        </p:sp>
        <p:sp>
          <p:nvSpPr>
            <p:cNvPr id="407570" name="Oval 18"/>
            <p:cNvSpPr>
              <a:spLocks noChangeArrowheads="1"/>
            </p:cNvSpPr>
            <p:nvPr/>
          </p:nvSpPr>
          <p:spPr bwMode="auto">
            <a:xfrm>
              <a:off x="3470" y="3475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71" name="Oval 19"/>
            <p:cNvSpPr>
              <a:spLocks noChangeArrowheads="1"/>
            </p:cNvSpPr>
            <p:nvPr/>
          </p:nvSpPr>
          <p:spPr bwMode="auto">
            <a:xfrm>
              <a:off x="3186" y="315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40" name="Text Box 20"/>
            <p:cNvSpPr txBox="1">
              <a:spLocks noChangeArrowheads="1"/>
            </p:cNvSpPr>
            <p:nvPr/>
          </p:nvSpPr>
          <p:spPr bwMode="auto">
            <a:xfrm>
              <a:off x="3051" y="3431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N2120</a:t>
              </a:r>
            </a:p>
          </p:txBody>
        </p:sp>
        <p:sp>
          <p:nvSpPr>
            <p:cNvPr id="51241" name="Text Box 21"/>
            <p:cNvSpPr txBox="1">
              <a:spLocks noChangeArrowheads="1"/>
            </p:cNvSpPr>
            <p:nvPr/>
          </p:nvSpPr>
          <p:spPr bwMode="auto">
            <a:xfrm>
              <a:off x="2820" y="3112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N2222</a:t>
              </a:r>
            </a:p>
          </p:txBody>
        </p:sp>
        <p:sp>
          <p:nvSpPr>
            <p:cNvPr id="51242" name="Text Box 22"/>
            <p:cNvSpPr txBox="1">
              <a:spLocks noChangeArrowheads="1"/>
            </p:cNvSpPr>
            <p:nvPr/>
          </p:nvSpPr>
          <p:spPr bwMode="auto">
            <a:xfrm>
              <a:off x="2638" y="2477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N3001</a:t>
              </a:r>
            </a:p>
          </p:txBody>
        </p:sp>
        <p:sp>
          <p:nvSpPr>
            <p:cNvPr id="407575" name="Oval 23"/>
            <p:cNvSpPr>
              <a:spLocks noChangeArrowheads="1"/>
            </p:cNvSpPr>
            <p:nvPr/>
          </p:nvSpPr>
          <p:spPr bwMode="auto">
            <a:xfrm>
              <a:off x="3095" y="2166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76" name="Oval 24"/>
            <p:cNvSpPr>
              <a:spLocks noChangeArrowheads="1"/>
            </p:cNvSpPr>
            <p:nvPr/>
          </p:nvSpPr>
          <p:spPr bwMode="auto">
            <a:xfrm>
              <a:off x="3356" y="175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45" name="Text Box 25"/>
            <p:cNvSpPr txBox="1">
              <a:spLocks noChangeArrowheads="1"/>
            </p:cNvSpPr>
            <p:nvPr/>
          </p:nvSpPr>
          <p:spPr bwMode="auto">
            <a:xfrm>
              <a:off x="2729" y="2114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N3033</a:t>
              </a:r>
            </a:p>
          </p:txBody>
        </p:sp>
        <p:sp>
          <p:nvSpPr>
            <p:cNvPr id="51246" name="Text Box 26"/>
            <p:cNvSpPr txBox="1">
              <a:spLocks noChangeArrowheads="1"/>
            </p:cNvSpPr>
            <p:nvPr/>
          </p:nvSpPr>
          <p:spPr bwMode="auto">
            <a:xfrm>
              <a:off x="2956" y="1706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N3200</a:t>
              </a:r>
            </a:p>
          </p:txBody>
        </p:sp>
      </p:grpSp>
      <p:sp>
        <p:nvSpPr>
          <p:cNvPr id="407579" name="Rectangle 27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m=8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554538" y="2925763"/>
            <a:ext cx="4327525" cy="3371850"/>
            <a:chOff x="2869" y="1843"/>
            <a:chExt cx="2726" cy="2124"/>
          </a:xfrm>
        </p:grpSpPr>
        <p:sp>
          <p:nvSpPr>
            <p:cNvPr id="407581" name="Rectangle 29"/>
            <p:cNvSpPr>
              <a:spLocks noChangeArrowheads="1"/>
            </p:cNvSpPr>
            <p:nvPr/>
          </p:nvSpPr>
          <p:spPr bwMode="auto">
            <a:xfrm>
              <a:off x="3247" y="1889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82" name="Rectangle 30"/>
            <p:cNvSpPr>
              <a:spLocks noChangeArrowheads="1"/>
            </p:cNvSpPr>
            <p:nvPr/>
          </p:nvSpPr>
          <p:spPr bwMode="auto">
            <a:xfrm>
              <a:off x="3429" y="3522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83" name="Rectangle 31"/>
            <p:cNvSpPr>
              <a:spLocks noChangeArrowheads="1"/>
            </p:cNvSpPr>
            <p:nvPr/>
          </p:nvSpPr>
          <p:spPr bwMode="auto">
            <a:xfrm>
              <a:off x="4297" y="3691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84" name="Rectangle 32"/>
            <p:cNvSpPr>
              <a:spLocks noChangeArrowheads="1"/>
            </p:cNvSpPr>
            <p:nvPr/>
          </p:nvSpPr>
          <p:spPr bwMode="auto">
            <a:xfrm>
              <a:off x="4835" y="3476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85" name="Rectangle 33"/>
            <p:cNvSpPr>
              <a:spLocks noChangeArrowheads="1"/>
            </p:cNvSpPr>
            <p:nvPr/>
          </p:nvSpPr>
          <p:spPr bwMode="auto">
            <a:xfrm>
              <a:off x="5113" y="1974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endParaRPr lang="fr-FR" sz="1200">
                <a:latin typeface="Arial" charset="0"/>
              </a:endParaRPr>
            </a:p>
          </p:txBody>
        </p:sp>
        <p:sp>
          <p:nvSpPr>
            <p:cNvPr id="51222" name="Text Box 34"/>
            <p:cNvSpPr txBox="1">
              <a:spLocks noChangeArrowheads="1"/>
            </p:cNvSpPr>
            <p:nvPr/>
          </p:nvSpPr>
          <p:spPr bwMode="auto">
            <a:xfrm>
              <a:off x="4245" y="3794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K1320</a:t>
              </a:r>
            </a:p>
          </p:txBody>
        </p:sp>
        <p:sp>
          <p:nvSpPr>
            <p:cNvPr id="51223" name="Text Box 35"/>
            <p:cNvSpPr txBox="1">
              <a:spLocks noChangeArrowheads="1"/>
            </p:cNvSpPr>
            <p:nvPr/>
          </p:nvSpPr>
          <p:spPr bwMode="auto">
            <a:xfrm>
              <a:off x="4926" y="3476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K1201</a:t>
              </a:r>
            </a:p>
          </p:txBody>
        </p:sp>
        <p:sp>
          <p:nvSpPr>
            <p:cNvPr id="51224" name="Text Box 36"/>
            <p:cNvSpPr txBox="1">
              <a:spLocks noChangeArrowheads="1"/>
            </p:cNvSpPr>
            <p:nvPr/>
          </p:nvSpPr>
          <p:spPr bwMode="auto">
            <a:xfrm>
              <a:off x="5198" y="1934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K0220</a:t>
              </a:r>
            </a:p>
          </p:txBody>
        </p:sp>
        <p:sp>
          <p:nvSpPr>
            <p:cNvPr id="51225" name="Text Box 37"/>
            <p:cNvSpPr txBox="1">
              <a:spLocks noChangeArrowheads="1"/>
            </p:cNvSpPr>
            <p:nvPr/>
          </p:nvSpPr>
          <p:spPr bwMode="auto">
            <a:xfrm>
              <a:off x="3051" y="3522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K2120</a:t>
              </a:r>
            </a:p>
          </p:txBody>
        </p:sp>
        <p:sp>
          <p:nvSpPr>
            <p:cNvPr id="51226" name="Text Box 38"/>
            <p:cNvSpPr txBox="1">
              <a:spLocks noChangeArrowheads="1"/>
            </p:cNvSpPr>
            <p:nvPr/>
          </p:nvSpPr>
          <p:spPr bwMode="auto">
            <a:xfrm>
              <a:off x="2869" y="1843"/>
              <a:ext cx="3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K3122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219700" y="2874963"/>
            <a:ext cx="2990850" cy="3149600"/>
            <a:chOff x="3288" y="1811"/>
            <a:chExt cx="1884" cy="1984"/>
          </a:xfrm>
        </p:grpSpPr>
        <p:sp>
          <p:nvSpPr>
            <p:cNvPr id="51213" name="Arc 40"/>
            <p:cNvSpPr>
              <a:spLocks/>
            </p:cNvSpPr>
            <p:nvPr/>
          </p:nvSpPr>
          <p:spPr bwMode="auto">
            <a:xfrm>
              <a:off x="4200" y="1872"/>
              <a:ext cx="972" cy="743"/>
            </a:xfrm>
            <a:custGeom>
              <a:avLst/>
              <a:gdLst>
                <a:gd name="T0" fmla="*/ 916 w 17804"/>
                <a:gd name="T1" fmla="*/ 0 h 13613"/>
                <a:gd name="T2" fmla="*/ 972 w 17804"/>
                <a:gd name="T3" fmla="*/ 75 h 13613"/>
                <a:gd name="T4" fmla="*/ 0 w 17804"/>
                <a:gd name="T5" fmla="*/ 743 h 13613"/>
                <a:gd name="T6" fmla="*/ 0 60000 65536"/>
                <a:gd name="T7" fmla="*/ 0 60000 65536"/>
                <a:gd name="T8" fmla="*/ 0 60000 65536"/>
                <a:gd name="T9" fmla="*/ 0 w 17804"/>
                <a:gd name="T10" fmla="*/ 0 h 13613"/>
                <a:gd name="T11" fmla="*/ 17804 w 17804"/>
                <a:gd name="T12" fmla="*/ 13613 h 136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804" h="13613" fill="none" extrusionOk="0">
                  <a:moveTo>
                    <a:pt x="16770" y="-1"/>
                  </a:moveTo>
                  <a:cubicBezTo>
                    <a:pt x="17133" y="446"/>
                    <a:pt x="17478" y="908"/>
                    <a:pt x="17804" y="1382"/>
                  </a:cubicBezTo>
                </a:path>
                <a:path w="17804" h="13613" stroke="0" extrusionOk="0">
                  <a:moveTo>
                    <a:pt x="16770" y="-1"/>
                  </a:moveTo>
                  <a:cubicBezTo>
                    <a:pt x="17133" y="446"/>
                    <a:pt x="17478" y="908"/>
                    <a:pt x="17804" y="1382"/>
                  </a:cubicBezTo>
                  <a:lnTo>
                    <a:pt x="0" y="13613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4" name="Arc 41"/>
            <p:cNvSpPr>
              <a:spLocks/>
            </p:cNvSpPr>
            <p:nvPr/>
          </p:nvSpPr>
          <p:spPr bwMode="auto">
            <a:xfrm>
              <a:off x="4200" y="2615"/>
              <a:ext cx="85" cy="1180"/>
            </a:xfrm>
            <a:custGeom>
              <a:avLst/>
              <a:gdLst>
                <a:gd name="T0" fmla="*/ 85 w 1553"/>
                <a:gd name="T1" fmla="*/ 1177 h 21600"/>
                <a:gd name="T2" fmla="*/ 3 w 1553"/>
                <a:gd name="T3" fmla="*/ 1180 h 21600"/>
                <a:gd name="T4" fmla="*/ 0 w 1553"/>
                <a:gd name="T5" fmla="*/ 0 h 21600"/>
                <a:gd name="T6" fmla="*/ 0 60000 65536"/>
                <a:gd name="T7" fmla="*/ 0 60000 65536"/>
                <a:gd name="T8" fmla="*/ 0 60000 65536"/>
                <a:gd name="T9" fmla="*/ 0 w 1553"/>
                <a:gd name="T10" fmla="*/ 0 h 21600"/>
                <a:gd name="T11" fmla="*/ 1553 w 155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53" h="21600" fill="none" extrusionOk="0">
                  <a:moveTo>
                    <a:pt x="1553" y="21544"/>
                  </a:moveTo>
                  <a:cubicBezTo>
                    <a:pt x="1054" y="21580"/>
                    <a:pt x="554" y="21598"/>
                    <a:pt x="53" y="21599"/>
                  </a:cubicBezTo>
                </a:path>
                <a:path w="1553" h="21600" stroke="0" extrusionOk="0">
                  <a:moveTo>
                    <a:pt x="1553" y="21544"/>
                  </a:moveTo>
                  <a:cubicBezTo>
                    <a:pt x="1054" y="21580"/>
                    <a:pt x="554" y="21598"/>
                    <a:pt x="53" y="2159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Arc 42"/>
            <p:cNvSpPr>
              <a:spLocks/>
            </p:cNvSpPr>
            <p:nvPr/>
          </p:nvSpPr>
          <p:spPr bwMode="auto">
            <a:xfrm>
              <a:off x="3288" y="1811"/>
              <a:ext cx="912" cy="804"/>
            </a:xfrm>
            <a:custGeom>
              <a:avLst/>
              <a:gdLst>
                <a:gd name="T0" fmla="*/ 0 w 16719"/>
                <a:gd name="T1" fmla="*/ 57 h 14715"/>
                <a:gd name="T2" fmla="*/ 49 w 16719"/>
                <a:gd name="T3" fmla="*/ 0 h 14715"/>
                <a:gd name="T4" fmla="*/ 912 w 16719"/>
                <a:gd name="T5" fmla="*/ 804 h 14715"/>
                <a:gd name="T6" fmla="*/ 0 60000 65536"/>
                <a:gd name="T7" fmla="*/ 0 60000 65536"/>
                <a:gd name="T8" fmla="*/ 0 60000 65536"/>
                <a:gd name="T9" fmla="*/ 0 w 16719"/>
                <a:gd name="T10" fmla="*/ 0 h 14715"/>
                <a:gd name="T11" fmla="*/ 16719 w 16719"/>
                <a:gd name="T12" fmla="*/ 14715 h 147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19" h="14715" fill="none" extrusionOk="0">
                  <a:moveTo>
                    <a:pt x="-1" y="1038"/>
                  </a:moveTo>
                  <a:cubicBezTo>
                    <a:pt x="291" y="683"/>
                    <a:pt x="593" y="336"/>
                    <a:pt x="906" y="-1"/>
                  </a:cubicBezTo>
                </a:path>
                <a:path w="16719" h="14715" stroke="0" extrusionOk="0">
                  <a:moveTo>
                    <a:pt x="-1" y="1038"/>
                  </a:moveTo>
                  <a:cubicBezTo>
                    <a:pt x="291" y="683"/>
                    <a:pt x="593" y="336"/>
                    <a:pt x="906" y="-1"/>
                  </a:cubicBezTo>
                  <a:lnTo>
                    <a:pt x="16719" y="14715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6" name="Arc 43"/>
            <p:cNvSpPr>
              <a:spLocks/>
            </p:cNvSpPr>
            <p:nvPr/>
          </p:nvSpPr>
          <p:spPr bwMode="auto">
            <a:xfrm>
              <a:off x="4200" y="2616"/>
              <a:ext cx="916" cy="896"/>
            </a:xfrm>
            <a:custGeom>
              <a:avLst/>
              <a:gdLst>
                <a:gd name="T0" fmla="*/ 916 w 16777"/>
                <a:gd name="T1" fmla="*/ 743 h 16416"/>
                <a:gd name="T2" fmla="*/ 766 w 16777"/>
                <a:gd name="T3" fmla="*/ 896 h 16416"/>
                <a:gd name="T4" fmla="*/ 0 w 16777"/>
                <a:gd name="T5" fmla="*/ 0 h 16416"/>
                <a:gd name="T6" fmla="*/ 0 60000 65536"/>
                <a:gd name="T7" fmla="*/ 0 60000 65536"/>
                <a:gd name="T8" fmla="*/ 0 60000 65536"/>
                <a:gd name="T9" fmla="*/ 0 w 16777"/>
                <a:gd name="T10" fmla="*/ 0 h 16416"/>
                <a:gd name="T11" fmla="*/ 16777 w 16777"/>
                <a:gd name="T12" fmla="*/ 16416 h 16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77" h="16416" fill="none" extrusionOk="0">
                  <a:moveTo>
                    <a:pt x="16776" y="13604"/>
                  </a:moveTo>
                  <a:cubicBezTo>
                    <a:pt x="15951" y="14623"/>
                    <a:pt x="15034" y="15564"/>
                    <a:pt x="14038" y="16416"/>
                  </a:cubicBezTo>
                </a:path>
                <a:path w="16777" h="16416" stroke="0" extrusionOk="0">
                  <a:moveTo>
                    <a:pt x="16776" y="13604"/>
                  </a:moveTo>
                  <a:cubicBezTo>
                    <a:pt x="15951" y="14623"/>
                    <a:pt x="15034" y="15564"/>
                    <a:pt x="14038" y="1641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10" name="AutoShape 44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Text Box 45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07598" name="Rectangle 46"/>
          <p:cNvSpPr>
            <a:spLocks noChangeArrowheads="1"/>
          </p:cNvSpPr>
          <p:nvPr/>
        </p:nvSpPr>
        <p:spPr bwMode="auto">
          <a:xfrm>
            <a:off x="5076825" y="2060575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b=2</a:t>
            </a:r>
          </a:p>
        </p:txBody>
      </p:sp>
      <p:sp>
        <p:nvSpPr>
          <p:cNvPr id="47" name="4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Routing</a:t>
            </a:r>
          </a:p>
        </p:txBody>
      </p:sp>
      <p:sp>
        <p:nvSpPr>
          <p:cNvPr id="52227" name="Oval 4"/>
          <p:cNvSpPr>
            <a:spLocks noChangeArrowheads="1"/>
          </p:cNvSpPr>
          <p:nvPr/>
        </p:nvSpPr>
        <p:spPr bwMode="auto">
          <a:xfrm>
            <a:off x="2965450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Line 5"/>
          <p:cNvSpPr>
            <a:spLocks noChangeShapeType="1"/>
          </p:cNvSpPr>
          <p:nvPr/>
        </p:nvSpPr>
        <p:spPr bwMode="auto">
          <a:xfrm flipV="1">
            <a:off x="4757738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3639" name="Oval 7"/>
          <p:cNvSpPr>
            <a:spLocks noChangeArrowheads="1"/>
          </p:cNvSpPr>
          <p:nvPr/>
        </p:nvSpPr>
        <p:spPr bwMode="auto">
          <a:xfrm>
            <a:off x="6002338" y="284321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40" name="Oval 8"/>
          <p:cNvSpPr>
            <a:spLocks noChangeArrowheads="1"/>
          </p:cNvSpPr>
          <p:nvPr/>
        </p:nvSpPr>
        <p:spPr bwMode="auto">
          <a:xfrm>
            <a:off x="4827588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41" name="Oval 9"/>
          <p:cNvSpPr>
            <a:spLocks noChangeArrowheads="1"/>
          </p:cNvSpPr>
          <p:nvPr/>
        </p:nvSpPr>
        <p:spPr bwMode="auto">
          <a:xfrm>
            <a:off x="2887663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42" name="Oval 10"/>
          <p:cNvSpPr>
            <a:spLocks noChangeArrowheads="1"/>
          </p:cNvSpPr>
          <p:nvPr/>
        </p:nvSpPr>
        <p:spPr bwMode="auto">
          <a:xfrm>
            <a:off x="6467475" y="382111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43" name="Oval 11"/>
          <p:cNvSpPr>
            <a:spLocks noChangeArrowheads="1"/>
          </p:cNvSpPr>
          <p:nvPr/>
        </p:nvSpPr>
        <p:spPr bwMode="auto">
          <a:xfrm>
            <a:off x="6146800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44" name="Oval 12"/>
          <p:cNvSpPr>
            <a:spLocks noChangeArrowheads="1"/>
          </p:cNvSpPr>
          <p:nvPr/>
        </p:nvSpPr>
        <p:spPr bwMode="auto">
          <a:xfrm>
            <a:off x="4614863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2235" name="Text Box 13"/>
          <p:cNvSpPr txBox="1">
            <a:spLocks noChangeArrowheads="1"/>
          </p:cNvSpPr>
          <p:nvPr/>
        </p:nvSpPr>
        <p:spPr bwMode="auto">
          <a:xfrm>
            <a:off x="4770438" y="20574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N0002</a:t>
            </a:r>
          </a:p>
        </p:txBody>
      </p:sp>
      <p:sp>
        <p:nvSpPr>
          <p:cNvPr id="52236" name="Text Box 14"/>
          <p:cNvSpPr txBox="1">
            <a:spLocks noChangeArrowheads="1"/>
          </p:cNvSpPr>
          <p:nvPr/>
        </p:nvSpPr>
        <p:spPr bwMode="auto">
          <a:xfrm>
            <a:off x="6127750" y="27813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N0201</a:t>
            </a:r>
          </a:p>
        </p:txBody>
      </p:sp>
      <p:sp>
        <p:nvSpPr>
          <p:cNvPr id="52237" name="Text Box 15"/>
          <p:cNvSpPr txBox="1">
            <a:spLocks noChangeArrowheads="1"/>
          </p:cNvSpPr>
          <p:nvPr/>
        </p:nvSpPr>
        <p:spPr bwMode="auto">
          <a:xfrm>
            <a:off x="6553200" y="3749675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N0322</a:t>
            </a:r>
          </a:p>
        </p:txBody>
      </p:sp>
      <p:sp>
        <p:nvSpPr>
          <p:cNvPr id="52238" name="Text Box 16"/>
          <p:cNvSpPr txBox="1">
            <a:spLocks noChangeArrowheads="1"/>
          </p:cNvSpPr>
          <p:nvPr/>
        </p:nvSpPr>
        <p:spPr bwMode="auto">
          <a:xfrm>
            <a:off x="4194175" y="59436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N2001</a:t>
            </a:r>
          </a:p>
        </p:txBody>
      </p:sp>
      <p:sp>
        <p:nvSpPr>
          <p:cNvPr id="52239" name="Text Box 17"/>
          <p:cNvSpPr txBox="1">
            <a:spLocks noChangeArrowheads="1"/>
          </p:cNvSpPr>
          <p:nvPr/>
        </p:nvSpPr>
        <p:spPr bwMode="auto">
          <a:xfrm>
            <a:off x="6272213" y="508476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N1113</a:t>
            </a:r>
          </a:p>
        </p:txBody>
      </p:sp>
      <p:sp>
        <p:nvSpPr>
          <p:cNvPr id="453650" name="Oval 18"/>
          <p:cNvSpPr>
            <a:spLocks noChangeArrowheads="1"/>
          </p:cNvSpPr>
          <p:nvPr/>
        </p:nvSpPr>
        <p:spPr bwMode="auto">
          <a:xfrm>
            <a:off x="3606800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51" name="Oval 19"/>
          <p:cNvSpPr>
            <a:spLocks noChangeArrowheads="1"/>
          </p:cNvSpPr>
          <p:nvPr/>
        </p:nvSpPr>
        <p:spPr bwMode="auto">
          <a:xfrm>
            <a:off x="3155950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2242" name="Text Box 20"/>
          <p:cNvSpPr txBox="1">
            <a:spLocks noChangeArrowheads="1"/>
          </p:cNvSpPr>
          <p:nvPr/>
        </p:nvSpPr>
        <p:spPr bwMode="auto">
          <a:xfrm>
            <a:off x="3130550" y="560228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N2120</a:t>
            </a:r>
          </a:p>
        </p:txBody>
      </p:sp>
      <p:sp>
        <p:nvSpPr>
          <p:cNvPr id="52243" name="Text Box 21"/>
          <p:cNvSpPr txBox="1">
            <a:spLocks noChangeArrowheads="1"/>
          </p:cNvSpPr>
          <p:nvPr/>
        </p:nvSpPr>
        <p:spPr bwMode="auto">
          <a:xfrm>
            <a:off x="2641600" y="507365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N2221</a:t>
            </a:r>
          </a:p>
        </p:txBody>
      </p:sp>
      <p:sp>
        <p:nvSpPr>
          <p:cNvPr id="52244" name="Text Box 22"/>
          <p:cNvSpPr txBox="1">
            <a:spLocks noChangeArrowheads="1"/>
          </p:cNvSpPr>
          <p:nvPr/>
        </p:nvSpPr>
        <p:spPr bwMode="auto">
          <a:xfrm>
            <a:off x="2286000" y="393223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N3001</a:t>
            </a:r>
          </a:p>
        </p:txBody>
      </p:sp>
      <p:sp>
        <p:nvSpPr>
          <p:cNvPr id="453655" name="Oval 23"/>
          <p:cNvSpPr>
            <a:spLocks noChangeArrowheads="1"/>
          </p:cNvSpPr>
          <p:nvPr/>
        </p:nvSpPr>
        <p:spPr bwMode="auto">
          <a:xfrm>
            <a:off x="3011488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56" name="Oval 24"/>
          <p:cNvSpPr>
            <a:spLocks noChangeArrowheads="1"/>
          </p:cNvSpPr>
          <p:nvPr/>
        </p:nvSpPr>
        <p:spPr bwMode="auto">
          <a:xfrm>
            <a:off x="3425825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2247" name="Text Box 25"/>
          <p:cNvSpPr txBox="1">
            <a:spLocks noChangeArrowheads="1"/>
          </p:cNvSpPr>
          <p:nvPr/>
        </p:nvSpPr>
        <p:spPr bwMode="auto">
          <a:xfrm>
            <a:off x="2430463" y="335597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N3033</a:t>
            </a:r>
          </a:p>
        </p:txBody>
      </p:sp>
      <p:sp>
        <p:nvSpPr>
          <p:cNvPr id="52248" name="Text Box 26"/>
          <p:cNvSpPr txBox="1">
            <a:spLocks noChangeArrowheads="1"/>
          </p:cNvSpPr>
          <p:nvPr/>
        </p:nvSpPr>
        <p:spPr bwMode="auto">
          <a:xfrm>
            <a:off x="3024188" y="2574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N3200</a:t>
            </a:r>
          </a:p>
        </p:txBody>
      </p:sp>
      <p:sp>
        <p:nvSpPr>
          <p:cNvPr id="453659" name="Rectangle 27"/>
          <p:cNvSpPr>
            <a:spLocks noChangeArrowheads="1"/>
          </p:cNvSpPr>
          <p:nvPr/>
        </p:nvSpPr>
        <p:spPr bwMode="auto">
          <a:xfrm>
            <a:off x="3175000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m=8</a:t>
            </a:r>
          </a:p>
        </p:txBody>
      </p:sp>
      <p:sp>
        <p:nvSpPr>
          <p:cNvPr id="52250" name="AutoShape 44"/>
          <p:cNvSpPr>
            <a:spLocks noChangeArrowheads="1"/>
          </p:cNvSpPr>
          <p:nvPr/>
        </p:nvSpPr>
        <p:spPr bwMode="auto">
          <a:xfrm rot="5400000">
            <a:off x="4651375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1" name="Text Box 45"/>
          <p:cNvSpPr txBox="1">
            <a:spLocks noChangeArrowheads="1"/>
          </p:cNvSpPr>
          <p:nvPr/>
        </p:nvSpPr>
        <p:spPr bwMode="auto">
          <a:xfrm>
            <a:off x="4325938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53678" name="Rectangle 46"/>
          <p:cNvSpPr>
            <a:spLocks noChangeArrowheads="1"/>
          </p:cNvSpPr>
          <p:nvPr/>
        </p:nvSpPr>
        <p:spPr bwMode="auto">
          <a:xfrm>
            <a:off x="3175000" y="2060575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b=2</a:t>
            </a:r>
          </a:p>
        </p:txBody>
      </p:sp>
      <p:sp>
        <p:nvSpPr>
          <p:cNvPr id="453679" name="Oval 47"/>
          <p:cNvSpPr>
            <a:spLocks noChangeArrowheads="1"/>
          </p:cNvSpPr>
          <p:nvPr/>
        </p:nvSpPr>
        <p:spPr bwMode="auto">
          <a:xfrm>
            <a:off x="5184775" y="2362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0" name="Oval 48"/>
          <p:cNvSpPr>
            <a:spLocks noChangeArrowheads="1"/>
          </p:cNvSpPr>
          <p:nvPr/>
        </p:nvSpPr>
        <p:spPr bwMode="auto">
          <a:xfrm>
            <a:off x="5565775" y="2514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1" name="Oval 49"/>
          <p:cNvSpPr>
            <a:spLocks noChangeArrowheads="1"/>
          </p:cNvSpPr>
          <p:nvPr/>
        </p:nvSpPr>
        <p:spPr bwMode="auto">
          <a:xfrm>
            <a:off x="4270375" y="23193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2" name="Oval 50"/>
          <p:cNvSpPr>
            <a:spLocks noChangeArrowheads="1"/>
          </p:cNvSpPr>
          <p:nvPr/>
        </p:nvSpPr>
        <p:spPr bwMode="auto">
          <a:xfrm>
            <a:off x="3889375" y="24606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3" name="Oval 51"/>
          <p:cNvSpPr>
            <a:spLocks noChangeArrowheads="1"/>
          </p:cNvSpPr>
          <p:nvPr/>
        </p:nvSpPr>
        <p:spPr bwMode="auto">
          <a:xfrm>
            <a:off x="3149600" y="313055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4" name="Oval 52"/>
          <p:cNvSpPr>
            <a:spLocks noChangeArrowheads="1"/>
          </p:cNvSpPr>
          <p:nvPr/>
        </p:nvSpPr>
        <p:spPr bwMode="auto">
          <a:xfrm>
            <a:off x="5260975" y="57800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5" name="Oval 53"/>
          <p:cNvSpPr>
            <a:spLocks noChangeArrowheads="1"/>
          </p:cNvSpPr>
          <p:nvPr/>
        </p:nvSpPr>
        <p:spPr bwMode="auto">
          <a:xfrm>
            <a:off x="5718175" y="5562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6" name="Oval 54"/>
          <p:cNvSpPr>
            <a:spLocks noChangeArrowheads="1"/>
          </p:cNvSpPr>
          <p:nvPr/>
        </p:nvSpPr>
        <p:spPr bwMode="auto">
          <a:xfrm>
            <a:off x="3965575" y="57150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7" name="Oval 55"/>
          <p:cNvSpPr>
            <a:spLocks noChangeArrowheads="1"/>
          </p:cNvSpPr>
          <p:nvPr/>
        </p:nvSpPr>
        <p:spPr bwMode="auto">
          <a:xfrm>
            <a:off x="3008313" y="4724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8" name="Oval 56"/>
          <p:cNvSpPr>
            <a:spLocks noChangeArrowheads="1"/>
          </p:cNvSpPr>
          <p:nvPr/>
        </p:nvSpPr>
        <p:spPr bwMode="auto">
          <a:xfrm>
            <a:off x="2909888" y="4343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89" name="Oval 57"/>
          <p:cNvSpPr>
            <a:spLocks noChangeArrowheads="1"/>
          </p:cNvSpPr>
          <p:nvPr/>
        </p:nvSpPr>
        <p:spPr bwMode="auto">
          <a:xfrm>
            <a:off x="4956175" y="58562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90" name="Oval 58"/>
          <p:cNvSpPr>
            <a:spLocks noChangeArrowheads="1"/>
          </p:cNvSpPr>
          <p:nvPr/>
        </p:nvSpPr>
        <p:spPr bwMode="auto">
          <a:xfrm>
            <a:off x="6327775" y="3357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91" name="Oval 59"/>
          <p:cNvSpPr>
            <a:spLocks noChangeArrowheads="1"/>
          </p:cNvSpPr>
          <p:nvPr/>
        </p:nvSpPr>
        <p:spPr bwMode="auto">
          <a:xfrm>
            <a:off x="6403975" y="4648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3692" name="Oval 60"/>
          <p:cNvSpPr>
            <a:spLocks noChangeArrowheads="1"/>
          </p:cNvSpPr>
          <p:nvPr/>
        </p:nvSpPr>
        <p:spPr bwMode="auto">
          <a:xfrm>
            <a:off x="6480175" y="4267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2267" name="Text Box 61"/>
          <p:cNvSpPr txBox="1">
            <a:spLocks noChangeArrowheads="1"/>
          </p:cNvSpPr>
          <p:nvPr/>
        </p:nvSpPr>
        <p:spPr bwMode="auto">
          <a:xfrm>
            <a:off x="6427788" y="33020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N0221</a:t>
            </a:r>
          </a:p>
        </p:txBody>
      </p:sp>
      <p:sp>
        <p:nvSpPr>
          <p:cNvPr id="52268" name="Rectangle 64"/>
          <p:cNvSpPr>
            <a:spLocks noChangeArrowheads="1"/>
          </p:cNvSpPr>
          <p:nvPr/>
        </p:nvSpPr>
        <p:spPr bwMode="auto">
          <a:xfrm>
            <a:off x="3883025" y="36718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b="1">
                <a:latin typeface="Arial" charset="0"/>
              </a:rPr>
              <a:t>lookup(K0202)</a:t>
            </a:r>
          </a:p>
        </p:txBody>
      </p:sp>
      <p:sp>
        <p:nvSpPr>
          <p:cNvPr id="453702" name="Oval 70"/>
          <p:cNvSpPr>
            <a:spLocks noChangeArrowheads="1"/>
          </p:cNvSpPr>
          <p:nvPr/>
        </p:nvSpPr>
        <p:spPr bwMode="auto">
          <a:xfrm>
            <a:off x="6143625" y="30178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2270" name="Text Box 71"/>
          <p:cNvSpPr txBox="1">
            <a:spLocks noChangeArrowheads="1"/>
          </p:cNvSpPr>
          <p:nvPr/>
        </p:nvSpPr>
        <p:spPr bwMode="auto">
          <a:xfrm>
            <a:off x="6269038" y="2955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N0202</a:t>
            </a:r>
          </a:p>
        </p:txBody>
      </p:sp>
      <p:sp>
        <p:nvSpPr>
          <p:cNvPr id="47" name="4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Routing</a:t>
            </a:r>
          </a:p>
        </p:txBody>
      </p:sp>
      <p:sp>
        <p:nvSpPr>
          <p:cNvPr id="53251" name="Oval 3"/>
          <p:cNvSpPr>
            <a:spLocks noChangeArrowheads="1"/>
          </p:cNvSpPr>
          <p:nvPr/>
        </p:nvSpPr>
        <p:spPr bwMode="auto">
          <a:xfrm>
            <a:off x="2965450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 flipV="1">
            <a:off x="4757738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6709" name="Oval 5"/>
          <p:cNvSpPr>
            <a:spLocks noChangeArrowheads="1"/>
          </p:cNvSpPr>
          <p:nvPr/>
        </p:nvSpPr>
        <p:spPr bwMode="auto">
          <a:xfrm>
            <a:off x="6002338" y="284321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10" name="Oval 6"/>
          <p:cNvSpPr>
            <a:spLocks noChangeArrowheads="1"/>
          </p:cNvSpPr>
          <p:nvPr/>
        </p:nvSpPr>
        <p:spPr bwMode="auto">
          <a:xfrm>
            <a:off x="4827588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11" name="Oval 7"/>
          <p:cNvSpPr>
            <a:spLocks noChangeArrowheads="1"/>
          </p:cNvSpPr>
          <p:nvPr/>
        </p:nvSpPr>
        <p:spPr bwMode="auto">
          <a:xfrm>
            <a:off x="2887663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12" name="Oval 8"/>
          <p:cNvSpPr>
            <a:spLocks noChangeArrowheads="1"/>
          </p:cNvSpPr>
          <p:nvPr/>
        </p:nvSpPr>
        <p:spPr bwMode="auto">
          <a:xfrm>
            <a:off x="6467475" y="382111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13" name="Oval 9"/>
          <p:cNvSpPr>
            <a:spLocks noChangeArrowheads="1"/>
          </p:cNvSpPr>
          <p:nvPr/>
        </p:nvSpPr>
        <p:spPr bwMode="auto">
          <a:xfrm>
            <a:off x="6146800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14" name="Oval 10"/>
          <p:cNvSpPr>
            <a:spLocks noChangeArrowheads="1"/>
          </p:cNvSpPr>
          <p:nvPr/>
        </p:nvSpPr>
        <p:spPr bwMode="auto">
          <a:xfrm>
            <a:off x="4614863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4770438" y="20574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002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127750" y="27813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N0201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6553200" y="3749675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N0322</a:t>
            </a: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4194175" y="59436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N2001</a:t>
            </a: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6272213" y="508476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N1113</a:t>
            </a:r>
          </a:p>
        </p:txBody>
      </p:sp>
      <p:sp>
        <p:nvSpPr>
          <p:cNvPr id="456720" name="Oval 16"/>
          <p:cNvSpPr>
            <a:spLocks noChangeArrowheads="1"/>
          </p:cNvSpPr>
          <p:nvPr/>
        </p:nvSpPr>
        <p:spPr bwMode="auto">
          <a:xfrm>
            <a:off x="3606800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21" name="Oval 17"/>
          <p:cNvSpPr>
            <a:spLocks noChangeArrowheads="1"/>
          </p:cNvSpPr>
          <p:nvPr/>
        </p:nvSpPr>
        <p:spPr bwMode="auto">
          <a:xfrm>
            <a:off x="3155950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3130550" y="560228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N2120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2641600" y="507365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N2221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2286000" y="393223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N3001</a:t>
            </a:r>
          </a:p>
        </p:txBody>
      </p:sp>
      <p:sp>
        <p:nvSpPr>
          <p:cNvPr id="456725" name="Oval 21"/>
          <p:cNvSpPr>
            <a:spLocks noChangeArrowheads="1"/>
          </p:cNvSpPr>
          <p:nvPr/>
        </p:nvSpPr>
        <p:spPr bwMode="auto">
          <a:xfrm>
            <a:off x="3011488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26" name="Oval 22"/>
          <p:cNvSpPr>
            <a:spLocks noChangeArrowheads="1"/>
          </p:cNvSpPr>
          <p:nvPr/>
        </p:nvSpPr>
        <p:spPr bwMode="auto">
          <a:xfrm>
            <a:off x="3425825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2430463" y="335597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N3033</a:t>
            </a: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3024188" y="2574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N3200</a:t>
            </a:r>
          </a:p>
        </p:txBody>
      </p:sp>
      <p:sp>
        <p:nvSpPr>
          <p:cNvPr id="456729" name="Rectangle 25"/>
          <p:cNvSpPr>
            <a:spLocks noChangeArrowheads="1"/>
          </p:cNvSpPr>
          <p:nvPr/>
        </p:nvSpPr>
        <p:spPr bwMode="auto">
          <a:xfrm>
            <a:off x="3175000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m=8</a:t>
            </a:r>
          </a:p>
        </p:txBody>
      </p:sp>
      <p:sp>
        <p:nvSpPr>
          <p:cNvPr id="53274" name="AutoShape 28"/>
          <p:cNvSpPr>
            <a:spLocks noChangeArrowheads="1"/>
          </p:cNvSpPr>
          <p:nvPr/>
        </p:nvSpPr>
        <p:spPr bwMode="auto">
          <a:xfrm rot="5400000">
            <a:off x="4651375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5" name="Text Box 29"/>
          <p:cNvSpPr txBox="1">
            <a:spLocks noChangeArrowheads="1"/>
          </p:cNvSpPr>
          <p:nvPr/>
        </p:nvSpPr>
        <p:spPr bwMode="auto">
          <a:xfrm>
            <a:off x="4325938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56734" name="Rectangle 30"/>
          <p:cNvSpPr>
            <a:spLocks noChangeArrowheads="1"/>
          </p:cNvSpPr>
          <p:nvPr/>
        </p:nvSpPr>
        <p:spPr bwMode="auto">
          <a:xfrm>
            <a:off x="3175000" y="2060575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b=2</a:t>
            </a:r>
          </a:p>
        </p:txBody>
      </p:sp>
      <p:sp>
        <p:nvSpPr>
          <p:cNvPr id="456735" name="Oval 31"/>
          <p:cNvSpPr>
            <a:spLocks noChangeArrowheads="1"/>
          </p:cNvSpPr>
          <p:nvPr/>
        </p:nvSpPr>
        <p:spPr bwMode="auto">
          <a:xfrm>
            <a:off x="5184775" y="2362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36" name="Oval 32"/>
          <p:cNvSpPr>
            <a:spLocks noChangeArrowheads="1"/>
          </p:cNvSpPr>
          <p:nvPr/>
        </p:nvSpPr>
        <p:spPr bwMode="auto">
          <a:xfrm>
            <a:off x="5565775" y="2514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37" name="Oval 33"/>
          <p:cNvSpPr>
            <a:spLocks noChangeArrowheads="1"/>
          </p:cNvSpPr>
          <p:nvPr/>
        </p:nvSpPr>
        <p:spPr bwMode="auto">
          <a:xfrm>
            <a:off x="4270375" y="23193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38" name="Oval 34"/>
          <p:cNvSpPr>
            <a:spLocks noChangeArrowheads="1"/>
          </p:cNvSpPr>
          <p:nvPr/>
        </p:nvSpPr>
        <p:spPr bwMode="auto">
          <a:xfrm>
            <a:off x="3889375" y="24606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39" name="Oval 35"/>
          <p:cNvSpPr>
            <a:spLocks noChangeArrowheads="1"/>
          </p:cNvSpPr>
          <p:nvPr/>
        </p:nvSpPr>
        <p:spPr bwMode="auto">
          <a:xfrm>
            <a:off x="3149600" y="313055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40" name="Oval 36"/>
          <p:cNvSpPr>
            <a:spLocks noChangeArrowheads="1"/>
          </p:cNvSpPr>
          <p:nvPr/>
        </p:nvSpPr>
        <p:spPr bwMode="auto">
          <a:xfrm>
            <a:off x="5260975" y="57800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41" name="Oval 37"/>
          <p:cNvSpPr>
            <a:spLocks noChangeArrowheads="1"/>
          </p:cNvSpPr>
          <p:nvPr/>
        </p:nvSpPr>
        <p:spPr bwMode="auto">
          <a:xfrm>
            <a:off x="5718175" y="5562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42" name="Oval 38"/>
          <p:cNvSpPr>
            <a:spLocks noChangeArrowheads="1"/>
          </p:cNvSpPr>
          <p:nvPr/>
        </p:nvSpPr>
        <p:spPr bwMode="auto">
          <a:xfrm>
            <a:off x="3965575" y="57150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43" name="Oval 39"/>
          <p:cNvSpPr>
            <a:spLocks noChangeArrowheads="1"/>
          </p:cNvSpPr>
          <p:nvPr/>
        </p:nvSpPr>
        <p:spPr bwMode="auto">
          <a:xfrm>
            <a:off x="3008313" y="4724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44" name="Oval 40"/>
          <p:cNvSpPr>
            <a:spLocks noChangeArrowheads="1"/>
          </p:cNvSpPr>
          <p:nvPr/>
        </p:nvSpPr>
        <p:spPr bwMode="auto">
          <a:xfrm>
            <a:off x="2909888" y="4343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45" name="Oval 41"/>
          <p:cNvSpPr>
            <a:spLocks noChangeArrowheads="1"/>
          </p:cNvSpPr>
          <p:nvPr/>
        </p:nvSpPr>
        <p:spPr bwMode="auto">
          <a:xfrm>
            <a:off x="4956175" y="58562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46" name="Oval 42"/>
          <p:cNvSpPr>
            <a:spLocks noChangeArrowheads="1"/>
          </p:cNvSpPr>
          <p:nvPr/>
        </p:nvSpPr>
        <p:spPr bwMode="auto">
          <a:xfrm>
            <a:off x="6327775" y="3357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47" name="Oval 43"/>
          <p:cNvSpPr>
            <a:spLocks noChangeArrowheads="1"/>
          </p:cNvSpPr>
          <p:nvPr/>
        </p:nvSpPr>
        <p:spPr bwMode="auto">
          <a:xfrm>
            <a:off x="6403975" y="4648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6748" name="Oval 44"/>
          <p:cNvSpPr>
            <a:spLocks noChangeArrowheads="1"/>
          </p:cNvSpPr>
          <p:nvPr/>
        </p:nvSpPr>
        <p:spPr bwMode="auto">
          <a:xfrm>
            <a:off x="6480175" y="4267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3291" name="Text Box 45"/>
          <p:cNvSpPr txBox="1">
            <a:spLocks noChangeArrowheads="1"/>
          </p:cNvSpPr>
          <p:nvPr/>
        </p:nvSpPr>
        <p:spPr bwMode="auto">
          <a:xfrm>
            <a:off x="6427788" y="33020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N0221</a:t>
            </a:r>
          </a:p>
        </p:txBody>
      </p:sp>
      <p:sp>
        <p:nvSpPr>
          <p:cNvPr id="53292" name="Rectangle 47"/>
          <p:cNvSpPr>
            <a:spLocks noChangeArrowheads="1"/>
          </p:cNvSpPr>
          <p:nvPr/>
        </p:nvSpPr>
        <p:spPr bwMode="auto">
          <a:xfrm>
            <a:off x="3883025" y="36718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b="1">
                <a:latin typeface="Arial" charset="0"/>
              </a:rPr>
              <a:t>lookup(K</a:t>
            </a:r>
            <a:r>
              <a:rPr lang="en-US" b="1">
                <a:solidFill>
                  <a:srgbClr val="CC3300"/>
                </a:solidFill>
                <a:latin typeface="Arial" charset="0"/>
              </a:rPr>
              <a:t>0</a:t>
            </a:r>
            <a:r>
              <a:rPr lang="en-US" b="1">
                <a:latin typeface="Arial" charset="0"/>
              </a:rPr>
              <a:t>202)</a:t>
            </a:r>
          </a:p>
        </p:txBody>
      </p:sp>
      <p:sp>
        <p:nvSpPr>
          <p:cNvPr id="53293" name="Freeform 48"/>
          <p:cNvSpPr>
            <a:spLocks/>
          </p:cNvSpPr>
          <p:nvPr/>
        </p:nvSpPr>
        <p:spPr bwMode="auto">
          <a:xfrm>
            <a:off x="3279775" y="2438400"/>
            <a:ext cx="1524000" cy="2586038"/>
          </a:xfrm>
          <a:custGeom>
            <a:avLst/>
            <a:gdLst>
              <a:gd name="T0" fmla="*/ 1724 w 1724"/>
              <a:gd name="T1" fmla="*/ 0 h 1316"/>
              <a:gd name="T2" fmla="*/ 747 w 1724"/>
              <a:gd name="T3" fmla="*/ 396 h 1316"/>
              <a:gd name="T4" fmla="*/ 0 w 1724"/>
              <a:gd name="T5" fmla="*/ 1316 h 1316"/>
              <a:gd name="T6" fmla="*/ 0 60000 65536"/>
              <a:gd name="T7" fmla="*/ 0 60000 65536"/>
              <a:gd name="T8" fmla="*/ 0 60000 65536"/>
              <a:gd name="T9" fmla="*/ 0 w 1724"/>
              <a:gd name="T10" fmla="*/ 0 h 1316"/>
              <a:gd name="T11" fmla="*/ 1724 w 1724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4" h="1316">
                <a:moveTo>
                  <a:pt x="1724" y="0"/>
                </a:moveTo>
                <a:cubicBezTo>
                  <a:pt x="1561" y="66"/>
                  <a:pt x="1034" y="177"/>
                  <a:pt x="747" y="396"/>
                </a:cubicBezTo>
                <a:cubicBezTo>
                  <a:pt x="460" y="615"/>
                  <a:pt x="156" y="1124"/>
                  <a:pt x="0" y="1316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6755" name="Oval 51"/>
          <p:cNvSpPr>
            <a:spLocks noChangeArrowheads="1"/>
          </p:cNvSpPr>
          <p:nvPr/>
        </p:nvSpPr>
        <p:spPr bwMode="auto">
          <a:xfrm>
            <a:off x="6143625" y="30178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3295" name="Text Box 52"/>
          <p:cNvSpPr txBox="1">
            <a:spLocks noChangeArrowheads="1"/>
          </p:cNvSpPr>
          <p:nvPr/>
        </p:nvSpPr>
        <p:spPr bwMode="auto">
          <a:xfrm>
            <a:off x="6269038" y="2955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N0202</a:t>
            </a:r>
          </a:p>
        </p:txBody>
      </p:sp>
      <p:sp>
        <p:nvSpPr>
          <p:cNvPr id="48" name="4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Indexed Search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Idea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 smtClean="0"/>
              <a:t>Store </a:t>
            </a:r>
            <a:r>
              <a:rPr lang="en-US" b="1" dirty="0" smtClean="0">
                <a:solidFill>
                  <a:srgbClr val="C00000"/>
                </a:solidFill>
              </a:rPr>
              <a:t>particular content </a:t>
            </a:r>
            <a:r>
              <a:rPr lang="en-US" dirty="0" smtClean="0"/>
              <a:t>on </a:t>
            </a:r>
            <a:r>
              <a:rPr lang="en-US" b="1" dirty="0" smtClean="0">
                <a:solidFill>
                  <a:srgbClr val="C00000"/>
                </a:solidFill>
              </a:rPr>
              <a:t>particular nodes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dirty="0" smtClean="0"/>
              <a:t>alternatively: </a:t>
            </a:r>
            <a:r>
              <a:rPr lang="en-US" i="1" dirty="0" smtClean="0"/>
              <a:t>pointers to content</a:t>
            </a:r>
            <a:endParaRPr lang="en-US" dirty="0" smtClean="0"/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 smtClean="0"/>
              <a:t>When a node wants this content, go to the node that is supposed to hold it (or knows where it is)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Challenges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 smtClean="0"/>
              <a:t>Avoid bottlenecks:</a:t>
            </a:r>
          </a:p>
          <a:p>
            <a:pPr marL="692150" lvl="1" indent="-3476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Distribute the responsibilities “evenly” </a:t>
            </a:r>
            <a:r>
              <a:rPr lang="en-US" dirty="0" smtClean="0"/>
              <a:t>among the existing nodes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 smtClean="0"/>
              <a:t>Self-organization </a:t>
            </a:r>
            <a:r>
              <a:rPr lang="en-US" dirty="0" err="1" smtClean="0"/>
              <a:t>w.r.t</a:t>
            </a:r>
            <a:r>
              <a:rPr lang="en-US" dirty="0" smtClean="0"/>
              <a:t>. nodes joining or leaving (or failing)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dirty="0" smtClean="0"/>
              <a:t>Give responsibilities to joining nodes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dirty="0" smtClean="0"/>
              <a:t>Redistribute responsibilities from leaving nodes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 smtClean="0"/>
              <a:t>Fault-tolerance and robustness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dirty="0" smtClean="0"/>
              <a:t>Operate correctly also under failures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7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7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7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7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7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7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7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7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7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7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7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7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Routing</a:t>
            </a:r>
          </a:p>
        </p:txBody>
      </p:sp>
      <p:sp>
        <p:nvSpPr>
          <p:cNvPr id="54275" name="Oval 3"/>
          <p:cNvSpPr>
            <a:spLocks noChangeArrowheads="1"/>
          </p:cNvSpPr>
          <p:nvPr/>
        </p:nvSpPr>
        <p:spPr bwMode="auto">
          <a:xfrm>
            <a:off x="2965450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V="1">
            <a:off x="4757738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4661" name="Oval 5"/>
          <p:cNvSpPr>
            <a:spLocks noChangeArrowheads="1"/>
          </p:cNvSpPr>
          <p:nvPr/>
        </p:nvSpPr>
        <p:spPr bwMode="auto">
          <a:xfrm>
            <a:off x="6002338" y="284321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62" name="Oval 6"/>
          <p:cNvSpPr>
            <a:spLocks noChangeArrowheads="1"/>
          </p:cNvSpPr>
          <p:nvPr/>
        </p:nvSpPr>
        <p:spPr bwMode="auto">
          <a:xfrm>
            <a:off x="4827588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63" name="Oval 7"/>
          <p:cNvSpPr>
            <a:spLocks noChangeArrowheads="1"/>
          </p:cNvSpPr>
          <p:nvPr/>
        </p:nvSpPr>
        <p:spPr bwMode="auto">
          <a:xfrm>
            <a:off x="2887663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64" name="Oval 8"/>
          <p:cNvSpPr>
            <a:spLocks noChangeArrowheads="1"/>
          </p:cNvSpPr>
          <p:nvPr/>
        </p:nvSpPr>
        <p:spPr bwMode="auto">
          <a:xfrm>
            <a:off x="6467475" y="382111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65" name="Oval 9"/>
          <p:cNvSpPr>
            <a:spLocks noChangeArrowheads="1"/>
          </p:cNvSpPr>
          <p:nvPr/>
        </p:nvSpPr>
        <p:spPr bwMode="auto">
          <a:xfrm>
            <a:off x="6146800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66" name="Oval 10"/>
          <p:cNvSpPr>
            <a:spLocks noChangeArrowheads="1"/>
          </p:cNvSpPr>
          <p:nvPr/>
        </p:nvSpPr>
        <p:spPr bwMode="auto">
          <a:xfrm>
            <a:off x="4614863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4770438" y="20574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002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6127750" y="27813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N0201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6553200" y="3749675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N0322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4194175" y="59436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N2001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6272213" y="508476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N1113</a:t>
            </a:r>
          </a:p>
        </p:txBody>
      </p:sp>
      <p:sp>
        <p:nvSpPr>
          <p:cNvPr id="454672" name="Oval 16"/>
          <p:cNvSpPr>
            <a:spLocks noChangeArrowheads="1"/>
          </p:cNvSpPr>
          <p:nvPr/>
        </p:nvSpPr>
        <p:spPr bwMode="auto">
          <a:xfrm>
            <a:off x="3606800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73" name="Oval 17"/>
          <p:cNvSpPr>
            <a:spLocks noChangeArrowheads="1"/>
          </p:cNvSpPr>
          <p:nvPr/>
        </p:nvSpPr>
        <p:spPr bwMode="auto">
          <a:xfrm>
            <a:off x="3155950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130550" y="560228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N2120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2641600" y="507365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N2221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2286000" y="393223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N3001</a:t>
            </a:r>
          </a:p>
        </p:txBody>
      </p:sp>
      <p:sp>
        <p:nvSpPr>
          <p:cNvPr id="454677" name="Oval 21"/>
          <p:cNvSpPr>
            <a:spLocks noChangeArrowheads="1"/>
          </p:cNvSpPr>
          <p:nvPr/>
        </p:nvSpPr>
        <p:spPr bwMode="auto">
          <a:xfrm>
            <a:off x="3011488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78" name="Oval 22"/>
          <p:cNvSpPr>
            <a:spLocks noChangeArrowheads="1"/>
          </p:cNvSpPr>
          <p:nvPr/>
        </p:nvSpPr>
        <p:spPr bwMode="auto">
          <a:xfrm>
            <a:off x="3425825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2430463" y="335597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N3033</a:t>
            </a:r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3024188" y="2574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N3200</a:t>
            </a:r>
          </a:p>
        </p:txBody>
      </p:sp>
      <p:sp>
        <p:nvSpPr>
          <p:cNvPr id="454681" name="Rectangle 25"/>
          <p:cNvSpPr>
            <a:spLocks noChangeArrowheads="1"/>
          </p:cNvSpPr>
          <p:nvPr/>
        </p:nvSpPr>
        <p:spPr bwMode="auto">
          <a:xfrm>
            <a:off x="3175000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m=8</a:t>
            </a:r>
          </a:p>
        </p:txBody>
      </p:sp>
      <p:sp>
        <p:nvSpPr>
          <p:cNvPr id="54298" name="AutoShape 28"/>
          <p:cNvSpPr>
            <a:spLocks noChangeArrowheads="1"/>
          </p:cNvSpPr>
          <p:nvPr/>
        </p:nvSpPr>
        <p:spPr bwMode="auto">
          <a:xfrm rot="5400000">
            <a:off x="4651375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Text Box 29"/>
          <p:cNvSpPr txBox="1">
            <a:spLocks noChangeArrowheads="1"/>
          </p:cNvSpPr>
          <p:nvPr/>
        </p:nvSpPr>
        <p:spPr bwMode="auto">
          <a:xfrm>
            <a:off x="4325938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54686" name="Rectangle 30"/>
          <p:cNvSpPr>
            <a:spLocks noChangeArrowheads="1"/>
          </p:cNvSpPr>
          <p:nvPr/>
        </p:nvSpPr>
        <p:spPr bwMode="auto">
          <a:xfrm>
            <a:off x="3175000" y="2060575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b=2</a:t>
            </a:r>
          </a:p>
        </p:txBody>
      </p:sp>
      <p:sp>
        <p:nvSpPr>
          <p:cNvPr id="454687" name="Oval 31"/>
          <p:cNvSpPr>
            <a:spLocks noChangeArrowheads="1"/>
          </p:cNvSpPr>
          <p:nvPr/>
        </p:nvSpPr>
        <p:spPr bwMode="auto">
          <a:xfrm>
            <a:off x="5184775" y="2362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88" name="Oval 32"/>
          <p:cNvSpPr>
            <a:spLocks noChangeArrowheads="1"/>
          </p:cNvSpPr>
          <p:nvPr/>
        </p:nvSpPr>
        <p:spPr bwMode="auto">
          <a:xfrm>
            <a:off x="5565775" y="2514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89" name="Oval 33"/>
          <p:cNvSpPr>
            <a:spLocks noChangeArrowheads="1"/>
          </p:cNvSpPr>
          <p:nvPr/>
        </p:nvSpPr>
        <p:spPr bwMode="auto">
          <a:xfrm>
            <a:off x="4270375" y="23193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0" name="Oval 34"/>
          <p:cNvSpPr>
            <a:spLocks noChangeArrowheads="1"/>
          </p:cNvSpPr>
          <p:nvPr/>
        </p:nvSpPr>
        <p:spPr bwMode="auto">
          <a:xfrm>
            <a:off x="3889375" y="24606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1" name="Oval 35"/>
          <p:cNvSpPr>
            <a:spLocks noChangeArrowheads="1"/>
          </p:cNvSpPr>
          <p:nvPr/>
        </p:nvSpPr>
        <p:spPr bwMode="auto">
          <a:xfrm>
            <a:off x="3149600" y="313055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2" name="Oval 36"/>
          <p:cNvSpPr>
            <a:spLocks noChangeArrowheads="1"/>
          </p:cNvSpPr>
          <p:nvPr/>
        </p:nvSpPr>
        <p:spPr bwMode="auto">
          <a:xfrm>
            <a:off x="5260975" y="57800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3" name="Oval 37"/>
          <p:cNvSpPr>
            <a:spLocks noChangeArrowheads="1"/>
          </p:cNvSpPr>
          <p:nvPr/>
        </p:nvSpPr>
        <p:spPr bwMode="auto">
          <a:xfrm>
            <a:off x="5718175" y="5562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4" name="Oval 38"/>
          <p:cNvSpPr>
            <a:spLocks noChangeArrowheads="1"/>
          </p:cNvSpPr>
          <p:nvPr/>
        </p:nvSpPr>
        <p:spPr bwMode="auto">
          <a:xfrm>
            <a:off x="3965575" y="57150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5" name="Oval 39"/>
          <p:cNvSpPr>
            <a:spLocks noChangeArrowheads="1"/>
          </p:cNvSpPr>
          <p:nvPr/>
        </p:nvSpPr>
        <p:spPr bwMode="auto">
          <a:xfrm>
            <a:off x="3008313" y="4724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6" name="Oval 40"/>
          <p:cNvSpPr>
            <a:spLocks noChangeArrowheads="1"/>
          </p:cNvSpPr>
          <p:nvPr/>
        </p:nvSpPr>
        <p:spPr bwMode="auto">
          <a:xfrm>
            <a:off x="2909888" y="4343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7" name="Oval 41"/>
          <p:cNvSpPr>
            <a:spLocks noChangeArrowheads="1"/>
          </p:cNvSpPr>
          <p:nvPr/>
        </p:nvSpPr>
        <p:spPr bwMode="auto">
          <a:xfrm>
            <a:off x="4956175" y="58562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8" name="Oval 42"/>
          <p:cNvSpPr>
            <a:spLocks noChangeArrowheads="1"/>
          </p:cNvSpPr>
          <p:nvPr/>
        </p:nvSpPr>
        <p:spPr bwMode="auto">
          <a:xfrm>
            <a:off x="6327775" y="3357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699" name="Oval 43"/>
          <p:cNvSpPr>
            <a:spLocks noChangeArrowheads="1"/>
          </p:cNvSpPr>
          <p:nvPr/>
        </p:nvSpPr>
        <p:spPr bwMode="auto">
          <a:xfrm>
            <a:off x="6403975" y="4648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4700" name="Oval 44"/>
          <p:cNvSpPr>
            <a:spLocks noChangeArrowheads="1"/>
          </p:cNvSpPr>
          <p:nvPr/>
        </p:nvSpPr>
        <p:spPr bwMode="auto">
          <a:xfrm>
            <a:off x="6480175" y="4267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4315" name="Text Box 45"/>
          <p:cNvSpPr txBox="1">
            <a:spLocks noChangeArrowheads="1"/>
          </p:cNvSpPr>
          <p:nvPr/>
        </p:nvSpPr>
        <p:spPr bwMode="auto">
          <a:xfrm>
            <a:off x="6427788" y="33020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02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21</a:t>
            </a:r>
          </a:p>
        </p:txBody>
      </p:sp>
      <p:sp>
        <p:nvSpPr>
          <p:cNvPr id="54316" name="Rectangle 47"/>
          <p:cNvSpPr>
            <a:spLocks noChangeArrowheads="1"/>
          </p:cNvSpPr>
          <p:nvPr/>
        </p:nvSpPr>
        <p:spPr bwMode="auto">
          <a:xfrm>
            <a:off x="3883025" y="36718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b="1">
                <a:latin typeface="Arial" charset="0"/>
              </a:rPr>
              <a:t>lookup(K</a:t>
            </a:r>
            <a:r>
              <a:rPr lang="en-US" b="1">
                <a:solidFill>
                  <a:srgbClr val="CC3300"/>
                </a:solidFill>
                <a:latin typeface="Arial" charset="0"/>
              </a:rPr>
              <a:t>02</a:t>
            </a:r>
            <a:r>
              <a:rPr lang="en-US" b="1">
                <a:latin typeface="Arial" charset="0"/>
              </a:rPr>
              <a:t>02)</a:t>
            </a:r>
          </a:p>
        </p:txBody>
      </p:sp>
      <p:sp>
        <p:nvSpPr>
          <p:cNvPr id="54317" name="Freeform 48"/>
          <p:cNvSpPr>
            <a:spLocks/>
          </p:cNvSpPr>
          <p:nvPr/>
        </p:nvSpPr>
        <p:spPr bwMode="auto">
          <a:xfrm>
            <a:off x="3279775" y="2438400"/>
            <a:ext cx="1524000" cy="2586038"/>
          </a:xfrm>
          <a:custGeom>
            <a:avLst/>
            <a:gdLst>
              <a:gd name="T0" fmla="*/ 1724 w 1724"/>
              <a:gd name="T1" fmla="*/ 0 h 1316"/>
              <a:gd name="T2" fmla="*/ 747 w 1724"/>
              <a:gd name="T3" fmla="*/ 396 h 1316"/>
              <a:gd name="T4" fmla="*/ 0 w 1724"/>
              <a:gd name="T5" fmla="*/ 1316 h 1316"/>
              <a:gd name="T6" fmla="*/ 0 60000 65536"/>
              <a:gd name="T7" fmla="*/ 0 60000 65536"/>
              <a:gd name="T8" fmla="*/ 0 60000 65536"/>
              <a:gd name="T9" fmla="*/ 0 w 1724"/>
              <a:gd name="T10" fmla="*/ 0 h 1316"/>
              <a:gd name="T11" fmla="*/ 1724 w 1724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4" h="1316">
                <a:moveTo>
                  <a:pt x="1724" y="0"/>
                </a:moveTo>
                <a:cubicBezTo>
                  <a:pt x="1561" y="66"/>
                  <a:pt x="1034" y="177"/>
                  <a:pt x="747" y="396"/>
                </a:cubicBezTo>
                <a:cubicBezTo>
                  <a:pt x="460" y="615"/>
                  <a:pt x="156" y="1124"/>
                  <a:pt x="0" y="1316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18" name="Freeform 49"/>
          <p:cNvSpPr>
            <a:spLocks/>
          </p:cNvSpPr>
          <p:nvPr/>
        </p:nvSpPr>
        <p:spPr bwMode="auto">
          <a:xfrm flipV="1">
            <a:off x="4953000" y="2438400"/>
            <a:ext cx="1371600" cy="1066800"/>
          </a:xfrm>
          <a:custGeom>
            <a:avLst/>
            <a:gdLst>
              <a:gd name="T0" fmla="*/ 1724 w 1724"/>
              <a:gd name="T1" fmla="*/ 0 h 1316"/>
              <a:gd name="T2" fmla="*/ 747 w 1724"/>
              <a:gd name="T3" fmla="*/ 396 h 1316"/>
              <a:gd name="T4" fmla="*/ 0 w 1724"/>
              <a:gd name="T5" fmla="*/ 1316 h 1316"/>
              <a:gd name="T6" fmla="*/ 0 60000 65536"/>
              <a:gd name="T7" fmla="*/ 0 60000 65536"/>
              <a:gd name="T8" fmla="*/ 0 60000 65536"/>
              <a:gd name="T9" fmla="*/ 0 w 1724"/>
              <a:gd name="T10" fmla="*/ 0 h 1316"/>
              <a:gd name="T11" fmla="*/ 1724 w 1724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4" h="1316">
                <a:moveTo>
                  <a:pt x="1724" y="0"/>
                </a:moveTo>
                <a:cubicBezTo>
                  <a:pt x="1561" y="66"/>
                  <a:pt x="1034" y="177"/>
                  <a:pt x="747" y="396"/>
                </a:cubicBezTo>
                <a:cubicBezTo>
                  <a:pt x="460" y="615"/>
                  <a:pt x="156" y="1124"/>
                  <a:pt x="0" y="1316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4709" name="Oval 53"/>
          <p:cNvSpPr>
            <a:spLocks noChangeArrowheads="1"/>
          </p:cNvSpPr>
          <p:nvPr/>
        </p:nvSpPr>
        <p:spPr bwMode="auto">
          <a:xfrm>
            <a:off x="6143625" y="30178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4320" name="Text Box 54"/>
          <p:cNvSpPr txBox="1">
            <a:spLocks noChangeArrowheads="1"/>
          </p:cNvSpPr>
          <p:nvPr/>
        </p:nvSpPr>
        <p:spPr bwMode="auto">
          <a:xfrm>
            <a:off x="6269038" y="2955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N0202</a:t>
            </a:r>
          </a:p>
        </p:txBody>
      </p:sp>
      <p:sp>
        <p:nvSpPr>
          <p:cNvPr id="49" name="48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Routing</a:t>
            </a:r>
          </a:p>
        </p:txBody>
      </p:sp>
      <p:sp>
        <p:nvSpPr>
          <p:cNvPr id="55299" name="Oval 3"/>
          <p:cNvSpPr>
            <a:spLocks noChangeArrowheads="1"/>
          </p:cNvSpPr>
          <p:nvPr/>
        </p:nvSpPr>
        <p:spPr bwMode="auto">
          <a:xfrm>
            <a:off x="2965450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V="1">
            <a:off x="4757738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7733" name="Oval 5"/>
          <p:cNvSpPr>
            <a:spLocks noChangeArrowheads="1"/>
          </p:cNvSpPr>
          <p:nvPr/>
        </p:nvSpPr>
        <p:spPr bwMode="auto">
          <a:xfrm>
            <a:off x="6002338" y="284321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34" name="Oval 6"/>
          <p:cNvSpPr>
            <a:spLocks noChangeArrowheads="1"/>
          </p:cNvSpPr>
          <p:nvPr/>
        </p:nvSpPr>
        <p:spPr bwMode="auto">
          <a:xfrm>
            <a:off x="4827588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35" name="Oval 7"/>
          <p:cNvSpPr>
            <a:spLocks noChangeArrowheads="1"/>
          </p:cNvSpPr>
          <p:nvPr/>
        </p:nvSpPr>
        <p:spPr bwMode="auto">
          <a:xfrm>
            <a:off x="2887663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36" name="Oval 8"/>
          <p:cNvSpPr>
            <a:spLocks noChangeArrowheads="1"/>
          </p:cNvSpPr>
          <p:nvPr/>
        </p:nvSpPr>
        <p:spPr bwMode="auto">
          <a:xfrm>
            <a:off x="6467475" y="382111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37" name="Oval 9"/>
          <p:cNvSpPr>
            <a:spLocks noChangeArrowheads="1"/>
          </p:cNvSpPr>
          <p:nvPr/>
        </p:nvSpPr>
        <p:spPr bwMode="auto">
          <a:xfrm>
            <a:off x="6146800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38" name="Oval 10"/>
          <p:cNvSpPr>
            <a:spLocks noChangeArrowheads="1"/>
          </p:cNvSpPr>
          <p:nvPr/>
        </p:nvSpPr>
        <p:spPr bwMode="auto">
          <a:xfrm>
            <a:off x="4614863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4770438" y="20574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002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6127750" y="27813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020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6553200" y="3749675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N0322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4194175" y="59436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N2001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6272213" y="508476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N1113</a:t>
            </a:r>
          </a:p>
        </p:txBody>
      </p:sp>
      <p:sp>
        <p:nvSpPr>
          <p:cNvPr id="457744" name="Oval 16"/>
          <p:cNvSpPr>
            <a:spLocks noChangeArrowheads="1"/>
          </p:cNvSpPr>
          <p:nvPr/>
        </p:nvSpPr>
        <p:spPr bwMode="auto">
          <a:xfrm>
            <a:off x="3606800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45" name="Oval 17"/>
          <p:cNvSpPr>
            <a:spLocks noChangeArrowheads="1"/>
          </p:cNvSpPr>
          <p:nvPr/>
        </p:nvSpPr>
        <p:spPr bwMode="auto">
          <a:xfrm>
            <a:off x="3155950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3130550" y="560228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N2120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2641600" y="507365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N2221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2286000" y="393223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N3001</a:t>
            </a:r>
          </a:p>
        </p:txBody>
      </p:sp>
      <p:sp>
        <p:nvSpPr>
          <p:cNvPr id="457749" name="Oval 21"/>
          <p:cNvSpPr>
            <a:spLocks noChangeArrowheads="1"/>
          </p:cNvSpPr>
          <p:nvPr/>
        </p:nvSpPr>
        <p:spPr bwMode="auto">
          <a:xfrm>
            <a:off x="3011488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50" name="Oval 22"/>
          <p:cNvSpPr>
            <a:spLocks noChangeArrowheads="1"/>
          </p:cNvSpPr>
          <p:nvPr/>
        </p:nvSpPr>
        <p:spPr bwMode="auto">
          <a:xfrm>
            <a:off x="3425825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2430463" y="335597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N3033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3024188" y="2574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N3200</a:t>
            </a:r>
          </a:p>
        </p:txBody>
      </p:sp>
      <p:sp>
        <p:nvSpPr>
          <p:cNvPr id="457753" name="Rectangle 25"/>
          <p:cNvSpPr>
            <a:spLocks noChangeArrowheads="1"/>
          </p:cNvSpPr>
          <p:nvPr/>
        </p:nvSpPr>
        <p:spPr bwMode="auto">
          <a:xfrm>
            <a:off x="3175000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m=8</a:t>
            </a:r>
          </a:p>
        </p:txBody>
      </p:sp>
      <p:sp>
        <p:nvSpPr>
          <p:cNvPr id="55322" name="AutoShape 26"/>
          <p:cNvSpPr>
            <a:spLocks noChangeArrowheads="1"/>
          </p:cNvSpPr>
          <p:nvPr/>
        </p:nvSpPr>
        <p:spPr bwMode="auto">
          <a:xfrm rot="5400000">
            <a:off x="4651375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4325938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57756" name="Rectangle 28"/>
          <p:cNvSpPr>
            <a:spLocks noChangeArrowheads="1"/>
          </p:cNvSpPr>
          <p:nvPr/>
        </p:nvSpPr>
        <p:spPr bwMode="auto">
          <a:xfrm>
            <a:off x="3175000" y="2060575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b=2</a:t>
            </a:r>
          </a:p>
        </p:txBody>
      </p:sp>
      <p:sp>
        <p:nvSpPr>
          <p:cNvPr id="457757" name="Oval 29"/>
          <p:cNvSpPr>
            <a:spLocks noChangeArrowheads="1"/>
          </p:cNvSpPr>
          <p:nvPr/>
        </p:nvSpPr>
        <p:spPr bwMode="auto">
          <a:xfrm>
            <a:off x="5184775" y="2362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58" name="Oval 30"/>
          <p:cNvSpPr>
            <a:spLocks noChangeArrowheads="1"/>
          </p:cNvSpPr>
          <p:nvPr/>
        </p:nvSpPr>
        <p:spPr bwMode="auto">
          <a:xfrm>
            <a:off x="5565775" y="2514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59" name="Oval 31"/>
          <p:cNvSpPr>
            <a:spLocks noChangeArrowheads="1"/>
          </p:cNvSpPr>
          <p:nvPr/>
        </p:nvSpPr>
        <p:spPr bwMode="auto">
          <a:xfrm>
            <a:off x="4270375" y="23193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0" name="Oval 32"/>
          <p:cNvSpPr>
            <a:spLocks noChangeArrowheads="1"/>
          </p:cNvSpPr>
          <p:nvPr/>
        </p:nvSpPr>
        <p:spPr bwMode="auto">
          <a:xfrm>
            <a:off x="3889375" y="24606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1" name="Oval 33"/>
          <p:cNvSpPr>
            <a:spLocks noChangeArrowheads="1"/>
          </p:cNvSpPr>
          <p:nvPr/>
        </p:nvSpPr>
        <p:spPr bwMode="auto">
          <a:xfrm>
            <a:off x="3149600" y="313055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2" name="Oval 34"/>
          <p:cNvSpPr>
            <a:spLocks noChangeArrowheads="1"/>
          </p:cNvSpPr>
          <p:nvPr/>
        </p:nvSpPr>
        <p:spPr bwMode="auto">
          <a:xfrm>
            <a:off x="5260975" y="57800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3" name="Oval 35"/>
          <p:cNvSpPr>
            <a:spLocks noChangeArrowheads="1"/>
          </p:cNvSpPr>
          <p:nvPr/>
        </p:nvSpPr>
        <p:spPr bwMode="auto">
          <a:xfrm>
            <a:off x="5718175" y="5562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4" name="Oval 36"/>
          <p:cNvSpPr>
            <a:spLocks noChangeArrowheads="1"/>
          </p:cNvSpPr>
          <p:nvPr/>
        </p:nvSpPr>
        <p:spPr bwMode="auto">
          <a:xfrm>
            <a:off x="3965575" y="57150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5" name="Oval 37"/>
          <p:cNvSpPr>
            <a:spLocks noChangeArrowheads="1"/>
          </p:cNvSpPr>
          <p:nvPr/>
        </p:nvSpPr>
        <p:spPr bwMode="auto">
          <a:xfrm>
            <a:off x="3008313" y="4724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6" name="Oval 38"/>
          <p:cNvSpPr>
            <a:spLocks noChangeArrowheads="1"/>
          </p:cNvSpPr>
          <p:nvPr/>
        </p:nvSpPr>
        <p:spPr bwMode="auto">
          <a:xfrm>
            <a:off x="2909888" y="4343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7" name="Oval 39"/>
          <p:cNvSpPr>
            <a:spLocks noChangeArrowheads="1"/>
          </p:cNvSpPr>
          <p:nvPr/>
        </p:nvSpPr>
        <p:spPr bwMode="auto">
          <a:xfrm>
            <a:off x="4956175" y="58562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8" name="Oval 40"/>
          <p:cNvSpPr>
            <a:spLocks noChangeArrowheads="1"/>
          </p:cNvSpPr>
          <p:nvPr/>
        </p:nvSpPr>
        <p:spPr bwMode="auto">
          <a:xfrm>
            <a:off x="6327775" y="3357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69" name="Oval 41"/>
          <p:cNvSpPr>
            <a:spLocks noChangeArrowheads="1"/>
          </p:cNvSpPr>
          <p:nvPr/>
        </p:nvSpPr>
        <p:spPr bwMode="auto">
          <a:xfrm>
            <a:off x="6403975" y="4648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7770" name="Oval 42"/>
          <p:cNvSpPr>
            <a:spLocks noChangeArrowheads="1"/>
          </p:cNvSpPr>
          <p:nvPr/>
        </p:nvSpPr>
        <p:spPr bwMode="auto">
          <a:xfrm>
            <a:off x="6480175" y="4267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6427788" y="33020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02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21</a:t>
            </a:r>
          </a:p>
        </p:txBody>
      </p:sp>
      <p:sp>
        <p:nvSpPr>
          <p:cNvPr id="55340" name="Rectangle 45"/>
          <p:cNvSpPr>
            <a:spLocks noChangeArrowheads="1"/>
          </p:cNvSpPr>
          <p:nvPr/>
        </p:nvSpPr>
        <p:spPr bwMode="auto">
          <a:xfrm>
            <a:off x="3883025" y="36718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b="1">
                <a:latin typeface="Arial" charset="0"/>
              </a:rPr>
              <a:t>lookup(K</a:t>
            </a:r>
            <a:r>
              <a:rPr lang="en-US" b="1">
                <a:solidFill>
                  <a:srgbClr val="CC3300"/>
                </a:solidFill>
                <a:latin typeface="Arial" charset="0"/>
              </a:rPr>
              <a:t>020</a:t>
            </a:r>
            <a:r>
              <a:rPr lang="en-US" b="1">
                <a:latin typeface="Arial" charset="0"/>
              </a:rPr>
              <a:t>2)</a:t>
            </a:r>
          </a:p>
        </p:txBody>
      </p:sp>
      <p:sp>
        <p:nvSpPr>
          <p:cNvPr id="55341" name="Freeform 46"/>
          <p:cNvSpPr>
            <a:spLocks/>
          </p:cNvSpPr>
          <p:nvPr/>
        </p:nvSpPr>
        <p:spPr bwMode="auto">
          <a:xfrm>
            <a:off x="3279775" y="2438400"/>
            <a:ext cx="1524000" cy="2586038"/>
          </a:xfrm>
          <a:custGeom>
            <a:avLst/>
            <a:gdLst>
              <a:gd name="T0" fmla="*/ 1724 w 1724"/>
              <a:gd name="T1" fmla="*/ 0 h 1316"/>
              <a:gd name="T2" fmla="*/ 747 w 1724"/>
              <a:gd name="T3" fmla="*/ 396 h 1316"/>
              <a:gd name="T4" fmla="*/ 0 w 1724"/>
              <a:gd name="T5" fmla="*/ 1316 h 1316"/>
              <a:gd name="T6" fmla="*/ 0 60000 65536"/>
              <a:gd name="T7" fmla="*/ 0 60000 65536"/>
              <a:gd name="T8" fmla="*/ 0 60000 65536"/>
              <a:gd name="T9" fmla="*/ 0 w 1724"/>
              <a:gd name="T10" fmla="*/ 0 h 1316"/>
              <a:gd name="T11" fmla="*/ 1724 w 1724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4" h="1316">
                <a:moveTo>
                  <a:pt x="1724" y="0"/>
                </a:moveTo>
                <a:cubicBezTo>
                  <a:pt x="1561" y="66"/>
                  <a:pt x="1034" y="177"/>
                  <a:pt x="747" y="396"/>
                </a:cubicBezTo>
                <a:cubicBezTo>
                  <a:pt x="460" y="615"/>
                  <a:pt x="156" y="1124"/>
                  <a:pt x="0" y="1316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42" name="Freeform 47"/>
          <p:cNvSpPr>
            <a:spLocks/>
          </p:cNvSpPr>
          <p:nvPr/>
        </p:nvSpPr>
        <p:spPr bwMode="auto">
          <a:xfrm flipV="1">
            <a:off x="4953000" y="2438400"/>
            <a:ext cx="1371600" cy="1066800"/>
          </a:xfrm>
          <a:custGeom>
            <a:avLst/>
            <a:gdLst>
              <a:gd name="T0" fmla="*/ 1724 w 1724"/>
              <a:gd name="T1" fmla="*/ 0 h 1316"/>
              <a:gd name="T2" fmla="*/ 747 w 1724"/>
              <a:gd name="T3" fmla="*/ 396 h 1316"/>
              <a:gd name="T4" fmla="*/ 0 w 1724"/>
              <a:gd name="T5" fmla="*/ 1316 h 1316"/>
              <a:gd name="T6" fmla="*/ 0 60000 65536"/>
              <a:gd name="T7" fmla="*/ 0 60000 65536"/>
              <a:gd name="T8" fmla="*/ 0 60000 65536"/>
              <a:gd name="T9" fmla="*/ 0 w 1724"/>
              <a:gd name="T10" fmla="*/ 0 h 1316"/>
              <a:gd name="T11" fmla="*/ 1724 w 1724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4" h="1316">
                <a:moveTo>
                  <a:pt x="1724" y="0"/>
                </a:moveTo>
                <a:cubicBezTo>
                  <a:pt x="1561" y="66"/>
                  <a:pt x="1034" y="177"/>
                  <a:pt x="747" y="396"/>
                </a:cubicBezTo>
                <a:cubicBezTo>
                  <a:pt x="460" y="615"/>
                  <a:pt x="156" y="1124"/>
                  <a:pt x="0" y="1316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43" name="Freeform 48"/>
          <p:cNvSpPr>
            <a:spLocks/>
          </p:cNvSpPr>
          <p:nvPr/>
        </p:nvSpPr>
        <p:spPr bwMode="auto">
          <a:xfrm>
            <a:off x="5943600" y="2971800"/>
            <a:ext cx="381000" cy="457200"/>
          </a:xfrm>
          <a:custGeom>
            <a:avLst/>
            <a:gdLst>
              <a:gd name="T0" fmla="*/ 328 w 328"/>
              <a:gd name="T1" fmla="*/ 288 h 288"/>
              <a:gd name="T2" fmla="*/ 40 w 328"/>
              <a:gd name="T3" fmla="*/ 192 h 288"/>
              <a:gd name="T4" fmla="*/ 88 w 328"/>
              <a:gd name="T5" fmla="*/ 0 h 288"/>
              <a:gd name="T6" fmla="*/ 0 60000 65536"/>
              <a:gd name="T7" fmla="*/ 0 60000 65536"/>
              <a:gd name="T8" fmla="*/ 0 60000 65536"/>
              <a:gd name="T9" fmla="*/ 0 w 328"/>
              <a:gd name="T10" fmla="*/ 0 h 288"/>
              <a:gd name="T11" fmla="*/ 328 w 328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8" h="288">
                <a:moveTo>
                  <a:pt x="328" y="288"/>
                </a:moveTo>
                <a:cubicBezTo>
                  <a:pt x="204" y="264"/>
                  <a:pt x="80" y="240"/>
                  <a:pt x="40" y="192"/>
                </a:cubicBezTo>
                <a:cubicBezTo>
                  <a:pt x="0" y="144"/>
                  <a:pt x="44" y="72"/>
                  <a:pt x="88" y="0"/>
                </a:cubicBezTo>
              </a:path>
            </a:pathLst>
          </a:custGeom>
          <a:noFill/>
          <a:ln w="19050" cap="flat" cmpd="sng">
            <a:solidFill>
              <a:srgbClr val="CC33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7777" name="Oval 49"/>
          <p:cNvSpPr>
            <a:spLocks noChangeArrowheads="1"/>
          </p:cNvSpPr>
          <p:nvPr/>
        </p:nvSpPr>
        <p:spPr bwMode="auto">
          <a:xfrm>
            <a:off x="6143625" y="30178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45" name="Text Box 50"/>
          <p:cNvSpPr txBox="1">
            <a:spLocks noChangeArrowheads="1"/>
          </p:cNvSpPr>
          <p:nvPr/>
        </p:nvSpPr>
        <p:spPr bwMode="auto">
          <a:xfrm>
            <a:off x="6269038" y="2955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N0202</a:t>
            </a:r>
          </a:p>
        </p:txBody>
      </p:sp>
      <p:sp>
        <p:nvSpPr>
          <p:cNvPr id="50" name="49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Routing</a:t>
            </a:r>
          </a:p>
        </p:txBody>
      </p:sp>
      <p:sp>
        <p:nvSpPr>
          <p:cNvPr id="56323" name="Oval 3"/>
          <p:cNvSpPr>
            <a:spLocks noChangeArrowheads="1"/>
          </p:cNvSpPr>
          <p:nvPr/>
        </p:nvSpPr>
        <p:spPr bwMode="auto">
          <a:xfrm>
            <a:off x="2965450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V="1">
            <a:off x="4757738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8757" name="Oval 5"/>
          <p:cNvSpPr>
            <a:spLocks noChangeArrowheads="1"/>
          </p:cNvSpPr>
          <p:nvPr/>
        </p:nvSpPr>
        <p:spPr bwMode="auto">
          <a:xfrm>
            <a:off x="6002338" y="284321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58" name="Oval 6"/>
          <p:cNvSpPr>
            <a:spLocks noChangeArrowheads="1"/>
          </p:cNvSpPr>
          <p:nvPr/>
        </p:nvSpPr>
        <p:spPr bwMode="auto">
          <a:xfrm>
            <a:off x="4827588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59" name="Oval 7"/>
          <p:cNvSpPr>
            <a:spLocks noChangeArrowheads="1"/>
          </p:cNvSpPr>
          <p:nvPr/>
        </p:nvSpPr>
        <p:spPr bwMode="auto">
          <a:xfrm>
            <a:off x="2887663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60" name="Oval 8"/>
          <p:cNvSpPr>
            <a:spLocks noChangeArrowheads="1"/>
          </p:cNvSpPr>
          <p:nvPr/>
        </p:nvSpPr>
        <p:spPr bwMode="auto">
          <a:xfrm>
            <a:off x="6467475" y="382111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61" name="Oval 9"/>
          <p:cNvSpPr>
            <a:spLocks noChangeArrowheads="1"/>
          </p:cNvSpPr>
          <p:nvPr/>
        </p:nvSpPr>
        <p:spPr bwMode="auto">
          <a:xfrm>
            <a:off x="6146800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62" name="Oval 10"/>
          <p:cNvSpPr>
            <a:spLocks noChangeArrowheads="1"/>
          </p:cNvSpPr>
          <p:nvPr/>
        </p:nvSpPr>
        <p:spPr bwMode="auto">
          <a:xfrm>
            <a:off x="4614863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4770438" y="20574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002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6127750" y="27813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020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6553200" y="3749675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N0322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4194175" y="59436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N2001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6272213" y="508476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N1113</a:t>
            </a:r>
          </a:p>
        </p:txBody>
      </p:sp>
      <p:sp>
        <p:nvSpPr>
          <p:cNvPr id="458768" name="Oval 16"/>
          <p:cNvSpPr>
            <a:spLocks noChangeArrowheads="1"/>
          </p:cNvSpPr>
          <p:nvPr/>
        </p:nvSpPr>
        <p:spPr bwMode="auto">
          <a:xfrm>
            <a:off x="3606800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69" name="Oval 17"/>
          <p:cNvSpPr>
            <a:spLocks noChangeArrowheads="1"/>
          </p:cNvSpPr>
          <p:nvPr/>
        </p:nvSpPr>
        <p:spPr bwMode="auto">
          <a:xfrm>
            <a:off x="3155950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130550" y="560228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N2120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2641600" y="507365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N2221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2286000" y="393223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N3001</a:t>
            </a:r>
          </a:p>
        </p:txBody>
      </p:sp>
      <p:sp>
        <p:nvSpPr>
          <p:cNvPr id="458773" name="Oval 21"/>
          <p:cNvSpPr>
            <a:spLocks noChangeArrowheads="1"/>
          </p:cNvSpPr>
          <p:nvPr/>
        </p:nvSpPr>
        <p:spPr bwMode="auto">
          <a:xfrm>
            <a:off x="3011488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74" name="Oval 22"/>
          <p:cNvSpPr>
            <a:spLocks noChangeArrowheads="1"/>
          </p:cNvSpPr>
          <p:nvPr/>
        </p:nvSpPr>
        <p:spPr bwMode="auto">
          <a:xfrm>
            <a:off x="3425825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2430463" y="335597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N3033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3024188" y="2574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N3200</a:t>
            </a:r>
          </a:p>
        </p:txBody>
      </p:sp>
      <p:sp>
        <p:nvSpPr>
          <p:cNvPr id="458777" name="Rectangle 25"/>
          <p:cNvSpPr>
            <a:spLocks noChangeArrowheads="1"/>
          </p:cNvSpPr>
          <p:nvPr/>
        </p:nvSpPr>
        <p:spPr bwMode="auto">
          <a:xfrm>
            <a:off x="3175000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m=8</a:t>
            </a:r>
          </a:p>
        </p:txBody>
      </p:sp>
      <p:sp>
        <p:nvSpPr>
          <p:cNvPr id="56346" name="AutoShape 26"/>
          <p:cNvSpPr>
            <a:spLocks noChangeArrowheads="1"/>
          </p:cNvSpPr>
          <p:nvPr/>
        </p:nvSpPr>
        <p:spPr bwMode="auto">
          <a:xfrm rot="5400000">
            <a:off x="4651375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4325938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58780" name="Rectangle 28"/>
          <p:cNvSpPr>
            <a:spLocks noChangeArrowheads="1"/>
          </p:cNvSpPr>
          <p:nvPr/>
        </p:nvSpPr>
        <p:spPr bwMode="auto">
          <a:xfrm>
            <a:off x="3175000" y="2060575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b=2</a:t>
            </a:r>
          </a:p>
        </p:txBody>
      </p:sp>
      <p:sp>
        <p:nvSpPr>
          <p:cNvPr id="458781" name="Oval 29"/>
          <p:cNvSpPr>
            <a:spLocks noChangeArrowheads="1"/>
          </p:cNvSpPr>
          <p:nvPr/>
        </p:nvSpPr>
        <p:spPr bwMode="auto">
          <a:xfrm>
            <a:off x="5184775" y="2362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82" name="Oval 30"/>
          <p:cNvSpPr>
            <a:spLocks noChangeArrowheads="1"/>
          </p:cNvSpPr>
          <p:nvPr/>
        </p:nvSpPr>
        <p:spPr bwMode="auto">
          <a:xfrm>
            <a:off x="5565775" y="2514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83" name="Oval 31"/>
          <p:cNvSpPr>
            <a:spLocks noChangeArrowheads="1"/>
          </p:cNvSpPr>
          <p:nvPr/>
        </p:nvSpPr>
        <p:spPr bwMode="auto">
          <a:xfrm>
            <a:off x="4270375" y="23193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84" name="Oval 32"/>
          <p:cNvSpPr>
            <a:spLocks noChangeArrowheads="1"/>
          </p:cNvSpPr>
          <p:nvPr/>
        </p:nvSpPr>
        <p:spPr bwMode="auto">
          <a:xfrm>
            <a:off x="3889375" y="24606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85" name="Oval 33"/>
          <p:cNvSpPr>
            <a:spLocks noChangeArrowheads="1"/>
          </p:cNvSpPr>
          <p:nvPr/>
        </p:nvSpPr>
        <p:spPr bwMode="auto">
          <a:xfrm>
            <a:off x="3149600" y="313055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86" name="Oval 34"/>
          <p:cNvSpPr>
            <a:spLocks noChangeArrowheads="1"/>
          </p:cNvSpPr>
          <p:nvPr/>
        </p:nvSpPr>
        <p:spPr bwMode="auto">
          <a:xfrm>
            <a:off x="5260975" y="57800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87" name="Oval 35"/>
          <p:cNvSpPr>
            <a:spLocks noChangeArrowheads="1"/>
          </p:cNvSpPr>
          <p:nvPr/>
        </p:nvSpPr>
        <p:spPr bwMode="auto">
          <a:xfrm>
            <a:off x="5718175" y="55626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88" name="Oval 36"/>
          <p:cNvSpPr>
            <a:spLocks noChangeArrowheads="1"/>
          </p:cNvSpPr>
          <p:nvPr/>
        </p:nvSpPr>
        <p:spPr bwMode="auto">
          <a:xfrm>
            <a:off x="3965575" y="57150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89" name="Oval 37"/>
          <p:cNvSpPr>
            <a:spLocks noChangeArrowheads="1"/>
          </p:cNvSpPr>
          <p:nvPr/>
        </p:nvSpPr>
        <p:spPr bwMode="auto">
          <a:xfrm>
            <a:off x="3008313" y="4724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90" name="Oval 38"/>
          <p:cNvSpPr>
            <a:spLocks noChangeArrowheads="1"/>
          </p:cNvSpPr>
          <p:nvPr/>
        </p:nvSpPr>
        <p:spPr bwMode="auto">
          <a:xfrm>
            <a:off x="2909888" y="43434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91" name="Oval 39"/>
          <p:cNvSpPr>
            <a:spLocks noChangeArrowheads="1"/>
          </p:cNvSpPr>
          <p:nvPr/>
        </p:nvSpPr>
        <p:spPr bwMode="auto">
          <a:xfrm>
            <a:off x="4956175" y="58562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92" name="Oval 40"/>
          <p:cNvSpPr>
            <a:spLocks noChangeArrowheads="1"/>
          </p:cNvSpPr>
          <p:nvPr/>
        </p:nvSpPr>
        <p:spPr bwMode="auto">
          <a:xfrm>
            <a:off x="6327775" y="3357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93" name="Oval 41"/>
          <p:cNvSpPr>
            <a:spLocks noChangeArrowheads="1"/>
          </p:cNvSpPr>
          <p:nvPr/>
        </p:nvSpPr>
        <p:spPr bwMode="auto">
          <a:xfrm>
            <a:off x="6403975" y="4648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8794" name="Oval 42"/>
          <p:cNvSpPr>
            <a:spLocks noChangeArrowheads="1"/>
          </p:cNvSpPr>
          <p:nvPr/>
        </p:nvSpPr>
        <p:spPr bwMode="auto">
          <a:xfrm>
            <a:off x="6480175" y="42672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6427788" y="33020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02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21</a:t>
            </a:r>
          </a:p>
        </p:txBody>
      </p:sp>
      <p:sp>
        <p:nvSpPr>
          <p:cNvPr id="56364" name="Rectangle 45"/>
          <p:cNvSpPr>
            <a:spLocks noChangeArrowheads="1"/>
          </p:cNvSpPr>
          <p:nvPr/>
        </p:nvSpPr>
        <p:spPr bwMode="auto">
          <a:xfrm>
            <a:off x="3883025" y="36718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b="1">
                <a:latin typeface="Arial" charset="0"/>
              </a:rPr>
              <a:t>lookup(K</a:t>
            </a:r>
            <a:r>
              <a:rPr lang="en-US" b="1">
                <a:solidFill>
                  <a:srgbClr val="CC3300"/>
                </a:solidFill>
                <a:latin typeface="Arial" charset="0"/>
              </a:rPr>
              <a:t>0202</a:t>
            </a:r>
            <a:r>
              <a:rPr lang="en-US" b="1">
                <a:latin typeface="Arial" charset="0"/>
              </a:rPr>
              <a:t>)</a:t>
            </a:r>
          </a:p>
        </p:txBody>
      </p:sp>
      <p:sp>
        <p:nvSpPr>
          <p:cNvPr id="56365" name="Freeform 46"/>
          <p:cNvSpPr>
            <a:spLocks/>
          </p:cNvSpPr>
          <p:nvPr/>
        </p:nvSpPr>
        <p:spPr bwMode="auto">
          <a:xfrm>
            <a:off x="3279775" y="2438400"/>
            <a:ext cx="1524000" cy="2586038"/>
          </a:xfrm>
          <a:custGeom>
            <a:avLst/>
            <a:gdLst>
              <a:gd name="T0" fmla="*/ 1724 w 1724"/>
              <a:gd name="T1" fmla="*/ 0 h 1316"/>
              <a:gd name="T2" fmla="*/ 747 w 1724"/>
              <a:gd name="T3" fmla="*/ 396 h 1316"/>
              <a:gd name="T4" fmla="*/ 0 w 1724"/>
              <a:gd name="T5" fmla="*/ 1316 h 1316"/>
              <a:gd name="T6" fmla="*/ 0 60000 65536"/>
              <a:gd name="T7" fmla="*/ 0 60000 65536"/>
              <a:gd name="T8" fmla="*/ 0 60000 65536"/>
              <a:gd name="T9" fmla="*/ 0 w 1724"/>
              <a:gd name="T10" fmla="*/ 0 h 1316"/>
              <a:gd name="T11" fmla="*/ 1724 w 1724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4" h="1316">
                <a:moveTo>
                  <a:pt x="1724" y="0"/>
                </a:moveTo>
                <a:cubicBezTo>
                  <a:pt x="1561" y="66"/>
                  <a:pt x="1034" y="177"/>
                  <a:pt x="747" y="396"/>
                </a:cubicBezTo>
                <a:cubicBezTo>
                  <a:pt x="460" y="615"/>
                  <a:pt x="156" y="1124"/>
                  <a:pt x="0" y="1316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66" name="Freeform 47"/>
          <p:cNvSpPr>
            <a:spLocks/>
          </p:cNvSpPr>
          <p:nvPr/>
        </p:nvSpPr>
        <p:spPr bwMode="auto">
          <a:xfrm flipV="1">
            <a:off x="4953000" y="2438400"/>
            <a:ext cx="1371600" cy="1066800"/>
          </a:xfrm>
          <a:custGeom>
            <a:avLst/>
            <a:gdLst>
              <a:gd name="T0" fmla="*/ 1724 w 1724"/>
              <a:gd name="T1" fmla="*/ 0 h 1316"/>
              <a:gd name="T2" fmla="*/ 747 w 1724"/>
              <a:gd name="T3" fmla="*/ 396 h 1316"/>
              <a:gd name="T4" fmla="*/ 0 w 1724"/>
              <a:gd name="T5" fmla="*/ 1316 h 1316"/>
              <a:gd name="T6" fmla="*/ 0 60000 65536"/>
              <a:gd name="T7" fmla="*/ 0 60000 65536"/>
              <a:gd name="T8" fmla="*/ 0 60000 65536"/>
              <a:gd name="T9" fmla="*/ 0 w 1724"/>
              <a:gd name="T10" fmla="*/ 0 h 1316"/>
              <a:gd name="T11" fmla="*/ 1724 w 1724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4" h="1316">
                <a:moveTo>
                  <a:pt x="1724" y="0"/>
                </a:moveTo>
                <a:cubicBezTo>
                  <a:pt x="1561" y="66"/>
                  <a:pt x="1034" y="177"/>
                  <a:pt x="747" y="396"/>
                </a:cubicBezTo>
                <a:cubicBezTo>
                  <a:pt x="460" y="615"/>
                  <a:pt x="156" y="1124"/>
                  <a:pt x="0" y="1316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67" name="Freeform 48"/>
          <p:cNvSpPr>
            <a:spLocks/>
          </p:cNvSpPr>
          <p:nvPr/>
        </p:nvSpPr>
        <p:spPr bwMode="auto">
          <a:xfrm>
            <a:off x="5943600" y="2971800"/>
            <a:ext cx="381000" cy="457200"/>
          </a:xfrm>
          <a:custGeom>
            <a:avLst/>
            <a:gdLst>
              <a:gd name="T0" fmla="*/ 328 w 328"/>
              <a:gd name="T1" fmla="*/ 288 h 288"/>
              <a:gd name="T2" fmla="*/ 40 w 328"/>
              <a:gd name="T3" fmla="*/ 192 h 288"/>
              <a:gd name="T4" fmla="*/ 88 w 328"/>
              <a:gd name="T5" fmla="*/ 0 h 288"/>
              <a:gd name="T6" fmla="*/ 0 60000 65536"/>
              <a:gd name="T7" fmla="*/ 0 60000 65536"/>
              <a:gd name="T8" fmla="*/ 0 60000 65536"/>
              <a:gd name="T9" fmla="*/ 0 w 328"/>
              <a:gd name="T10" fmla="*/ 0 h 288"/>
              <a:gd name="T11" fmla="*/ 328 w 328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8" h="288">
                <a:moveTo>
                  <a:pt x="328" y="288"/>
                </a:moveTo>
                <a:cubicBezTo>
                  <a:pt x="204" y="264"/>
                  <a:pt x="80" y="240"/>
                  <a:pt x="40" y="192"/>
                </a:cubicBezTo>
                <a:cubicBezTo>
                  <a:pt x="0" y="144"/>
                  <a:pt x="44" y="72"/>
                  <a:pt x="88" y="0"/>
                </a:cubicBezTo>
              </a:path>
            </a:pathLst>
          </a:custGeom>
          <a:noFill/>
          <a:ln w="19050" cap="flat" cmpd="sng">
            <a:solidFill>
              <a:srgbClr val="CC33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8801" name="Oval 49"/>
          <p:cNvSpPr>
            <a:spLocks noChangeArrowheads="1"/>
          </p:cNvSpPr>
          <p:nvPr/>
        </p:nvSpPr>
        <p:spPr bwMode="auto">
          <a:xfrm>
            <a:off x="6143625" y="30178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6369" name="Text Box 50"/>
          <p:cNvSpPr txBox="1">
            <a:spLocks noChangeArrowheads="1"/>
          </p:cNvSpPr>
          <p:nvPr/>
        </p:nvSpPr>
        <p:spPr bwMode="auto">
          <a:xfrm>
            <a:off x="6269038" y="29559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0202</a:t>
            </a:r>
          </a:p>
        </p:txBody>
      </p:sp>
      <p:sp>
        <p:nvSpPr>
          <p:cNvPr id="56370" name="Freeform 51"/>
          <p:cNvSpPr>
            <a:spLocks/>
          </p:cNvSpPr>
          <p:nvPr/>
        </p:nvSpPr>
        <p:spPr bwMode="auto">
          <a:xfrm>
            <a:off x="6019800" y="2971800"/>
            <a:ext cx="152400" cy="228600"/>
          </a:xfrm>
          <a:custGeom>
            <a:avLst/>
            <a:gdLst>
              <a:gd name="T0" fmla="*/ 48 w 96"/>
              <a:gd name="T1" fmla="*/ 0 h 144"/>
              <a:gd name="T2" fmla="*/ 0 w 96"/>
              <a:gd name="T3" fmla="*/ 96 h 144"/>
              <a:gd name="T4" fmla="*/ 48 w 96"/>
              <a:gd name="T5" fmla="*/ 144 h 144"/>
              <a:gd name="T6" fmla="*/ 96 w 96"/>
              <a:gd name="T7" fmla="*/ 96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32" y="144"/>
                  <a:pt x="48" y="144"/>
                </a:cubicBezTo>
                <a:cubicBezTo>
                  <a:pt x="64" y="144"/>
                  <a:pt x="80" y="120"/>
                  <a:pt x="96" y="96"/>
                </a:cubicBezTo>
              </a:path>
            </a:pathLst>
          </a:custGeom>
          <a:noFill/>
          <a:ln w="19050" cap="flat" cmpd="sng">
            <a:solidFill>
              <a:srgbClr val="CC33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71" name="Text Box 52"/>
          <p:cNvSpPr txBox="1">
            <a:spLocks noChangeArrowheads="1"/>
          </p:cNvSpPr>
          <p:nvPr/>
        </p:nvSpPr>
        <p:spPr bwMode="auto">
          <a:xfrm>
            <a:off x="6553200" y="5791200"/>
            <a:ext cx="2209800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i="1"/>
              <a:t>O(</a:t>
            </a:r>
            <a:r>
              <a:rPr lang="en-US" sz="2400"/>
              <a:t>log</a:t>
            </a:r>
            <a:r>
              <a:rPr lang="en-US" sz="2400" i="1"/>
              <a:t>N)</a:t>
            </a:r>
            <a:r>
              <a:rPr lang="en-US" sz="2400"/>
              <a:t> hops</a:t>
            </a:r>
            <a:endParaRPr lang="el-GR" sz="2400"/>
          </a:p>
        </p:txBody>
      </p:sp>
      <p:sp>
        <p:nvSpPr>
          <p:cNvPr id="52" name="51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Routing</a:t>
            </a:r>
          </a:p>
        </p:txBody>
      </p:sp>
      <p:sp>
        <p:nvSpPr>
          <p:cNvPr id="57347" name="Oval 3"/>
          <p:cNvSpPr>
            <a:spLocks noChangeArrowheads="1"/>
          </p:cNvSpPr>
          <p:nvPr/>
        </p:nvSpPr>
        <p:spPr bwMode="auto">
          <a:xfrm>
            <a:off x="4697413" y="2101850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 flipV="1">
            <a:off x="6489700" y="1811338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2853" name="Oval 5"/>
          <p:cNvSpPr>
            <a:spLocks noChangeArrowheads="1"/>
          </p:cNvSpPr>
          <p:nvPr/>
        </p:nvSpPr>
        <p:spPr bwMode="auto">
          <a:xfrm>
            <a:off x="7734300" y="25939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54" name="Oval 6"/>
          <p:cNvSpPr>
            <a:spLocks noChangeArrowheads="1"/>
          </p:cNvSpPr>
          <p:nvPr/>
        </p:nvSpPr>
        <p:spPr bwMode="auto">
          <a:xfrm>
            <a:off x="6559550" y="202565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55" name="Oval 7"/>
          <p:cNvSpPr>
            <a:spLocks noChangeArrowheads="1"/>
          </p:cNvSpPr>
          <p:nvPr/>
        </p:nvSpPr>
        <p:spPr bwMode="auto">
          <a:xfrm>
            <a:off x="4619625" y="37560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56" name="Oval 8"/>
          <p:cNvSpPr>
            <a:spLocks noChangeArrowheads="1"/>
          </p:cNvSpPr>
          <p:nvPr/>
        </p:nvSpPr>
        <p:spPr bwMode="auto">
          <a:xfrm>
            <a:off x="8199438" y="357187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57" name="Oval 9"/>
          <p:cNvSpPr>
            <a:spLocks noChangeArrowheads="1"/>
          </p:cNvSpPr>
          <p:nvPr/>
        </p:nvSpPr>
        <p:spPr bwMode="auto">
          <a:xfrm>
            <a:off x="7878763" y="48974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58" name="Oval 10"/>
          <p:cNvSpPr>
            <a:spLocks noChangeArrowheads="1"/>
          </p:cNvSpPr>
          <p:nvPr/>
        </p:nvSpPr>
        <p:spPr bwMode="auto">
          <a:xfrm>
            <a:off x="6346825" y="56276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502400" y="1808163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002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7859713" y="253206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020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8285163" y="3500438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N0322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5926138" y="569436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N2001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8004175" y="4835525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N1113</a:t>
            </a:r>
          </a:p>
        </p:txBody>
      </p:sp>
      <p:sp>
        <p:nvSpPr>
          <p:cNvPr id="462864" name="Oval 16"/>
          <p:cNvSpPr>
            <a:spLocks noChangeArrowheads="1"/>
          </p:cNvSpPr>
          <p:nvPr/>
        </p:nvSpPr>
        <p:spPr bwMode="auto">
          <a:xfrm>
            <a:off x="5338763" y="52673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65" name="Oval 17"/>
          <p:cNvSpPr>
            <a:spLocks noChangeArrowheads="1"/>
          </p:cNvSpPr>
          <p:nvPr/>
        </p:nvSpPr>
        <p:spPr bwMode="auto">
          <a:xfrm>
            <a:off x="4887913" y="47640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4862513" y="535305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N2120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4373563" y="482441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N2221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4017963" y="36830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N3001</a:t>
            </a:r>
          </a:p>
        </p:txBody>
      </p:sp>
      <p:sp>
        <p:nvSpPr>
          <p:cNvPr id="462869" name="Oval 21"/>
          <p:cNvSpPr>
            <a:spLocks noChangeArrowheads="1"/>
          </p:cNvSpPr>
          <p:nvPr/>
        </p:nvSpPr>
        <p:spPr bwMode="auto">
          <a:xfrm>
            <a:off x="4743450" y="318928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70" name="Oval 22"/>
          <p:cNvSpPr>
            <a:spLocks noChangeArrowheads="1"/>
          </p:cNvSpPr>
          <p:nvPr/>
        </p:nvSpPr>
        <p:spPr bwMode="auto">
          <a:xfrm>
            <a:off x="5157788" y="25415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4162425" y="310673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N3033</a:t>
            </a:r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4756150" y="232568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N3200</a:t>
            </a:r>
          </a:p>
        </p:txBody>
      </p:sp>
      <p:sp>
        <p:nvSpPr>
          <p:cNvPr id="462873" name="Rectangle 25"/>
          <p:cNvSpPr>
            <a:spLocks noChangeArrowheads="1"/>
          </p:cNvSpPr>
          <p:nvPr/>
        </p:nvSpPr>
        <p:spPr bwMode="auto">
          <a:xfrm>
            <a:off x="4906963" y="1524000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m=8</a:t>
            </a:r>
          </a:p>
        </p:txBody>
      </p:sp>
      <p:sp>
        <p:nvSpPr>
          <p:cNvPr id="57370" name="AutoShape 26"/>
          <p:cNvSpPr>
            <a:spLocks noChangeArrowheads="1"/>
          </p:cNvSpPr>
          <p:nvPr/>
        </p:nvSpPr>
        <p:spPr bwMode="auto">
          <a:xfrm rot="5400000">
            <a:off x="6383338" y="2062163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6057900" y="1739900"/>
            <a:ext cx="649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62876" name="Rectangle 28"/>
          <p:cNvSpPr>
            <a:spLocks noChangeArrowheads="1"/>
          </p:cNvSpPr>
          <p:nvPr/>
        </p:nvSpPr>
        <p:spPr bwMode="auto">
          <a:xfrm>
            <a:off x="4906963" y="18113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b=2</a:t>
            </a:r>
          </a:p>
        </p:txBody>
      </p:sp>
      <p:sp>
        <p:nvSpPr>
          <p:cNvPr id="462877" name="Oval 29"/>
          <p:cNvSpPr>
            <a:spLocks noChangeArrowheads="1"/>
          </p:cNvSpPr>
          <p:nvPr/>
        </p:nvSpPr>
        <p:spPr bwMode="auto">
          <a:xfrm>
            <a:off x="6916738" y="21129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78" name="Oval 30"/>
          <p:cNvSpPr>
            <a:spLocks noChangeArrowheads="1"/>
          </p:cNvSpPr>
          <p:nvPr/>
        </p:nvSpPr>
        <p:spPr bwMode="auto">
          <a:xfrm>
            <a:off x="7297738" y="22653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79" name="Oval 31"/>
          <p:cNvSpPr>
            <a:spLocks noChangeArrowheads="1"/>
          </p:cNvSpPr>
          <p:nvPr/>
        </p:nvSpPr>
        <p:spPr bwMode="auto">
          <a:xfrm>
            <a:off x="6002338" y="20701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0" name="Oval 32"/>
          <p:cNvSpPr>
            <a:spLocks noChangeArrowheads="1"/>
          </p:cNvSpPr>
          <p:nvPr/>
        </p:nvSpPr>
        <p:spPr bwMode="auto">
          <a:xfrm>
            <a:off x="5621338" y="22113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1" name="Oval 33"/>
          <p:cNvSpPr>
            <a:spLocks noChangeArrowheads="1"/>
          </p:cNvSpPr>
          <p:nvPr/>
        </p:nvSpPr>
        <p:spPr bwMode="auto">
          <a:xfrm>
            <a:off x="4881563" y="288131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2" name="Oval 34"/>
          <p:cNvSpPr>
            <a:spLocks noChangeArrowheads="1"/>
          </p:cNvSpPr>
          <p:nvPr/>
        </p:nvSpPr>
        <p:spPr bwMode="auto">
          <a:xfrm>
            <a:off x="6992938" y="553085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3" name="Oval 35"/>
          <p:cNvSpPr>
            <a:spLocks noChangeArrowheads="1"/>
          </p:cNvSpPr>
          <p:nvPr/>
        </p:nvSpPr>
        <p:spPr bwMode="auto">
          <a:xfrm>
            <a:off x="7450138" y="53133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4" name="Oval 36"/>
          <p:cNvSpPr>
            <a:spLocks noChangeArrowheads="1"/>
          </p:cNvSpPr>
          <p:nvPr/>
        </p:nvSpPr>
        <p:spPr bwMode="auto">
          <a:xfrm>
            <a:off x="5697538" y="54657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5" name="Oval 37"/>
          <p:cNvSpPr>
            <a:spLocks noChangeArrowheads="1"/>
          </p:cNvSpPr>
          <p:nvPr/>
        </p:nvSpPr>
        <p:spPr bwMode="auto">
          <a:xfrm>
            <a:off x="4740275" y="44751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6" name="Oval 38"/>
          <p:cNvSpPr>
            <a:spLocks noChangeArrowheads="1"/>
          </p:cNvSpPr>
          <p:nvPr/>
        </p:nvSpPr>
        <p:spPr bwMode="auto">
          <a:xfrm>
            <a:off x="4641850" y="40941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7" name="Oval 39"/>
          <p:cNvSpPr>
            <a:spLocks noChangeArrowheads="1"/>
          </p:cNvSpPr>
          <p:nvPr/>
        </p:nvSpPr>
        <p:spPr bwMode="auto">
          <a:xfrm>
            <a:off x="6688138" y="560705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8" name="Oval 40"/>
          <p:cNvSpPr>
            <a:spLocks noChangeArrowheads="1"/>
          </p:cNvSpPr>
          <p:nvPr/>
        </p:nvSpPr>
        <p:spPr bwMode="auto">
          <a:xfrm>
            <a:off x="8059738" y="31083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89" name="Oval 41"/>
          <p:cNvSpPr>
            <a:spLocks noChangeArrowheads="1"/>
          </p:cNvSpPr>
          <p:nvPr/>
        </p:nvSpPr>
        <p:spPr bwMode="auto">
          <a:xfrm>
            <a:off x="8135938" y="43989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2890" name="Oval 42"/>
          <p:cNvSpPr>
            <a:spLocks noChangeArrowheads="1"/>
          </p:cNvSpPr>
          <p:nvPr/>
        </p:nvSpPr>
        <p:spPr bwMode="auto">
          <a:xfrm>
            <a:off x="8212138" y="40179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8159750" y="3052763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02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21</a:t>
            </a:r>
          </a:p>
        </p:txBody>
      </p:sp>
      <p:sp>
        <p:nvSpPr>
          <p:cNvPr id="57388" name="Rectangle 44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1524000"/>
            <a:ext cx="4343400" cy="4800600"/>
          </a:xfrm>
        </p:spPr>
        <p:txBody>
          <a:bodyPr/>
          <a:lstStyle/>
          <a:p>
            <a:pPr eaLnBrk="1" hangingPunct="1"/>
            <a:r>
              <a:rPr lang="el-GR" sz="2000" smtClean="0"/>
              <a:t>O(log</a:t>
            </a:r>
            <a:r>
              <a:rPr lang="el-GR" sz="2000" i="1" smtClean="0"/>
              <a:t>N</a:t>
            </a:r>
            <a:r>
              <a:rPr lang="el-GR" sz="2000" smtClean="0"/>
              <a:t>) hops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Route to 0202: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600" smtClean="0"/>
              <a:t>2221 </a:t>
            </a:r>
            <a:r>
              <a:rPr lang="en-US" sz="1600" smtClean="0">
                <a:ea typeface="MS Mincho" pitchFamily="49" charset="-128"/>
                <a:sym typeface="Wingdings" pitchFamily="2" charset="2"/>
              </a:rPr>
              <a:t>→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CC3300"/>
                </a:solidFill>
                <a:sym typeface="Wingdings" pitchFamily="2" charset="2"/>
              </a:rPr>
              <a:t>0</a:t>
            </a:r>
            <a:r>
              <a:rPr lang="en-US" sz="1600" smtClean="0">
                <a:sym typeface="Wingdings" pitchFamily="2" charset="2"/>
              </a:rPr>
              <a:t>002 </a:t>
            </a:r>
            <a:r>
              <a:rPr lang="en-US" sz="1600" smtClean="0">
                <a:ea typeface="MS Mincho" pitchFamily="49" charset="-128"/>
                <a:sym typeface="Wingdings" pitchFamily="2" charset="2"/>
              </a:rPr>
              <a:t>→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CC3300"/>
                </a:solidFill>
                <a:sym typeface="Wingdings" pitchFamily="2" charset="2"/>
              </a:rPr>
              <a:t>02</a:t>
            </a:r>
            <a:r>
              <a:rPr lang="en-US" sz="1600" smtClean="0">
                <a:sym typeface="Wingdings" pitchFamily="2" charset="2"/>
              </a:rPr>
              <a:t>21 </a:t>
            </a:r>
            <a:r>
              <a:rPr lang="en-US" sz="1600" smtClean="0">
                <a:ea typeface="MS Mincho" pitchFamily="49" charset="-128"/>
                <a:sym typeface="Wingdings" pitchFamily="2" charset="2"/>
              </a:rPr>
              <a:t>→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CC3300"/>
                </a:solidFill>
                <a:sym typeface="Wingdings" pitchFamily="2" charset="2"/>
              </a:rPr>
              <a:t>020</a:t>
            </a:r>
            <a:r>
              <a:rPr lang="en-US" sz="1600" smtClean="0">
                <a:sym typeface="Wingdings" pitchFamily="2" charset="2"/>
              </a:rPr>
              <a:t>1 </a:t>
            </a:r>
            <a:r>
              <a:rPr lang="en-US" sz="1600" smtClean="0">
                <a:ea typeface="MS Mincho" pitchFamily="49" charset="-128"/>
                <a:sym typeface="Wingdings" pitchFamily="2" charset="2"/>
              </a:rPr>
              <a:t>→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CC3300"/>
                </a:solidFill>
                <a:sym typeface="Wingdings" pitchFamily="2" charset="2"/>
              </a:rPr>
              <a:t>0202</a:t>
            </a:r>
          </a:p>
          <a:p>
            <a:pPr marL="628650" lvl="1" indent="-171450" eaLnBrk="1" hangingPunct="1">
              <a:buFont typeface="Wingdings" pitchFamily="2" charset="2"/>
              <a:buNone/>
            </a:pPr>
            <a:endParaRPr lang="en-US" sz="1800" smtClean="0">
              <a:sym typeface="Wingdings" pitchFamily="2" charset="2"/>
            </a:endParaRPr>
          </a:p>
          <a:p>
            <a:pPr eaLnBrk="1" hangingPunct="1"/>
            <a:r>
              <a:rPr lang="en-US" sz="2000" smtClean="0">
                <a:sym typeface="Wingdings" pitchFamily="2" charset="2"/>
              </a:rPr>
              <a:t>If chain not complete, forward to numerically closest neighbor (successor)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/>
              <a:t>	2221 </a:t>
            </a:r>
            <a:r>
              <a:rPr lang="en-US" sz="1600" smtClean="0">
                <a:ea typeface="MS Mincho" pitchFamily="49" charset="-128"/>
                <a:sym typeface="Wingdings" pitchFamily="2" charset="2"/>
              </a:rPr>
              <a:t>→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CC3300"/>
                </a:solidFill>
                <a:sym typeface="Wingdings" pitchFamily="2" charset="2"/>
              </a:rPr>
              <a:t>0</a:t>
            </a:r>
            <a:r>
              <a:rPr lang="en-US" sz="1600" smtClean="0">
                <a:sym typeface="Wingdings" pitchFamily="2" charset="2"/>
              </a:rPr>
              <a:t>002 </a:t>
            </a:r>
            <a:r>
              <a:rPr lang="en-US" sz="1600" smtClean="0">
                <a:ea typeface="MS Mincho" pitchFamily="49" charset="-128"/>
                <a:sym typeface="Wingdings" pitchFamily="2" charset="2"/>
              </a:rPr>
              <a:t>→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CC3300"/>
                </a:solidFill>
                <a:sym typeface="Wingdings" pitchFamily="2" charset="2"/>
              </a:rPr>
              <a:t>02</a:t>
            </a:r>
            <a:r>
              <a:rPr lang="en-US" sz="1600" smtClean="0">
                <a:sym typeface="Wingdings" pitchFamily="2" charset="2"/>
              </a:rPr>
              <a:t>21 </a:t>
            </a:r>
            <a:r>
              <a:rPr lang="en-US" sz="1600" smtClean="0">
                <a:ea typeface="MS Mincho" pitchFamily="49" charset="-128"/>
                <a:sym typeface="Wingdings" pitchFamily="2" charset="2"/>
              </a:rPr>
              <a:t>→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CC3300"/>
                </a:solidFill>
                <a:sym typeface="Wingdings" pitchFamily="2" charset="2"/>
              </a:rPr>
              <a:t>02</a:t>
            </a:r>
            <a:r>
              <a:rPr lang="en-US" sz="1600" smtClean="0">
                <a:solidFill>
                  <a:srgbClr val="009900"/>
                </a:solidFill>
                <a:sym typeface="Wingdings" pitchFamily="2" charset="2"/>
              </a:rPr>
              <a:t>10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ea typeface="MS Mincho" pitchFamily="49" charset="-128"/>
                <a:sym typeface="Wingdings" pitchFamily="2" charset="2"/>
              </a:rPr>
              <a:t>→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CC3300"/>
                </a:solidFill>
                <a:sym typeface="Wingdings" pitchFamily="2" charset="2"/>
              </a:rPr>
              <a:t>020</a:t>
            </a:r>
            <a:r>
              <a:rPr lang="en-US" sz="1600" smtClean="0">
                <a:sym typeface="Wingdings" pitchFamily="2" charset="2"/>
              </a:rPr>
              <a:t>1 </a:t>
            </a:r>
            <a:r>
              <a:rPr lang="en-US" sz="1600" smtClean="0">
                <a:ea typeface="MS Mincho" pitchFamily="49" charset="-128"/>
                <a:sym typeface="Wingdings" pitchFamily="2" charset="2"/>
              </a:rPr>
              <a:t>→</a:t>
            </a:r>
            <a:r>
              <a:rPr lang="en-US" sz="1600" smtClean="0"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CC3300"/>
                </a:solidFill>
                <a:sym typeface="Wingdings" pitchFamily="2" charset="2"/>
              </a:rPr>
              <a:t>0202</a:t>
            </a:r>
            <a:endParaRPr lang="el-GR" sz="1600" smtClean="0">
              <a:solidFill>
                <a:srgbClr val="CC3300"/>
              </a:solidFill>
              <a:sym typeface="Wingdings" pitchFamily="2" charset="2"/>
            </a:endParaRPr>
          </a:p>
        </p:txBody>
      </p:sp>
      <p:sp>
        <p:nvSpPr>
          <p:cNvPr id="57389" name="Rectangle 45"/>
          <p:cNvSpPr>
            <a:spLocks noChangeArrowheads="1"/>
          </p:cNvSpPr>
          <p:nvPr/>
        </p:nvSpPr>
        <p:spPr bwMode="auto">
          <a:xfrm>
            <a:off x="5614988" y="3422650"/>
            <a:ext cx="175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b="1">
                <a:latin typeface="Arial" charset="0"/>
              </a:rPr>
              <a:t>lookup(K</a:t>
            </a:r>
            <a:r>
              <a:rPr lang="en-US" b="1">
                <a:solidFill>
                  <a:srgbClr val="CC3300"/>
                </a:solidFill>
                <a:latin typeface="Arial" charset="0"/>
              </a:rPr>
              <a:t>0202</a:t>
            </a:r>
            <a:r>
              <a:rPr lang="en-US" b="1">
                <a:latin typeface="Arial" charset="0"/>
              </a:rPr>
              <a:t>)</a:t>
            </a:r>
          </a:p>
        </p:txBody>
      </p:sp>
      <p:sp>
        <p:nvSpPr>
          <p:cNvPr id="57390" name="Freeform 46"/>
          <p:cNvSpPr>
            <a:spLocks/>
          </p:cNvSpPr>
          <p:nvPr/>
        </p:nvSpPr>
        <p:spPr bwMode="auto">
          <a:xfrm>
            <a:off x="5011738" y="2189163"/>
            <a:ext cx="1524000" cy="2586037"/>
          </a:xfrm>
          <a:custGeom>
            <a:avLst/>
            <a:gdLst>
              <a:gd name="T0" fmla="*/ 1724 w 1724"/>
              <a:gd name="T1" fmla="*/ 0 h 1316"/>
              <a:gd name="T2" fmla="*/ 747 w 1724"/>
              <a:gd name="T3" fmla="*/ 396 h 1316"/>
              <a:gd name="T4" fmla="*/ 0 w 1724"/>
              <a:gd name="T5" fmla="*/ 1316 h 1316"/>
              <a:gd name="T6" fmla="*/ 0 60000 65536"/>
              <a:gd name="T7" fmla="*/ 0 60000 65536"/>
              <a:gd name="T8" fmla="*/ 0 60000 65536"/>
              <a:gd name="T9" fmla="*/ 0 w 1724"/>
              <a:gd name="T10" fmla="*/ 0 h 1316"/>
              <a:gd name="T11" fmla="*/ 1724 w 1724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4" h="1316">
                <a:moveTo>
                  <a:pt x="1724" y="0"/>
                </a:moveTo>
                <a:cubicBezTo>
                  <a:pt x="1561" y="66"/>
                  <a:pt x="1034" y="177"/>
                  <a:pt x="747" y="396"/>
                </a:cubicBezTo>
                <a:cubicBezTo>
                  <a:pt x="460" y="615"/>
                  <a:pt x="156" y="1124"/>
                  <a:pt x="0" y="1316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91" name="Freeform 47"/>
          <p:cNvSpPr>
            <a:spLocks/>
          </p:cNvSpPr>
          <p:nvPr/>
        </p:nvSpPr>
        <p:spPr bwMode="auto">
          <a:xfrm flipV="1">
            <a:off x="6684963" y="2189163"/>
            <a:ext cx="1371600" cy="1066800"/>
          </a:xfrm>
          <a:custGeom>
            <a:avLst/>
            <a:gdLst>
              <a:gd name="T0" fmla="*/ 1724 w 1724"/>
              <a:gd name="T1" fmla="*/ 0 h 1316"/>
              <a:gd name="T2" fmla="*/ 747 w 1724"/>
              <a:gd name="T3" fmla="*/ 396 h 1316"/>
              <a:gd name="T4" fmla="*/ 0 w 1724"/>
              <a:gd name="T5" fmla="*/ 1316 h 1316"/>
              <a:gd name="T6" fmla="*/ 0 60000 65536"/>
              <a:gd name="T7" fmla="*/ 0 60000 65536"/>
              <a:gd name="T8" fmla="*/ 0 60000 65536"/>
              <a:gd name="T9" fmla="*/ 0 w 1724"/>
              <a:gd name="T10" fmla="*/ 0 h 1316"/>
              <a:gd name="T11" fmla="*/ 1724 w 1724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4" h="1316">
                <a:moveTo>
                  <a:pt x="1724" y="0"/>
                </a:moveTo>
                <a:cubicBezTo>
                  <a:pt x="1561" y="66"/>
                  <a:pt x="1034" y="177"/>
                  <a:pt x="747" y="396"/>
                </a:cubicBezTo>
                <a:cubicBezTo>
                  <a:pt x="460" y="615"/>
                  <a:pt x="156" y="1124"/>
                  <a:pt x="0" y="1316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92" name="Freeform 48"/>
          <p:cNvSpPr>
            <a:spLocks/>
          </p:cNvSpPr>
          <p:nvPr/>
        </p:nvSpPr>
        <p:spPr bwMode="auto">
          <a:xfrm>
            <a:off x="7675563" y="2722563"/>
            <a:ext cx="381000" cy="457200"/>
          </a:xfrm>
          <a:custGeom>
            <a:avLst/>
            <a:gdLst>
              <a:gd name="T0" fmla="*/ 328 w 328"/>
              <a:gd name="T1" fmla="*/ 288 h 288"/>
              <a:gd name="T2" fmla="*/ 40 w 328"/>
              <a:gd name="T3" fmla="*/ 192 h 288"/>
              <a:gd name="T4" fmla="*/ 88 w 328"/>
              <a:gd name="T5" fmla="*/ 0 h 288"/>
              <a:gd name="T6" fmla="*/ 0 60000 65536"/>
              <a:gd name="T7" fmla="*/ 0 60000 65536"/>
              <a:gd name="T8" fmla="*/ 0 60000 65536"/>
              <a:gd name="T9" fmla="*/ 0 w 328"/>
              <a:gd name="T10" fmla="*/ 0 h 288"/>
              <a:gd name="T11" fmla="*/ 328 w 328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8" h="288">
                <a:moveTo>
                  <a:pt x="328" y="288"/>
                </a:moveTo>
                <a:cubicBezTo>
                  <a:pt x="204" y="264"/>
                  <a:pt x="80" y="240"/>
                  <a:pt x="40" y="192"/>
                </a:cubicBezTo>
                <a:cubicBezTo>
                  <a:pt x="0" y="144"/>
                  <a:pt x="44" y="72"/>
                  <a:pt x="88" y="0"/>
                </a:cubicBezTo>
              </a:path>
            </a:pathLst>
          </a:custGeom>
          <a:noFill/>
          <a:ln w="19050" cap="flat" cmpd="sng">
            <a:solidFill>
              <a:srgbClr val="CC33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2897" name="Oval 49"/>
          <p:cNvSpPr>
            <a:spLocks noChangeArrowheads="1"/>
          </p:cNvSpPr>
          <p:nvPr/>
        </p:nvSpPr>
        <p:spPr bwMode="auto">
          <a:xfrm>
            <a:off x="7875588" y="276860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8001000" y="270668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0202</a:t>
            </a:r>
          </a:p>
        </p:txBody>
      </p:sp>
      <p:sp>
        <p:nvSpPr>
          <p:cNvPr id="57395" name="Freeform 51"/>
          <p:cNvSpPr>
            <a:spLocks/>
          </p:cNvSpPr>
          <p:nvPr/>
        </p:nvSpPr>
        <p:spPr bwMode="auto">
          <a:xfrm>
            <a:off x="7751763" y="2722563"/>
            <a:ext cx="152400" cy="228600"/>
          </a:xfrm>
          <a:custGeom>
            <a:avLst/>
            <a:gdLst>
              <a:gd name="T0" fmla="*/ 48 w 96"/>
              <a:gd name="T1" fmla="*/ 0 h 144"/>
              <a:gd name="T2" fmla="*/ 0 w 96"/>
              <a:gd name="T3" fmla="*/ 96 h 144"/>
              <a:gd name="T4" fmla="*/ 48 w 96"/>
              <a:gd name="T5" fmla="*/ 144 h 144"/>
              <a:gd name="T6" fmla="*/ 96 w 96"/>
              <a:gd name="T7" fmla="*/ 96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32" y="144"/>
                  <a:pt x="48" y="144"/>
                </a:cubicBezTo>
                <a:cubicBezTo>
                  <a:pt x="64" y="144"/>
                  <a:pt x="80" y="120"/>
                  <a:pt x="96" y="96"/>
                </a:cubicBezTo>
              </a:path>
            </a:pathLst>
          </a:custGeom>
          <a:noFill/>
          <a:ln w="19050" cap="flat" cmpd="sng">
            <a:solidFill>
              <a:srgbClr val="CC33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" name="51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State and Lookup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600200"/>
            <a:ext cx="3957638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smtClean="0"/>
              <a:t>For each prefix, a node knows some other node (if any) with same prefix and different next digit</a:t>
            </a:r>
          </a:p>
          <a:p>
            <a:pPr eaLnBrk="1" hangingPunct="1">
              <a:defRPr/>
            </a:pPr>
            <a:endParaRPr lang="en-US" sz="1800" smtClean="0"/>
          </a:p>
          <a:p>
            <a:pPr eaLnBrk="1" hangingPunct="1">
              <a:defRPr/>
            </a:pPr>
            <a:r>
              <a:rPr lang="en-US" sz="1800" smtClean="0"/>
              <a:t>For instance, </a:t>
            </a:r>
            <a:r>
              <a:rPr lang="en-US" sz="18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N0201</a:t>
            </a:r>
            <a:r>
              <a:rPr lang="en-US" sz="1800" smtClean="0"/>
              <a:t>:</a:t>
            </a:r>
          </a:p>
          <a:p>
            <a:pPr marL="692150" lvl="1" indent="-347663" eaLnBrk="1" hangingPunct="1">
              <a:buFont typeface="Wingdings" pitchFamily="2" charset="2"/>
              <a:buNone/>
              <a:defRPr/>
            </a:pPr>
            <a:r>
              <a:rPr lang="en-US" sz="13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N-</a:t>
            </a:r>
            <a:r>
              <a:rPr lang="en-US" sz="1300" smtClean="0"/>
              <a:t>:      </a:t>
            </a:r>
            <a:r>
              <a:rPr lang="en-US" sz="130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N1???, N2???, N3???</a:t>
            </a:r>
          </a:p>
          <a:p>
            <a:pPr marL="692150" lvl="1" indent="-347663" eaLnBrk="1" hangingPunct="1">
              <a:buFont typeface="Wingdings" pitchFamily="2" charset="2"/>
              <a:buNone/>
              <a:defRPr/>
            </a:pPr>
            <a:r>
              <a:rPr lang="en-US" sz="13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N0</a:t>
            </a:r>
            <a:r>
              <a:rPr lang="en-US" sz="1300" smtClean="0"/>
              <a:t>:     </a:t>
            </a:r>
            <a:r>
              <a:rPr lang="en-US" sz="130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N00??, N01??, N03??</a:t>
            </a:r>
          </a:p>
          <a:p>
            <a:pPr marL="692150" lvl="1" indent="-347663" eaLnBrk="1" hangingPunct="1">
              <a:buFont typeface="Wingdings" pitchFamily="2" charset="2"/>
              <a:buNone/>
              <a:defRPr/>
            </a:pPr>
            <a:r>
              <a:rPr lang="en-US" sz="13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N02</a:t>
            </a:r>
            <a:r>
              <a:rPr lang="en-US" sz="1300" smtClean="0"/>
              <a:t>:   </a:t>
            </a:r>
            <a:r>
              <a:rPr lang="en-US" sz="130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N021?, N022?, N023?</a:t>
            </a:r>
          </a:p>
          <a:p>
            <a:pPr marL="692150" lvl="1" indent="-347663" eaLnBrk="1" hangingPunct="1">
              <a:buFont typeface="Wingdings" pitchFamily="2" charset="2"/>
              <a:buNone/>
              <a:defRPr/>
            </a:pPr>
            <a:r>
              <a:rPr lang="en-US" sz="13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N020</a:t>
            </a:r>
            <a:r>
              <a:rPr lang="en-US" sz="1300" smtClean="0"/>
              <a:t>: </a:t>
            </a:r>
            <a:r>
              <a:rPr lang="en-US" sz="13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N0200, N0202, N0203</a:t>
            </a:r>
          </a:p>
          <a:p>
            <a:pPr eaLnBrk="1" hangingPunct="1">
              <a:defRPr/>
            </a:pPr>
            <a:endParaRPr lang="en-US" sz="1800" smtClean="0"/>
          </a:p>
          <a:p>
            <a:pPr eaLnBrk="1" hangingPunct="1">
              <a:defRPr/>
            </a:pPr>
            <a:r>
              <a:rPr lang="en-US" sz="1800" smtClean="0"/>
              <a:t>When multiple nodes, choose </a:t>
            </a:r>
            <a:r>
              <a:rPr lang="en-US" sz="180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topologically-closest</a:t>
            </a:r>
            <a:endParaRPr lang="en-US" sz="1800" smtClean="0"/>
          </a:p>
          <a:p>
            <a:pPr marL="692150" lvl="1" indent="-347663" eaLnBrk="1" hangingPunct="1">
              <a:defRPr/>
            </a:pPr>
            <a:r>
              <a:rPr lang="en-US" sz="1600" smtClean="0"/>
              <a:t>Maintain good locality properties (more on that later)</a:t>
            </a:r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446" name="Oval 6"/>
          <p:cNvSpPr>
            <a:spLocks noChangeArrowheads="1"/>
          </p:cNvSpPr>
          <p:nvPr/>
        </p:nvSpPr>
        <p:spPr bwMode="auto">
          <a:xfrm>
            <a:off x="7904163" y="2843213"/>
            <a:ext cx="144462" cy="142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5447" name="Oval 7"/>
          <p:cNvSpPr>
            <a:spLocks noChangeArrowheads="1"/>
          </p:cNvSpPr>
          <p:nvPr/>
        </p:nvSpPr>
        <p:spPr bwMode="auto">
          <a:xfrm>
            <a:off x="6729413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5448" name="Oval 8"/>
          <p:cNvSpPr>
            <a:spLocks noChangeArrowheads="1"/>
          </p:cNvSpPr>
          <p:nvPr/>
        </p:nvSpPr>
        <p:spPr bwMode="auto">
          <a:xfrm>
            <a:off x="4789488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5449" name="Oval 9"/>
          <p:cNvSpPr>
            <a:spLocks noChangeArrowheads="1"/>
          </p:cNvSpPr>
          <p:nvPr/>
        </p:nvSpPr>
        <p:spPr bwMode="auto">
          <a:xfrm>
            <a:off x="8389938" y="39322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5450" name="Oval 10"/>
          <p:cNvSpPr>
            <a:spLocks noChangeArrowheads="1"/>
          </p:cNvSpPr>
          <p:nvPr/>
        </p:nvSpPr>
        <p:spPr bwMode="auto">
          <a:xfrm>
            <a:off x="8048625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5451" name="Oval 11"/>
          <p:cNvSpPr>
            <a:spLocks noChangeArrowheads="1"/>
          </p:cNvSpPr>
          <p:nvPr/>
        </p:nvSpPr>
        <p:spPr bwMode="auto">
          <a:xfrm>
            <a:off x="6516688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6877050" y="2132013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N0002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8029575" y="27813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N0201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8532813" y="3860800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N0322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5988050" y="5948363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N2001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8174038" y="508476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N1113</a:t>
            </a:r>
          </a:p>
        </p:txBody>
      </p:sp>
      <p:sp>
        <p:nvSpPr>
          <p:cNvPr id="445457" name="Oval 17"/>
          <p:cNvSpPr>
            <a:spLocks noChangeArrowheads="1"/>
          </p:cNvSpPr>
          <p:nvPr/>
        </p:nvSpPr>
        <p:spPr bwMode="auto">
          <a:xfrm>
            <a:off x="5508625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5458" name="Oval 18"/>
          <p:cNvSpPr>
            <a:spLocks noChangeArrowheads="1"/>
          </p:cNvSpPr>
          <p:nvPr/>
        </p:nvSpPr>
        <p:spPr bwMode="auto">
          <a:xfrm>
            <a:off x="5057775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4843463" y="5446713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N2120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4476750" y="4940300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N2222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4187825" y="393223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N3001</a:t>
            </a:r>
          </a:p>
        </p:txBody>
      </p:sp>
      <p:sp>
        <p:nvSpPr>
          <p:cNvPr id="445462" name="Oval 22"/>
          <p:cNvSpPr>
            <a:spLocks noChangeArrowheads="1"/>
          </p:cNvSpPr>
          <p:nvPr/>
        </p:nvSpPr>
        <p:spPr bwMode="auto">
          <a:xfrm>
            <a:off x="4913313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5463" name="Oval 23"/>
          <p:cNvSpPr>
            <a:spLocks noChangeArrowheads="1"/>
          </p:cNvSpPr>
          <p:nvPr/>
        </p:nvSpPr>
        <p:spPr bwMode="auto">
          <a:xfrm>
            <a:off x="5327650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332288" y="335597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N3033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692650" y="2708275"/>
            <a:ext cx="630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N3200</a:t>
            </a:r>
          </a:p>
        </p:txBody>
      </p:sp>
      <p:sp>
        <p:nvSpPr>
          <p:cNvPr id="445466" name="Rectangle 26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m=8</a:t>
            </a:r>
          </a:p>
        </p:txBody>
      </p:sp>
      <p:sp>
        <p:nvSpPr>
          <p:cNvPr id="58395" name="AutoShape 27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45469" name="Rectangle 29"/>
          <p:cNvSpPr>
            <a:spLocks noChangeArrowheads="1"/>
          </p:cNvSpPr>
          <p:nvPr/>
        </p:nvSpPr>
        <p:spPr bwMode="auto">
          <a:xfrm>
            <a:off x="5076825" y="2060575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b=2</a:t>
            </a:r>
          </a:p>
        </p:txBody>
      </p:sp>
      <p:sp>
        <p:nvSpPr>
          <p:cNvPr id="445470" name="Oval 30"/>
          <p:cNvSpPr>
            <a:spLocks noChangeArrowheads="1"/>
          </p:cNvSpPr>
          <p:nvPr/>
        </p:nvSpPr>
        <p:spPr bwMode="auto">
          <a:xfrm>
            <a:off x="7451725" y="24923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7596188" y="2420938"/>
            <a:ext cx="630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N0122</a:t>
            </a:r>
          </a:p>
        </p:txBody>
      </p:sp>
      <p:sp>
        <p:nvSpPr>
          <p:cNvPr id="445472" name="Oval 32"/>
          <p:cNvSpPr>
            <a:spLocks noChangeArrowheads="1"/>
          </p:cNvSpPr>
          <p:nvPr/>
        </p:nvSpPr>
        <p:spPr bwMode="auto">
          <a:xfrm>
            <a:off x="8064500" y="303371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5473" name="Oval 33"/>
          <p:cNvSpPr>
            <a:spLocks noChangeArrowheads="1"/>
          </p:cNvSpPr>
          <p:nvPr/>
        </p:nvSpPr>
        <p:spPr bwMode="auto">
          <a:xfrm>
            <a:off x="8172450" y="32131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8172450" y="2960688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N0212</a:t>
            </a:r>
          </a:p>
        </p:txBody>
      </p:sp>
      <p:sp>
        <p:nvSpPr>
          <p:cNvPr id="445475" name="Oval 35"/>
          <p:cNvSpPr>
            <a:spLocks noChangeArrowheads="1"/>
          </p:cNvSpPr>
          <p:nvPr/>
        </p:nvSpPr>
        <p:spPr bwMode="auto">
          <a:xfrm>
            <a:off x="8280400" y="3429000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8280400" y="3141663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N0221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8388350" y="3357563"/>
            <a:ext cx="630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N0233</a:t>
            </a:r>
          </a:p>
        </p:txBody>
      </p:sp>
      <p:sp>
        <p:nvSpPr>
          <p:cNvPr id="445478" name="Rectangle 38"/>
          <p:cNvSpPr>
            <a:spLocks noChangeArrowheads="1"/>
          </p:cNvSpPr>
          <p:nvPr/>
        </p:nvSpPr>
        <p:spPr bwMode="auto">
          <a:xfrm>
            <a:off x="8243888" y="1844675"/>
            <a:ext cx="649287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8172450" y="1412875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Routing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table</a:t>
            </a:r>
          </a:p>
        </p:txBody>
      </p:sp>
      <p:sp>
        <p:nvSpPr>
          <p:cNvPr id="58408" name="Line 40"/>
          <p:cNvSpPr>
            <a:spLocks noChangeShapeType="1"/>
          </p:cNvSpPr>
          <p:nvPr/>
        </p:nvSpPr>
        <p:spPr bwMode="auto">
          <a:xfrm flipV="1">
            <a:off x="8027988" y="2420938"/>
            <a:ext cx="3603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8243888" y="2276475"/>
            <a:ext cx="649287" cy="144463"/>
            <a:chOff x="5193" y="1434"/>
            <a:chExt cx="409" cy="91"/>
          </a:xfrm>
        </p:grpSpPr>
        <p:sp>
          <p:nvSpPr>
            <p:cNvPr id="58442" name="Rectangle 42"/>
            <p:cNvSpPr>
              <a:spLocks noChangeArrowheads="1"/>
            </p:cNvSpPr>
            <p:nvPr/>
          </p:nvSpPr>
          <p:spPr bwMode="auto">
            <a:xfrm>
              <a:off x="5193" y="1434"/>
              <a:ext cx="136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43" name="Rectangle 43"/>
            <p:cNvSpPr>
              <a:spLocks noChangeArrowheads="1"/>
            </p:cNvSpPr>
            <p:nvPr/>
          </p:nvSpPr>
          <p:spPr bwMode="auto">
            <a:xfrm>
              <a:off x="5329" y="1434"/>
              <a:ext cx="136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44" name="Rectangle 44"/>
            <p:cNvSpPr>
              <a:spLocks noChangeArrowheads="1"/>
            </p:cNvSpPr>
            <p:nvPr/>
          </p:nvSpPr>
          <p:spPr bwMode="auto">
            <a:xfrm>
              <a:off x="5466" y="1434"/>
              <a:ext cx="136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4572000" y="1905000"/>
            <a:ext cx="3962400" cy="4495800"/>
            <a:chOff x="2880" y="1200"/>
            <a:chExt cx="2496" cy="2832"/>
          </a:xfrm>
        </p:grpSpPr>
        <p:sp>
          <p:nvSpPr>
            <p:cNvPr id="58440" name="Line 72"/>
            <p:cNvSpPr>
              <a:spLocks noChangeShapeType="1"/>
            </p:cNvSpPr>
            <p:nvPr/>
          </p:nvSpPr>
          <p:spPr bwMode="auto">
            <a:xfrm>
              <a:off x="4197" y="1200"/>
              <a:ext cx="0" cy="28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41" name="Line 73"/>
            <p:cNvSpPr>
              <a:spLocks noChangeShapeType="1"/>
            </p:cNvSpPr>
            <p:nvPr/>
          </p:nvSpPr>
          <p:spPr bwMode="auto">
            <a:xfrm flipV="1">
              <a:off x="2880" y="2544"/>
              <a:ext cx="2496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6657975" y="2514600"/>
            <a:ext cx="1647825" cy="1546225"/>
            <a:chOff x="4194" y="1584"/>
            <a:chExt cx="1038" cy="974"/>
          </a:xfrm>
        </p:grpSpPr>
        <p:sp>
          <p:nvSpPr>
            <p:cNvPr id="58437" name="Line 74"/>
            <p:cNvSpPr>
              <a:spLocks noChangeShapeType="1"/>
            </p:cNvSpPr>
            <p:nvPr/>
          </p:nvSpPr>
          <p:spPr bwMode="auto">
            <a:xfrm flipH="1">
              <a:off x="4196" y="1776"/>
              <a:ext cx="796" cy="7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38" name="Line 75"/>
            <p:cNvSpPr>
              <a:spLocks noChangeShapeType="1"/>
            </p:cNvSpPr>
            <p:nvPr/>
          </p:nvSpPr>
          <p:spPr bwMode="auto">
            <a:xfrm flipH="1">
              <a:off x="4196" y="1584"/>
              <a:ext cx="412" cy="9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39" name="Line 76"/>
            <p:cNvSpPr>
              <a:spLocks noChangeShapeType="1"/>
            </p:cNvSpPr>
            <p:nvPr/>
          </p:nvSpPr>
          <p:spPr bwMode="auto">
            <a:xfrm flipH="1">
              <a:off x="4194" y="2112"/>
              <a:ext cx="1038" cy="4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5" name="Group 82"/>
          <p:cNvGrpSpPr>
            <a:grpSpLocks/>
          </p:cNvGrpSpPr>
          <p:nvPr/>
        </p:nvGrpSpPr>
        <p:grpSpPr bwMode="auto">
          <a:xfrm>
            <a:off x="4873625" y="1844675"/>
            <a:ext cx="4019550" cy="4054475"/>
            <a:chOff x="3070" y="1162"/>
            <a:chExt cx="2532" cy="2554"/>
          </a:xfrm>
        </p:grpSpPr>
        <p:sp>
          <p:nvSpPr>
            <p:cNvPr id="58431" name="Rectangle 63"/>
            <p:cNvSpPr>
              <a:spLocks noChangeArrowheads="1"/>
            </p:cNvSpPr>
            <p:nvPr/>
          </p:nvSpPr>
          <p:spPr bwMode="auto">
            <a:xfrm>
              <a:off x="5193" y="1162"/>
              <a:ext cx="136" cy="91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32" name="Rectangle 64"/>
            <p:cNvSpPr>
              <a:spLocks noChangeArrowheads="1"/>
            </p:cNvSpPr>
            <p:nvPr/>
          </p:nvSpPr>
          <p:spPr bwMode="auto">
            <a:xfrm>
              <a:off x="5329" y="1162"/>
              <a:ext cx="136" cy="91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33" name="Rectangle 65"/>
            <p:cNvSpPr>
              <a:spLocks noChangeArrowheads="1"/>
            </p:cNvSpPr>
            <p:nvPr/>
          </p:nvSpPr>
          <p:spPr bwMode="auto">
            <a:xfrm>
              <a:off x="5466" y="1162"/>
              <a:ext cx="136" cy="91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34" name="AutoShape 79"/>
            <p:cNvSpPr>
              <a:spLocks noChangeArrowheads="1"/>
            </p:cNvSpPr>
            <p:nvPr/>
          </p:nvSpPr>
          <p:spPr bwMode="auto">
            <a:xfrm rot="-2683241">
              <a:off x="3079" y="1501"/>
              <a:ext cx="2160" cy="2105"/>
            </a:xfrm>
            <a:custGeom>
              <a:avLst/>
              <a:gdLst>
                <a:gd name="T0" fmla="*/ 1080 w 21600"/>
                <a:gd name="T1" fmla="*/ 0 h 21600"/>
                <a:gd name="T2" fmla="*/ 638 w 21600"/>
                <a:gd name="T3" fmla="*/ 622 h 21600"/>
                <a:gd name="T4" fmla="*/ 1080 w 21600"/>
                <a:gd name="T5" fmla="*/ 887 h 21600"/>
                <a:gd name="T6" fmla="*/ 1522 w 21600"/>
                <a:gd name="T7" fmla="*/ 62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690 w 21600"/>
                <a:gd name="T13" fmla="*/ 0 h 21600"/>
                <a:gd name="T14" fmla="*/ 19910 w 21600"/>
                <a:gd name="T15" fmla="*/ 98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598" y="9600"/>
                  </a:moveTo>
                  <a:cubicBezTo>
                    <a:pt x="9916" y="9281"/>
                    <a:pt x="10349" y="9101"/>
                    <a:pt x="10800" y="9102"/>
                  </a:cubicBezTo>
                  <a:cubicBezTo>
                    <a:pt x="11250" y="9102"/>
                    <a:pt x="11683" y="9281"/>
                    <a:pt x="12001" y="9600"/>
                  </a:cubicBezTo>
                  <a:lnTo>
                    <a:pt x="18443" y="3169"/>
                  </a:lnTo>
                  <a:cubicBezTo>
                    <a:pt x="16417" y="1140"/>
                    <a:pt x="13667" y="-1"/>
                    <a:pt x="10799" y="0"/>
                  </a:cubicBezTo>
                  <a:cubicBezTo>
                    <a:pt x="7932" y="0"/>
                    <a:pt x="5182" y="1140"/>
                    <a:pt x="3156" y="3169"/>
                  </a:cubicBezTo>
                  <a:close/>
                </a:path>
              </a:pathLst>
            </a:custGeom>
            <a:solidFill>
              <a:srgbClr val="CC3300">
                <a:alpha val="65097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58435" name="AutoShape 80"/>
            <p:cNvSpPr>
              <a:spLocks noChangeArrowheads="1"/>
            </p:cNvSpPr>
            <p:nvPr/>
          </p:nvSpPr>
          <p:spPr bwMode="auto">
            <a:xfrm rot="-8128944">
              <a:off x="3070" y="1576"/>
              <a:ext cx="2160" cy="2105"/>
            </a:xfrm>
            <a:custGeom>
              <a:avLst/>
              <a:gdLst>
                <a:gd name="T0" fmla="*/ 1080 w 21600"/>
                <a:gd name="T1" fmla="*/ 0 h 21600"/>
                <a:gd name="T2" fmla="*/ 638 w 21600"/>
                <a:gd name="T3" fmla="*/ 622 h 21600"/>
                <a:gd name="T4" fmla="*/ 1080 w 21600"/>
                <a:gd name="T5" fmla="*/ 887 h 21600"/>
                <a:gd name="T6" fmla="*/ 1522 w 21600"/>
                <a:gd name="T7" fmla="*/ 62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690 w 21600"/>
                <a:gd name="T13" fmla="*/ 0 h 21600"/>
                <a:gd name="T14" fmla="*/ 19910 w 21600"/>
                <a:gd name="T15" fmla="*/ 98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598" y="9600"/>
                  </a:moveTo>
                  <a:cubicBezTo>
                    <a:pt x="9916" y="9281"/>
                    <a:pt x="10349" y="9101"/>
                    <a:pt x="10800" y="9102"/>
                  </a:cubicBezTo>
                  <a:cubicBezTo>
                    <a:pt x="11250" y="9102"/>
                    <a:pt x="11683" y="9281"/>
                    <a:pt x="12001" y="9600"/>
                  </a:cubicBezTo>
                  <a:lnTo>
                    <a:pt x="18443" y="3169"/>
                  </a:lnTo>
                  <a:cubicBezTo>
                    <a:pt x="16417" y="1140"/>
                    <a:pt x="13667" y="-1"/>
                    <a:pt x="10799" y="0"/>
                  </a:cubicBezTo>
                  <a:cubicBezTo>
                    <a:pt x="7932" y="0"/>
                    <a:pt x="5182" y="1140"/>
                    <a:pt x="3156" y="3169"/>
                  </a:cubicBezTo>
                  <a:close/>
                </a:path>
              </a:pathLst>
            </a:custGeom>
            <a:solidFill>
              <a:srgbClr val="CC3300">
                <a:alpha val="65097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58436" name="AutoShape 81"/>
            <p:cNvSpPr>
              <a:spLocks noChangeArrowheads="1"/>
            </p:cNvSpPr>
            <p:nvPr/>
          </p:nvSpPr>
          <p:spPr bwMode="auto">
            <a:xfrm rot="8067745">
              <a:off x="3161" y="1583"/>
              <a:ext cx="2160" cy="2105"/>
            </a:xfrm>
            <a:custGeom>
              <a:avLst/>
              <a:gdLst>
                <a:gd name="T0" fmla="*/ 1080 w 21600"/>
                <a:gd name="T1" fmla="*/ 0 h 21600"/>
                <a:gd name="T2" fmla="*/ 638 w 21600"/>
                <a:gd name="T3" fmla="*/ 622 h 21600"/>
                <a:gd name="T4" fmla="*/ 1080 w 21600"/>
                <a:gd name="T5" fmla="*/ 887 h 21600"/>
                <a:gd name="T6" fmla="*/ 1522 w 21600"/>
                <a:gd name="T7" fmla="*/ 62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690 w 21600"/>
                <a:gd name="T13" fmla="*/ 0 h 21600"/>
                <a:gd name="T14" fmla="*/ 19910 w 21600"/>
                <a:gd name="T15" fmla="*/ 98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598" y="9600"/>
                  </a:moveTo>
                  <a:cubicBezTo>
                    <a:pt x="9916" y="9281"/>
                    <a:pt x="10349" y="9101"/>
                    <a:pt x="10800" y="9102"/>
                  </a:cubicBezTo>
                  <a:cubicBezTo>
                    <a:pt x="11250" y="9102"/>
                    <a:pt x="11683" y="9281"/>
                    <a:pt x="12001" y="9600"/>
                  </a:cubicBezTo>
                  <a:lnTo>
                    <a:pt x="18443" y="3169"/>
                  </a:lnTo>
                  <a:cubicBezTo>
                    <a:pt x="16417" y="1140"/>
                    <a:pt x="13667" y="-1"/>
                    <a:pt x="10799" y="0"/>
                  </a:cubicBezTo>
                  <a:cubicBezTo>
                    <a:pt x="7932" y="0"/>
                    <a:pt x="5182" y="1140"/>
                    <a:pt x="3156" y="3169"/>
                  </a:cubicBezTo>
                  <a:close/>
                </a:path>
              </a:pathLst>
            </a:custGeom>
            <a:solidFill>
              <a:srgbClr val="CC3300">
                <a:alpha val="65097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</p:grpSp>
      <p:grpSp>
        <p:nvGrpSpPr>
          <p:cNvPr id="6" name="Group 86"/>
          <p:cNvGrpSpPr>
            <a:grpSpLocks/>
          </p:cNvGrpSpPr>
          <p:nvPr/>
        </p:nvGrpSpPr>
        <p:grpSpPr bwMode="auto">
          <a:xfrm>
            <a:off x="4919663" y="1989138"/>
            <a:ext cx="3973512" cy="3784600"/>
            <a:chOff x="3099" y="1253"/>
            <a:chExt cx="2503" cy="2384"/>
          </a:xfrm>
        </p:grpSpPr>
        <p:sp>
          <p:nvSpPr>
            <p:cNvPr id="58425" name="Rectangle 56"/>
            <p:cNvSpPr>
              <a:spLocks noChangeArrowheads="1"/>
            </p:cNvSpPr>
            <p:nvPr/>
          </p:nvSpPr>
          <p:spPr bwMode="auto">
            <a:xfrm>
              <a:off x="5193" y="1253"/>
              <a:ext cx="136" cy="9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6" name="Rectangle 57"/>
            <p:cNvSpPr>
              <a:spLocks noChangeArrowheads="1"/>
            </p:cNvSpPr>
            <p:nvPr/>
          </p:nvSpPr>
          <p:spPr bwMode="auto">
            <a:xfrm>
              <a:off x="5329" y="1253"/>
              <a:ext cx="136" cy="9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7" name="Rectangle 58"/>
            <p:cNvSpPr>
              <a:spLocks noChangeArrowheads="1"/>
            </p:cNvSpPr>
            <p:nvPr/>
          </p:nvSpPr>
          <p:spPr bwMode="auto">
            <a:xfrm>
              <a:off x="5466" y="1253"/>
              <a:ext cx="136" cy="9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8" name="AutoShape 83"/>
            <p:cNvSpPr>
              <a:spLocks noChangeArrowheads="1"/>
            </p:cNvSpPr>
            <p:nvPr/>
          </p:nvSpPr>
          <p:spPr bwMode="auto">
            <a:xfrm rot="769102">
              <a:off x="3099" y="1481"/>
              <a:ext cx="2160" cy="2105"/>
            </a:xfrm>
            <a:custGeom>
              <a:avLst/>
              <a:gdLst>
                <a:gd name="T0" fmla="*/ 1080 w 21600"/>
                <a:gd name="T1" fmla="*/ 0 h 21600"/>
                <a:gd name="T2" fmla="*/ 959 w 21600"/>
                <a:gd name="T3" fmla="*/ 431 h 21600"/>
                <a:gd name="T4" fmla="*/ 1080 w 21600"/>
                <a:gd name="T5" fmla="*/ 841 h 21600"/>
                <a:gd name="T6" fmla="*/ 1201 w 21600"/>
                <a:gd name="T7" fmla="*/ 43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100 w 21600"/>
                <a:gd name="T13" fmla="*/ 0 h 21600"/>
                <a:gd name="T14" fmla="*/ 14500 w 21600"/>
                <a:gd name="T15" fmla="*/ 876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396" y="8666"/>
                  </a:moveTo>
                  <a:cubicBezTo>
                    <a:pt x="10529" y="8641"/>
                    <a:pt x="10664" y="8628"/>
                    <a:pt x="10800" y="8629"/>
                  </a:cubicBezTo>
                  <a:cubicBezTo>
                    <a:pt x="10935" y="8629"/>
                    <a:pt x="11070" y="8641"/>
                    <a:pt x="11203" y="8666"/>
                  </a:cubicBezTo>
                  <a:lnTo>
                    <a:pt x="12808" y="188"/>
                  </a:lnTo>
                  <a:cubicBezTo>
                    <a:pt x="12146" y="63"/>
                    <a:pt x="11474" y="-1"/>
                    <a:pt x="10799" y="0"/>
                  </a:cubicBezTo>
                  <a:cubicBezTo>
                    <a:pt x="10125" y="0"/>
                    <a:pt x="9453" y="63"/>
                    <a:pt x="8791" y="188"/>
                  </a:cubicBezTo>
                  <a:close/>
                </a:path>
              </a:pathLst>
            </a:custGeom>
            <a:solidFill>
              <a:srgbClr val="009900">
                <a:alpha val="65097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58429" name="AutoShape 84"/>
            <p:cNvSpPr>
              <a:spLocks noChangeArrowheads="1"/>
            </p:cNvSpPr>
            <p:nvPr/>
          </p:nvSpPr>
          <p:spPr bwMode="auto">
            <a:xfrm rot="2100283">
              <a:off x="3118" y="1479"/>
              <a:ext cx="2160" cy="2105"/>
            </a:xfrm>
            <a:custGeom>
              <a:avLst/>
              <a:gdLst>
                <a:gd name="T0" fmla="*/ 1080 w 21600"/>
                <a:gd name="T1" fmla="*/ 0 h 21600"/>
                <a:gd name="T2" fmla="*/ 959 w 21600"/>
                <a:gd name="T3" fmla="*/ 431 h 21600"/>
                <a:gd name="T4" fmla="*/ 1080 w 21600"/>
                <a:gd name="T5" fmla="*/ 841 h 21600"/>
                <a:gd name="T6" fmla="*/ 1201 w 21600"/>
                <a:gd name="T7" fmla="*/ 43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100 w 21600"/>
                <a:gd name="T13" fmla="*/ 0 h 21600"/>
                <a:gd name="T14" fmla="*/ 14500 w 21600"/>
                <a:gd name="T15" fmla="*/ 876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396" y="8666"/>
                  </a:moveTo>
                  <a:cubicBezTo>
                    <a:pt x="10529" y="8641"/>
                    <a:pt x="10664" y="8628"/>
                    <a:pt x="10800" y="8629"/>
                  </a:cubicBezTo>
                  <a:cubicBezTo>
                    <a:pt x="10935" y="8629"/>
                    <a:pt x="11070" y="8641"/>
                    <a:pt x="11203" y="8666"/>
                  </a:cubicBezTo>
                  <a:lnTo>
                    <a:pt x="12808" y="188"/>
                  </a:lnTo>
                  <a:cubicBezTo>
                    <a:pt x="12146" y="63"/>
                    <a:pt x="11474" y="-1"/>
                    <a:pt x="10799" y="0"/>
                  </a:cubicBezTo>
                  <a:cubicBezTo>
                    <a:pt x="10125" y="0"/>
                    <a:pt x="9453" y="63"/>
                    <a:pt x="8791" y="188"/>
                  </a:cubicBezTo>
                  <a:close/>
                </a:path>
              </a:pathLst>
            </a:custGeom>
            <a:solidFill>
              <a:srgbClr val="009900">
                <a:alpha val="65097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58430" name="AutoShape 85"/>
            <p:cNvSpPr>
              <a:spLocks noChangeArrowheads="1"/>
            </p:cNvSpPr>
            <p:nvPr/>
          </p:nvSpPr>
          <p:spPr bwMode="auto">
            <a:xfrm rot="4667850">
              <a:off x="3167" y="1504"/>
              <a:ext cx="2160" cy="2105"/>
            </a:xfrm>
            <a:custGeom>
              <a:avLst/>
              <a:gdLst>
                <a:gd name="T0" fmla="*/ 1080 w 21600"/>
                <a:gd name="T1" fmla="*/ 0 h 21600"/>
                <a:gd name="T2" fmla="*/ 959 w 21600"/>
                <a:gd name="T3" fmla="*/ 431 h 21600"/>
                <a:gd name="T4" fmla="*/ 1080 w 21600"/>
                <a:gd name="T5" fmla="*/ 841 h 21600"/>
                <a:gd name="T6" fmla="*/ 1201 w 21600"/>
                <a:gd name="T7" fmla="*/ 43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100 w 21600"/>
                <a:gd name="T13" fmla="*/ 0 h 21600"/>
                <a:gd name="T14" fmla="*/ 14500 w 21600"/>
                <a:gd name="T15" fmla="*/ 876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396" y="8666"/>
                  </a:moveTo>
                  <a:cubicBezTo>
                    <a:pt x="10529" y="8641"/>
                    <a:pt x="10664" y="8628"/>
                    <a:pt x="10800" y="8629"/>
                  </a:cubicBezTo>
                  <a:cubicBezTo>
                    <a:pt x="10935" y="8629"/>
                    <a:pt x="11070" y="8641"/>
                    <a:pt x="11203" y="8666"/>
                  </a:cubicBezTo>
                  <a:lnTo>
                    <a:pt x="12808" y="188"/>
                  </a:lnTo>
                  <a:cubicBezTo>
                    <a:pt x="12146" y="63"/>
                    <a:pt x="11474" y="-1"/>
                    <a:pt x="10799" y="0"/>
                  </a:cubicBezTo>
                  <a:cubicBezTo>
                    <a:pt x="10125" y="0"/>
                    <a:pt x="9453" y="63"/>
                    <a:pt x="8791" y="188"/>
                  </a:cubicBezTo>
                  <a:close/>
                </a:path>
              </a:pathLst>
            </a:custGeom>
            <a:solidFill>
              <a:srgbClr val="009900">
                <a:alpha val="65097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</p:grpSp>
      <p:grpSp>
        <p:nvGrpSpPr>
          <p:cNvPr id="7" name="Group 88"/>
          <p:cNvGrpSpPr>
            <a:grpSpLocks/>
          </p:cNvGrpSpPr>
          <p:nvPr/>
        </p:nvGrpSpPr>
        <p:grpSpPr bwMode="auto">
          <a:xfrm>
            <a:off x="5073650" y="2133600"/>
            <a:ext cx="3819525" cy="3611563"/>
            <a:chOff x="3196" y="1344"/>
            <a:chExt cx="2406" cy="2275"/>
          </a:xfrm>
        </p:grpSpPr>
        <p:sp>
          <p:nvSpPr>
            <p:cNvPr id="58421" name="Rectangle 49"/>
            <p:cNvSpPr>
              <a:spLocks noChangeArrowheads="1"/>
            </p:cNvSpPr>
            <p:nvPr/>
          </p:nvSpPr>
          <p:spPr bwMode="auto">
            <a:xfrm>
              <a:off x="5193" y="1344"/>
              <a:ext cx="136" cy="91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2" name="Rectangle 50"/>
            <p:cNvSpPr>
              <a:spLocks noChangeArrowheads="1"/>
            </p:cNvSpPr>
            <p:nvPr/>
          </p:nvSpPr>
          <p:spPr bwMode="auto">
            <a:xfrm>
              <a:off x="5329" y="1344"/>
              <a:ext cx="136" cy="91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3" name="Rectangle 51"/>
            <p:cNvSpPr>
              <a:spLocks noChangeArrowheads="1"/>
            </p:cNvSpPr>
            <p:nvPr/>
          </p:nvSpPr>
          <p:spPr bwMode="auto">
            <a:xfrm>
              <a:off x="5466" y="1344"/>
              <a:ext cx="136" cy="91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4" name="AutoShape 87"/>
            <p:cNvSpPr>
              <a:spLocks noChangeArrowheads="1"/>
            </p:cNvSpPr>
            <p:nvPr/>
          </p:nvSpPr>
          <p:spPr bwMode="auto">
            <a:xfrm rot="3552524">
              <a:off x="3169" y="1486"/>
              <a:ext cx="2160" cy="2105"/>
            </a:xfrm>
            <a:custGeom>
              <a:avLst/>
              <a:gdLst>
                <a:gd name="T0" fmla="*/ 1080 w 21600"/>
                <a:gd name="T1" fmla="*/ 0 h 21600"/>
                <a:gd name="T2" fmla="*/ 995 w 21600"/>
                <a:gd name="T3" fmla="*/ 427 h 21600"/>
                <a:gd name="T4" fmla="*/ 1080 w 21600"/>
                <a:gd name="T5" fmla="*/ 842 h 21600"/>
                <a:gd name="T6" fmla="*/ 1165 w 21600"/>
                <a:gd name="T7" fmla="*/ 42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730 w 21600"/>
                <a:gd name="T13" fmla="*/ 0 h 21600"/>
                <a:gd name="T14" fmla="*/ 13870 w 21600"/>
                <a:gd name="T15" fmla="*/ 873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518" y="8662"/>
                  </a:moveTo>
                  <a:cubicBezTo>
                    <a:pt x="10611" y="8650"/>
                    <a:pt x="10705" y="8643"/>
                    <a:pt x="10800" y="8644"/>
                  </a:cubicBezTo>
                  <a:cubicBezTo>
                    <a:pt x="10894" y="8644"/>
                    <a:pt x="10988" y="8650"/>
                    <a:pt x="11081" y="8662"/>
                  </a:cubicBezTo>
                  <a:lnTo>
                    <a:pt x="12212" y="92"/>
                  </a:lnTo>
                  <a:cubicBezTo>
                    <a:pt x="11744" y="30"/>
                    <a:pt x="11272" y="-1"/>
                    <a:pt x="10799" y="0"/>
                  </a:cubicBezTo>
                  <a:cubicBezTo>
                    <a:pt x="10327" y="0"/>
                    <a:pt x="9855" y="30"/>
                    <a:pt x="9387" y="92"/>
                  </a:cubicBezTo>
                  <a:close/>
                </a:path>
              </a:pathLst>
            </a:custGeom>
            <a:solidFill>
              <a:srgbClr val="FF9900">
                <a:alpha val="65097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</p:grpSp>
      <p:sp>
        <p:nvSpPr>
          <p:cNvPr id="445531" name="Oval 91"/>
          <p:cNvSpPr>
            <a:spLocks noChangeArrowheads="1"/>
          </p:cNvSpPr>
          <p:nvPr/>
        </p:nvSpPr>
        <p:spPr bwMode="auto">
          <a:xfrm>
            <a:off x="7315200" y="5722938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416" name="Text Box 92"/>
          <p:cNvSpPr txBox="1">
            <a:spLocks noChangeArrowheads="1"/>
          </p:cNvSpPr>
          <p:nvPr/>
        </p:nvSpPr>
        <p:spPr bwMode="auto">
          <a:xfrm>
            <a:off x="7440613" y="5661025"/>
            <a:ext cx="630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N1301</a:t>
            </a:r>
          </a:p>
        </p:txBody>
      </p:sp>
      <p:grpSp>
        <p:nvGrpSpPr>
          <p:cNvPr id="8" name="Group 96"/>
          <p:cNvGrpSpPr>
            <a:grpSpLocks/>
          </p:cNvGrpSpPr>
          <p:nvPr/>
        </p:nvGrpSpPr>
        <p:grpSpPr bwMode="auto">
          <a:xfrm>
            <a:off x="6629400" y="2971800"/>
            <a:ext cx="1600200" cy="1066800"/>
            <a:chOff x="4176" y="1872"/>
            <a:chExt cx="1008" cy="672"/>
          </a:xfrm>
        </p:grpSpPr>
        <p:sp>
          <p:nvSpPr>
            <p:cNvPr id="58418" name="Line 93"/>
            <p:cNvSpPr>
              <a:spLocks noChangeShapeType="1"/>
            </p:cNvSpPr>
            <p:nvPr/>
          </p:nvSpPr>
          <p:spPr bwMode="auto">
            <a:xfrm flipV="1">
              <a:off x="4176" y="1968"/>
              <a:ext cx="96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9" name="Line 94"/>
            <p:cNvSpPr>
              <a:spLocks noChangeShapeType="1"/>
            </p:cNvSpPr>
            <p:nvPr/>
          </p:nvSpPr>
          <p:spPr bwMode="auto">
            <a:xfrm flipV="1">
              <a:off x="4176" y="1872"/>
              <a:ext cx="912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20" name="Line 95"/>
            <p:cNvSpPr>
              <a:spLocks noChangeShapeType="1"/>
            </p:cNvSpPr>
            <p:nvPr/>
          </p:nvSpPr>
          <p:spPr bwMode="auto">
            <a:xfrm flipV="1">
              <a:off x="4176" y="2064"/>
              <a:ext cx="1008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7" name="7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ChangeArrowheads="1"/>
          </p:cNvSpPr>
          <p:nvPr/>
        </p:nvSpPr>
        <p:spPr bwMode="auto">
          <a:xfrm>
            <a:off x="2195513" y="1773238"/>
            <a:ext cx="4535487" cy="439261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>
                <a:latin typeface="Arial" charset="0"/>
              </a:rPr>
              <a:t>Node ID 10233102</a:t>
            </a:r>
          </a:p>
        </p:txBody>
      </p:sp>
      <p:sp>
        <p:nvSpPr>
          <p:cNvPr id="410627" name="Rectangle 3"/>
          <p:cNvSpPr>
            <a:spLocks noChangeArrowheads="1"/>
          </p:cNvSpPr>
          <p:nvPr/>
        </p:nvSpPr>
        <p:spPr bwMode="auto">
          <a:xfrm>
            <a:off x="2266950" y="2276475"/>
            <a:ext cx="4392613" cy="7937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/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Leaf set</a:t>
            </a:r>
          </a:p>
        </p:txBody>
      </p:sp>
      <p:sp>
        <p:nvSpPr>
          <p:cNvPr id="410628" name="Rectangle 4"/>
          <p:cNvSpPr>
            <a:spLocks noChangeArrowheads="1"/>
          </p:cNvSpPr>
          <p:nvPr/>
        </p:nvSpPr>
        <p:spPr bwMode="auto">
          <a:xfrm>
            <a:off x="2266950" y="3141663"/>
            <a:ext cx="4392613" cy="2087562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/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Routing Table</a:t>
            </a:r>
          </a:p>
        </p:txBody>
      </p:sp>
      <p:sp>
        <p:nvSpPr>
          <p:cNvPr id="410629" name="Rectangle 5"/>
          <p:cNvSpPr>
            <a:spLocks noChangeArrowheads="1"/>
          </p:cNvSpPr>
          <p:nvPr/>
        </p:nvSpPr>
        <p:spPr bwMode="auto">
          <a:xfrm>
            <a:off x="2266950" y="5300663"/>
            <a:ext cx="4392613" cy="79216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/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Neighborhood set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Pastry Routing Table</a:t>
            </a:r>
          </a:p>
        </p:txBody>
      </p:sp>
      <p:sp>
        <p:nvSpPr>
          <p:cNvPr id="410631" name="Rectangle 7"/>
          <p:cNvSpPr>
            <a:spLocks noChangeArrowheads="1"/>
          </p:cNvSpPr>
          <p:nvPr/>
        </p:nvSpPr>
        <p:spPr bwMode="auto">
          <a:xfrm>
            <a:off x="2338388" y="3644900"/>
            <a:ext cx="1008062" cy="182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0</a:t>
            </a:r>
          </a:p>
        </p:txBody>
      </p:sp>
      <p:sp>
        <p:nvSpPr>
          <p:cNvPr id="410632" name="Rectangle 8"/>
          <p:cNvSpPr>
            <a:spLocks noChangeArrowheads="1"/>
          </p:cNvSpPr>
          <p:nvPr/>
        </p:nvSpPr>
        <p:spPr bwMode="auto">
          <a:xfrm>
            <a:off x="2338388" y="34290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0</a:t>
            </a:r>
            <a:r>
              <a:rPr lang="en-US" sz="1400" b="1">
                <a:latin typeface="Courier New" pitchFamily="49" charset="0"/>
              </a:rPr>
              <a:t>2212102</a:t>
            </a:r>
          </a:p>
        </p:txBody>
      </p:sp>
      <p:sp>
        <p:nvSpPr>
          <p:cNvPr id="410633" name="Rectangle 9"/>
          <p:cNvSpPr>
            <a:spLocks noChangeArrowheads="1"/>
          </p:cNvSpPr>
          <p:nvPr/>
        </p:nvSpPr>
        <p:spPr bwMode="auto">
          <a:xfrm>
            <a:off x="3417888" y="3429000"/>
            <a:ext cx="1008062" cy="1809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</a:t>
            </a:r>
          </a:p>
        </p:txBody>
      </p:sp>
      <p:sp>
        <p:nvSpPr>
          <p:cNvPr id="410634" name="Rectangle 10"/>
          <p:cNvSpPr>
            <a:spLocks noChangeArrowheads="1"/>
          </p:cNvSpPr>
          <p:nvPr/>
        </p:nvSpPr>
        <p:spPr bwMode="auto">
          <a:xfrm>
            <a:off x="4497388" y="34290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2</a:t>
            </a:r>
            <a:r>
              <a:rPr lang="en-US" sz="1400" b="1">
                <a:latin typeface="Courier New" pitchFamily="49" charset="0"/>
              </a:rPr>
              <a:t>2301203</a:t>
            </a:r>
          </a:p>
        </p:txBody>
      </p:sp>
      <p:sp>
        <p:nvSpPr>
          <p:cNvPr id="410635" name="Rectangle 11"/>
          <p:cNvSpPr>
            <a:spLocks noChangeArrowheads="1"/>
          </p:cNvSpPr>
          <p:nvPr/>
        </p:nvSpPr>
        <p:spPr bwMode="auto">
          <a:xfrm>
            <a:off x="5578475" y="34290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3</a:t>
            </a:r>
            <a:r>
              <a:rPr lang="en-US" sz="1400" b="1">
                <a:latin typeface="Courier New" pitchFamily="49" charset="0"/>
              </a:rPr>
              <a:t>1203203</a:t>
            </a:r>
          </a:p>
        </p:txBody>
      </p:sp>
      <p:sp>
        <p:nvSpPr>
          <p:cNvPr id="410636" name="Rectangle 12"/>
          <p:cNvSpPr>
            <a:spLocks noChangeArrowheads="1"/>
          </p:cNvSpPr>
          <p:nvPr/>
        </p:nvSpPr>
        <p:spPr bwMode="auto">
          <a:xfrm>
            <a:off x="3417888" y="36449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1</a:t>
            </a:r>
            <a:r>
              <a:rPr lang="en-US" sz="1400" b="1">
                <a:latin typeface="Courier New" pitchFamily="49" charset="0"/>
              </a:rPr>
              <a:t>301233</a:t>
            </a:r>
          </a:p>
        </p:txBody>
      </p:sp>
      <p:sp>
        <p:nvSpPr>
          <p:cNvPr id="410637" name="Rectangle 13"/>
          <p:cNvSpPr>
            <a:spLocks noChangeArrowheads="1"/>
          </p:cNvSpPr>
          <p:nvPr/>
        </p:nvSpPr>
        <p:spPr bwMode="auto">
          <a:xfrm>
            <a:off x="4497388" y="36449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2</a:t>
            </a:r>
            <a:r>
              <a:rPr lang="en-US" sz="1400" b="1">
                <a:latin typeface="Courier New" pitchFamily="49" charset="0"/>
              </a:rPr>
              <a:t>230203</a:t>
            </a:r>
          </a:p>
        </p:txBody>
      </p:sp>
      <p:sp>
        <p:nvSpPr>
          <p:cNvPr id="410638" name="Rectangle 14"/>
          <p:cNvSpPr>
            <a:spLocks noChangeArrowheads="1"/>
          </p:cNvSpPr>
          <p:nvPr/>
        </p:nvSpPr>
        <p:spPr bwMode="auto">
          <a:xfrm>
            <a:off x="5578475" y="36449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3</a:t>
            </a:r>
            <a:r>
              <a:rPr lang="en-US" sz="1400" b="1">
                <a:latin typeface="Courier New" pitchFamily="49" charset="0"/>
              </a:rPr>
              <a:t>021022</a:t>
            </a:r>
          </a:p>
        </p:txBody>
      </p:sp>
      <p:sp>
        <p:nvSpPr>
          <p:cNvPr id="410639" name="Rectangle 15"/>
          <p:cNvSpPr>
            <a:spLocks noChangeArrowheads="1"/>
          </p:cNvSpPr>
          <p:nvPr/>
        </p:nvSpPr>
        <p:spPr bwMode="auto">
          <a:xfrm>
            <a:off x="4497388" y="3860800"/>
            <a:ext cx="1008062" cy="182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2</a:t>
            </a:r>
          </a:p>
        </p:txBody>
      </p:sp>
      <p:sp>
        <p:nvSpPr>
          <p:cNvPr id="410640" name="Rectangle 16"/>
          <p:cNvSpPr>
            <a:spLocks noChangeArrowheads="1"/>
          </p:cNvSpPr>
          <p:nvPr/>
        </p:nvSpPr>
        <p:spPr bwMode="auto">
          <a:xfrm>
            <a:off x="2338388" y="38608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0</a:t>
            </a:r>
            <a:r>
              <a:rPr lang="en-US" sz="1400" b="1">
                <a:latin typeface="Courier New" pitchFamily="49" charset="0"/>
              </a:rPr>
              <a:t>31203</a:t>
            </a:r>
          </a:p>
        </p:txBody>
      </p:sp>
      <p:sp>
        <p:nvSpPr>
          <p:cNvPr id="410641" name="Rectangle 17"/>
          <p:cNvSpPr>
            <a:spLocks noChangeArrowheads="1"/>
          </p:cNvSpPr>
          <p:nvPr/>
        </p:nvSpPr>
        <p:spPr bwMode="auto">
          <a:xfrm>
            <a:off x="3417888" y="38608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1</a:t>
            </a:r>
            <a:r>
              <a:rPr lang="en-US" sz="1400" b="1">
                <a:latin typeface="Courier New" pitchFamily="49" charset="0"/>
              </a:rPr>
              <a:t>32102</a:t>
            </a:r>
          </a:p>
        </p:txBody>
      </p:sp>
      <p:sp>
        <p:nvSpPr>
          <p:cNvPr id="410642" name="Rectangle 18"/>
          <p:cNvSpPr>
            <a:spLocks noChangeArrowheads="1"/>
          </p:cNvSpPr>
          <p:nvPr/>
        </p:nvSpPr>
        <p:spPr bwMode="auto">
          <a:xfrm>
            <a:off x="5578475" y="38608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3</a:t>
            </a:r>
            <a:r>
              <a:rPr lang="en-US" sz="1400" b="1">
                <a:latin typeface="Courier New" pitchFamily="49" charset="0"/>
              </a:rPr>
              <a:t>23302</a:t>
            </a:r>
          </a:p>
        </p:txBody>
      </p:sp>
      <p:sp>
        <p:nvSpPr>
          <p:cNvPr id="410643" name="Rectangle 19"/>
          <p:cNvSpPr>
            <a:spLocks noChangeArrowheads="1"/>
          </p:cNvSpPr>
          <p:nvPr/>
        </p:nvSpPr>
        <p:spPr bwMode="auto">
          <a:xfrm>
            <a:off x="5578475" y="4076700"/>
            <a:ext cx="1008063" cy="182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3</a:t>
            </a:r>
          </a:p>
        </p:txBody>
      </p:sp>
      <p:sp>
        <p:nvSpPr>
          <p:cNvPr id="410644" name="Rectangle 20"/>
          <p:cNvSpPr>
            <a:spLocks noChangeArrowheads="1"/>
          </p:cNvSpPr>
          <p:nvPr/>
        </p:nvSpPr>
        <p:spPr bwMode="auto">
          <a:xfrm>
            <a:off x="5578475" y="4292600"/>
            <a:ext cx="1008063" cy="182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3</a:t>
            </a:r>
          </a:p>
        </p:txBody>
      </p:sp>
      <p:sp>
        <p:nvSpPr>
          <p:cNvPr id="410645" name="Rectangle 21"/>
          <p:cNvSpPr>
            <a:spLocks noChangeArrowheads="1"/>
          </p:cNvSpPr>
          <p:nvPr/>
        </p:nvSpPr>
        <p:spPr bwMode="auto">
          <a:xfrm>
            <a:off x="5578475" y="4508500"/>
            <a:ext cx="1008063" cy="182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endParaRPr lang="fr-FR" sz="1400" b="1">
              <a:latin typeface="Courier New" pitchFamily="49" charset="0"/>
            </a:endParaRPr>
          </a:p>
        </p:txBody>
      </p:sp>
      <p:sp>
        <p:nvSpPr>
          <p:cNvPr id="410646" name="Rectangle 22"/>
          <p:cNvSpPr>
            <a:spLocks noChangeArrowheads="1"/>
          </p:cNvSpPr>
          <p:nvPr/>
        </p:nvSpPr>
        <p:spPr bwMode="auto">
          <a:xfrm>
            <a:off x="5578475" y="4724400"/>
            <a:ext cx="1008063" cy="182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endParaRPr lang="fr-FR" sz="1400" b="1">
              <a:latin typeface="Courier New" pitchFamily="49" charset="0"/>
            </a:endParaRPr>
          </a:p>
        </p:txBody>
      </p:sp>
      <p:sp>
        <p:nvSpPr>
          <p:cNvPr id="410647" name="Rectangle 23"/>
          <p:cNvSpPr>
            <a:spLocks noChangeArrowheads="1"/>
          </p:cNvSpPr>
          <p:nvPr/>
        </p:nvSpPr>
        <p:spPr bwMode="auto">
          <a:xfrm>
            <a:off x="5578475" y="4941888"/>
            <a:ext cx="1008063" cy="1825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endParaRPr lang="fr-FR" sz="1400" b="1">
              <a:latin typeface="Courier New" pitchFamily="49" charset="0"/>
            </a:endParaRPr>
          </a:p>
        </p:txBody>
      </p:sp>
      <p:sp>
        <p:nvSpPr>
          <p:cNvPr id="410648" name="Rectangle 24"/>
          <p:cNvSpPr>
            <a:spLocks noChangeArrowheads="1"/>
          </p:cNvSpPr>
          <p:nvPr/>
        </p:nvSpPr>
        <p:spPr bwMode="auto">
          <a:xfrm>
            <a:off x="4498975" y="40767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2</a:t>
            </a:r>
            <a:r>
              <a:rPr lang="en-US" sz="1400" b="1">
                <a:latin typeface="Courier New" pitchFamily="49" charset="0"/>
              </a:rPr>
              <a:t>2302</a:t>
            </a:r>
          </a:p>
        </p:txBody>
      </p:sp>
      <p:sp>
        <p:nvSpPr>
          <p:cNvPr id="410649" name="Rectangle 25"/>
          <p:cNvSpPr>
            <a:spLocks noChangeArrowheads="1"/>
          </p:cNvSpPr>
          <p:nvPr/>
        </p:nvSpPr>
        <p:spPr bwMode="auto">
          <a:xfrm>
            <a:off x="2338388" y="40767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0</a:t>
            </a:r>
            <a:r>
              <a:rPr lang="en-US" sz="1400" b="1">
                <a:latin typeface="Courier New" pitchFamily="49" charset="0"/>
              </a:rPr>
              <a:t>0230</a:t>
            </a:r>
          </a:p>
        </p:txBody>
      </p:sp>
      <p:sp>
        <p:nvSpPr>
          <p:cNvPr id="410650" name="Rectangle 26"/>
          <p:cNvSpPr>
            <a:spLocks noChangeArrowheads="1"/>
          </p:cNvSpPr>
          <p:nvPr/>
        </p:nvSpPr>
        <p:spPr bwMode="auto">
          <a:xfrm>
            <a:off x="3419475" y="40767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1</a:t>
            </a:r>
            <a:r>
              <a:rPr lang="en-US" sz="1400" b="1">
                <a:latin typeface="Courier New" pitchFamily="49" charset="0"/>
              </a:rPr>
              <a:t>1302</a:t>
            </a:r>
          </a:p>
        </p:txBody>
      </p:sp>
      <p:sp>
        <p:nvSpPr>
          <p:cNvPr id="410651" name="Rectangle 27"/>
          <p:cNvSpPr>
            <a:spLocks noChangeArrowheads="1"/>
          </p:cNvSpPr>
          <p:nvPr/>
        </p:nvSpPr>
        <p:spPr bwMode="auto">
          <a:xfrm>
            <a:off x="2338388" y="42926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0</a:t>
            </a:r>
            <a:r>
              <a:rPr lang="en-US" sz="1400" b="1">
                <a:latin typeface="Courier New" pitchFamily="49" charset="0"/>
              </a:rPr>
              <a:t>322</a:t>
            </a:r>
          </a:p>
        </p:txBody>
      </p:sp>
      <p:sp>
        <p:nvSpPr>
          <p:cNvPr id="410652" name="Rectangle 28"/>
          <p:cNvSpPr>
            <a:spLocks noChangeArrowheads="1"/>
          </p:cNvSpPr>
          <p:nvPr/>
        </p:nvSpPr>
        <p:spPr bwMode="auto">
          <a:xfrm>
            <a:off x="3419475" y="42926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1</a:t>
            </a:r>
            <a:r>
              <a:rPr lang="en-US" sz="1400" b="1">
                <a:latin typeface="Courier New" pitchFamily="49" charset="0"/>
              </a:rPr>
              <a:t>000</a:t>
            </a:r>
          </a:p>
        </p:txBody>
      </p:sp>
      <p:sp>
        <p:nvSpPr>
          <p:cNvPr id="410653" name="Rectangle 29"/>
          <p:cNvSpPr>
            <a:spLocks noChangeArrowheads="1"/>
          </p:cNvSpPr>
          <p:nvPr/>
        </p:nvSpPr>
        <p:spPr bwMode="auto">
          <a:xfrm>
            <a:off x="4498975" y="42926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2</a:t>
            </a:r>
            <a:r>
              <a:rPr lang="en-US" sz="1400" b="1">
                <a:latin typeface="Courier New" pitchFamily="49" charset="0"/>
              </a:rPr>
              <a:t>121</a:t>
            </a:r>
          </a:p>
        </p:txBody>
      </p:sp>
      <p:sp>
        <p:nvSpPr>
          <p:cNvPr id="410654" name="Rectangle 30"/>
          <p:cNvSpPr>
            <a:spLocks noChangeArrowheads="1"/>
          </p:cNvSpPr>
          <p:nvPr/>
        </p:nvSpPr>
        <p:spPr bwMode="auto">
          <a:xfrm>
            <a:off x="2338388" y="45085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0</a:t>
            </a:r>
            <a:r>
              <a:rPr lang="en-US" sz="1400" b="1">
                <a:latin typeface="Courier New" pitchFamily="49" charset="0"/>
              </a:rPr>
              <a:t>01</a:t>
            </a:r>
          </a:p>
        </p:txBody>
      </p:sp>
      <p:sp>
        <p:nvSpPr>
          <p:cNvPr id="410655" name="Rectangle 31"/>
          <p:cNvSpPr>
            <a:spLocks noChangeArrowheads="1"/>
          </p:cNvSpPr>
          <p:nvPr/>
        </p:nvSpPr>
        <p:spPr bwMode="auto">
          <a:xfrm>
            <a:off x="4498975" y="47244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102331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2</a:t>
            </a:r>
            <a:r>
              <a:rPr lang="en-US" sz="1400" b="1">
                <a:latin typeface="Courier New" pitchFamily="49" charset="0"/>
              </a:rPr>
              <a:t>0</a:t>
            </a:r>
          </a:p>
        </p:txBody>
      </p:sp>
      <p:sp>
        <p:nvSpPr>
          <p:cNvPr id="410656" name="Rectangle 32"/>
          <p:cNvSpPr>
            <a:spLocks noChangeArrowheads="1"/>
          </p:cNvSpPr>
          <p:nvPr/>
        </p:nvSpPr>
        <p:spPr bwMode="auto">
          <a:xfrm>
            <a:off x="4498975" y="45085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</a:t>
            </a:r>
            <a:r>
              <a:rPr lang="en-US" sz="1400" b="1">
                <a:solidFill>
                  <a:srgbClr val="CC3300"/>
                </a:solidFill>
                <a:latin typeface="Courier New" pitchFamily="49" charset="0"/>
              </a:rPr>
              <a:t>2</a:t>
            </a:r>
            <a:r>
              <a:rPr lang="en-US" sz="1400" b="1">
                <a:latin typeface="Courier New" pitchFamily="49" charset="0"/>
              </a:rPr>
              <a:t>32</a:t>
            </a:r>
          </a:p>
        </p:txBody>
      </p:sp>
      <p:sp>
        <p:nvSpPr>
          <p:cNvPr id="410657" name="Rectangle 33"/>
          <p:cNvSpPr>
            <a:spLocks noChangeArrowheads="1"/>
          </p:cNvSpPr>
          <p:nvPr/>
        </p:nvSpPr>
        <p:spPr bwMode="auto">
          <a:xfrm>
            <a:off x="3419475" y="4508500"/>
            <a:ext cx="1008063" cy="182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</a:t>
            </a:r>
          </a:p>
        </p:txBody>
      </p:sp>
      <p:sp>
        <p:nvSpPr>
          <p:cNvPr id="410658" name="Rectangle 34"/>
          <p:cNvSpPr>
            <a:spLocks noChangeArrowheads="1"/>
          </p:cNvSpPr>
          <p:nvPr/>
        </p:nvSpPr>
        <p:spPr bwMode="auto">
          <a:xfrm>
            <a:off x="2338388" y="4724400"/>
            <a:ext cx="1008062" cy="182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0</a:t>
            </a:r>
          </a:p>
        </p:txBody>
      </p:sp>
      <p:sp>
        <p:nvSpPr>
          <p:cNvPr id="410659" name="Rectangle 35"/>
          <p:cNvSpPr>
            <a:spLocks noChangeArrowheads="1"/>
          </p:cNvSpPr>
          <p:nvPr/>
        </p:nvSpPr>
        <p:spPr bwMode="auto">
          <a:xfrm>
            <a:off x="4498975" y="4941888"/>
            <a:ext cx="1008063" cy="18256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2</a:t>
            </a:r>
          </a:p>
        </p:txBody>
      </p:sp>
      <p:sp>
        <p:nvSpPr>
          <p:cNvPr id="410660" name="Rectangle 36"/>
          <p:cNvSpPr>
            <a:spLocks noChangeArrowheads="1"/>
          </p:cNvSpPr>
          <p:nvPr/>
        </p:nvSpPr>
        <p:spPr bwMode="auto">
          <a:xfrm>
            <a:off x="3419475" y="4724400"/>
            <a:ext cx="1008063" cy="182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endParaRPr lang="fr-FR" sz="1400" b="1">
              <a:latin typeface="Courier New" pitchFamily="49" charset="0"/>
            </a:endParaRPr>
          </a:p>
        </p:txBody>
      </p:sp>
      <p:sp>
        <p:nvSpPr>
          <p:cNvPr id="410661" name="Rectangle 37"/>
          <p:cNvSpPr>
            <a:spLocks noChangeArrowheads="1"/>
          </p:cNvSpPr>
          <p:nvPr/>
        </p:nvSpPr>
        <p:spPr bwMode="auto">
          <a:xfrm>
            <a:off x="2338388" y="4941888"/>
            <a:ext cx="1008062" cy="1825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endParaRPr lang="fr-FR" sz="1400" b="1">
              <a:latin typeface="Courier New" pitchFamily="49" charset="0"/>
            </a:endParaRPr>
          </a:p>
        </p:txBody>
      </p:sp>
      <p:sp>
        <p:nvSpPr>
          <p:cNvPr id="410662" name="Rectangle 38"/>
          <p:cNvSpPr>
            <a:spLocks noChangeArrowheads="1"/>
          </p:cNvSpPr>
          <p:nvPr/>
        </p:nvSpPr>
        <p:spPr bwMode="auto">
          <a:xfrm>
            <a:off x="3419475" y="4941888"/>
            <a:ext cx="1008063" cy="1825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endParaRPr lang="fr-FR" sz="1400" b="1">
              <a:latin typeface="Courier New" pitchFamily="49" charset="0"/>
            </a:endParaRPr>
          </a:p>
        </p:txBody>
      </p:sp>
      <p:sp>
        <p:nvSpPr>
          <p:cNvPr id="410663" name="Rectangle 39"/>
          <p:cNvSpPr>
            <a:spLocks noChangeArrowheads="1"/>
          </p:cNvSpPr>
          <p:nvPr/>
        </p:nvSpPr>
        <p:spPr bwMode="auto">
          <a:xfrm>
            <a:off x="2338388" y="5589588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13021022</a:t>
            </a:r>
          </a:p>
        </p:txBody>
      </p:sp>
      <p:sp>
        <p:nvSpPr>
          <p:cNvPr id="410664" name="Rectangle 40"/>
          <p:cNvSpPr>
            <a:spLocks noChangeArrowheads="1"/>
          </p:cNvSpPr>
          <p:nvPr/>
        </p:nvSpPr>
        <p:spPr bwMode="auto">
          <a:xfrm>
            <a:off x="3419475" y="5589588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10200230</a:t>
            </a:r>
          </a:p>
        </p:txBody>
      </p:sp>
      <p:sp>
        <p:nvSpPr>
          <p:cNvPr id="410665" name="Rectangle 41"/>
          <p:cNvSpPr>
            <a:spLocks noChangeArrowheads="1"/>
          </p:cNvSpPr>
          <p:nvPr/>
        </p:nvSpPr>
        <p:spPr bwMode="auto">
          <a:xfrm>
            <a:off x="4498975" y="5589588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11301233</a:t>
            </a:r>
          </a:p>
        </p:txBody>
      </p:sp>
      <p:sp>
        <p:nvSpPr>
          <p:cNvPr id="410666" name="Rectangle 42"/>
          <p:cNvSpPr>
            <a:spLocks noChangeArrowheads="1"/>
          </p:cNvSpPr>
          <p:nvPr/>
        </p:nvSpPr>
        <p:spPr bwMode="auto">
          <a:xfrm>
            <a:off x="5580063" y="5589588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31301233</a:t>
            </a:r>
          </a:p>
        </p:txBody>
      </p:sp>
      <p:sp>
        <p:nvSpPr>
          <p:cNvPr id="410667" name="Rectangle 43"/>
          <p:cNvSpPr>
            <a:spLocks noChangeArrowheads="1"/>
          </p:cNvSpPr>
          <p:nvPr/>
        </p:nvSpPr>
        <p:spPr bwMode="auto">
          <a:xfrm>
            <a:off x="2338388" y="5805488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02212102</a:t>
            </a:r>
          </a:p>
        </p:txBody>
      </p:sp>
      <p:sp>
        <p:nvSpPr>
          <p:cNvPr id="410668" name="Rectangle 44"/>
          <p:cNvSpPr>
            <a:spLocks noChangeArrowheads="1"/>
          </p:cNvSpPr>
          <p:nvPr/>
        </p:nvSpPr>
        <p:spPr bwMode="auto">
          <a:xfrm>
            <a:off x="3419475" y="5805488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22301203</a:t>
            </a:r>
          </a:p>
        </p:txBody>
      </p:sp>
      <p:sp>
        <p:nvSpPr>
          <p:cNvPr id="410669" name="Rectangle 45"/>
          <p:cNvSpPr>
            <a:spLocks noChangeArrowheads="1"/>
          </p:cNvSpPr>
          <p:nvPr/>
        </p:nvSpPr>
        <p:spPr bwMode="auto">
          <a:xfrm>
            <a:off x="4498975" y="5805488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31203203</a:t>
            </a:r>
          </a:p>
        </p:txBody>
      </p:sp>
      <p:sp>
        <p:nvSpPr>
          <p:cNvPr id="410670" name="Rectangle 46"/>
          <p:cNvSpPr>
            <a:spLocks noChangeArrowheads="1"/>
          </p:cNvSpPr>
          <p:nvPr/>
        </p:nvSpPr>
        <p:spPr bwMode="auto">
          <a:xfrm>
            <a:off x="5580063" y="5805488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33213321</a:t>
            </a:r>
          </a:p>
        </p:txBody>
      </p:sp>
      <p:sp>
        <p:nvSpPr>
          <p:cNvPr id="410671" name="Rectangle 47"/>
          <p:cNvSpPr>
            <a:spLocks noChangeArrowheads="1"/>
          </p:cNvSpPr>
          <p:nvPr/>
        </p:nvSpPr>
        <p:spPr bwMode="auto">
          <a:xfrm>
            <a:off x="2338388" y="25654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10233033</a:t>
            </a:r>
          </a:p>
        </p:txBody>
      </p:sp>
      <p:sp>
        <p:nvSpPr>
          <p:cNvPr id="410672" name="Rectangle 48"/>
          <p:cNvSpPr>
            <a:spLocks noChangeArrowheads="1"/>
          </p:cNvSpPr>
          <p:nvPr/>
        </p:nvSpPr>
        <p:spPr bwMode="auto">
          <a:xfrm>
            <a:off x="3419475" y="25654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10233021</a:t>
            </a:r>
          </a:p>
        </p:txBody>
      </p:sp>
      <p:sp>
        <p:nvSpPr>
          <p:cNvPr id="410673" name="Rectangle 49"/>
          <p:cNvSpPr>
            <a:spLocks noChangeArrowheads="1"/>
          </p:cNvSpPr>
          <p:nvPr/>
        </p:nvSpPr>
        <p:spPr bwMode="auto">
          <a:xfrm>
            <a:off x="4498975" y="25654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10233120</a:t>
            </a:r>
          </a:p>
        </p:txBody>
      </p:sp>
      <p:sp>
        <p:nvSpPr>
          <p:cNvPr id="410674" name="Rectangle 50"/>
          <p:cNvSpPr>
            <a:spLocks noChangeArrowheads="1"/>
          </p:cNvSpPr>
          <p:nvPr/>
        </p:nvSpPr>
        <p:spPr bwMode="auto">
          <a:xfrm>
            <a:off x="5580063" y="25654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10233122</a:t>
            </a:r>
          </a:p>
        </p:txBody>
      </p:sp>
      <p:sp>
        <p:nvSpPr>
          <p:cNvPr id="410675" name="Rectangle 51"/>
          <p:cNvSpPr>
            <a:spLocks noChangeArrowheads="1"/>
          </p:cNvSpPr>
          <p:nvPr/>
        </p:nvSpPr>
        <p:spPr bwMode="auto">
          <a:xfrm>
            <a:off x="2338388" y="27813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10233001</a:t>
            </a:r>
          </a:p>
        </p:txBody>
      </p:sp>
      <p:sp>
        <p:nvSpPr>
          <p:cNvPr id="410676" name="Rectangle 52"/>
          <p:cNvSpPr>
            <a:spLocks noChangeArrowheads="1"/>
          </p:cNvSpPr>
          <p:nvPr/>
        </p:nvSpPr>
        <p:spPr bwMode="auto">
          <a:xfrm>
            <a:off x="3419475" y="27813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10233000</a:t>
            </a:r>
          </a:p>
        </p:txBody>
      </p:sp>
      <p:sp>
        <p:nvSpPr>
          <p:cNvPr id="410677" name="Rectangle 53"/>
          <p:cNvSpPr>
            <a:spLocks noChangeArrowheads="1"/>
          </p:cNvSpPr>
          <p:nvPr/>
        </p:nvSpPr>
        <p:spPr bwMode="auto">
          <a:xfrm>
            <a:off x="4498975" y="2781300"/>
            <a:ext cx="1008063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10233230</a:t>
            </a:r>
          </a:p>
        </p:txBody>
      </p:sp>
      <p:sp>
        <p:nvSpPr>
          <p:cNvPr id="410678" name="Rectangle 54"/>
          <p:cNvSpPr>
            <a:spLocks noChangeArrowheads="1"/>
          </p:cNvSpPr>
          <p:nvPr/>
        </p:nvSpPr>
        <p:spPr bwMode="auto">
          <a:xfrm>
            <a:off x="5580063" y="2781300"/>
            <a:ext cx="1008062" cy="180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400" b="1">
                <a:latin typeface="Courier New" pitchFamily="49" charset="0"/>
              </a:rPr>
              <a:t>10233232</a:t>
            </a:r>
          </a:p>
        </p:txBody>
      </p:sp>
      <p:sp>
        <p:nvSpPr>
          <p:cNvPr id="410679" name="Rectangle 55"/>
          <p:cNvSpPr>
            <a:spLocks noChangeArrowheads="1"/>
          </p:cNvSpPr>
          <p:nvPr/>
        </p:nvSpPr>
        <p:spPr bwMode="auto">
          <a:xfrm>
            <a:off x="3419475" y="2349500"/>
            <a:ext cx="1008063" cy="182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Courier New" pitchFamily="49" charset="0"/>
              </a:rPr>
              <a:t>&lt; SMALLER</a:t>
            </a:r>
          </a:p>
        </p:txBody>
      </p:sp>
      <p:sp>
        <p:nvSpPr>
          <p:cNvPr id="410680" name="Rectangle 56"/>
          <p:cNvSpPr>
            <a:spLocks noChangeArrowheads="1"/>
          </p:cNvSpPr>
          <p:nvPr/>
        </p:nvSpPr>
        <p:spPr bwMode="auto">
          <a:xfrm>
            <a:off x="4498975" y="2349500"/>
            <a:ext cx="1008063" cy="182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Courier New" pitchFamily="49" charset="0"/>
              </a:rPr>
              <a:t>LARGER &gt;</a:t>
            </a:r>
            <a:endParaRPr lang="en-US" sz="1200" b="1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59449" name="Line 57"/>
          <p:cNvSpPr>
            <a:spLocks noChangeShapeType="1"/>
          </p:cNvSpPr>
          <p:nvPr/>
        </p:nvSpPr>
        <p:spPr bwMode="auto">
          <a:xfrm>
            <a:off x="1835150" y="2492375"/>
            <a:ext cx="431800" cy="21590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50" name="Text Box 58"/>
          <p:cNvSpPr txBox="1">
            <a:spLocks noChangeArrowheads="1"/>
          </p:cNvSpPr>
          <p:nvPr/>
        </p:nvSpPr>
        <p:spPr bwMode="auto">
          <a:xfrm>
            <a:off x="498475" y="1916113"/>
            <a:ext cx="13366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Contains the </a:t>
            </a:r>
            <a:r>
              <a:rPr lang="en-US" sz="1400" b="1" i="1">
                <a:latin typeface="Arial" charset="0"/>
              </a:rPr>
              <a:t>L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nodes that are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 i="1">
                <a:latin typeface="Arial" charset="0"/>
              </a:rPr>
              <a:t>numerically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closest to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local node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solidFill>
                  <a:srgbClr val="CC3300"/>
                </a:solidFill>
                <a:latin typeface="Arial" charset="0"/>
              </a:rPr>
              <a:t>MUST BE UP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solidFill>
                  <a:srgbClr val="CC3300"/>
                </a:solidFill>
                <a:latin typeface="Arial" charset="0"/>
              </a:rPr>
              <a:t>TO DATE</a:t>
            </a:r>
          </a:p>
        </p:txBody>
      </p:sp>
      <p:sp>
        <p:nvSpPr>
          <p:cNvPr id="59451" name="Line 59"/>
          <p:cNvSpPr>
            <a:spLocks noChangeShapeType="1"/>
          </p:cNvSpPr>
          <p:nvPr/>
        </p:nvSpPr>
        <p:spPr bwMode="auto">
          <a:xfrm flipV="1">
            <a:off x="5795963" y="1484313"/>
            <a:ext cx="1081087" cy="43180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52" name="Text Box 60"/>
          <p:cNvSpPr txBox="1">
            <a:spLocks noChangeArrowheads="1"/>
          </p:cNvSpPr>
          <p:nvPr/>
        </p:nvSpPr>
        <p:spPr bwMode="auto">
          <a:xfrm>
            <a:off x="6858000" y="1219200"/>
            <a:ext cx="15827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 i="1">
                <a:latin typeface="Arial" charset="0"/>
              </a:rPr>
              <a:t>b=2</a:t>
            </a:r>
            <a:r>
              <a:rPr lang="en-US" sz="1400">
                <a:latin typeface="Arial" charset="0"/>
              </a:rPr>
              <a:t>, so node ID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is base 4 (16 bits)</a:t>
            </a:r>
          </a:p>
        </p:txBody>
      </p:sp>
      <p:sp>
        <p:nvSpPr>
          <p:cNvPr id="59453" name="Text Box 61"/>
          <p:cNvSpPr txBox="1">
            <a:spLocks noChangeArrowheads="1"/>
          </p:cNvSpPr>
          <p:nvPr/>
        </p:nvSpPr>
        <p:spPr bwMode="auto">
          <a:xfrm rot="-5400000">
            <a:off x="1548606" y="4148932"/>
            <a:ext cx="8540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 i="1">
                <a:solidFill>
                  <a:srgbClr val="CC3300"/>
                </a:solidFill>
                <a:latin typeface="Arial" charset="0"/>
              </a:rPr>
              <a:t>m/b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 rows</a:t>
            </a:r>
          </a:p>
        </p:txBody>
      </p:sp>
      <p:sp>
        <p:nvSpPr>
          <p:cNvPr id="59454" name="AutoShape 62"/>
          <p:cNvSpPr>
            <a:spLocks/>
          </p:cNvSpPr>
          <p:nvPr/>
        </p:nvSpPr>
        <p:spPr bwMode="auto">
          <a:xfrm>
            <a:off x="2124075" y="3429000"/>
            <a:ext cx="215900" cy="1692275"/>
          </a:xfrm>
          <a:prstGeom prst="leftBrace">
            <a:avLst>
              <a:gd name="adj1" fmla="val 65319"/>
              <a:gd name="adj2" fmla="val 50000"/>
            </a:avLst>
          </a:prstGeom>
          <a:noFill/>
          <a:ln w="1905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55" name="Text Box 63"/>
          <p:cNvSpPr txBox="1">
            <a:spLocks noChangeArrowheads="1"/>
          </p:cNvSpPr>
          <p:nvPr/>
        </p:nvSpPr>
        <p:spPr bwMode="auto">
          <a:xfrm>
            <a:off x="409575" y="5013325"/>
            <a:ext cx="14255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Contains the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nodes that are</a:t>
            </a:r>
            <a:endParaRPr lang="en-US" sz="1400" i="1">
              <a:latin typeface="Arial" charset="0"/>
            </a:endParaRP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closest to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local node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according to</a:t>
            </a: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proximity metric</a:t>
            </a:r>
          </a:p>
        </p:txBody>
      </p:sp>
      <p:sp>
        <p:nvSpPr>
          <p:cNvPr id="59456" name="Line 64"/>
          <p:cNvSpPr>
            <a:spLocks noChangeShapeType="1"/>
          </p:cNvSpPr>
          <p:nvPr/>
        </p:nvSpPr>
        <p:spPr bwMode="auto">
          <a:xfrm>
            <a:off x="1835150" y="5516563"/>
            <a:ext cx="431800" cy="21590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57" name="Text Box 65"/>
          <p:cNvSpPr txBox="1">
            <a:spLocks noChangeArrowheads="1"/>
          </p:cNvSpPr>
          <p:nvPr/>
        </p:nvSpPr>
        <p:spPr bwMode="auto">
          <a:xfrm>
            <a:off x="4427538" y="5300663"/>
            <a:ext cx="1600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 i="1">
                <a:solidFill>
                  <a:srgbClr val="CC3300"/>
                </a:solidFill>
                <a:latin typeface="Arial" charset="0"/>
              </a:rPr>
              <a:t>2</a:t>
            </a:r>
            <a:r>
              <a:rPr lang="en-US" sz="1200" b="1" i="1" baseline="30000">
                <a:solidFill>
                  <a:srgbClr val="CC3300"/>
                </a:solidFill>
                <a:latin typeface="Arial" charset="0"/>
              </a:rPr>
              <a:t>b</a:t>
            </a:r>
            <a:r>
              <a:rPr lang="en-US" sz="1200" b="1" i="1">
                <a:solidFill>
                  <a:srgbClr val="CC3300"/>
                </a:solidFill>
                <a:latin typeface="Arial" charset="0"/>
              </a:rPr>
              <a:t>-1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 entries per row</a:t>
            </a:r>
          </a:p>
        </p:txBody>
      </p:sp>
      <p:sp>
        <p:nvSpPr>
          <p:cNvPr id="59458" name="AutoShape 66"/>
          <p:cNvSpPr>
            <a:spLocks/>
          </p:cNvSpPr>
          <p:nvPr/>
        </p:nvSpPr>
        <p:spPr bwMode="auto">
          <a:xfrm rot="-5400000">
            <a:off x="4320381" y="3140869"/>
            <a:ext cx="287338" cy="4248150"/>
          </a:xfrm>
          <a:prstGeom prst="leftBrace">
            <a:avLst>
              <a:gd name="adj1" fmla="val 123204"/>
              <a:gd name="adj2" fmla="val 50000"/>
            </a:avLst>
          </a:prstGeom>
          <a:noFill/>
          <a:ln w="1905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59" name="Line 67"/>
          <p:cNvSpPr>
            <a:spLocks noChangeShapeType="1"/>
          </p:cNvSpPr>
          <p:nvPr/>
        </p:nvSpPr>
        <p:spPr bwMode="auto">
          <a:xfrm>
            <a:off x="5076825" y="4689475"/>
            <a:ext cx="1800225" cy="179388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60" name="Text Box 68"/>
          <p:cNvSpPr txBox="1">
            <a:spLocks noChangeArrowheads="1"/>
          </p:cNvSpPr>
          <p:nvPr/>
        </p:nvSpPr>
        <p:spPr bwMode="auto">
          <a:xfrm>
            <a:off x="6877050" y="4508500"/>
            <a:ext cx="2128838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Entries in the </a:t>
            </a:r>
            <a:r>
              <a:rPr lang="en-US" sz="1400" i="1">
                <a:latin typeface="Arial" charset="0"/>
              </a:rPr>
              <a:t>n</a:t>
            </a:r>
            <a:r>
              <a:rPr lang="en-US" sz="1400" i="1" baseline="30000">
                <a:latin typeface="Arial" charset="0"/>
              </a:rPr>
              <a:t>th</a:t>
            </a:r>
            <a:r>
              <a:rPr lang="en-US" sz="1400">
                <a:latin typeface="Arial" charset="0"/>
              </a:rPr>
              <a:t> row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share the first </a:t>
            </a:r>
            <a:r>
              <a:rPr lang="en-US" sz="1400" i="1">
                <a:latin typeface="Arial" charset="0"/>
              </a:rPr>
              <a:t>n</a:t>
            </a:r>
            <a:r>
              <a:rPr lang="en-US" sz="1400">
                <a:latin typeface="Arial" charset="0"/>
              </a:rPr>
              <a:t> digits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with current node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000" b="1">
                <a:latin typeface="Arial" charset="0"/>
              </a:rPr>
              <a:t>[ common-prefix</a:t>
            </a:r>
            <a:r>
              <a:rPr lang="en-US" sz="1000" b="1">
                <a:solidFill>
                  <a:srgbClr val="CC3300"/>
                </a:solidFill>
                <a:latin typeface="Arial" charset="0"/>
              </a:rPr>
              <a:t> next-digit </a:t>
            </a:r>
            <a:r>
              <a:rPr lang="en-US" sz="1000" b="1">
                <a:latin typeface="Arial" charset="0"/>
              </a:rPr>
              <a:t>rest ]</a:t>
            </a:r>
          </a:p>
        </p:txBody>
      </p:sp>
      <p:sp>
        <p:nvSpPr>
          <p:cNvPr id="59461" name="Line 69"/>
          <p:cNvSpPr>
            <a:spLocks noChangeShapeType="1"/>
          </p:cNvSpPr>
          <p:nvPr/>
        </p:nvSpPr>
        <p:spPr bwMode="auto">
          <a:xfrm flipV="1">
            <a:off x="6156325" y="4292600"/>
            <a:ext cx="720725" cy="73025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62" name="Text Box 70"/>
          <p:cNvSpPr txBox="1">
            <a:spLocks noChangeArrowheads="1"/>
          </p:cNvSpPr>
          <p:nvPr/>
        </p:nvSpPr>
        <p:spPr bwMode="auto">
          <a:xfrm>
            <a:off x="6877050" y="4076700"/>
            <a:ext cx="1992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 i="1">
                <a:latin typeface="Arial" charset="0"/>
              </a:rPr>
              <a:t>n</a:t>
            </a:r>
            <a:r>
              <a:rPr lang="en-US" sz="1400" i="1" baseline="30000">
                <a:latin typeface="Arial" charset="0"/>
              </a:rPr>
              <a:t>th</a:t>
            </a:r>
            <a:r>
              <a:rPr lang="en-US" sz="1400">
                <a:latin typeface="Arial" charset="0"/>
              </a:rPr>
              <a:t> digit of current node</a:t>
            </a:r>
          </a:p>
        </p:txBody>
      </p:sp>
      <p:sp>
        <p:nvSpPr>
          <p:cNvPr id="59463" name="Line 71"/>
          <p:cNvSpPr>
            <a:spLocks noChangeShapeType="1"/>
          </p:cNvSpPr>
          <p:nvPr/>
        </p:nvSpPr>
        <p:spPr bwMode="auto">
          <a:xfrm flipV="1">
            <a:off x="5940425" y="3789363"/>
            <a:ext cx="936625" cy="71437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64" name="Text Box 72"/>
          <p:cNvSpPr txBox="1">
            <a:spLocks noChangeArrowheads="1"/>
          </p:cNvSpPr>
          <p:nvPr/>
        </p:nvSpPr>
        <p:spPr bwMode="auto">
          <a:xfrm>
            <a:off x="6877050" y="3429000"/>
            <a:ext cx="21320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Entries in the </a:t>
            </a:r>
            <a:r>
              <a:rPr lang="en-US" sz="1400" i="1">
                <a:latin typeface="Arial" charset="0"/>
              </a:rPr>
              <a:t>m</a:t>
            </a:r>
            <a:r>
              <a:rPr lang="en-US" sz="1400" i="1" baseline="30000">
                <a:latin typeface="Arial" charset="0"/>
              </a:rPr>
              <a:t>th</a:t>
            </a:r>
            <a:r>
              <a:rPr lang="en-US" sz="1400">
                <a:latin typeface="Arial" charset="0"/>
              </a:rPr>
              <a:t> column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have </a:t>
            </a:r>
            <a:r>
              <a:rPr lang="en-US" sz="1400" i="1">
                <a:latin typeface="Arial" charset="0"/>
              </a:rPr>
              <a:t>m</a:t>
            </a:r>
            <a:r>
              <a:rPr lang="en-US" sz="1400">
                <a:latin typeface="Arial" charset="0"/>
              </a:rPr>
              <a:t> as next digit</a:t>
            </a:r>
          </a:p>
        </p:txBody>
      </p:sp>
      <p:sp>
        <p:nvSpPr>
          <p:cNvPr id="59465" name="Line 73"/>
          <p:cNvSpPr>
            <a:spLocks noChangeShapeType="1"/>
          </p:cNvSpPr>
          <p:nvPr/>
        </p:nvSpPr>
        <p:spPr bwMode="auto">
          <a:xfrm>
            <a:off x="6156325" y="5013325"/>
            <a:ext cx="720725" cy="64770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66" name="Text Box 74"/>
          <p:cNvSpPr txBox="1">
            <a:spLocks noChangeArrowheads="1"/>
          </p:cNvSpPr>
          <p:nvPr/>
        </p:nvSpPr>
        <p:spPr bwMode="auto">
          <a:xfrm>
            <a:off x="6877050" y="5516563"/>
            <a:ext cx="20081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Entries with no suitable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400">
                <a:latin typeface="Arial" charset="0"/>
              </a:rPr>
              <a:t>node ID are left empty</a:t>
            </a:r>
          </a:p>
        </p:txBody>
      </p:sp>
      <p:sp>
        <p:nvSpPr>
          <p:cNvPr id="59467" name="Rectangle 75"/>
          <p:cNvSpPr>
            <a:spLocks noChangeArrowheads="1"/>
          </p:cNvSpPr>
          <p:nvPr/>
        </p:nvSpPr>
        <p:spPr bwMode="auto">
          <a:xfrm>
            <a:off x="4572000" y="4508500"/>
            <a:ext cx="539750" cy="180975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68" name="Rectangle 76"/>
          <p:cNvSpPr>
            <a:spLocks noChangeArrowheads="1"/>
          </p:cNvSpPr>
          <p:nvPr/>
        </p:nvSpPr>
        <p:spPr bwMode="auto">
          <a:xfrm>
            <a:off x="5867400" y="3860800"/>
            <a:ext cx="109538" cy="180975"/>
          </a:xfrm>
          <a:prstGeom prst="rect">
            <a:avLst/>
          </a:prstGeom>
          <a:noFill/>
          <a:ln w="19050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01" name="Rectangle 77"/>
          <p:cNvSpPr>
            <a:spLocks noChangeArrowheads="1"/>
          </p:cNvSpPr>
          <p:nvPr/>
        </p:nvSpPr>
        <p:spPr bwMode="auto">
          <a:xfrm>
            <a:off x="1619250" y="1484313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b=2</a:t>
            </a:r>
          </a:p>
        </p:txBody>
      </p:sp>
      <p:sp>
        <p:nvSpPr>
          <p:cNvPr id="410702" name="Rectangle 78"/>
          <p:cNvSpPr>
            <a:spLocks noChangeArrowheads="1"/>
          </p:cNvSpPr>
          <p:nvPr/>
        </p:nvSpPr>
        <p:spPr bwMode="auto">
          <a:xfrm>
            <a:off x="1116013" y="1484313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m=16</a:t>
            </a:r>
          </a:p>
        </p:txBody>
      </p:sp>
      <p:sp>
        <p:nvSpPr>
          <p:cNvPr id="79" name="78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Lookup (Detailed)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600200"/>
            <a:ext cx="4864100" cy="4800600"/>
          </a:xfrm>
        </p:spPr>
        <p:txBody>
          <a:bodyPr/>
          <a:lstStyle/>
          <a:p>
            <a:pPr marL="419100" indent="-419100" eaLnBrk="1" hangingPunct="1">
              <a:buFont typeface="Wingdings" pitchFamily="2" charset="2"/>
              <a:buNone/>
            </a:pPr>
            <a:r>
              <a:rPr lang="en-US" sz="1600" smtClean="0"/>
              <a:t>	The routing procedure is executed whenever a message arrives at a node</a:t>
            </a:r>
          </a:p>
          <a:p>
            <a:pPr marL="419100" indent="-419100" eaLnBrk="1" hangingPunct="1"/>
            <a:endParaRPr lang="en-US" sz="1700" smtClean="0"/>
          </a:p>
          <a:p>
            <a:pPr marL="419100" indent="-419100" eaLnBrk="1" hangingPunct="1">
              <a:buFont typeface="Wingdings" pitchFamily="2" charset="2"/>
              <a:buAutoNum type="arabicPeriod"/>
            </a:pPr>
            <a:r>
              <a:rPr lang="en-US" sz="1700" smtClean="0"/>
              <a:t>IF (</a:t>
            </a:r>
            <a:r>
              <a:rPr lang="en-US" sz="1700" i="1" smtClean="0"/>
              <a:t>key</a:t>
            </a:r>
            <a:r>
              <a:rPr lang="en-US" sz="1700" smtClean="0"/>
              <a:t> in Leaf Set)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</a:pPr>
            <a:r>
              <a:rPr lang="en-US" sz="1500" smtClean="0"/>
              <a:t>If key is in leaf set, destination is 1 hop away, forward directly to destination.</a:t>
            </a:r>
          </a:p>
          <a:p>
            <a:pPr marL="419100" indent="-419100" eaLnBrk="1" hangingPunct="1">
              <a:buFont typeface="Wingdings" pitchFamily="2" charset="2"/>
              <a:buAutoNum type="arabicPeriod"/>
            </a:pPr>
            <a:endParaRPr lang="en-US" sz="1600" smtClean="0"/>
          </a:p>
          <a:p>
            <a:pPr marL="419100" indent="-419100" eaLnBrk="1" hangingPunct="1">
              <a:buFont typeface="Wingdings" pitchFamily="2" charset="2"/>
              <a:buAutoNum type="arabicPeriod"/>
            </a:pPr>
            <a:r>
              <a:rPr lang="en-US" sz="1600" smtClean="0"/>
              <a:t>ELSE IF (</a:t>
            </a:r>
            <a:r>
              <a:rPr lang="en-US" sz="1600" i="1" smtClean="0"/>
              <a:t>key</a:t>
            </a:r>
            <a:r>
              <a:rPr lang="en-US" sz="1600" smtClean="0"/>
              <a:t> in Routing Table)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</a:pPr>
            <a:r>
              <a:rPr lang="en-US" sz="1500" smtClean="0"/>
              <a:t>Forward to node that matches one more digit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</a:pPr>
            <a:endParaRPr lang="en-US" sz="1500" smtClean="0"/>
          </a:p>
          <a:p>
            <a:pPr marL="419100" indent="-419100" eaLnBrk="1" hangingPunct="1">
              <a:buFont typeface="Wingdings" pitchFamily="2" charset="2"/>
              <a:buAutoNum type="arabicPeriod"/>
            </a:pPr>
            <a:r>
              <a:rPr lang="en-US" sz="1700" smtClean="0"/>
              <a:t>ELSE</a:t>
            </a:r>
          </a:p>
          <a:p>
            <a:pPr marL="781050" lvl="1" indent="-381000" eaLnBrk="1" hangingPunct="1">
              <a:buFont typeface="Wingdings" pitchFamily="2" charset="2"/>
              <a:buAutoNum type="arabicPeriod"/>
            </a:pPr>
            <a:r>
              <a:rPr lang="en-US" sz="1500" smtClean="0"/>
              <a:t>Forward to a node numerically closer, from Leaf Set</a:t>
            </a:r>
          </a:p>
          <a:p>
            <a:pPr marL="781050" lvl="1" indent="-381000" eaLnBrk="1" hangingPunct="1"/>
            <a:endParaRPr lang="en-US" sz="1500" smtClean="0"/>
          </a:p>
          <a:p>
            <a:pPr marL="419100" indent="-419100" eaLnBrk="1" hangingPunct="1"/>
            <a:r>
              <a:rPr lang="en-US" sz="1600" b="1" smtClean="0"/>
              <a:t>The procedure always converges!</a:t>
            </a: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2060575"/>
            <a:ext cx="3519488" cy="346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Lookup Performance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If the key is within range of the leaf set, the destination node is at most one hop away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If a message is forwarded using the routing table, the destination is reached in  </a:t>
            </a:r>
            <a:r>
              <a:rPr lang="en-US" sz="2000" smtClean="0">
                <a:sym typeface="Symbol" pitchFamily="18" charset="2"/>
              </a:rPr>
              <a:t></a:t>
            </a:r>
            <a:r>
              <a:rPr lang="en-US" sz="2000" smtClean="0"/>
              <a:t> </a:t>
            </a:r>
            <a:r>
              <a:rPr lang="en-US" sz="2000" i="1" smtClean="0"/>
              <a:t>log</a:t>
            </a:r>
            <a:r>
              <a:rPr lang="en-US" sz="2000" i="1" baseline="-25000" smtClean="0"/>
              <a:t>2</a:t>
            </a:r>
            <a:r>
              <a:rPr lang="en-US" sz="1400" i="1" smtClean="0"/>
              <a:t>b</a:t>
            </a:r>
            <a:r>
              <a:rPr lang="en-US" sz="2000" i="1" smtClean="0"/>
              <a:t> N</a:t>
            </a:r>
            <a:r>
              <a:rPr lang="en-US" sz="2000" smtClean="0"/>
              <a:t> </a:t>
            </a:r>
            <a:r>
              <a:rPr lang="en-US" sz="2000" smtClean="0">
                <a:sym typeface="Symbol" pitchFamily="18" charset="2"/>
              </a:rPr>
              <a:t></a:t>
            </a:r>
            <a:r>
              <a:rPr lang="en-US" sz="2000" smtClean="0"/>
              <a:t> steps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The probability of the third case (empty entry in routing table) is less then 0.006 for </a:t>
            </a:r>
            <a:r>
              <a:rPr lang="en-US" sz="2000" smtClean="0">
                <a:sym typeface="Symbol" pitchFamily="18" charset="2"/>
              </a:rPr>
              <a:t></a:t>
            </a:r>
            <a:r>
              <a:rPr lang="en-US" sz="2000" i="1" smtClean="0"/>
              <a:t>L</a:t>
            </a:r>
            <a:r>
              <a:rPr lang="en-US" sz="2000" smtClean="0">
                <a:sym typeface="Symbol" pitchFamily="18" charset="2"/>
              </a:rPr>
              <a:t></a:t>
            </a:r>
            <a:r>
              <a:rPr lang="en-US" sz="2000" smtClean="0"/>
              <a:t> = 2*2</a:t>
            </a:r>
            <a:r>
              <a:rPr lang="en-US" sz="2000" i="1" baseline="30000" smtClean="0"/>
              <a:t>b</a:t>
            </a:r>
            <a:endParaRPr lang="en-US" sz="2000" i="1" smtClean="0"/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In case of  many simultaneous node failures, the number of routing steps can be close to N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Eventually, message delivery is guaranteed unless </a:t>
            </a:r>
            <a:r>
              <a:rPr lang="en-US" sz="2000" smtClean="0">
                <a:sym typeface="Symbol" pitchFamily="18" charset="2"/>
              </a:rPr>
              <a:t></a:t>
            </a:r>
            <a:r>
              <a:rPr lang="en-US" sz="2000" i="1" smtClean="0"/>
              <a:t>L</a:t>
            </a:r>
            <a:r>
              <a:rPr lang="en-US" sz="2000" smtClean="0">
                <a:sym typeface="Symbol" pitchFamily="18" charset="2"/>
              </a:rPr>
              <a:t></a:t>
            </a:r>
            <a:r>
              <a:rPr lang="en-US" sz="2000" smtClean="0"/>
              <a:t>/2 nodes with consecutive node identifiers fail simultaneously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AutoShape 2"/>
          <p:cNvSpPr>
            <a:spLocks noChangeArrowheads="1"/>
          </p:cNvSpPr>
          <p:nvPr/>
        </p:nvSpPr>
        <p:spPr bwMode="auto">
          <a:xfrm>
            <a:off x="1260475" y="3178175"/>
            <a:ext cx="1828800" cy="1676400"/>
          </a:xfrm>
          <a:prstGeom prst="roundRect">
            <a:avLst>
              <a:gd name="adj" fmla="val 6343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3699" name="Oval 3"/>
          <p:cNvSpPr>
            <a:spLocks noChangeArrowheads="1"/>
          </p:cNvSpPr>
          <p:nvPr/>
        </p:nvSpPr>
        <p:spPr bwMode="auto">
          <a:xfrm>
            <a:off x="2160588" y="1917700"/>
            <a:ext cx="838200" cy="838200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>
              <a:spcBef>
                <a:spcPct val="0"/>
              </a:spcBef>
              <a:buSzTx/>
              <a:buFontTx/>
              <a:buNone/>
              <a:defRPr/>
            </a:pPr>
            <a:r>
              <a:rPr lang="en-US" sz="2400">
                <a:latin typeface="Arial" charset="0"/>
                <a:cs typeface="Times New Roman (Hebrew)" charset="-79"/>
              </a:rPr>
              <a:t>X</a:t>
            </a:r>
          </a:p>
          <a:p>
            <a:pPr algn="ctr" rtl="1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solidFill>
                  <a:srgbClr val="CC3300"/>
                </a:solidFill>
                <a:latin typeface="Arial" charset="0"/>
                <a:sym typeface="Wingdings" pitchFamily="2" charset="2"/>
              </a:rPr>
              <a:t>0629</a:t>
            </a:r>
          </a:p>
        </p:txBody>
      </p:sp>
      <p:sp>
        <p:nvSpPr>
          <p:cNvPr id="413700" name="AutoShape 4"/>
          <p:cNvSpPr>
            <a:spLocks noChangeArrowheads="1"/>
          </p:cNvSpPr>
          <p:nvPr/>
        </p:nvSpPr>
        <p:spPr bwMode="auto">
          <a:xfrm>
            <a:off x="971600" y="1454150"/>
            <a:ext cx="1218406" cy="484188"/>
          </a:xfrm>
          <a:prstGeom prst="wedgeEllipseCallout">
            <a:avLst>
              <a:gd name="adj1" fmla="val 53981"/>
              <a:gd name="adj2" fmla="val 59838"/>
            </a:avLst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rtl="1">
              <a:spcBef>
                <a:spcPct val="0"/>
              </a:spcBef>
              <a:buSzTx/>
              <a:buFontTx/>
              <a:buNone/>
              <a:defRPr/>
            </a:pPr>
            <a:r>
              <a:rPr lang="en-US" sz="1600" i="1" dirty="0">
                <a:latin typeface="Arial" charset="0"/>
                <a:cs typeface="Times New Roman (Hebrew)" charset="-79"/>
              </a:rPr>
              <a:t>X</a:t>
            </a:r>
            <a:r>
              <a:rPr lang="en-US" sz="1600" dirty="0">
                <a:latin typeface="Arial" charset="0"/>
                <a:cs typeface="Times New Roman (Hebrew)" charset="-79"/>
              </a:rPr>
              <a:t> joins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98788" y="2312988"/>
            <a:ext cx="2436812" cy="336550"/>
            <a:chOff x="1889" y="1457"/>
            <a:chExt cx="1535" cy="212"/>
          </a:xfrm>
        </p:grpSpPr>
        <p:cxnSp>
          <p:nvCxnSpPr>
            <p:cNvPr id="62492" name="AutoShape 6"/>
            <p:cNvCxnSpPr>
              <a:cxnSpLocks noChangeShapeType="1"/>
              <a:stCxn id="413699" idx="6"/>
              <a:endCxn id="413706" idx="2"/>
            </p:cNvCxnSpPr>
            <p:nvPr/>
          </p:nvCxnSpPr>
          <p:spPr bwMode="auto">
            <a:xfrm>
              <a:off x="1889" y="1472"/>
              <a:ext cx="153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2493" name="Text Box 7"/>
            <p:cNvSpPr txBox="1">
              <a:spLocks noChangeArrowheads="1"/>
            </p:cNvSpPr>
            <p:nvPr/>
          </p:nvSpPr>
          <p:spPr bwMode="auto">
            <a:xfrm>
              <a:off x="2154" y="1457"/>
              <a:ext cx="90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600">
                  <a:latin typeface="Arial" charset="0"/>
                </a:rPr>
                <a:t>Join message</a:t>
              </a:r>
            </a:p>
          </p:txBody>
        </p:sp>
      </p:grpSp>
      <p:sp>
        <p:nvSpPr>
          <p:cNvPr id="624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Joining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76600" y="1089025"/>
            <a:ext cx="2997200" cy="1666875"/>
            <a:chOff x="2064" y="686"/>
            <a:chExt cx="1888" cy="1050"/>
          </a:xfrm>
        </p:grpSpPr>
        <p:sp>
          <p:nvSpPr>
            <p:cNvPr id="413706" name="Oval 10"/>
            <p:cNvSpPr>
              <a:spLocks noChangeArrowheads="1"/>
            </p:cNvSpPr>
            <p:nvPr/>
          </p:nvSpPr>
          <p:spPr bwMode="auto">
            <a:xfrm>
              <a:off x="3424" y="1208"/>
              <a:ext cx="528" cy="528"/>
            </a:xfrm>
            <a:prstGeom prst="ellipse">
              <a:avLst/>
            </a:prstGeom>
            <a:solidFill>
              <a:srgbClr val="FFFF99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rtl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2400">
                  <a:latin typeface="Arial" charset="0"/>
                  <a:cs typeface="Times New Roman (Hebrew)" charset="-79"/>
                </a:rPr>
                <a:t>A</a:t>
              </a:r>
            </a:p>
            <a:p>
              <a:pPr algn="ctr" rtl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5324</a:t>
              </a:r>
            </a:p>
          </p:txBody>
        </p:sp>
        <p:sp>
          <p:nvSpPr>
            <p:cNvPr id="413707" name="AutoShape 11"/>
            <p:cNvSpPr>
              <a:spLocks noChangeArrowheads="1"/>
            </p:cNvSpPr>
            <p:nvPr/>
          </p:nvSpPr>
          <p:spPr bwMode="auto">
            <a:xfrm>
              <a:off x="2064" y="686"/>
              <a:ext cx="1584" cy="542"/>
            </a:xfrm>
            <a:prstGeom prst="wedgeEllipseCallout">
              <a:avLst>
                <a:gd name="adj1" fmla="val -58458"/>
                <a:gd name="adj2" fmla="val 70481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600" i="1">
                  <a:latin typeface="Arial" charset="0"/>
                </a:rPr>
                <a:t>X</a:t>
              </a:r>
              <a:r>
                <a:rPr lang="en-US" sz="1600">
                  <a:latin typeface="Arial" charset="0"/>
                </a:rPr>
                <a:t> knows </a:t>
              </a:r>
              <a:r>
                <a:rPr lang="en-US" sz="1600" i="1">
                  <a:latin typeface="Arial" charset="0"/>
                </a:rPr>
                <a:t>A</a:t>
              </a:r>
            </a:p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600">
                  <a:latin typeface="Arial" charset="0"/>
                </a:rPr>
                <a:t>(</a:t>
              </a:r>
              <a:r>
                <a:rPr lang="en-US" sz="1600" i="1">
                  <a:latin typeface="Arial" charset="0"/>
                </a:rPr>
                <a:t>A</a:t>
              </a:r>
              <a:r>
                <a:rPr lang="en-US" sz="1600">
                  <a:latin typeface="Arial" charset="0"/>
                </a:rPr>
                <a:t> is “close” to </a:t>
              </a:r>
              <a:r>
                <a:rPr lang="en-US" sz="1600" i="1">
                  <a:latin typeface="Arial" charset="0"/>
                </a:rPr>
                <a:t>X</a:t>
              </a:r>
              <a:r>
                <a:rPr lang="en-US" sz="1600">
                  <a:latin typeface="Arial" charset="0"/>
                </a:rPr>
                <a:t>)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435600" y="2246313"/>
            <a:ext cx="3460750" cy="4289425"/>
            <a:chOff x="3424" y="1415"/>
            <a:chExt cx="2180" cy="2702"/>
          </a:xfrm>
        </p:grpSpPr>
        <p:sp>
          <p:nvSpPr>
            <p:cNvPr id="413709" name="Oval 13"/>
            <p:cNvSpPr>
              <a:spLocks noChangeArrowheads="1"/>
            </p:cNvSpPr>
            <p:nvPr/>
          </p:nvSpPr>
          <p:spPr bwMode="auto">
            <a:xfrm>
              <a:off x="3424" y="2796"/>
              <a:ext cx="528" cy="528"/>
            </a:xfrm>
            <a:prstGeom prst="ellipse">
              <a:avLst/>
            </a:prstGeom>
            <a:solidFill>
              <a:srgbClr val="C0C0C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rtl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2400">
                  <a:latin typeface="Arial" charset="0"/>
                  <a:cs typeface="Times New Roman (Hebrew)" charset="-79"/>
                </a:rPr>
                <a:t>C</a:t>
              </a:r>
            </a:p>
            <a:p>
              <a:pPr algn="ctr" rtl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  <a:sym typeface="Wingdings" pitchFamily="2" charset="2"/>
                </a:rPr>
                <a:t>06</a:t>
              </a:r>
              <a:r>
                <a:rPr lang="en-US" sz="1200" b="1">
                  <a:latin typeface="Arial" charset="0"/>
                  <a:sym typeface="Wingdings" pitchFamily="2" charset="2"/>
                </a:rPr>
                <a:t>05</a:t>
              </a:r>
            </a:p>
          </p:txBody>
        </p:sp>
        <p:cxnSp>
          <p:nvCxnSpPr>
            <p:cNvPr id="62484" name="AutoShape 14"/>
            <p:cNvCxnSpPr>
              <a:cxnSpLocks noChangeShapeType="1"/>
              <a:stCxn id="413713" idx="4"/>
              <a:endCxn id="413709" idx="0"/>
            </p:cNvCxnSpPr>
            <p:nvPr/>
          </p:nvCxnSpPr>
          <p:spPr bwMode="auto">
            <a:xfrm>
              <a:off x="3688" y="2530"/>
              <a:ext cx="0" cy="2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13711" name="Oval 15"/>
            <p:cNvSpPr>
              <a:spLocks noChangeArrowheads="1"/>
            </p:cNvSpPr>
            <p:nvPr/>
          </p:nvSpPr>
          <p:spPr bwMode="auto">
            <a:xfrm>
              <a:off x="3424" y="3589"/>
              <a:ext cx="528" cy="528"/>
            </a:xfrm>
            <a:prstGeom prst="ellipse">
              <a:avLst/>
            </a:prstGeom>
            <a:solidFill>
              <a:srgbClr val="FFCCFF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rtl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2400">
                  <a:latin typeface="Arial" charset="0"/>
                  <a:cs typeface="Times New Roman (Hebrew)" charset="-79"/>
                </a:rPr>
                <a:t>D</a:t>
              </a:r>
            </a:p>
            <a:p>
              <a:pPr algn="ctr" rtl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  <a:sym typeface="Wingdings" pitchFamily="2" charset="2"/>
                </a:rPr>
                <a:t>062</a:t>
              </a:r>
              <a:r>
                <a:rPr lang="en-US" sz="1200" b="1">
                  <a:latin typeface="Arial" charset="0"/>
                  <a:sym typeface="Wingdings" pitchFamily="2" charset="2"/>
                </a:rPr>
                <a:t>0</a:t>
              </a:r>
            </a:p>
          </p:txBody>
        </p:sp>
        <p:cxnSp>
          <p:nvCxnSpPr>
            <p:cNvPr id="62486" name="AutoShape 16"/>
            <p:cNvCxnSpPr>
              <a:cxnSpLocks noChangeShapeType="1"/>
              <a:stCxn id="413709" idx="4"/>
              <a:endCxn id="413711" idx="0"/>
            </p:cNvCxnSpPr>
            <p:nvPr/>
          </p:nvCxnSpPr>
          <p:spPr bwMode="auto">
            <a:xfrm>
              <a:off x="3688" y="3324"/>
              <a:ext cx="0" cy="26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13713" name="Oval 17"/>
            <p:cNvSpPr>
              <a:spLocks noChangeArrowheads="1"/>
            </p:cNvSpPr>
            <p:nvPr/>
          </p:nvSpPr>
          <p:spPr bwMode="auto">
            <a:xfrm>
              <a:off x="3424" y="2002"/>
              <a:ext cx="528" cy="52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rtl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2400">
                  <a:latin typeface="Arial" charset="0"/>
                  <a:cs typeface="Times New Roman (Hebrew)" charset="-79"/>
                </a:rPr>
                <a:t>B</a:t>
              </a:r>
            </a:p>
            <a:p>
              <a:pPr algn="ctr" rtl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  <a:sym typeface="Wingdings" pitchFamily="2" charset="2"/>
                </a:rPr>
                <a:t>0</a:t>
              </a:r>
              <a:r>
                <a:rPr lang="en-US" sz="1200" b="1">
                  <a:latin typeface="Arial" charset="0"/>
                  <a:sym typeface="Wingdings" pitchFamily="2" charset="2"/>
                </a:rPr>
                <a:t>748</a:t>
              </a:r>
            </a:p>
          </p:txBody>
        </p:sp>
        <p:cxnSp>
          <p:nvCxnSpPr>
            <p:cNvPr id="62488" name="AutoShape 18"/>
            <p:cNvCxnSpPr>
              <a:cxnSpLocks noChangeShapeType="1"/>
              <a:stCxn id="413706" idx="4"/>
              <a:endCxn id="413713" idx="0"/>
            </p:cNvCxnSpPr>
            <p:nvPr/>
          </p:nvCxnSpPr>
          <p:spPr bwMode="auto">
            <a:xfrm>
              <a:off x="3688" y="1736"/>
              <a:ext cx="0" cy="2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13715" name="AutoShape 19"/>
            <p:cNvSpPr>
              <a:spLocks noChangeArrowheads="1"/>
            </p:cNvSpPr>
            <p:nvPr/>
          </p:nvSpPr>
          <p:spPr bwMode="auto">
            <a:xfrm>
              <a:off x="3949" y="1415"/>
              <a:ext cx="1655" cy="672"/>
            </a:xfrm>
            <a:prstGeom prst="wedgeEllipseCallout">
              <a:avLst>
                <a:gd name="adj1" fmla="val -63171"/>
                <a:gd name="adj2" fmla="val 15329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 algn="ctr" rtl="1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600">
                  <a:latin typeface="Arial" charset="0"/>
                  <a:cs typeface="Times New Roman (Hebrew)" charset="-79"/>
                </a:rPr>
                <a:t>Route message to node </a:t>
              </a:r>
              <a:r>
                <a:rPr lang="en-US" sz="1600" i="1">
                  <a:latin typeface="Arial" charset="0"/>
                  <a:cs typeface="Times New Roman (Hebrew)" charset="-79"/>
                </a:rPr>
                <a:t>numerically</a:t>
              </a:r>
              <a:r>
                <a:rPr lang="en-US" sz="1600">
                  <a:latin typeface="Arial" charset="0"/>
                  <a:cs typeface="Times New Roman (Hebrew)" charset="-79"/>
                </a:rPr>
                <a:t> closest to </a:t>
              </a:r>
              <a:r>
                <a:rPr lang="en-US" sz="1600" i="1">
                  <a:latin typeface="Arial" charset="0"/>
                  <a:cs typeface="Times New Roman (Hebrew)" charset="-79"/>
                </a:rPr>
                <a:t>X</a:t>
              </a:r>
              <a:r>
                <a:rPr lang="en-US" sz="1600">
                  <a:latin typeface="Arial" charset="0"/>
                  <a:cs typeface="Times New Roman (Hebrew)" charset="-79"/>
                </a:rPr>
                <a:t>’s ID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336675" y="2633663"/>
            <a:ext cx="4221163" cy="3186112"/>
            <a:chOff x="842" y="1659"/>
            <a:chExt cx="2659" cy="2007"/>
          </a:xfrm>
        </p:grpSpPr>
        <p:cxnSp>
          <p:nvCxnSpPr>
            <p:cNvPr id="62475" name="AutoShape 21"/>
            <p:cNvCxnSpPr>
              <a:cxnSpLocks noChangeShapeType="1"/>
              <a:stCxn id="413711" idx="1"/>
              <a:endCxn id="413699" idx="5"/>
            </p:cNvCxnSpPr>
            <p:nvPr/>
          </p:nvCxnSpPr>
          <p:spPr bwMode="auto">
            <a:xfrm flipH="1" flipV="1">
              <a:off x="1812" y="1659"/>
              <a:ext cx="1689" cy="2007"/>
            </a:xfrm>
            <a:prstGeom prst="straightConnector1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 type="triangle" w="med" len="med"/>
            </a:ln>
          </p:spPr>
        </p:cxn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842" y="2050"/>
              <a:ext cx="1056" cy="960"/>
              <a:chOff x="842" y="2050"/>
              <a:chExt cx="1056" cy="960"/>
            </a:xfrm>
          </p:grpSpPr>
          <p:sp>
            <p:nvSpPr>
              <p:cNvPr id="62477" name="Rectangle 23"/>
              <p:cNvSpPr>
                <a:spLocks noChangeArrowheads="1"/>
              </p:cNvSpPr>
              <p:nvPr/>
            </p:nvSpPr>
            <p:spPr bwMode="auto">
              <a:xfrm>
                <a:off x="842" y="2866"/>
                <a:ext cx="1056" cy="1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r>
                  <a:rPr lang="en-US" sz="1200" b="1" i="1">
                    <a:latin typeface="Arial" charset="0"/>
                  </a:rPr>
                  <a:t>A</a:t>
                </a:r>
                <a:r>
                  <a:rPr lang="en-US" sz="1200" b="1">
                    <a:latin typeface="Arial" charset="0"/>
                  </a:rPr>
                  <a:t>’s neighborhood set</a:t>
                </a:r>
              </a:p>
            </p:txBody>
          </p:sp>
          <p:sp>
            <p:nvSpPr>
              <p:cNvPr id="62478" name="Rectangle 24"/>
              <p:cNvSpPr>
                <a:spLocks noChangeArrowheads="1"/>
              </p:cNvSpPr>
              <p:nvPr/>
            </p:nvSpPr>
            <p:spPr bwMode="auto">
              <a:xfrm>
                <a:off x="842" y="2050"/>
                <a:ext cx="1056" cy="144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r>
                  <a:rPr lang="en-US" sz="1200" b="1" i="1">
                    <a:latin typeface="Arial" charset="0"/>
                  </a:rPr>
                  <a:t>D</a:t>
                </a:r>
                <a:r>
                  <a:rPr lang="en-US" sz="1200" b="1">
                    <a:latin typeface="Arial" charset="0"/>
                  </a:rPr>
                  <a:t>’s leaf set</a:t>
                </a:r>
              </a:p>
            </p:txBody>
          </p:sp>
          <p:sp>
            <p:nvSpPr>
              <p:cNvPr id="62479" name="Rectangle 25"/>
              <p:cNvSpPr>
                <a:spLocks noChangeArrowheads="1"/>
              </p:cNvSpPr>
              <p:nvPr/>
            </p:nvSpPr>
            <p:spPr bwMode="auto">
              <a:xfrm>
                <a:off x="842" y="2242"/>
                <a:ext cx="1056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r>
                  <a:rPr lang="en-US" sz="1200" b="1" i="1" dirty="0" smtClean="0">
                    <a:latin typeface="Arial" charset="0"/>
                  </a:rPr>
                  <a:t>A</a:t>
                </a:r>
                <a:r>
                  <a:rPr lang="en-US" sz="1200" b="1" dirty="0" smtClean="0">
                    <a:latin typeface="Arial" charset="0"/>
                  </a:rPr>
                  <a:t> </a:t>
                </a:r>
                <a:r>
                  <a:rPr lang="en-US" sz="1200" b="1" dirty="0">
                    <a:latin typeface="Arial" charset="0"/>
                    <a:cs typeface="Arial" charset="0"/>
                  </a:rPr>
                  <a:t>— ????</a:t>
                </a:r>
              </a:p>
            </p:txBody>
          </p:sp>
          <p:sp>
            <p:nvSpPr>
              <p:cNvPr id="62480" name="Rectangle 26"/>
              <p:cNvSpPr>
                <a:spLocks noChangeArrowheads="1"/>
              </p:cNvSpPr>
              <p:nvPr/>
            </p:nvSpPr>
            <p:spPr bwMode="auto">
              <a:xfrm>
                <a:off x="842" y="2386"/>
                <a:ext cx="1056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r>
                  <a:rPr lang="en-US" sz="1200" b="1" i="1" dirty="0" smtClean="0">
                    <a:latin typeface="Arial" charset="0"/>
                  </a:rPr>
                  <a:t>B</a:t>
                </a:r>
                <a:r>
                  <a:rPr lang="en-US" sz="1200" b="1" baseline="-25000" dirty="0" smtClean="0">
                    <a:latin typeface="Arial" charset="0"/>
                  </a:rPr>
                  <a:t> </a:t>
                </a:r>
                <a:r>
                  <a:rPr lang="en-US" sz="1200" b="1" dirty="0">
                    <a:latin typeface="Arial" charset="0"/>
                  </a:rPr>
                  <a:t>— </a:t>
                </a:r>
                <a:r>
                  <a:rPr lang="en-US" sz="1200" b="1" dirty="0">
                    <a:solidFill>
                      <a:srgbClr val="CC3300"/>
                    </a:solidFill>
                    <a:latin typeface="Arial" charset="0"/>
                  </a:rPr>
                  <a:t>0</a:t>
                </a:r>
                <a:r>
                  <a:rPr lang="en-US" sz="1200" b="1" dirty="0">
                    <a:latin typeface="Arial" charset="0"/>
                  </a:rPr>
                  <a:t>???</a:t>
                </a:r>
              </a:p>
            </p:txBody>
          </p:sp>
          <p:sp>
            <p:nvSpPr>
              <p:cNvPr id="62481" name="Rectangle 27"/>
              <p:cNvSpPr>
                <a:spLocks noChangeArrowheads="1"/>
              </p:cNvSpPr>
              <p:nvPr/>
            </p:nvSpPr>
            <p:spPr bwMode="auto">
              <a:xfrm>
                <a:off x="842" y="2530"/>
                <a:ext cx="1056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r>
                  <a:rPr lang="en-US" sz="1200" b="1" i="1" dirty="0" smtClean="0">
                    <a:latin typeface="Arial" charset="0"/>
                  </a:rPr>
                  <a:t>C</a:t>
                </a:r>
                <a:r>
                  <a:rPr lang="en-US" sz="1200" b="1" baseline="-25000" dirty="0" smtClean="0">
                    <a:latin typeface="Arial" charset="0"/>
                  </a:rPr>
                  <a:t> </a:t>
                </a:r>
                <a:r>
                  <a:rPr lang="en-US" sz="1200" b="1" dirty="0">
                    <a:latin typeface="Arial" charset="0"/>
                  </a:rPr>
                  <a:t>— </a:t>
                </a:r>
                <a:r>
                  <a:rPr lang="en-US" sz="1200" b="1" dirty="0">
                    <a:solidFill>
                      <a:srgbClr val="CC3300"/>
                    </a:solidFill>
                    <a:latin typeface="Arial" charset="0"/>
                  </a:rPr>
                  <a:t>06</a:t>
                </a:r>
                <a:r>
                  <a:rPr lang="en-US" sz="1200" b="1" dirty="0">
                    <a:latin typeface="Arial" charset="0"/>
                  </a:rPr>
                  <a:t>??</a:t>
                </a:r>
              </a:p>
            </p:txBody>
          </p:sp>
          <p:sp>
            <p:nvSpPr>
              <p:cNvPr id="62482" name="Rectangle 28"/>
              <p:cNvSpPr>
                <a:spLocks noChangeArrowheads="1"/>
              </p:cNvSpPr>
              <p:nvPr/>
            </p:nvSpPr>
            <p:spPr bwMode="auto">
              <a:xfrm>
                <a:off x="842" y="2674"/>
                <a:ext cx="1056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r>
                  <a:rPr lang="en-US" sz="1200" b="1" i="1" dirty="0" smtClean="0">
                    <a:latin typeface="Arial" charset="0"/>
                  </a:rPr>
                  <a:t>D</a:t>
                </a:r>
                <a:r>
                  <a:rPr lang="en-US" sz="1200" b="1" baseline="-25000" dirty="0" smtClean="0">
                    <a:latin typeface="Arial" charset="0"/>
                  </a:rPr>
                  <a:t> </a:t>
                </a:r>
                <a:r>
                  <a:rPr lang="en-US" sz="1200" b="1" dirty="0">
                    <a:latin typeface="Arial" charset="0"/>
                  </a:rPr>
                  <a:t>— </a:t>
                </a:r>
                <a:r>
                  <a:rPr lang="en-US" sz="1200" b="1" dirty="0">
                    <a:solidFill>
                      <a:srgbClr val="CC3300"/>
                    </a:solidFill>
                    <a:latin typeface="Arial" charset="0"/>
                  </a:rPr>
                  <a:t>062</a:t>
                </a:r>
                <a:r>
                  <a:rPr lang="en-US" sz="1200" b="1" dirty="0">
                    <a:latin typeface="Arial" charset="0"/>
                  </a:rPr>
                  <a:t>?</a:t>
                </a:r>
              </a:p>
            </p:txBody>
          </p:sp>
        </p:grpSp>
      </p:grpSp>
      <p:sp>
        <p:nvSpPr>
          <p:cNvPr id="62474" name="Rectangle 29"/>
          <p:cNvSpPr>
            <a:spLocks noChangeArrowheads="1"/>
          </p:cNvSpPr>
          <p:nvPr/>
        </p:nvSpPr>
        <p:spPr bwMode="auto">
          <a:xfrm>
            <a:off x="1384300" y="2925763"/>
            <a:ext cx="1616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  <a:sym typeface="Wingdings" pitchFamily="2" charset="2"/>
              </a:rPr>
              <a:t>0629’s routing table</a:t>
            </a:r>
          </a:p>
        </p:txBody>
      </p:sp>
      <p:sp>
        <p:nvSpPr>
          <p:cNvPr id="30" name="29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Locality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Desired </a:t>
            </a:r>
            <a:r>
              <a:rPr lang="en-US" sz="2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proximity invariant</a:t>
            </a:r>
            <a:r>
              <a:rPr lang="en-US" sz="2000" dirty="0" smtClean="0"/>
              <a:t>: all routing table entries refer to a node that is near the present node, according to proximity metric, among all live nodes with prefix appropriate for the entry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Assumptions</a:t>
            </a:r>
          </a:p>
          <a:p>
            <a:pPr marL="692150" lvl="1" indent="-347663" eaLnBrk="1" hangingPunct="1">
              <a:defRPr/>
            </a:pPr>
            <a:r>
              <a:rPr lang="en-US" sz="1800" dirty="0" smtClean="0"/>
              <a:t>Scalar proximity metric (e.g., ping delay, # IP hops)</a:t>
            </a:r>
          </a:p>
          <a:p>
            <a:pPr marL="692150" lvl="1" indent="-347663" eaLnBrk="1" hangingPunct="1">
              <a:defRPr/>
            </a:pPr>
            <a:r>
              <a:rPr lang="en-US" sz="1800" dirty="0" smtClean="0"/>
              <a:t>A node can probe distance to any other node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We assume this property holds prior to node X joining the system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Show how we can maintain the property after X joins the system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Idea: Hash Tables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4025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In a classic Hash Table: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Table has </a:t>
            </a:r>
            <a:r>
              <a:rPr lang="en-US" sz="1600" i="1" smtClean="0"/>
              <a:t>N</a:t>
            </a:r>
            <a:r>
              <a:rPr lang="en-US" sz="1600" smtClean="0"/>
              <a:t> buckets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Each data item has a key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Key is hashed to find bucket in hash table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Each bucket is expected to hold 1/N of the items, so storage is balanced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In a Distributed Hash Table (DHT), nodes are the buckets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Network has </a:t>
            </a:r>
            <a:r>
              <a:rPr lang="en-US" sz="1600" i="1" smtClean="0"/>
              <a:t>N</a:t>
            </a:r>
            <a:r>
              <a:rPr lang="en-US" sz="1600" smtClean="0"/>
              <a:t> nodes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Each data item has a key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Key is hashed to find peer responsible for it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Each node is expected to hold 1/N of the items, so storage is balanced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u="sng" smtClean="0"/>
              <a:t>Additional requirement</a:t>
            </a:r>
            <a:r>
              <a:rPr lang="en-US" sz="1600" smtClean="0"/>
              <a:t>: Also balance routing load!!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87900" y="1555750"/>
            <a:ext cx="4033838" cy="1858963"/>
            <a:chOff x="3016" y="980"/>
            <a:chExt cx="2541" cy="1171"/>
          </a:xfrm>
        </p:grpSpPr>
        <p:sp>
          <p:nvSpPr>
            <p:cNvPr id="17437" name="Text Box 5"/>
            <p:cNvSpPr txBox="1">
              <a:spLocks noChangeArrowheads="1"/>
            </p:cNvSpPr>
            <p:nvPr/>
          </p:nvSpPr>
          <p:spPr bwMode="auto">
            <a:xfrm>
              <a:off x="3152" y="1524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key</a:t>
              </a:r>
            </a:p>
          </p:txBody>
        </p:sp>
        <p:sp>
          <p:nvSpPr>
            <p:cNvPr id="17438" name="Text Box 6"/>
            <p:cNvSpPr txBox="1">
              <a:spLocks noChangeArrowheads="1"/>
            </p:cNvSpPr>
            <p:nvPr/>
          </p:nvSpPr>
          <p:spPr bwMode="auto">
            <a:xfrm>
              <a:off x="4355" y="152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pos</a:t>
              </a:r>
            </a:p>
          </p:txBody>
        </p:sp>
        <p:sp>
          <p:nvSpPr>
            <p:cNvPr id="378887" name="Rectangle 7"/>
            <p:cNvSpPr>
              <a:spLocks noChangeArrowheads="1"/>
            </p:cNvSpPr>
            <p:nvPr/>
          </p:nvSpPr>
          <p:spPr bwMode="auto">
            <a:xfrm>
              <a:off x="4785" y="1207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0</a:t>
              </a:r>
            </a:p>
          </p:txBody>
        </p:sp>
        <p:sp>
          <p:nvSpPr>
            <p:cNvPr id="378888" name="AutoShape 8"/>
            <p:cNvSpPr>
              <a:spLocks noChangeArrowheads="1"/>
            </p:cNvSpPr>
            <p:nvPr/>
          </p:nvSpPr>
          <p:spPr bwMode="auto">
            <a:xfrm>
              <a:off x="3493" y="1524"/>
              <a:ext cx="884" cy="272"/>
            </a:xfrm>
            <a:prstGeom prst="rightArrow">
              <a:avLst>
                <a:gd name="adj1" fmla="val 50000"/>
                <a:gd name="adj2" fmla="val 48163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i="1">
                  <a:latin typeface="Arial" charset="0"/>
                </a:rPr>
                <a:t>hash function</a:t>
              </a:r>
            </a:p>
          </p:txBody>
        </p:sp>
        <p:sp>
          <p:nvSpPr>
            <p:cNvPr id="378889" name="Rectangle 9"/>
            <p:cNvSpPr>
              <a:spLocks noChangeArrowheads="1"/>
            </p:cNvSpPr>
            <p:nvPr/>
          </p:nvSpPr>
          <p:spPr bwMode="auto">
            <a:xfrm>
              <a:off x="4785" y="1343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1</a:t>
              </a:r>
            </a:p>
          </p:txBody>
        </p:sp>
        <p:sp>
          <p:nvSpPr>
            <p:cNvPr id="378890" name="Rectangle 10"/>
            <p:cNvSpPr>
              <a:spLocks noChangeArrowheads="1"/>
            </p:cNvSpPr>
            <p:nvPr/>
          </p:nvSpPr>
          <p:spPr bwMode="auto">
            <a:xfrm>
              <a:off x="4785" y="1479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2</a:t>
              </a:r>
            </a:p>
          </p:txBody>
        </p:sp>
        <p:sp>
          <p:nvSpPr>
            <p:cNvPr id="378891" name="Rectangle 11"/>
            <p:cNvSpPr>
              <a:spLocks noChangeArrowheads="1"/>
            </p:cNvSpPr>
            <p:nvPr/>
          </p:nvSpPr>
          <p:spPr bwMode="auto">
            <a:xfrm>
              <a:off x="4785" y="1842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N-1</a:t>
              </a:r>
            </a:p>
          </p:txBody>
        </p:sp>
        <p:sp>
          <p:nvSpPr>
            <p:cNvPr id="378892" name="Rectangle 12"/>
            <p:cNvSpPr>
              <a:spLocks noChangeArrowheads="1"/>
            </p:cNvSpPr>
            <p:nvPr/>
          </p:nvSpPr>
          <p:spPr bwMode="auto">
            <a:xfrm>
              <a:off x="4785" y="1615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3</a:t>
              </a:r>
            </a:p>
          </p:txBody>
        </p:sp>
        <p:sp>
          <p:nvSpPr>
            <p:cNvPr id="17445" name="Rectangle 13"/>
            <p:cNvSpPr>
              <a:spLocks noChangeArrowheads="1"/>
            </p:cNvSpPr>
            <p:nvPr/>
          </p:nvSpPr>
          <p:spPr bwMode="auto">
            <a:xfrm>
              <a:off x="4785" y="1706"/>
              <a:ext cx="22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...</a:t>
              </a:r>
            </a:p>
          </p:txBody>
        </p:sp>
        <p:sp>
          <p:nvSpPr>
            <p:cNvPr id="17446" name="Line 14"/>
            <p:cNvSpPr>
              <a:spLocks noChangeShapeType="1"/>
            </p:cNvSpPr>
            <p:nvPr/>
          </p:nvSpPr>
          <p:spPr bwMode="auto">
            <a:xfrm>
              <a:off x="5012" y="1275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95" name="Oval 15"/>
            <p:cNvSpPr>
              <a:spLocks noChangeArrowheads="1"/>
            </p:cNvSpPr>
            <p:nvPr/>
          </p:nvSpPr>
          <p:spPr bwMode="auto">
            <a:xfrm>
              <a:off x="5103" y="1207"/>
              <a:ext cx="136" cy="13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x</a:t>
              </a:r>
            </a:p>
          </p:txBody>
        </p:sp>
        <p:sp>
          <p:nvSpPr>
            <p:cNvPr id="378896" name="Oval 16"/>
            <p:cNvSpPr>
              <a:spLocks noChangeArrowheads="1"/>
            </p:cNvSpPr>
            <p:nvPr/>
          </p:nvSpPr>
          <p:spPr bwMode="auto">
            <a:xfrm>
              <a:off x="5103" y="1479"/>
              <a:ext cx="136" cy="13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y</a:t>
              </a:r>
            </a:p>
          </p:txBody>
        </p:sp>
        <p:sp>
          <p:nvSpPr>
            <p:cNvPr id="17449" name="Line 17"/>
            <p:cNvSpPr>
              <a:spLocks noChangeShapeType="1"/>
            </p:cNvSpPr>
            <p:nvPr/>
          </p:nvSpPr>
          <p:spPr bwMode="auto">
            <a:xfrm>
              <a:off x="5239" y="154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Line 18"/>
            <p:cNvSpPr>
              <a:spLocks noChangeShapeType="1"/>
            </p:cNvSpPr>
            <p:nvPr/>
          </p:nvSpPr>
          <p:spPr bwMode="auto">
            <a:xfrm>
              <a:off x="5012" y="1411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Line 19"/>
            <p:cNvSpPr>
              <a:spLocks noChangeShapeType="1"/>
            </p:cNvSpPr>
            <p:nvPr/>
          </p:nvSpPr>
          <p:spPr bwMode="auto">
            <a:xfrm flipH="1">
              <a:off x="5080" y="1365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20"/>
            <p:cNvSpPr>
              <a:spLocks noChangeShapeType="1"/>
            </p:cNvSpPr>
            <p:nvPr/>
          </p:nvSpPr>
          <p:spPr bwMode="auto">
            <a:xfrm flipH="1">
              <a:off x="5103" y="1388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Line 21"/>
            <p:cNvSpPr>
              <a:spLocks noChangeShapeType="1"/>
            </p:cNvSpPr>
            <p:nvPr/>
          </p:nvSpPr>
          <p:spPr bwMode="auto">
            <a:xfrm>
              <a:off x="5239" y="1274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Line 22"/>
            <p:cNvSpPr>
              <a:spLocks noChangeShapeType="1"/>
            </p:cNvSpPr>
            <p:nvPr/>
          </p:nvSpPr>
          <p:spPr bwMode="auto">
            <a:xfrm flipH="1">
              <a:off x="5307" y="1228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Line 23"/>
            <p:cNvSpPr>
              <a:spLocks noChangeShapeType="1"/>
            </p:cNvSpPr>
            <p:nvPr/>
          </p:nvSpPr>
          <p:spPr bwMode="auto">
            <a:xfrm flipH="1">
              <a:off x="5330" y="1251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04" name="Oval 24"/>
            <p:cNvSpPr>
              <a:spLocks noChangeArrowheads="1"/>
            </p:cNvSpPr>
            <p:nvPr/>
          </p:nvSpPr>
          <p:spPr bwMode="auto">
            <a:xfrm>
              <a:off x="5330" y="1479"/>
              <a:ext cx="136" cy="13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z</a:t>
              </a:r>
            </a:p>
          </p:txBody>
        </p:sp>
        <p:sp>
          <p:nvSpPr>
            <p:cNvPr id="17457" name="Line 25"/>
            <p:cNvSpPr>
              <a:spLocks noChangeShapeType="1"/>
            </p:cNvSpPr>
            <p:nvPr/>
          </p:nvSpPr>
          <p:spPr bwMode="auto">
            <a:xfrm>
              <a:off x="5012" y="154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Line 26"/>
            <p:cNvSpPr>
              <a:spLocks noChangeShapeType="1"/>
            </p:cNvSpPr>
            <p:nvPr/>
          </p:nvSpPr>
          <p:spPr bwMode="auto">
            <a:xfrm>
              <a:off x="5466" y="1547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Line 27"/>
            <p:cNvSpPr>
              <a:spLocks noChangeShapeType="1"/>
            </p:cNvSpPr>
            <p:nvPr/>
          </p:nvSpPr>
          <p:spPr bwMode="auto">
            <a:xfrm flipH="1">
              <a:off x="5534" y="1501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28"/>
            <p:cNvSpPr>
              <a:spLocks noChangeShapeType="1"/>
            </p:cNvSpPr>
            <p:nvPr/>
          </p:nvSpPr>
          <p:spPr bwMode="auto">
            <a:xfrm flipH="1">
              <a:off x="5557" y="1524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Oval 29"/>
            <p:cNvSpPr>
              <a:spLocks noChangeArrowheads="1"/>
            </p:cNvSpPr>
            <p:nvPr/>
          </p:nvSpPr>
          <p:spPr bwMode="auto">
            <a:xfrm>
              <a:off x="5330" y="1479"/>
              <a:ext cx="136" cy="136"/>
            </a:xfrm>
            <a:prstGeom prst="ellips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2" name="Rectangle 30"/>
            <p:cNvSpPr>
              <a:spLocks noChangeArrowheads="1"/>
            </p:cNvSpPr>
            <p:nvPr/>
          </p:nvSpPr>
          <p:spPr bwMode="auto">
            <a:xfrm>
              <a:off x="4785" y="1479"/>
              <a:ext cx="227" cy="136"/>
            </a:xfrm>
            <a:prstGeom prst="rect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3" name="Line 31"/>
            <p:cNvSpPr>
              <a:spLocks noChangeShapeType="1"/>
            </p:cNvSpPr>
            <p:nvPr/>
          </p:nvSpPr>
          <p:spPr bwMode="auto">
            <a:xfrm>
              <a:off x="5012" y="1683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Line 32"/>
            <p:cNvSpPr>
              <a:spLocks noChangeShapeType="1"/>
            </p:cNvSpPr>
            <p:nvPr/>
          </p:nvSpPr>
          <p:spPr bwMode="auto">
            <a:xfrm flipH="1">
              <a:off x="5080" y="1637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Line 33"/>
            <p:cNvSpPr>
              <a:spLocks noChangeShapeType="1"/>
            </p:cNvSpPr>
            <p:nvPr/>
          </p:nvSpPr>
          <p:spPr bwMode="auto">
            <a:xfrm flipH="1">
              <a:off x="5103" y="1660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Line 34"/>
            <p:cNvSpPr>
              <a:spLocks noChangeShapeType="1"/>
            </p:cNvSpPr>
            <p:nvPr/>
          </p:nvSpPr>
          <p:spPr bwMode="auto">
            <a:xfrm>
              <a:off x="5012" y="1910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Line 35"/>
            <p:cNvSpPr>
              <a:spLocks noChangeShapeType="1"/>
            </p:cNvSpPr>
            <p:nvPr/>
          </p:nvSpPr>
          <p:spPr bwMode="auto">
            <a:xfrm flipH="1">
              <a:off x="5080" y="1864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Line 36"/>
            <p:cNvSpPr>
              <a:spLocks noChangeShapeType="1"/>
            </p:cNvSpPr>
            <p:nvPr/>
          </p:nvSpPr>
          <p:spPr bwMode="auto">
            <a:xfrm flipH="1">
              <a:off x="5103" y="1887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17" name="Text Box 37"/>
            <p:cNvSpPr txBox="1">
              <a:spLocks noChangeArrowheads="1"/>
            </p:cNvSpPr>
            <p:nvPr/>
          </p:nvSpPr>
          <p:spPr bwMode="auto">
            <a:xfrm>
              <a:off x="3198" y="1063"/>
              <a:ext cx="1038" cy="2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insert</a:t>
              </a:r>
              <a:r>
                <a:rPr lang="en-US" sz="1200" b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 </a:t>
              </a:r>
              <a:r>
                <a:rPr lang="en-US" sz="1200" b="1" dirty="0">
                  <a:latin typeface="Arial" charset="0"/>
                </a:rPr>
                <a:t>(key, data)</a:t>
              </a:r>
            </a:p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lookup</a:t>
              </a:r>
              <a:r>
                <a:rPr lang="en-US" sz="1200" b="1" dirty="0">
                  <a:latin typeface="Arial" charset="0"/>
                </a:rPr>
                <a:t> (key) </a:t>
              </a:r>
              <a:r>
                <a:rPr lang="en-US" sz="1200" b="1" dirty="0">
                  <a:latin typeface="MS Mincho" pitchFamily="49" charset="-128"/>
                  <a:ea typeface="MS Mincho" pitchFamily="49" charset="-128"/>
                </a:rPr>
                <a:t>→</a:t>
              </a:r>
              <a:r>
                <a:rPr lang="en-US" sz="1200" b="1" dirty="0">
                  <a:latin typeface="Arial" charset="0"/>
                </a:rPr>
                <a:t> data</a:t>
              </a:r>
            </a:p>
          </p:txBody>
        </p:sp>
        <p:sp>
          <p:nvSpPr>
            <p:cNvPr id="378918" name="Text Box 38"/>
            <p:cNvSpPr txBox="1">
              <a:spLocks noChangeArrowheads="1"/>
            </p:cNvSpPr>
            <p:nvPr/>
          </p:nvSpPr>
          <p:spPr bwMode="auto">
            <a:xfrm>
              <a:off x="3016" y="1706"/>
              <a:ext cx="5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“Beattles”</a:t>
              </a:r>
            </a:p>
          </p:txBody>
        </p:sp>
        <p:sp>
          <p:nvSpPr>
            <p:cNvPr id="378919" name="Text Box 39"/>
            <p:cNvSpPr txBox="1">
              <a:spLocks noChangeArrowheads="1"/>
            </p:cNvSpPr>
            <p:nvPr/>
          </p:nvSpPr>
          <p:spPr bwMode="auto">
            <a:xfrm>
              <a:off x="4423" y="170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17472" name="Text Box 40"/>
            <p:cNvSpPr txBox="1">
              <a:spLocks noChangeArrowheads="1"/>
            </p:cNvSpPr>
            <p:nvPr/>
          </p:nvSpPr>
          <p:spPr bwMode="auto">
            <a:xfrm>
              <a:off x="4468" y="980"/>
              <a:ext cx="8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hash table</a:t>
              </a:r>
            </a:p>
          </p:txBody>
        </p:sp>
        <p:sp>
          <p:nvSpPr>
            <p:cNvPr id="17473" name="Text Box 41"/>
            <p:cNvSpPr txBox="1">
              <a:spLocks noChangeArrowheads="1"/>
            </p:cNvSpPr>
            <p:nvPr/>
          </p:nvSpPr>
          <p:spPr bwMode="auto">
            <a:xfrm>
              <a:off x="4014" y="1978"/>
              <a:ext cx="6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hash bucket</a:t>
              </a:r>
            </a:p>
          </p:txBody>
        </p:sp>
        <p:sp>
          <p:nvSpPr>
            <p:cNvPr id="17474" name="Line 42"/>
            <p:cNvSpPr>
              <a:spLocks noChangeShapeType="1"/>
            </p:cNvSpPr>
            <p:nvPr/>
          </p:nvSpPr>
          <p:spPr bwMode="auto">
            <a:xfrm flipH="1">
              <a:off x="4649" y="1932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3" name="Text Box 43"/>
            <p:cNvSpPr txBox="1">
              <a:spLocks noChangeArrowheads="1"/>
            </p:cNvSpPr>
            <p:nvPr/>
          </p:nvSpPr>
          <p:spPr bwMode="auto">
            <a:xfrm>
              <a:off x="3674" y="1751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h(key)%N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787900" y="4149725"/>
            <a:ext cx="3384550" cy="2508250"/>
            <a:chOff x="3016" y="2614"/>
            <a:chExt cx="2132" cy="1580"/>
          </a:xfrm>
        </p:grpSpPr>
        <p:pic>
          <p:nvPicPr>
            <p:cNvPr id="378925" name="Picture 45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2614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378926" name="AutoShape 46"/>
            <p:cNvSpPr>
              <a:spLocks noChangeArrowheads="1"/>
            </p:cNvSpPr>
            <p:nvPr/>
          </p:nvSpPr>
          <p:spPr bwMode="auto">
            <a:xfrm>
              <a:off x="5012" y="2705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16" name="Rectangle 47"/>
            <p:cNvSpPr>
              <a:spLocks noChangeArrowheads="1"/>
            </p:cNvSpPr>
            <p:nvPr/>
          </p:nvSpPr>
          <p:spPr bwMode="auto">
            <a:xfrm>
              <a:off x="4740" y="2627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0</a:t>
              </a:r>
            </a:p>
          </p:txBody>
        </p:sp>
        <p:pic>
          <p:nvPicPr>
            <p:cNvPr id="378928" name="Picture 48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2932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378929" name="AutoShape 49"/>
            <p:cNvSpPr>
              <a:spLocks noChangeArrowheads="1"/>
            </p:cNvSpPr>
            <p:nvPr/>
          </p:nvSpPr>
          <p:spPr bwMode="auto">
            <a:xfrm>
              <a:off x="5012" y="3022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19" name="Rectangle 50"/>
            <p:cNvSpPr>
              <a:spLocks noChangeArrowheads="1"/>
            </p:cNvSpPr>
            <p:nvPr/>
          </p:nvSpPr>
          <p:spPr bwMode="auto">
            <a:xfrm>
              <a:off x="4740" y="294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1</a:t>
              </a:r>
            </a:p>
          </p:txBody>
        </p:sp>
        <p:pic>
          <p:nvPicPr>
            <p:cNvPr id="378931" name="Picture 51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3249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378932" name="AutoShape 52"/>
            <p:cNvSpPr>
              <a:spLocks noChangeArrowheads="1"/>
            </p:cNvSpPr>
            <p:nvPr/>
          </p:nvSpPr>
          <p:spPr bwMode="auto">
            <a:xfrm>
              <a:off x="5012" y="3340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22" name="Rectangle 53"/>
            <p:cNvSpPr>
              <a:spLocks noChangeArrowheads="1"/>
            </p:cNvSpPr>
            <p:nvPr/>
          </p:nvSpPr>
          <p:spPr bwMode="auto">
            <a:xfrm>
              <a:off x="4740" y="3262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2</a:t>
              </a:r>
            </a:p>
          </p:txBody>
        </p:sp>
        <p:pic>
          <p:nvPicPr>
            <p:cNvPr id="378934" name="Picture 54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3703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378935" name="AutoShape 55"/>
            <p:cNvSpPr>
              <a:spLocks noChangeArrowheads="1"/>
            </p:cNvSpPr>
            <p:nvPr/>
          </p:nvSpPr>
          <p:spPr bwMode="auto">
            <a:xfrm>
              <a:off x="5012" y="3794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25" name="Rectangle 56"/>
            <p:cNvSpPr>
              <a:spLocks noChangeArrowheads="1"/>
            </p:cNvSpPr>
            <p:nvPr/>
          </p:nvSpPr>
          <p:spPr bwMode="auto">
            <a:xfrm>
              <a:off x="4876" y="3535"/>
              <a:ext cx="22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...</a:t>
              </a:r>
            </a:p>
          </p:txBody>
        </p:sp>
        <p:sp>
          <p:nvSpPr>
            <p:cNvPr id="17426" name="Text Box 57"/>
            <p:cNvSpPr txBox="1">
              <a:spLocks noChangeArrowheads="1"/>
            </p:cNvSpPr>
            <p:nvPr/>
          </p:nvSpPr>
          <p:spPr bwMode="auto">
            <a:xfrm>
              <a:off x="4345" y="4021"/>
              <a:ext cx="34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node</a:t>
              </a:r>
            </a:p>
          </p:txBody>
        </p:sp>
        <p:sp>
          <p:nvSpPr>
            <p:cNvPr id="17427" name="Line 58"/>
            <p:cNvSpPr>
              <a:spLocks noChangeShapeType="1"/>
            </p:cNvSpPr>
            <p:nvPr/>
          </p:nvSpPr>
          <p:spPr bwMode="auto">
            <a:xfrm flipH="1">
              <a:off x="4650" y="3975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Text Box 59"/>
            <p:cNvSpPr txBox="1">
              <a:spLocks noChangeArrowheads="1"/>
            </p:cNvSpPr>
            <p:nvPr/>
          </p:nvSpPr>
          <p:spPr bwMode="auto">
            <a:xfrm>
              <a:off x="3152" y="3339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key</a:t>
              </a:r>
            </a:p>
          </p:txBody>
        </p:sp>
        <p:sp>
          <p:nvSpPr>
            <p:cNvPr id="17429" name="Text Box 60"/>
            <p:cNvSpPr txBox="1">
              <a:spLocks noChangeArrowheads="1"/>
            </p:cNvSpPr>
            <p:nvPr/>
          </p:nvSpPr>
          <p:spPr bwMode="auto">
            <a:xfrm>
              <a:off x="4355" y="3339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pos</a:t>
              </a:r>
            </a:p>
          </p:txBody>
        </p:sp>
        <p:sp>
          <p:nvSpPr>
            <p:cNvPr id="378941" name="AutoShape 61"/>
            <p:cNvSpPr>
              <a:spLocks noChangeArrowheads="1"/>
            </p:cNvSpPr>
            <p:nvPr/>
          </p:nvSpPr>
          <p:spPr bwMode="auto">
            <a:xfrm>
              <a:off x="3493" y="3339"/>
              <a:ext cx="884" cy="272"/>
            </a:xfrm>
            <a:prstGeom prst="rightArrow">
              <a:avLst>
                <a:gd name="adj1" fmla="val 50000"/>
                <a:gd name="adj2" fmla="val 48163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i="1">
                  <a:latin typeface="Arial" charset="0"/>
                </a:rPr>
                <a:t>hash function</a:t>
              </a:r>
            </a:p>
          </p:txBody>
        </p:sp>
        <p:sp>
          <p:nvSpPr>
            <p:cNvPr id="378942" name="Text Box 62"/>
            <p:cNvSpPr txBox="1">
              <a:spLocks noChangeArrowheads="1"/>
            </p:cNvSpPr>
            <p:nvPr/>
          </p:nvSpPr>
          <p:spPr bwMode="auto">
            <a:xfrm>
              <a:off x="3198" y="2878"/>
              <a:ext cx="997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insert</a:t>
              </a:r>
              <a:r>
                <a:rPr lang="en-US" sz="1200" b="1">
                  <a:latin typeface="Arial" charset="0"/>
                </a:rPr>
                <a:t> (key, data)</a:t>
              </a:r>
            </a:p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lookup</a:t>
              </a:r>
              <a:r>
                <a:rPr lang="en-US" sz="1200" b="1">
                  <a:latin typeface="Arial" charset="0"/>
                </a:rPr>
                <a:t> (key) </a:t>
              </a:r>
              <a:r>
                <a:rPr lang="en-US" sz="1200" b="1">
                  <a:latin typeface="MS Mincho" pitchFamily="49" charset="-128"/>
                  <a:ea typeface="MS Mincho" pitchFamily="49" charset="-128"/>
                </a:rPr>
                <a:t>→</a:t>
              </a:r>
              <a:r>
                <a:rPr lang="en-US" sz="1200" b="1">
                  <a:latin typeface="Arial" charset="0"/>
                </a:rPr>
                <a:t> data</a:t>
              </a:r>
            </a:p>
          </p:txBody>
        </p:sp>
        <p:sp>
          <p:nvSpPr>
            <p:cNvPr id="378943" name="Text Box 63"/>
            <p:cNvSpPr txBox="1">
              <a:spLocks noChangeArrowheads="1"/>
            </p:cNvSpPr>
            <p:nvPr/>
          </p:nvSpPr>
          <p:spPr bwMode="auto">
            <a:xfrm>
              <a:off x="3016" y="3521"/>
              <a:ext cx="5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“Beattles”</a:t>
              </a:r>
            </a:p>
          </p:txBody>
        </p:sp>
        <p:sp>
          <p:nvSpPr>
            <p:cNvPr id="378944" name="Text Box 64"/>
            <p:cNvSpPr txBox="1">
              <a:spLocks noChangeArrowheads="1"/>
            </p:cNvSpPr>
            <p:nvPr/>
          </p:nvSpPr>
          <p:spPr bwMode="auto">
            <a:xfrm>
              <a:off x="4423" y="3521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17434" name="AutoShape 65"/>
            <p:cNvSpPr>
              <a:spLocks noChangeArrowheads="1"/>
            </p:cNvSpPr>
            <p:nvPr/>
          </p:nvSpPr>
          <p:spPr bwMode="auto">
            <a:xfrm>
              <a:off x="5012" y="3340"/>
              <a:ext cx="136" cy="136"/>
            </a:xfrm>
            <a:prstGeom prst="can">
              <a:avLst>
                <a:gd name="adj" fmla="val 25000"/>
              </a:avLst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46" name="Text Box 66"/>
            <p:cNvSpPr txBox="1">
              <a:spLocks noChangeArrowheads="1"/>
            </p:cNvSpPr>
            <p:nvPr/>
          </p:nvSpPr>
          <p:spPr bwMode="auto">
            <a:xfrm>
              <a:off x="3674" y="3566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h(key)%N</a:t>
              </a:r>
            </a:p>
          </p:txBody>
        </p:sp>
        <p:sp>
          <p:nvSpPr>
            <p:cNvPr id="17436" name="Rectangle 67"/>
            <p:cNvSpPr>
              <a:spLocks noChangeArrowheads="1"/>
            </p:cNvSpPr>
            <p:nvPr/>
          </p:nvSpPr>
          <p:spPr bwMode="auto">
            <a:xfrm>
              <a:off x="4604" y="3716"/>
              <a:ext cx="30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N-1</a:t>
              </a:r>
            </a:p>
          </p:txBody>
        </p:sp>
      </p:grpSp>
      <p:sp>
        <p:nvSpPr>
          <p:cNvPr id="68" name="6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8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8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8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8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8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Locality (cont’ d)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1233488"/>
            <a:ext cx="4040187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The joining phase preserves</a:t>
            </a:r>
            <a:br>
              <a:rPr lang="en-US" sz="2000" dirty="0" smtClean="0"/>
            </a:br>
            <a:r>
              <a:rPr lang="en-US" sz="2000" dirty="0" smtClean="0"/>
              <a:t>the locality property</a:t>
            </a:r>
          </a:p>
          <a:p>
            <a:pPr marL="692150" lvl="1" indent="-347663" eaLnBrk="1" hangingPunct="1"/>
            <a:r>
              <a:rPr lang="en-US" sz="1900" dirty="0" smtClean="0"/>
              <a:t>First: </a:t>
            </a:r>
            <a:r>
              <a:rPr lang="en-US" sz="1900" i="1" dirty="0" smtClean="0"/>
              <a:t>A</a:t>
            </a:r>
            <a:r>
              <a:rPr lang="en-US" sz="1900" dirty="0" smtClean="0"/>
              <a:t> must be near </a:t>
            </a:r>
            <a:r>
              <a:rPr lang="en-US" sz="1900" i="1" dirty="0" smtClean="0"/>
              <a:t>X</a:t>
            </a:r>
          </a:p>
          <a:p>
            <a:pPr marL="692150" lvl="1" indent="-347663" eaLnBrk="1" hangingPunct="1"/>
            <a:r>
              <a:rPr lang="en-US" sz="1900" dirty="0" smtClean="0"/>
              <a:t>Entries in row zero of </a:t>
            </a:r>
            <a:r>
              <a:rPr lang="en-US" sz="1900" i="1" dirty="0" smtClean="0"/>
              <a:t>A</a:t>
            </a:r>
            <a:r>
              <a:rPr lang="en-US" sz="1900" dirty="0" smtClean="0"/>
              <a:t>’s</a:t>
            </a:r>
            <a:br>
              <a:rPr lang="en-US" sz="1900" dirty="0" smtClean="0"/>
            </a:br>
            <a:r>
              <a:rPr lang="en-US" sz="1900" dirty="0" smtClean="0"/>
              <a:t>routing table are close to</a:t>
            </a:r>
            <a:br>
              <a:rPr lang="en-US" sz="1900" dirty="0" smtClean="0"/>
            </a:br>
            <a:r>
              <a:rPr lang="en-US" sz="1900" i="1" dirty="0" smtClean="0"/>
              <a:t>A</a:t>
            </a:r>
            <a:r>
              <a:rPr lang="en-US" sz="1900" dirty="0" smtClean="0"/>
              <a:t>, </a:t>
            </a:r>
            <a:r>
              <a:rPr lang="en-US" sz="1900" i="1" dirty="0" smtClean="0"/>
              <a:t>A</a:t>
            </a:r>
            <a:r>
              <a:rPr lang="en-US" sz="1900" dirty="0" smtClean="0"/>
              <a:t> is close to </a:t>
            </a:r>
            <a:r>
              <a:rPr lang="en-US" sz="1900" i="1" dirty="0" smtClean="0"/>
              <a:t>X</a:t>
            </a:r>
            <a:r>
              <a:rPr lang="en-US" sz="1900" dirty="0" smtClean="0"/>
              <a:t> </a:t>
            </a:r>
            <a:r>
              <a:rPr lang="en-US" sz="1900" dirty="0" smtClean="0">
                <a:sym typeface="Symbol" pitchFamily="18" charset="2"/>
              </a:rPr>
              <a:t></a:t>
            </a:r>
            <a:r>
              <a:rPr lang="en-US" sz="1900" dirty="0" smtClean="0"/>
              <a:t> </a:t>
            </a:r>
            <a:r>
              <a:rPr lang="en-US" sz="1900" i="1" dirty="0" smtClean="0"/>
              <a:t>X</a:t>
            </a:r>
            <a:r>
              <a:rPr lang="en-US" sz="1900" i="1" baseline="-25000" dirty="0" smtClean="0"/>
              <a:t>0</a:t>
            </a:r>
            <a:r>
              <a:rPr lang="en-US" sz="1900" dirty="0" smtClean="0"/>
              <a:t> can be </a:t>
            </a:r>
            <a:r>
              <a:rPr lang="en-US" sz="1900" i="1" dirty="0" smtClean="0"/>
              <a:t>A</a:t>
            </a:r>
            <a:r>
              <a:rPr lang="en-US" sz="1900" i="1" baseline="-25000" dirty="0" smtClean="0"/>
              <a:t>0</a:t>
            </a:r>
            <a:endParaRPr lang="en-US" sz="1900" i="1" dirty="0" smtClean="0"/>
          </a:p>
          <a:p>
            <a:pPr marL="692150" lvl="1" indent="-347663" eaLnBrk="1" hangingPunct="1"/>
            <a:r>
              <a:rPr lang="en-US" sz="1900" dirty="0" smtClean="0"/>
              <a:t>The distance from </a:t>
            </a:r>
            <a:r>
              <a:rPr lang="en-US" sz="1900" i="1" dirty="0" smtClean="0"/>
              <a:t>B</a:t>
            </a:r>
            <a:r>
              <a:rPr lang="en-US" sz="1900" dirty="0" smtClean="0"/>
              <a:t> to nodes from </a:t>
            </a:r>
            <a:r>
              <a:rPr lang="en-US" sz="1900" i="1" dirty="0" smtClean="0"/>
              <a:t>B</a:t>
            </a:r>
            <a:r>
              <a:rPr lang="en-US" sz="1900" i="1" baseline="-25000" dirty="0" smtClean="0"/>
              <a:t>1</a:t>
            </a:r>
            <a:r>
              <a:rPr lang="en-US" sz="1900" dirty="0" smtClean="0"/>
              <a:t> is much larger than distance from </a:t>
            </a:r>
            <a:r>
              <a:rPr lang="en-US" sz="1900" i="1" dirty="0" smtClean="0"/>
              <a:t>A</a:t>
            </a:r>
            <a:r>
              <a:rPr lang="en-US" sz="1900" dirty="0" smtClean="0"/>
              <a:t> to </a:t>
            </a:r>
            <a:r>
              <a:rPr lang="en-US" sz="1900" i="1" dirty="0" smtClean="0"/>
              <a:t>B</a:t>
            </a:r>
            <a:r>
              <a:rPr lang="en-US" sz="1900" dirty="0" smtClean="0"/>
              <a:t> (</a:t>
            </a:r>
            <a:r>
              <a:rPr lang="en-US" sz="1900" i="1" dirty="0" smtClean="0"/>
              <a:t>B</a:t>
            </a:r>
            <a:r>
              <a:rPr lang="en-US" sz="1900" dirty="0" smtClean="0"/>
              <a:t> is in </a:t>
            </a:r>
            <a:r>
              <a:rPr lang="en-US" sz="1900" i="1" dirty="0" smtClean="0"/>
              <a:t>A</a:t>
            </a:r>
            <a:r>
              <a:rPr lang="en-US" sz="1900" i="1" baseline="-25000" dirty="0" smtClean="0"/>
              <a:t>0</a:t>
            </a:r>
            <a:r>
              <a:rPr lang="en-US" sz="1900" dirty="0" smtClean="0"/>
              <a:t>) </a:t>
            </a:r>
            <a:r>
              <a:rPr lang="en-US" sz="1900" dirty="0" smtClean="0">
                <a:sym typeface="Symbol" pitchFamily="18" charset="2"/>
              </a:rPr>
              <a:t></a:t>
            </a:r>
            <a:r>
              <a:rPr lang="en-US" sz="1900" dirty="0" smtClean="0"/>
              <a:t> </a:t>
            </a:r>
            <a:r>
              <a:rPr lang="en-US" sz="1900" i="1" dirty="0" smtClean="0"/>
              <a:t>B</a:t>
            </a:r>
            <a:r>
              <a:rPr lang="en-US" sz="1900" i="1" baseline="-25000" dirty="0" smtClean="0"/>
              <a:t>1</a:t>
            </a:r>
            <a:r>
              <a:rPr lang="en-US" sz="1900" dirty="0" smtClean="0"/>
              <a:t> can be reasonable choice for </a:t>
            </a:r>
            <a:r>
              <a:rPr lang="en-US" sz="1900" i="1" dirty="0" smtClean="0"/>
              <a:t>X</a:t>
            </a:r>
            <a:r>
              <a:rPr lang="en-US" sz="1900" i="1" baseline="-25000" dirty="0" smtClean="0"/>
              <a:t>1</a:t>
            </a:r>
            <a:r>
              <a:rPr lang="en-US" sz="1900" dirty="0" smtClean="0"/>
              <a:t>, </a:t>
            </a:r>
            <a:r>
              <a:rPr lang="en-US" sz="1900" i="1" dirty="0" smtClean="0"/>
              <a:t>C</a:t>
            </a:r>
            <a:r>
              <a:rPr lang="en-US" sz="1900" i="1" baseline="-25000" dirty="0" smtClean="0"/>
              <a:t>2</a:t>
            </a:r>
            <a:r>
              <a:rPr lang="en-US" sz="1900" dirty="0" smtClean="0"/>
              <a:t> for </a:t>
            </a:r>
            <a:r>
              <a:rPr lang="en-US" sz="1900" i="1" dirty="0" smtClean="0"/>
              <a:t>X</a:t>
            </a:r>
            <a:r>
              <a:rPr lang="en-US" sz="1900" i="1" baseline="-25000" dirty="0" smtClean="0"/>
              <a:t>2</a:t>
            </a:r>
            <a:r>
              <a:rPr lang="en-US" sz="1900" dirty="0" smtClean="0"/>
              <a:t>, etc.</a:t>
            </a:r>
          </a:p>
          <a:p>
            <a:pPr marL="692150" lvl="1" indent="-347663" eaLnBrk="1" hangingPunct="1"/>
            <a:r>
              <a:rPr lang="en-US" sz="1900" dirty="0" smtClean="0"/>
              <a:t>To avoid cascading errors, </a:t>
            </a:r>
            <a:r>
              <a:rPr lang="en-US" sz="1900" i="1" dirty="0" smtClean="0"/>
              <a:t>X</a:t>
            </a:r>
            <a:r>
              <a:rPr lang="en-US" sz="1900" dirty="0" smtClean="0"/>
              <a:t> requests the state from each of the nodes in its routing table and updates its own with any closer node</a:t>
            </a:r>
            <a:endParaRPr lang="en-US" dirty="0" smtClean="0"/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Locality (cont’ d)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This scheme works “pretty well” in practice</a:t>
            </a:r>
          </a:p>
          <a:p>
            <a:pPr marL="692150" lvl="1" indent="-347663" eaLnBrk="1" hangingPunct="1"/>
            <a:r>
              <a:rPr lang="en-US" sz="1800" dirty="0" smtClean="0"/>
              <a:t>No guarantee for shortest path</a:t>
            </a:r>
          </a:p>
          <a:p>
            <a:pPr marL="692150" lvl="1" indent="-347663" eaLnBrk="1" hangingPunct="1"/>
            <a:r>
              <a:rPr lang="en-US" sz="1800" dirty="0" smtClean="0"/>
              <a:t>Measured stretch around 2-3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Since only local information is used, Pastry minimizes the distance of the next routing step with no sense of global direction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Although it cannot be guaranteed that the distance of a message from its source increases monotonically at each step, a message tends to make larger and larger strides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and Network Topology</a:t>
            </a:r>
          </a:p>
        </p:txBody>
      </p:sp>
      <p:sp>
        <p:nvSpPr>
          <p:cNvPr id="66563" name="Oval 3"/>
          <p:cNvSpPr>
            <a:spLocks noChangeArrowheads="1"/>
          </p:cNvSpPr>
          <p:nvPr/>
        </p:nvSpPr>
        <p:spPr bwMode="auto">
          <a:xfrm>
            <a:off x="22320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23399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Oval 5"/>
          <p:cNvSpPr>
            <a:spLocks noChangeArrowheads="1"/>
          </p:cNvSpPr>
          <p:nvPr/>
        </p:nvSpPr>
        <p:spPr bwMode="auto">
          <a:xfrm>
            <a:off x="24479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Oval 6"/>
          <p:cNvSpPr>
            <a:spLocks noChangeArrowheads="1"/>
          </p:cNvSpPr>
          <p:nvPr/>
        </p:nvSpPr>
        <p:spPr bwMode="auto">
          <a:xfrm>
            <a:off x="25558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Oval 7"/>
          <p:cNvSpPr>
            <a:spLocks noChangeArrowheads="1"/>
          </p:cNvSpPr>
          <p:nvPr/>
        </p:nvSpPr>
        <p:spPr bwMode="auto">
          <a:xfrm>
            <a:off x="26638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Oval 8"/>
          <p:cNvSpPr>
            <a:spLocks noChangeArrowheads="1"/>
          </p:cNvSpPr>
          <p:nvPr/>
        </p:nvSpPr>
        <p:spPr bwMode="auto">
          <a:xfrm>
            <a:off x="27717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Oval 9"/>
          <p:cNvSpPr>
            <a:spLocks noChangeArrowheads="1"/>
          </p:cNvSpPr>
          <p:nvPr/>
        </p:nvSpPr>
        <p:spPr bwMode="auto">
          <a:xfrm>
            <a:off x="22320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Oval 10"/>
          <p:cNvSpPr>
            <a:spLocks noChangeArrowheads="1"/>
          </p:cNvSpPr>
          <p:nvPr/>
        </p:nvSpPr>
        <p:spPr bwMode="auto">
          <a:xfrm>
            <a:off x="23399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Oval 11"/>
          <p:cNvSpPr>
            <a:spLocks noChangeArrowheads="1"/>
          </p:cNvSpPr>
          <p:nvPr/>
        </p:nvSpPr>
        <p:spPr bwMode="auto">
          <a:xfrm>
            <a:off x="25558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Oval 12"/>
          <p:cNvSpPr>
            <a:spLocks noChangeArrowheads="1"/>
          </p:cNvSpPr>
          <p:nvPr/>
        </p:nvSpPr>
        <p:spPr bwMode="auto">
          <a:xfrm>
            <a:off x="26638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Oval 13"/>
          <p:cNvSpPr>
            <a:spLocks noChangeArrowheads="1"/>
          </p:cNvSpPr>
          <p:nvPr/>
        </p:nvSpPr>
        <p:spPr bwMode="auto">
          <a:xfrm>
            <a:off x="27717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Oval 14"/>
          <p:cNvSpPr>
            <a:spLocks noChangeArrowheads="1"/>
          </p:cNvSpPr>
          <p:nvPr/>
        </p:nvSpPr>
        <p:spPr bwMode="auto">
          <a:xfrm>
            <a:off x="21240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5" name="Oval 15"/>
          <p:cNvSpPr>
            <a:spLocks noChangeArrowheads="1"/>
          </p:cNvSpPr>
          <p:nvPr/>
        </p:nvSpPr>
        <p:spPr bwMode="auto">
          <a:xfrm>
            <a:off x="22320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6" name="Oval 16"/>
          <p:cNvSpPr>
            <a:spLocks noChangeArrowheads="1"/>
          </p:cNvSpPr>
          <p:nvPr/>
        </p:nvSpPr>
        <p:spPr bwMode="auto">
          <a:xfrm>
            <a:off x="23399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7" name="Oval 17"/>
          <p:cNvSpPr>
            <a:spLocks noChangeArrowheads="1"/>
          </p:cNvSpPr>
          <p:nvPr/>
        </p:nvSpPr>
        <p:spPr bwMode="auto">
          <a:xfrm>
            <a:off x="24479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8" name="Oval 18"/>
          <p:cNvSpPr>
            <a:spLocks noChangeArrowheads="1"/>
          </p:cNvSpPr>
          <p:nvPr/>
        </p:nvSpPr>
        <p:spPr bwMode="auto">
          <a:xfrm>
            <a:off x="25558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9" name="Oval 19"/>
          <p:cNvSpPr>
            <a:spLocks noChangeArrowheads="1"/>
          </p:cNvSpPr>
          <p:nvPr/>
        </p:nvSpPr>
        <p:spPr bwMode="auto">
          <a:xfrm>
            <a:off x="26638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27717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1" name="Oval 21"/>
          <p:cNvSpPr>
            <a:spLocks noChangeArrowheads="1"/>
          </p:cNvSpPr>
          <p:nvPr/>
        </p:nvSpPr>
        <p:spPr bwMode="auto">
          <a:xfrm>
            <a:off x="20161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2" name="Oval 22"/>
          <p:cNvSpPr>
            <a:spLocks noChangeArrowheads="1"/>
          </p:cNvSpPr>
          <p:nvPr/>
        </p:nvSpPr>
        <p:spPr bwMode="auto">
          <a:xfrm>
            <a:off x="21240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22320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4" name="Oval 24"/>
          <p:cNvSpPr>
            <a:spLocks noChangeArrowheads="1"/>
          </p:cNvSpPr>
          <p:nvPr/>
        </p:nvSpPr>
        <p:spPr bwMode="auto">
          <a:xfrm>
            <a:off x="23399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5" name="Oval 25"/>
          <p:cNvSpPr>
            <a:spLocks noChangeArrowheads="1"/>
          </p:cNvSpPr>
          <p:nvPr/>
        </p:nvSpPr>
        <p:spPr bwMode="auto">
          <a:xfrm>
            <a:off x="24479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6" name="Oval 26"/>
          <p:cNvSpPr>
            <a:spLocks noChangeArrowheads="1"/>
          </p:cNvSpPr>
          <p:nvPr/>
        </p:nvSpPr>
        <p:spPr bwMode="auto">
          <a:xfrm>
            <a:off x="25558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7" name="Oval 27"/>
          <p:cNvSpPr>
            <a:spLocks noChangeArrowheads="1"/>
          </p:cNvSpPr>
          <p:nvPr/>
        </p:nvSpPr>
        <p:spPr bwMode="auto">
          <a:xfrm>
            <a:off x="26638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8" name="Oval 28"/>
          <p:cNvSpPr>
            <a:spLocks noChangeArrowheads="1"/>
          </p:cNvSpPr>
          <p:nvPr/>
        </p:nvSpPr>
        <p:spPr bwMode="auto">
          <a:xfrm>
            <a:off x="27717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9" name="Oval 29"/>
          <p:cNvSpPr>
            <a:spLocks noChangeArrowheads="1"/>
          </p:cNvSpPr>
          <p:nvPr/>
        </p:nvSpPr>
        <p:spPr bwMode="auto">
          <a:xfrm>
            <a:off x="20161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0" name="Oval 30"/>
          <p:cNvSpPr>
            <a:spLocks noChangeArrowheads="1"/>
          </p:cNvSpPr>
          <p:nvPr/>
        </p:nvSpPr>
        <p:spPr bwMode="auto">
          <a:xfrm>
            <a:off x="21240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1" name="Oval 31"/>
          <p:cNvSpPr>
            <a:spLocks noChangeArrowheads="1"/>
          </p:cNvSpPr>
          <p:nvPr/>
        </p:nvSpPr>
        <p:spPr bwMode="auto">
          <a:xfrm>
            <a:off x="22320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2" name="Oval 32"/>
          <p:cNvSpPr>
            <a:spLocks noChangeArrowheads="1"/>
          </p:cNvSpPr>
          <p:nvPr/>
        </p:nvSpPr>
        <p:spPr bwMode="auto">
          <a:xfrm>
            <a:off x="23399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3" name="Oval 33"/>
          <p:cNvSpPr>
            <a:spLocks noChangeArrowheads="1"/>
          </p:cNvSpPr>
          <p:nvPr/>
        </p:nvSpPr>
        <p:spPr bwMode="auto">
          <a:xfrm>
            <a:off x="24479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4" name="Oval 34"/>
          <p:cNvSpPr>
            <a:spLocks noChangeArrowheads="1"/>
          </p:cNvSpPr>
          <p:nvPr/>
        </p:nvSpPr>
        <p:spPr bwMode="auto">
          <a:xfrm>
            <a:off x="25558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5" name="Oval 35"/>
          <p:cNvSpPr>
            <a:spLocks noChangeArrowheads="1"/>
          </p:cNvSpPr>
          <p:nvPr/>
        </p:nvSpPr>
        <p:spPr bwMode="auto">
          <a:xfrm>
            <a:off x="26638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6" name="Oval 36"/>
          <p:cNvSpPr>
            <a:spLocks noChangeArrowheads="1"/>
          </p:cNvSpPr>
          <p:nvPr/>
        </p:nvSpPr>
        <p:spPr bwMode="auto">
          <a:xfrm>
            <a:off x="27717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7" name="Oval 37"/>
          <p:cNvSpPr>
            <a:spLocks noChangeArrowheads="1"/>
          </p:cNvSpPr>
          <p:nvPr/>
        </p:nvSpPr>
        <p:spPr bwMode="auto">
          <a:xfrm>
            <a:off x="20161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8" name="Oval 38"/>
          <p:cNvSpPr>
            <a:spLocks noChangeArrowheads="1"/>
          </p:cNvSpPr>
          <p:nvPr/>
        </p:nvSpPr>
        <p:spPr bwMode="auto">
          <a:xfrm>
            <a:off x="21240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9" name="Oval 39"/>
          <p:cNvSpPr>
            <a:spLocks noChangeArrowheads="1"/>
          </p:cNvSpPr>
          <p:nvPr/>
        </p:nvSpPr>
        <p:spPr bwMode="auto">
          <a:xfrm>
            <a:off x="22320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0" name="Oval 40"/>
          <p:cNvSpPr>
            <a:spLocks noChangeArrowheads="1"/>
          </p:cNvSpPr>
          <p:nvPr/>
        </p:nvSpPr>
        <p:spPr bwMode="auto">
          <a:xfrm>
            <a:off x="23399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1" name="Oval 41"/>
          <p:cNvSpPr>
            <a:spLocks noChangeArrowheads="1"/>
          </p:cNvSpPr>
          <p:nvPr/>
        </p:nvSpPr>
        <p:spPr bwMode="auto">
          <a:xfrm>
            <a:off x="24479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2" name="Oval 42"/>
          <p:cNvSpPr>
            <a:spLocks noChangeArrowheads="1"/>
          </p:cNvSpPr>
          <p:nvPr/>
        </p:nvSpPr>
        <p:spPr bwMode="auto">
          <a:xfrm>
            <a:off x="25558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3" name="Oval 43"/>
          <p:cNvSpPr>
            <a:spLocks noChangeArrowheads="1"/>
          </p:cNvSpPr>
          <p:nvPr/>
        </p:nvSpPr>
        <p:spPr bwMode="auto">
          <a:xfrm>
            <a:off x="26638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4" name="Oval 44"/>
          <p:cNvSpPr>
            <a:spLocks noChangeArrowheads="1"/>
          </p:cNvSpPr>
          <p:nvPr/>
        </p:nvSpPr>
        <p:spPr bwMode="auto">
          <a:xfrm>
            <a:off x="27717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5" name="Oval 45"/>
          <p:cNvSpPr>
            <a:spLocks noChangeArrowheads="1"/>
          </p:cNvSpPr>
          <p:nvPr/>
        </p:nvSpPr>
        <p:spPr bwMode="auto">
          <a:xfrm>
            <a:off x="28797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6" name="Oval 46"/>
          <p:cNvSpPr>
            <a:spLocks noChangeArrowheads="1"/>
          </p:cNvSpPr>
          <p:nvPr/>
        </p:nvSpPr>
        <p:spPr bwMode="auto">
          <a:xfrm>
            <a:off x="29876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7" name="Oval 47"/>
          <p:cNvSpPr>
            <a:spLocks noChangeArrowheads="1"/>
          </p:cNvSpPr>
          <p:nvPr/>
        </p:nvSpPr>
        <p:spPr bwMode="auto">
          <a:xfrm>
            <a:off x="30956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8" name="Oval 48"/>
          <p:cNvSpPr>
            <a:spLocks noChangeArrowheads="1"/>
          </p:cNvSpPr>
          <p:nvPr/>
        </p:nvSpPr>
        <p:spPr bwMode="auto">
          <a:xfrm>
            <a:off x="32035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09" name="Oval 49"/>
          <p:cNvSpPr>
            <a:spLocks noChangeArrowheads="1"/>
          </p:cNvSpPr>
          <p:nvPr/>
        </p:nvSpPr>
        <p:spPr bwMode="auto">
          <a:xfrm>
            <a:off x="33115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0" name="Oval 50"/>
          <p:cNvSpPr>
            <a:spLocks noChangeArrowheads="1"/>
          </p:cNvSpPr>
          <p:nvPr/>
        </p:nvSpPr>
        <p:spPr bwMode="auto">
          <a:xfrm>
            <a:off x="34194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1" name="Oval 51"/>
          <p:cNvSpPr>
            <a:spLocks noChangeArrowheads="1"/>
          </p:cNvSpPr>
          <p:nvPr/>
        </p:nvSpPr>
        <p:spPr bwMode="auto">
          <a:xfrm>
            <a:off x="35274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2" name="Oval 52"/>
          <p:cNvSpPr>
            <a:spLocks noChangeArrowheads="1"/>
          </p:cNvSpPr>
          <p:nvPr/>
        </p:nvSpPr>
        <p:spPr bwMode="auto">
          <a:xfrm>
            <a:off x="36353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3" name="Oval 53"/>
          <p:cNvSpPr>
            <a:spLocks noChangeArrowheads="1"/>
          </p:cNvSpPr>
          <p:nvPr/>
        </p:nvSpPr>
        <p:spPr bwMode="auto">
          <a:xfrm>
            <a:off x="28797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4" name="Oval 54"/>
          <p:cNvSpPr>
            <a:spLocks noChangeArrowheads="1"/>
          </p:cNvSpPr>
          <p:nvPr/>
        </p:nvSpPr>
        <p:spPr bwMode="auto">
          <a:xfrm>
            <a:off x="29876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5" name="Oval 55"/>
          <p:cNvSpPr>
            <a:spLocks noChangeArrowheads="1"/>
          </p:cNvSpPr>
          <p:nvPr/>
        </p:nvSpPr>
        <p:spPr bwMode="auto">
          <a:xfrm>
            <a:off x="30956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6" name="Oval 56"/>
          <p:cNvSpPr>
            <a:spLocks noChangeArrowheads="1"/>
          </p:cNvSpPr>
          <p:nvPr/>
        </p:nvSpPr>
        <p:spPr bwMode="auto">
          <a:xfrm>
            <a:off x="32035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7" name="Oval 57"/>
          <p:cNvSpPr>
            <a:spLocks noChangeArrowheads="1"/>
          </p:cNvSpPr>
          <p:nvPr/>
        </p:nvSpPr>
        <p:spPr bwMode="auto">
          <a:xfrm>
            <a:off x="33115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8" name="Oval 58"/>
          <p:cNvSpPr>
            <a:spLocks noChangeArrowheads="1"/>
          </p:cNvSpPr>
          <p:nvPr/>
        </p:nvSpPr>
        <p:spPr bwMode="auto">
          <a:xfrm>
            <a:off x="34194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19" name="Oval 59"/>
          <p:cNvSpPr>
            <a:spLocks noChangeArrowheads="1"/>
          </p:cNvSpPr>
          <p:nvPr/>
        </p:nvSpPr>
        <p:spPr bwMode="auto">
          <a:xfrm>
            <a:off x="35274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0" name="Oval 60"/>
          <p:cNvSpPr>
            <a:spLocks noChangeArrowheads="1"/>
          </p:cNvSpPr>
          <p:nvPr/>
        </p:nvSpPr>
        <p:spPr bwMode="auto">
          <a:xfrm>
            <a:off x="36353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1" name="Oval 61"/>
          <p:cNvSpPr>
            <a:spLocks noChangeArrowheads="1"/>
          </p:cNvSpPr>
          <p:nvPr/>
        </p:nvSpPr>
        <p:spPr bwMode="auto">
          <a:xfrm>
            <a:off x="28797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2" name="Oval 62"/>
          <p:cNvSpPr>
            <a:spLocks noChangeArrowheads="1"/>
          </p:cNvSpPr>
          <p:nvPr/>
        </p:nvSpPr>
        <p:spPr bwMode="auto">
          <a:xfrm>
            <a:off x="29876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3" name="Oval 63"/>
          <p:cNvSpPr>
            <a:spLocks noChangeArrowheads="1"/>
          </p:cNvSpPr>
          <p:nvPr/>
        </p:nvSpPr>
        <p:spPr bwMode="auto">
          <a:xfrm>
            <a:off x="30956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4" name="Oval 64"/>
          <p:cNvSpPr>
            <a:spLocks noChangeArrowheads="1"/>
          </p:cNvSpPr>
          <p:nvPr/>
        </p:nvSpPr>
        <p:spPr bwMode="auto">
          <a:xfrm>
            <a:off x="32035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5" name="Oval 65"/>
          <p:cNvSpPr>
            <a:spLocks noChangeArrowheads="1"/>
          </p:cNvSpPr>
          <p:nvPr/>
        </p:nvSpPr>
        <p:spPr bwMode="auto">
          <a:xfrm>
            <a:off x="33115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6" name="Oval 66"/>
          <p:cNvSpPr>
            <a:spLocks noChangeArrowheads="1"/>
          </p:cNvSpPr>
          <p:nvPr/>
        </p:nvSpPr>
        <p:spPr bwMode="auto">
          <a:xfrm>
            <a:off x="34194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7" name="Oval 67"/>
          <p:cNvSpPr>
            <a:spLocks noChangeArrowheads="1"/>
          </p:cNvSpPr>
          <p:nvPr/>
        </p:nvSpPr>
        <p:spPr bwMode="auto">
          <a:xfrm>
            <a:off x="35274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8" name="Oval 68"/>
          <p:cNvSpPr>
            <a:spLocks noChangeArrowheads="1"/>
          </p:cNvSpPr>
          <p:nvPr/>
        </p:nvSpPr>
        <p:spPr bwMode="auto">
          <a:xfrm>
            <a:off x="36353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29" name="Oval 69"/>
          <p:cNvSpPr>
            <a:spLocks noChangeArrowheads="1"/>
          </p:cNvSpPr>
          <p:nvPr/>
        </p:nvSpPr>
        <p:spPr bwMode="auto">
          <a:xfrm>
            <a:off x="28797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0" name="Oval 70"/>
          <p:cNvSpPr>
            <a:spLocks noChangeArrowheads="1"/>
          </p:cNvSpPr>
          <p:nvPr/>
        </p:nvSpPr>
        <p:spPr bwMode="auto">
          <a:xfrm>
            <a:off x="29876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1" name="Oval 71"/>
          <p:cNvSpPr>
            <a:spLocks noChangeArrowheads="1"/>
          </p:cNvSpPr>
          <p:nvPr/>
        </p:nvSpPr>
        <p:spPr bwMode="auto">
          <a:xfrm>
            <a:off x="30956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2" name="Oval 72"/>
          <p:cNvSpPr>
            <a:spLocks noChangeArrowheads="1"/>
          </p:cNvSpPr>
          <p:nvPr/>
        </p:nvSpPr>
        <p:spPr bwMode="auto">
          <a:xfrm>
            <a:off x="33115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3" name="Oval 73"/>
          <p:cNvSpPr>
            <a:spLocks noChangeArrowheads="1"/>
          </p:cNvSpPr>
          <p:nvPr/>
        </p:nvSpPr>
        <p:spPr bwMode="auto">
          <a:xfrm>
            <a:off x="34194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4" name="Oval 74"/>
          <p:cNvSpPr>
            <a:spLocks noChangeArrowheads="1"/>
          </p:cNvSpPr>
          <p:nvPr/>
        </p:nvSpPr>
        <p:spPr bwMode="auto">
          <a:xfrm>
            <a:off x="35274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5" name="Oval 75"/>
          <p:cNvSpPr>
            <a:spLocks noChangeArrowheads="1"/>
          </p:cNvSpPr>
          <p:nvPr/>
        </p:nvSpPr>
        <p:spPr bwMode="auto">
          <a:xfrm>
            <a:off x="36353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6" name="Oval 76"/>
          <p:cNvSpPr>
            <a:spLocks noChangeArrowheads="1"/>
          </p:cNvSpPr>
          <p:nvPr/>
        </p:nvSpPr>
        <p:spPr bwMode="auto">
          <a:xfrm>
            <a:off x="28797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7" name="Oval 77"/>
          <p:cNvSpPr>
            <a:spLocks noChangeArrowheads="1"/>
          </p:cNvSpPr>
          <p:nvPr/>
        </p:nvSpPr>
        <p:spPr bwMode="auto">
          <a:xfrm>
            <a:off x="29876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8" name="Oval 78"/>
          <p:cNvSpPr>
            <a:spLocks noChangeArrowheads="1"/>
          </p:cNvSpPr>
          <p:nvPr/>
        </p:nvSpPr>
        <p:spPr bwMode="auto">
          <a:xfrm>
            <a:off x="30956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39" name="Oval 79"/>
          <p:cNvSpPr>
            <a:spLocks noChangeArrowheads="1"/>
          </p:cNvSpPr>
          <p:nvPr/>
        </p:nvSpPr>
        <p:spPr bwMode="auto">
          <a:xfrm>
            <a:off x="32035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0" name="Oval 80"/>
          <p:cNvSpPr>
            <a:spLocks noChangeArrowheads="1"/>
          </p:cNvSpPr>
          <p:nvPr/>
        </p:nvSpPr>
        <p:spPr bwMode="auto">
          <a:xfrm>
            <a:off x="33115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1" name="Oval 81"/>
          <p:cNvSpPr>
            <a:spLocks noChangeArrowheads="1"/>
          </p:cNvSpPr>
          <p:nvPr/>
        </p:nvSpPr>
        <p:spPr bwMode="auto">
          <a:xfrm>
            <a:off x="34194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2" name="Oval 82"/>
          <p:cNvSpPr>
            <a:spLocks noChangeArrowheads="1"/>
          </p:cNvSpPr>
          <p:nvPr/>
        </p:nvSpPr>
        <p:spPr bwMode="auto">
          <a:xfrm>
            <a:off x="35274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3" name="Oval 83"/>
          <p:cNvSpPr>
            <a:spLocks noChangeArrowheads="1"/>
          </p:cNvSpPr>
          <p:nvPr/>
        </p:nvSpPr>
        <p:spPr bwMode="auto">
          <a:xfrm>
            <a:off x="36353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4" name="Oval 84"/>
          <p:cNvSpPr>
            <a:spLocks noChangeArrowheads="1"/>
          </p:cNvSpPr>
          <p:nvPr/>
        </p:nvSpPr>
        <p:spPr bwMode="auto">
          <a:xfrm>
            <a:off x="28797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5" name="Oval 85"/>
          <p:cNvSpPr>
            <a:spLocks noChangeArrowheads="1"/>
          </p:cNvSpPr>
          <p:nvPr/>
        </p:nvSpPr>
        <p:spPr bwMode="auto">
          <a:xfrm>
            <a:off x="29876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6" name="Oval 86"/>
          <p:cNvSpPr>
            <a:spLocks noChangeArrowheads="1"/>
          </p:cNvSpPr>
          <p:nvPr/>
        </p:nvSpPr>
        <p:spPr bwMode="auto">
          <a:xfrm>
            <a:off x="30956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7" name="Oval 87"/>
          <p:cNvSpPr>
            <a:spLocks noChangeArrowheads="1"/>
          </p:cNvSpPr>
          <p:nvPr/>
        </p:nvSpPr>
        <p:spPr bwMode="auto">
          <a:xfrm>
            <a:off x="32035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8" name="Oval 88"/>
          <p:cNvSpPr>
            <a:spLocks noChangeArrowheads="1"/>
          </p:cNvSpPr>
          <p:nvPr/>
        </p:nvSpPr>
        <p:spPr bwMode="auto">
          <a:xfrm>
            <a:off x="33115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49" name="Oval 89"/>
          <p:cNvSpPr>
            <a:spLocks noChangeArrowheads="1"/>
          </p:cNvSpPr>
          <p:nvPr/>
        </p:nvSpPr>
        <p:spPr bwMode="auto">
          <a:xfrm>
            <a:off x="34194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0" name="Oval 90"/>
          <p:cNvSpPr>
            <a:spLocks noChangeArrowheads="1"/>
          </p:cNvSpPr>
          <p:nvPr/>
        </p:nvSpPr>
        <p:spPr bwMode="auto">
          <a:xfrm>
            <a:off x="35274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1" name="Oval 91"/>
          <p:cNvSpPr>
            <a:spLocks noChangeArrowheads="1"/>
          </p:cNvSpPr>
          <p:nvPr/>
        </p:nvSpPr>
        <p:spPr bwMode="auto">
          <a:xfrm>
            <a:off x="36353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2" name="Oval 92"/>
          <p:cNvSpPr>
            <a:spLocks noChangeArrowheads="1"/>
          </p:cNvSpPr>
          <p:nvPr/>
        </p:nvSpPr>
        <p:spPr bwMode="auto">
          <a:xfrm>
            <a:off x="20161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3" name="Oval 93"/>
          <p:cNvSpPr>
            <a:spLocks noChangeArrowheads="1"/>
          </p:cNvSpPr>
          <p:nvPr/>
        </p:nvSpPr>
        <p:spPr bwMode="auto">
          <a:xfrm>
            <a:off x="21240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4" name="Oval 94"/>
          <p:cNvSpPr>
            <a:spLocks noChangeArrowheads="1"/>
          </p:cNvSpPr>
          <p:nvPr/>
        </p:nvSpPr>
        <p:spPr bwMode="auto">
          <a:xfrm>
            <a:off x="22320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5" name="Oval 95"/>
          <p:cNvSpPr>
            <a:spLocks noChangeArrowheads="1"/>
          </p:cNvSpPr>
          <p:nvPr/>
        </p:nvSpPr>
        <p:spPr bwMode="auto">
          <a:xfrm>
            <a:off x="23399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6" name="Oval 96"/>
          <p:cNvSpPr>
            <a:spLocks noChangeArrowheads="1"/>
          </p:cNvSpPr>
          <p:nvPr/>
        </p:nvSpPr>
        <p:spPr bwMode="auto">
          <a:xfrm>
            <a:off x="24479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7" name="Oval 97"/>
          <p:cNvSpPr>
            <a:spLocks noChangeArrowheads="1"/>
          </p:cNvSpPr>
          <p:nvPr/>
        </p:nvSpPr>
        <p:spPr bwMode="auto">
          <a:xfrm>
            <a:off x="25558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8" name="Oval 98"/>
          <p:cNvSpPr>
            <a:spLocks noChangeArrowheads="1"/>
          </p:cNvSpPr>
          <p:nvPr/>
        </p:nvSpPr>
        <p:spPr bwMode="auto">
          <a:xfrm>
            <a:off x="26638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59" name="Oval 99"/>
          <p:cNvSpPr>
            <a:spLocks noChangeArrowheads="1"/>
          </p:cNvSpPr>
          <p:nvPr/>
        </p:nvSpPr>
        <p:spPr bwMode="auto">
          <a:xfrm>
            <a:off x="27717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0" name="Oval 100"/>
          <p:cNvSpPr>
            <a:spLocks noChangeArrowheads="1"/>
          </p:cNvSpPr>
          <p:nvPr/>
        </p:nvSpPr>
        <p:spPr bwMode="auto">
          <a:xfrm>
            <a:off x="20161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1" name="Oval 101"/>
          <p:cNvSpPr>
            <a:spLocks noChangeArrowheads="1"/>
          </p:cNvSpPr>
          <p:nvPr/>
        </p:nvSpPr>
        <p:spPr bwMode="auto">
          <a:xfrm>
            <a:off x="21240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2" name="Oval 102"/>
          <p:cNvSpPr>
            <a:spLocks noChangeArrowheads="1"/>
          </p:cNvSpPr>
          <p:nvPr/>
        </p:nvSpPr>
        <p:spPr bwMode="auto">
          <a:xfrm>
            <a:off x="22320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3" name="Oval 103"/>
          <p:cNvSpPr>
            <a:spLocks noChangeArrowheads="1"/>
          </p:cNvSpPr>
          <p:nvPr/>
        </p:nvSpPr>
        <p:spPr bwMode="auto">
          <a:xfrm>
            <a:off x="23399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4" name="Oval 104"/>
          <p:cNvSpPr>
            <a:spLocks noChangeArrowheads="1"/>
          </p:cNvSpPr>
          <p:nvPr/>
        </p:nvSpPr>
        <p:spPr bwMode="auto">
          <a:xfrm>
            <a:off x="24479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5" name="Oval 105"/>
          <p:cNvSpPr>
            <a:spLocks noChangeArrowheads="1"/>
          </p:cNvSpPr>
          <p:nvPr/>
        </p:nvSpPr>
        <p:spPr bwMode="auto">
          <a:xfrm>
            <a:off x="25558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6" name="Oval 106"/>
          <p:cNvSpPr>
            <a:spLocks noChangeArrowheads="1"/>
          </p:cNvSpPr>
          <p:nvPr/>
        </p:nvSpPr>
        <p:spPr bwMode="auto">
          <a:xfrm>
            <a:off x="26638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7" name="Oval 107"/>
          <p:cNvSpPr>
            <a:spLocks noChangeArrowheads="1"/>
          </p:cNvSpPr>
          <p:nvPr/>
        </p:nvSpPr>
        <p:spPr bwMode="auto">
          <a:xfrm>
            <a:off x="27717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8" name="Oval 108"/>
          <p:cNvSpPr>
            <a:spLocks noChangeArrowheads="1"/>
          </p:cNvSpPr>
          <p:nvPr/>
        </p:nvSpPr>
        <p:spPr bwMode="auto">
          <a:xfrm>
            <a:off x="20161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69" name="Oval 109"/>
          <p:cNvSpPr>
            <a:spLocks noChangeArrowheads="1"/>
          </p:cNvSpPr>
          <p:nvPr/>
        </p:nvSpPr>
        <p:spPr bwMode="auto">
          <a:xfrm>
            <a:off x="21240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0" name="Oval 110"/>
          <p:cNvSpPr>
            <a:spLocks noChangeArrowheads="1"/>
          </p:cNvSpPr>
          <p:nvPr/>
        </p:nvSpPr>
        <p:spPr bwMode="auto">
          <a:xfrm>
            <a:off x="22320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1" name="Oval 111"/>
          <p:cNvSpPr>
            <a:spLocks noChangeArrowheads="1"/>
          </p:cNvSpPr>
          <p:nvPr/>
        </p:nvSpPr>
        <p:spPr bwMode="auto">
          <a:xfrm>
            <a:off x="23399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2" name="Oval 112"/>
          <p:cNvSpPr>
            <a:spLocks noChangeArrowheads="1"/>
          </p:cNvSpPr>
          <p:nvPr/>
        </p:nvSpPr>
        <p:spPr bwMode="auto">
          <a:xfrm>
            <a:off x="24479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3" name="Oval 113"/>
          <p:cNvSpPr>
            <a:spLocks noChangeArrowheads="1"/>
          </p:cNvSpPr>
          <p:nvPr/>
        </p:nvSpPr>
        <p:spPr bwMode="auto">
          <a:xfrm>
            <a:off x="25558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4" name="Oval 114"/>
          <p:cNvSpPr>
            <a:spLocks noChangeArrowheads="1"/>
          </p:cNvSpPr>
          <p:nvPr/>
        </p:nvSpPr>
        <p:spPr bwMode="auto">
          <a:xfrm>
            <a:off x="26638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5" name="Oval 115"/>
          <p:cNvSpPr>
            <a:spLocks noChangeArrowheads="1"/>
          </p:cNvSpPr>
          <p:nvPr/>
        </p:nvSpPr>
        <p:spPr bwMode="auto">
          <a:xfrm>
            <a:off x="27717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6" name="Oval 116"/>
          <p:cNvSpPr>
            <a:spLocks noChangeArrowheads="1"/>
          </p:cNvSpPr>
          <p:nvPr/>
        </p:nvSpPr>
        <p:spPr bwMode="auto">
          <a:xfrm>
            <a:off x="24479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7" name="Oval 117"/>
          <p:cNvSpPr>
            <a:spLocks noChangeArrowheads="1"/>
          </p:cNvSpPr>
          <p:nvPr/>
        </p:nvSpPr>
        <p:spPr bwMode="auto">
          <a:xfrm>
            <a:off x="25558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8" name="Oval 118"/>
          <p:cNvSpPr>
            <a:spLocks noChangeArrowheads="1"/>
          </p:cNvSpPr>
          <p:nvPr/>
        </p:nvSpPr>
        <p:spPr bwMode="auto">
          <a:xfrm>
            <a:off x="26638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79" name="Oval 119"/>
          <p:cNvSpPr>
            <a:spLocks noChangeArrowheads="1"/>
          </p:cNvSpPr>
          <p:nvPr/>
        </p:nvSpPr>
        <p:spPr bwMode="auto">
          <a:xfrm>
            <a:off x="27717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0" name="Oval 120"/>
          <p:cNvSpPr>
            <a:spLocks noChangeArrowheads="1"/>
          </p:cNvSpPr>
          <p:nvPr/>
        </p:nvSpPr>
        <p:spPr bwMode="auto">
          <a:xfrm>
            <a:off x="24479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1" name="Oval 121"/>
          <p:cNvSpPr>
            <a:spLocks noChangeArrowheads="1"/>
          </p:cNvSpPr>
          <p:nvPr/>
        </p:nvSpPr>
        <p:spPr bwMode="auto">
          <a:xfrm>
            <a:off x="25558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2" name="Oval 122"/>
          <p:cNvSpPr>
            <a:spLocks noChangeArrowheads="1"/>
          </p:cNvSpPr>
          <p:nvPr/>
        </p:nvSpPr>
        <p:spPr bwMode="auto">
          <a:xfrm>
            <a:off x="26638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3" name="Oval 123"/>
          <p:cNvSpPr>
            <a:spLocks noChangeArrowheads="1"/>
          </p:cNvSpPr>
          <p:nvPr/>
        </p:nvSpPr>
        <p:spPr bwMode="auto">
          <a:xfrm>
            <a:off x="27717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4" name="Oval 124"/>
          <p:cNvSpPr>
            <a:spLocks noChangeArrowheads="1"/>
          </p:cNvSpPr>
          <p:nvPr/>
        </p:nvSpPr>
        <p:spPr bwMode="auto">
          <a:xfrm>
            <a:off x="244792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5" name="Oval 125"/>
          <p:cNvSpPr>
            <a:spLocks noChangeArrowheads="1"/>
          </p:cNvSpPr>
          <p:nvPr/>
        </p:nvSpPr>
        <p:spPr bwMode="auto">
          <a:xfrm>
            <a:off x="255587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6" name="Oval 126"/>
          <p:cNvSpPr>
            <a:spLocks noChangeArrowheads="1"/>
          </p:cNvSpPr>
          <p:nvPr/>
        </p:nvSpPr>
        <p:spPr bwMode="auto">
          <a:xfrm>
            <a:off x="28797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7" name="Oval 127"/>
          <p:cNvSpPr>
            <a:spLocks noChangeArrowheads="1"/>
          </p:cNvSpPr>
          <p:nvPr/>
        </p:nvSpPr>
        <p:spPr bwMode="auto">
          <a:xfrm>
            <a:off x="29876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8" name="Oval 128"/>
          <p:cNvSpPr>
            <a:spLocks noChangeArrowheads="1"/>
          </p:cNvSpPr>
          <p:nvPr/>
        </p:nvSpPr>
        <p:spPr bwMode="auto">
          <a:xfrm>
            <a:off x="30956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89" name="Oval 129"/>
          <p:cNvSpPr>
            <a:spLocks noChangeArrowheads="1"/>
          </p:cNvSpPr>
          <p:nvPr/>
        </p:nvSpPr>
        <p:spPr bwMode="auto">
          <a:xfrm>
            <a:off x="32035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0" name="Oval 130"/>
          <p:cNvSpPr>
            <a:spLocks noChangeArrowheads="1"/>
          </p:cNvSpPr>
          <p:nvPr/>
        </p:nvSpPr>
        <p:spPr bwMode="auto">
          <a:xfrm>
            <a:off x="33115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1" name="Oval 131"/>
          <p:cNvSpPr>
            <a:spLocks noChangeArrowheads="1"/>
          </p:cNvSpPr>
          <p:nvPr/>
        </p:nvSpPr>
        <p:spPr bwMode="auto">
          <a:xfrm>
            <a:off x="34194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2" name="Oval 132"/>
          <p:cNvSpPr>
            <a:spLocks noChangeArrowheads="1"/>
          </p:cNvSpPr>
          <p:nvPr/>
        </p:nvSpPr>
        <p:spPr bwMode="auto">
          <a:xfrm>
            <a:off x="35274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3" name="Oval 133"/>
          <p:cNvSpPr>
            <a:spLocks noChangeArrowheads="1"/>
          </p:cNvSpPr>
          <p:nvPr/>
        </p:nvSpPr>
        <p:spPr bwMode="auto">
          <a:xfrm>
            <a:off x="28797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4" name="Oval 134"/>
          <p:cNvSpPr>
            <a:spLocks noChangeArrowheads="1"/>
          </p:cNvSpPr>
          <p:nvPr/>
        </p:nvSpPr>
        <p:spPr bwMode="auto">
          <a:xfrm>
            <a:off x="29876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5" name="Oval 135"/>
          <p:cNvSpPr>
            <a:spLocks noChangeArrowheads="1"/>
          </p:cNvSpPr>
          <p:nvPr/>
        </p:nvSpPr>
        <p:spPr bwMode="auto">
          <a:xfrm>
            <a:off x="30956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6" name="Oval 136"/>
          <p:cNvSpPr>
            <a:spLocks noChangeArrowheads="1"/>
          </p:cNvSpPr>
          <p:nvPr/>
        </p:nvSpPr>
        <p:spPr bwMode="auto">
          <a:xfrm>
            <a:off x="32035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7" name="Oval 137"/>
          <p:cNvSpPr>
            <a:spLocks noChangeArrowheads="1"/>
          </p:cNvSpPr>
          <p:nvPr/>
        </p:nvSpPr>
        <p:spPr bwMode="auto">
          <a:xfrm>
            <a:off x="33115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8" name="Oval 138"/>
          <p:cNvSpPr>
            <a:spLocks noChangeArrowheads="1"/>
          </p:cNvSpPr>
          <p:nvPr/>
        </p:nvSpPr>
        <p:spPr bwMode="auto">
          <a:xfrm>
            <a:off x="34194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699" name="Oval 139"/>
          <p:cNvSpPr>
            <a:spLocks noChangeArrowheads="1"/>
          </p:cNvSpPr>
          <p:nvPr/>
        </p:nvSpPr>
        <p:spPr bwMode="auto">
          <a:xfrm>
            <a:off x="35274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0" name="Oval 140"/>
          <p:cNvSpPr>
            <a:spLocks noChangeArrowheads="1"/>
          </p:cNvSpPr>
          <p:nvPr/>
        </p:nvSpPr>
        <p:spPr bwMode="auto">
          <a:xfrm>
            <a:off x="36353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1" name="Oval 141"/>
          <p:cNvSpPr>
            <a:spLocks noChangeArrowheads="1"/>
          </p:cNvSpPr>
          <p:nvPr/>
        </p:nvSpPr>
        <p:spPr bwMode="auto">
          <a:xfrm>
            <a:off x="28797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2" name="Oval 142"/>
          <p:cNvSpPr>
            <a:spLocks noChangeArrowheads="1"/>
          </p:cNvSpPr>
          <p:nvPr/>
        </p:nvSpPr>
        <p:spPr bwMode="auto">
          <a:xfrm>
            <a:off x="29876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3" name="Oval 143"/>
          <p:cNvSpPr>
            <a:spLocks noChangeArrowheads="1"/>
          </p:cNvSpPr>
          <p:nvPr/>
        </p:nvSpPr>
        <p:spPr bwMode="auto">
          <a:xfrm>
            <a:off x="30956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4" name="Oval 144"/>
          <p:cNvSpPr>
            <a:spLocks noChangeArrowheads="1"/>
          </p:cNvSpPr>
          <p:nvPr/>
        </p:nvSpPr>
        <p:spPr bwMode="auto">
          <a:xfrm>
            <a:off x="32035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5" name="Oval 145"/>
          <p:cNvSpPr>
            <a:spLocks noChangeArrowheads="1"/>
          </p:cNvSpPr>
          <p:nvPr/>
        </p:nvSpPr>
        <p:spPr bwMode="auto">
          <a:xfrm>
            <a:off x="33115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6" name="Oval 146"/>
          <p:cNvSpPr>
            <a:spLocks noChangeArrowheads="1"/>
          </p:cNvSpPr>
          <p:nvPr/>
        </p:nvSpPr>
        <p:spPr bwMode="auto">
          <a:xfrm>
            <a:off x="34194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7" name="Oval 147"/>
          <p:cNvSpPr>
            <a:spLocks noChangeArrowheads="1"/>
          </p:cNvSpPr>
          <p:nvPr/>
        </p:nvSpPr>
        <p:spPr bwMode="auto">
          <a:xfrm>
            <a:off x="35274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8" name="Oval 148"/>
          <p:cNvSpPr>
            <a:spLocks noChangeArrowheads="1"/>
          </p:cNvSpPr>
          <p:nvPr/>
        </p:nvSpPr>
        <p:spPr bwMode="auto">
          <a:xfrm>
            <a:off x="28797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09" name="Oval 149"/>
          <p:cNvSpPr>
            <a:spLocks noChangeArrowheads="1"/>
          </p:cNvSpPr>
          <p:nvPr/>
        </p:nvSpPr>
        <p:spPr bwMode="auto">
          <a:xfrm>
            <a:off x="29876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0" name="Oval 150"/>
          <p:cNvSpPr>
            <a:spLocks noChangeArrowheads="1"/>
          </p:cNvSpPr>
          <p:nvPr/>
        </p:nvSpPr>
        <p:spPr bwMode="auto">
          <a:xfrm>
            <a:off x="30956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1" name="Oval 151"/>
          <p:cNvSpPr>
            <a:spLocks noChangeArrowheads="1"/>
          </p:cNvSpPr>
          <p:nvPr/>
        </p:nvSpPr>
        <p:spPr bwMode="auto">
          <a:xfrm>
            <a:off x="32035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2" name="Oval 152"/>
          <p:cNvSpPr>
            <a:spLocks noChangeArrowheads="1"/>
          </p:cNvSpPr>
          <p:nvPr/>
        </p:nvSpPr>
        <p:spPr bwMode="auto">
          <a:xfrm>
            <a:off x="33115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3" name="Oval 153"/>
          <p:cNvSpPr>
            <a:spLocks noChangeArrowheads="1"/>
          </p:cNvSpPr>
          <p:nvPr/>
        </p:nvSpPr>
        <p:spPr bwMode="auto">
          <a:xfrm>
            <a:off x="34194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4" name="Oval 154"/>
          <p:cNvSpPr>
            <a:spLocks noChangeArrowheads="1"/>
          </p:cNvSpPr>
          <p:nvPr/>
        </p:nvSpPr>
        <p:spPr bwMode="auto">
          <a:xfrm>
            <a:off x="28797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5" name="Oval 155"/>
          <p:cNvSpPr>
            <a:spLocks noChangeArrowheads="1"/>
          </p:cNvSpPr>
          <p:nvPr/>
        </p:nvSpPr>
        <p:spPr bwMode="auto">
          <a:xfrm>
            <a:off x="29876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6" name="Oval 156"/>
          <p:cNvSpPr>
            <a:spLocks noChangeArrowheads="1"/>
          </p:cNvSpPr>
          <p:nvPr/>
        </p:nvSpPr>
        <p:spPr bwMode="auto">
          <a:xfrm>
            <a:off x="30956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7" name="Oval 157"/>
          <p:cNvSpPr>
            <a:spLocks noChangeArrowheads="1"/>
          </p:cNvSpPr>
          <p:nvPr/>
        </p:nvSpPr>
        <p:spPr bwMode="auto">
          <a:xfrm>
            <a:off x="32035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8" name="Oval 158"/>
          <p:cNvSpPr>
            <a:spLocks noChangeArrowheads="1"/>
          </p:cNvSpPr>
          <p:nvPr/>
        </p:nvSpPr>
        <p:spPr bwMode="auto">
          <a:xfrm>
            <a:off x="320357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19" name="Oval 159"/>
          <p:cNvSpPr>
            <a:spLocks noChangeArrowheads="1"/>
          </p:cNvSpPr>
          <p:nvPr/>
        </p:nvSpPr>
        <p:spPr bwMode="auto">
          <a:xfrm>
            <a:off x="341947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0" name="Oval 160"/>
          <p:cNvSpPr>
            <a:spLocks noChangeArrowheads="1"/>
          </p:cNvSpPr>
          <p:nvPr/>
        </p:nvSpPr>
        <p:spPr bwMode="auto">
          <a:xfrm>
            <a:off x="352742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1" name="Oval 161"/>
          <p:cNvSpPr>
            <a:spLocks noChangeArrowheads="1"/>
          </p:cNvSpPr>
          <p:nvPr/>
        </p:nvSpPr>
        <p:spPr bwMode="auto">
          <a:xfrm>
            <a:off x="363537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2" name="Oval 162"/>
          <p:cNvSpPr>
            <a:spLocks noChangeArrowheads="1"/>
          </p:cNvSpPr>
          <p:nvPr/>
        </p:nvSpPr>
        <p:spPr bwMode="auto">
          <a:xfrm>
            <a:off x="3527425" y="4003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3" name="Oval 163"/>
          <p:cNvSpPr>
            <a:spLocks noChangeArrowheads="1"/>
          </p:cNvSpPr>
          <p:nvPr/>
        </p:nvSpPr>
        <p:spPr bwMode="auto">
          <a:xfrm>
            <a:off x="3635375" y="4003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4" name="Oval 164"/>
          <p:cNvSpPr>
            <a:spLocks noChangeArrowheads="1"/>
          </p:cNvSpPr>
          <p:nvPr/>
        </p:nvSpPr>
        <p:spPr bwMode="auto">
          <a:xfrm>
            <a:off x="3635375" y="4111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5" name="Oval 165"/>
          <p:cNvSpPr>
            <a:spLocks noChangeArrowheads="1"/>
          </p:cNvSpPr>
          <p:nvPr/>
        </p:nvSpPr>
        <p:spPr bwMode="auto">
          <a:xfrm>
            <a:off x="3635375" y="4219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6" name="Oval 166"/>
          <p:cNvSpPr>
            <a:spLocks noChangeArrowheads="1"/>
          </p:cNvSpPr>
          <p:nvPr/>
        </p:nvSpPr>
        <p:spPr bwMode="auto">
          <a:xfrm>
            <a:off x="3635375" y="4327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7" name="Oval 167"/>
          <p:cNvSpPr>
            <a:spLocks noChangeArrowheads="1"/>
          </p:cNvSpPr>
          <p:nvPr/>
        </p:nvSpPr>
        <p:spPr bwMode="auto">
          <a:xfrm>
            <a:off x="3635375" y="4435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8" name="Oval 168"/>
          <p:cNvSpPr>
            <a:spLocks noChangeArrowheads="1"/>
          </p:cNvSpPr>
          <p:nvPr/>
        </p:nvSpPr>
        <p:spPr bwMode="auto">
          <a:xfrm>
            <a:off x="23399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29" name="Oval 169"/>
          <p:cNvSpPr>
            <a:spLocks noChangeArrowheads="1"/>
          </p:cNvSpPr>
          <p:nvPr/>
        </p:nvSpPr>
        <p:spPr bwMode="auto">
          <a:xfrm>
            <a:off x="244792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0" name="Oval 170"/>
          <p:cNvSpPr>
            <a:spLocks noChangeArrowheads="1"/>
          </p:cNvSpPr>
          <p:nvPr/>
        </p:nvSpPr>
        <p:spPr bwMode="auto">
          <a:xfrm>
            <a:off x="25558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1" name="Oval 171"/>
          <p:cNvSpPr>
            <a:spLocks noChangeArrowheads="1"/>
          </p:cNvSpPr>
          <p:nvPr/>
        </p:nvSpPr>
        <p:spPr bwMode="auto">
          <a:xfrm>
            <a:off x="22320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2" name="Oval 172"/>
          <p:cNvSpPr>
            <a:spLocks noChangeArrowheads="1"/>
          </p:cNvSpPr>
          <p:nvPr/>
        </p:nvSpPr>
        <p:spPr bwMode="auto">
          <a:xfrm>
            <a:off x="23399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3" name="Oval 173"/>
          <p:cNvSpPr>
            <a:spLocks noChangeArrowheads="1"/>
          </p:cNvSpPr>
          <p:nvPr/>
        </p:nvSpPr>
        <p:spPr bwMode="auto">
          <a:xfrm>
            <a:off x="24479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4" name="Oval 174"/>
          <p:cNvSpPr>
            <a:spLocks noChangeArrowheads="1"/>
          </p:cNvSpPr>
          <p:nvPr/>
        </p:nvSpPr>
        <p:spPr bwMode="auto">
          <a:xfrm>
            <a:off x="25558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5" name="Oval 175"/>
          <p:cNvSpPr>
            <a:spLocks noChangeArrowheads="1"/>
          </p:cNvSpPr>
          <p:nvPr/>
        </p:nvSpPr>
        <p:spPr bwMode="auto">
          <a:xfrm>
            <a:off x="26638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6" name="Oval 176"/>
          <p:cNvSpPr>
            <a:spLocks noChangeArrowheads="1"/>
          </p:cNvSpPr>
          <p:nvPr/>
        </p:nvSpPr>
        <p:spPr bwMode="auto">
          <a:xfrm>
            <a:off x="2771775" y="4759325"/>
            <a:ext cx="71438" cy="71438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7" name="Oval 177"/>
          <p:cNvSpPr>
            <a:spLocks noChangeArrowheads="1"/>
          </p:cNvSpPr>
          <p:nvPr/>
        </p:nvSpPr>
        <p:spPr bwMode="auto">
          <a:xfrm>
            <a:off x="23399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8" name="Oval 178"/>
          <p:cNvSpPr>
            <a:spLocks noChangeArrowheads="1"/>
          </p:cNvSpPr>
          <p:nvPr/>
        </p:nvSpPr>
        <p:spPr bwMode="auto">
          <a:xfrm>
            <a:off x="24479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39" name="Oval 179"/>
          <p:cNvSpPr>
            <a:spLocks noChangeArrowheads="1"/>
          </p:cNvSpPr>
          <p:nvPr/>
        </p:nvSpPr>
        <p:spPr bwMode="auto">
          <a:xfrm>
            <a:off x="25558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0" name="Oval 180"/>
          <p:cNvSpPr>
            <a:spLocks noChangeArrowheads="1"/>
          </p:cNvSpPr>
          <p:nvPr/>
        </p:nvSpPr>
        <p:spPr bwMode="auto">
          <a:xfrm>
            <a:off x="26638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1" name="Oval 181"/>
          <p:cNvSpPr>
            <a:spLocks noChangeArrowheads="1"/>
          </p:cNvSpPr>
          <p:nvPr/>
        </p:nvSpPr>
        <p:spPr bwMode="auto">
          <a:xfrm>
            <a:off x="27717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2" name="Oval 182"/>
          <p:cNvSpPr>
            <a:spLocks noChangeArrowheads="1"/>
          </p:cNvSpPr>
          <p:nvPr/>
        </p:nvSpPr>
        <p:spPr bwMode="auto">
          <a:xfrm>
            <a:off x="22320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3" name="Oval 183"/>
          <p:cNvSpPr>
            <a:spLocks noChangeArrowheads="1"/>
          </p:cNvSpPr>
          <p:nvPr/>
        </p:nvSpPr>
        <p:spPr bwMode="auto">
          <a:xfrm>
            <a:off x="23399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4" name="Oval 184"/>
          <p:cNvSpPr>
            <a:spLocks noChangeArrowheads="1"/>
          </p:cNvSpPr>
          <p:nvPr/>
        </p:nvSpPr>
        <p:spPr bwMode="auto">
          <a:xfrm>
            <a:off x="24479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5" name="Oval 185"/>
          <p:cNvSpPr>
            <a:spLocks noChangeArrowheads="1"/>
          </p:cNvSpPr>
          <p:nvPr/>
        </p:nvSpPr>
        <p:spPr bwMode="auto">
          <a:xfrm>
            <a:off x="25558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6" name="Oval 186"/>
          <p:cNvSpPr>
            <a:spLocks noChangeArrowheads="1"/>
          </p:cNvSpPr>
          <p:nvPr/>
        </p:nvSpPr>
        <p:spPr bwMode="auto">
          <a:xfrm>
            <a:off x="26638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7" name="Oval 187"/>
          <p:cNvSpPr>
            <a:spLocks noChangeArrowheads="1"/>
          </p:cNvSpPr>
          <p:nvPr/>
        </p:nvSpPr>
        <p:spPr bwMode="auto">
          <a:xfrm>
            <a:off x="27717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8" name="Oval 188"/>
          <p:cNvSpPr>
            <a:spLocks noChangeArrowheads="1"/>
          </p:cNvSpPr>
          <p:nvPr/>
        </p:nvSpPr>
        <p:spPr bwMode="auto">
          <a:xfrm>
            <a:off x="22320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49" name="Oval 189"/>
          <p:cNvSpPr>
            <a:spLocks noChangeArrowheads="1"/>
          </p:cNvSpPr>
          <p:nvPr/>
        </p:nvSpPr>
        <p:spPr bwMode="auto">
          <a:xfrm>
            <a:off x="23399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0" name="Oval 190"/>
          <p:cNvSpPr>
            <a:spLocks noChangeArrowheads="1"/>
          </p:cNvSpPr>
          <p:nvPr/>
        </p:nvSpPr>
        <p:spPr bwMode="auto">
          <a:xfrm>
            <a:off x="24479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1" name="Oval 191"/>
          <p:cNvSpPr>
            <a:spLocks noChangeArrowheads="1"/>
          </p:cNvSpPr>
          <p:nvPr/>
        </p:nvSpPr>
        <p:spPr bwMode="auto">
          <a:xfrm>
            <a:off x="25558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2" name="Oval 192"/>
          <p:cNvSpPr>
            <a:spLocks noChangeArrowheads="1"/>
          </p:cNvSpPr>
          <p:nvPr/>
        </p:nvSpPr>
        <p:spPr bwMode="auto">
          <a:xfrm>
            <a:off x="26638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3" name="Oval 193"/>
          <p:cNvSpPr>
            <a:spLocks noChangeArrowheads="1"/>
          </p:cNvSpPr>
          <p:nvPr/>
        </p:nvSpPr>
        <p:spPr bwMode="auto">
          <a:xfrm>
            <a:off x="27717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4" name="Oval 194"/>
          <p:cNvSpPr>
            <a:spLocks noChangeArrowheads="1"/>
          </p:cNvSpPr>
          <p:nvPr/>
        </p:nvSpPr>
        <p:spPr bwMode="auto">
          <a:xfrm>
            <a:off x="3635375" y="4543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5" name="Oval 195"/>
          <p:cNvSpPr>
            <a:spLocks noChangeArrowheads="1"/>
          </p:cNvSpPr>
          <p:nvPr/>
        </p:nvSpPr>
        <p:spPr bwMode="auto">
          <a:xfrm>
            <a:off x="36353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6" name="Oval 196"/>
          <p:cNvSpPr>
            <a:spLocks noChangeArrowheads="1"/>
          </p:cNvSpPr>
          <p:nvPr/>
        </p:nvSpPr>
        <p:spPr bwMode="auto">
          <a:xfrm>
            <a:off x="28797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7" name="Oval 197"/>
          <p:cNvSpPr>
            <a:spLocks noChangeArrowheads="1"/>
          </p:cNvSpPr>
          <p:nvPr/>
        </p:nvSpPr>
        <p:spPr bwMode="auto">
          <a:xfrm>
            <a:off x="35274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8" name="Oval 198"/>
          <p:cNvSpPr>
            <a:spLocks noChangeArrowheads="1"/>
          </p:cNvSpPr>
          <p:nvPr/>
        </p:nvSpPr>
        <p:spPr bwMode="auto">
          <a:xfrm>
            <a:off x="36353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59" name="Oval 199"/>
          <p:cNvSpPr>
            <a:spLocks noChangeArrowheads="1"/>
          </p:cNvSpPr>
          <p:nvPr/>
        </p:nvSpPr>
        <p:spPr bwMode="auto">
          <a:xfrm>
            <a:off x="28797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0" name="Oval 200"/>
          <p:cNvSpPr>
            <a:spLocks noChangeArrowheads="1"/>
          </p:cNvSpPr>
          <p:nvPr/>
        </p:nvSpPr>
        <p:spPr bwMode="auto">
          <a:xfrm>
            <a:off x="29876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1" name="Oval 201"/>
          <p:cNvSpPr>
            <a:spLocks noChangeArrowheads="1"/>
          </p:cNvSpPr>
          <p:nvPr/>
        </p:nvSpPr>
        <p:spPr bwMode="auto">
          <a:xfrm>
            <a:off x="30956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2" name="Oval 202"/>
          <p:cNvSpPr>
            <a:spLocks noChangeArrowheads="1"/>
          </p:cNvSpPr>
          <p:nvPr/>
        </p:nvSpPr>
        <p:spPr bwMode="auto">
          <a:xfrm>
            <a:off x="32035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3" name="Oval 203"/>
          <p:cNvSpPr>
            <a:spLocks noChangeArrowheads="1"/>
          </p:cNvSpPr>
          <p:nvPr/>
        </p:nvSpPr>
        <p:spPr bwMode="auto">
          <a:xfrm>
            <a:off x="33115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4" name="Oval 204"/>
          <p:cNvSpPr>
            <a:spLocks noChangeArrowheads="1"/>
          </p:cNvSpPr>
          <p:nvPr/>
        </p:nvSpPr>
        <p:spPr bwMode="auto">
          <a:xfrm>
            <a:off x="34194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5" name="Oval 205"/>
          <p:cNvSpPr>
            <a:spLocks noChangeArrowheads="1"/>
          </p:cNvSpPr>
          <p:nvPr/>
        </p:nvSpPr>
        <p:spPr bwMode="auto">
          <a:xfrm>
            <a:off x="35274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6" name="Oval 206"/>
          <p:cNvSpPr>
            <a:spLocks noChangeArrowheads="1"/>
          </p:cNvSpPr>
          <p:nvPr/>
        </p:nvSpPr>
        <p:spPr bwMode="auto">
          <a:xfrm>
            <a:off x="36353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7" name="Oval 207"/>
          <p:cNvSpPr>
            <a:spLocks noChangeArrowheads="1"/>
          </p:cNvSpPr>
          <p:nvPr/>
        </p:nvSpPr>
        <p:spPr bwMode="auto">
          <a:xfrm>
            <a:off x="28797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8" name="Oval 208"/>
          <p:cNvSpPr>
            <a:spLocks noChangeArrowheads="1"/>
          </p:cNvSpPr>
          <p:nvPr/>
        </p:nvSpPr>
        <p:spPr bwMode="auto">
          <a:xfrm>
            <a:off x="29876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9" name="Oval 209"/>
          <p:cNvSpPr>
            <a:spLocks noChangeArrowheads="1"/>
          </p:cNvSpPr>
          <p:nvPr/>
        </p:nvSpPr>
        <p:spPr bwMode="auto">
          <a:xfrm>
            <a:off x="30956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0" name="Oval 210"/>
          <p:cNvSpPr>
            <a:spLocks noChangeArrowheads="1"/>
          </p:cNvSpPr>
          <p:nvPr/>
        </p:nvSpPr>
        <p:spPr bwMode="auto">
          <a:xfrm>
            <a:off x="32035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1" name="Oval 211"/>
          <p:cNvSpPr>
            <a:spLocks noChangeArrowheads="1"/>
          </p:cNvSpPr>
          <p:nvPr/>
        </p:nvSpPr>
        <p:spPr bwMode="auto">
          <a:xfrm>
            <a:off x="33115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2" name="Oval 212"/>
          <p:cNvSpPr>
            <a:spLocks noChangeArrowheads="1"/>
          </p:cNvSpPr>
          <p:nvPr/>
        </p:nvSpPr>
        <p:spPr bwMode="auto">
          <a:xfrm>
            <a:off x="34194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3" name="Oval 213"/>
          <p:cNvSpPr>
            <a:spLocks noChangeArrowheads="1"/>
          </p:cNvSpPr>
          <p:nvPr/>
        </p:nvSpPr>
        <p:spPr bwMode="auto">
          <a:xfrm>
            <a:off x="35274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4" name="Oval 214"/>
          <p:cNvSpPr>
            <a:spLocks noChangeArrowheads="1"/>
          </p:cNvSpPr>
          <p:nvPr/>
        </p:nvSpPr>
        <p:spPr bwMode="auto">
          <a:xfrm>
            <a:off x="36353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5" name="Oval 215"/>
          <p:cNvSpPr>
            <a:spLocks noChangeArrowheads="1"/>
          </p:cNvSpPr>
          <p:nvPr/>
        </p:nvSpPr>
        <p:spPr bwMode="auto">
          <a:xfrm>
            <a:off x="28797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6" name="Oval 216"/>
          <p:cNvSpPr>
            <a:spLocks noChangeArrowheads="1"/>
          </p:cNvSpPr>
          <p:nvPr/>
        </p:nvSpPr>
        <p:spPr bwMode="auto">
          <a:xfrm>
            <a:off x="29876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7" name="Oval 217"/>
          <p:cNvSpPr>
            <a:spLocks noChangeArrowheads="1"/>
          </p:cNvSpPr>
          <p:nvPr/>
        </p:nvSpPr>
        <p:spPr bwMode="auto">
          <a:xfrm>
            <a:off x="30956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8" name="Oval 218"/>
          <p:cNvSpPr>
            <a:spLocks noChangeArrowheads="1"/>
          </p:cNvSpPr>
          <p:nvPr/>
        </p:nvSpPr>
        <p:spPr bwMode="auto">
          <a:xfrm>
            <a:off x="32035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79" name="Oval 219"/>
          <p:cNvSpPr>
            <a:spLocks noChangeArrowheads="1"/>
          </p:cNvSpPr>
          <p:nvPr/>
        </p:nvSpPr>
        <p:spPr bwMode="auto">
          <a:xfrm>
            <a:off x="33115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0" name="Oval 220"/>
          <p:cNvSpPr>
            <a:spLocks noChangeArrowheads="1"/>
          </p:cNvSpPr>
          <p:nvPr/>
        </p:nvSpPr>
        <p:spPr bwMode="auto">
          <a:xfrm>
            <a:off x="34194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1" name="Oval 221"/>
          <p:cNvSpPr>
            <a:spLocks noChangeArrowheads="1"/>
          </p:cNvSpPr>
          <p:nvPr/>
        </p:nvSpPr>
        <p:spPr bwMode="auto">
          <a:xfrm>
            <a:off x="35274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2" name="Oval 222"/>
          <p:cNvSpPr>
            <a:spLocks noChangeArrowheads="1"/>
          </p:cNvSpPr>
          <p:nvPr/>
        </p:nvSpPr>
        <p:spPr bwMode="auto">
          <a:xfrm>
            <a:off x="36353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3" name="Oval 223"/>
          <p:cNvSpPr>
            <a:spLocks noChangeArrowheads="1"/>
          </p:cNvSpPr>
          <p:nvPr/>
        </p:nvSpPr>
        <p:spPr bwMode="auto">
          <a:xfrm>
            <a:off x="37449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4" name="Oval 224"/>
          <p:cNvSpPr>
            <a:spLocks noChangeArrowheads="1"/>
          </p:cNvSpPr>
          <p:nvPr/>
        </p:nvSpPr>
        <p:spPr bwMode="auto">
          <a:xfrm>
            <a:off x="38528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5" name="Oval 225"/>
          <p:cNvSpPr>
            <a:spLocks noChangeArrowheads="1"/>
          </p:cNvSpPr>
          <p:nvPr/>
        </p:nvSpPr>
        <p:spPr bwMode="auto">
          <a:xfrm>
            <a:off x="39608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6" name="Oval 226"/>
          <p:cNvSpPr>
            <a:spLocks noChangeArrowheads="1"/>
          </p:cNvSpPr>
          <p:nvPr/>
        </p:nvSpPr>
        <p:spPr bwMode="auto">
          <a:xfrm>
            <a:off x="40687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7" name="Oval 227"/>
          <p:cNvSpPr>
            <a:spLocks noChangeArrowheads="1"/>
          </p:cNvSpPr>
          <p:nvPr/>
        </p:nvSpPr>
        <p:spPr bwMode="auto">
          <a:xfrm>
            <a:off x="41767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8" name="Oval 228"/>
          <p:cNvSpPr>
            <a:spLocks noChangeArrowheads="1"/>
          </p:cNvSpPr>
          <p:nvPr/>
        </p:nvSpPr>
        <p:spPr bwMode="auto">
          <a:xfrm>
            <a:off x="37449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89" name="Oval 229"/>
          <p:cNvSpPr>
            <a:spLocks noChangeArrowheads="1"/>
          </p:cNvSpPr>
          <p:nvPr/>
        </p:nvSpPr>
        <p:spPr bwMode="auto">
          <a:xfrm>
            <a:off x="38528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0" name="Oval 230"/>
          <p:cNvSpPr>
            <a:spLocks noChangeArrowheads="1"/>
          </p:cNvSpPr>
          <p:nvPr/>
        </p:nvSpPr>
        <p:spPr bwMode="auto">
          <a:xfrm>
            <a:off x="39608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1" name="Oval 231"/>
          <p:cNvSpPr>
            <a:spLocks noChangeArrowheads="1"/>
          </p:cNvSpPr>
          <p:nvPr/>
        </p:nvSpPr>
        <p:spPr bwMode="auto">
          <a:xfrm>
            <a:off x="40687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2" name="Oval 232"/>
          <p:cNvSpPr>
            <a:spLocks noChangeArrowheads="1"/>
          </p:cNvSpPr>
          <p:nvPr/>
        </p:nvSpPr>
        <p:spPr bwMode="auto">
          <a:xfrm>
            <a:off x="41767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3" name="Oval 233"/>
          <p:cNvSpPr>
            <a:spLocks noChangeArrowheads="1"/>
          </p:cNvSpPr>
          <p:nvPr/>
        </p:nvSpPr>
        <p:spPr bwMode="auto">
          <a:xfrm>
            <a:off x="37449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4" name="Oval 234"/>
          <p:cNvSpPr>
            <a:spLocks noChangeArrowheads="1"/>
          </p:cNvSpPr>
          <p:nvPr/>
        </p:nvSpPr>
        <p:spPr bwMode="auto">
          <a:xfrm>
            <a:off x="38528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5" name="Oval 235"/>
          <p:cNvSpPr>
            <a:spLocks noChangeArrowheads="1"/>
          </p:cNvSpPr>
          <p:nvPr/>
        </p:nvSpPr>
        <p:spPr bwMode="auto">
          <a:xfrm>
            <a:off x="39608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6" name="Oval 236"/>
          <p:cNvSpPr>
            <a:spLocks noChangeArrowheads="1"/>
          </p:cNvSpPr>
          <p:nvPr/>
        </p:nvSpPr>
        <p:spPr bwMode="auto">
          <a:xfrm>
            <a:off x="40687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7" name="Oval 237"/>
          <p:cNvSpPr>
            <a:spLocks noChangeArrowheads="1"/>
          </p:cNvSpPr>
          <p:nvPr/>
        </p:nvSpPr>
        <p:spPr bwMode="auto">
          <a:xfrm>
            <a:off x="374491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8" name="Oval 238"/>
          <p:cNvSpPr>
            <a:spLocks noChangeArrowheads="1"/>
          </p:cNvSpPr>
          <p:nvPr/>
        </p:nvSpPr>
        <p:spPr bwMode="auto">
          <a:xfrm>
            <a:off x="385286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99" name="Oval 239"/>
          <p:cNvSpPr>
            <a:spLocks noChangeArrowheads="1"/>
          </p:cNvSpPr>
          <p:nvPr/>
        </p:nvSpPr>
        <p:spPr bwMode="auto">
          <a:xfrm>
            <a:off x="374491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0" name="Oval 240"/>
          <p:cNvSpPr>
            <a:spLocks noChangeArrowheads="1"/>
          </p:cNvSpPr>
          <p:nvPr/>
        </p:nvSpPr>
        <p:spPr bwMode="auto">
          <a:xfrm>
            <a:off x="417671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1" name="Oval 241"/>
          <p:cNvSpPr>
            <a:spLocks noChangeArrowheads="1"/>
          </p:cNvSpPr>
          <p:nvPr/>
        </p:nvSpPr>
        <p:spPr bwMode="auto">
          <a:xfrm>
            <a:off x="51482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2" name="Oval 242"/>
          <p:cNvSpPr>
            <a:spLocks noChangeArrowheads="1"/>
          </p:cNvSpPr>
          <p:nvPr/>
        </p:nvSpPr>
        <p:spPr bwMode="auto">
          <a:xfrm>
            <a:off x="52562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3" name="Oval 243"/>
          <p:cNvSpPr>
            <a:spLocks noChangeArrowheads="1"/>
          </p:cNvSpPr>
          <p:nvPr/>
        </p:nvSpPr>
        <p:spPr bwMode="auto">
          <a:xfrm>
            <a:off x="51482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4" name="Oval 244"/>
          <p:cNvSpPr>
            <a:spLocks noChangeArrowheads="1"/>
          </p:cNvSpPr>
          <p:nvPr/>
        </p:nvSpPr>
        <p:spPr bwMode="auto">
          <a:xfrm>
            <a:off x="52562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5" name="Oval 245"/>
          <p:cNvSpPr>
            <a:spLocks noChangeArrowheads="1"/>
          </p:cNvSpPr>
          <p:nvPr/>
        </p:nvSpPr>
        <p:spPr bwMode="auto">
          <a:xfrm>
            <a:off x="52562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6" name="Oval 246"/>
          <p:cNvSpPr>
            <a:spLocks noChangeArrowheads="1"/>
          </p:cNvSpPr>
          <p:nvPr/>
        </p:nvSpPr>
        <p:spPr bwMode="auto">
          <a:xfrm>
            <a:off x="525621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7" name="Oval 247"/>
          <p:cNvSpPr>
            <a:spLocks noChangeArrowheads="1"/>
          </p:cNvSpPr>
          <p:nvPr/>
        </p:nvSpPr>
        <p:spPr bwMode="auto">
          <a:xfrm>
            <a:off x="514826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8" name="Oval 248"/>
          <p:cNvSpPr>
            <a:spLocks noChangeArrowheads="1"/>
          </p:cNvSpPr>
          <p:nvPr/>
        </p:nvSpPr>
        <p:spPr bwMode="auto">
          <a:xfrm>
            <a:off x="525621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09" name="Oval 249"/>
          <p:cNvSpPr>
            <a:spLocks noChangeArrowheads="1"/>
          </p:cNvSpPr>
          <p:nvPr/>
        </p:nvSpPr>
        <p:spPr bwMode="auto">
          <a:xfrm>
            <a:off x="536416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0" name="Oval 250"/>
          <p:cNvSpPr>
            <a:spLocks noChangeArrowheads="1"/>
          </p:cNvSpPr>
          <p:nvPr/>
        </p:nvSpPr>
        <p:spPr bwMode="auto">
          <a:xfrm>
            <a:off x="514826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1" name="Oval 251"/>
          <p:cNvSpPr>
            <a:spLocks noChangeArrowheads="1"/>
          </p:cNvSpPr>
          <p:nvPr/>
        </p:nvSpPr>
        <p:spPr bwMode="auto">
          <a:xfrm>
            <a:off x="525621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2" name="Oval 252"/>
          <p:cNvSpPr>
            <a:spLocks noChangeArrowheads="1"/>
          </p:cNvSpPr>
          <p:nvPr/>
        </p:nvSpPr>
        <p:spPr bwMode="auto">
          <a:xfrm>
            <a:off x="536416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3" name="Oval 253"/>
          <p:cNvSpPr>
            <a:spLocks noChangeArrowheads="1"/>
          </p:cNvSpPr>
          <p:nvPr/>
        </p:nvSpPr>
        <p:spPr bwMode="auto">
          <a:xfrm>
            <a:off x="40687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4" name="Oval 254"/>
          <p:cNvSpPr>
            <a:spLocks noChangeArrowheads="1"/>
          </p:cNvSpPr>
          <p:nvPr/>
        </p:nvSpPr>
        <p:spPr bwMode="auto">
          <a:xfrm>
            <a:off x="417671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5" name="Oval 255"/>
          <p:cNvSpPr>
            <a:spLocks noChangeArrowheads="1"/>
          </p:cNvSpPr>
          <p:nvPr/>
        </p:nvSpPr>
        <p:spPr bwMode="auto">
          <a:xfrm>
            <a:off x="42846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6" name="Oval 256"/>
          <p:cNvSpPr>
            <a:spLocks noChangeArrowheads="1"/>
          </p:cNvSpPr>
          <p:nvPr/>
        </p:nvSpPr>
        <p:spPr bwMode="auto">
          <a:xfrm>
            <a:off x="51482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7" name="Oval 257"/>
          <p:cNvSpPr>
            <a:spLocks noChangeArrowheads="1"/>
          </p:cNvSpPr>
          <p:nvPr/>
        </p:nvSpPr>
        <p:spPr bwMode="auto">
          <a:xfrm>
            <a:off x="525621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8" name="Oval 258"/>
          <p:cNvSpPr>
            <a:spLocks noChangeArrowheads="1"/>
          </p:cNvSpPr>
          <p:nvPr/>
        </p:nvSpPr>
        <p:spPr bwMode="auto">
          <a:xfrm>
            <a:off x="53641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19" name="Oval 259"/>
          <p:cNvSpPr>
            <a:spLocks noChangeArrowheads="1"/>
          </p:cNvSpPr>
          <p:nvPr/>
        </p:nvSpPr>
        <p:spPr bwMode="auto">
          <a:xfrm>
            <a:off x="5148263" y="5948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0" name="Oval 260"/>
          <p:cNvSpPr>
            <a:spLocks noChangeArrowheads="1"/>
          </p:cNvSpPr>
          <p:nvPr/>
        </p:nvSpPr>
        <p:spPr bwMode="auto">
          <a:xfrm>
            <a:off x="5256213" y="5948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1" name="Oval 261"/>
          <p:cNvSpPr>
            <a:spLocks noChangeArrowheads="1"/>
          </p:cNvSpPr>
          <p:nvPr/>
        </p:nvSpPr>
        <p:spPr bwMode="auto">
          <a:xfrm>
            <a:off x="37449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2" name="Oval 262"/>
          <p:cNvSpPr>
            <a:spLocks noChangeArrowheads="1"/>
          </p:cNvSpPr>
          <p:nvPr/>
        </p:nvSpPr>
        <p:spPr bwMode="auto">
          <a:xfrm>
            <a:off x="38528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3" name="Oval 263"/>
          <p:cNvSpPr>
            <a:spLocks noChangeArrowheads="1"/>
          </p:cNvSpPr>
          <p:nvPr/>
        </p:nvSpPr>
        <p:spPr bwMode="auto">
          <a:xfrm>
            <a:off x="39608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4" name="Oval 264"/>
          <p:cNvSpPr>
            <a:spLocks noChangeArrowheads="1"/>
          </p:cNvSpPr>
          <p:nvPr/>
        </p:nvSpPr>
        <p:spPr bwMode="auto">
          <a:xfrm>
            <a:off x="41767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5" name="Oval 265"/>
          <p:cNvSpPr>
            <a:spLocks noChangeArrowheads="1"/>
          </p:cNvSpPr>
          <p:nvPr/>
        </p:nvSpPr>
        <p:spPr bwMode="auto">
          <a:xfrm>
            <a:off x="42846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6" name="Oval 266"/>
          <p:cNvSpPr>
            <a:spLocks noChangeArrowheads="1"/>
          </p:cNvSpPr>
          <p:nvPr/>
        </p:nvSpPr>
        <p:spPr bwMode="auto">
          <a:xfrm>
            <a:off x="43926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7" name="Oval 267"/>
          <p:cNvSpPr>
            <a:spLocks noChangeArrowheads="1"/>
          </p:cNvSpPr>
          <p:nvPr/>
        </p:nvSpPr>
        <p:spPr bwMode="auto">
          <a:xfrm>
            <a:off x="45005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8" name="Oval 268"/>
          <p:cNvSpPr>
            <a:spLocks noChangeArrowheads="1"/>
          </p:cNvSpPr>
          <p:nvPr/>
        </p:nvSpPr>
        <p:spPr bwMode="auto">
          <a:xfrm>
            <a:off x="37449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29" name="Oval 269"/>
          <p:cNvSpPr>
            <a:spLocks noChangeArrowheads="1"/>
          </p:cNvSpPr>
          <p:nvPr/>
        </p:nvSpPr>
        <p:spPr bwMode="auto">
          <a:xfrm>
            <a:off x="38528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0" name="Oval 270"/>
          <p:cNvSpPr>
            <a:spLocks noChangeArrowheads="1"/>
          </p:cNvSpPr>
          <p:nvPr/>
        </p:nvSpPr>
        <p:spPr bwMode="auto">
          <a:xfrm>
            <a:off x="39608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1" name="Oval 271"/>
          <p:cNvSpPr>
            <a:spLocks noChangeArrowheads="1"/>
          </p:cNvSpPr>
          <p:nvPr/>
        </p:nvSpPr>
        <p:spPr bwMode="auto">
          <a:xfrm>
            <a:off x="40687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2" name="Oval 272"/>
          <p:cNvSpPr>
            <a:spLocks noChangeArrowheads="1"/>
          </p:cNvSpPr>
          <p:nvPr/>
        </p:nvSpPr>
        <p:spPr bwMode="auto">
          <a:xfrm>
            <a:off x="41767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3" name="Oval 273"/>
          <p:cNvSpPr>
            <a:spLocks noChangeArrowheads="1"/>
          </p:cNvSpPr>
          <p:nvPr/>
        </p:nvSpPr>
        <p:spPr bwMode="auto">
          <a:xfrm>
            <a:off x="42846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4" name="Oval 274"/>
          <p:cNvSpPr>
            <a:spLocks noChangeArrowheads="1"/>
          </p:cNvSpPr>
          <p:nvPr/>
        </p:nvSpPr>
        <p:spPr bwMode="auto">
          <a:xfrm>
            <a:off x="43926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5" name="Oval 275"/>
          <p:cNvSpPr>
            <a:spLocks noChangeArrowheads="1"/>
          </p:cNvSpPr>
          <p:nvPr/>
        </p:nvSpPr>
        <p:spPr bwMode="auto">
          <a:xfrm>
            <a:off x="45005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6" name="Oval 276"/>
          <p:cNvSpPr>
            <a:spLocks noChangeArrowheads="1"/>
          </p:cNvSpPr>
          <p:nvPr/>
        </p:nvSpPr>
        <p:spPr bwMode="auto">
          <a:xfrm>
            <a:off x="37449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7" name="Oval 277"/>
          <p:cNvSpPr>
            <a:spLocks noChangeArrowheads="1"/>
          </p:cNvSpPr>
          <p:nvPr/>
        </p:nvSpPr>
        <p:spPr bwMode="auto">
          <a:xfrm>
            <a:off x="38528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8" name="Oval 278"/>
          <p:cNvSpPr>
            <a:spLocks noChangeArrowheads="1"/>
          </p:cNvSpPr>
          <p:nvPr/>
        </p:nvSpPr>
        <p:spPr bwMode="auto">
          <a:xfrm>
            <a:off x="39608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39" name="Oval 279"/>
          <p:cNvSpPr>
            <a:spLocks noChangeArrowheads="1"/>
          </p:cNvSpPr>
          <p:nvPr/>
        </p:nvSpPr>
        <p:spPr bwMode="auto">
          <a:xfrm>
            <a:off x="40687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0" name="Oval 280"/>
          <p:cNvSpPr>
            <a:spLocks noChangeArrowheads="1"/>
          </p:cNvSpPr>
          <p:nvPr/>
        </p:nvSpPr>
        <p:spPr bwMode="auto">
          <a:xfrm>
            <a:off x="41767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1" name="Oval 281"/>
          <p:cNvSpPr>
            <a:spLocks noChangeArrowheads="1"/>
          </p:cNvSpPr>
          <p:nvPr/>
        </p:nvSpPr>
        <p:spPr bwMode="auto">
          <a:xfrm>
            <a:off x="42846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2" name="Oval 282"/>
          <p:cNvSpPr>
            <a:spLocks noChangeArrowheads="1"/>
          </p:cNvSpPr>
          <p:nvPr/>
        </p:nvSpPr>
        <p:spPr bwMode="auto">
          <a:xfrm>
            <a:off x="43926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3" name="Oval 283"/>
          <p:cNvSpPr>
            <a:spLocks noChangeArrowheads="1"/>
          </p:cNvSpPr>
          <p:nvPr/>
        </p:nvSpPr>
        <p:spPr bwMode="auto">
          <a:xfrm>
            <a:off x="45005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4" name="Oval 284"/>
          <p:cNvSpPr>
            <a:spLocks noChangeArrowheads="1"/>
          </p:cNvSpPr>
          <p:nvPr/>
        </p:nvSpPr>
        <p:spPr bwMode="auto">
          <a:xfrm>
            <a:off x="37449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5" name="Oval 285"/>
          <p:cNvSpPr>
            <a:spLocks noChangeArrowheads="1"/>
          </p:cNvSpPr>
          <p:nvPr/>
        </p:nvSpPr>
        <p:spPr bwMode="auto">
          <a:xfrm>
            <a:off x="38528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6" name="Oval 286"/>
          <p:cNvSpPr>
            <a:spLocks noChangeArrowheads="1"/>
          </p:cNvSpPr>
          <p:nvPr/>
        </p:nvSpPr>
        <p:spPr bwMode="auto">
          <a:xfrm>
            <a:off x="39608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7" name="Oval 287"/>
          <p:cNvSpPr>
            <a:spLocks noChangeArrowheads="1"/>
          </p:cNvSpPr>
          <p:nvPr/>
        </p:nvSpPr>
        <p:spPr bwMode="auto">
          <a:xfrm>
            <a:off x="40687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8" name="Oval 288"/>
          <p:cNvSpPr>
            <a:spLocks noChangeArrowheads="1"/>
          </p:cNvSpPr>
          <p:nvPr/>
        </p:nvSpPr>
        <p:spPr bwMode="auto">
          <a:xfrm>
            <a:off x="41767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49" name="Oval 289"/>
          <p:cNvSpPr>
            <a:spLocks noChangeArrowheads="1"/>
          </p:cNvSpPr>
          <p:nvPr/>
        </p:nvSpPr>
        <p:spPr bwMode="auto">
          <a:xfrm>
            <a:off x="42846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0" name="Oval 290"/>
          <p:cNvSpPr>
            <a:spLocks noChangeArrowheads="1"/>
          </p:cNvSpPr>
          <p:nvPr/>
        </p:nvSpPr>
        <p:spPr bwMode="auto">
          <a:xfrm>
            <a:off x="43926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1" name="Oval 291"/>
          <p:cNvSpPr>
            <a:spLocks noChangeArrowheads="1"/>
          </p:cNvSpPr>
          <p:nvPr/>
        </p:nvSpPr>
        <p:spPr bwMode="auto">
          <a:xfrm>
            <a:off x="45005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2" name="Oval 292"/>
          <p:cNvSpPr>
            <a:spLocks noChangeArrowheads="1"/>
          </p:cNvSpPr>
          <p:nvPr/>
        </p:nvSpPr>
        <p:spPr bwMode="auto">
          <a:xfrm>
            <a:off x="37449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3" name="Oval 293"/>
          <p:cNvSpPr>
            <a:spLocks noChangeArrowheads="1"/>
          </p:cNvSpPr>
          <p:nvPr/>
        </p:nvSpPr>
        <p:spPr bwMode="auto">
          <a:xfrm>
            <a:off x="38528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4" name="Oval 294"/>
          <p:cNvSpPr>
            <a:spLocks noChangeArrowheads="1"/>
          </p:cNvSpPr>
          <p:nvPr/>
        </p:nvSpPr>
        <p:spPr bwMode="auto">
          <a:xfrm>
            <a:off x="39608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5" name="Oval 295"/>
          <p:cNvSpPr>
            <a:spLocks noChangeArrowheads="1"/>
          </p:cNvSpPr>
          <p:nvPr/>
        </p:nvSpPr>
        <p:spPr bwMode="auto">
          <a:xfrm>
            <a:off x="40687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6" name="Oval 296"/>
          <p:cNvSpPr>
            <a:spLocks noChangeArrowheads="1"/>
          </p:cNvSpPr>
          <p:nvPr/>
        </p:nvSpPr>
        <p:spPr bwMode="auto">
          <a:xfrm>
            <a:off x="41767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7" name="Oval 297"/>
          <p:cNvSpPr>
            <a:spLocks noChangeArrowheads="1"/>
          </p:cNvSpPr>
          <p:nvPr/>
        </p:nvSpPr>
        <p:spPr bwMode="auto">
          <a:xfrm>
            <a:off x="42846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8" name="Oval 298"/>
          <p:cNvSpPr>
            <a:spLocks noChangeArrowheads="1"/>
          </p:cNvSpPr>
          <p:nvPr/>
        </p:nvSpPr>
        <p:spPr bwMode="auto">
          <a:xfrm>
            <a:off x="43926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59" name="Oval 299"/>
          <p:cNvSpPr>
            <a:spLocks noChangeArrowheads="1"/>
          </p:cNvSpPr>
          <p:nvPr/>
        </p:nvSpPr>
        <p:spPr bwMode="auto">
          <a:xfrm>
            <a:off x="45005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0" name="Oval 300"/>
          <p:cNvSpPr>
            <a:spLocks noChangeArrowheads="1"/>
          </p:cNvSpPr>
          <p:nvPr/>
        </p:nvSpPr>
        <p:spPr bwMode="auto">
          <a:xfrm>
            <a:off x="37449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1" name="Oval 301"/>
          <p:cNvSpPr>
            <a:spLocks noChangeArrowheads="1"/>
          </p:cNvSpPr>
          <p:nvPr/>
        </p:nvSpPr>
        <p:spPr bwMode="auto">
          <a:xfrm>
            <a:off x="38528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2" name="Oval 302"/>
          <p:cNvSpPr>
            <a:spLocks noChangeArrowheads="1"/>
          </p:cNvSpPr>
          <p:nvPr/>
        </p:nvSpPr>
        <p:spPr bwMode="auto">
          <a:xfrm>
            <a:off x="39608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3" name="Oval 303"/>
          <p:cNvSpPr>
            <a:spLocks noChangeArrowheads="1"/>
          </p:cNvSpPr>
          <p:nvPr/>
        </p:nvSpPr>
        <p:spPr bwMode="auto">
          <a:xfrm>
            <a:off x="40687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4" name="Oval 304"/>
          <p:cNvSpPr>
            <a:spLocks noChangeArrowheads="1"/>
          </p:cNvSpPr>
          <p:nvPr/>
        </p:nvSpPr>
        <p:spPr bwMode="auto">
          <a:xfrm>
            <a:off x="41767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5" name="Oval 305"/>
          <p:cNvSpPr>
            <a:spLocks noChangeArrowheads="1"/>
          </p:cNvSpPr>
          <p:nvPr/>
        </p:nvSpPr>
        <p:spPr bwMode="auto">
          <a:xfrm>
            <a:off x="42846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6" name="Oval 306"/>
          <p:cNvSpPr>
            <a:spLocks noChangeArrowheads="1"/>
          </p:cNvSpPr>
          <p:nvPr/>
        </p:nvSpPr>
        <p:spPr bwMode="auto">
          <a:xfrm>
            <a:off x="43926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7" name="Oval 307"/>
          <p:cNvSpPr>
            <a:spLocks noChangeArrowheads="1"/>
          </p:cNvSpPr>
          <p:nvPr/>
        </p:nvSpPr>
        <p:spPr bwMode="auto">
          <a:xfrm>
            <a:off x="45005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8" name="Oval 308"/>
          <p:cNvSpPr>
            <a:spLocks noChangeArrowheads="1"/>
          </p:cNvSpPr>
          <p:nvPr/>
        </p:nvSpPr>
        <p:spPr bwMode="auto">
          <a:xfrm>
            <a:off x="46085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69" name="Oval 309"/>
          <p:cNvSpPr>
            <a:spLocks noChangeArrowheads="1"/>
          </p:cNvSpPr>
          <p:nvPr/>
        </p:nvSpPr>
        <p:spPr bwMode="auto">
          <a:xfrm>
            <a:off x="47164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0" name="Oval 310"/>
          <p:cNvSpPr>
            <a:spLocks noChangeArrowheads="1"/>
          </p:cNvSpPr>
          <p:nvPr/>
        </p:nvSpPr>
        <p:spPr bwMode="auto">
          <a:xfrm>
            <a:off x="48244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1" name="Oval 311"/>
          <p:cNvSpPr>
            <a:spLocks noChangeArrowheads="1"/>
          </p:cNvSpPr>
          <p:nvPr/>
        </p:nvSpPr>
        <p:spPr bwMode="auto">
          <a:xfrm>
            <a:off x="49323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2" name="Oval 312"/>
          <p:cNvSpPr>
            <a:spLocks noChangeArrowheads="1"/>
          </p:cNvSpPr>
          <p:nvPr/>
        </p:nvSpPr>
        <p:spPr bwMode="auto">
          <a:xfrm>
            <a:off x="50403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3" name="Oval 313"/>
          <p:cNvSpPr>
            <a:spLocks noChangeArrowheads="1"/>
          </p:cNvSpPr>
          <p:nvPr/>
        </p:nvSpPr>
        <p:spPr bwMode="auto">
          <a:xfrm>
            <a:off x="51482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4" name="Oval 314"/>
          <p:cNvSpPr>
            <a:spLocks noChangeArrowheads="1"/>
          </p:cNvSpPr>
          <p:nvPr/>
        </p:nvSpPr>
        <p:spPr bwMode="auto">
          <a:xfrm>
            <a:off x="52562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5" name="Oval 315"/>
          <p:cNvSpPr>
            <a:spLocks noChangeArrowheads="1"/>
          </p:cNvSpPr>
          <p:nvPr/>
        </p:nvSpPr>
        <p:spPr bwMode="auto">
          <a:xfrm>
            <a:off x="53641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6" name="Oval 316"/>
          <p:cNvSpPr>
            <a:spLocks noChangeArrowheads="1"/>
          </p:cNvSpPr>
          <p:nvPr/>
        </p:nvSpPr>
        <p:spPr bwMode="auto">
          <a:xfrm>
            <a:off x="46085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7" name="Oval 317"/>
          <p:cNvSpPr>
            <a:spLocks noChangeArrowheads="1"/>
          </p:cNvSpPr>
          <p:nvPr/>
        </p:nvSpPr>
        <p:spPr bwMode="auto">
          <a:xfrm>
            <a:off x="47164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8" name="Oval 318"/>
          <p:cNvSpPr>
            <a:spLocks noChangeArrowheads="1"/>
          </p:cNvSpPr>
          <p:nvPr/>
        </p:nvSpPr>
        <p:spPr bwMode="auto">
          <a:xfrm>
            <a:off x="48244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79" name="Oval 319"/>
          <p:cNvSpPr>
            <a:spLocks noChangeArrowheads="1"/>
          </p:cNvSpPr>
          <p:nvPr/>
        </p:nvSpPr>
        <p:spPr bwMode="auto">
          <a:xfrm>
            <a:off x="49323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0" name="Oval 320"/>
          <p:cNvSpPr>
            <a:spLocks noChangeArrowheads="1"/>
          </p:cNvSpPr>
          <p:nvPr/>
        </p:nvSpPr>
        <p:spPr bwMode="auto">
          <a:xfrm>
            <a:off x="50403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1" name="Oval 321"/>
          <p:cNvSpPr>
            <a:spLocks noChangeArrowheads="1"/>
          </p:cNvSpPr>
          <p:nvPr/>
        </p:nvSpPr>
        <p:spPr bwMode="auto">
          <a:xfrm>
            <a:off x="51482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2" name="Oval 322"/>
          <p:cNvSpPr>
            <a:spLocks noChangeArrowheads="1"/>
          </p:cNvSpPr>
          <p:nvPr/>
        </p:nvSpPr>
        <p:spPr bwMode="auto">
          <a:xfrm>
            <a:off x="52562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3" name="Oval 323"/>
          <p:cNvSpPr>
            <a:spLocks noChangeArrowheads="1"/>
          </p:cNvSpPr>
          <p:nvPr/>
        </p:nvSpPr>
        <p:spPr bwMode="auto">
          <a:xfrm>
            <a:off x="53641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4" name="Oval 324"/>
          <p:cNvSpPr>
            <a:spLocks noChangeArrowheads="1"/>
          </p:cNvSpPr>
          <p:nvPr/>
        </p:nvSpPr>
        <p:spPr bwMode="auto">
          <a:xfrm>
            <a:off x="46085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5" name="Oval 325"/>
          <p:cNvSpPr>
            <a:spLocks noChangeArrowheads="1"/>
          </p:cNvSpPr>
          <p:nvPr/>
        </p:nvSpPr>
        <p:spPr bwMode="auto">
          <a:xfrm>
            <a:off x="47164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6" name="Oval 326"/>
          <p:cNvSpPr>
            <a:spLocks noChangeArrowheads="1"/>
          </p:cNvSpPr>
          <p:nvPr/>
        </p:nvSpPr>
        <p:spPr bwMode="auto">
          <a:xfrm>
            <a:off x="48244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7" name="Oval 327"/>
          <p:cNvSpPr>
            <a:spLocks noChangeArrowheads="1"/>
          </p:cNvSpPr>
          <p:nvPr/>
        </p:nvSpPr>
        <p:spPr bwMode="auto">
          <a:xfrm>
            <a:off x="49323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8" name="Oval 328"/>
          <p:cNvSpPr>
            <a:spLocks noChangeArrowheads="1"/>
          </p:cNvSpPr>
          <p:nvPr/>
        </p:nvSpPr>
        <p:spPr bwMode="auto">
          <a:xfrm>
            <a:off x="50403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89" name="Oval 329"/>
          <p:cNvSpPr>
            <a:spLocks noChangeArrowheads="1"/>
          </p:cNvSpPr>
          <p:nvPr/>
        </p:nvSpPr>
        <p:spPr bwMode="auto">
          <a:xfrm>
            <a:off x="51482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0" name="Oval 330"/>
          <p:cNvSpPr>
            <a:spLocks noChangeArrowheads="1"/>
          </p:cNvSpPr>
          <p:nvPr/>
        </p:nvSpPr>
        <p:spPr bwMode="auto">
          <a:xfrm>
            <a:off x="52562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1" name="Oval 331"/>
          <p:cNvSpPr>
            <a:spLocks noChangeArrowheads="1"/>
          </p:cNvSpPr>
          <p:nvPr/>
        </p:nvSpPr>
        <p:spPr bwMode="auto">
          <a:xfrm>
            <a:off x="53641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2" name="Oval 332"/>
          <p:cNvSpPr>
            <a:spLocks noChangeArrowheads="1"/>
          </p:cNvSpPr>
          <p:nvPr/>
        </p:nvSpPr>
        <p:spPr bwMode="auto">
          <a:xfrm>
            <a:off x="46085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3" name="Oval 333"/>
          <p:cNvSpPr>
            <a:spLocks noChangeArrowheads="1"/>
          </p:cNvSpPr>
          <p:nvPr/>
        </p:nvSpPr>
        <p:spPr bwMode="auto">
          <a:xfrm>
            <a:off x="47164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4" name="Oval 334"/>
          <p:cNvSpPr>
            <a:spLocks noChangeArrowheads="1"/>
          </p:cNvSpPr>
          <p:nvPr/>
        </p:nvSpPr>
        <p:spPr bwMode="auto">
          <a:xfrm>
            <a:off x="48244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5" name="Oval 335"/>
          <p:cNvSpPr>
            <a:spLocks noChangeArrowheads="1"/>
          </p:cNvSpPr>
          <p:nvPr/>
        </p:nvSpPr>
        <p:spPr bwMode="auto">
          <a:xfrm>
            <a:off x="49323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6" name="Oval 336"/>
          <p:cNvSpPr>
            <a:spLocks noChangeArrowheads="1"/>
          </p:cNvSpPr>
          <p:nvPr/>
        </p:nvSpPr>
        <p:spPr bwMode="auto">
          <a:xfrm>
            <a:off x="50403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7" name="Oval 337"/>
          <p:cNvSpPr>
            <a:spLocks noChangeArrowheads="1"/>
          </p:cNvSpPr>
          <p:nvPr/>
        </p:nvSpPr>
        <p:spPr bwMode="auto">
          <a:xfrm>
            <a:off x="51482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8" name="Oval 338"/>
          <p:cNvSpPr>
            <a:spLocks noChangeArrowheads="1"/>
          </p:cNvSpPr>
          <p:nvPr/>
        </p:nvSpPr>
        <p:spPr bwMode="auto">
          <a:xfrm>
            <a:off x="52562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899" name="Oval 339"/>
          <p:cNvSpPr>
            <a:spLocks noChangeArrowheads="1"/>
          </p:cNvSpPr>
          <p:nvPr/>
        </p:nvSpPr>
        <p:spPr bwMode="auto">
          <a:xfrm>
            <a:off x="53641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0" name="Oval 340"/>
          <p:cNvSpPr>
            <a:spLocks noChangeArrowheads="1"/>
          </p:cNvSpPr>
          <p:nvPr/>
        </p:nvSpPr>
        <p:spPr bwMode="auto">
          <a:xfrm>
            <a:off x="46085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1" name="Oval 341"/>
          <p:cNvSpPr>
            <a:spLocks noChangeArrowheads="1"/>
          </p:cNvSpPr>
          <p:nvPr/>
        </p:nvSpPr>
        <p:spPr bwMode="auto">
          <a:xfrm>
            <a:off x="47164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2" name="Oval 342"/>
          <p:cNvSpPr>
            <a:spLocks noChangeArrowheads="1"/>
          </p:cNvSpPr>
          <p:nvPr/>
        </p:nvSpPr>
        <p:spPr bwMode="auto">
          <a:xfrm>
            <a:off x="48244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3" name="Oval 343"/>
          <p:cNvSpPr>
            <a:spLocks noChangeArrowheads="1"/>
          </p:cNvSpPr>
          <p:nvPr/>
        </p:nvSpPr>
        <p:spPr bwMode="auto">
          <a:xfrm>
            <a:off x="49323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4" name="Oval 344"/>
          <p:cNvSpPr>
            <a:spLocks noChangeArrowheads="1"/>
          </p:cNvSpPr>
          <p:nvPr/>
        </p:nvSpPr>
        <p:spPr bwMode="auto">
          <a:xfrm>
            <a:off x="50403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5" name="Oval 345"/>
          <p:cNvSpPr>
            <a:spLocks noChangeArrowheads="1"/>
          </p:cNvSpPr>
          <p:nvPr/>
        </p:nvSpPr>
        <p:spPr bwMode="auto">
          <a:xfrm>
            <a:off x="51482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6" name="Oval 346"/>
          <p:cNvSpPr>
            <a:spLocks noChangeArrowheads="1"/>
          </p:cNvSpPr>
          <p:nvPr/>
        </p:nvSpPr>
        <p:spPr bwMode="auto">
          <a:xfrm>
            <a:off x="52562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7" name="Oval 347"/>
          <p:cNvSpPr>
            <a:spLocks noChangeArrowheads="1"/>
          </p:cNvSpPr>
          <p:nvPr/>
        </p:nvSpPr>
        <p:spPr bwMode="auto">
          <a:xfrm>
            <a:off x="53641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8" name="Oval 348"/>
          <p:cNvSpPr>
            <a:spLocks noChangeArrowheads="1"/>
          </p:cNvSpPr>
          <p:nvPr/>
        </p:nvSpPr>
        <p:spPr bwMode="auto">
          <a:xfrm>
            <a:off x="46085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09" name="Oval 349"/>
          <p:cNvSpPr>
            <a:spLocks noChangeArrowheads="1"/>
          </p:cNvSpPr>
          <p:nvPr/>
        </p:nvSpPr>
        <p:spPr bwMode="auto">
          <a:xfrm>
            <a:off x="47164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0" name="Oval 350"/>
          <p:cNvSpPr>
            <a:spLocks noChangeArrowheads="1"/>
          </p:cNvSpPr>
          <p:nvPr/>
        </p:nvSpPr>
        <p:spPr bwMode="auto">
          <a:xfrm>
            <a:off x="48244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1" name="Oval 351"/>
          <p:cNvSpPr>
            <a:spLocks noChangeArrowheads="1"/>
          </p:cNvSpPr>
          <p:nvPr/>
        </p:nvSpPr>
        <p:spPr bwMode="auto">
          <a:xfrm>
            <a:off x="49323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2" name="Oval 352"/>
          <p:cNvSpPr>
            <a:spLocks noChangeArrowheads="1"/>
          </p:cNvSpPr>
          <p:nvPr/>
        </p:nvSpPr>
        <p:spPr bwMode="auto">
          <a:xfrm>
            <a:off x="50403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3" name="Oval 353"/>
          <p:cNvSpPr>
            <a:spLocks noChangeArrowheads="1"/>
          </p:cNvSpPr>
          <p:nvPr/>
        </p:nvSpPr>
        <p:spPr bwMode="auto">
          <a:xfrm>
            <a:off x="51482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4" name="Oval 354"/>
          <p:cNvSpPr>
            <a:spLocks noChangeArrowheads="1"/>
          </p:cNvSpPr>
          <p:nvPr/>
        </p:nvSpPr>
        <p:spPr bwMode="auto">
          <a:xfrm>
            <a:off x="52562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5" name="Oval 355"/>
          <p:cNvSpPr>
            <a:spLocks noChangeArrowheads="1"/>
          </p:cNvSpPr>
          <p:nvPr/>
        </p:nvSpPr>
        <p:spPr bwMode="auto">
          <a:xfrm>
            <a:off x="53641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6" name="Oval 356"/>
          <p:cNvSpPr>
            <a:spLocks noChangeArrowheads="1"/>
          </p:cNvSpPr>
          <p:nvPr/>
        </p:nvSpPr>
        <p:spPr bwMode="auto">
          <a:xfrm>
            <a:off x="37449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7" name="Oval 357"/>
          <p:cNvSpPr>
            <a:spLocks noChangeArrowheads="1"/>
          </p:cNvSpPr>
          <p:nvPr/>
        </p:nvSpPr>
        <p:spPr bwMode="auto">
          <a:xfrm>
            <a:off x="38528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8" name="Oval 358"/>
          <p:cNvSpPr>
            <a:spLocks noChangeArrowheads="1"/>
          </p:cNvSpPr>
          <p:nvPr/>
        </p:nvSpPr>
        <p:spPr bwMode="auto">
          <a:xfrm>
            <a:off x="39608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19" name="Oval 359"/>
          <p:cNvSpPr>
            <a:spLocks noChangeArrowheads="1"/>
          </p:cNvSpPr>
          <p:nvPr/>
        </p:nvSpPr>
        <p:spPr bwMode="auto">
          <a:xfrm>
            <a:off x="40687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0" name="Oval 360"/>
          <p:cNvSpPr>
            <a:spLocks noChangeArrowheads="1"/>
          </p:cNvSpPr>
          <p:nvPr/>
        </p:nvSpPr>
        <p:spPr bwMode="auto">
          <a:xfrm>
            <a:off x="41767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1" name="Oval 361"/>
          <p:cNvSpPr>
            <a:spLocks noChangeArrowheads="1"/>
          </p:cNvSpPr>
          <p:nvPr/>
        </p:nvSpPr>
        <p:spPr bwMode="auto">
          <a:xfrm>
            <a:off x="42846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2" name="Oval 362"/>
          <p:cNvSpPr>
            <a:spLocks noChangeArrowheads="1"/>
          </p:cNvSpPr>
          <p:nvPr/>
        </p:nvSpPr>
        <p:spPr bwMode="auto">
          <a:xfrm>
            <a:off x="43926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3" name="Oval 363"/>
          <p:cNvSpPr>
            <a:spLocks noChangeArrowheads="1"/>
          </p:cNvSpPr>
          <p:nvPr/>
        </p:nvSpPr>
        <p:spPr bwMode="auto">
          <a:xfrm>
            <a:off x="45005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4" name="Oval 364"/>
          <p:cNvSpPr>
            <a:spLocks noChangeArrowheads="1"/>
          </p:cNvSpPr>
          <p:nvPr/>
        </p:nvSpPr>
        <p:spPr bwMode="auto">
          <a:xfrm>
            <a:off x="37449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5" name="Oval 365"/>
          <p:cNvSpPr>
            <a:spLocks noChangeArrowheads="1"/>
          </p:cNvSpPr>
          <p:nvPr/>
        </p:nvSpPr>
        <p:spPr bwMode="auto">
          <a:xfrm>
            <a:off x="38528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6" name="Oval 366"/>
          <p:cNvSpPr>
            <a:spLocks noChangeArrowheads="1"/>
          </p:cNvSpPr>
          <p:nvPr/>
        </p:nvSpPr>
        <p:spPr bwMode="auto">
          <a:xfrm>
            <a:off x="39608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7" name="Oval 367"/>
          <p:cNvSpPr>
            <a:spLocks noChangeArrowheads="1"/>
          </p:cNvSpPr>
          <p:nvPr/>
        </p:nvSpPr>
        <p:spPr bwMode="auto">
          <a:xfrm>
            <a:off x="40687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8" name="Oval 368"/>
          <p:cNvSpPr>
            <a:spLocks noChangeArrowheads="1"/>
          </p:cNvSpPr>
          <p:nvPr/>
        </p:nvSpPr>
        <p:spPr bwMode="auto">
          <a:xfrm>
            <a:off x="41767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29" name="Oval 369"/>
          <p:cNvSpPr>
            <a:spLocks noChangeArrowheads="1"/>
          </p:cNvSpPr>
          <p:nvPr/>
        </p:nvSpPr>
        <p:spPr bwMode="auto">
          <a:xfrm>
            <a:off x="42846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0" name="Oval 370"/>
          <p:cNvSpPr>
            <a:spLocks noChangeArrowheads="1"/>
          </p:cNvSpPr>
          <p:nvPr/>
        </p:nvSpPr>
        <p:spPr bwMode="auto">
          <a:xfrm>
            <a:off x="43926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1" name="Oval 371"/>
          <p:cNvSpPr>
            <a:spLocks noChangeArrowheads="1"/>
          </p:cNvSpPr>
          <p:nvPr/>
        </p:nvSpPr>
        <p:spPr bwMode="auto">
          <a:xfrm>
            <a:off x="45005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2" name="Oval 372"/>
          <p:cNvSpPr>
            <a:spLocks noChangeArrowheads="1"/>
          </p:cNvSpPr>
          <p:nvPr/>
        </p:nvSpPr>
        <p:spPr bwMode="auto">
          <a:xfrm>
            <a:off x="37449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3" name="Oval 373"/>
          <p:cNvSpPr>
            <a:spLocks noChangeArrowheads="1"/>
          </p:cNvSpPr>
          <p:nvPr/>
        </p:nvSpPr>
        <p:spPr bwMode="auto">
          <a:xfrm>
            <a:off x="38528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4" name="Oval 374"/>
          <p:cNvSpPr>
            <a:spLocks noChangeArrowheads="1"/>
          </p:cNvSpPr>
          <p:nvPr/>
        </p:nvSpPr>
        <p:spPr bwMode="auto">
          <a:xfrm>
            <a:off x="39608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5" name="Oval 375"/>
          <p:cNvSpPr>
            <a:spLocks noChangeArrowheads="1"/>
          </p:cNvSpPr>
          <p:nvPr/>
        </p:nvSpPr>
        <p:spPr bwMode="auto">
          <a:xfrm>
            <a:off x="40687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6" name="Oval 376"/>
          <p:cNvSpPr>
            <a:spLocks noChangeArrowheads="1"/>
          </p:cNvSpPr>
          <p:nvPr/>
        </p:nvSpPr>
        <p:spPr bwMode="auto">
          <a:xfrm>
            <a:off x="41767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7" name="Oval 377"/>
          <p:cNvSpPr>
            <a:spLocks noChangeArrowheads="1"/>
          </p:cNvSpPr>
          <p:nvPr/>
        </p:nvSpPr>
        <p:spPr bwMode="auto">
          <a:xfrm>
            <a:off x="42846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8" name="Oval 378"/>
          <p:cNvSpPr>
            <a:spLocks noChangeArrowheads="1"/>
          </p:cNvSpPr>
          <p:nvPr/>
        </p:nvSpPr>
        <p:spPr bwMode="auto">
          <a:xfrm>
            <a:off x="43926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39" name="Oval 379"/>
          <p:cNvSpPr>
            <a:spLocks noChangeArrowheads="1"/>
          </p:cNvSpPr>
          <p:nvPr/>
        </p:nvSpPr>
        <p:spPr bwMode="auto">
          <a:xfrm>
            <a:off x="45005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0" name="Oval 380"/>
          <p:cNvSpPr>
            <a:spLocks noChangeArrowheads="1"/>
          </p:cNvSpPr>
          <p:nvPr/>
        </p:nvSpPr>
        <p:spPr bwMode="auto">
          <a:xfrm>
            <a:off x="37449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1" name="Oval 381"/>
          <p:cNvSpPr>
            <a:spLocks noChangeArrowheads="1"/>
          </p:cNvSpPr>
          <p:nvPr/>
        </p:nvSpPr>
        <p:spPr bwMode="auto">
          <a:xfrm>
            <a:off x="39608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2" name="Oval 382"/>
          <p:cNvSpPr>
            <a:spLocks noChangeArrowheads="1"/>
          </p:cNvSpPr>
          <p:nvPr/>
        </p:nvSpPr>
        <p:spPr bwMode="auto">
          <a:xfrm>
            <a:off x="40687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3" name="Oval 383"/>
          <p:cNvSpPr>
            <a:spLocks noChangeArrowheads="1"/>
          </p:cNvSpPr>
          <p:nvPr/>
        </p:nvSpPr>
        <p:spPr bwMode="auto">
          <a:xfrm>
            <a:off x="41767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4" name="Oval 384"/>
          <p:cNvSpPr>
            <a:spLocks noChangeArrowheads="1"/>
          </p:cNvSpPr>
          <p:nvPr/>
        </p:nvSpPr>
        <p:spPr bwMode="auto">
          <a:xfrm>
            <a:off x="42846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5" name="Oval 385"/>
          <p:cNvSpPr>
            <a:spLocks noChangeArrowheads="1"/>
          </p:cNvSpPr>
          <p:nvPr/>
        </p:nvSpPr>
        <p:spPr bwMode="auto">
          <a:xfrm>
            <a:off x="43926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6" name="Oval 386"/>
          <p:cNvSpPr>
            <a:spLocks noChangeArrowheads="1"/>
          </p:cNvSpPr>
          <p:nvPr/>
        </p:nvSpPr>
        <p:spPr bwMode="auto">
          <a:xfrm>
            <a:off x="45005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7" name="Oval 387"/>
          <p:cNvSpPr>
            <a:spLocks noChangeArrowheads="1"/>
          </p:cNvSpPr>
          <p:nvPr/>
        </p:nvSpPr>
        <p:spPr bwMode="auto">
          <a:xfrm>
            <a:off x="37449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8" name="Oval 388"/>
          <p:cNvSpPr>
            <a:spLocks noChangeArrowheads="1"/>
          </p:cNvSpPr>
          <p:nvPr/>
        </p:nvSpPr>
        <p:spPr bwMode="auto">
          <a:xfrm>
            <a:off x="38528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49" name="Oval 389"/>
          <p:cNvSpPr>
            <a:spLocks noChangeArrowheads="1"/>
          </p:cNvSpPr>
          <p:nvPr/>
        </p:nvSpPr>
        <p:spPr bwMode="auto">
          <a:xfrm>
            <a:off x="39608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0" name="Oval 390"/>
          <p:cNvSpPr>
            <a:spLocks noChangeArrowheads="1"/>
          </p:cNvSpPr>
          <p:nvPr/>
        </p:nvSpPr>
        <p:spPr bwMode="auto">
          <a:xfrm>
            <a:off x="40687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1" name="Oval 391"/>
          <p:cNvSpPr>
            <a:spLocks noChangeArrowheads="1"/>
          </p:cNvSpPr>
          <p:nvPr/>
        </p:nvSpPr>
        <p:spPr bwMode="auto">
          <a:xfrm>
            <a:off x="41767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2" name="Oval 392"/>
          <p:cNvSpPr>
            <a:spLocks noChangeArrowheads="1"/>
          </p:cNvSpPr>
          <p:nvPr/>
        </p:nvSpPr>
        <p:spPr bwMode="auto">
          <a:xfrm>
            <a:off x="42846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3" name="Oval 393"/>
          <p:cNvSpPr>
            <a:spLocks noChangeArrowheads="1"/>
          </p:cNvSpPr>
          <p:nvPr/>
        </p:nvSpPr>
        <p:spPr bwMode="auto">
          <a:xfrm>
            <a:off x="43926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4" name="Oval 394"/>
          <p:cNvSpPr>
            <a:spLocks noChangeArrowheads="1"/>
          </p:cNvSpPr>
          <p:nvPr/>
        </p:nvSpPr>
        <p:spPr bwMode="auto">
          <a:xfrm>
            <a:off x="45005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5" name="Oval 395"/>
          <p:cNvSpPr>
            <a:spLocks noChangeArrowheads="1"/>
          </p:cNvSpPr>
          <p:nvPr/>
        </p:nvSpPr>
        <p:spPr bwMode="auto">
          <a:xfrm>
            <a:off x="37449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6" name="Oval 396"/>
          <p:cNvSpPr>
            <a:spLocks noChangeArrowheads="1"/>
          </p:cNvSpPr>
          <p:nvPr/>
        </p:nvSpPr>
        <p:spPr bwMode="auto">
          <a:xfrm>
            <a:off x="38528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7" name="Oval 397"/>
          <p:cNvSpPr>
            <a:spLocks noChangeArrowheads="1"/>
          </p:cNvSpPr>
          <p:nvPr/>
        </p:nvSpPr>
        <p:spPr bwMode="auto">
          <a:xfrm>
            <a:off x="39608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8" name="Oval 398"/>
          <p:cNvSpPr>
            <a:spLocks noChangeArrowheads="1"/>
          </p:cNvSpPr>
          <p:nvPr/>
        </p:nvSpPr>
        <p:spPr bwMode="auto">
          <a:xfrm>
            <a:off x="40687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59" name="Oval 399"/>
          <p:cNvSpPr>
            <a:spLocks noChangeArrowheads="1"/>
          </p:cNvSpPr>
          <p:nvPr/>
        </p:nvSpPr>
        <p:spPr bwMode="auto">
          <a:xfrm>
            <a:off x="41767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0" name="Oval 400"/>
          <p:cNvSpPr>
            <a:spLocks noChangeArrowheads="1"/>
          </p:cNvSpPr>
          <p:nvPr/>
        </p:nvSpPr>
        <p:spPr bwMode="auto">
          <a:xfrm>
            <a:off x="46085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1" name="Oval 401"/>
          <p:cNvSpPr>
            <a:spLocks noChangeArrowheads="1"/>
          </p:cNvSpPr>
          <p:nvPr/>
        </p:nvSpPr>
        <p:spPr bwMode="auto">
          <a:xfrm>
            <a:off x="47164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2" name="Oval 402"/>
          <p:cNvSpPr>
            <a:spLocks noChangeArrowheads="1"/>
          </p:cNvSpPr>
          <p:nvPr/>
        </p:nvSpPr>
        <p:spPr bwMode="auto">
          <a:xfrm>
            <a:off x="48244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3" name="Oval 403"/>
          <p:cNvSpPr>
            <a:spLocks noChangeArrowheads="1"/>
          </p:cNvSpPr>
          <p:nvPr/>
        </p:nvSpPr>
        <p:spPr bwMode="auto">
          <a:xfrm>
            <a:off x="49323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4" name="Oval 404"/>
          <p:cNvSpPr>
            <a:spLocks noChangeArrowheads="1"/>
          </p:cNvSpPr>
          <p:nvPr/>
        </p:nvSpPr>
        <p:spPr bwMode="auto">
          <a:xfrm>
            <a:off x="50403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5" name="Oval 405"/>
          <p:cNvSpPr>
            <a:spLocks noChangeArrowheads="1"/>
          </p:cNvSpPr>
          <p:nvPr/>
        </p:nvSpPr>
        <p:spPr bwMode="auto">
          <a:xfrm>
            <a:off x="51482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6" name="Oval 406"/>
          <p:cNvSpPr>
            <a:spLocks noChangeArrowheads="1"/>
          </p:cNvSpPr>
          <p:nvPr/>
        </p:nvSpPr>
        <p:spPr bwMode="auto">
          <a:xfrm>
            <a:off x="52562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7" name="Oval 407"/>
          <p:cNvSpPr>
            <a:spLocks noChangeArrowheads="1"/>
          </p:cNvSpPr>
          <p:nvPr/>
        </p:nvSpPr>
        <p:spPr bwMode="auto">
          <a:xfrm>
            <a:off x="46085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8" name="Oval 408"/>
          <p:cNvSpPr>
            <a:spLocks noChangeArrowheads="1"/>
          </p:cNvSpPr>
          <p:nvPr/>
        </p:nvSpPr>
        <p:spPr bwMode="auto">
          <a:xfrm>
            <a:off x="47164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69" name="Oval 409"/>
          <p:cNvSpPr>
            <a:spLocks noChangeArrowheads="1"/>
          </p:cNvSpPr>
          <p:nvPr/>
        </p:nvSpPr>
        <p:spPr bwMode="auto">
          <a:xfrm>
            <a:off x="48244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0" name="Oval 410"/>
          <p:cNvSpPr>
            <a:spLocks noChangeArrowheads="1"/>
          </p:cNvSpPr>
          <p:nvPr/>
        </p:nvSpPr>
        <p:spPr bwMode="auto">
          <a:xfrm>
            <a:off x="49323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1" name="Oval 411"/>
          <p:cNvSpPr>
            <a:spLocks noChangeArrowheads="1"/>
          </p:cNvSpPr>
          <p:nvPr/>
        </p:nvSpPr>
        <p:spPr bwMode="auto">
          <a:xfrm>
            <a:off x="50403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2" name="Oval 412"/>
          <p:cNvSpPr>
            <a:spLocks noChangeArrowheads="1"/>
          </p:cNvSpPr>
          <p:nvPr/>
        </p:nvSpPr>
        <p:spPr bwMode="auto">
          <a:xfrm>
            <a:off x="51482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3" name="Oval 413"/>
          <p:cNvSpPr>
            <a:spLocks noChangeArrowheads="1"/>
          </p:cNvSpPr>
          <p:nvPr/>
        </p:nvSpPr>
        <p:spPr bwMode="auto">
          <a:xfrm>
            <a:off x="52562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4" name="Oval 414"/>
          <p:cNvSpPr>
            <a:spLocks noChangeArrowheads="1"/>
          </p:cNvSpPr>
          <p:nvPr/>
        </p:nvSpPr>
        <p:spPr bwMode="auto">
          <a:xfrm>
            <a:off x="53641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5" name="Oval 415"/>
          <p:cNvSpPr>
            <a:spLocks noChangeArrowheads="1"/>
          </p:cNvSpPr>
          <p:nvPr/>
        </p:nvSpPr>
        <p:spPr bwMode="auto">
          <a:xfrm>
            <a:off x="46085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6" name="Oval 416"/>
          <p:cNvSpPr>
            <a:spLocks noChangeArrowheads="1"/>
          </p:cNvSpPr>
          <p:nvPr/>
        </p:nvSpPr>
        <p:spPr bwMode="auto">
          <a:xfrm>
            <a:off x="47164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7" name="Oval 417"/>
          <p:cNvSpPr>
            <a:spLocks noChangeArrowheads="1"/>
          </p:cNvSpPr>
          <p:nvPr/>
        </p:nvSpPr>
        <p:spPr bwMode="auto">
          <a:xfrm>
            <a:off x="48244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8" name="Oval 418"/>
          <p:cNvSpPr>
            <a:spLocks noChangeArrowheads="1"/>
          </p:cNvSpPr>
          <p:nvPr/>
        </p:nvSpPr>
        <p:spPr bwMode="auto">
          <a:xfrm>
            <a:off x="49323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79" name="Oval 419"/>
          <p:cNvSpPr>
            <a:spLocks noChangeArrowheads="1"/>
          </p:cNvSpPr>
          <p:nvPr/>
        </p:nvSpPr>
        <p:spPr bwMode="auto">
          <a:xfrm>
            <a:off x="50403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0" name="Oval 420"/>
          <p:cNvSpPr>
            <a:spLocks noChangeArrowheads="1"/>
          </p:cNvSpPr>
          <p:nvPr/>
        </p:nvSpPr>
        <p:spPr bwMode="auto">
          <a:xfrm>
            <a:off x="51482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1" name="Oval 421"/>
          <p:cNvSpPr>
            <a:spLocks noChangeArrowheads="1"/>
          </p:cNvSpPr>
          <p:nvPr/>
        </p:nvSpPr>
        <p:spPr bwMode="auto">
          <a:xfrm>
            <a:off x="52562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2" name="Oval 422"/>
          <p:cNvSpPr>
            <a:spLocks noChangeArrowheads="1"/>
          </p:cNvSpPr>
          <p:nvPr/>
        </p:nvSpPr>
        <p:spPr bwMode="auto">
          <a:xfrm>
            <a:off x="53641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3" name="Oval 423"/>
          <p:cNvSpPr>
            <a:spLocks noChangeArrowheads="1"/>
          </p:cNvSpPr>
          <p:nvPr/>
        </p:nvSpPr>
        <p:spPr bwMode="auto">
          <a:xfrm>
            <a:off x="46085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4" name="Oval 424"/>
          <p:cNvSpPr>
            <a:spLocks noChangeArrowheads="1"/>
          </p:cNvSpPr>
          <p:nvPr/>
        </p:nvSpPr>
        <p:spPr bwMode="auto">
          <a:xfrm>
            <a:off x="47164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5" name="Oval 425"/>
          <p:cNvSpPr>
            <a:spLocks noChangeArrowheads="1"/>
          </p:cNvSpPr>
          <p:nvPr/>
        </p:nvSpPr>
        <p:spPr bwMode="auto">
          <a:xfrm>
            <a:off x="48244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6" name="Oval 426"/>
          <p:cNvSpPr>
            <a:spLocks noChangeArrowheads="1"/>
          </p:cNvSpPr>
          <p:nvPr/>
        </p:nvSpPr>
        <p:spPr bwMode="auto">
          <a:xfrm>
            <a:off x="49323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7" name="Oval 427"/>
          <p:cNvSpPr>
            <a:spLocks noChangeArrowheads="1"/>
          </p:cNvSpPr>
          <p:nvPr/>
        </p:nvSpPr>
        <p:spPr bwMode="auto">
          <a:xfrm>
            <a:off x="50403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8" name="Oval 428"/>
          <p:cNvSpPr>
            <a:spLocks noChangeArrowheads="1"/>
          </p:cNvSpPr>
          <p:nvPr/>
        </p:nvSpPr>
        <p:spPr bwMode="auto">
          <a:xfrm>
            <a:off x="53641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89" name="Oval 429"/>
          <p:cNvSpPr>
            <a:spLocks noChangeArrowheads="1"/>
          </p:cNvSpPr>
          <p:nvPr/>
        </p:nvSpPr>
        <p:spPr bwMode="auto">
          <a:xfrm>
            <a:off x="46085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0" name="Oval 430"/>
          <p:cNvSpPr>
            <a:spLocks noChangeArrowheads="1"/>
          </p:cNvSpPr>
          <p:nvPr/>
        </p:nvSpPr>
        <p:spPr bwMode="auto">
          <a:xfrm>
            <a:off x="47164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1" name="Oval 431"/>
          <p:cNvSpPr>
            <a:spLocks noChangeArrowheads="1"/>
          </p:cNvSpPr>
          <p:nvPr/>
        </p:nvSpPr>
        <p:spPr bwMode="auto">
          <a:xfrm>
            <a:off x="48244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2" name="Oval 432"/>
          <p:cNvSpPr>
            <a:spLocks noChangeArrowheads="1"/>
          </p:cNvSpPr>
          <p:nvPr/>
        </p:nvSpPr>
        <p:spPr bwMode="auto">
          <a:xfrm>
            <a:off x="49323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3" name="Oval 433"/>
          <p:cNvSpPr>
            <a:spLocks noChangeArrowheads="1"/>
          </p:cNvSpPr>
          <p:nvPr/>
        </p:nvSpPr>
        <p:spPr bwMode="auto">
          <a:xfrm>
            <a:off x="47164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4" name="Oval 434"/>
          <p:cNvSpPr>
            <a:spLocks noChangeArrowheads="1"/>
          </p:cNvSpPr>
          <p:nvPr/>
        </p:nvSpPr>
        <p:spPr bwMode="auto">
          <a:xfrm>
            <a:off x="48244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5" name="Oval 435"/>
          <p:cNvSpPr>
            <a:spLocks noChangeArrowheads="1"/>
          </p:cNvSpPr>
          <p:nvPr/>
        </p:nvSpPr>
        <p:spPr bwMode="auto">
          <a:xfrm>
            <a:off x="52562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6" name="Oval 436"/>
          <p:cNvSpPr>
            <a:spLocks noChangeArrowheads="1"/>
          </p:cNvSpPr>
          <p:nvPr/>
        </p:nvSpPr>
        <p:spPr bwMode="auto">
          <a:xfrm>
            <a:off x="55800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7" name="Oval 437"/>
          <p:cNvSpPr>
            <a:spLocks noChangeArrowheads="1"/>
          </p:cNvSpPr>
          <p:nvPr/>
        </p:nvSpPr>
        <p:spPr bwMode="auto">
          <a:xfrm>
            <a:off x="56880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8" name="Oval 438"/>
          <p:cNvSpPr>
            <a:spLocks noChangeArrowheads="1"/>
          </p:cNvSpPr>
          <p:nvPr/>
        </p:nvSpPr>
        <p:spPr bwMode="auto">
          <a:xfrm>
            <a:off x="57959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999" name="Oval 439"/>
          <p:cNvSpPr>
            <a:spLocks noChangeArrowheads="1"/>
          </p:cNvSpPr>
          <p:nvPr/>
        </p:nvSpPr>
        <p:spPr bwMode="auto">
          <a:xfrm>
            <a:off x="59039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0" name="Oval 440"/>
          <p:cNvSpPr>
            <a:spLocks noChangeArrowheads="1"/>
          </p:cNvSpPr>
          <p:nvPr/>
        </p:nvSpPr>
        <p:spPr bwMode="auto">
          <a:xfrm>
            <a:off x="601186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1" name="Oval 441"/>
          <p:cNvSpPr>
            <a:spLocks noChangeArrowheads="1"/>
          </p:cNvSpPr>
          <p:nvPr/>
        </p:nvSpPr>
        <p:spPr bwMode="auto">
          <a:xfrm>
            <a:off x="61198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2" name="Oval 442"/>
          <p:cNvSpPr>
            <a:spLocks noChangeArrowheads="1"/>
          </p:cNvSpPr>
          <p:nvPr/>
        </p:nvSpPr>
        <p:spPr bwMode="auto">
          <a:xfrm>
            <a:off x="56880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3" name="Oval 443"/>
          <p:cNvSpPr>
            <a:spLocks noChangeArrowheads="1"/>
          </p:cNvSpPr>
          <p:nvPr/>
        </p:nvSpPr>
        <p:spPr bwMode="auto">
          <a:xfrm>
            <a:off x="57959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4" name="Oval 444"/>
          <p:cNvSpPr>
            <a:spLocks noChangeArrowheads="1"/>
          </p:cNvSpPr>
          <p:nvPr/>
        </p:nvSpPr>
        <p:spPr bwMode="auto">
          <a:xfrm>
            <a:off x="59039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5" name="Oval 445"/>
          <p:cNvSpPr>
            <a:spLocks noChangeArrowheads="1"/>
          </p:cNvSpPr>
          <p:nvPr/>
        </p:nvSpPr>
        <p:spPr bwMode="auto">
          <a:xfrm>
            <a:off x="60118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6" name="Oval 446"/>
          <p:cNvSpPr>
            <a:spLocks noChangeArrowheads="1"/>
          </p:cNvSpPr>
          <p:nvPr/>
        </p:nvSpPr>
        <p:spPr bwMode="auto">
          <a:xfrm>
            <a:off x="61198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7" name="Oval 447"/>
          <p:cNvSpPr>
            <a:spLocks noChangeArrowheads="1"/>
          </p:cNvSpPr>
          <p:nvPr/>
        </p:nvSpPr>
        <p:spPr bwMode="auto">
          <a:xfrm>
            <a:off x="62277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8" name="Oval 448"/>
          <p:cNvSpPr>
            <a:spLocks noChangeArrowheads="1"/>
          </p:cNvSpPr>
          <p:nvPr/>
        </p:nvSpPr>
        <p:spPr bwMode="auto">
          <a:xfrm>
            <a:off x="57959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09" name="Oval 449"/>
          <p:cNvSpPr>
            <a:spLocks noChangeArrowheads="1"/>
          </p:cNvSpPr>
          <p:nvPr/>
        </p:nvSpPr>
        <p:spPr bwMode="auto">
          <a:xfrm>
            <a:off x="59039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0" name="Oval 450"/>
          <p:cNvSpPr>
            <a:spLocks noChangeArrowheads="1"/>
          </p:cNvSpPr>
          <p:nvPr/>
        </p:nvSpPr>
        <p:spPr bwMode="auto">
          <a:xfrm>
            <a:off x="60118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1" name="Oval 451"/>
          <p:cNvSpPr>
            <a:spLocks noChangeArrowheads="1"/>
          </p:cNvSpPr>
          <p:nvPr/>
        </p:nvSpPr>
        <p:spPr bwMode="auto">
          <a:xfrm>
            <a:off x="61198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2" name="Oval 452"/>
          <p:cNvSpPr>
            <a:spLocks noChangeArrowheads="1"/>
          </p:cNvSpPr>
          <p:nvPr/>
        </p:nvSpPr>
        <p:spPr bwMode="auto">
          <a:xfrm>
            <a:off x="62277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3" name="Oval 453"/>
          <p:cNvSpPr>
            <a:spLocks noChangeArrowheads="1"/>
          </p:cNvSpPr>
          <p:nvPr/>
        </p:nvSpPr>
        <p:spPr bwMode="auto">
          <a:xfrm>
            <a:off x="61198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4" name="Oval 454"/>
          <p:cNvSpPr>
            <a:spLocks noChangeArrowheads="1"/>
          </p:cNvSpPr>
          <p:nvPr/>
        </p:nvSpPr>
        <p:spPr bwMode="auto">
          <a:xfrm>
            <a:off x="62277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5" name="Oval 455"/>
          <p:cNvSpPr>
            <a:spLocks noChangeArrowheads="1"/>
          </p:cNvSpPr>
          <p:nvPr/>
        </p:nvSpPr>
        <p:spPr bwMode="auto">
          <a:xfrm>
            <a:off x="62277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6" name="Oval 456"/>
          <p:cNvSpPr>
            <a:spLocks noChangeArrowheads="1"/>
          </p:cNvSpPr>
          <p:nvPr/>
        </p:nvSpPr>
        <p:spPr bwMode="auto">
          <a:xfrm>
            <a:off x="69834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7" name="Oval 457"/>
          <p:cNvSpPr>
            <a:spLocks noChangeArrowheads="1"/>
          </p:cNvSpPr>
          <p:nvPr/>
        </p:nvSpPr>
        <p:spPr bwMode="auto">
          <a:xfrm>
            <a:off x="709136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8" name="Oval 458"/>
          <p:cNvSpPr>
            <a:spLocks noChangeArrowheads="1"/>
          </p:cNvSpPr>
          <p:nvPr/>
        </p:nvSpPr>
        <p:spPr bwMode="auto">
          <a:xfrm>
            <a:off x="63357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19" name="Oval 459"/>
          <p:cNvSpPr>
            <a:spLocks noChangeArrowheads="1"/>
          </p:cNvSpPr>
          <p:nvPr/>
        </p:nvSpPr>
        <p:spPr bwMode="auto">
          <a:xfrm>
            <a:off x="64436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0" name="Oval 460"/>
          <p:cNvSpPr>
            <a:spLocks noChangeArrowheads="1"/>
          </p:cNvSpPr>
          <p:nvPr/>
        </p:nvSpPr>
        <p:spPr bwMode="auto">
          <a:xfrm>
            <a:off x="65532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1" name="Oval 461"/>
          <p:cNvSpPr>
            <a:spLocks noChangeArrowheads="1"/>
          </p:cNvSpPr>
          <p:nvPr/>
        </p:nvSpPr>
        <p:spPr bwMode="auto">
          <a:xfrm>
            <a:off x="70913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2" name="Oval 462"/>
          <p:cNvSpPr>
            <a:spLocks noChangeArrowheads="1"/>
          </p:cNvSpPr>
          <p:nvPr/>
        </p:nvSpPr>
        <p:spPr bwMode="auto">
          <a:xfrm>
            <a:off x="63357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3" name="Oval 463"/>
          <p:cNvSpPr>
            <a:spLocks noChangeArrowheads="1"/>
          </p:cNvSpPr>
          <p:nvPr/>
        </p:nvSpPr>
        <p:spPr bwMode="auto">
          <a:xfrm>
            <a:off x="64436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4" name="Oval 464"/>
          <p:cNvSpPr>
            <a:spLocks noChangeArrowheads="1"/>
          </p:cNvSpPr>
          <p:nvPr/>
        </p:nvSpPr>
        <p:spPr bwMode="auto">
          <a:xfrm>
            <a:off x="70913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5" name="Oval 465"/>
          <p:cNvSpPr>
            <a:spLocks noChangeArrowheads="1"/>
          </p:cNvSpPr>
          <p:nvPr/>
        </p:nvSpPr>
        <p:spPr bwMode="auto">
          <a:xfrm>
            <a:off x="63357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6" name="Oval 466"/>
          <p:cNvSpPr>
            <a:spLocks noChangeArrowheads="1"/>
          </p:cNvSpPr>
          <p:nvPr/>
        </p:nvSpPr>
        <p:spPr bwMode="auto">
          <a:xfrm>
            <a:off x="64436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7" name="Oval 467"/>
          <p:cNvSpPr>
            <a:spLocks noChangeArrowheads="1"/>
          </p:cNvSpPr>
          <p:nvPr/>
        </p:nvSpPr>
        <p:spPr bwMode="auto">
          <a:xfrm>
            <a:off x="65516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8" name="Oval 468"/>
          <p:cNvSpPr>
            <a:spLocks noChangeArrowheads="1"/>
          </p:cNvSpPr>
          <p:nvPr/>
        </p:nvSpPr>
        <p:spPr bwMode="auto">
          <a:xfrm>
            <a:off x="66595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29" name="Oval 469"/>
          <p:cNvSpPr>
            <a:spLocks noChangeArrowheads="1"/>
          </p:cNvSpPr>
          <p:nvPr/>
        </p:nvSpPr>
        <p:spPr bwMode="auto">
          <a:xfrm>
            <a:off x="67675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0" name="Oval 470"/>
          <p:cNvSpPr>
            <a:spLocks noChangeArrowheads="1"/>
          </p:cNvSpPr>
          <p:nvPr/>
        </p:nvSpPr>
        <p:spPr bwMode="auto">
          <a:xfrm>
            <a:off x="70913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1" name="Oval 471"/>
          <p:cNvSpPr>
            <a:spLocks noChangeArrowheads="1"/>
          </p:cNvSpPr>
          <p:nvPr/>
        </p:nvSpPr>
        <p:spPr bwMode="auto">
          <a:xfrm>
            <a:off x="63357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2" name="Oval 472"/>
          <p:cNvSpPr>
            <a:spLocks noChangeArrowheads="1"/>
          </p:cNvSpPr>
          <p:nvPr/>
        </p:nvSpPr>
        <p:spPr bwMode="auto">
          <a:xfrm>
            <a:off x="64436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3" name="Oval 473"/>
          <p:cNvSpPr>
            <a:spLocks noChangeArrowheads="1"/>
          </p:cNvSpPr>
          <p:nvPr/>
        </p:nvSpPr>
        <p:spPr bwMode="auto">
          <a:xfrm>
            <a:off x="65516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4" name="Oval 474"/>
          <p:cNvSpPr>
            <a:spLocks noChangeArrowheads="1"/>
          </p:cNvSpPr>
          <p:nvPr/>
        </p:nvSpPr>
        <p:spPr bwMode="auto">
          <a:xfrm>
            <a:off x="66595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5" name="Oval 475"/>
          <p:cNvSpPr>
            <a:spLocks noChangeArrowheads="1"/>
          </p:cNvSpPr>
          <p:nvPr/>
        </p:nvSpPr>
        <p:spPr bwMode="auto">
          <a:xfrm>
            <a:off x="67675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6" name="Oval 476"/>
          <p:cNvSpPr>
            <a:spLocks noChangeArrowheads="1"/>
          </p:cNvSpPr>
          <p:nvPr/>
        </p:nvSpPr>
        <p:spPr bwMode="auto">
          <a:xfrm>
            <a:off x="68754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7" name="Oval 477"/>
          <p:cNvSpPr>
            <a:spLocks noChangeArrowheads="1"/>
          </p:cNvSpPr>
          <p:nvPr/>
        </p:nvSpPr>
        <p:spPr bwMode="auto">
          <a:xfrm>
            <a:off x="70913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8" name="Oval 478"/>
          <p:cNvSpPr>
            <a:spLocks noChangeArrowheads="1"/>
          </p:cNvSpPr>
          <p:nvPr/>
        </p:nvSpPr>
        <p:spPr bwMode="auto">
          <a:xfrm>
            <a:off x="633571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39" name="Oval 479"/>
          <p:cNvSpPr>
            <a:spLocks noChangeArrowheads="1"/>
          </p:cNvSpPr>
          <p:nvPr/>
        </p:nvSpPr>
        <p:spPr bwMode="auto">
          <a:xfrm>
            <a:off x="644366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0" name="Oval 480"/>
          <p:cNvSpPr>
            <a:spLocks noChangeArrowheads="1"/>
          </p:cNvSpPr>
          <p:nvPr/>
        </p:nvSpPr>
        <p:spPr bwMode="auto">
          <a:xfrm>
            <a:off x="655161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1" name="Oval 481"/>
          <p:cNvSpPr>
            <a:spLocks noChangeArrowheads="1"/>
          </p:cNvSpPr>
          <p:nvPr/>
        </p:nvSpPr>
        <p:spPr bwMode="auto">
          <a:xfrm>
            <a:off x="687546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2" name="Oval 482"/>
          <p:cNvSpPr>
            <a:spLocks noChangeArrowheads="1"/>
          </p:cNvSpPr>
          <p:nvPr/>
        </p:nvSpPr>
        <p:spPr bwMode="auto">
          <a:xfrm>
            <a:off x="590391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3" name="Oval 483"/>
          <p:cNvSpPr>
            <a:spLocks noChangeArrowheads="1"/>
          </p:cNvSpPr>
          <p:nvPr/>
        </p:nvSpPr>
        <p:spPr bwMode="auto">
          <a:xfrm>
            <a:off x="60118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4" name="Oval 484"/>
          <p:cNvSpPr>
            <a:spLocks noChangeArrowheads="1"/>
          </p:cNvSpPr>
          <p:nvPr/>
        </p:nvSpPr>
        <p:spPr bwMode="auto">
          <a:xfrm>
            <a:off x="62277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5" name="Oval 485"/>
          <p:cNvSpPr>
            <a:spLocks noChangeArrowheads="1"/>
          </p:cNvSpPr>
          <p:nvPr/>
        </p:nvSpPr>
        <p:spPr bwMode="auto">
          <a:xfrm>
            <a:off x="59039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6" name="Oval 486"/>
          <p:cNvSpPr>
            <a:spLocks noChangeArrowheads="1"/>
          </p:cNvSpPr>
          <p:nvPr/>
        </p:nvSpPr>
        <p:spPr bwMode="auto">
          <a:xfrm>
            <a:off x="601186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7" name="Oval 487"/>
          <p:cNvSpPr>
            <a:spLocks noChangeArrowheads="1"/>
          </p:cNvSpPr>
          <p:nvPr/>
        </p:nvSpPr>
        <p:spPr bwMode="auto">
          <a:xfrm>
            <a:off x="61198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8" name="Oval 488"/>
          <p:cNvSpPr>
            <a:spLocks noChangeArrowheads="1"/>
          </p:cNvSpPr>
          <p:nvPr/>
        </p:nvSpPr>
        <p:spPr bwMode="auto">
          <a:xfrm>
            <a:off x="611981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49" name="Oval 489"/>
          <p:cNvSpPr>
            <a:spLocks noChangeArrowheads="1"/>
          </p:cNvSpPr>
          <p:nvPr/>
        </p:nvSpPr>
        <p:spPr bwMode="auto">
          <a:xfrm>
            <a:off x="622776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0" name="Oval 490"/>
          <p:cNvSpPr>
            <a:spLocks noChangeArrowheads="1"/>
          </p:cNvSpPr>
          <p:nvPr/>
        </p:nvSpPr>
        <p:spPr bwMode="auto">
          <a:xfrm>
            <a:off x="644366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1" name="Oval 491"/>
          <p:cNvSpPr>
            <a:spLocks noChangeArrowheads="1"/>
          </p:cNvSpPr>
          <p:nvPr/>
        </p:nvSpPr>
        <p:spPr bwMode="auto">
          <a:xfrm>
            <a:off x="655161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2" name="Oval 492"/>
          <p:cNvSpPr>
            <a:spLocks noChangeArrowheads="1"/>
          </p:cNvSpPr>
          <p:nvPr/>
        </p:nvSpPr>
        <p:spPr bwMode="auto">
          <a:xfrm>
            <a:off x="665956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3" name="Oval 493"/>
          <p:cNvSpPr>
            <a:spLocks noChangeArrowheads="1"/>
          </p:cNvSpPr>
          <p:nvPr/>
        </p:nvSpPr>
        <p:spPr bwMode="auto">
          <a:xfrm>
            <a:off x="644366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4" name="Oval 494"/>
          <p:cNvSpPr>
            <a:spLocks noChangeArrowheads="1"/>
          </p:cNvSpPr>
          <p:nvPr/>
        </p:nvSpPr>
        <p:spPr bwMode="auto">
          <a:xfrm>
            <a:off x="655161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5" name="Oval 495"/>
          <p:cNvSpPr>
            <a:spLocks noChangeArrowheads="1"/>
          </p:cNvSpPr>
          <p:nvPr/>
        </p:nvSpPr>
        <p:spPr bwMode="auto">
          <a:xfrm>
            <a:off x="665956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6" name="Oval 496"/>
          <p:cNvSpPr>
            <a:spLocks noChangeArrowheads="1"/>
          </p:cNvSpPr>
          <p:nvPr/>
        </p:nvSpPr>
        <p:spPr bwMode="auto">
          <a:xfrm>
            <a:off x="6443663" y="60579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7" name="Oval 497"/>
          <p:cNvSpPr>
            <a:spLocks noChangeArrowheads="1"/>
          </p:cNvSpPr>
          <p:nvPr/>
        </p:nvSpPr>
        <p:spPr bwMode="auto">
          <a:xfrm>
            <a:off x="6551613" y="60579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8" name="Oval 498"/>
          <p:cNvSpPr>
            <a:spLocks noChangeArrowheads="1"/>
          </p:cNvSpPr>
          <p:nvPr/>
        </p:nvSpPr>
        <p:spPr bwMode="auto">
          <a:xfrm>
            <a:off x="633571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59" name="Oval 499"/>
          <p:cNvSpPr>
            <a:spLocks noChangeArrowheads="1"/>
          </p:cNvSpPr>
          <p:nvPr/>
        </p:nvSpPr>
        <p:spPr bwMode="auto">
          <a:xfrm>
            <a:off x="64436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0" name="Oval 500"/>
          <p:cNvSpPr>
            <a:spLocks noChangeArrowheads="1"/>
          </p:cNvSpPr>
          <p:nvPr/>
        </p:nvSpPr>
        <p:spPr bwMode="auto">
          <a:xfrm>
            <a:off x="63357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1" name="Oval 501"/>
          <p:cNvSpPr>
            <a:spLocks noChangeArrowheads="1"/>
          </p:cNvSpPr>
          <p:nvPr/>
        </p:nvSpPr>
        <p:spPr bwMode="auto">
          <a:xfrm>
            <a:off x="633571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2" name="Oval 502"/>
          <p:cNvSpPr>
            <a:spLocks noChangeArrowheads="1"/>
          </p:cNvSpPr>
          <p:nvPr/>
        </p:nvSpPr>
        <p:spPr bwMode="auto">
          <a:xfrm>
            <a:off x="6335713" y="64912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3" name="Oval 503"/>
          <p:cNvSpPr>
            <a:spLocks noChangeArrowheads="1"/>
          </p:cNvSpPr>
          <p:nvPr/>
        </p:nvSpPr>
        <p:spPr bwMode="auto">
          <a:xfrm>
            <a:off x="6119813" y="61674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4" name="Oval 504"/>
          <p:cNvSpPr>
            <a:spLocks noChangeArrowheads="1"/>
          </p:cNvSpPr>
          <p:nvPr/>
        </p:nvSpPr>
        <p:spPr bwMode="auto">
          <a:xfrm>
            <a:off x="54721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5" name="Oval 505"/>
          <p:cNvSpPr>
            <a:spLocks noChangeArrowheads="1"/>
          </p:cNvSpPr>
          <p:nvPr/>
        </p:nvSpPr>
        <p:spPr bwMode="auto">
          <a:xfrm>
            <a:off x="55800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6" name="Oval 506"/>
          <p:cNvSpPr>
            <a:spLocks noChangeArrowheads="1"/>
          </p:cNvSpPr>
          <p:nvPr/>
        </p:nvSpPr>
        <p:spPr bwMode="auto">
          <a:xfrm>
            <a:off x="56880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7" name="Oval 507"/>
          <p:cNvSpPr>
            <a:spLocks noChangeArrowheads="1"/>
          </p:cNvSpPr>
          <p:nvPr/>
        </p:nvSpPr>
        <p:spPr bwMode="auto">
          <a:xfrm>
            <a:off x="57959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8" name="Oval 508"/>
          <p:cNvSpPr>
            <a:spLocks noChangeArrowheads="1"/>
          </p:cNvSpPr>
          <p:nvPr/>
        </p:nvSpPr>
        <p:spPr bwMode="auto">
          <a:xfrm>
            <a:off x="59039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69" name="Oval 509"/>
          <p:cNvSpPr>
            <a:spLocks noChangeArrowheads="1"/>
          </p:cNvSpPr>
          <p:nvPr/>
        </p:nvSpPr>
        <p:spPr bwMode="auto">
          <a:xfrm>
            <a:off x="60118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0" name="Oval 510"/>
          <p:cNvSpPr>
            <a:spLocks noChangeArrowheads="1"/>
          </p:cNvSpPr>
          <p:nvPr/>
        </p:nvSpPr>
        <p:spPr bwMode="auto">
          <a:xfrm>
            <a:off x="61198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1" name="Oval 511"/>
          <p:cNvSpPr>
            <a:spLocks noChangeArrowheads="1"/>
          </p:cNvSpPr>
          <p:nvPr/>
        </p:nvSpPr>
        <p:spPr bwMode="auto">
          <a:xfrm>
            <a:off x="62277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2" name="Oval 512"/>
          <p:cNvSpPr>
            <a:spLocks noChangeArrowheads="1"/>
          </p:cNvSpPr>
          <p:nvPr/>
        </p:nvSpPr>
        <p:spPr bwMode="auto">
          <a:xfrm>
            <a:off x="54721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3" name="Oval 513"/>
          <p:cNvSpPr>
            <a:spLocks noChangeArrowheads="1"/>
          </p:cNvSpPr>
          <p:nvPr/>
        </p:nvSpPr>
        <p:spPr bwMode="auto">
          <a:xfrm>
            <a:off x="55800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4" name="Oval 514"/>
          <p:cNvSpPr>
            <a:spLocks noChangeArrowheads="1"/>
          </p:cNvSpPr>
          <p:nvPr/>
        </p:nvSpPr>
        <p:spPr bwMode="auto">
          <a:xfrm>
            <a:off x="56880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5" name="Oval 515"/>
          <p:cNvSpPr>
            <a:spLocks noChangeArrowheads="1"/>
          </p:cNvSpPr>
          <p:nvPr/>
        </p:nvSpPr>
        <p:spPr bwMode="auto">
          <a:xfrm>
            <a:off x="57959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6" name="Oval 516"/>
          <p:cNvSpPr>
            <a:spLocks noChangeArrowheads="1"/>
          </p:cNvSpPr>
          <p:nvPr/>
        </p:nvSpPr>
        <p:spPr bwMode="auto">
          <a:xfrm>
            <a:off x="59039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7" name="Oval 517"/>
          <p:cNvSpPr>
            <a:spLocks noChangeArrowheads="1"/>
          </p:cNvSpPr>
          <p:nvPr/>
        </p:nvSpPr>
        <p:spPr bwMode="auto">
          <a:xfrm>
            <a:off x="60118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8" name="Oval 518"/>
          <p:cNvSpPr>
            <a:spLocks noChangeArrowheads="1"/>
          </p:cNvSpPr>
          <p:nvPr/>
        </p:nvSpPr>
        <p:spPr bwMode="auto">
          <a:xfrm>
            <a:off x="61198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79" name="Oval 519"/>
          <p:cNvSpPr>
            <a:spLocks noChangeArrowheads="1"/>
          </p:cNvSpPr>
          <p:nvPr/>
        </p:nvSpPr>
        <p:spPr bwMode="auto">
          <a:xfrm>
            <a:off x="62277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0" name="Oval 520"/>
          <p:cNvSpPr>
            <a:spLocks noChangeArrowheads="1"/>
          </p:cNvSpPr>
          <p:nvPr/>
        </p:nvSpPr>
        <p:spPr bwMode="auto">
          <a:xfrm>
            <a:off x="54721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1" name="Oval 521"/>
          <p:cNvSpPr>
            <a:spLocks noChangeArrowheads="1"/>
          </p:cNvSpPr>
          <p:nvPr/>
        </p:nvSpPr>
        <p:spPr bwMode="auto">
          <a:xfrm>
            <a:off x="55800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2" name="Oval 522"/>
          <p:cNvSpPr>
            <a:spLocks noChangeArrowheads="1"/>
          </p:cNvSpPr>
          <p:nvPr/>
        </p:nvSpPr>
        <p:spPr bwMode="auto">
          <a:xfrm>
            <a:off x="56880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3" name="Oval 523"/>
          <p:cNvSpPr>
            <a:spLocks noChangeArrowheads="1"/>
          </p:cNvSpPr>
          <p:nvPr/>
        </p:nvSpPr>
        <p:spPr bwMode="auto">
          <a:xfrm>
            <a:off x="57959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4" name="Oval 524"/>
          <p:cNvSpPr>
            <a:spLocks noChangeArrowheads="1"/>
          </p:cNvSpPr>
          <p:nvPr/>
        </p:nvSpPr>
        <p:spPr bwMode="auto">
          <a:xfrm>
            <a:off x="59039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5" name="Oval 525"/>
          <p:cNvSpPr>
            <a:spLocks noChangeArrowheads="1"/>
          </p:cNvSpPr>
          <p:nvPr/>
        </p:nvSpPr>
        <p:spPr bwMode="auto">
          <a:xfrm>
            <a:off x="60118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6" name="Oval 526"/>
          <p:cNvSpPr>
            <a:spLocks noChangeArrowheads="1"/>
          </p:cNvSpPr>
          <p:nvPr/>
        </p:nvSpPr>
        <p:spPr bwMode="auto">
          <a:xfrm>
            <a:off x="61198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7" name="Oval 527"/>
          <p:cNvSpPr>
            <a:spLocks noChangeArrowheads="1"/>
          </p:cNvSpPr>
          <p:nvPr/>
        </p:nvSpPr>
        <p:spPr bwMode="auto">
          <a:xfrm>
            <a:off x="62277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8" name="Oval 528"/>
          <p:cNvSpPr>
            <a:spLocks noChangeArrowheads="1"/>
          </p:cNvSpPr>
          <p:nvPr/>
        </p:nvSpPr>
        <p:spPr bwMode="auto">
          <a:xfrm>
            <a:off x="54721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89" name="Oval 529"/>
          <p:cNvSpPr>
            <a:spLocks noChangeArrowheads="1"/>
          </p:cNvSpPr>
          <p:nvPr/>
        </p:nvSpPr>
        <p:spPr bwMode="auto">
          <a:xfrm>
            <a:off x="55800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0" name="Oval 530"/>
          <p:cNvSpPr>
            <a:spLocks noChangeArrowheads="1"/>
          </p:cNvSpPr>
          <p:nvPr/>
        </p:nvSpPr>
        <p:spPr bwMode="auto">
          <a:xfrm>
            <a:off x="56880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1" name="Oval 531"/>
          <p:cNvSpPr>
            <a:spLocks noChangeArrowheads="1"/>
          </p:cNvSpPr>
          <p:nvPr/>
        </p:nvSpPr>
        <p:spPr bwMode="auto">
          <a:xfrm>
            <a:off x="57959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2" name="Oval 532"/>
          <p:cNvSpPr>
            <a:spLocks noChangeArrowheads="1"/>
          </p:cNvSpPr>
          <p:nvPr/>
        </p:nvSpPr>
        <p:spPr bwMode="auto">
          <a:xfrm>
            <a:off x="59039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3" name="Oval 533"/>
          <p:cNvSpPr>
            <a:spLocks noChangeArrowheads="1"/>
          </p:cNvSpPr>
          <p:nvPr/>
        </p:nvSpPr>
        <p:spPr bwMode="auto">
          <a:xfrm>
            <a:off x="60118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4" name="Oval 534"/>
          <p:cNvSpPr>
            <a:spLocks noChangeArrowheads="1"/>
          </p:cNvSpPr>
          <p:nvPr/>
        </p:nvSpPr>
        <p:spPr bwMode="auto">
          <a:xfrm>
            <a:off x="61198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5" name="Oval 535"/>
          <p:cNvSpPr>
            <a:spLocks noChangeArrowheads="1"/>
          </p:cNvSpPr>
          <p:nvPr/>
        </p:nvSpPr>
        <p:spPr bwMode="auto">
          <a:xfrm>
            <a:off x="62277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6" name="Oval 536"/>
          <p:cNvSpPr>
            <a:spLocks noChangeArrowheads="1"/>
          </p:cNvSpPr>
          <p:nvPr/>
        </p:nvSpPr>
        <p:spPr bwMode="auto">
          <a:xfrm>
            <a:off x="54721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7" name="Oval 537"/>
          <p:cNvSpPr>
            <a:spLocks noChangeArrowheads="1"/>
          </p:cNvSpPr>
          <p:nvPr/>
        </p:nvSpPr>
        <p:spPr bwMode="auto">
          <a:xfrm>
            <a:off x="55800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8" name="Oval 538"/>
          <p:cNvSpPr>
            <a:spLocks noChangeArrowheads="1"/>
          </p:cNvSpPr>
          <p:nvPr/>
        </p:nvSpPr>
        <p:spPr bwMode="auto">
          <a:xfrm>
            <a:off x="56880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099" name="Oval 539"/>
          <p:cNvSpPr>
            <a:spLocks noChangeArrowheads="1"/>
          </p:cNvSpPr>
          <p:nvPr/>
        </p:nvSpPr>
        <p:spPr bwMode="auto">
          <a:xfrm>
            <a:off x="57959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0" name="Oval 540"/>
          <p:cNvSpPr>
            <a:spLocks noChangeArrowheads="1"/>
          </p:cNvSpPr>
          <p:nvPr/>
        </p:nvSpPr>
        <p:spPr bwMode="auto">
          <a:xfrm>
            <a:off x="59039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1" name="Oval 541"/>
          <p:cNvSpPr>
            <a:spLocks noChangeArrowheads="1"/>
          </p:cNvSpPr>
          <p:nvPr/>
        </p:nvSpPr>
        <p:spPr bwMode="auto">
          <a:xfrm>
            <a:off x="60118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2" name="Oval 542"/>
          <p:cNvSpPr>
            <a:spLocks noChangeArrowheads="1"/>
          </p:cNvSpPr>
          <p:nvPr/>
        </p:nvSpPr>
        <p:spPr bwMode="auto">
          <a:xfrm>
            <a:off x="61198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3" name="Oval 543"/>
          <p:cNvSpPr>
            <a:spLocks noChangeArrowheads="1"/>
          </p:cNvSpPr>
          <p:nvPr/>
        </p:nvSpPr>
        <p:spPr bwMode="auto">
          <a:xfrm>
            <a:off x="62277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4" name="Oval 544"/>
          <p:cNvSpPr>
            <a:spLocks noChangeArrowheads="1"/>
          </p:cNvSpPr>
          <p:nvPr/>
        </p:nvSpPr>
        <p:spPr bwMode="auto">
          <a:xfrm>
            <a:off x="54721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5" name="Oval 545"/>
          <p:cNvSpPr>
            <a:spLocks noChangeArrowheads="1"/>
          </p:cNvSpPr>
          <p:nvPr/>
        </p:nvSpPr>
        <p:spPr bwMode="auto">
          <a:xfrm>
            <a:off x="55800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6" name="Oval 546"/>
          <p:cNvSpPr>
            <a:spLocks noChangeArrowheads="1"/>
          </p:cNvSpPr>
          <p:nvPr/>
        </p:nvSpPr>
        <p:spPr bwMode="auto">
          <a:xfrm>
            <a:off x="56880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7" name="Oval 547"/>
          <p:cNvSpPr>
            <a:spLocks noChangeArrowheads="1"/>
          </p:cNvSpPr>
          <p:nvPr/>
        </p:nvSpPr>
        <p:spPr bwMode="auto">
          <a:xfrm>
            <a:off x="57959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8" name="Oval 548"/>
          <p:cNvSpPr>
            <a:spLocks noChangeArrowheads="1"/>
          </p:cNvSpPr>
          <p:nvPr/>
        </p:nvSpPr>
        <p:spPr bwMode="auto">
          <a:xfrm>
            <a:off x="59039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09" name="Oval 549"/>
          <p:cNvSpPr>
            <a:spLocks noChangeArrowheads="1"/>
          </p:cNvSpPr>
          <p:nvPr/>
        </p:nvSpPr>
        <p:spPr bwMode="auto">
          <a:xfrm>
            <a:off x="60118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0" name="Oval 550"/>
          <p:cNvSpPr>
            <a:spLocks noChangeArrowheads="1"/>
          </p:cNvSpPr>
          <p:nvPr/>
        </p:nvSpPr>
        <p:spPr bwMode="auto">
          <a:xfrm>
            <a:off x="61198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1" name="Oval 551"/>
          <p:cNvSpPr>
            <a:spLocks noChangeArrowheads="1"/>
          </p:cNvSpPr>
          <p:nvPr/>
        </p:nvSpPr>
        <p:spPr bwMode="auto">
          <a:xfrm>
            <a:off x="62277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2" name="Oval 552"/>
          <p:cNvSpPr>
            <a:spLocks noChangeArrowheads="1"/>
          </p:cNvSpPr>
          <p:nvPr/>
        </p:nvSpPr>
        <p:spPr bwMode="auto">
          <a:xfrm>
            <a:off x="63357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3" name="Oval 553"/>
          <p:cNvSpPr>
            <a:spLocks noChangeArrowheads="1"/>
          </p:cNvSpPr>
          <p:nvPr/>
        </p:nvSpPr>
        <p:spPr bwMode="auto">
          <a:xfrm>
            <a:off x="64436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4" name="Oval 554"/>
          <p:cNvSpPr>
            <a:spLocks noChangeArrowheads="1"/>
          </p:cNvSpPr>
          <p:nvPr/>
        </p:nvSpPr>
        <p:spPr bwMode="auto">
          <a:xfrm>
            <a:off x="65516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5" name="Oval 555"/>
          <p:cNvSpPr>
            <a:spLocks noChangeArrowheads="1"/>
          </p:cNvSpPr>
          <p:nvPr/>
        </p:nvSpPr>
        <p:spPr bwMode="auto">
          <a:xfrm>
            <a:off x="66595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6" name="Oval 556"/>
          <p:cNvSpPr>
            <a:spLocks noChangeArrowheads="1"/>
          </p:cNvSpPr>
          <p:nvPr/>
        </p:nvSpPr>
        <p:spPr bwMode="auto">
          <a:xfrm>
            <a:off x="67675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7" name="Oval 557"/>
          <p:cNvSpPr>
            <a:spLocks noChangeArrowheads="1"/>
          </p:cNvSpPr>
          <p:nvPr/>
        </p:nvSpPr>
        <p:spPr bwMode="auto">
          <a:xfrm>
            <a:off x="68754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8" name="Oval 558"/>
          <p:cNvSpPr>
            <a:spLocks noChangeArrowheads="1"/>
          </p:cNvSpPr>
          <p:nvPr/>
        </p:nvSpPr>
        <p:spPr bwMode="auto">
          <a:xfrm>
            <a:off x="69834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19" name="Oval 559"/>
          <p:cNvSpPr>
            <a:spLocks noChangeArrowheads="1"/>
          </p:cNvSpPr>
          <p:nvPr/>
        </p:nvSpPr>
        <p:spPr bwMode="auto">
          <a:xfrm>
            <a:off x="70913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0" name="Oval 560"/>
          <p:cNvSpPr>
            <a:spLocks noChangeArrowheads="1"/>
          </p:cNvSpPr>
          <p:nvPr/>
        </p:nvSpPr>
        <p:spPr bwMode="auto">
          <a:xfrm>
            <a:off x="63357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1" name="Oval 561"/>
          <p:cNvSpPr>
            <a:spLocks noChangeArrowheads="1"/>
          </p:cNvSpPr>
          <p:nvPr/>
        </p:nvSpPr>
        <p:spPr bwMode="auto">
          <a:xfrm>
            <a:off x="64436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2" name="Oval 562"/>
          <p:cNvSpPr>
            <a:spLocks noChangeArrowheads="1"/>
          </p:cNvSpPr>
          <p:nvPr/>
        </p:nvSpPr>
        <p:spPr bwMode="auto">
          <a:xfrm>
            <a:off x="65516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3" name="Oval 563"/>
          <p:cNvSpPr>
            <a:spLocks noChangeArrowheads="1"/>
          </p:cNvSpPr>
          <p:nvPr/>
        </p:nvSpPr>
        <p:spPr bwMode="auto">
          <a:xfrm>
            <a:off x="66595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4" name="Oval 564"/>
          <p:cNvSpPr>
            <a:spLocks noChangeArrowheads="1"/>
          </p:cNvSpPr>
          <p:nvPr/>
        </p:nvSpPr>
        <p:spPr bwMode="auto">
          <a:xfrm>
            <a:off x="67675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5" name="Oval 565"/>
          <p:cNvSpPr>
            <a:spLocks noChangeArrowheads="1"/>
          </p:cNvSpPr>
          <p:nvPr/>
        </p:nvSpPr>
        <p:spPr bwMode="auto">
          <a:xfrm>
            <a:off x="68754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6" name="Oval 566"/>
          <p:cNvSpPr>
            <a:spLocks noChangeArrowheads="1"/>
          </p:cNvSpPr>
          <p:nvPr/>
        </p:nvSpPr>
        <p:spPr bwMode="auto">
          <a:xfrm>
            <a:off x="69834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7" name="Oval 567"/>
          <p:cNvSpPr>
            <a:spLocks noChangeArrowheads="1"/>
          </p:cNvSpPr>
          <p:nvPr/>
        </p:nvSpPr>
        <p:spPr bwMode="auto">
          <a:xfrm>
            <a:off x="70913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8" name="Oval 568"/>
          <p:cNvSpPr>
            <a:spLocks noChangeArrowheads="1"/>
          </p:cNvSpPr>
          <p:nvPr/>
        </p:nvSpPr>
        <p:spPr bwMode="auto">
          <a:xfrm>
            <a:off x="63357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29" name="Oval 569"/>
          <p:cNvSpPr>
            <a:spLocks noChangeArrowheads="1"/>
          </p:cNvSpPr>
          <p:nvPr/>
        </p:nvSpPr>
        <p:spPr bwMode="auto">
          <a:xfrm>
            <a:off x="64436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0" name="Oval 570"/>
          <p:cNvSpPr>
            <a:spLocks noChangeArrowheads="1"/>
          </p:cNvSpPr>
          <p:nvPr/>
        </p:nvSpPr>
        <p:spPr bwMode="auto">
          <a:xfrm>
            <a:off x="65516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1" name="Oval 571"/>
          <p:cNvSpPr>
            <a:spLocks noChangeArrowheads="1"/>
          </p:cNvSpPr>
          <p:nvPr/>
        </p:nvSpPr>
        <p:spPr bwMode="auto">
          <a:xfrm>
            <a:off x="66595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2" name="Oval 572"/>
          <p:cNvSpPr>
            <a:spLocks noChangeArrowheads="1"/>
          </p:cNvSpPr>
          <p:nvPr/>
        </p:nvSpPr>
        <p:spPr bwMode="auto">
          <a:xfrm>
            <a:off x="67675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3" name="Oval 573"/>
          <p:cNvSpPr>
            <a:spLocks noChangeArrowheads="1"/>
          </p:cNvSpPr>
          <p:nvPr/>
        </p:nvSpPr>
        <p:spPr bwMode="auto">
          <a:xfrm>
            <a:off x="68754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4" name="Oval 574"/>
          <p:cNvSpPr>
            <a:spLocks noChangeArrowheads="1"/>
          </p:cNvSpPr>
          <p:nvPr/>
        </p:nvSpPr>
        <p:spPr bwMode="auto">
          <a:xfrm>
            <a:off x="69834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5" name="Oval 575"/>
          <p:cNvSpPr>
            <a:spLocks noChangeArrowheads="1"/>
          </p:cNvSpPr>
          <p:nvPr/>
        </p:nvSpPr>
        <p:spPr bwMode="auto">
          <a:xfrm>
            <a:off x="70913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6" name="Oval 576"/>
          <p:cNvSpPr>
            <a:spLocks noChangeArrowheads="1"/>
          </p:cNvSpPr>
          <p:nvPr/>
        </p:nvSpPr>
        <p:spPr bwMode="auto">
          <a:xfrm>
            <a:off x="63357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7" name="Oval 577"/>
          <p:cNvSpPr>
            <a:spLocks noChangeArrowheads="1"/>
          </p:cNvSpPr>
          <p:nvPr/>
        </p:nvSpPr>
        <p:spPr bwMode="auto">
          <a:xfrm>
            <a:off x="64436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8" name="Oval 578"/>
          <p:cNvSpPr>
            <a:spLocks noChangeArrowheads="1"/>
          </p:cNvSpPr>
          <p:nvPr/>
        </p:nvSpPr>
        <p:spPr bwMode="auto">
          <a:xfrm>
            <a:off x="65516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39" name="Oval 579"/>
          <p:cNvSpPr>
            <a:spLocks noChangeArrowheads="1"/>
          </p:cNvSpPr>
          <p:nvPr/>
        </p:nvSpPr>
        <p:spPr bwMode="auto">
          <a:xfrm>
            <a:off x="66595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0" name="Oval 580"/>
          <p:cNvSpPr>
            <a:spLocks noChangeArrowheads="1"/>
          </p:cNvSpPr>
          <p:nvPr/>
        </p:nvSpPr>
        <p:spPr bwMode="auto">
          <a:xfrm>
            <a:off x="67675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1" name="Oval 581"/>
          <p:cNvSpPr>
            <a:spLocks noChangeArrowheads="1"/>
          </p:cNvSpPr>
          <p:nvPr/>
        </p:nvSpPr>
        <p:spPr bwMode="auto">
          <a:xfrm>
            <a:off x="68754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2" name="Oval 582"/>
          <p:cNvSpPr>
            <a:spLocks noChangeArrowheads="1"/>
          </p:cNvSpPr>
          <p:nvPr/>
        </p:nvSpPr>
        <p:spPr bwMode="auto">
          <a:xfrm>
            <a:off x="69834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3" name="Oval 583"/>
          <p:cNvSpPr>
            <a:spLocks noChangeArrowheads="1"/>
          </p:cNvSpPr>
          <p:nvPr/>
        </p:nvSpPr>
        <p:spPr bwMode="auto">
          <a:xfrm>
            <a:off x="70913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4" name="Oval 584"/>
          <p:cNvSpPr>
            <a:spLocks noChangeArrowheads="1"/>
          </p:cNvSpPr>
          <p:nvPr/>
        </p:nvSpPr>
        <p:spPr bwMode="auto">
          <a:xfrm>
            <a:off x="63357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5" name="Oval 585"/>
          <p:cNvSpPr>
            <a:spLocks noChangeArrowheads="1"/>
          </p:cNvSpPr>
          <p:nvPr/>
        </p:nvSpPr>
        <p:spPr bwMode="auto">
          <a:xfrm>
            <a:off x="64436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6" name="Oval 586"/>
          <p:cNvSpPr>
            <a:spLocks noChangeArrowheads="1"/>
          </p:cNvSpPr>
          <p:nvPr/>
        </p:nvSpPr>
        <p:spPr bwMode="auto">
          <a:xfrm>
            <a:off x="65516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7" name="Oval 587"/>
          <p:cNvSpPr>
            <a:spLocks noChangeArrowheads="1"/>
          </p:cNvSpPr>
          <p:nvPr/>
        </p:nvSpPr>
        <p:spPr bwMode="auto">
          <a:xfrm>
            <a:off x="66595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8" name="Oval 588"/>
          <p:cNvSpPr>
            <a:spLocks noChangeArrowheads="1"/>
          </p:cNvSpPr>
          <p:nvPr/>
        </p:nvSpPr>
        <p:spPr bwMode="auto">
          <a:xfrm>
            <a:off x="67675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49" name="Oval 589"/>
          <p:cNvSpPr>
            <a:spLocks noChangeArrowheads="1"/>
          </p:cNvSpPr>
          <p:nvPr/>
        </p:nvSpPr>
        <p:spPr bwMode="auto">
          <a:xfrm>
            <a:off x="68754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0" name="Oval 590"/>
          <p:cNvSpPr>
            <a:spLocks noChangeArrowheads="1"/>
          </p:cNvSpPr>
          <p:nvPr/>
        </p:nvSpPr>
        <p:spPr bwMode="auto">
          <a:xfrm>
            <a:off x="69834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1" name="Oval 591"/>
          <p:cNvSpPr>
            <a:spLocks noChangeArrowheads="1"/>
          </p:cNvSpPr>
          <p:nvPr/>
        </p:nvSpPr>
        <p:spPr bwMode="auto">
          <a:xfrm>
            <a:off x="70913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2" name="Oval 592"/>
          <p:cNvSpPr>
            <a:spLocks noChangeArrowheads="1"/>
          </p:cNvSpPr>
          <p:nvPr/>
        </p:nvSpPr>
        <p:spPr bwMode="auto">
          <a:xfrm>
            <a:off x="63357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3" name="Oval 593"/>
          <p:cNvSpPr>
            <a:spLocks noChangeArrowheads="1"/>
          </p:cNvSpPr>
          <p:nvPr/>
        </p:nvSpPr>
        <p:spPr bwMode="auto">
          <a:xfrm>
            <a:off x="64436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4" name="Oval 594"/>
          <p:cNvSpPr>
            <a:spLocks noChangeArrowheads="1"/>
          </p:cNvSpPr>
          <p:nvPr/>
        </p:nvSpPr>
        <p:spPr bwMode="auto">
          <a:xfrm>
            <a:off x="65516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5" name="Oval 595"/>
          <p:cNvSpPr>
            <a:spLocks noChangeArrowheads="1"/>
          </p:cNvSpPr>
          <p:nvPr/>
        </p:nvSpPr>
        <p:spPr bwMode="auto">
          <a:xfrm>
            <a:off x="66595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6" name="Oval 596"/>
          <p:cNvSpPr>
            <a:spLocks noChangeArrowheads="1"/>
          </p:cNvSpPr>
          <p:nvPr/>
        </p:nvSpPr>
        <p:spPr bwMode="auto">
          <a:xfrm>
            <a:off x="67675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7" name="Oval 597"/>
          <p:cNvSpPr>
            <a:spLocks noChangeArrowheads="1"/>
          </p:cNvSpPr>
          <p:nvPr/>
        </p:nvSpPr>
        <p:spPr bwMode="auto">
          <a:xfrm>
            <a:off x="68754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8" name="Oval 598"/>
          <p:cNvSpPr>
            <a:spLocks noChangeArrowheads="1"/>
          </p:cNvSpPr>
          <p:nvPr/>
        </p:nvSpPr>
        <p:spPr bwMode="auto">
          <a:xfrm>
            <a:off x="69834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59" name="Oval 599"/>
          <p:cNvSpPr>
            <a:spLocks noChangeArrowheads="1"/>
          </p:cNvSpPr>
          <p:nvPr/>
        </p:nvSpPr>
        <p:spPr bwMode="auto">
          <a:xfrm>
            <a:off x="70913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0" name="Oval 600"/>
          <p:cNvSpPr>
            <a:spLocks noChangeArrowheads="1"/>
          </p:cNvSpPr>
          <p:nvPr/>
        </p:nvSpPr>
        <p:spPr bwMode="auto">
          <a:xfrm>
            <a:off x="54721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1" name="Oval 601"/>
          <p:cNvSpPr>
            <a:spLocks noChangeArrowheads="1"/>
          </p:cNvSpPr>
          <p:nvPr/>
        </p:nvSpPr>
        <p:spPr bwMode="auto">
          <a:xfrm>
            <a:off x="55800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2" name="Oval 602"/>
          <p:cNvSpPr>
            <a:spLocks noChangeArrowheads="1"/>
          </p:cNvSpPr>
          <p:nvPr/>
        </p:nvSpPr>
        <p:spPr bwMode="auto">
          <a:xfrm>
            <a:off x="56880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3" name="Oval 603"/>
          <p:cNvSpPr>
            <a:spLocks noChangeArrowheads="1"/>
          </p:cNvSpPr>
          <p:nvPr/>
        </p:nvSpPr>
        <p:spPr bwMode="auto">
          <a:xfrm>
            <a:off x="57959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4" name="Oval 604"/>
          <p:cNvSpPr>
            <a:spLocks noChangeArrowheads="1"/>
          </p:cNvSpPr>
          <p:nvPr/>
        </p:nvSpPr>
        <p:spPr bwMode="auto">
          <a:xfrm>
            <a:off x="60118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5" name="Oval 605"/>
          <p:cNvSpPr>
            <a:spLocks noChangeArrowheads="1"/>
          </p:cNvSpPr>
          <p:nvPr/>
        </p:nvSpPr>
        <p:spPr bwMode="auto">
          <a:xfrm>
            <a:off x="61198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6" name="Oval 606"/>
          <p:cNvSpPr>
            <a:spLocks noChangeArrowheads="1"/>
          </p:cNvSpPr>
          <p:nvPr/>
        </p:nvSpPr>
        <p:spPr bwMode="auto">
          <a:xfrm>
            <a:off x="62277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7" name="Oval 607"/>
          <p:cNvSpPr>
            <a:spLocks noChangeArrowheads="1"/>
          </p:cNvSpPr>
          <p:nvPr/>
        </p:nvSpPr>
        <p:spPr bwMode="auto">
          <a:xfrm>
            <a:off x="54721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8" name="Oval 608"/>
          <p:cNvSpPr>
            <a:spLocks noChangeArrowheads="1"/>
          </p:cNvSpPr>
          <p:nvPr/>
        </p:nvSpPr>
        <p:spPr bwMode="auto">
          <a:xfrm>
            <a:off x="55800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69" name="Oval 609"/>
          <p:cNvSpPr>
            <a:spLocks noChangeArrowheads="1"/>
          </p:cNvSpPr>
          <p:nvPr/>
        </p:nvSpPr>
        <p:spPr bwMode="auto">
          <a:xfrm>
            <a:off x="56880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0" name="Oval 610"/>
          <p:cNvSpPr>
            <a:spLocks noChangeArrowheads="1"/>
          </p:cNvSpPr>
          <p:nvPr/>
        </p:nvSpPr>
        <p:spPr bwMode="auto">
          <a:xfrm>
            <a:off x="57959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1" name="Oval 611"/>
          <p:cNvSpPr>
            <a:spLocks noChangeArrowheads="1"/>
          </p:cNvSpPr>
          <p:nvPr/>
        </p:nvSpPr>
        <p:spPr bwMode="auto">
          <a:xfrm>
            <a:off x="60118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2" name="Oval 612"/>
          <p:cNvSpPr>
            <a:spLocks noChangeArrowheads="1"/>
          </p:cNvSpPr>
          <p:nvPr/>
        </p:nvSpPr>
        <p:spPr bwMode="auto">
          <a:xfrm>
            <a:off x="62277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3" name="Oval 613"/>
          <p:cNvSpPr>
            <a:spLocks noChangeArrowheads="1"/>
          </p:cNvSpPr>
          <p:nvPr/>
        </p:nvSpPr>
        <p:spPr bwMode="auto">
          <a:xfrm>
            <a:off x="54721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4" name="Oval 614"/>
          <p:cNvSpPr>
            <a:spLocks noChangeArrowheads="1"/>
          </p:cNvSpPr>
          <p:nvPr/>
        </p:nvSpPr>
        <p:spPr bwMode="auto">
          <a:xfrm>
            <a:off x="55800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5" name="Oval 615"/>
          <p:cNvSpPr>
            <a:spLocks noChangeArrowheads="1"/>
          </p:cNvSpPr>
          <p:nvPr/>
        </p:nvSpPr>
        <p:spPr bwMode="auto">
          <a:xfrm>
            <a:off x="56880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6" name="Oval 616"/>
          <p:cNvSpPr>
            <a:spLocks noChangeArrowheads="1"/>
          </p:cNvSpPr>
          <p:nvPr/>
        </p:nvSpPr>
        <p:spPr bwMode="auto">
          <a:xfrm>
            <a:off x="57959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7" name="Oval 617"/>
          <p:cNvSpPr>
            <a:spLocks noChangeArrowheads="1"/>
          </p:cNvSpPr>
          <p:nvPr/>
        </p:nvSpPr>
        <p:spPr bwMode="auto">
          <a:xfrm>
            <a:off x="62277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8" name="Oval 618"/>
          <p:cNvSpPr>
            <a:spLocks noChangeArrowheads="1"/>
          </p:cNvSpPr>
          <p:nvPr/>
        </p:nvSpPr>
        <p:spPr bwMode="auto">
          <a:xfrm>
            <a:off x="54721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79" name="Oval 619"/>
          <p:cNvSpPr>
            <a:spLocks noChangeArrowheads="1"/>
          </p:cNvSpPr>
          <p:nvPr/>
        </p:nvSpPr>
        <p:spPr bwMode="auto">
          <a:xfrm>
            <a:off x="55800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0" name="Oval 620"/>
          <p:cNvSpPr>
            <a:spLocks noChangeArrowheads="1"/>
          </p:cNvSpPr>
          <p:nvPr/>
        </p:nvSpPr>
        <p:spPr bwMode="auto">
          <a:xfrm>
            <a:off x="56880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1" name="Oval 621"/>
          <p:cNvSpPr>
            <a:spLocks noChangeArrowheads="1"/>
          </p:cNvSpPr>
          <p:nvPr/>
        </p:nvSpPr>
        <p:spPr bwMode="auto">
          <a:xfrm>
            <a:off x="57959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2" name="Oval 622"/>
          <p:cNvSpPr>
            <a:spLocks noChangeArrowheads="1"/>
          </p:cNvSpPr>
          <p:nvPr/>
        </p:nvSpPr>
        <p:spPr bwMode="auto">
          <a:xfrm>
            <a:off x="59039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3" name="Oval 623"/>
          <p:cNvSpPr>
            <a:spLocks noChangeArrowheads="1"/>
          </p:cNvSpPr>
          <p:nvPr/>
        </p:nvSpPr>
        <p:spPr bwMode="auto">
          <a:xfrm>
            <a:off x="54721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4" name="Oval 624"/>
          <p:cNvSpPr>
            <a:spLocks noChangeArrowheads="1"/>
          </p:cNvSpPr>
          <p:nvPr/>
        </p:nvSpPr>
        <p:spPr bwMode="auto">
          <a:xfrm>
            <a:off x="55800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5" name="Oval 625"/>
          <p:cNvSpPr>
            <a:spLocks noChangeArrowheads="1"/>
          </p:cNvSpPr>
          <p:nvPr/>
        </p:nvSpPr>
        <p:spPr bwMode="auto">
          <a:xfrm>
            <a:off x="56880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6" name="Oval 626"/>
          <p:cNvSpPr>
            <a:spLocks noChangeArrowheads="1"/>
          </p:cNvSpPr>
          <p:nvPr/>
        </p:nvSpPr>
        <p:spPr bwMode="auto">
          <a:xfrm>
            <a:off x="57959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7" name="Oval 627"/>
          <p:cNvSpPr>
            <a:spLocks noChangeArrowheads="1"/>
          </p:cNvSpPr>
          <p:nvPr/>
        </p:nvSpPr>
        <p:spPr bwMode="auto">
          <a:xfrm>
            <a:off x="59039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8" name="Oval 628"/>
          <p:cNvSpPr>
            <a:spLocks noChangeArrowheads="1"/>
          </p:cNvSpPr>
          <p:nvPr/>
        </p:nvSpPr>
        <p:spPr bwMode="auto">
          <a:xfrm>
            <a:off x="60118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89" name="Oval 629"/>
          <p:cNvSpPr>
            <a:spLocks noChangeArrowheads="1"/>
          </p:cNvSpPr>
          <p:nvPr/>
        </p:nvSpPr>
        <p:spPr bwMode="auto">
          <a:xfrm>
            <a:off x="54721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0" name="Oval 630"/>
          <p:cNvSpPr>
            <a:spLocks noChangeArrowheads="1"/>
          </p:cNvSpPr>
          <p:nvPr/>
        </p:nvSpPr>
        <p:spPr bwMode="auto">
          <a:xfrm>
            <a:off x="55800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1" name="Oval 631"/>
          <p:cNvSpPr>
            <a:spLocks noChangeArrowheads="1"/>
          </p:cNvSpPr>
          <p:nvPr/>
        </p:nvSpPr>
        <p:spPr bwMode="auto">
          <a:xfrm>
            <a:off x="56880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2" name="Oval 632"/>
          <p:cNvSpPr>
            <a:spLocks noChangeArrowheads="1"/>
          </p:cNvSpPr>
          <p:nvPr/>
        </p:nvSpPr>
        <p:spPr bwMode="auto">
          <a:xfrm>
            <a:off x="57959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3" name="Oval 633"/>
          <p:cNvSpPr>
            <a:spLocks noChangeArrowheads="1"/>
          </p:cNvSpPr>
          <p:nvPr/>
        </p:nvSpPr>
        <p:spPr bwMode="auto">
          <a:xfrm>
            <a:off x="59039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4" name="Oval 634"/>
          <p:cNvSpPr>
            <a:spLocks noChangeArrowheads="1"/>
          </p:cNvSpPr>
          <p:nvPr/>
        </p:nvSpPr>
        <p:spPr bwMode="auto">
          <a:xfrm>
            <a:off x="60118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5" name="Oval 635"/>
          <p:cNvSpPr>
            <a:spLocks noChangeArrowheads="1"/>
          </p:cNvSpPr>
          <p:nvPr/>
        </p:nvSpPr>
        <p:spPr bwMode="auto">
          <a:xfrm>
            <a:off x="63357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6" name="Oval 636"/>
          <p:cNvSpPr>
            <a:spLocks noChangeArrowheads="1"/>
          </p:cNvSpPr>
          <p:nvPr/>
        </p:nvSpPr>
        <p:spPr bwMode="auto">
          <a:xfrm>
            <a:off x="64436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7" name="Oval 637"/>
          <p:cNvSpPr>
            <a:spLocks noChangeArrowheads="1"/>
          </p:cNvSpPr>
          <p:nvPr/>
        </p:nvSpPr>
        <p:spPr bwMode="auto">
          <a:xfrm>
            <a:off x="65516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8" name="Oval 638"/>
          <p:cNvSpPr>
            <a:spLocks noChangeArrowheads="1"/>
          </p:cNvSpPr>
          <p:nvPr/>
        </p:nvSpPr>
        <p:spPr bwMode="auto">
          <a:xfrm>
            <a:off x="66595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199" name="Oval 639"/>
          <p:cNvSpPr>
            <a:spLocks noChangeArrowheads="1"/>
          </p:cNvSpPr>
          <p:nvPr/>
        </p:nvSpPr>
        <p:spPr bwMode="auto">
          <a:xfrm>
            <a:off x="67675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0" name="Oval 640"/>
          <p:cNvSpPr>
            <a:spLocks noChangeArrowheads="1"/>
          </p:cNvSpPr>
          <p:nvPr/>
        </p:nvSpPr>
        <p:spPr bwMode="auto">
          <a:xfrm>
            <a:off x="68754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1" name="Oval 641"/>
          <p:cNvSpPr>
            <a:spLocks noChangeArrowheads="1"/>
          </p:cNvSpPr>
          <p:nvPr/>
        </p:nvSpPr>
        <p:spPr bwMode="auto">
          <a:xfrm>
            <a:off x="69834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2" name="Oval 642"/>
          <p:cNvSpPr>
            <a:spLocks noChangeArrowheads="1"/>
          </p:cNvSpPr>
          <p:nvPr/>
        </p:nvSpPr>
        <p:spPr bwMode="auto">
          <a:xfrm>
            <a:off x="63357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3" name="Oval 643"/>
          <p:cNvSpPr>
            <a:spLocks noChangeArrowheads="1"/>
          </p:cNvSpPr>
          <p:nvPr/>
        </p:nvSpPr>
        <p:spPr bwMode="auto">
          <a:xfrm>
            <a:off x="64436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4" name="Oval 644"/>
          <p:cNvSpPr>
            <a:spLocks noChangeArrowheads="1"/>
          </p:cNvSpPr>
          <p:nvPr/>
        </p:nvSpPr>
        <p:spPr bwMode="auto">
          <a:xfrm>
            <a:off x="65516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5" name="Oval 645"/>
          <p:cNvSpPr>
            <a:spLocks noChangeArrowheads="1"/>
          </p:cNvSpPr>
          <p:nvPr/>
        </p:nvSpPr>
        <p:spPr bwMode="auto">
          <a:xfrm>
            <a:off x="66595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6" name="Oval 646"/>
          <p:cNvSpPr>
            <a:spLocks noChangeArrowheads="1"/>
          </p:cNvSpPr>
          <p:nvPr/>
        </p:nvSpPr>
        <p:spPr bwMode="auto">
          <a:xfrm>
            <a:off x="67675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7" name="Oval 647"/>
          <p:cNvSpPr>
            <a:spLocks noChangeArrowheads="1"/>
          </p:cNvSpPr>
          <p:nvPr/>
        </p:nvSpPr>
        <p:spPr bwMode="auto">
          <a:xfrm>
            <a:off x="68754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8" name="Oval 648"/>
          <p:cNvSpPr>
            <a:spLocks noChangeArrowheads="1"/>
          </p:cNvSpPr>
          <p:nvPr/>
        </p:nvSpPr>
        <p:spPr bwMode="auto">
          <a:xfrm>
            <a:off x="69834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09" name="Oval 649"/>
          <p:cNvSpPr>
            <a:spLocks noChangeArrowheads="1"/>
          </p:cNvSpPr>
          <p:nvPr/>
        </p:nvSpPr>
        <p:spPr bwMode="auto">
          <a:xfrm>
            <a:off x="70913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0" name="Oval 650"/>
          <p:cNvSpPr>
            <a:spLocks noChangeArrowheads="1"/>
          </p:cNvSpPr>
          <p:nvPr/>
        </p:nvSpPr>
        <p:spPr bwMode="auto">
          <a:xfrm>
            <a:off x="63357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1" name="Oval 651"/>
          <p:cNvSpPr>
            <a:spLocks noChangeArrowheads="1"/>
          </p:cNvSpPr>
          <p:nvPr/>
        </p:nvSpPr>
        <p:spPr bwMode="auto">
          <a:xfrm>
            <a:off x="64436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2" name="Oval 652"/>
          <p:cNvSpPr>
            <a:spLocks noChangeArrowheads="1"/>
          </p:cNvSpPr>
          <p:nvPr/>
        </p:nvSpPr>
        <p:spPr bwMode="auto">
          <a:xfrm>
            <a:off x="65516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3" name="Oval 653"/>
          <p:cNvSpPr>
            <a:spLocks noChangeArrowheads="1"/>
          </p:cNvSpPr>
          <p:nvPr/>
        </p:nvSpPr>
        <p:spPr bwMode="auto">
          <a:xfrm>
            <a:off x="66595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4" name="Oval 654"/>
          <p:cNvSpPr>
            <a:spLocks noChangeArrowheads="1"/>
          </p:cNvSpPr>
          <p:nvPr/>
        </p:nvSpPr>
        <p:spPr bwMode="auto">
          <a:xfrm>
            <a:off x="67675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5" name="Oval 655"/>
          <p:cNvSpPr>
            <a:spLocks noChangeArrowheads="1"/>
          </p:cNvSpPr>
          <p:nvPr/>
        </p:nvSpPr>
        <p:spPr bwMode="auto">
          <a:xfrm>
            <a:off x="68754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6" name="Oval 656"/>
          <p:cNvSpPr>
            <a:spLocks noChangeArrowheads="1"/>
          </p:cNvSpPr>
          <p:nvPr/>
        </p:nvSpPr>
        <p:spPr bwMode="auto">
          <a:xfrm>
            <a:off x="69834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7" name="Oval 657"/>
          <p:cNvSpPr>
            <a:spLocks noChangeArrowheads="1"/>
          </p:cNvSpPr>
          <p:nvPr/>
        </p:nvSpPr>
        <p:spPr bwMode="auto">
          <a:xfrm>
            <a:off x="70913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8" name="Oval 658"/>
          <p:cNvSpPr>
            <a:spLocks noChangeArrowheads="1"/>
          </p:cNvSpPr>
          <p:nvPr/>
        </p:nvSpPr>
        <p:spPr bwMode="auto">
          <a:xfrm>
            <a:off x="63357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19" name="Oval 659"/>
          <p:cNvSpPr>
            <a:spLocks noChangeArrowheads="1"/>
          </p:cNvSpPr>
          <p:nvPr/>
        </p:nvSpPr>
        <p:spPr bwMode="auto">
          <a:xfrm>
            <a:off x="64436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0" name="Oval 660"/>
          <p:cNvSpPr>
            <a:spLocks noChangeArrowheads="1"/>
          </p:cNvSpPr>
          <p:nvPr/>
        </p:nvSpPr>
        <p:spPr bwMode="auto">
          <a:xfrm>
            <a:off x="65516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1" name="Oval 661"/>
          <p:cNvSpPr>
            <a:spLocks noChangeArrowheads="1"/>
          </p:cNvSpPr>
          <p:nvPr/>
        </p:nvSpPr>
        <p:spPr bwMode="auto">
          <a:xfrm>
            <a:off x="66595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2" name="Oval 662"/>
          <p:cNvSpPr>
            <a:spLocks noChangeArrowheads="1"/>
          </p:cNvSpPr>
          <p:nvPr/>
        </p:nvSpPr>
        <p:spPr bwMode="auto">
          <a:xfrm>
            <a:off x="67675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3" name="Oval 663"/>
          <p:cNvSpPr>
            <a:spLocks noChangeArrowheads="1"/>
          </p:cNvSpPr>
          <p:nvPr/>
        </p:nvSpPr>
        <p:spPr bwMode="auto">
          <a:xfrm>
            <a:off x="68754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4" name="Oval 664"/>
          <p:cNvSpPr>
            <a:spLocks noChangeArrowheads="1"/>
          </p:cNvSpPr>
          <p:nvPr/>
        </p:nvSpPr>
        <p:spPr bwMode="auto">
          <a:xfrm>
            <a:off x="69834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5" name="Oval 665"/>
          <p:cNvSpPr>
            <a:spLocks noChangeArrowheads="1"/>
          </p:cNvSpPr>
          <p:nvPr/>
        </p:nvSpPr>
        <p:spPr bwMode="auto">
          <a:xfrm>
            <a:off x="70913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6" name="Oval 666"/>
          <p:cNvSpPr>
            <a:spLocks noChangeArrowheads="1"/>
          </p:cNvSpPr>
          <p:nvPr/>
        </p:nvSpPr>
        <p:spPr bwMode="auto">
          <a:xfrm>
            <a:off x="65516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7" name="Oval 667"/>
          <p:cNvSpPr>
            <a:spLocks noChangeArrowheads="1"/>
          </p:cNvSpPr>
          <p:nvPr/>
        </p:nvSpPr>
        <p:spPr bwMode="auto">
          <a:xfrm>
            <a:off x="66595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8" name="Oval 668"/>
          <p:cNvSpPr>
            <a:spLocks noChangeArrowheads="1"/>
          </p:cNvSpPr>
          <p:nvPr/>
        </p:nvSpPr>
        <p:spPr bwMode="auto">
          <a:xfrm>
            <a:off x="67675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29" name="Oval 669"/>
          <p:cNvSpPr>
            <a:spLocks noChangeArrowheads="1"/>
          </p:cNvSpPr>
          <p:nvPr/>
        </p:nvSpPr>
        <p:spPr bwMode="auto">
          <a:xfrm>
            <a:off x="68754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0" name="Oval 670"/>
          <p:cNvSpPr>
            <a:spLocks noChangeArrowheads="1"/>
          </p:cNvSpPr>
          <p:nvPr/>
        </p:nvSpPr>
        <p:spPr bwMode="auto">
          <a:xfrm>
            <a:off x="69834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1" name="Oval 671"/>
          <p:cNvSpPr>
            <a:spLocks noChangeArrowheads="1"/>
          </p:cNvSpPr>
          <p:nvPr/>
        </p:nvSpPr>
        <p:spPr bwMode="auto">
          <a:xfrm>
            <a:off x="70913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2" name="Oval 672"/>
          <p:cNvSpPr>
            <a:spLocks noChangeArrowheads="1"/>
          </p:cNvSpPr>
          <p:nvPr/>
        </p:nvSpPr>
        <p:spPr bwMode="auto">
          <a:xfrm>
            <a:off x="67675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3" name="Oval 673"/>
          <p:cNvSpPr>
            <a:spLocks noChangeArrowheads="1"/>
          </p:cNvSpPr>
          <p:nvPr/>
        </p:nvSpPr>
        <p:spPr bwMode="auto">
          <a:xfrm>
            <a:off x="68754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4" name="Oval 674"/>
          <p:cNvSpPr>
            <a:spLocks noChangeArrowheads="1"/>
          </p:cNvSpPr>
          <p:nvPr/>
        </p:nvSpPr>
        <p:spPr bwMode="auto">
          <a:xfrm>
            <a:off x="69834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5" name="Oval 675"/>
          <p:cNvSpPr>
            <a:spLocks noChangeArrowheads="1"/>
          </p:cNvSpPr>
          <p:nvPr/>
        </p:nvSpPr>
        <p:spPr bwMode="auto">
          <a:xfrm>
            <a:off x="70913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6" name="Oval 676"/>
          <p:cNvSpPr>
            <a:spLocks noChangeArrowheads="1"/>
          </p:cNvSpPr>
          <p:nvPr/>
        </p:nvSpPr>
        <p:spPr bwMode="auto">
          <a:xfrm>
            <a:off x="72009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7" name="Oval 677"/>
          <p:cNvSpPr>
            <a:spLocks noChangeArrowheads="1"/>
          </p:cNvSpPr>
          <p:nvPr/>
        </p:nvSpPr>
        <p:spPr bwMode="auto">
          <a:xfrm>
            <a:off x="73088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8" name="Oval 678"/>
          <p:cNvSpPr>
            <a:spLocks noChangeArrowheads="1"/>
          </p:cNvSpPr>
          <p:nvPr/>
        </p:nvSpPr>
        <p:spPr bwMode="auto">
          <a:xfrm>
            <a:off x="74168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39" name="Oval 679"/>
          <p:cNvSpPr>
            <a:spLocks noChangeArrowheads="1"/>
          </p:cNvSpPr>
          <p:nvPr/>
        </p:nvSpPr>
        <p:spPr bwMode="auto">
          <a:xfrm>
            <a:off x="75247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0" name="Oval 680"/>
          <p:cNvSpPr>
            <a:spLocks noChangeArrowheads="1"/>
          </p:cNvSpPr>
          <p:nvPr/>
        </p:nvSpPr>
        <p:spPr bwMode="auto">
          <a:xfrm>
            <a:off x="76327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1" name="Oval 681"/>
          <p:cNvSpPr>
            <a:spLocks noChangeArrowheads="1"/>
          </p:cNvSpPr>
          <p:nvPr/>
        </p:nvSpPr>
        <p:spPr bwMode="auto">
          <a:xfrm>
            <a:off x="77406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2" name="Oval 682"/>
          <p:cNvSpPr>
            <a:spLocks noChangeArrowheads="1"/>
          </p:cNvSpPr>
          <p:nvPr/>
        </p:nvSpPr>
        <p:spPr bwMode="auto">
          <a:xfrm>
            <a:off x="78486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3" name="Oval 683"/>
          <p:cNvSpPr>
            <a:spLocks noChangeArrowheads="1"/>
          </p:cNvSpPr>
          <p:nvPr/>
        </p:nvSpPr>
        <p:spPr bwMode="auto">
          <a:xfrm>
            <a:off x="79565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4" name="Oval 684"/>
          <p:cNvSpPr>
            <a:spLocks noChangeArrowheads="1"/>
          </p:cNvSpPr>
          <p:nvPr/>
        </p:nvSpPr>
        <p:spPr bwMode="auto">
          <a:xfrm>
            <a:off x="72009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5" name="Oval 685"/>
          <p:cNvSpPr>
            <a:spLocks noChangeArrowheads="1"/>
          </p:cNvSpPr>
          <p:nvPr/>
        </p:nvSpPr>
        <p:spPr bwMode="auto">
          <a:xfrm>
            <a:off x="73088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6" name="Oval 686"/>
          <p:cNvSpPr>
            <a:spLocks noChangeArrowheads="1"/>
          </p:cNvSpPr>
          <p:nvPr/>
        </p:nvSpPr>
        <p:spPr bwMode="auto">
          <a:xfrm>
            <a:off x="74168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7" name="Oval 687"/>
          <p:cNvSpPr>
            <a:spLocks noChangeArrowheads="1"/>
          </p:cNvSpPr>
          <p:nvPr/>
        </p:nvSpPr>
        <p:spPr bwMode="auto">
          <a:xfrm>
            <a:off x="75247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8" name="Oval 688"/>
          <p:cNvSpPr>
            <a:spLocks noChangeArrowheads="1"/>
          </p:cNvSpPr>
          <p:nvPr/>
        </p:nvSpPr>
        <p:spPr bwMode="auto">
          <a:xfrm>
            <a:off x="76327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49" name="Oval 689"/>
          <p:cNvSpPr>
            <a:spLocks noChangeArrowheads="1"/>
          </p:cNvSpPr>
          <p:nvPr/>
        </p:nvSpPr>
        <p:spPr bwMode="auto">
          <a:xfrm>
            <a:off x="77406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0" name="Oval 690"/>
          <p:cNvSpPr>
            <a:spLocks noChangeArrowheads="1"/>
          </p:cNvSpPr>
          <p:nvPr/>
        </p:nvSpPr>
        <p:spPr bwMode="auto">
          <a:xfrm>
            <a:off x="78486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1" name="Oval 691"/>
          <p:cNvSpPr>
            <a:spLocks noChangeArrowheads="1"/>
          </p:cNvSpPr>
          <p:nvPr/>
        </p:nvSpPr>
        <p:spPr bwMode="auto">
          <a:xfrm>
            <a:off x="72009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2" name="Oval 692"/>
          <p:cNvSpPr>
            <a:spLocks noChangeArrowheads="1"/>
          </p:cNvSpPr>
          <p:nvPr/>
        </p:nvSpPr>
        <p:spPr bwMode="auto">
          <a:xfrm>
            <a:off x="73088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3" name="Oval 693"/>
          <p:cNvSpPr>
            <a:spLocks noChangeArrowheads="1"/>
          </p:cNvSpPr>
          <p:nvPr/>
        </p:nvSpPr>
        <p:spPr bwMode="auto">
          <a:xfrm>
            <a:off x="74168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4" name="Oval 694"/>
          <p:cNvSpPr>
            <a:spLocks noChangeArrowheads="1"/>
          </p:cNvSpPr>
          <p:nvPr/>
        </p:nvSpPr>
        <p:spPr bwMode="auto">
          <a:xfrm>
            <a:off x="75247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5" name="Oval 695"/>
          <p:cNvSpPr>
            <a:spLocks noChangeArrowheads="1"/>
          </p:cNvSpPr>
          <p:nvPr/>
        </p:nvSpPr>
        <p:spPr bwMode="auto">
          <a:xfrm>
            <a:off x="76327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6" name="Oval 696"/>
          <p:cNvSpPr>
            <a:spLocks noChangeArrowheads="1"/>
          </p:cNvSpPr>
          <p:nvPr/>
        </p:nvSpPr>
        <p:spPr bwMode="auto">
          <a:xfrm>
            <a:off x="77406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7" name="Oval 697"/>
          <p:cNvSpPr>
            <a:spLocks noChangeArrowheads="1"/>
          </p:cNvSpPr>
          <p:nvPr/>
        </p:nvSpPr>
        <p:spPr bwMode="auto">
          <a:xfrm>
            <a:off x="72009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8" name="Oval 698"/>
          <p:cNvSpPr>
            <a:spLocks noChangeArrowheads="1"/>
          </p:cNvSpPr>
          <p:nvPr/>
        </p:nvSpPr>
        <p:spPr bwMode="auto">
          <a:xfrm>
            <a:off x="730885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59" name="Oval 699"/>
          <p:cNvSpPr>
            <a:spLocks noChangeArrowheads="1"/>
          </p:cNvSpPr>
          <p:nvPr/>
        </p:nvSpPr>
        <p:spPr bwMode="auto">
          <a:xfrm>
            <a:off x="74168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0" name="Oval 700"/>
          <p:cNvSpPr>
            <a:spLocks noChangeArrowheads="1"/>
          </p:cNvSpPr>
          <p:nvPr/>
        </p:nvSpPr>
        <p:spPr bwMode="auto">
          <a:xfrm>
            <a:off x="752475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1" name="Oval 701"/>
          <p:cNvSpPr>
            <a:spLocks noChangeArrowheads="1"/>
          </p:cNvSpPr>
          <p:nvPr/>
        </p:nvSpPr>
        <p:spPr bwMode="auto">
          <a:xfrm>
            <a:off x="78486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2" name="Oval 702"/>
          <p:cNvSpPr>
            <a:spLocks noChangeArrowheads="1"/>
          </p:cNvSpPr>
          <p:nvPr/>
        </p:nvSpPr>
        <p:spPr bwMode="auto">
          <a:xfrm>
            <a:off x="72009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3" name="Oval 703"/>
          <p:cNvSpPr>
            <a:spLocks noChangeArrowheads="1"/>
          </p:cNvSpPr>
          <p:nvPr/>
        </p:nvSpPr>
        <p:spPr bwMode="auto">
          <a:xfrm>
            <a:off x="730885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4" name="Oval 704"/>
          <p:cNvSpPr>
            <a:spLocks noChangeArrowheads="1"/>
          </p:cNvSpPr>
          <p:nvPr/>
        </p:nvSpPr>
        <p:spPr bwMode="auto">
          <a:xfrm>
            <a:off x="74168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5" name="Oval 705"/>
          <p:cNvSpPr>
            <a:spLocks noChangeArrowheads="1"/>
          </p:cNvSpPr>
          <p:nvPr/>
        </p:nvSpPr>
        <p:spPr bwMode="auto">
          <a:xfrm>
            <a:off x="752475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6" name="Oval 706"/>
          <p:cNvSpPr>
            <a:spLocks noChangeArrowheads="1"/>
          </p:cNvSpPr>
          <p:nvPr/>
        </p:nvSpPr>
        <p:spPr bwMode="auto">
          <a:xfrm>
            <a:off x="76327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7" name="Oval 707"/>
          <p:cNvSpPr>
            <a:spLocks noChangeArrowheads="1"/>
          </p:cNvSpPr>
          <p:nvPr/>
        </p:nvSpPr>
        <p:spPr bwMode="auto">
          <a:xfrm>
            <a:off x="72009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8" name="Oval 708"/>
          <p:cNvSpPr>
            <a:spLocks noChangeArrowheads="1"/>
          </p:cNvSpPr>
          <p:nvPr/>
        </p:nvSpPr>
        <p:spPr bwMode="auto">
          <a:xfrm>
            <a:off x="73088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69" name="Oval 709"/>
          <p:cNvSpPr>
            <a:spLocks noChangeArrowheads="1"/>
          </p:cNvSpPr>
          <p:nvPr/>
        </p:nvSpPr>
        <p:spPr bwMode="auto">
          <a:xfrm>
            <a:off x="74168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0" name="Oval 710"/>
          <p:cNvSpPr>
            <a:spLocks noChangeArrowheads="1"/>
          </p:cNvSpPr>
          <p:nvPr/>
        </p:nvSpPr>
        <p:spPr bwMode="auto">
          <a:xfrm>
            <a:off x="75247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1" name="Oval 711"/>
          <p:cNvSpPr>
            <a:spLocks noChangeArrowheads="1"/>
          </p:cNvSpPr>
          <p:nvPr/>
        </p:nvSpPr>
        <p:spPr bwMode="auto">
          <a:xfrm>
            <a:off x="76327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2" name="Oval 712"/>
          <p:cNvSpPr>
            <a:spLocks noChangeArrowheads="1"/>
          </p:cNvSpPr>
          <p:nvPr/>
        </p:nvSpPr>
        <p:spPr bwMode="auto">
          <a:xfrm>
            <a:off x="77406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3" name="Oval 713"/>
          <p:cNvSpPr>
            <a:spLocks noChangeArrowheads="1"/>
          </p:cNvSpPr>
          <p:nvPr/>
        </p:nvSpPr>
        <p:spPr bwMode="auto">
          <a:xfrm>
            <a:off x="78486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4" name="Oval 714"/>
          <p:cNvSpPr>
            <a:spLocks noChangeArrowheads="1"/>
          </p:cNvSpPr>
          <p:nvPr/>
        </p:nvSpPr>
        <p:spPr bwMode="auto">
          <a:xfrm>
            <a:off x="80645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5" name="Oval 715"/>
          <p:cNvSpPr>
            <a:spLocks noChangeArrowheads="1"/>
          </p:cNvSpPr>
          <p:nvPr/>
        </p:nvSpPr>
        <p:spPr bwMode="auto">
          <a:xfrm>
            <a:off x="81724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6" name="Oval 716"/>
          <p:cNvSpPr>
            <a:spLocks noChangeArrowheads="1"/>
          </p:cNvSpPr>
          <p:nvPr/>
        </p:nvSpPr>
        <p:spPr bwMode="auto">
          <a:xfrm>
            <a:off x="82804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7" name="Oval 717"/>
          <p:cNvSpPr>
            <a:spLocks noChangeArrowheads="1"/>
          </p:cNvSpPr>
          <p:nvPr/>
        </p:nvSpPr>
        <p:spPr bwMode="auto">
          <a:xfrm>
            <a:off x="83883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8" name="Oval 718"/>
          <p:cNvSpPr>
            <a:spLocks noChangeArrowheads="1"/>
          </p:cNvSpPr>
          <p:nvPr/>
        </p:nvSpPr>
        <p:spPr bwMode="auto">
          <a:xfrm>
            <a:off x="81724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79" name="Oval 719"/>
          <p:cNvSpPr>
            <a:spLocks noChangeArrowheads="1"/>
          </p:cNvSpPr>
          <p:nvPr/>
        </p:nvSpPr>
        <p:spPr bwMode="auto">
          <a:xfrm>
            <a:off x="82804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0" name="Oval 720"/>
          <p:cNvSpPr>
            <a:spLocks noChangeArrowheads="1"/>
          </p:cNvSpPr>
          <p:nvPr/>
        </p:nvSpPr>
        <p:spPr bwMode="auto">
          <a:xfrm>
            <a:off x="81724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1" name="Oval 721"/>
          <p:cNvSpPr>
            <a:spLocks noChangeArrowheads="1"/>
          </p:cNvSpPr>
          <p:nvPr/>
        </p:nvSpPr>
        <p:spPr bwMode="auto">
          <a:xfrm>
            <a:off x="73088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2" name="Oval 722"/>
          <p:cNvSpPr>
            <a:spLocks noChangeArrowheads="1"/>
          </p:cNvSpPr>
          <p:nvPr/>
        </p:nvSpPr>
        <p:spPr bwMode="auto">
          <a:xfrm>
            <a:off x="74168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3" name="Oval 723"/>
          <p:cNvSpPr>
            <a:spLocks noChangeArrowheads="1"/>
          </p:cNvSpPr>
          <p:nvPr/>
        </p:nvSpPr>
        <p:spPr bwMode="auto">
          <a:xfrm>
            <a:off x="75247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4" name="Oval 724"/>
          <p:cNvSpPr>
            <a:spLocks noChangeArrowheads="1"/>
          </p:cNvSpPr>
          <p:nvPr/>
        </p:nvSpPr>
        <p:spPr bwMode="auto">
          <a:xfrm>
            <a:off x="76327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5" name="Oval 725"/>
          <p:cNvSpPr>
            <a:spLocks noChangeArrowheads="1"/>
          </p:cNvSpPr>
          <p:nvPr/>
        </p:nvSpPr>
        <p:spPr bwMode="auto">
          <a:xfrm>
            <a:off x="77406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6" name="Oval 726"/>
          <p:cNvSpPr>
            <a:spLocks noChangeArrowheads="1"/>
          </p:cNvSpPr>
          <p:nvPr/>
        </p:nvSpPr>
        <p:spPr bwMode="auto">
          <a:xfrm>
            <a:off x="78486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7" name="Oval 727"/>
          <p:cNvSpPr>
            <a:spLocks noChangeArrowheads="1"/>
          </p:cNvSpPr>
          <p:nvPr/>
        </p:nvSpPr>
        <p:spPr bwMode="auto">
          <a:xfrm>
            <a:off x="79565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8" name="Oval 728"/>
          <p:cNvSpPr>
            <a:spLocks noChangeArrowheads="1"/>
          </p:cNvSpPr>
          <p:nvPr/>
        </p:nvSpPr>
        <p:spPr bwMode="auto">
          <a:xfrm>
            <a:off x="730885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89" name="Oval 729"/>
          <p:cNvSpPr>
            <a:spLocks noChangeArrowheads="1"/>
          </p:cNvSpPr>
          <p:nvPr/>
        </p:nvSpPr>
        <p:spPr bwMode="auto">
          <a:xfrm>
            <a:off x="784860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0" name="Oval 730"/>
          <p:cNvSpPr>
            <a:spLocks noChangeArrowheads="1"/>
          </p:cNvSpPr>
          <p:nvPr/>
        </p:nvSpPr>
        <p:spPr bwMode="auto">
          <a:xfrm>
            <a:off x="795655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1" name="Oval 731"/>
          <p:cNvSpPr>
            <a:spLocks noChangeArrowheads="1"/>
          </p:cNvSpPr>
          <p:nvPr/>
        </p:nvSpPr>
        <p:spPr bwMode="auto">
          <a:xfrm>
            <a:off x="73088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2" name="Oval 732"/>
          <p:cNvSpPr>
            <a:spLocks noChangeArrowheads="1"/>
          </p:cNvSpPr>
          <p:nvPr/>
        </p:nvSpPr>
        <p:spPr bwMode="auto">
          <a:xfrm>
            <a:off x="75247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3" name="Oval 733"/>
          <p:cNvSpPr>
            <a:spLocks noChangeArrowheads="1"/>
          </p:cNvSpPr>
          <p:nvPr/>
        </p:nvSpPr>
        <p:spPr bwMode="auto">
          <a:xfrm>
            <a:off x="763270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4" name="Oval 734"/>
          <p:cNvSpPr>
            <a:spLocks noChangeArrowheads="1"/>
          </p:cNvSpPr>
          <p:nvPr/>
        </p:nvSpPr>
        <p:spPr bwMode="auto">
          <a:xfrm>
            <a:off x="77406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5" name="Oval 735"/>
          <p:cNvSpPr>
            <a:spLocks noChangeArrowheads="1"/>
          </p:cNvSpPr>
          <p:nvPr/>
        </p:nvSpPr>
        <p:spPr bwMode="auto">
          <a:xfrm>
            <a:off x="79565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6" name="Oval 736"/>
          <p:cNvSpPr>
            <a:spLocks noChangeArrowheads="1"/>
          </p:cNvSpPr>
          <p:nvPr/>
        </p:nvSpPr>
        <p:spPr bwMode="auto">
          <a:xfrm>
            <a:off x="7524750" y="6165850"/>
            <a:ext cx="71438" cy="714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7" name="Oval 737"/>
          <p:cNvSpPr>
            <a:spLocks noChangeArrowheads="1"/>
          </p:cNvSpPr>
          <p:nvPr/>
        </p:nvSpPr>
        <p:spPr bwMode="auto">
          <a:xfrm>
            <a:off x="763270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8" name="Oval 738"/>
          <p:cNvSpPr>
            <a:spLocks noChangeArrowheads="1"/>
          </p:cNvSpPr>
          <p:nvPr/>
        </p:nvSpPr>
        <p:spPr bwMode="auto">
          <a:xfrm>
            <a:off x="774065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299" name="Oval 739"/>
          <p:cNvSpPr>
            <a:spLocks noChangeArrowheads="1"/>
          </p:cNvSpPr>
          <p:nvPr/>
        </p:nvSpPr>
        <p:spPr bwMode="auto">
          <a:xfrm>
            <a:off x="752475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0" name="Oval 740"/>
          <p:cNvSpPr>
            <a:spLocks noChangeArrowheads="1"/>
          </p:cNvSpPr>
          <p:nvPr/>
        </p:nvSpPr>
        <p:spPr bwMode="auto">
          <a:xfrm>
            <a:off x="763270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1" name="Oval 741"/>
          <p:cNvSpPr>
            <a:spLocks noChangeArrowheads="1"/>
          </p:cNvSpPr>
          <p:nvPr/>
        </p:nvSpPr>
        <p:spPr bwMode="auto">
          <a:xfrm>
            <a:off x="774065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2" name="Oval 742"/>
          <p:cNvSpPr>
            <a:spLocks noChangeArrowheads="1"/>
          </p:cNvSpPr>
          <p:nvPr/>
        </p:nvSpPr>
        <p:spPr bwMode="auto">
          <a:xfrm>
            <a:off x="784860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3" name="Oval 743"/>
          <p:cNvSpPr>
            <a:spLocks noChangeArrowheads="1"/>
          </p:cNvSpPr>
          <p:nvPr/>
        </p:nvSpPr>
        <p:spPr bwMode="auto">
          <a:xfrm>
            <a:off x="7848600" y="63817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4" name="Oval 744"/>
          <p:cNvSpPr>
            <a:spLocks noChangeArrowheads="1"/>
          </p:cNvSpPr>
          <p:nvPr/>
        </p:nvSpPr>
        <p:spPr bwMode="auto">
          <a:xfrm>
            <a:off x="72009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5" name="Oval 745"/>
          <p:cNvSpPr>
            <a:spLocks noChangeArrowheads="1"/>
          </p:cNvSpPr>
          <p:nvPr/>
        </p:nvSpPr>
        <p:spPr bwMode="auto">
          <a:xfrm>
            <a:off x="73088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6" name="Oval 746"/>
          <p:cNvSpPr>
            <a:spLocks noChangeArrowheads="1"/>
          </p:cNvSpPr>
          <p:nvPr/>
        </p:nvSpPr>
        <p:spPr bwMode="auto">
          <a:xfrm>
            <a:off x="74168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7" name="Oval 747"/>
          <p:cNvSpPr>
            <a:spLocks noChangeArrowheads="1"/>
          </p:cNvSpPr>
          <p:nvPr/>
        </p:nvSpPr>
        <p:spPr bwMode="auto">
          <a:xfrm>
            <a:off x="75247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8" name="Oval 748"/>
          <p:cNvSpPr>
            <a:spLocks noChangeArrowheads="1"/>
          </p:cNvSpPr>
          <p:nvPr/>
        </p:nvSpPr>
        <p:spPr bwMode="auto">
          <a:xfrm>
            <a:off x="76327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09" name="Oval 749"/>
          <p:cNvSpPr>
            <a:spLocks noChangeArrowheads="1"/>
          </p:cNvSpPr>
          <p:nvPr/>
        </p:nvSpPr>
        <p:spPr bwMode="auto">
          <a:xfrm>
            <a:off x="77406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0" name="Oval 750"/>
          <p:cNvSpPr>
            <a:spLocks noChangeArrowheads="1"/>
          </p:cNvSpPr>
          <p:nvPr/>
        </p:nvSpPr>
        <p:spPr bwMode="auto">
          <a:xfrm>
            <a:off x="78486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1" name="Oval 751"/>
          <p:cNvSpPr>
            <a:spLocks noChangeArrowheads="1"/>
          </p:cNvSpPr>
          <p:nvPr/>
        </p:nvSpPr>
        <p:spPr bwMode="auto">
          <a:xfrm>
            <a:off x="79565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2" name="Oval 752"/>
          <p:cNvSpPr>
            <a:spLocks noChangeArrowheads="1"/>
          </p:cNvSpPr>
          <p:nvPr/>
        </p:nvSpPr>
        <p:spPr bwMode="auto">
          <a:xfrm>
            <a:off x="72009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3" name="Oval 753"/>
          <p:cNvSpPr>
            <a:spLocks noChangeArrowheads="1"/>
          </p:cNvSpPr>
          <p:nvPr/>
        </p:nvSpPr>
        <p:spPr bwMode="auto">
          <a:xfrm>
            <a:off x="73088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4" name="Oval 754"/>
          <p:cNvSpPr>
            <a:spLocks noChangeArrowheads="1"/>
          </p:cNvSpPr>
          <p:nvPr/>
        </p:nvSpPr>
        <p:spPr bwMode="auto">
          <a:xfrm>
            <a:off x="74168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5" name="Oval 755"/>
          <p:cNvSpPr>
            <a:spLocks noChangeArrowheads="1"/>
          </p:cNvSpPr>
          <p:nvPr/>
        </p:nvSpPr>
        <p:spPr bwMode="auto">
          <a:xfrm>
            <a:off x="75247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6" name="Oval 756"/>
          <p:cNvSpPr>
            <a:spLocks noChangeArrowheads="1"/>
          </p:cNvSpPr>
          <p:nvPr/>
        </p:nvSpPr>
        <p:spPr bwMode="auto">
          <a:xfrm>
            <a:off x="76327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7" name="Oval 757"/>
          <p:cNvSpPr>
            <a:spLocks noChangeArrowheads="1"/>
          </p:cNvSpPr>
          <p:nvPr/>
        </p:nvSpPr>
        <p:spPr bwMode="auto">
          <a:xfrm>
            <a:off x="77406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8" name="Oval 758"/>
          <p:cNvSpPr>
            <a:spLocks noChangeArrowheads="1"/>
          </p:cNvSpPr>
          <p:nvPr/>
        </p:nvSpPr>
        <p:spPr bwMode="auto">
          <a:xfrm>
            <a:off x="78486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19" name="Oval 759"/>
          <p:cNvSpPr>
            <a:spLocks noChangeArrowheads="1"/>
          </p:cNvSpPr>
          <p:nvPr/>
        </p:nvSpPr>
        <p:spPr bwMode="auto">
          <a:xfrm>
            <a:off x="79565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0" name="Oval 760"/>
          <p:cNvSpPr>
            <a:spLocks noChangeArrowheads="1"/>
          </p:cNvSpPr>
          <p:nvPr/>
        </p:nvSpPr>
        <p:spPr bwMode="auto">
          <a:xfrm>
            <a:off x="72009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1" name="Oval 761"/>
          <p:cNvSpPr>
            <a:spLocks noChangeArrowheads="1"/>
          </p:cNvSpPr>
          <p:nvPr/>
        </p:nvSpPr>
        <p:spPr bwMode="auto">
          <a:xfrm>
            <a:off x="73088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2" name="Oval 762"/>
          <p:cNvSpPr>
            <a:spLocks noChangeArrowheads="1"/>
          </p:cNvSpPr>
          <p:nvPr/>
        </p:nvSpPr>
        <p:spPr bwMode="auto">
          <a:xfrm>
            <a:off x="74168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3" name="Oval 763"/>
          <p:cNvSpPr>
            <a:spLocks noChangeArrowheads="1"/>
          </p:cNvSpPr>
          <p:nvPr/>
        </p:nvSpPr>
        <p:spPr bwMode="auto">
          <a:xfrm>
            <a:off x="75247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4" name="Oval 764"/>
          <p:cNvSpPr>
            <a:spLocks noChangeArrowheads="1"/>
          </p:cNvSpPr>
          <p:nvPr/>
        </p:nvSpPr>
        <p:spPr bwMode="auto">
          <a:xfrm>
            <a:off x="76327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5" name="Oval 765"/>
          <p:cNvSpPr>
            <a:spLocks noChangeArrowheads="1"/>
          </p:cNvSpPr>
          <p:nvPr/>
        </p:nvSpPr>
        <p:spPr bwMode="auto">
          <a:xfrm>
            <a:off x="77406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6" name="Oval 766"/>
          <p:cNvSpPr>
            <a:spLocks noChangeArrowheads="1"/>
          </p:cNvSpPr>
          <p:nvPr/>
        </p:nvSpPr>
        <p:spPr bwMode="auto">
          <a:xfrm>
            <a:off x="78486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7" name="Oval 767"/>
          <p:cNvSpPr>
            <a:spLocks noChangeArrowheads="1"/>
          </p:cNvSpPr>
          <p:nvPr/>
        </p:nvSpPr>
        <p:spPr bwMode="auto">
          <a:xfrm>
            <a:off x="79565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8" name="Oval 768"/>
          <p:cNvSpPr>
            <a:spLocks noChangeArrowheads="1"/>
          </p:cNvSpPr>
          <p:nvPr/>
        </p:nvSpPr>
        <p:spPr bwMode="auto">
          <a:xfrm>
            <a:off x="72009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29" name="Oval 769"/>
          <p:cNvSpPr>
            <a:spLocks noChangeArrowheads="1"/>
          </p:cNvSpPr>
          <p:nvPr/>
        </p:nvSpPr>
        <p:spPr bwMode="auto">
          <a:xfrm>
            <a:off x="73088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0" name="Oval 770"/>
          <p:cNvSpPr>
            <a:spLocks noChangeArrowheads="1"/>
          </p:cNvSpPr>
          <p:nvPr/>
        </p:nvSpPr>
        <p:spPr bwMode="auto">
          <a:xfrm>
            <a:off x="74168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1" name="Oval 771"/>
          <p:cNvSpPr>
            <a:spLocks noChangeArrowheads="1"/>
          </p:cNvSpPr>
          <p:nvPr/>
        </p:nvSpPr>
        <p:spPr bwMode="auto">
          <a:xfrm>
            <a:off x="75247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2" name="Oval 772"/>
          <p:cNvSpPr>
            <a:spLocks noChangeArrowheads="1"/>
          </p:cNvSpPr>
          <p:nvPr/>
        </p:nvSpPr>
        <p:spPr bwMode="auto">
          <a:xfrm>
            <a:off x="76327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3" name="Oval 773"/>
          <p:cNvSpPr>
            <a:spLocks noChangeArrowheads="1"/>
          </p:cNvSpPr>
          <p:nvPr/>
        </p:nvSpPr>
        <p:spPr bwMode="auto">
          <a:xfrm>
            <a:off x="77406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4" name="Oval 774"/>
          <p:cNvSpPr>
            <a:spLocks noChangeArrowheads="1"/>
          </p:cNvSpPr>
          <p:nvPr/>
        </p:nvSpPr>
        <p:spPr bwMode="auto">
          <a:xfrm>
            <a:off x="78486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5" name="Oval 775"/>
          <p:cNvSpPr>
            <a:spLocks noChangeArrowheads="1"/>
          </p:cNvSpPr>
          <p:nvPr/>
        </p:nvSpPr>
        <p:spPr bwMode="auto">
          <a:xfrm>
            <a:off x="79565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6" name="Oval 776"/>
          <p:cNvSpPr>
            <a:spLocks noChangeArrowheads="1"/>
          </p:cNvSpPr>
          <p:nvPr/>
        </p:nvSpPr>
        <p:spPr bwMode="auto">
          <a:xfrm>
            <a:off x="72009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7" name="Oval 777"/>
          <p:cNvSpPr>
            <a:spLocks noChangeArrowheads="1"/>
          </p:cNvSpPr>
          <p:nvPr/>
        </p:nvSpPr>
        <p:spPr bwMode="auto">
          <a:xfrm>
            <a:off x="73088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8" name="Oval 778"/>
          <p:cNvSpPr>
            <a:spLocks noChangeArrowheads="1"/>
          </p:cNvSpPr>
          <p:nvPr/>
        </p:nvSpPr>
        <p:spPr bwMode="auto">
          <a:xfrm>
            <a:off x="74168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39" name="Oval 779"/>
          <p:cNvSpPr>
            <a:spLocks noChangeArrowheads="1"/>
          </p:cNvSpPr>
          <p:nvPr/>
        </p:nvSpPr>
        <p:spPr bwMode="auto">
          <a:xfrm>
            <a:off x="75247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0" name="Oval 780"/>
          <p:cNvSpPr>
            <a:spLocks noChangeArrowheads="1"/>
          </p:cNvSpPr>
          <p:nvPr/>
        </p:nvSpPr>
        <p:spPr bwMode="auto">
          <a:xfrm>
            <a:off x="76327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1" name="Oval 781"/>
          <p:cNvSpPr>
            <a:spLocks noChangeArrowheads="1"/>
          </p:cNvSpPr>
          <p:nvPr/>
        </p:nvSpPr>
        <p:spPr bwMode="auto">
          <a:xfrm>
            <a:off x="77406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2" name="Oval 782"/>
          <p:cNvSpPr>
            <a:spLocks noChangeArrowheads="1"/>
          </p:cNvSpPr>
          <p:nvPr/>
        </p:nvSpPr>
        <p:spPr bwMode="auto">
          <a:xfrm>
            <a:off x="78486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3" name="Oval 783"/>
          <p:cNvSpPr>
            <a:spLocks noChangeArrowheads="1"/>
          </p:cNvSpPr>
          <p:nvPr/>
        </p:nvSpPr>
        <p:spPr bwMode="auto">
          <a:xfrm>
            <a:off x="79565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4" name="Oval 784"/>
          <p:cNvSpPr>
            <a:spLocks noChangeArrowheads="1"/>
          </p:cNvSpPr>
          <p:nvPr/>
        </p:nvSpPr>
        <p:spPr bwMode="auto">
          <a:xfrm>
            <a:off x="72009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5" name="Oval 785"/>
          <p:cNvSpPr>
            <a:spLocks noChangeArrowheads="1"/>
          </p:cNvSpPr>
          <p:nvPr/>
        </p:nvSpPr>
        <p:spPr bwMode="auto">
          <a:xfrm>
            <a:off x="73088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6" name="Oval 786"/>
          <p:cNvSpPr>
            <a:spLocks noChangeArrowheads="1"/>
          </p:cNvSpPr>
          <p:nvPr/>
        </p:nvSpPr>
        <p:spPr bwMode="auto">
          <a:xfrm>
            <a:off x="74168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7" name="Oval 787"/>
          <p:cNvSpPr>
            <a:spLocks noChangeArrowheads="1"/>
          </p:cNvSpPr>
          <p:nvPr/>
        </p:nvSpPr>
        <p:spPr bwMode="auto">
          <a:xfrm>
            <a:off x="75247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8" name="Oval 788"/>
          <p:cNvSpPr>
            <a:spLocks noChangeArrowheads="1"/>
          </p:cNvSpPr>
          <p:nvPr/>
        </p:nvSpPr>
        <p:spPr bwMode="auto">
          <a:xfrm>
            <a:off x="76327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49" name="Oval 789"/>
          <p:cNvSpPr>
            <a:spLocks noChangeArrowheads="1"/>
          </p:cNvSpPr>
          <p:nvPr/>
        </p:nvSpPr>
        <p:spPr bwMode="auto">
          <a:xfrm>
            <a:off x="77406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0" name="Oval 790"/>
          <p:cNvSpPr>
            <a:spLocks noChangeArrowheads="1"/>
          </p:cNvSpPr>
          <p:nvPr/>
        </p:nvSpPr>
        <p:spPr bwMode="auto">
          <a:xfrm>
            <a:off x="78486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1" name="Oval 791"/>
          <p:cNvSpPr>
            <a:spLocks noChangeArrowheads="1"/>
          </p:cNvSpPr>
          <p:nvPr/>
        </p:nvSpPr>
        <p:spPr bwMode="auto">
          <a:xfrm>
            <a:off x="79565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2" name="Oval 792"/>
          <p:cNvSpPr>
            <a:spLocks noChangeArrowheads="1"/>
          </p:cNvSpPr>
          <p:nvPr/>
        </p:nvSpPr>
        <p:spPr bwMode="auto">
          <a:xfrm>
            <a:off x="80645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3" name="Oval 793"/>
          <p:cNvSpPr>
            <a:spLocks noChangeArrowheads="1"/>
          </p:cNvSpPr>
          <p:nvPr/>
        </p:nvSpPr>
        <p:spPr bwMode="auto">
          <a:xfrm>
            <a:off x="81724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4" name="Oval 794"/>
          <p:cNvSpPr>
            <a:spLocks noChangeArrowheads="1"/>
          </p:cNvSpPr>
          <p:nvPr/>
        </p:nvSpPr>
        <p:spPr bwMode="auto">
          <a:xfrm>
            <a:off x="82804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5" name="Oval 795"/>
          <p:cNvSpPr>
            <a:spLocks noChangeArrowheads="1"/>
          </p:cNvSpPr>
          <p:nvPr/>
        </p:nvSpPr>
        <p:spPr bwMode="auto">
          <a:xfrm>
            <a:off x="83883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6" name="Oval 796"/>
          <p:cNvSpPr>
            <a:spLocks noChangeArrowheads="1"/>
          </p:cNvSpPr>
          <p:nvPr/>
        </p:nvSpPr>
        <p:spPr bwMode="auto">
          <a:xfrm>
            <a:off x="84963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7" name="Oval 797"/>
          <p:cNvSpPr>
            <a:spLocks noChangeArrowheads="1"/>
          </p:cNvSpPr>
          <p:nvPr/>
        </p:nvSpPr>
        <p:spPr bwMode="auto">
          <a:xfrm>
            <a:off x="80645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8" name="Oval 798"/>
          <p:cNvSpPr>
            <a:spLocks noChangeArrowheads="1"/>
          </p:cNvSpPr>
          <p:nvPr/>
        </p:nvSpPr>
        <p:spPr bwMode="auto">
          <a:xfrm>
            <a:off x="81724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59" name="Oval 799"/>
          <p:cNvSpPr>
            <a:spLocks noChangeArrowheads="1"/>
          </p:cNvSpPr>
          <p:nvPr/>
        </p:nvSpPr>
        <p:spPr bwMode="auto">
          <a:xfrm>
            <a:off x="82804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0" name="Oval 800"/>
          <p:cNvSpPr>
            <a:spLocks noChangeArrowheads="1"/>
          </p:cNvSpPr>
          <p:nvPr/>
        </p:nvSpPr>
        <p:spPr bwMode="auto">
          <a:xfrm>
            <a:off x="83883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1" name="Oval 801"/>
          <p:cNvSpPr>
            <a:spLocks noChangeArrowheads="1"/>
          </p:cNvSpPr>
          <p:nvPr/>
        </p:nvSpPr>
        <p:spPr bwMode="auto">
          <a:xfrm>
            <a:off x="84963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2" name="Oval 802"/>
          <p:cNvSpPr>
            <a:spLocks noChangeArrowheads="1"/>
          </p:cNvSpPr>
          <p:nvPr/>
        </p:nvSpPr>
        <p:spPr bwMode="auto">
          <a:xfrm>
            <a:off x="80645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3" name="Oval 803"/>
          <p:cNvSpPr>
            <a:spLocks noChangeArrowheads="1"/>
          </p:cNvSpPr>
          <p:nvPr/>
        </p:nvSpPr>
        <p:spPr bwMode="auto">
          <a:xfrm>
            <a:off x="81724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4" name="Oval 804"/>
          <p:cNvSpPr>
            <a:spLocks noChangeArrowheads="1"/>
          </p:cNvSpPr>
          <p:nvPr/>
        </p:nvSpPr>
        <p:spPr bwMode="auto">
          <a:xfrm>
            <a:off x="82804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5" name="Oval 805"/>
          <p:cNvSpPr>
            <a:spLocks noChangeArrowheads="1"/>
          </p:cNvSpPr>
          <p:nvPr/>
        </p:nvSpPr>
        <p:spPr bwMode="auto">
          <a:xfrm>
            <a:off x="83883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6" name="Oval 806"/>
          <p:cNvSpPr>
            <a:spLocks noChangeArrowheads="1"/>
          </p:cNvSpPr>
          <p:nvPr/>
        </p:nvSpPr>
        <p:spPr bwMode="auto">
          <a:xfrm>
            <a:off x="84963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7" name="Oval 807"/>
          <p:cNvSpPr>
            <a:spLocks noChangeArrowheads="1"/>
          </p:cNvSpPr>
          <p:nvPr/>
        </p:nvSpPr>
        <p:spPr bwMode="auto">
          <a:xfrm>
            <a:off x="80645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8" name="Oval 808"/>
          <p:cNvSpPr>
            <a:spLocks noChangeArrowheads="1"/>
          </p:cNvSpPr>
          <p:nvPr/>
        </p:nvSpPr>
        <p:spPr bwMode="auto">
          <a:xfrm>
            <a:off x="81724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69" name="Oval 809"/>
          <p:cNvSpPr>
            <a:spLocks noChangeArrowheads="1"/>
          </p:cNvSpPr>
          <p:nvPr/>
        </p:nvSpPr>
        <p:spPr bwMode="auto">
          <a:xfrm>
            <a:off x="82804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0" name="Oval 810"/>
          <p:cNvSpPr>
            <a:spLocks noChangeArrowheads="1"/>
          </p:cNvSpPr>
          <p:nvPr/>
        </p:nvSpPr>
        <p:spPr bwMode="auto">
          <a:xfrm>
            <a:off x="83883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1" name="Oval 811"/>
          <p:cNvSpPr>
            <a:spLocks noChangeArrowheads="1"/>
          </p:cNvSpPr>
          <p:nvPr/>
        </p:nvSpPr>
        <p:spPr bwMode="auto">
          <a:xfrm>
            <a:off x="84963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2" name="Oval 812"/>
          <p:cNvSpPr>
            <a:spLocks noChangeArrowheads="1"/>
          </p:cNvSpPr>
          <p:nvPr/>
        </p:nvSpPr>
        <p:spPr bwMode="auto">
          <a:xfrm>
            <a:off x="80645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3" name="Oval 813"/>
          <p:cNvSpPr>
            <a:spLocks noChangeArrowheads="1"/>
          </p:cNvSpPr>
          <p:nvPr/>
        </p:nvSpPr>
        <p:spPr bwMode="auto">
          <a:xfrm>
            <a:off x="81724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4" name="Oval 814"/>
          <p:cNvSpPr>
            <a:spLocks noChangeArrowheads="1"/>
          </p:cNvSpPr>
          <p:nvPr/>
        </p:nvSpPr>
        <p:spPr bwMode="auto">
          <a:xfrm>
            <a:off x="82804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5" name="Oval 815"/>
          <p:cNvSpPr>
            <a:spLocks noChangeArrowheads="1"/>
          </p:cNvSpPr>
          <p:nvPr/>
        </p:nvSpPr>
        <p:spPr bwMode="auto">
          <a:xfrm>
            <a:off x="83883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6" name="Oval 816"/>
          <p:cNvSpPr>
            <a:spLocks noChangeArrowheads="1"/>
          </p:cNvSpPr>
          <p:nvPr/>
        </p:nvSpPr>
        <p:spPr bwMode="auto">
          <a:xfrm>
            <a:off x="80645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7" name="Oval 817"/>
          <p:cNvSpPr>
            <a:spLocks noChangeArrowheads="1"/>
          </p:cNvSpPr>
          <p:nvPr/>
        </p:nvSpPr>
        <p:spPr bwMode="auto">
          <a:xfrm>
            <a:off x="81724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8" name="Oval 818"/>
          <p:cNvSpPr>
            <a:spLocks noChangeArrowheads="1"/>
          </p:cNvSpPr>
          <p:nvPr/>
        </p:nvSpPr>
        <p:spPr bwMode="auto">
          <a:xfrm>
            <a:off x="82804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79" name="Oval 819"/>
          <p:cNvSpPr>
            <a:spLocks noChangeArrowheads="1"/>
          </p:cNvSpPr>
          <p:nvPr/>
        </p:nvSpPr>
        <p:spPr bwMode="auto">
          <a:xfrm>
            <a:off x="83883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0" name="Oval 820"/>
          <p:cNvSpPr>
            <a:spLocks noChangeArrowheads="1"/>
          </p:cNvSpPr>
          <p:nvPr/>
        </p:nvSpPr>
        <p:spPr bwMode="auto">
          <a:xfrm>
            <a:off x="72009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1" name="Oval 821"/>
          <p:cNvSpPr>
            <a:spLocks noChangeArrowheads="1"/>
          </p:cNvSpPr>
          <p:nvPr/>
        </p:nvSpPr>
        <p:spPr bwMode="auto">
          <a:xfrm>
            <a:off x="73088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2" name="Oval 822"/>
          <p:cNvSpPr>
            <a:spLocks noChangeArrowheads="1"/>
          </p:cNvSpPr>
          <p:nvPr/>
        </p:nvSpPr>
        <p:spPr bwMode="auto">
          <a:xfrm>
            <a:off x="74168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3" name="Oval 823"/>
          <p:cNvSpPr>
            <a:spLocks noChangeArrowheads="1"/>
          </p:cNvSpPr>
          <p:nvPr/>
        </p:nvSpPr>
        <p:spPr bwMode="auto">
          <a:xfrm>
            <a:off x="75247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4" name="Oval 824"/>
          <p:cNvSpPr>
            <a:spLocks noChangeArrowheads="1"/>
          </p:cNvSpPr>
          <p:nvPr/>
        </p:nvSpPr>
        <p:spPr bwMode="auto">
          <a:xfrm>
            <a:off x="76327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5" name="Oval 825"/>
          <p:cNvSpPr>
            <a:spLocks noChangeArrowheads="1"/>
          </p:cNvSpPr>
          <p:nvPr/>
        </p:nvSpPr>
        <p:spPr bwMode="auto">
          <a:xfrm>
            <a:off x="77406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6" name="Oval 826"/>
          <p:cNvSpPr>
            <a:spLocks noChangeArrowheads="1"/>
          </p:cNvSpPr>
          <p:nvPr/>
        </p:nvSpPr>
        <p:spPr bwMode="auto">
          <a:xfrm>
            <a:off x="78486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7" name="Oval 827"/>
          <p:cNvSpPr>
            <a:spLocks noChangeArrowheads="1"/>
          </p:cNvSpPr>
          <p:nvPr/>
        </p:nvSpPr>
        <p:spPr bwMode="auto">
          <a:xfrm>
            <a:off x="79565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8" name="Oval 828"/>
          <p:cNvSpPr>
            <a:spLocks noChangeArrowheads="1"/>
          </p:cNvSpPr>
          <p:nvPr/>
        </p:nvSpPr>
        <p:spPr bwMode="auto">
          <a:xfrm>
            <a:off x="72009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89" name="Oval 829"/>
          <p:cNvSpPr>
            <a:spLocks noChangeArrowheads="1"/>
          </p:cNvSpPr>
          <p:nvPr/>
        </p:nvSpPr>
        <p:spPr bwMode="auto">
          <a:xfrm>
            <a:off x="73088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0" name="Oval 830"/>
          <p:cNvSpPr>
            <a:spLocks noChangeArrowheads="1"/>
          </p:cNvSpPr>
          <p:nvPr/>
        </p:nvSpPr>
        <p:spPr bwMode="auto">
          <a:xfrm>
            <a:off x="74168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1" name="Oval 831"/>
          <p:cNvSpPr>
            <a:spLocks noChangeArrowheads="1"/>
          </p:cNvSpPr>
          <p:nvPr/>
        </p:nvSpPr>
        <p:spPr bwMode="auto">
          <a:xfrm>
            <a:off x="75247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2" name="Oval 832"/>
          <p:cNvSpPr>
            <a:spLocks noChangeArrowheads="1"/>
          </p:cNvSpPr>
          <p:nvPr/>
        </p:nvSpPr>
        <p:spPr bwMode="auto">
          <a:xfrm>
            <a:off x="76327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3" name="Oval 833"/>
          <p:cNvSpPr>
            <a:spLocks noChangeArrowheads="1"/>
          </p:cNvSpPr>
          <p:nvPr/>
        </p:nvSpPr>
        <p:spPr bwMode="auto">
          <a:xfrm>
            <a:off x="77406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4" name="Oval 834"/>
          <p:cNvSpPr>
            <a:spLocks noChangeArrowheads="1"/>
          </p:cNvSpPr>
          <p:nvPr/>
        </p:nvSpPr>
        <p:spPr bwMode="auto">
          <a:xfrm>
            <a:off x="78486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5" name="Oval 835"/>
          <p:cNvSpPr>
            <a:spLocks noChangeArrowheads="1"/>
          </p:cNvSpPr>
          <p:nvPr/>
        </p:nvSpPr>
        <p:spPr bwMode="auto">
          <a:xfrm>
            <a:off x="79565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6" name="Oval 836"/>
          <p:cNvSpPr>
            <a:spLocks noChangeArrowheads="1"/>
          </p:cNvSpPr>
          <p:nvPr/>
        </p:nvSpPr>
        <p:spPr bwMode="auto">
          <a:xfrm>
            <a:off x="72009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7" name="Oval 837"/>
          <p:cNvSpPr>
            <a:spLocks noChangeArrowheads="1"/>
          </p:cNvSpPr>
          <p:nvPr/>
        </p:nvSpPr>
        <p:spPr bwMode="auto">
          <a:xfrm>
            <a:off x="73088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8" name="Oval 838"/>
          <p:cNvSpPr>
            <a:spLocks noChangeArrowheads="1"/>
          </p:cNvSpPr>
          <p:nvPr/>
        </p:nvSpPr>
        <p:spPr bwMode="auto">
          <a:xfrm>
            <a:off x="74168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399" name="Oval 839"/>
          <p:cNvSpPr>
            <a:spLocks noChangeArrowheads="1"/>
          </p:cNvSpPr>
          <p:nvPr/>
        </p:nvSpPr>
        <p:spPr bwMode="auto">
          <a:xfrm>
            <a:off x="75247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0" name="Oval 840"/>
          <p:cNvSpPr>
            <a:spLocks noChangeArrowheads="1"/>
          </p:cNvSpPr>
          <p:nvPr/>
        </p:nvSpPr>
        <p:spPr bwMode="auto">
          <a:xfrm>
            <a:off x="76327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1" name="Oval 841"/>
          <p:cNvSpPr>
            <a:spLocks noChangeArrowheads="1"/>
          </p:cNvSpPr>
          <p:nvPr/>
        </p:nvSpPr>
        <p:spPr bwMode="auto">
          <a:xfrm>
            <a:off x="77406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2" name="Oval 842"/>
          <p:cNvSpPr>
            <a:spLocks noChangeArrowheads="1"/>
          </p:cNvSpPr>
          <p:nvPr/>
        </p:nvSpPr>
        <p:spPr bwMode="auto">
          <a:xfrm>
            <a:off x="78486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3" name="Oval 843"/>
          <p:cNvSpPr>
            <a:spLocks noChangeArrowheads="1"/>
          </p:cNvSpPr>
          <p:nvPr/>
        </p:nvSpPr>
        <p:spPr bwMode="auto">
          <a:xfrm>
            <a:off x="79565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4" name="Oval 844"/>
          <p:cNvSpPr>
            <a:spLocks noChangeArrowheads="1"/>
          </p:cNvSpPr>
          <p:nvPr/>
        </p:nvSpPr>
        <p:spPr bwMode="auto">
          <a:xfrm>
            <a:off x="72009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5" name="Oval 845"/>
          <p:cNvSpPr>
            <a:spLocks noChangeArrowheads="1"/>
          </p:cNvSpPr>
          <p:nvPr/>
        </p:nvSpPr>
        <p:spPr bwMode="auto">
          <a:xfrm>
            <a:off x="73088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6" name="Oval 846"/>
          <p:cNvSpPr>
            <a:spLocks noChangeArrowheads="1"/>
          </p:cNvSpPr>
          <p:nvPr/>
        </p:nvSpPr>
        <p:spPr bwMode="auto">
          <a:xfrm>
            <a:off x="74168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7" name="Oval 847"/>
          <p:cNvSpPr>
            <a:spLocks noChangeArrowheads="1"/>
          </p:cNvSpPr>
          <p:nvPr/>
        </p:nvSpPr>
        <p:spPr bwMode="auto">
          <a:xfrm>
            <a:off x="75247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8" name="Oval 848"/>
          <p:cNvSpPr>
            <a:spLocks noChangeArrowheads="1"/>
          </p:cNvSpPr>
          <p:nvPr/>
        </p:nvSpPr>
        <p:spPr bwMode="auto">
          <a:xfrm>
            <a:off x="76327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09" name="Oval 849"/>
          <p:cNvSpPr>
            <a:spLocks noChangeArrowheads="1"/>
          </p:cNvSpPr>
          <p:nvPr/>
        </p:nvSpPr>
        <p:spPr bwMode="auto">
          <a:xfrm>
            <a:off x="77406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0" name="Oval 850"/>
          <p:cNvSpPr>
            <a:spLocks noChangeArrowheads="1"/>
          </p:cNvSpPr>
          <p:nvPr/>
        </p:nvSpPr>
        <p:spPr bwMode="auto">
          <a:xfrm>
            <a:off x="79565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1" name="Oval 851"/>
          <p:cNvSpPr>
            <a:spLocks noChangeArrowheads="1"/>
          </p:cNvSpPr>
          <p:nvPr/>
        </p:nvSpPr>
        <p:spPr bwMode="auto">
          <a:xfrm>
            <a:off x="72009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2" name="Oval 852"/>
          <p:cNvSpPr>
            <a:spLocks noChangeArrowheads="1"/>
          </p:cNvSpPr>
          <p:nvPr/>
        </p:nvSpPr>
        <p:spPr bwMode="auto">
          <a:xfrm>
            <a:off x="73088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3" name="Oval 853"/>
          <p:cNvSpPr>
            <a:spLocks noChangeArrowheads="1"/>
          </p:cNvSpPr>
          <p:nvPr/>
        </p:nvSpPr>
        <p:spPr bwMode="auto">
          <a:xfrm>
            <a:off x="74168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4" name="Oval 854"/>
          <p:cNvSpPr>
            <a:spLocks noChangeArrowheads="1"/>
          </p:cNvSpPr>
          <p:nvPr/>
        </p:nvSpPr>
        <p:spPr bwMode="auto">
          <a:xfrm>
            <a:off x="75247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5" name="Oval 855"/>
          <p:cNvSpPr>
            <a:spLocks noChangeArrowheads="1"/>
          </p:cNvSpPr>
          <p:nvPr/>
        </p:nvSpPr>
        <p:spPr bwMode="auto">
          <a:xfrm>
            <a:off x="76327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6" name="Oval 856"/>
          <p:cNvSpPr>
            <a:spLocks noChangeArrowheads="1"/>
          </p:cNvSpPr>
          <p:nvPr/>
        </p:nvSpPr>
        <p:spPr bwMode="auto">
          <a:xfrm>
            <a:off x="77406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7" name="Oval 857"/>
          <p:cNvSpPr>
            <a:spLocks noChangeArrowheads="1"/>
          </p:cNvSpPr>
          <p:nvPr/>
        </p:nvSpPr>
        <p:spPr bwMode="auto">
          <a:xfrm>
            <a:off x="78486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8" name="Oval 858"/>
          <p:cNvSpPr>
            <a:spLocks noChangeArrowheads="1"/>
          </p:cNvSpPr>
          <p:nvPr/>
        </p:nvSpPr>
        <p:spPr bwMode="auto">
          <a:xfrm>
            <a:off x="79565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19" name="Oval 859"/>
          <p:cNvSpPr>
            <a:spLocks noChangeArrowheads="1"/>
          </p:cNvSpPr>
          <p:nvPr/>
        </p:nvSpPr>
        <p:spPr bwMode="auto">
          <a:xfrm>
            <a:off x="72009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0" name="Oval 860"/>
          <p:cNvSpPr>
            <a:spLocks noChangeArrowheads="1"/>
          </p:cNvSpPr>
          <p:nvPr/>
        </p:nvSpPr>
        <p:spPr bwMode="auto">
          <a:xfrm>
            <a:off x="73088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1" name="Oval 861"/>
          <p:cNvSpPr>
            <a:spLocks noChangeArrowheads="1"/>
          </p:cNvSpPr>
          <p:nvPr/>
        </p:nvSpPr>
        <p:spPr bwMode="auto">
          <a:xfrm>
            <a:off x="74168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2" name="Oval 862"/>
          <p:cNvSpPr>
            <a:spLocks noChangeArrowheads="1"/>
          </p:cNvSpPr>
          <p:nvPr/>
        </p:nvSpPr>
        <p:spPr bwMode="auto">
          <a:xfrm>
            <a:off x="75247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3" name="Oval 863"/>
          <p:cNvSpPr>
            <a:spLocks noChangeArrowheads="1"/>
          </p:cNvSpPr>
          <p:nvPr/>
        </p:nvSpPr>
        <p:spPr bwMode="auto">
          <a:xfrm>
            <a:off x="76327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4" name="Oval 864"/>
          <p:cNvSpPr>
            <a:spLocks noChangeArrowheads="1"/>
          </p:cNvSpPr>
          <p:nvPr/>
        </p:nvSpPr>
        <p:spPr bwMode="auto">
          <a:xfrm>
            <a:off x="77406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5" name="Oval 865"/>
          <p:cNvSpPr>
            <a:spLocks noChangeArrowheads="1"/>
          </p:cNvSpPr>
          <p:nvPr/>
        </p:nvSpPr>
        <p:spPr bwMode="auto">
          <a:xfrm>
            <a:off x="78486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6" name="Oval 866"/>
          <p:cNvSpPr>
            <a:spLocks noChangeArrowheads="1"/>
          </p:cNvSpPr>
          <p:nvPr/>
        </p:nvSpPr>
        <p:spPr bwMode="auto">
          <a:xfrm>
            <a:off x="79565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7" name="Oval 867"/>
          <p:cNvSpPr>
            <a:spLocks noChangeArrowheads="1"/>
          </p:cNvSpPr>
          <p:nvPr/>
        </p:nvSpPr>
        <p:spPr bwMode="auto">
          <a:xfrm>
            <a:off x="80645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8" name="Oval 868"/>
          <p:cNvSpPr>
            <a:spLocks noChangeArrowheads="1"/>
          </p:cNvSpPr>
          <p:nvPr/>
        </p:nvSpPr>
        <p:spPr bwMode="auto">
          <a:xfrm>
            <a:off x="81724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29" name="Oval 869"/>
          <p:cNvSpPr>
            <a:spLocks noChangeArrowheads="1"/>
          </p:cNvSpPr>
          <p:nvPr/>
        </p:nvSpPr>
        <p:spPr bwMode="auto">
          <a:xfrm>
            <a:off x="82804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0" name="Oval 870"/>
          <p:cNvSpPr>
            <a:spLocks noChangeArrowheads="1"/>
          </p:cNvSpPr>
          <p:nvPr/>
        </p:nvSpPr>
        <p:spPr bwMode="auto">
          <a:xfrm>
            <a:off x="83883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1" name="Oval 871"/>
          <p:cNvSpPr>
            <a:spLocks noChangeArrowheads="1"/>
          </p:cNvSpPr>
          <p:nvPr/>
        </p:nvSpPr>
        <p:spPr bwMode="auto">
          <a:xfrm>
            <a:off x="80645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2" name="Oval 872"/>
          <p:cNvSpPr>
            <a:spLocks noChangeArrowheads="1"/>
          </p:cNvSpPr>
          <p:nvPr/>
        </p:nvSpPr>
        <p:spPr bwMode="auto">
          <a:xfrm>
            <a:off x="81724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3" name="Oval 873"/>
          <p:cNvSpPr>
            <a:spLocks noChangeArrowheads="1"/>
          </p:cNvSpPr>
          <p:nvPr/>
        </p:nvSpPr>
        <p:spPr bwMode="auto">
          <a:xfrm>
            <a:off x="82804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4" name="Oval 874"/>
          <p:cNvSpPr>
            <a:spLocks noChangeArrowheads="1"/>
          </p:cNvSpPr>
          <p:nvPr/>
        </p:nvSpPr>
        <p:spPr bwMode="auto">
          <a:xfrm>
            <a:off x="80645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5" name="Oval 875"/>
          <p:cNvSpPr>
            <a:spLocks noChangeArrowheads="1"/>
          </p:cNvSpPr>
          <p:nvPr/>
        </p:nvSpPr>
        <p:spPr bwMode="auto">
          <a:xfrm>
            <a:off x="81724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6" name="Oval 876"/>
          <p:cNvSpPr>
            <a:spLocks noChangeArrowheads="1"/>
          </p:cNvSpPr>
          <p:nvPr/>
        </p:nvSpPr>
        <p:spPr bwMode="auto">
          <a:xfrm>
            <a:off x="82804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7" name="Oval 877"/>
          <p:cNvSpPr>
            <a:spLocks noChangeArrowheads="1"/>
          </p:cNvSpPr>
          <p:nvPr/>
        </p:nvSpPr>
        <p:spPr bwMode="auto">
          <a:xfrm>
            <a:off x="80645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8" name="Oval 878"/>
          <p:cNvSpPr>
            <a:spLocks noChangeArrowheads="1"/>
          </p:cNvSpPr>
          <p:nvPr/>
        </p:nvSpPr>
        <p:spPr bwMode="auto">
          <a:xfrm>
            <a:off x="81724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39" name="Oval 879"/>
          <p:cNvSpPr>
            <a:spLocks noChangeArrowheads="1"/>
          </p:cNvSpPr>
          <p:nvPr/>
        </p:nvSpPr>
        <p:spPr bwMode="auto">
          <a:xfrm>
            <a:off x="82804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0" name="Oval 880"/>
          <p:cNvSpPr>
            <a:spLocks noChangeArrowheads="1"/>
          </p:cNvSpPr>
          <p:nvPr/>
        </p:nvSpPr>
        <p:spPr bwMode="auto">
          <a:xfrm>
            <a:off x="80645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1" name="Oval 881"/>
          <p:cNvSpPr>
            <a:spLocks noChangeArrowheads="1"/>
          </p:cNvSpPr>
          <p:nvPr/>
        </p:nvSpPr>
        <p:spPr bwMode="auto">
          <a:xfrm>
            <a:off x="81724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2" name="Oval 882"/>
          <p:cNvSpPr>
            <a:spLocks noChangeArrowheads="1"/>
          </p:cNvSpPr>
          <p:nvPr/>
        </p:nvSpPr>
        <p:spPr bwMode="auto">
          <a:xfrm>
            <a:off x="82804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3" name="Oval 883"/>
          <p:cNvSpPr>
            <a:spLocks noChangeArrowheads="1"/>
          </p:cNvSpPr>
          <p:nvPr/>
        </p:nvSpPr>
        <p:spPr bwMode="auto">
          <a:xfrm>
            <a:off x="83883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4" name="Oval 884"/>
          <p:cNvSpPr>
            <a:spLocks noChangeArrowheads="1"/>
          </p:cNvSpPr>
          <p:nvPr/>
        </p:nvSpPr>
        <p:spPr bwMode="auto">
          <a:xfrm>
            <a:off x="80645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5" name="Oval 885"/>
          <p:cNvSpPr>
            <a:spLocks noChangeArrowheads="1"/>
          </p:cNvSpPr>
          <p:nvPr/>
        </p:nvSpPr>
        <p:spPr bwMode="auto">
          <a:xfrm>
            <a:off x="81724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6" name="Oval 886"/>
          <p:cNvSpPr>
            <a:spLocks noChangeArrowheads="1"/>
          </p:cNvSpPr>
          <p:nvPr/>
        </p:nvSpPr>
        <p:spPr bwMode="auto">
          <a:xfrm>
            <a:off x="82804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7" name="Oval 887"/>
          <p:cNvSpPr>
            <a:spLocks noChangeArrowheads="1"/>
          </p:cNvSpPr>
          <p:nvPr/>
        </p:nvSpPr>
        <p:spPr bwMode="auto">
          <a:xfrm>
            <a:off x="83883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8" name="Oval 888"/>
          <p:cNvSpPr>
            <a:spLocks noChangeArrowheads="1"/>
          </p:cNvSpPr>
          <p:nvPr/>
        </p:nvSpPr>
        <p:spPr bwMode="auto">
          <a:xfrm>
            <a:off x="84963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49" name="Oval 889"/>
          <p:cNvSpPr>
            <a:spLocks noChangeArrowheads="1"/>
          </p:cNvSpPr>
          <p:nvPr/>
        </p:nvSpPr>
        <p:spPr bwMode="auto">
          <a:xfrm>
            <a:off x="27717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0" name="Oval 890"/>
          <p:cNvSpPr>
            <a:spLocks noChangeArrowheads="1"/>
          </p:cNvSpPr>
          <p:nvPr/>
        </p:nvSpPr>
        <p:spPr bwMode="auto">
          <a:xfrm>
            <a:off x="26638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1" name="Oval 891"/>
          <p:cNvSpPr>
            <a:spLocks noChangeArrowheads="1"/>
          </p:cNvSpPr>
          <p:nvPr/>
        </p:nvSpPr>
        <p:spPr bwMode="auto">
          <a:xfrm>
            <a:off x="27717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2" name="Oval 892"/>
          <p:cNvSpPr>
            <a:spLocks noChangeArrowheads="1"/>
          </p:cNvSpPr>
          <p:nvPr/>
        </p:nvSpPr>
        <p:spPr bwMode="auto">
          <a:xfrm>
            <a:off x="26638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3" name="Oval 893"/>
          <p:cNvSpPr>
            <a:spLocks noChangeArrowheads="1"/>
          </p:cNvSpPr>
          <p:nvPr/>
        </p:nvSpPr>
        <p:spPr bwMode="auto">
          <a:xfrm>
            <a:off x="27717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4" name="Oval 894"/>
          <p:cNvSpPr>
            <a:spLocks noChangeArrowheads="1"/>
          </p:cNvSpPr>
          <p:nvPr/>
        </p:nvSpPr>
        <p:spPr bwMode="auto">
          <a:xfrm>
            <a:off x="27717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5" name="Oval 895"/>
          <p:cNvSpPr>
            <a:spLocks noChangeArrowheads="1"/>
          </p:cNvSpPr>
          <p:nvPr/>
        </p:nvSpPr>
        <p:spPr bwMode="auto">
          <a:xfrm>
            <a:off x="287972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6" name="Oval 896"/>
          <p:cNvSpPr>
            <a:spLocks noChangeArrowheads="1"/>
          </p:cNvSpPr>
          <p:nvPr/>
        </p:nvSpPr>
        <p:spPr bwMode="auto">
          <a:xfrm>
            <a:off x="29876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7" name="Oval 897"/>
          <p:cNvSpPr>
            <a:spLocks noChangeArrowheads="1"/>
          </p:cNvSpPr>
          <p:nvPr/>
        </p:nvSpPr>
        <p:spPr bwMode="auto">
          <a:xfrm>
            <a:off x="309562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8" name="Oval 898"/>
          <p:cNvSpPr>
            <a:spLocks noChangeArrowheads="1"/>
          </p:cNvSpPr>
          <p:nvPr/>
        </p:nvSpPr>
        <p:spPr bwMode="auto">
          <a:xfrm>
            <a:off x="32035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59" name="Oval 899"/>
          <p:cNvSpPr>
            <a:spLocks noChangeArrowheads="1"/>
          </p:cNvSpPr>
          <p:nvPr/>
        </p:nvSpPr>
        <p:spPr bwMode="auto">
          <a:xfrm>
            <a:off x="36353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0" name="Oval 900"/>
          <p:cNvSpPr>
            <a:spLocks noChangeArrowheads="1"/>
          </p:cNvSpPr>
          <p:nvPr/>
        </p:nvSpPr>
        <p:spPr bwMode="auto">
          <a:xfrm>
            <a:off x="28797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1" name="Oval 901"/>
          <p:cNvSpPr>
            <a:spLocks noChangeArrowheads="1"/>
          </p:cNvSpPr>
          <p:nvPr/>
        </p:nvSpPr>
        <p:spPr bwMode="auto">
          <a:xfrm>
            <a:off x="29876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2" name="Oval 902"/>
          <p:cNvSpPr>
            <a:spLocks noChangeArrowheads="1"/>
          </p:cNvSpPr>
          <p:nvPr/>
        </p:nvSpPr>
        <p:spPr bwMode="auto">
          <a:xfrm>
            <a:off x="30956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3" name="Oval 903"/>
          <p:cNvSpPr>
            <a:spLocks noChangeArrowheads="1"/>
          </p:cNvSpPr>
          <p:nvPr/>
        </p:nvSpPr>
        <p:spPr bwMode="auto">
          <a:xfrm>
            <a:off x="32035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4" name="Oval 904"/>
          <p:cNvSpPr>
            <a:spLocks noChangeArrowheads="1"/>
          </p:cNvSpPr>
          <p:nvPr/>
        </p:nvSpPr>
        <p:spPr bwMode="auto">
          <a:xfrm>
            <a:off x="34194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5" name="Oval 905"/>
          <p:cNvSpPr>
            <a:spLocks noChangeArrowheads="1"/>
          </p:cNvSpPr>
          <p:nvPr/>
        </p:nvSpPr>
        <p:spPr bwMode="auto">
          <a:xfrm>
            <a:off x="35274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6" name="Oval 906"/>
          <p:cNvSpPr>
            <a:spLocks noChangeArrowheads="1"/>
          </p:cNvSpPr>
          <p:nvPr/>
        </p:nvSpPr>
        <p:spPr bwMode="auto">
          <a:xfrm>
            <a:off x="36353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7" name="Oval 907"/>
          <p:cNvSpPr>
            <a:spLocks noChangeArrowheads="1"/>
          </p:cNvSpPr>
          <p:nvPr/>
        </p:nvSpPr>
        <p:spPr bwMode="auto">
          <a:xfrm>
            <a:off x="28797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8" name="Oval 908"/>
          <p:cNvSpPr>
            <a:spLocks noChangeArrowheads="1"/>
          </p:cNvSpPr>
          <p:nvPr/>
        </p:nvSpPr>
        <p:spPr bwMode="auto">
          <a:xfrm>
            <a:off x="29876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69" name="Oval 909"/>
          <p:cNvSpPr>
            <a:spLocks noChangeArrowheads="1"/>
          </p:cNvSpPr>
          <p:nvPr/>
        </p:nvSpPr>
        <p:spPr bwMode="auto">
          <a:xfrm>
            <a:off x="30956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0" name="Oval 910"/>
          <p:cNvSpPr>
            <a:spLocks noChangeArrowheads="1"/>
          </p:cNvSpPr>
          <p:nvPr/>
        </p:nvSpPr>
        <p:spPr bwMode="auto">
          <a:xfrm>
            <a:off x="35274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1" name="Oval 911"/>
          <p:cNvSpPr>
            <a:spLocks noChangeArrowheads="1"/>
          </p:cNvSpPr>
          <p:nvPr/>
        </p:nvSpPr>
        <p:spPr bwMode="auto">
          <a:xfrm>
            <a:off x="36353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2" name="Oval 912"/>
          <p:cNvSpPr>
            <a:spLocks noChangeArrowheads="1"/>
          </p:cNvSpPr>
          <p:nvPr/>
        </p:nvSpPr>
        <p:spPr bwMode="auto">
          <a:xfrm>
            <a:off x="331152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3" name="Oval 913"/>
          <p:cNvSpPr>
            <a:spLocks noChangeArrowheads="1"/>
          </p:cNvSpPr>
          <p:nvPr/>
        </p:nvSpPr>
        <p:spPr bwMode="auto">
          <a:xfrm>
            <a:off x="34194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4" name="Oval 914"/>
          <p:cNvSpPr>
            <a:spLocks noChangeArrowheads="1"/>
          </p:cNvSpPr>
          <p:nvPr/>
        </p:nvSpPr>
        <p:spPr bwMode="auto">
          <a:xfrm>
            <a:off x="352742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5" name="Oval 915"/>
          <p:cNvSpPr>
            <a:spLocks noChangeArrowheads="1"/>
          </p:cNvSpPr>
          <p:nvPr/>
        </p:nvSpPr>
        <p:spPr bwMode="auto">
          <a:xfrm>
            <a:off x="36353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6" name="Oval 916"/>
          <p:cNvSpPr>
            <a:spLocks noChangeArrowheads="1"/>
          </p:cNvSpPr>
          <p:nvPr/>
        </p:nvSpPr>
        <p:spPr bwMode="auto">
          <a:xfrm>
            <a:off x="3527425" y="30321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7" name="Oval 917"/>
          <p:cNvSpPr>
            <a:spLocks noChangeArrowheads="1"/>
          </p:cNvSpPr>
          <p:nvPr/>
        </p:nvSpPr>
        <p:spPr bwMode="auto">
          <a:xfrm>
            <a:off x="3635375" y="30321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8" name="Oval 918"/>
          <p:cNvSpPr>
            <a:spLocks noChangeArrowheads="1"/>
          </p:cNvSpPr>
          <p:nvPr/>
        </p:nvSpPr>
        <p:spPr bwMode="auto">
          <a:xfrm>
            <a:off x="341947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79" name="Oval 919"/>
          <p:cNvSpPr>
            <a:spLocks noChangeArrowheads="1"/>
          </p:cNvSpPr>
          <p:nvPr/>
        </p:nvSpPr>
        <p:spPr bwMode="auto">
          <a:xfrm>
            <a:off x="352742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0" name="Oval 920"/>
          <p:cNvSpPr>
            <a:spLocks noChangeArrowheads="1"/>
          </p:cNvSpPr>
          <p:nvPr/>
        </p:nvSpPr>
        <p:spPr bwMode="auto">
          <a:xfrm>
            <a:off x="363537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1" name="Oval 921"/>
          <p:cNvSpPr>
            <a:spLocks noChangeArrowheads="1"/>
          </p:cNvSpPr>
          <p:nvPr/>
        </p:nvSpPr>
        <p:spPr bwMode="auto">
          <a:xfrm>
            <a:off x="331152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2" name="Oval 922"/>
          <p:cNvSpPr>
            <a:spLocks noChangeArrowheads="1"/>
          </p:cNvSpPr>
          <p:nvPr/>
        </p:nvSpPr>
        <p:spPr bwMode="auto">
          <a:xfrm>
            <a:off x="341947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3" name="Oval 923"/>
          <p:cNvSpPr>
            <a:spLocks noChangeArrowheads="1"/>
          </p:cNvSpPr>
          <p:nvPr/>
        </p:nvSpPr>
        <p:spPr bwMode="auto">
          <a:xfrm>
            <a:off x="352742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4" name="Oval 924"/>
          <p:cNvSpPr>
            <a:spLocks noChangeArrowheads="1"/>
          </p:cNvSpPr>
          <p:nvPr/>
        </p:nvSpPr>
        <p:spPr bwMode="auto">
          <a:xfrm>
            <a:off x="363537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5" name="Oval 925"/>
          <p:cNvSpPr>
            <a:spLocks noChangeArrowheads="1"/>
          </p:cNvSpPr>
          <p:nvPr/>
        </p:nvSpPr>
        <p:spPr bwMode="auto">
          <a:xfrm>
            <a:off x="3203575" y="33559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6" name="Oval 926"/>
          <p:cNvSpPr>
            <a:spLocks noChangeArrowheads="1"/>
          </p:cNvSpPr>
          <p:nvPr/>
        </p:nvSpPr>
        <p:spPr bwMode="auto">
          <a:xfrm>
            <a:off x="3419475" y="33559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7" name="Oval 927"/>
          <p:cNvSpPr>
            <a:spLocks noChangeArrowheads="1"/>
          </p:cNvSpPr>
          <p:nvPr/>
        </p:nvSpPr>
        <p:spPr bwMode="auto">
          <a:xfrm>
            <a:off x="320357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8" name="Oval 928"/>
          <p:cNvSpPr>
            <a:spLocks noChangeArrowheads="1"/>
          </p:cNvSpPr>
          <p:nvPr/>
        </p:nvSpPr>
        <p:spPr bwMode="auto">
          <a:xfrm>
            <a:off x="331152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89" name="Oval 929"/>
          <p:cNvSpPr>
            <a:spLocks noChangeArrowheads="1"/>
          </p:cNvSpPr>
          <p:nvPr/>
        </p:nvSpPr>
        <p:spPr bwMode="auto">
          <a:xfrm>
            <a:off x="341947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0" name="Oval 930"/>
          <p:cNvSpPr>
            <a:spLocks noChangeArrowheads="1"/>
          </p:cNvSpPr>
          <p:nvPr/>
        </p:nvSpPr>
        <p:spPr bwMode="auto">
          <a:xfrm>
            <a:off x="352742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1" name="Oval 931"/>
          <p:cNvSpPr>
            <a:spLocks noChangeArrowheads="1"/>
          </p:cNvSpPr>
          <p:nvPr/>
        </p:nvSpPr>
        <p:spPr bwMode="auto">
          <a:xfrm>
            <a:off x="32035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2" name="Oval 932"/>
          <p:cNvSpPr>
            <a:spLocks noChangeArrowheads="1"/>
          </p:cNvSpPr>
          <p:nvPr/>
        </p:nvSpPr>
        <p:spPr bwMode="auto">
          <a:xfrm>
            <a:off x="331152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3" name="Oval 933"/>
          <p:cNvSpPr>
            <a:spLocks noChangeArrowheads="1"/>
          </p:cNvSpPr>
          <p:nvPr/>
        </p:nvSpPr>
        <p:spPr bwMode="auto">
          <a:xfrm>
            <a:off x="34194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4" name="Oval 934"/>
          <p:cNvSpPr>
            <a:spLocks noChangeArrowheads="1"/>
          </p:cNvSpPr>
          <p:nvPr/>
        </p:nvSpPr>
        <p:spPr bwMode="auto">
          <a:xfrm>
            <a:off x="352742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5" name="Oval 935"/>
          <p:cNvSpPr>
            <a:spLocks noChangeArrowheads="1"/>
          </p:cNvSpPr>
          <p:nvPr/>
        </p:nvSpPr>
        <p:spPr bwMode="auto">
          <a:xfrm>
            <a:off x="36353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6" name="Oval 936"/>
          <p:cNvSpPr>
            <a:spLocks noChangeArrowheads="1"/>
          </p:cNvSpPr>
          <p:nvPr/>
        </p:nvSpPr>
        <p:spPr bwMode="auto">
          <a:xfrm>
            <a:off x="3635375" y="15192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7" name="Oval 937"/>
          <p:cNvSpPr>
            <a:spLocks noChangeArrowheads="1"/>
          </p:cNvSpPr>
          <p:nvPr/>
        </p:nvSpPr>
        <p:spPr bwMode="auto">
          <a:xfrm>
            <a:off x="3527425" y="16271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8" name="Oval 938"/>
          <p:cNvSpPr>
            <a:spLocks noChangeArrowheads="1"/>
          </p:cNvSpPr>
          <p:nvPr/>
        </p:nvSpPr>
        <p:spPr bwMode="auto">
          <a:xfrm>
            <a:off x="3635375" y="16271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499" name="Oval 939"/>
          <p:cNvSpPr>
            <a:spLocks noChangeArrowheads="1"/>
          </p:cNvSpPr>
          <p:nvPr/>
        </p:nvSpPr>
        <p:spPr bwMode="auto">
          <a:xfrm>
            <a:off x="341947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0" name="Oval 940"/>
          <p:cNvSpPr>
            <a:spLocks noChangeArrowheads="1"/>
          </p:cNvSpPr>
          <p:nvPr/>
        </p:nvSpPr>
        <p:spPr bwMode="auto">
          <a:xfrm>
            <a:off x="352742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1" name="Oval 941"/>
          <p:cNvSpPr>
            <a:spLocks noChangeArrowheads="1"/>
          </p:cNvSpPr>
          <p:nvPr/>
        </p:nvSpPr>
        <p:spPr bwMode="auto">
          <a:xfrm>
            <a:off x="363537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2" name="Oval 942"/>
          <p:cNvSpPr>
            <a:spLocks noChangeArrowheads="1"/>
          </p:cNvSpPr>
          <p:nvPr/>
        </p:nvSpPr>
        <p:spPr bwMode="auto">
          <a:xfrm>
            <a:off x="341947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3" name="Oval 943"/>
          <p:cNvSpPr>
            <a:spLocks noChangeArrowheads="1"/>
          </p:cNvSpPr>
          <p:nvPr/>
        </p:nvSpPr>
        <p:spPr bwMode="auto">
          <a:xfrm>
            <a:off x="352742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4" name="Oval 944"/>
          <p:cNvSpPr>
            <a:spLocks noChangeArrowheads="1"/>
          </p:cNvSpPr>
          <p:nvPr/>
        </p:nvSpPr>
        <p:spPr bwMode="auto">
          <a:xfrm>
            <a:off x="363537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5" name="Oval 945"/>
          <p:cNvSpPr>
            <a:spLocks noChangeArrowheads="1"/>
          </p:cNvSpPr>
          <p:nvPr/>
        </p:nvSpPr>
        <p:spPr bwMode="auto">
          <a:xfrm>
            <a:off x="27717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6" name="Oval 946"/>
          <p:cNvSpPr>
            <a:spLocks noChangeArrowheads="1"/>
          </p:cNvSpPr>
          <p:nvPr/>
        </p:nvSpPr>
        <p:spPr bwMode="auto">
          <a:xfrm>
            <a:off x="27717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7" name="Oval 947"/>
          <p:cNvSpPr>
            <a:spLocks noChangeArrowheads="1"/>
          </p:cNvSpPr>
          <p:nvPr/>
        </p:nvSpPr>
        <p:spPr bwMode="auto">
          <a:xfrm>
            <a:off x="27717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8" name="Oval 948"/>
          <p:cNvSpPr>
            <a:spLocks noChangeArrowheads="1"/>
          </p:cNvSpPr>
          <p:nvPr/>
        </p:nvSpPr>
        <p:spPr bwMode="auto">
          <a:xfrm>
            <a:off x="341947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09" name="Oval 949"/>
          <p:cNvSpPr>
            <a:spLocks noChangeArrowheads="1"/>
          </p:cNvSpPr>
          <p:nvPr/>
        </p:nvSpPr>
        <p:spPr bwMode="auto">
          <a:xfrm>
            <a:off x="352742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0" name="Oval 950"/>
          <p:cNvSpPr>
            <a:spLocks noChangeArrowheads="1"/>
          </p:cNvSpPr>
          <p:nvPr/>
        </p:nvSpPr>
        <p:spPr bwMode="auto">
          <a:xfrm>
            <a:off x="363537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1" name="Oval 951"/>
          <p:cNvSpPr>
            <a:spLocks noChangeArrowheads="1"/>
          </p:cNvSpPr>
          <p:nvPr/>
        </p:nvSpPr>
        <p:spPr bwMode="auto">
          <a:xfrm>
            <a:off x="341947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2" name="Oval 952"/>
          <p:cNvSpPr>
            <a:spLocks noChangeArrowheads="1"/>
          </p:cNvSpPr>
          <p:nvPr/>
        </p:nvSpPr>
        <p:spPr bwMode="auto">
          <a:xfrm>
            <a:off x="352742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3" name="Oval 953"/>
          <p:cNvSpPr>
            <a:spLocks noChangeArrowheads="1"/>
          </p:cNvSpPr>
          <p:nvPr/>
        </p:nvSpPr>
        <p:spPr bwMode="auto">
          <a:xfrm>
            <a:off x="363537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4" name="Oval 954"/>
          <p:cNvSpPr>
            <a:spLocks noChangeArrowheads="1"/>
          </p:cNvSpPr>
          <p:nvPr/>
        </p:nvSpPr>
        <p:spPr bwMode="auto">
          <a:xfrm>
            <a:off x="309562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5" name="Oval 955"/>
          <p:cNvSpPr>
            <a:spLocks noChangeArrowheads="1"/>
          </p:cNvSpPr>
          <p:nvPr/>
        </p:nvSpPr>
        <p:spPr bwMode="auto">
          <a:xfrm>
            <a:off x="320357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6" name="Oval 956"/>
          <p:cNvSpPr>
            <a:spLocks noChangeArrowheads="1"/>
          </p:cNvSpPr>
          <p:nvPr/>
        </p:nvSpPr>
        <p:spPr bwMode="auto">
          <a:xfrm>
            <a:off x="352742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7" name="Oval 957"/>
          <p:cNvSpPr>
            <a:spLocks noChangeArrowheads="1"/>
          </p:cNvSpPr>
          <p:nvPr/>
        </p:nvSpPr>
        <p:spPr bwMode="auto">
          <a:xfrm>
            <a:off x="363537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8" name="Oval 958"/>
          <p:cNvSpPr>
            <a:spLocks noChangeArrowheads="1"/>
          </p:cNvSpPr>
          <p:nvPr/>
        </p:nvSpPr>
        <p:spPr bwMode="auto">
          <a:xfrm>
            <a:off x="28797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19" name="Oval 959"/>
          <p:cNvSpPr>
            <a:spLocks noChangeArrowheads="1"/>
          </p:cNvSpPr>
          <p:nvPr/>
        </p:nvSpPr>
        <p:spPr bwMode="auto">
          <a:xfrm>
            <a:off x="29876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0" name="Oval 960"/>
          <p:cNvSpPr>
            <a:spLocks noChangeArrowheads="1"/>
          </p:cNvSpPr>
          <p:nvPr/>
        </p:nvSpPr>
        <p:spPr bwMode="auto">
          <a:xfrm>
            <a:off x="30956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1" name="Oval 961"/>
          <p:cNvSpPr>
            <a:spLocks noChangeArrowheads="1"/>
          </p:cNvSpPr>
          <p:nvPr/>
        </p:nvSpPr>
        <p:spPr bwMode="auto">
          <a:xfrm>
            <a:off x="32035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2" name="Oval 962"/>
          <p:cNvSpPr>
            <a:spLocks noChangeArrowheads="1"/>
          </p:cNvSpPr>
          <p:nvPr/>
        </p:nvSpPr>
        <p:spPr bwMode="auto">
          <a:xfrm>
            <a:off x="33115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3" name="Oval 963"/>
          <p:cNvSpPr>
            <a:spLocks noChangeArrowheads="1"/>
          </p:cNvSpPr>
          <p:nvPr/>
        </p:nvSpPr>
        <p:spPr bwMode="auto">
          <a:xfrm>
            <a:off x="35274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4" name="Oval 964"/>
          <p:cNvSpPr>
            <a:spLocks noChangeArrowheads="1"/>
          </p:cNvSpPr>
          <p:nvPr/>
        </p:nvSpPr>
        <p:spPr bwMode="auto">
          <a:xfrm>
            <a:off x="36353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5" name="Oval 965"/>
          <p:cNvSpPr>
            <a:spLocks noChangeArrowheads="1"/>
          </p:cNvSpPr>
          <p:nvPr/>
        </p:nvSpPr>
        <p:spPr bwMode="auto">
          <a:xfrm>
            <a:off x="28797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6" name="Oval 966"/>
          <p:cNvSpPr>
            <a:spLocks noChangeArrowheads="1"/>
          </p:cNvSpPr>
          <p:nvPr/>
        </p:nvSpPr>
        <p:spPr bwMode="auto">
          <a:xfrm>
            <a:off x="29876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7" name="Oval 967"/>
          <p:cNvSpPr>
            <a:spLocks noChangeArrowheads="1"/>
          </p:cNvSpPr>
          <p:nvPr/>
        </p:nvSpPr>
        <p:spPr bwMode="auto">
          <a:xfrm>
            <a:off x="30956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8" name="Oval 968"/>
          <p:cNvSpPr>
            <a:spLocks noChangeArrowheads="1"/>
          </p:cNvSpPr>
          <p:nvPr/>
        </p:nvSpPr>
        <p:spPr bwMode="auto">
          <a:xfrm>
            <a:off x="32035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29" name="Oval 969"/>
          <p:cNvSpPr>
            <a:spLocks noChangeArrowheads="1"/>
          </p:cNvSpPr>
          <p:nvPr/>
        </p:nvSpPr>
        <p:spPr bwMode="auto">
          <a:xfrm>
            <a:off x="33115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0" name="Oval 970"/>
          <p:cNvSpPr>
            <a:spLocks noChangeArrowheads="1"/>
          </p:cNvSpPr>
          <p:nvPr/>
        </p:nvSpPr>
        <p:spPr bwMode="auto">
          <a:xfrm>
            <a:off x="35274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1" name="Oval 971"/>
          <p:cNvSpPr>
            <a:spLocks noChangeArrowheads="1"/>
          </p:cNvSpPr>
          <p:nvPr/>
        </p:nvSpPr>
        <p:spPr bwMode="auto">
          <a:xfrm>
            <a:off x="36353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2" name="Oval 972"/>
          <p:cNvSpPr>
            <a:spLocks noChangeArrowheads="1"/>
          </p:cNvSpPr>
          <p:nvPr/>
        </p:nvSpPr>
        <p:spPr bwMode="auto">
          <a:xfrm>
            <a:off x="287972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3" name="Oval 973"/>
          <p:cNvSpPr>
            <a:spLocks noChangeArrowheads="1"/>
          </p:cNvSpPr>
          <p:nvPr/>
        </p:nvSpPr>
        <p:spPr bwMode="auto">
          <a:xfrm>
            <a:off x="29876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4" name="Oval 974"/>
          <p:cNvSpPr>
            <a:spLocks noChangeArrowheads="1"/>
          </p:cNvSpPr>
          <p:nvPr/>
        </p:nvSpPr>
        <p:spPr bwMode="auto">
          <a:xfrm>
            <a:off x="309562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5" name="Oval 975"/>
          <p:cNvSpPr>
            <a:spLocks noChangeArrowheads="1"/>
          </p:cNvSpPr>
          <p:nvPr/>
        </p:nvSpPr>
        <p:spPr bwMode="auto">
          <a:xfrm>
            <a:off x="36353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6" name="Oval 976"/>
          <p:cNvSpPr>
            <a:spLocks noChangeArrowheads="1"/>
          </p:cNvSpPr>
          <p:nvPr/>
        </p:nvSpPr>
        <p:spPr bwMode="auto">
          <a:xfrm>
            <a:off x="37449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7" name="Oval 977"/>
          <p:cNvSpPr>
            <a:spLocks noChangeArrowheads="1"/>
          </p:cNvSpPr>
          <p:nvPr/>
        </p:nvSpPr>
        <p:spPr bwMode="auto">
          <a:xfrm>
            <a:off x="38528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8" name="Oval 978"/>
          <p:cNvSpPr>
            <a:spLocks noChangeArrowheads="1"/>
          </p:cNvSpPr>
          <p:nvPr/>
        </p:nvSpPr>
        <p:spPr bwMode="auto">
          <a:xfrm>
            <a:off x="39608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39" name="Oval 979"/>
          <p:cNvSpPr>
            <a:spLocks noChangeArrowheads="1"/>
          </p:cNvSpPr>
          <p:nvPr/>
        </p:nvSpPr>
        <p:spPr bwMode="auto">
          <a:xfrm>
            <a:off x="40687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0" name="Oval 980"/>
          <p:cNvSpPr>
            <a:spLocks noChangeArrowheads="1"/>
          </p:cNvSpPr>
          <p:nvPr/>
        </p:nvSpPr>
        <p:spPr bwMode="auto">
          <a:xfrm>
            <a:off x="37449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1" name="Oval 981"/>
          <p:cNvSpPr>
            <a:spLocks noChangeArrowheads="1"/>
          </p:cNvSpPr>
          <p:nvPr/>
        </p:nvSpPr>
        <p:spPr bwMode="auto">
          <a:xfrm>
            <a:off x="38528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2" name="Oval 982"/>
          <p:cNvSpPr>
            <a:spLocks noChangeArrowheads="1"/>
          </p:cNvSpPr>
          <p:nvPr/>
        </p:nvSpPr>
        <p:spPr bwMode="auto">
          <a:xfrm>
            <a:off x="39608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3" name="Oval 983"/>
          <p:cNvSpPr>
            <a:spLocks noChangeArrowheads="1"/>
          </p:cNvSpPr>
          <p:nvPr/>
        </p:nvSpPr>
        <p:spPr bwMode="auto">
          <a:xfrm>
            <a:off x="40687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4" name="Oval 984"/>
          <p:cNvSpPr>
            <a:spLocks noChangeArrowheads="1"/>
          </p:cNvSpPr>
          <p:nvPr/>
        </p:nvSpPr>
        <p:spPr bwMode="auto">
          <a:xfrm>
            <a:off x="37449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5" name="Oval 985"/>
          <p:cNvSpPr>
            <a:spLocks noChangeArrowheads="1"/>
          </p:cNvSpPr>
          <p:nvPr/>
        </p:nvSpPr>
        <p:spPr bwMode="auto">
          <a:xfrm>
            <a:off x="38528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6" name="Oval 986"/>
          <p:cNvSpPr>
            <a:spLocks noChangeArrowheads="1"/>
          </p:cNvSpPr>
          <p:nvPr/>
        </p:nvSpPr>
        <p:spPr bwMode="auto">
          <a:xfrm>
            <a:off x="39608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7" name="Oval 987"/>
          <p:cNvSpPr>
            <a:spLocks noChangeArrowheads="1"/>
          </p:cNvSpPr>
          <p:nvPr/>
        </p:nvSpPr>
        <p:spPr bwMode="auto">
          <a:xfrm>
            <a:off x="40687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8" name="Oval 988"/>
          <p:cNvSpPr>
            <a:spLocks noChangeArrowheads="1"/>
          </p:cNvSpPr>
          <p:nvPr/>
        </p:nvSpPr>
        <p:spPr bwMode="auto">
          <a:xfrm>
            <a:off x="41767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49" name="Oval 989"/>
          <p:cNvSpPr>
            <a:spLocks noChangeArrowheads="1"/>
          </p:cNvSpPr>
          <p:nvPr/>
        </p:nvSpPr>
        <p:spPr bwMode="auto">
          <a:xfrm>
            <a:off x="37449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0" name="Oval 990"/>
          <p:cNvSpPr>
            <a:spLocks noChangeArrowheads="1"/>
          </p:cNvSpPr>
          <p:nvPr/>
        </p:nvSpPr>
        <p:spPr bwMode="auto">
          <a:xfrm>
            <a:off x="38528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1" name="Oval 991"/>
          <p:cNvSpPr>
            <a:spLocks noChangeArrowheads="1"/>
          </p:cNvSpPr>
          <p:nvPr/>
        </p:nvSpPr>
        <p:spPr bwMode="auto">
          <a:xfrm>
            <a:off x="39608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2" name="Oval 992"/>
          <p:cNvSpPr>
            <a:spLocks noChangeArrowheads="1"/>
          </p:cNvSpPr>
          <p:nvPr/>
        </p:nvSpPr>
        <p:spPr bwMode="auto">
          <a:xfrm>
            <a:off x="40687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3" name="Oval 993"/>
          <p:cNvSpPr>
            <a:spLocks noChangeArrowheads="1"/>
          </p:cNvSpPr>
          <p:nvPr/>
        </p:nvSpPr>
        <p:spPr bwMode="auto">
          <a:xfrm>
            <a:off x="41767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4" name="Oval 994"/>
          <p:cNvSpPr>
            <a:spLocks noChangeArrowheads="1"/>
          </p:cNvSpPr>
          <p:nvPr/>
        </p:nvSpPr>
        <p:spPr bwMode="auto">
          <a:xfrm>
            <a:off x="42846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5" name="Oval 995"/>
          <p:cNvSpPr>
            <a:spLocks noChangeArrowheads="1"/>
          </p:cNvSpPr>
          <p:nvPr/>
        </p:nvSpPr>
        <p:spPr bwMode="auto">
          <a:xfrm>
            <a:off x="37449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6" name="Oval 996"/>
          <p:cNvSpPr>
            <a:spLocks noChangeArrowheads="1"/>
          </p:cNvSpPr>
          <p:nvPr/>
        </p:nvSpPr>
        <p:spPr bwMode="auto">
          <a:xfrm>
            <a:off x="38528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7" name="Oval 997"/>
          <p:cNvSpPr>
            <a:spLocks noChangeArrowheads="1"/>
          </p:cNvSpPr>
          <p:nvPr/>
        </p:nvSpPr>
        <p:spPr bwMode="auto">
          <a:xfrm>
            <a:off x="39608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8" name="Oval 998"/>
          <p:cNvSpPr>
            <a:spLocks noChangeArrowheads="1"/>
          </p:cNvSpPr>
          <p:nvPr/>
        </p:nvSpPr>
        <p:spPr bwMode="auto">
          <a:xfrm>
            <a:off x="40687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59" name="Oval 999"/>
          <p:cNvSpPr>
            <a:spLocks noChangeArrowheads="1"/>
          </p:cNvSpPr>
          <p:nvPr/>
        </p:nvSpPr>
        <p:spPr bwMode="auto">
          <a:xfrm>
            <a:off x="41767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0" name="Oval 1000"/>
          <p:cNvSpPr>
            <a:spLocks noChangeArrowheads="1"/>
          </p:cNvSpPr>
          <p:nvPr/>
        </p:nvSpPr>
        <p:spPr bwMode="auto">
          <a:xfrm>
            <a:off x="37449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1" name="Oval 1001"/>
          <p:cNvSpPr>
            <a:spLocks noChangeArrowheads="1"/>
          </p:cNvSpPr>
          <p:nvPr/>
        </p:nvSpPr>
        <p:spPr bwMode="auto">
          <a:xfrm>
            <a:off x="38528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2" name="Oval 1002"/>
          <p:cNvSpPr>
            <a:spLocks noChangeArrowheads="1"/>
          </p:cNvSpPr>
          <p:nvPr/>
        </p:nvSpPr>
        <p:spPr bwMode="auto">
          <a:xfrm>
            <a:off x="39608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3" name="Oval 1003"/>
          <p:cNvSpPr>
            <a:spLocks noChangeArrowheads="1"/>
          </p:cNvSpPr>
          <p:nvPr/>
        </p:nvSpPr>
        <p:spPr bwMode="auto">
          <a:xfrm>
            <a:off x="40687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4" name="Oval 1004"/>
          <p:cNvSpPr>
            <a:spLocks noChangeArrowheads="1"/>
          </p:cNvSpPr>
          <p:nvPr/>
        </p:nvSpPr>
        <p:spPr bwMode="auto">
          <a:xfrm>
            <a:off x="52562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5" name="Oval 1005"/>
          <p:cNvSpPr>
            <a:spLocks noChangeArrowheads="1"/>
          </p:cNvSpPr>
          <p:nvPr/>
        </p:nvSpPr>
        <p:spPr bwMode="auto">
          <a:xfrm>
            <a:off x="53641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6" name="Oval 1006"/>
          <p:cNvSpPr>
            <a:spLocks noChangeArrowheads="1"/>
          </p:cNvSpPr>
          <p:nvPr/>
        </p:nvSpPr>
        <p:spPr bwMode="auto">
          <a:xfrm>
            <a:off x="50403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7" name="Oval 1007"/>
          <p:cNvSpPr>
            <a:spLocks noChangeArrowheads="1"/>
          </p:cNvSpPr>
          <p:nvPr/>
        </p:nvSpPr>
        <p:spPr bwMode="auto">
          <a:xfrm>
            <a:off x="51482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8" name="Oval 1008"/>
          <p:cNvSpPr>
            <a:spLocks noChangeArrowheads="1"/>
          </p:cNvSpPr>
          <p:nvPr/>
        </p:nvSpPr>
        <p:spPr bwMode="auto">
          <a:xfrm>
            <a:off x="52562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69" name="Oval 1009"/>
          <p:cNvSpPr>
            <a:spLocks noChangeArrowheads="1"/>
          </p:cNvSpPr>
          <p:nvPr/>
        </p:nvSpPr>
        <p:spPr bwMode="auto">
          <a:xfrm>
            <a:off x="53641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0" name="Oval 1010"/>
          <p:cNvSpPr>
            <a:spLocks noChangeArrowheads="1"/>
          </p:cNvSpPr>
          <p:nvPr/>
        </p:nvSpPr>
        <p:spPr bwMode="auto">
          <a:xfrm>
            <a:off x="48244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1" name="Oval 1011"/>
          <p:cNvSpPr>
            <a:spLocks noChangeArrowheads="1"/>
          </p:cNvSpPr>
          <p:nvPr/>
        </p:nvSpPr>
        <p:spPr bwMode="auto">
          <a:xfrm>
            <a:off x="49323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2" name="Oval 1012"/>
          <p:cNvSpPr>
            <a:spLocks noChangeArrowheads="1"/>
          </p:cNvSpPr>
          <p:nvPr/>
        </p:nvSpPr>
        <p:spPr bwMode="auto">
          <a:xfrm>
            <a:off x="50403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3" name="Oval 1013"/>
          <p:cNvSpPr>
            <a:spLocks noChangeArrowheads="1"/>
          </p:cNvSpPr>
          <p:nvPr/>
        </p:nvSpPr>
        <p:spPr bwMode="auto">
          <a:xfrm>
            <a:off x="51482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4" name="Oval 1014"/>
          <p:cNvSpPr>
            <a:spLocks noChangeArrowheads="1"/>
          </p:cNvSpPr>
          <p:nvPr/>
        </p:nvSpPr>
        <p:spPr bwMode="auto">
          <a:xfrm>
            <a:off x="52562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5" name="Oval 1015"/>
          <p:cNvSpPr>
            <a:spLocks noChangeArrowheads="1"/>
          </p:cNvSpPr>
          <p:nvPr/>
        </p:nvSpPr>
        <p:spPr bwMode="auto">
          <a:xfrm>
            <a:off x="53641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6" name="Oval 1016"/>
          <p:cNvSpPr>
            <a:spLocks noChangeArrowheads="1"/>
          </p:cNvSpPr>
          <p:nvPr/>
        </p:nvSpPr>
        <p:spPr bwMode="auto">
          <a:xfrm>
            <a:off x="47164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7" name="Oval 1017"/>
          <p:cNvSpPr>
            <a:spLocks noChangeArrowheads="1"/>
          </p:cNvSpPr>
          <p:nvPr/>
        </p:nvSpPr>
        <p:spPr bwMode="auto">
          <a:xfrm>
            <a:off x="48244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8" name="Oval 1018"/>
          <p:cNvSpPr>
            <a:spLocks noChangeArrowheads="1"/>
          </p:cNvSpPr>
          <p:nvPr/>
        </p:nvSpPr>
        <p:spPr bwMode="auto">
          <a:xfrm>
            <a:off x="49323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79" name="Oval 1019"/>
          <p:cNvSpPr>
            <a:spLocks noChangeArrowheads="1"/>
          </p:cNvSpPr>
          <p:nvPr/>
        </p:nvSpPr>
        <p:spPr bwMode="auto">
          <a:xfrm>
            <a:off x="50403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0" name="Oval 1020"/>
          <p:cNvSpPr>
            <a:spLocks noChangeArrowheads="1"/>
          </p:cNvSpPr>
          <p:nvPr/>
        </p:nvSpPr>
        <p:spPr bwMode="auto">
          <a:xfrm>
            <a:off x="51482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1" name="Oval 1021"/>
          <p:cNvSpPr>
            <a:spLocks noChangeArrowheads="1"/>
          </p:cNvSpPr>
          <p:nvPr/>
        </p:nvSpPr>
        <p:spPr bwMode="auto">
          <a:xfrm>
            <a:off x="52562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2" name="Oval 1022"/>
          <p:cNvSpPr>
            <a:spLocks noChangeArrowheads="1"/>
          </p:cNvSpPr>
          <p:nvPr/>
        </p:nvSpPr>
        <p:spPr bwMode="auto">
          <a:xfrm>
            <a:off x="53641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3" name="Oval 1023"/>
          <p:cNvSpPr>
            <a:spLocks noChangeArrowheads="1"/>
          </p:cNvSpPr>
          <p:nvPr/>
        </p:nvSpPr>
        <p:spPr bwMode="auto">
          <a:xfrm>
            <a:off x="46085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4" name="Oval 1024"/>
          <p:cNvSpPr>
            <a:spLocks noChangeArrowheads="1"/>
          </p:cNvSpPr>
          <p:nvPr/>
        </p:nvSpPr>
        <p:spPr bwMode="auto">
          <a:xfrm>
            <a:off x="47164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5" name="Oval 1025"/>
          <p:cNvSpPr>
            <a:spLocks noChangeArrowheads="1"/>
          </p:cNvSpPr>
          <p:nvPr/>
        </p:nvSpPr>
        <p:spPr bwMode="auto">
          <a:xfrm>
            <a:off x="48244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Oval 1026"/>
          <p:cNvSpPr>
            <a:spLocks noChangeArrowheads="1"/>
          </p:cNvSpPr>
          <p:nvPr/>
        </p:nvSpPr>
        <p:spPr bwMode="auto">
          <a:xfrm>
            <a:off x="49323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7" name="Oval 1027"/>
          <p:cNvSpPr>
            <a:spLocks noChangeArrowheads="1"/>
          </p:cNvSpPr>
          <p:nvPr/>
        </p:nvSpPr>
        <p:spPr bwMode="auto">
          <a:xfrm>
            <a:off x="50403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8" name="Oval 1028"/>
          <p:cNvSpPr>
            <a:spLocks noChangeArrowheads="1"/>
          </p:cNvSpPr>
          <p:nvPr/>
        </p:nvSpPr>
        <p:spPr bwMode="auto">
          <a:xfrm>
            <a:off x="51482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Oval 1029"/>
          <p:cNvSpPr>
            <a:spLocks noChangeArrowheads="1"/>
          </p:cNvSpPr>
          <p:nvPr/>
        </p:nvSpPr>
        <p:spPr bwMode="auto">
          <a:xfrm>
            <a:off x="52562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1030"/>
          <p:cNvSpPr>
            <a:spLocks noChangeArrowheads="1"/>
          </p:cNvSpPr>
          <p:nvPr/>
        </p:nvSpPr>
        <p:spPr bwMode="auto">
          <a:xfrm>
            <a:off x="53641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1031"/>
          <p:cNvSpPr>
            <a:spLocks noChangeArrowheads="1"/>
          </p:cNvSpPr>
          <p:nvPr/>
        </p:nvSpPr>
        <p:spPr bwMode="auto">
          <a:xfrm>
            <a:off x="46085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Oval 1032"/>
          <p:cNvSpPr>
            <a:spLocks noChangeArrowheads="1"/>
          </p:cNvSpPr>
          <p:nvPr/>
        </p:nvSpPr>
        <p:spPr bwMode="auto">
          <a:xfrm>
            <a:off x="47164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33"/>
          <p:cNvSpPr>
            <a:spLocks noChangeArrowheads="1"/>
          </p:cNvSpPr>
          <p:nvPr/>
        </p:nvSpPr>
        <p:spPr bwMode="auto">
          <a:xfrm>
            <a:off x="48244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Oval 1034"/>
          <p:cNvSpPr>
            <a:spLocks noChangeArrowheads="1"/>
          </p:cNvSpPr>
          <p:nvPr/>
        </p:nvSpPr>
        <p:spPr bwMode="auto">
          <a:xfrm>
            <a:off x="49323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035"/>
          <p:cNvSpPr>
            <a:spLocks noChangeArrowheads="1"/>
          </p:cNvSpPr>
          <p:nvPr/>
        </p:nvSpPr>
        <p:spPr bwMode="auto">
          <a:xfrm>
            <a:off x="50403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Oval 1036"/>
          <p:cNvSpPr>
            <a:spLocks noChangeArrowheads="1"/>
          </p:cNvSpPr>
          <p:nvPr/>
        </p:nvSpPr>
        <p:spPr bwMode="auto">
          <a:xfrm>
            <a:off x="51482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Oval 1037"/>
          <p:cNvSpPr>
            <a:spLocks noChangeArrowheads="1"/>
          </p:cNvSpPr>
          <p:nvPr/>
        </p:nvSpPr>
        <p:spPr bwMode="auto">
          <a:xfrm>
            <a:off x="52562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Oval 1038"/>
          <p:cNvSpPr>
            <a:spLocks noChangeArrowheads="1"/>
          </p:cNvSpPr>
          <p:nvPr/>
        </p:nvSpPr>
        <p:spPr bwMode="auto">
          <a:xfrm>
            <a:off x="53641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039"/>
          <p:cNvSpPr>
            <a:spLocks noChangeArrowheads="1"/>
          </p:cNvSpPr>
          <p:nvPr/>
        </p:nvSpPr>
        <p:spPr bwMode="auto">
          <a:xfrm>
            <a:off x="37449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Oval 1040"/>
          <p:cNvSpPr>
            <a:spLocks noChangeArrowheads="1"/>
          </p:cNvSpPr>
          <p:nvPr/>
        </p:nvSpPr>
        <p:spPr bwMode="auto">
          <a:xfrm>
            <a:off x="38528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Oval 1041"/>
          <p:cNvSpPr>
            <a:spLocks noChangeArrowheads="1"/>
          </p:cNvSpPr>
          <p:nvPr/>
        </p:nvSpPr>
        <p:spPr bwMode="auto">
          <a:xfrm>
            <a:off x="39608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Oval 1042"/>
          <p:cNvSpPr>
            <a:spLocks noChangeArrowheads="1"/>
          </p:cNvSpPr>
          <p:nvPr/>
        </p:nvSpPr>
        <p:spPr bwMode="auto">
          <a:xfrm>
            <a:off x="40687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Oval 1043"/>
          <p:cNvSpPr>
            <a:spLocks noChangeArrowheads="1"/>
          </p:cNvSpPr>
          <p:nvPr/>
        </p:nvSpPr>
        <p:spPr bwMode="auto">
          <a:xfrm>
            <a:off x="42846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4" name="Oval 1044"/>
          <p:cNvSpPr>
            <a:spLocks noChangeArrowheads="1"/>
          </p:cNvSpPr>
          <p:nvPr/>
        </p:nvSpPr>
        <p:spPr bwMode="auto">
          <a:xfrm>
            <a:off x="43926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5" name="Oval 1045"/>
          <p:cNvSpPr>
            <a:spLocks noChangeArrowheads="1"/>
          </p:cNvSpPr>
          <p:nvPr/>
        </p:nvSpPr>
        <p:spPr bwMode="auto">
          <a:xfrm>
            <a:off x="45005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6" name="Oval 1046"/>
          <p:cNvSpPr>
            <a:spLocks noChangeArrowheads="1"/>
          </p:cNvSpPr>
          <p:nvPr/>
        </p:nvSpPr>
        <p:spPr bwMode="auto">
          <a:xfrm>
            <a:off x="41767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7" name="Oval 1047"/>
          <p:cNvSpPr>
            <a:spLocks noChangeArrowheads="1"/>
          </p:cNvSpPr>
          <p:nvPr/>
        </p:nvSpPr>
        <p:spPr bwMode="auto">
          <a:xfrm>
            <a:off x="42846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8" name="Oval 1048"/>
          <p:cNvSpPr>
            <a:spLocks noChangeArrowheads="1"/>
          </p:cNvSpPr>
          <p:nvPr/>
        </p:nvSpPr>
        <p:spPr bwMode="auto">
          <a:xfrm>
            <a:off x="43926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Oval 1049"/>
          <p:cNvSpPr>
            <a:spLocks noChangeArrowheads="1"/>
          </p:cNvSpPr>
          <p:nvPr/>
        </p:nvSpPr>
        <p:spPr bwMode="auto">
          <a:xfrm>
            <a:off x="45005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0" name="Oval 1050"/>
          <p:cNvSpPr>
            <a:spLocks noChangeArrowheads="1"/>
          </p:cNvSpPr>
          <p:nvPr/>
        </p:nvSpPr>
        <p:spPr bwMode="auto">
          <a:xfrm>
            <a:off x="40687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1" name="Oval 1051"/>
          <p:cNvSpPr>
            <a:spLocks noChangeArrowheads="1"/>
          </p:cNvSpPr>
          <p:nvPr/>
        </p:nvSpPr>
        <p:spPr bwMode="auto">
          <a:xfrm>
            <a:off x="41767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2" name="Oval 1052"/>
          <p:cNvSpPr>
            <a:spLocks noChangeArrowheads="1"/>
          </p:cNvSpPr>
          <p:nvPr/>
        </p:nvSpPr>
        <p:spPr bwMode="auto">
          <a:xfrm>
            <a:off x="42846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3" name="Oval 1053"/>
          <p:cNvSpPr>
            <a:spLocks noChangeArrowheads="1"/>
          </p:cNvSpPr>
          <p:nvPr/>
        </p:nvSpPr>
        <p:spPr bwMode="auto">
          <a:xfrm>
            <a:off x="43926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4" name="Oval 1054"/>
          <p:cNvSpPr>
            <a:spLocks noChangeArrowheads="1"/>
          </p:cNvSpPr>
          <p:nvPr/>
        </p:nvSpPr>
        <p:spPr bwMode="auto">
          <a:xfrm>
            <a:off x="45005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5" name="Oval 1055"/>
          <p:cNvSpPr>
            <a:spLocks noChangeArrowheads="1"/>
          </p:cNvSpPr>
          <p:nvPr/>
        </p:nvSpPr>
        <p:spPr bwMode="auto">
          <a:xfrm>
            <a:off x="37449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6" name="Oval 1056"/>
          <p:cNvSpPr>
            <a:spLocks noChangeArrowheads="1"/>
          </p:cNvSpPr>
          <p:nvPr/>
        </p:nvSpPr>
        <p:spPr bwMode="auto">
          <a:xfrm>
            <a:off x="38528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7" name="Oval 1057"/>
          <p:cNvSpPr>
            <a:spLocks noChangeArrowheads="1"/>
          </p:cNvSpPr>
          <p:nvPr/>
        </p:nvSpPr>
        <p:spPr bwMode="auto">
          <a:xfrm>
            <a:off x="39608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8" name="Oval 1058"/>
          <p:cNvSpPr>
            <a:spLocks noChangeArrowheads="1"/>
          </p:cNvSpPr>
          <p:nvPr/>
        </p:nvSpPr>
        <p:spPr bwMode="auto">
          <a:xfrm>
            <a:off x="40687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9" name="Oval 1059"/>
          <p:cNvSpPr>
            <a:spLocks noChangeArrowheads="1"/>
          </p:cNvSpPr>
          <p:nvPr/>
        </p:nvSpPr>
        <p:spPr bwMode="auto">
          <a:xfrm>
            <a:off x="41767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0" name="Oval 1060"/>
          <p:cNvSpPr>
            <a:spLocks noChangeArrowheads="1"/>
          </p:cNvSpPr>
          <p:nvPr/>
        </p:nvSpPr>
        <p:spPr bwMode="auto">
          <a:xfrm>
            <a:off x="42846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1" name="Oval 1061"/>
          <p:cNvSpPr>
            <a:spLocks noChangeArrowheads="1"/>
          </p:cNvSpPr>
          <p:nvPr/>
        </p:nvSpPr>
        <p:spPr bwMode="auto">
          <a:xfrm>
            <a:off x="43926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2" name="Oval 1062"/>
          <p:cNvSpPr>
            <a:spLocks noChangeArrowheads="1"/>
          </p:cNvSpPr>
          <p:nvPr/>
        </p:nvSpPr>
        <p:spPr bwMode="auto">
          <a:xfrm>
            <a:off x="45005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3" name="Oval 1063"/>
          <p:cNvSpPr>
            <a:spLocks noChangeArrowheads="1"/>
          </p:cNvSpPr>
          <p:nvPr/>
        </p:nvSpPr>
        <p:spPr bwMode="auto">
          <a:xfrm>
            <a:off x="37449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4" name="Oval 1064"/>
          <p:cNvSpPr>
            <a:spLocks noChangeArrowheads="1"/>
          </p:cNvSpPr>
          <p:nvPr/>
        </p:nvSpPr>
        <p:spPr bwMode="auto">
          <a:xfrm>
            <a:off x="38528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5" name="Oval 1065"/>
          <p:cNvSpPr>
            <a:spLocks noChangeArrowheads="1"/>
          </p:cNvSpPr>
          <p:nvPr/>
        </p:nvSpPr>
        <p:spPr bwMode="auto">
          <a:xfrm>
            <a:off x="39608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6" name="Oval 1066"/>
          <p:cNvSpPr>
            <a:spLocks noChangeArrowheads="1"/>
          </p:cNvSpPr>
          <p:nvPr/>
        </p:nvSpPr>
        <p:spPr bwMode="auto">
          <a:xfrm>
            <a:off x="40687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7" name="Oval 1067"/>
          <p:cNvSpPr>
            <a:spLocks noChangeArrowheads="1"/>
          </p:cNvSpPr>
          <p:nvPr/>
        </p:nvSpPr>
        <p:spPr bwMode="auto">
          <a:xfrm>
            <a:off x="41767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8" name="Oval 1068"/>
          <p:cNvSpPr>
            <a:spLocks noChangeArrowheads="1"/>
          </p:cNvSpPr>
          <p:nvPr/>
        </p:nvSpPr>
        <p:spPr bwMode="auto">
          <a:xfrm>
            <a:off x="42846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29" name="Oval 1069"/>
          <p:cNvSpPr>
            <a:spLocks noChangeArrowheads="1"/>
          </p:cNvSpPr>
          <p:nvPr/>
        </p:nvSpPr>
        <p:spPr bwMode="auto">
          <a:xfrm>
            <a:off x="43926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0" name="Oval 1070"/>
          <p:cNvSpPr>
            <a:spLocks noChangeArrowheads="1"/>
          </p:cNvSpPr>
          <p:nvPr/>
        </p:nvSpPr>
        <p:spPr bwMode="auto">
          <a:xfrm>
            <a:off x="45005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1" name="Oval 1071"/>
          <p:cNvSpPr>
            <a:spLocks noChangeArrowheads="1"/>
          </p:cNvSpPr>
          <p:nvPr/>
        </p:nvSpPr>
        <p:spPr bwMode="auto">
          <a:xfrm>
            <a:off x="37449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2" name="Oval 1072"/>
          <p:cNvSpPr>
            <a:spLocks noChangeArrowheads="1"/>
          </p:cNvSpPr>
          <p:nvPr/>
        </p:nvSpPr>
        <p:spPr bwMode="auto">
          <a:xfrm>
            <a:off x="38528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3" name="Oval 1073"/>
          <p:cNvSpPr>
            <a:spLocks noChangeArrowheads="1"/>
          </p:cNvSpPr>
          <p:nvPr/>
        </p:nvSpPr>
        <p:spPr bwMode="auto">
          <a:xfrm>
            <a:off x="39608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4" name="Oval 1074"/>
          <p:cNvSpPr>
            <a:spLocks noChangeArrowheads="1"/>
          </p:cNvSpPr>
          <p:nvPr/>
        </p:nvSpPr>
        <p:spPr bwMode="auto">
          <a:xfrm>
            <a:off x="40687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5" name="Oval 1075"/>
          <p:cNvSpPr>
            <a:spLocks noChangeArrowheads="1"/>
          </p:cNvSpPr>
          <p:nvPr/>
        </p:nvSpPr>
        <p:spPr bwMode="auto">
          <a:xfrm>
            <a:off x="41767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6" name="Oval 1076"/>
          <p:cNvSpPr>
            <a:spLocks noChangeArrowheads="1"/>
          </p:cNvSpPr>
          <p:nvPr/>
        </p:nvSpPr>
        <p:spPr bwMode="auto">
          <a:xfrm>
            <a:off x="42846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7" name="Oval 1077"/>
          <p:cNvSpPr>
            <a:spLocks noChangeArrowheads="1"/>
          </p:cNvSpPr>
          <p:nvPr/>
        </p:nvSpPr>
        <p:spPr bwMode="auto">
          <a:xfrm>
            <a:off x="43926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8" name="Oval 1078"/>
          <p:cNvSpPr>
            <a:spLocks noChangeArrowheads="1"/>
          </p:cNvSpPr>
          <p:nvPr/>
        </p:nvSpPr>
        <p:spPr bwMode="auto">
          <a:xfrm>
            <a:off x="45005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39" name="Oval 1079"/>
          <p:cNvSpPr>
            <a:spLocks noChangeArrowheads="1"/>
          </p:cNvSpPr>
          <p:nvPr/>
        </p:nvSpPr>
        <p:spPr bwMode="auto">
          <a:xfrm>
            <a:off x="46085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0" name="Oval 1080"/>
          <p:cNvSpPr>
            <a:spLocks noChangeArrowheads="1"/>
          </p:cNvSpPr>
          <p:nvPr/>
        </p:nvSpPr>
        <p:spPr bwMode="auto">
          <a:xfrm>
            <a:off x="47164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1" name="Oval 1081"/>
          <p:cNvSpPr>
            <a:spLocks noChangeArrowheads="1"/>
          </p:cNvSpPr>
          <p:nvPr/>
        </p:nvSpPr>
        <p:spPr bwMode="auto">
          <a:xfrm>
            <a:off x="48244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2" name="Oval 1082"/>
          <p:cNvSpPr>
            <a:spLocks noChangeArrowheads="1"/>
          </p:cNvSpPr>
          <p:nvPr/>
        </p:nvSpPr>
        <p:spPr bwMode="auto">
          <a:xfrm>
            <a:off x="49323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3" name="Oval 1083"/>
          <p:cNvSpPr>
            <a:spLocks noChangeArrowheads="1"/>
          </p:cNvSpPr>
          <p:nvPr/>
        </p:nvSpPr>
        <p:spPr bwMode="auto">
          <a:xfrm>
            <a:off x="50403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4" name="Oval 1084"/>
          <p:cNvSpPr>
            <a:spLocks noChangeArrowheads="1"/>
          </p:cNvSpPr>
          <p:nvPr/>
        </p:nvSpPr>
        <p:spPr bwMode="auto">
          <a:xfrm>
            <a:off x="51482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5" name="Oval 1085"/>
          <p:cNvSpPr>
            <a:spLocks noChangeArrowheads="1"/>
          </p:cNvSpPr>
          <p:nvPr/>
        </p:nvSpPr>
        <p:spPr bwMode="auto">
          <a:xfrm>
            <a:off x="52562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6" name="Oval 1086"/>
          <p:cNvSpPr>
            <a:spLocks noChangeArrowheads="1"/>
          </p:cNvSpPr>
          <p:nvPr/>
        </p:nvSpPr>
        <p:spPr bwMode="auto">
          <a:xfrm>
            <a:off x="53641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7" name="Oval 1087"/>
          <p:cNvSpPr>
            <a:spLocks noChangeArrowheads="1"/>
          </p:cNvSpPr>
          <p:nvPr/>
        </p:nvSpPr>
        <p:spPr bwMode="auto">
          <a:xfrm>
            <a:off x="46085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8" name="Oval 1088"/>
          <p:cNvSpPr>
            <a:spLocks noChangeArrowheads="1"/>
          </p:cNvSpPr>
          <p:nvPr/>
        </p:nvSpPr>
        <p:spPr bwMode="auto">
          <a:xfrm>
            <a:off x="47164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49" name="Oval 1089"/>
          <p:cNvSpPr>
            <a:spLocks noChangeArrowheads="1"/>
          </p:cNvSpPr>
          <p:nvPr/>
        </p:nvSpPr>
        <p:spPr bwMode="auto">
          <a:xfrm>
            <a:off x="48244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0" name="Oval 1090"/>
          <p:cNvSpPr>
            <a:spLocks noChangeArrowheads="1"/>
          </p:cNvSpPr>
          <p:nvPr/>
        </p:nvSpPr>
        <p:spPr bwMode="auto">
          <a:xfrm>
            <a:off x="49323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1" name="Oval 1091"/>
          <p:cNvSpPr>
            <a:spLocks noChangeArrowheads="1"/>
          </p:cNvSpPr>
          <p:nvPr/>
        </p:nvSpPr>
        <p:spPr bwMode="auto">
          <a:xfrm>
            <a:off x="50403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2" name="Oval 1092"/>
          <p:cNvSpPr>
            <a:spLocks noChangeArrowheads="1"/>
          </p:cNvSpPr>
          <p:nvPr/>
        </p:nvSpPr>
        <p:spPr bwMode="auto">
          <a:xfrm>
            <a:off x="51482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3" name="Oval 1093"/>
          <p:cNvSpPr>
            <a:spLocks noChangeArrowheads="1"/>
          </p:cNvSpPr>
          <p:nvPr/>
        </p:nvSpPr>
        <p:spPr bwMode="auto">
          <a:xfrm>
            <a:off x="52562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4" name="Oval 1094"/>
          <p:cNvSpPr>
            <a:spLocks noChangeArrowheads="1"/>
          </p:cNvSpPr>
          <p:nvPr/>
        </p:nvSpPr>
        <p:spPr bwMode="auto">
          <a:xfrm>
            <a:off x="53641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5" name="Oval 1095"/>
          <p:cNvSpPr>
            <a:spLocks noChangeArrowheads="1"/>
          </p:cNvSpPr>
          <p:nvPr/>
        </p:nvSpPr>
        <p:spPr bwMode="auto">
          <a:xfrm>
            <a:off x="46085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6" name="Oval 1096"/>
          <p:cNvSpPr>
            <a:spLocks noChangeArrowheads="1"/>
          </p:cNvSpPr>
          <p:nvPr/>
        </p:nvSpPr>
        <p:spPr bwMode="auto">
          <a:xfrm>
            <a:off x="47164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7" name="Oval 1097"/>
          <p:cNvSpPr>
            <a:spLocks noChangeArrowheads="1"/>
          </p:cNvSpPr>
          <p:nvPr/>
        </p:nvSpPr>
        <p:spPr bwMode="auto">
          <a:xfrm>
            <a:off x="48244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8" name="Oval 1098"/>
          <p:cNvSpPr>
            <a:spLocks noChangeArrowheads="1"/>
          </p:cNvSpPr>
          <p:nvPr/>
        </p:nvSpPr>
        <p:spPr bwMode="auto">
          <a:xfrm>
            <a:off x="50403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59" name="Oval 1099"/>
          <p:cNvSpPr>
            <a:spLocks noChangeArrowheads="1"/>
          </p:cNvSpPr>
          <p:nvPr/>
        </p:nvSpPr>
        <p:spPr bwMode="auto">
          <a:xfrm>
            <a:off x="51482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0" name="Oval 1100"/>
          <p:cNvSpPr>
            <a:spLocks noChangeArrowheads="1"/>
          </p:cNvSpPr>
          <p:nvPr/>
        </p:nvSpPr>
        <p:spPr bwMode="auto">
          <a:xfrm>
            <a:off x="52562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1" name="Oval 1101"/>
          <p:cNvSpPr>
            <a:spLocks noChangeArrowheads="1"/>
          </p:cNvSpPr>
          <p:nvPr/>
        </p:nvSpPr>
        <p:spPr bwMode="auto">
          <a:xfrm>
            <a:off x="53641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2" name="Oval 1102"/>
          <p:cNvSpPr>
            <a:spLocks noChangeArrowheads="1"/>
          </p:cNvSpPr>
          <p:nvPr/>
        </p:nvSpPr>
        <p:spPr bwMode="auto">
          <a:xfrm>
            <a:off x="46085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3" name="Oval 1103"/>
          <p:cNvSpPr>
            <a:spLocks noChangeArrowheads="1"/>
          </p:cNvSpPr>
          <p:nvPr/>
        </p:nvSpPr>
        <p:spPr bwMode="auto">
          <a:xfrm>
            <a:off x="47164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4" name="Oval 1104"/>
          <p:cNvSpPr>
            <a:spLocks noChangeArrowheads="1"/>
          </p:cNvSpPr>
          <p:nvPr/>
        </p:nvSpPr>
        <p:spPr bwMode="auto">
          <a:xfrm>
            <a:off x="48244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5" name="Oval 1105"/>
          <p:cNvSpPr>
            <a:spLocks noChangeArrowheads="1"/>
          </p:cNvSpPr>
          <p:nvPr/>
        </p:nvSpPr>
        <p:spPr bwMode="auto">
          <a:xfrm>
            <a:off x="49323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6" name="Oval 1106"/>
          <p:cNvSpPr>
            <a:spLocks noChangeArrowheads="1"/>
          </p:cNvSpPr>
          <p:nvPr/>
        </p:nvSpPr>
        <p:spPr bwMode="auto">
          <a:xfrm>
            <a:off x="50403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7" name="Oval 1107"/>
          <p:cNvSpPr>
            <a:spLocks noChangeArrowheads="1"/>
          </p:cNvSpPr>
          <p:nvPr/>
        </p:nvSpPr>
        <p:spPr bwMode="auto">
          <a:xfrm>
            <a:off x="51482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8" name="Oval 1108"/>
          <p:cNvSpPr>
            <a:spLocks noChangeArrowheads="1"/>
          </p:cNvSpPr>
          <p:nvPr/>
        </p:nvSpPr>
        <p:spPr bwMode="auto">
          <a:xfrm>
            <a:off x="52562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69" name="Oval 1109"/>
          <p:cNvSpPr>
            <a:spLocks noChangeArrowheads="1"/>
          </p:cNvSpPr>
          <p:nvPr/>
        </p:nvSpPr>
        <p:spPr bwMode="auto">
          <a:xfrm>
            <a:off x="53641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0" name="Oval 1110"/>
          <p:cNvSpPr>
            <a:spLocks noChangeArrowheads="1"/>
          </p:cNvSpPr>
          <p:nvPr/>
        </p:nvSpPr>
        <p:spPr bwMode="auto">
          <a:xfrm>
            <a:off x="46085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1" name="Oval 1111"/>
          <p:cNvSpPr>
            <a:spLocks noChangeArrowheads="1"/>
          </p:cNvSpPr>
          <p:nvPr/>
        </p:nvSpPr>
        <p:spPr bwMode="auto">
          <a:xfrm>
            <a:off x="47164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2" name="Oval 1112"/>
          <p:cNvSpPr>
            <a:spLocks noChangeArrowheads="1"/>
          </p:cNvSpPr>
          <p:nvPr/>
        </p:nvSpPr>
        <p:spPr bwMode="auto">
          <a:xfrm>
            <a:off x="48244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3" name="Oval 1113"/>
          <p:cNvSpPr>
            <a:spLocks noChangeArrowheads="1"/>
          </p:cNvSpPr>
          <p:nvPr/>
        </p:nvSpPr>
        <p:spPr bwMode="auto">
          <a:xfrm>
            <a:off x="49323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4" name="Oval 1114"/>
          <p:cNvSpPr>
            <a:spLocks noChangeArrowheads="1"/>
          </p:cNvSpPr>
          <p:nvPr/>
        </p:nvSpPr>
        <p:spPr bwMode="auto">
          <a:xfrm>
            <a:off x="50403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5" name="Oval 1115"/>
          <p:cNvSpPr>
            <a:spLocks noChangeArrowheads="1"/>
          </p:cNvSpPr>
          <p:nvPr/>
        </p:nvSpPr>
        <p:spPr bwMode="auto">
          <a:xfrm>
            <a:off x="51482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6" name="Oval 1116"/>
          <p:cNvSpPr>
            <a:spLocks noChangeArrowheads="1"/>
          </p:cNvSpPr>
          <p:nvPr/>
        </p:nvSpPr>
        <p:spPr bwMode="auto">
          <a:xfrm>
            <a:off x="52562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7" name="Oval 1117"/>
          <p:cNvSpPr>
            <a:spLocks noChangeArrowheads="1"/>
          </p:cNvSpPr>
          <p:nvPr/>
        </p:nvSpPr>
        <p:spPr bwMode="auto">
          <a:xfrm>
            <a:off x="53641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8" name="Oval 1118"/>
          <p:cNvSpPr>
            <a:spLocks noChangeArrowheads="1"/>
          </p:cNvSpPr>
          <p:nvPr/>
        </p:nvSpPr>
        <p:spPr bwMode="auto">
          <a:xfrm>
            <a:off x="46085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79" name="Oval 1119"/>
          <p:cNvSpPr>
            <a:spLocks noChangeArrowheads="1"/>
          </p:cNvSpPr>
          <p:nvPr/>
        </p:nvSpPr>
        <p:spPr bwMode="auto">
          <a:xfrm>
            <a:off x="47164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0" name="Oval 1120"/>
          <p:cNvSpPr>
            <a:spLocks noChangeArrowheads="1"/>
          </p:cNvSpPr>
          <p:nvPr/>
        </p:nvSpPr>
        <p:spPr bwMode="auto">
          <a:xfrm>
            <a:off x="48244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1" name="Oval 1121"/>
          <p:cNvSpPr>
            <a:spLocks noChangeArrowheads="1"/>
          </p:cNvSpPr>
          <p:nvPr/>
        </p:nvSpPr>
        <p:spPr bwMode="auto">
          <a:xfrm>
            <a:off x="49323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2" name="Oval 1122"/>
          <p:cNvSpPr>
            <a:spLocks noChangeArrowheads="1"/>
          </p:cNvSpPr>
          <p:nvPr/>
        </p:nvSpPr>
        <p:spPr bwMode="auto">
          <a:xfrm>
            <a:off x="50403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3" name="Oval 1123"/>
          <p:cNvSpPr>
            <a:spLocks noChangeArrowheads="1"/>
          </p:cNvSpPr>
          <p:nvPr/>
        </p:nvSpPr>
        <p:spPr bwMode="auto">
          <a:xfrm>
            <a:off x="51482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4" name="Oval 1124"/>
          <p:cNvSpPr>
            <a:spLocks noChangeArrowheads="1"/>
          </p:cNvSpPr>
          <p:nvPr/>
        </p:nvSpPr>
        <p:spPr bwMode="auto">
          <a:xfrm>
            <a:off x="52562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5" name="Oval 1125"/>
          <p:cNvSpPr>
            <a:spLocks noChangeArrowheads="1"/>
          </p:cNvSpPr>
          <p:nvPr/>
        </p:nvSpPr>
        <p:spPr bwMode="auto">
          <a:xfrm>
            <a:off x="53641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6" name="Oval 1126"/>
          <p:cNvSpPr>
            <a:spLocks noChangeArrowheads="1"/>
          </p:cNvSpPr>
          <p:nvPr/>
        </p:nvSpPr>
        <p:spPr bwMode="auto">
          <a:xfrm>
            <a:off x="3852863" y="14112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7" name="Oval 1127"/>
          <p:cNvSpPr>
            <a:spLocks noChangeArrowheads="1"/>
          </p:cNvSpPr>
          <p:nvPr/>
        </p:nvSpPr>
        <p:spPr bwMode="auto">
          <a:xfrm>
            <a:off x="3744913" y="15192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8" name="Oval 1128"/>
          <p:cNvSpPr>
            <a:spLocks noChangeArrowheads="1"/>
          </p:cNvSpPr>
          <p:nvPr/>
        </p:nvSpPr>
        <p:spPr bwMode="auto">
          <a:xfrm>
            <a:off x="3852863" y="15192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89" name="Oval 1129"/>
          <p:cNvSpPr>
            <a:spLocks noChangeArrowheads="1"/>
          </p:cNvSpPr>
          <p:nvPr/>
        </p:nvSpPr>
        <p:spPr bwMode="auto">
          <a:xfrm>
            <a:off x="3744913" y="16271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0" name="Oval 1130"/>
          <p:cNvSpPr>
            <a:spLocks noChangeArrowheads="1"/>
          </p:cNvSpPr>
          <p:nvPr/>
        </p:nvSpPr>
        <p:spPr bwMode="auto">
          <a:xfrm>
            <a:off x="374491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1" name="Oval 1131"/>
          <p:cNvSpPr>
            <a:spLocks noChangeArrowheads="1"/>
          </p:cNvSpPr>
          <p:nvPr/>
        </p:nvSpPr>
        <p:spPr bwMode="auto">
          <a:xfrm>
            <a:off x="385286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2" name="Oval 1132"/>
          <p:cNvSpPr>
            <a:spLocks noChangeArrowheads="1"/>
          </p:cNvSpPr>
          <p:nvPr/>
        </p:nvSpPr>
        <p:spPr bwMode="auto">
          <a:xfrm>
            <a:off x="396081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3" name="Oval 1133"/>
          <p:cNvSpPr>
            <a:spLocks noChangeArrowheads="1"/>
          </p:cNvSpPr>
          <p:nvPr/>
        </p:nvSpPr>
        <p:spPr bwMode="auto">
          <a:xfrm>
            <a:off x="374491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4" name="Oval 1134"/>
          <p:cNvSpPr>
            <a:spLocks noChangeArrowheads="1"/>
          </p:cNvSpPr>
          <p:nvPr/>
        </p:nvSpPr>
        <p:spPr bwMode="auto">
          <a:xfrm>
            <a:off x="385286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5" name="Oval 1135"/>
          <p:cNvSpPr>
            <a:spLocks noChangeArrowheads="1"/>
          </p:cNvSpPr>
          <p:nvPr/>
        </p:nvSpPr>
        <p:spPr bwMode="auto">
          <a:xfrm>
            <a:off x="536416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6" name="Oval 1136"/>
          <p:cNvSpPr>
            <a:spLocks noChangeArrowheads="1"/>
          </p:cNvSpPr>
          <p:nvPr/>
        </p:nvSpPr>
        <p:spPr bwMode="auto">
          <a:xfrm>
            <a:off x="374491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7" name="Oval 1137"/>
          <p:cNvSpPr>
            <a:spLocks noChangeArrowheads="1"/>
          </p:cNvSpPr>
          <p:nvPr/>
        </p:nvSpPr>
        <p:spPr bwMode="auto">
          <a:xfrm>
            <a:off x="385286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8" name="Oval 1138"/>
          <p:cNvSpPr>
            <a:spLocks noChangeArrowheads="1"/>
          </p:cNvSpPr>
          <p:nvPr/>
        </p:nvSpPr>
        <p:spPr bwMode="auto">
          <a:xfrm>
            <a:off x="37449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99" name="Oval 1139"/>
          <p:cNvSpPr>
            <a:spLocks noChangeArrowheads="1"/>
          </p:cNvSpPr>
          <p:nvPr/>
        </p:nvSpPr>
        <p:spPr bwMode="auto">
          <a:xfrm>
            <a:off x="38528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0" name="Oval 1140"/>
          <p:cNvSpPr>
            <a:spLocks noChangeArrowheads="1"/>
          </p:cNvSpPr>
          <p:nvPr/>
        </p:nvSpPr>
        <p:spPr bwMode="auto">
          <a:xfrm>
            <a:off x="37449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1" name="Oval 1141"/>
          <p:cNvSpPr>
            <a:spLocks noChangeArrowheads="1"/>
          </p:cNvSpPr>
          <p:nvPr/>
        </p:nvSpPr>
        <p:spPr bwMode="auto">
          <a:xfrm>
            <a:off x="38528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2" name="Oval 1142"/>
          <p:cNvSpPr>
            <a:spLocks noChangeArrowheads="1"/>
          </p:cNvSpPr>
          <p:nvPr/>
        </p:nvSpPr>
        <p:spPr bwMode="auto">
          <a:xfrm>
            <a:off x="37449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3" name="Oval 1143"/>
          <p:cNvSpPr>
            <a:spLocks noChangeArrowheads="1"/>
          </p:cNvSpPr>
          <p:nvPr/>
        </p:nvSpPr>
        <p:spPr bwMode="auto">
          <a:xfrm>
            <a:off x="38528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4" name="Oval 1144"/>
          <p:cNvSpPr>
            <a:spLocks noChangeArrowheads="1"/>
          </p:cNvSpPr>
          <p:nvPr/>
        </p:nvSpPr>
        <p:spPr bwMode="auto">
          <a:xfrm>
            <a:off x="39608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5" name="Oval 1145"/>
          <p:cNvSpPr>
            <a:spLocks noChangeArrowheads="1"/>
          </p:cNvSpPr>
          <p:nvPr/>
        </p:nvSpPr>
        <p:spPr bwMode="auto">
          <a:xfrm>
            <a:off x="37449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6" name="Oval 1146"/>
          <p:cNvSpPr>
            <a:spLocks noChangeArrowheads="1"/>
          </p:cNvSpPr>
          <p:nvPr/>
        </p:nvSpPr>
        <p:spPr bwMode="auto">
          <a:xfrm>
            <a:off x="385286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7" name="Oval 1147"/>
          <p:cNvSpPr>
            <a:spLocks noChangeArrowheads="1"/>
          </p:cNvSpPr>
          <p:nvPr/>
        </p:nvSpPr>
        <p:spPr bwMode="auto">
          <a:xfrm>
            <a:off x="39608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8" name="Oval 1148"/>
          <p:cNvSpPr>
            <a:spLocks noChangeArrowheads="1"/>
          </p:cNvSpPr>
          <p:nvPr/>
        </p:nvSpPr>
        <p:spPr bwMode="auto">
          <a:xfrm>
            <a:off x="525621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09" name="Oval 1149"/>
          <p:cNvSpPr>
            <a:spLocks noChangeArrowheads="1"/>
          </p:cNvSpPr>
          <p:nvPr/>
        </p:nvSpPr>
        <p:spPr bwMode="auto">
          <a:xfrm>
            <a:off x="536416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0" name="Oval 1150"/>
          <p:cNvSpPr>
            <a:spLocks noChangeArrowheads="1"/>
          </p:cNvSpPr>
          <p:nvPr/>
        </p:nvSpPr>
        <p:spPr bwMode="auto">
          <a:xfrm>
            <a:off x="514826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1" name="Oval 1151"/>
          <p:cNvSpPr>
            <a:spLocks noChangeArrowheads="1"/>
          </p:cNvSpPr>
          <p:nvPr/>
        </p:nvSpPr>
        <p:spPr bwMode="auto">
          <a:xfrm>
            <a:off x="52562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2" name="Oval 1152"/>
          <p:cNvSpPr>
            <a:spLocks noChangeArrowheads="1"/>
          </p:cNvSpPr>
          <p:nvPr/>
        </p:nvSpPr>
        <p:spPr bwMode="auto">
          <a:xfrm>
            <a:off x="536416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3" name="Oval 1153"/>
          <p:cNvSpPr>
            <a:spLocks noChangeArrowheads="1"/>
          </p:cNvSpPr>
          <p:nvPr/>
        </p:nvSpPr>
        <p:spPr bwMode="auto">
          <a:xfrm>
            <a:off x="51482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4" name="Oval 1154"/>
          <p:cNvSpPr>
            <a:spLocks noChangeArrowheads="1"/>
          </p:cNvSpPr>
          <p:nvPr/>
        </p:nvSpPr>
        <p:spPr bwMode="auto">
          <a:xfrm>
            <a:off x="52562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5" name="Oval 1155"/>
          <p:cNvSpPr>
            <a:spLocks noChangeArrowheads="1"/>
          </p:cNvSpPr>
          <p:nvPr/>
        </p:nvSpPr>
        <p:spPr bwMode="auto">
          <a:xfrm>
            <a:off x="53641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6" name="Oval 1156"/>
          <p:cNvSpPr>
            <a:spLocks noChangeArrowheads="1"/>
          </p:cNvSpPr>
          <p:nvPr/>
        </p:nvSpPr>
        <p:spPr bwMode="auto">
          <a:xfrm>
            <a:off x="51482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7" name="Oval 1157"/>
          <p:cNvSpPr>
            <a:spLocks noChangeArrowheads="1"/>
          </p:cNvSpPr>
          <p:nvPr/>
        </p:nvSpPr>
        <p:spPr bwMode="auto">
          <a:xfrm>
            <a:off x="52562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8" name="Oval 1158"/>
          <p:cNvSpPr>
            <a:spLocks noChangeArrowheads="1"/>
          </p:cNvSpPr>
          <p:nvPr/>
        </p:nvSpPr>
        <p:spPr bwMode="auto">
          <a:xfrm>
            <a:off x="53641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19" name="Oval 1159"/>
          <p:cNvSpPr>
            <a:spLocks noChangeArrowheads="1"/>
          </p:cNvSpPr>
          <p:nvPr/>
        </p:nvSpPr>
        <p:spPr bwMode="auto">
          <a:xfrm>
            <a:off x="52562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0" name="Oval 1160"/>
          <p:cNvSpPr>
            <a:spLocks noChangeArrowheads="1"/>
          </p:cNvSpPr>
          <p:nvPr/>
        </p:nvSpPr>
        <p:spPr bwMode="auto">
          <a:xfrm>
            <a:off x="53641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1" name="Oval 1161"/>
          <p:cNvSpPr>
            <a:spLocks noChangeArrowheads="1"/>
          </p:cNvSpPr>
          <p:nvPr/>
        </p:nvSpPr>
        <p:spPr bwMode="auto">
          <a:xfrm>
            <a:off x="52562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2" name="Oval 1162"/>
          <p:cNvSpPr>
            <a:spLocks noChangeArrowheads="1"/>
          </p:cNvSpPr>
          <p:nvPr/>
        </p:nvSpPr>
        <p:spPr bwMode="auto">
          <a:xfrm>
            <a:off x="536416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3" name="Oval 1163"/>
          <p:cNvSpPr>
            <a:spLocks noChangeArrowheads="1"/>
          </p:cNvSpPr>
          <p:nvPr/>
        </p:nvSpPr>
        <p:spPr bwMode="auto">
          <a:xfrm>
            <a:off x="54721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4" name="Oval 1164"/>
          <p:cNvSpPr>
            <a:spLocks noChangeArrowheads="1"/>
          </p:cNvSpPr>
          <p:nvPr/>
        </p:nvSpPr>
        <p:spPr bwMode="auto">
          <a:xfrm>
            <a:off x="55800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5" name="Oval 1165"/>
          <p:cNvSpPr>
            <a:spLocks noChangeArrowheads="1"/>
          </p:cNvSpPr>
          <p:nvPr/>
        </p:nvSpPr>
        <p:spPr bwMode="auto">
          <a:xfrm>
            <a:off x="56880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6" name="Oval 1166"/>
          <p:cNvSpPr>
            <a:spLocks noChangeArrowheads="1"/>
          </p:cNvSpPr>
          <p:nvPr/>
        </p:nvSpPr>
        <p:spPr bwMode="auto">
          <a:xfrm>
            <a:off x="57959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7" name="Oval 1167"/>
          <p:cNvSpPr>
            <a:spLocks noChangeArrowheads="1"/>
          </p:cNvSpPr>
          <p:nvPr/>
        </p:nvSpPr>
        <p:spPr bwMode="auto">
          <a:xfrm>
            <a:off x="59039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8" name="Oval 1168"/>
          <p:cNvSpPr>
            <a:spLocks noChangeArrowheads="1"/>
          </p:cNvSpPr>
          <p:nvPr/>
        </p:nvSpPr>
        <p:spPr bwMode="auto">
          <a:xfrm>
            <a:off x="60118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29" name="Oval 1169"/>
          <p:cNvSpPr>
            <a:spLocks noChangeArrowheads="1"/>
          </p:cNvSpPr>
          <p:nvPr/>
        </p:nvSpPr>
        <p:spPr bwMode="auto">
          <a:xfrm>
            <a:off x="61198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0" name="Oval 1170"/>
          <p:cNvSpPr>
            <a:spLocks noChangeArrowheads="1"/>
          </p:cNvSpPr>
          <p:nvPr/>
        </p:nvSpPr>
        <p:spPr bwMode="auto">
          <a:xfrm>
            <a:off x="62277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1" name="Oval 1171"/>
          <p:cNvSpPr>
            <a:spLocks noChangeArrowheads="1"/>
          </p:cNvSpPr>
          <p:nvPr/>
        </p:nvSpPr>
        <p:spPr bwMode="auto">
          <a:xfrm>
            <a:off x="54721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2" name="Oval 1172"/>
          <p:cNvSpPr>
            <a:spLocks noChangeArrowheads="1"/>
          </p:cNvSpPr>
          <p:nvPr/>
        </p:nvSpPr>
        <p:spPr bwMode="auto">
          <a:xfrm>
            <a:off x="55800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3" name="Oval 1173"/>
          <p:cNvSpPr>
            <a:spLocks noChangeArrowheads="1"/>
          </p:cNvSpPr>
          <p:nvPr/>
        </p:nvSpPr>
        <p:spPr bwMode="auto">
          <a:xfrm>
            <a:off x="56880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4" name="Oval 1174"/>
          <p:cNvSpPr>
            <a:spLocks noChangeArrowheads="1"/>
          </p:cNvSpPr>
          <p:nvPr/>
        </p:nvSpPr>
        <p:spPr bwMode="auto">
          <a:xfrm>
            <a:off x="57959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5" name="Oval 1175"/>
          <p:cNvSpPr>
            <a:spLocks noChangeArrowheads="1"/>
          </p:cNvSpPr>
          <p:nvPr/>
        </p:nvSpPr>
        <p:spPr bwMode="auto">
          <a:xfrm>
            <a:off x="59039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6" name="Oval 1176"/>
          <p:cNvSpPr>
            <a:spLocks noChangeArrowheads="1"/>
          </p:cNvSpPr>
          <p:nvPr/>
        </p:nvSpPr>
        <p:spPr bwMode="auto">
          <a:xfrm>
            <a:off x="60118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7" name="Oval 1177"/>
          <p:cNvSpPr>
            <a:spLocks noChangeArrowheads="1"/>
          </p:cNvSpPr>
          <p:nvPr/>
        </p:nvSpPr>
        <p:spPr bwMode="auto">
          <a:xfrm>
            <a:off x="61198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8" name="Oval 1178"/>
          <p:cNvSpPr>
            <a:spLocks noChangeArrowheads="1"/>
          </p:cNvSpPr>
          <p:nvPr/>
        </p:nvSpPr>
        <p:spPr bwMode="auto">
          <a:xfrm>
            <a:off x="62277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39" name="Oval 1179"/>
          <p:cNvSpPr>
            <a:spLocks noChangeArrowheads="1"/>
          </p:cNvSpPr>
          <p:nvPr/>
        </p:nvSpPr>
        <p:spPr bwMode="auto">
          <a:xfrm>
            <a:off x="55800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0" name="Oval 1180"/>
          <p:cNvSpPr>
            <a:spLocks noChangeArrowheads="1"/>
          </p:cNvSpPr>
          <p:nvPr/>
        </p:nvSpPr>
        <p:spPr bwMode="auto">
          <a:xfrm>
            <a:off x="56880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1" name="Oval 1181"/>
          <p:cNvSpPr>
            <a:spLocks noChangeArrowheads="1"/>
          </p:cNvSpPr>
          <p:nvPr/>
        </p:nvSpPr>
        <p:spPr bwMode="auto">
          <a:xfrm>
            <a:off x="57959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2" name="Oval 1182"/>
          <p:cNvSpPr>
            <a:spLocks noChangeArrowheads="1"/>
          </p:cNvSpPr>
          <p:nvPr/>
        </p:nvSpPr>
        <p:spPr bwMode="auto">
          <a:xfrm>
            <a:off x="59039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3" name="Oval 1183"/>
          <p:cNvSpPr>
            <a:spLocks noChangeArrowheads="1"/>
          </p:cNvSpPr>
          <p:nvPr/>
        </p:nvSpPr>
        <p:spPr bwMode="auto">
          <a:xfrm>
            <a:off x="60118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4" name="Oval 1184"/>
          <p:cNvSpPr>
            <a:spLocks noChangeArrowheads="1"/>
          </p:cNvSpPr>
          <p:nvPr/>
        </p:nvSpPr>
        <p:spPr bwMode="auto">
          <a:xfrm>
            <a:off x="61198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5" name="Oval 1185"/>
          <p:cNvSpPr>
            <a:spLocks noChangeArrowheads="1"/>
          </p:cNvSpPr>
          <p:nvPr/>
        </p:nvSpPr>
        <p:spPr bwMode="auto">
          <a:xfrm>
            <a:off x="62277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6" name="Oval 1186"/>
          <p:cNvSpPr>
            <a:spLocks noChangeArrowheads="1"/>
          </p:cNvSpPr>
          <p:nvPr/>
        </p:nvSpPr>
        <p:spPr bwMode="auto">
          <a:xfrm>
            <a:off x="54721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7" name="Oval 1187"/>
          <p:cNvSpPr>
            <a:spLocks noChangeArrowheads="1"/>
          </p:cNvSpPr>
          <p:nvPr/>
        </p:nvSpPr>
        <p:spPr bwMode="auto">
          <a:xfrm>
            <a:off x="55800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8" name="Oval 1188"/>
          <p:cNvSpPr>
            <a:spLocks noChangeArrowheads="1"/>
          </p:cNvSpPr>
          <p:nvPr/>
        </p:nvSpPr>
        <p:spPr bwMode="auto">
          <a:xfrm>
            <a:off x="56880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49" name="Oval 1189"/>
          <p:cNvSpPr>
            <a:spLocks noChangeArrowheads="1"/>
          </p:cNvSpPr>
          <p:nvPr/>
        </p:nvSpPr>
        <p:spPr bwMode="auto">
          <a:xfrm>
            <a:off x="57959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0" name="Oval 1190"/>
          <p:cNvSpPr>
            <a:spLocks noChangeArrowheads="1"/>
          </p:cNvSpPr>
          <p:nvPr/>
        </p:nvSpPr>
        <p:spPr bwMode="auto">
          <a:xfrm>
            <a:off x="59039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1" name="Oval 1191"/>
          <p:cNvSpPr>
            <a:spLocks noChangeArrowheads="1"/>
          </p:cNvSpPr>
          <p:nvPr/>
        </p:nvSpPr>
        <p:spPr bwMode="auto">
          <a:xfrm>
            <a:off x="60118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2" name="Oval 1192"/>
          <p:cNvSpPr>
            <a:spLocks noChangeArrowheads="1"/>
          </p:cNvSpPr>
          <p:nvPr/>
        </p:nvSpPr>
        <p:spPr bwMode="auto">
          <a:xfrm>
            <a:off x="61198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3" name="Oval 1193"/>
          <p:cNvSpPr>
            <a:spLocks noChangeArrowheads="1"/>
          </p:cNvSpPr>
          <p:nvPr/>
        </p:nvSpPr>
        <p:spPr bwMode="auto">
          <a:xfrm>
            <a:off x="62277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4" name="Oval 1194"/>
          <p:cNvSpPr>
            <a:spLocks noChangeArrowheads="1"/>
          </p:cNvSpPr>
          <p:nvPr/>
        </p:nvSpPr>
        <p:spPr bwMode="auto">
          <a:xfrm>
            <a:off x="54721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5" name="Oval 1195"/>
          <p:cNvSpPr>
            <a:spLocks noChangeArrowheads="1"/>
          </p:cNvSpPr>
          <p:nvPr/>
        </p:nvSpPr>
        <p:spPr bwMode="auto">
          <a:xfrm>
            <a:off x="55800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6" name="Oval 1196"/>
          <p:cNvSpPr>
            <a:spLocks noChangeArrowheads="1"/>
          </p:cNvSpPr>
          <p:nvPr/>
        </p:nvSpPr>
        <p:spPr bwMode="auto">
          <a:xfrm>
            <a:off x="56880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7" name="Oval 1197"/>
          <p:cNvSpPr>
            <a:spLocks noChangeArrowheads="1"/>
          </p:cNvSpPr>
          <p:nvPr/>
        </p:nvSpPr>
        <p:spPr bwMode="auto">
          <a:xfrm>
            <a:off x="57959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8" name="Oval 1198"/>
          <p:cNvSpPr>
            <a:spLocks noChangeArrowheads="1"/>
          </p:cNvSpPr>
          <p:nvPr/>
        </p:nvSpPr>
        <p:spPr bwMode="auto">
          <a:xfrm>
            <a:off x="59039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59" name="Oval 1199"/>
          <p:cNvSpPr>
            <a:spLocks noChangeArrowheads="1"/>
          </p:cNvSpPr>
          <p:nvPr/>
        </p:nvSpPr>
        <p:spPr bwMode="auto">
          <a:xfrm>
            <a:off x="60118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0" name="Oval 1200"/>
          <p:cNvSpPr>
            <a:spLocks noChangeArrowheads="1"/>
          </p:cNvSpPr>
          <p:nvPr/>
        </p:nvSpPr>
        <p:spPr bwMode="auto">
          <a:xfrm>
            <a:off x="61198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1" name="Oval 1201"/>
          <p:cNvSpPr>
            <a:spLocks noChangeArrowheads="1"/>
          </p:cNvSpPr>
          <p:nvPr/>
        </p:nvSpPr>
        <p:spPr bwMode="auto">
          <a:xfrm>
            <a:off x="62277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2" name="Oval 1202"/>
          <p:cNvSpPr>
            <a:spLocks noChangeArrowheads="1"/>
          </p:cNvSpPr>
          <p:nvPr/>
        </p:nvSpPr>
        <p:spPr bwMode="auto">
          <a:xfrm>
            <a:off x="54721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3" name="Oval 1203"/>
          <p:cNvSpPr>
            <a:spLocks noChangeArrowheads="1"/>
          </p:cNvSpPr>
          <p:nvPr/>
        </p:nvSpPr>
        <p:spPr bwMode="auto">
          <a:xfrm>
            <a:off x="55800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4" name="Oval 1204"/>
          <p:cNvSpPr>
            <a:spLocks noChangeArrowheads="1"/>
          </p:cNvSpPr>
          <p:nvPr/>
        </p:nvSpPr>
        <p:spPr bwMode="auto">
          <a:xfrm>
            <a:off x="56880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5" name="Oval 1205"/>
          <p:cNvSpPr>
            <a:spLocks noChangeArrowheads="1"/>
          </p:cNvSpPr>
          <p:nvPr/>
        </p:nvSpPr>
        <p:spPr bwMode="auto">
          <a:xfrm>
            <a:off x="57959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6" name="Oval 1206"/>
          <p:cNvSpPr>
            <a:spLocks noChangeArrowheads="1"/>
          </p:cNvSpPr>
          <p:nvPr/>
        </p:nvSpPr>
        <p:spPr bwMode="auto">
          <a:xfrm>
            <a:off x="59039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7" name="Oval 1207"/>
          <p:cNvSpPr>
            <a:spLocks noChangeArrowheads="1"/>
          </p:cNvSpPr>
          <p:nvPr/>
        </p:nvSpPr>
        <p:spPr bwMode="auto">
          <a:xfrm>
            <a:off x="60118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8" name="Oval 1208"/>
          <p:cNvSpPr>
            <a:spLocks noChangeArrowheads="1"/>
          </p:cNvSpPr>
          <p:nvPr/>
        </p:nvSpPr>
        <p:spPr bwMode="auto">
          <a:xfrm>
            <a:off x="61198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69" name="Oval 1209"/>
          <p:cNvSpPr>
            <a:spLocks noChangeArrowheads="1"/>
          </p:cNvSpPr>
          <p:nvPr/>
        </p:nvSpPr>
        <p:spPr bwMode="auto">
          <a:xfrm>
            <a:off x="62277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0" name="Oval 1210"/>
          <p:cNvSpPr>
            <a:spLocks noChangeArrowheads="1"/>
          </p:cNvSpPr>
          <p:nvPr/>
        </p:nvSpPr>
        <p:spPr bwMode="auto">
          <a:xfrm>
            <a:off x="63357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1" name="Oval 1211"/>
          <p:cNvSpPr>
            <a:spLocks noChangeArrowheads="1"/>
          </p:cNvSpPr>
          <p:nvPr/>
        </p:nvSpPr>
        <p:spPr bwMode="auto">
          <a:xfrm>
            <a:off x="64436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2" name="Oval 1212"/>
          <p:cNvSpPr>
            <a:spLocks noChangeArrowheads="1"/>
          </p:cNvSpPr>
          <p:nvPr/>
        </p:nvSpPr>
        <p:spPr bwMode="auto">
          <a:xfrm>
            <a:off x="65516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3" name="Oval 1213"/>
          <p:cNvSpPr>
            <a:spLocks noChangeArrowheads="1"/>
          </p:cNvSpPr>
          <p:nvPr/>
        </p:nvSpPr>
        <p:spPr bwMode="auto">
          <a:xfrm>
            <a:off x="66595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4" name="Oval 1214"/>
          <p:cNvSpPr>
            <a:spLocks noChangeArrowheads="1"/>
          </p:cNvSpPr>
          <p:nvPr/>
        </p:nvSpPr>
        <p:spPr bwMode="auto">
          <a:xfrm>
            <a:off x="67675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5" name="Oval 1215"/>
          <p:cNvSpPr>
            <a:spLocks noChangeArrowheads="1"/>
          </p:cNvSpPr>
          <p:nvPr/>
        </p:nvSpPr>
        <p:spPr bwMode="auto">
          <a:xfrm>
            <a:off x="68754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6" name="Oval 1216"/>
          <p:cNvSpPr>
            <a:spLocks noChangeArrowheads="1"/>
          </p:cNvSpPr>
          <p:nvPr/>
        </p:nvSpPr>
        <p:spPr bwMode="auto">
          <a:xfrm>
            <a:off x="69834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7" name="Oval 1217"/>
          <p:cNvSpPr>
            <a:spLocks noChangeArrowheads="1"/>
          </p:cNvSpPr>
          <p:nvPr/>
        </p:nvSpPr>
        <p:spPr bwMode="auto">
          <a:xfrm>
            <a:off x="70913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8" name="Oval 1218"/>
          <p:cNvSpPr>
            <a:spLocks noChangeArrowheads="1"/>
          </p:cNvSpPr>
          <p:nvPr/>
        </p:nvSpPr>
        <p:spPr bwMode="auto">
          <a:xfrm>
            <a:off x="63357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79" name="Oval 1219"/>
          <p:cNvSpPr>
            <a:spLocks noChangeArrowheads="1"/>
          </p:cNvSpPr>
          <p:nvPr/>
        </p:nvSpPr>
        <p:spPr bwMode="auto">
          <a:xfrm>
            <a:off x="64436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0" name="Oval 1220"/>
          <p:cNvSpPr>
            <a:spLocks noChangeArrowheads="1"/>
          </p:cNvSpPr>
          <p:nvPr/>
        </p:nvSpPr>
        <p:spPr bwMode="auto">
          <a:xfrm>
            <a:off x="65516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1" name="Oval 1221"/>
          <p:cNvSpPr>
            <a:spLocks noChangeArrowheads="1"/>
          </p:cNvSpPr>
          <p:nvPr/>
        </p:nvSpPr>
        <p:spPr bwMode="auto">
          <a:xfrm>
            <a:off x="66595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2" name="Oval 1222"/>
          <p:cNvSpPr>
            <a:spLocks noChangeArrowheads="1"/>
          </p:cNvSpPr>
          <p:nvPr/>
        </p:nvSpPr>
        <p:spPr bwMode="auto">
          <a:xfrm>
            <a:off x="67675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3" name="Oval 1223"/>
          <p:cNvSpPr>
            <a:spLocks noChangeArrowheads="1"/>
          </p:cNvSpPr>
          <p:nvPr/>
        </p:nvSpPr>
        <p:spPr bwMode="auto">
          <a:xfrm>
            <a:off x="68754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4" name="Oval 1224"/>
          <p:cNvSpPr>
            <a:spLocks noChangeArrowheads="1"/>
          </p:cNvSpPr>
          <p:nvPr/>
        </p:nvSpPr>
        <p:spPr bwMode="auto">
          <a:xfrm>
            <a:off x="69834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5" name="Oval 1225"/>
          <p:cNvSpPr>
            <a:spLocks noChangeArrowheads="1"/>
          </p:cNvSpPr>
          <p:nvPr/>
        </p:nvSpPr>
        <p:spPr bwMode="auto">
          <a:xfrm>
            <a:off x="70913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6" name="Oval 1226"/>
          <p:cNvSpPr>
            <a:spLocks noChangeArrowheads="1"/>
          </p:cNvSpPr>
          <p:nvPr/>
        </p:nvSpPr>
        <p:spPr bwMode="auto">
          <a:xfrm>
            <a:off x="63357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7" name="Oval 1227"/>
          <p:cNvSpPr>
            <a:spLocks noChangeArrowheads="1"/>
          </p:cNvSpPr>
          <p:nvPr/>
        </p:nvSpPr>
        <p:spPr bwMode="auto">
          <a:xfrm>
            <a:off x="64436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8" name="Oval 1228"/>
          <p:cNvSpPr>
            <a:spLocks noChangeArrowheads="1"/>
          </p:cNvSpPr>
          <p:nvPr/>
        </p:nvSpPr>
        <p:spPr bwMode="auto">
          <a:xfrm>
            <a:off x="65516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89" name="Oval 1229"/>
          <p:cNvSpPr>
            <a:spLocks noChangeArrowheads="1"/>
          </p:cNvSpPr>
          <p:nvPr/>
        </p:nvSpPr>
        <p:spPr bwMode="auto">
          <a:xfrm>
            <a:off x="66595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0" name="Oval 1230"/>
          <p:cNvSpPr>
            <a:spLocks noChangeArrowheads="1"/>
          </p:cNvSpPr>
          <p:nvPr/>
        </p:nvSpPr>
        <p:spPr bwMode="auto">
          <a:xfrm>
            <a:off x="67675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1" name="Oval 1231"/>
          <p:cNvSpPr>
            <a:spLocks noChangeArrowheads="1"/>
          </p:cNvSpPr>
          <p:nvPr/>
        </p:nvSpPr>
        <p:spPr bwMode="auto">
          <a:xfrm>
            <a:off x="68754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2" name="Oval 1232"/>
          <p:cNvSpPr>
            <a:spLocks noChangeArrowheads="1"/>
          </p:cNvSpPr>
          <p:nvPr/>
        </p:nvSpPr>
        <p:spPr bwMode="auto">
          <a:xfrm>
            <a:off x="69834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3" name="Oval 1233"/>
          <p:cNvSpPr>
            <a:spLocks noChangeArrowheads="1"/>
          </p:cNvSpPr>
          <p:nvPr/>
        </p:nvSpPr>
        <p:spPr bwMode="auto">
          <a:xfrm>
            <a:off x="70913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4" name="Oval 1234"/>
          <p:cNvSpPr>
            <a:spLocks noChangeArrowheads="1"/>
          </p:cNvSpPr>
          <p:nvPr/>
        </p:nvSpPr>
        <p:spPr bwMode="auto">
          <a:xfrm>
            <a:off x="63357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5" name="Oval 1235"/>
          <p:cNvSpPr>
            <a:spLocks noChangeArrowheads="1"/>
          </p:cNvSpPr>
          <p:nvPr/>
        </p:nvSpPr>
        <p:spPr bwMode="auto">
          <a:xfrm>
            <a:off x="64436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6" name="Oval 1236"/>
          <p:cNvSpPr>
            <a:spLocks noChangeArrowheads="1"/>
          </p:cNvSpPr>
          <p:nvPr/>
        </p:nvSpPr>
        <p:spPr bwMode="auto">
          <a:xfrm>
            <a:off x="65516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7" name="Oval 1237"/>
          <p:cNvSpPr>
            <a:spLocks noChangeArrowheads="1"/>
          </p:cNvSpPr>
          <p:nvPr/>
        </p:nvSpPr>
        <p:spPr bwMode="auto">
          <a:xfrm>
            <a:off x="66595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8" name="Oval 1238"/>
          <p:cNvSpPr>
            <a:spLocks noChangeArrowheads="1"/>
          </p:cNvSpPr>
          <p:nvPr/>
        </p:nvSpPr>
        <p:spPr bwMode="auto">
          <a:xfrm>
            <a:off x="67675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9" name="Oval 1239"/>
          <p:cNvSpPr>
            <a:spLocks noChangeArrowheads="1"/>
          </p:cNvSpPr>
          <p:nvPr/>
        </p:nvSpPr>
        <p:spPr bwMode="auto">
          <a:xfrm>
            <a:off x="68754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0" name="Oval 1240"/>
          <p:cNvSpPr>
            <a:spLocks noChangeArrowheads="1"/>
          </p:cNvSpPr>
          <p:nvPr/>
        </p:nvSpPr>
        <p:spPr bwMode="auto">
          <a:xfrm>
            <a:off x="69834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1" name="Oval 1241"/>
          <p:cNvSpPr>
            <a:spLocks noChangeArrowheads="1"/>
          </p:cNvSpPr>
          <p:nvPr/>
        </p:nvSpPr>
        <p:spPr bwMode="auto">
          <a:xfrm>
            <a:off x="70913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2" name="Oval 1242"/>
          <p:cNvSpPr>
            <a:spLocks noChangeArrowheads="1"/>
          </p:cNvSpPr>
          <p:nvPr/>
        </p:nvSpPr>
        <p:spPr bwMode="auto">
          <a:xfrm>
            <a:off x="63357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3" name="Oval 1243"/>
          <p:cNvSpPr>
            <a:spLocks noChangeArrowheads="1"/>
          </p:cNvSpPr>
          <p:nvPr/>
        </p:nvSpPr>
        <p:spPr bwMode="auto">
          <a:xfrm>
            <a:off x="64436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4" name="Oval 1244"/>
          <p:cNvSpPr>
            <a:spLocks noChangeArrowheads="1"/>
          </p:cNvSpPr>
          <p:nvPr/>
        </p:nvSpPr>
        <p:spPr bwMode="auto">
          <a:xfrm>
            <a:off x="65516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5" name="Oval 1245"/>
          <p:cNvSpPr>
            <a:spLocks noChangeArrowheads="1"/>
          </p:cNvSpPr>
          <p:nvPr/>
        </p:nvSpPr>
        <p:spPr bwMode="auto">
          <a:xfrm>
            <a:off x="66595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6" name="Oval 1246"/>
          <p:cNvSpPr>
            <a:spLocks noChangeArrowheads="1"/>
          </p:cNvSpPr>
          <p:nvPr/>
        </p:nvSpPr>
        <p:spPr bwMode="auto">
          <a:xfrm>
            <a:off x="67675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7" name="Oval 1247"/>
          <p:cNvSpPr>
            <a:spLocks noChangeArrowheads="1"/>
          </p:cNvSpPr>
          <p:nvPr/>
        </p:nvSpPr>
        <p:spPr bwMode="auto">
          <a:xfrm>
            <a:off x="68754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8" name="Oval 1248"/>
          <p:cNvSpPr>
            <a:spLocks noChangeArrowheads="1"/>
          </p:cNvSpPr>
          <p:nvPr/>
        </p:nvSpPr>
        <p:spPr bwMode="auto">
          <a:xfrm>
            <a:off x="69834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09" name="Oval 1249"/>
          <p:cNvSpPr>
            <a:spLocks noChangeArrowheads="1"/>
          </p:cNvSpPr>
          <p:nvPr/>
        </p:nvSpPr>
        <p:spPr bwMode="auto">
          <a:xfrm>
            <a:off x="70913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0" name="Oval 1250"/>
          <p:cNvSpPr>
            <a:spLocks noChangeArrowheads="1"/>
          </p:cNvSpPr>
          <p:nvPr/>
        </p:nvSpPr>
        <p:spPr bwMode="auto">
          <a:xfrm>
            <a:off x="63357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1" name="Oval 1251"/>
          <p:cNvSpPr>
            <a:spLocks noChangeArrowheads="1"/>
          </p:cNvSpPr>
          <p:nvPr/>
        </p:nvSpPr>
        <p:spPr bwMode="auto">
          <a:xfrm>
            <a:off x="64436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2" name="Oval 1252"/>
          <p:cNvSpPr>
            <a:spLocks noChangeArrowheads="1"/>
          </p:cNvSpPr>
          <p:nvPr/>
        </p:nvSpPr>
        <p:spPr bwMode="auto">
          <a:xfrm>
            <a:off x="65516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3" name="Oval 1253"/>
          <p:cNvSpPr>
            <a:spLocks noChangeArrowheads="1"/>
          </p:cNvSpPr>
          <p:nvPr/>
        </p:nvSpPr>
        <p:spPr bwMode="auto">
          <a:xfrm>
            <a:off x="66595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4" name="Oval 1254"/>
          <p:cNvSpPr>
            <a:spLocks noChangeArrowheads="1"/>
          </p:cNvSpPr>
          <p:nvPr/>
        </p:nvSpPr>
        <p:spPr bwMode="auto">
          <a:xfrm>
            <a:off x="67675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5" name="Oval 1255"/>
          <p:cNvSpPr>
            <a:spLocks noChangeArrowheads="1"/>
          </p:cNvSpPr>
          <p:nvPr/>
        </p:nvSpPr>
        <p:spPr bwMode="auto">
          <a:xfrm>
            <a:off x="68754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6" name="Oval 1256"/>
          <p:cNvSpPr>
            <a:spLocks noChangeArrowheads="1"/>
          </p:cNvSpPr>
          <p:nvPr/>
        </p:nvSpPr>
        <p:spPr bwMode="auto">
          <a:xfrm>
            <a:off x="69834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7" name="Oval 1257"/>
          <p:cNvSpPr>
            <a:spLocks noChangeArrowheads="1"/>
          </p:cNvSpPr>
          <p:nvPr/>
        </p:nvSpPr>
        <p:spPr bwMode="auto">
          <a:xfrm>
            <a:off x="70913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8" name="Oval 1258"/>
          <p:cNvSpPr>
            <a:spLocks noChangeArrowheads="1"/>
          </p:cNvSpPr>
          <p:nvPr/>
        </p:nvSpPr>
        <p:spPr bwMode="auto">
          <a:xfrm>
            <a:off x="54721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19" name="Oval 1259"/>
          <p:cNvSpPr>
            <a:spLocks noChangeArrowheads="1"/>
          </p:cNvSpPr>
          <p:nvPr/>
        </p:nvSpPr>
        <p:spPr bwMode="auto">
          <a:xfrm>
            <a:off x="55800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0" name="Oval 1260"/>
          <p:cNvSpPr>
            <a:spLocks noChangeArrowheads="1"/>
          </p:cNvSpPr>
          <p:nvPr/>
        </p:nvSpPr>
        <p:spPr bwMode="auto">
          <a:xfrm>
            <a:off x="56880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1" name="Oval 1261"/>
          <p:cNvSpPr>
            <a:spLocks noChangeArrowheads="1"/>
          </p:cNvSpPr>
          <p:nvPr/>
        </p:nvSpPr>
        <p:spPr bwMode="auto">
          <a:xfrm>
            <a:off x="57959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2" name="Oval 1262"/>
          <p:cNvSpPr>
            <a:spLocks noChangeArrowheads="1"/>
          </p:cNvSpPr>
          <p:nvPr/>
        </p:nvSpPr>
        <p:spPr bwMode="auto">
          <a:xfrm>
            <a:off x="59039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3" name="Oval 1263"/>
          <p:cNvSpPr>
            <a:spLocks noChangeArrowheads="1"/>
          </p:cNvSpPr>
          <p:nvPr/>
        </p:nvSpPr>
        <p:spPr bwMode="auto">
          <a:xfrm>
            <a:off x="60118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4" name="Oval 1264"/>
          <p:cNvSpPr>
            <a:spLocks noChangeArrowheads="1"/>
          </p:cNvSpPr>
          <p:nvPr/>
        </p:nvSpPr>
        <p:spPr bwMode="auto">
          <a:xfrm>
            <a:off x="61198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5" name="Oval 1265"/>
          <p:cNvSpPr>
            <a:spLocks noChangeArrowheads="1"/>
          </p:cNvSpPr>
          <p:nvPr/>
        </p:nvSpPr>
        <p:spPr bwMode="auto">
          <a:xfrm>
            <a:off x="62277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6" name="Oval 1266"/>
          <p:cNvSpPr>
            <a:spLocks noChangeArrowheads="1"/>
          </p:cNvSpPr>
          <p:nvPr/>
        </p:nvSpPr>
        <p:spPr bwMode="auto">
          <a:xfrm>
            <a:off x="54721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7" name="Oval 1267"/>
          <p:cNvSpPr>
            <a:spLocks noChangeArrowheads="1"/>
          </p:cNvSpPr>
          <p:nvPr/>
        </p:nvSpPr>
        <p:spPr bwMode="auto">
          <a:xfrm>
            <a:off x="55800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8" name="Oval 1268"/>
          <p:cNvSpPr>
            <a:spLocks noChangeArrowheads="1"/>
          </p:cNvSpPr>
          <p:nvPr/>
        </p:nvSpPr>
        <p:spPr bwMode="auto">
          <a:xfrm>
            <a:off x="56880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29" name="Oval 1269"/>
          <p:cNvSpPr>
            <a:spLocks noChangeArrowheads="1"/>
          </p:cNvSpPr>
          <p:nvPr/>
        </p:nvSpPr>
        <p:spPr bwMode="auto">
          <a:xfrm>
            <a:off x="57959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0" name="Oval 1270"/>
          <p:cNvSpPr>
            <a:spLocks noChangeArrowheads="1"/>
          </p:cNvSpPr>
          <p:nvPr/>
        </p:nvSpPr>
        <p:spPr bwMode="auto">
          <a:xfrm>
            <a:off x="59039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1" name="Oval 1271"/>
          <p:cNvSpPr>
            <a:spLocks noChangeArrowheads="1"/>
          </p:cNvSpPr>
          <p:nvPr/>
        </p:nvSpPr>
        <p:spPr bwMode="auto">
          <a:xfrm>
            <a:off x="60118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2" name="Oval 1272"/>
          <p:cNvSpPr>
            <a:spLocks noChangeArrowheads="1"/>
          </p:cNvSpPr>
          <p:nvPr/>
        </p:nvSpPr>
        <p:spPr bwMode="auto">
          <a:xfrm>
            <a:off x="61198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3" name="Oval 1273"/>
          <p:cNvSpPr>
            <a:spLocks noChangeArrowheads="1"/>
          </p:cNvSpPr>
          <p:nvPr/>
        </p:nvSpPr>
        <p:spPr bwMode="auto">
          <a:xfrm>
            <a:off x="62277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4" name="Oval 1274"/>
          <p:cNvSpPr>
            <a:spLocks noChangeArrowheads="1"/>
          </p:cNvSpPr>
          <p:nvPr/>
        </p:nvSpPr>
        <p:spPr bwMode="auto">
          <a:xfrm>
            <a:off x="54721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5" name="Oval 1275"/>
          <p:cNvSpPr>
            <a:spLocks noChangeArrowheads="1"/>
          </p:cNvSpPr>
          <p:nvPr/>
        </p:nvSpPr>
        <p:spPr bwMode="auto">
          <a:xfrm>
            <a:off x="55800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6" name="Oval 1276"/>
          <p:cNvSpPr>
            <a:spLocks noChangeArrowheads="1"/>
          </p:cNvSpPr>
          <p:nvPr/>
        </p:nvSpPr>
        <p:spPr bwMode="auto">
          <a:xfrm>
            <a:off x="56880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7" name="Oval 1277"/>
          <p:cNvSpPr>
            <a:spLocks noChangeArrowheads="1"/>
          </p:cNvSpPr>
          <p:nvPr/>
        </p:nvSpPr>
        <p:spPr bwMode="auto">
          <a:xfrm>
            <a:off x="57959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8" name="Oval 1278"/>
          <p:cNvSpPr>
            <a:spLocks noChangeArrowheads="1"/>
          </p:cNvSpPr>
          <p:nvPr/>
        </p:nvSpPr>
        <p:spPr bwMode="auto">
          <a:xfrm>
            <a:off x="59039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39" name="Oval 1279"/>
          <p:cNvSpPr>
            <a:spLocks noChangeArrowheads="1"/>
          </p:cNvSpPr>
          <p:nvPr/>
        </p:nvSpPr>
        <p:spPr bwMode="auto">
          <a:xfrm>
            <a:off x="60118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0" name="Oval 1280"/>
          <p:cNvSpPr>
            <a:spLocks noChangeArrowheads="1"/>
          </p:cNvSpPr>
          <p:nvPr/>
        </p:nvSpPr>
        <p:spPr bwMode="auto">
          <a:xfrm>
            <a:off x="61198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1" name="Oval 1281"/>
          <p:cNvSpPr>
            <a:spLocks noChangeArrowheads="1"/>
          </p:cNvSpPr>
          <p:nvPr/>
        </p:nvSpPr>
        <p:spPr bwMode="auto">
          <a:xfrm>
            <a:off x="62277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2" name="Oval 1282"/>
          <p:cNvSpPr>
            <a:spLocks noChangeArrowheads="1"/>
          </p:cNvSpPr>
          <p:nvPr/>
        </p:nvSpPr>
        <p:spPr bwMode="auto">
          <a:xfrm>
            <a:off x="54721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3" name="Oval 1283"/>
          <p:cNvSpPr>
            <a:spLocks noChangeArrowheads="1"/>
          </p:cNvSpPr>
          <p:nvPr/>
        </p:nvSpPr>
        <p:spPr bwMode="auto">
          <a:xfrm>
            <a:off x="55800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4" name="Oval 1284"/>
          <p:cNvSpPr>
            <a:spLocks noChangeArrowheads="1"/>
          </p:cNvSpPr>
          <p:nvPr/>
        </p:nvSpPr>
        <p:spPr bwMode="auto">
          <a:xfrm>
            <a:off x="56880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5" name="Oval 1285"/>
          <p:cNvSpPr>
            <a:spLocks noChangeArrowheads="1"/>
          </p:cNvSpPr>
          <p:nvPr/>
        </p:nvSpPr>
        <p:spPr bwMode="auto">
          <a:xfrm>
            <a:off x="57959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6" name="Oval 1286"/>
          <p:cNvSpPr>
            <a:spLocks noChangeArrowheads="1"/>
          </p:cNvSpPr>
          <p:nvPr/>
        </p:nvSpPr>
        <p:spPr bwMode="auto">
          <a:xfrm>
            <a:off x="59039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7" name="Oval 1287"/>
          <p:cNvSpPr>
            <a:spLocks noChangeArrowheads="1"/>
          </p:cNvSpPr>
          <p:nvPr/>
        </p:nvSpPr>
        <p:spPr bwMode="auto">
          <a:xfrm>
            <a:off x="60118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8" name="Oval 1288"/>
          <p:cNvSpPr>
            <a:spLocks noChangeArrowheads="1"/>
          </p:cNvSpPr>
          <p:nvPr/>
        </p:nvSpPr>
        <p:spPr bwMode="auto">
          <a:xfrm>
            <a:off x="61198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49" name="Oval 1289"/>
          <p:cNvSpPr>
            <a:spLocks noChangeArrowheads="1"/>
          </p:cNvSpPr>
          <p:nvPr/>
        </p:nvSpPr>
        <p:spPr bwMode="auto">
          <a:xfrm>
            <a:off x="62277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0" name="Oval 1290"/>
          <p:cNvSpPr>
            <a:spLocks noChangeArrowheads="1"/>
          </p:cNvSpPr>
          <p:nvPr/>
        </p:nvSpPr>
        <p:spPr bwMode="auto">
          <a:xfrm>
            <a:off x="54721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1" name="Oval 1291"/>
          <p:cNvSpPr>
            <a:spLocks noChangeArrowheads="1"/>
          </p:cNvSpPr>
          <p:nvPr/>
        </p:nvSpPr>
        <p:spPr bwMode="auto">
          <a:xfrm>
            <a:off x="55800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2" name="Oval 1292"/>
          <p:cNvSpPr>
            <a:spLocks noChangeArrowheads="1"/>
          </p:cNvSpPr>
          <p:nvPr/>
        </p:nvSpPr>
        <p:spPr bwMode="auto">
          <a:xfrm>
            <a:off x="56880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3" name="Oval 1293"/>
          <p:cNvSpPr>
            <a:spLocks noChangeArrowheads="1"/>
          </p:cNvSpPr>
          <p:nvPr/>
        </p:nvSpPr>
        <p:spPr bwMode="auto">
          <a:xfrm>
            <a:off x="57959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4" name="Oval 1294"/>
          <p:cNvSpPr>
            <a:spLocks noChangeArrowheads="1"/>
          </p:cNvSpPr>
          <p:nvPr/>
        </p:nvSpPr>
        <p:spPr bwMode="auto">
          <a:xfrm>
            <a:off x="59039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5" name="Oval 1295"/>
          <p:cNvSpPr>
            <a:spLocks noChangeArrowheads="1"/>
          </p:cNvSpPr>
          <p:nvPr/>
        </p:nvSpPr>
        <p:spPr bwMode="auto">
          <a:xfrm>
            <a:off x="60118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6" name="Oval 1296"/>
          <p:cNvSpPr>
            <a:spLocks noChangeArrowheads="1"/>
          </p:cNvSpPr>
          <p:nvPr/>
        </p:nvSpPr>
        <p:spPr bwMode="auto">
          <a:xfrm>
            <a:off x="61198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7" name="Oval 1297"/>
          <p:cNvSpPr>
            <a:spLocks noChangeArrowheads="1"/>
          </p:cNvSpPr>
          <p:nvPr/>
        </p:nvSpPr>
        <p:spPr bwMode="auto">
          <a:xfrm>
            <a:off x="62277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8" name="Oval 1298"/>
          <p:cNvSpPr>
            <a:spLocks noChangeArrowheads="1"/>
          </p:cNvSpPr>
          <p:nvPr/>
        </p:nvSpPr>
        <p:spPr bwMode="auto">
          <a:xfrm>
            <a:off x="54721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59" name="Oval 1299"/>
          <p:cNvSpPr>
            <a:spLocks noChangeArrowheads="1"/>
          </p:cNvSpPr>
          <p:nvPr/>
        </p:nvSpPr>
        <p:spPr bwMode="auto">
          <a:xfrm>
            <a:off x="55800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0" name="Oval 1300"/>
          <p:cNvSpPr>
            <a:spLocks noChangeArrowheads="1"/>
          </p:cNvSpPr>
          <p:nvPr/>
        </p:nvSpPr>
        <p:spPr bwMode="auto">
          <a:xfrm>
            <a:off x="56880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1" name="Oval 1301"/>
          <p:cNvSpPr>
            <a:spLocks noChangeArrowheads="1"/>
          </p:cNvSpPr>
          <p:nvPr/>
        </p:nvSpPr>
        <p:spPr bwMode="auto">
          <a:xfrm>
            <a:off x="57959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2" name="Oval 1302"/>
          <p:cNvSpPr>
            <a:spLocks noChangeArrowheads="1"/>
          </p:cNvSpPr>
          <p:nvPr/>
        </p:nvSpPr>
        <p:spPr bwMode="auto">
          <a:xfrm>
            <a:off x="59039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3" name="Oval 1303"/>
          <p:cNvSpPr>
            <a:spLocks noChangeArrowheads="1"/>
          </p:cNvSpPr>
          <p:nvPr/>
        </p:nvSpPr>
        <p:spPr bwMode="auto">
          <a:xfrm>
            <a:off x="60118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4" name="Oval 1304"/>
          <p:cNvSpPr>
            <a:spLocks noChangeArrowheads="1"/>
          </p:cNvSpPr>
          <p:nvPr/>
        </p:nvSpPr>
        <p:spPr bwMode="auto">
          <a:xfrm>
            <a:off x="61198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5" name="Oval 1305"/>
          <p:cNvSpPr>
            <a:spLocks noChangeArrowheads="1"/>
          </p:cNvSpPr>
          <p:nvPr/>
        </p:nvSpPr>
        <p:spPr bwMode="auto">
          <a:xfrm>
            <a:off x="62277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6" name="Oval 1306"/>
          <p:cNvSpPr>
            <a:spLocks noChangeArrowheads="1"/>
          </p:cNvSpPr>
          <p:nvPr/>
        </p:nvSpPr>
        <p:spPr bwMode="auto">
          <a:xfrm>
            <a:off x="63357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7" name="Oval 1307"/>
          <p:cNvSpPr>
            <a:spLocks noChangeArrowheads="1"/>
          </p:cNvSpPr>
          <p:nvPr/>
        </p:nvSpPr>
        <p:spPr bwMode="auto">
          <a:xfrm>
            <a:off x="64436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8" name="Oval 1308"/>
          <p:cNvSpPr>
            <a:spLocks noChangeArrowheads="1"/>
          </p:cNvSpPr>
          <p:nvPr/>
        </p:nvSpPr>
        <p:spPr bwMode="auto">
          <a:xfrm>
            <a:off x="65516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69" name="Oval 1309"/>
          <p:cNvSpPr>
            <a:spLocks noChangeArrowheads="1"/>
          </p:cNvSpPr>
          <p:nvPr/>
        </p:nvSpPr>
        <p:spPr bwMode="auto">
          <a:xfrm>
            <a:off x="66595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0" name="Oval 1310"/>
          <p:cNvSpPr>
            <a:spLocks noChangeArrowheads="1"/>
          </p:cNvSpPr>
          <p:nvPr/>
        </p:nvSpPr>
        <p:spPr bwMode="auto">
          <a:xfrm>
            <a:off x="67675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1" name="Oval 1311"/>
          <p:cNvSpPr>
            <a:spLocks noChangeArrowheads="1"/>
          </p:cNvSpPr>
          <p:nvPr/>
        </p:nvSpPr>
        <p:spPr bwMode="auto">
          <a:xfrm>
            <a:off x="68754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2" name="Oval 1312"/>
          <p:cNvSpPr>
            <a:spLocks noChangeArrowheads="1"/>
          </p:cNvSpPr>
          <p:nvPr/>
        </p:nvSpPr>
        <p:spPr bwMode="auto">
          <a:xfrm>
            <a:off x="69834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3" name="Oval 1313"/>
          <p:cNvSpPr>
            <a:spLocks noChangeArrowheads="1"/>
          </p:cNvSpPr>
          <p:nvPr/>
        </p:nvSpPr>
        <p:spPr bwMode="auto">
          <a:xfrm>
            <a:off x="70913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4" name="Oval 1314"/>
          <p:cNvSpPr>
            <a:spLocks noChangeArrowheads="1"/>
          </p:cNvSpPr>
          <p:nvPr/>
        </p:nvSpPr>
        <p:spPr bwMode="auto">
          <a:xfrm>
            <a:off x="64436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5" name="Oval 1315"/>
          <p:cNvSpPr>
            <a:spLocks noChangeArrowheads="1"/>
          </p:cNvSpPr>
          <p:nvPr/>
        </p:nvSpPr>
        <p:spPr bwMode="auto">
          <a:xfrm>
            <a:off x="65516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6" name="Oval 1316"/>
          <p:cNvSpPr>
            <a:spLocks noChangeArrowheads="1"/>
          </p:cNvSpPr>
          <p:nvPr/>
        </p:nvSpPr>
        <p:spPr bwMode="auto">
          <a:xfrm>
            <a:off x="66595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7" name="Oval 1317"/>
          <p:cNvSpPr>
            <a:spLocks noChangeArrowheads="1"/>
          </p:cNvSpPr>
          <p:nvPr/>
        </p:nvSpPr>
        <p:spPr bwMode="auto">
          <a:xfrm>
            <a:off x="67675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8" name="Oval 1318"/>
          <p:cNvSpPr>
            <a:spLocks noChangeArrowheads="1"/>
          </p:cNvSpPr>
          <p:nvPr/>
        </p:nvSpPr>
        <p:spPr bwMode="auto">
          <a:xfrm>
            <a:off x="68754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79" name="Oval 1319"/>
          <p:cNvSpPr>
            <a:spLocks noChangeArrowheads="1"/>
          </p:cNvSpPr>
          <p:nvPr/>
        </p:nvSpPr>
        <p:spPr bwMode="auto">
          <a:xfrm>
            <a:off x="69834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0" name="Oval 1320"/>
          <p:cNvSpPr>
            <a:spLocks noChangeArrowheads="1"/>
          </p:cNvSpPr>
          <p:nvPr/>
        </p:nvSpPr>
        <p:spPr bwMode="auto">
          <a:xfrm>
            <a:off x="70913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1" name="Oval 1321"/>
          <p:cNvSpPr>
            <a:spLocks noChangeArrowheads="1"/>
          </p:cNvSpPr>
          <p:nvPr/>
        </p:nvSpPr>
        <p:spPr bwMode="auto">
          <a:xfrm>
            <a:off x="63357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2" name="Oval 1322"/>
          <p:cNvSpPr>
            <a:spLocks noChangeArrowheads="1"/>
          </p:cNvSpPr>
          <p:nvPr/>
        </p:nvSpPr>
        <p:spPr bwMode="auto">
          <a:xfrm>
            <a:off x="64436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3" name="Oval 1323"/>
          <p:cNvSpPr>
            <a:spLocks noChangeArrowheads="1"/>
          </p:cNvSpPr>
          <p:nvPr/>
        </p:nvSpPr>
        <p:spPr bwMode="auto">
          <a:xfrm>
            <a:off x="65516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4" name="Oval 1324"/>
          <p:cNvSpPr>
            <a:spLocks noChangeArrowheads="1"/>
          </p:cNvSpPr>
          <p:nvPr/>
        </p:nvSpPr>
        <p:spPr bwMode="auto">
          <a:xfrm>
            <a:off x="66595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5" name="Oval 1325"/>
          <p:cNvSpPr>
            <a:spLocks noChangeArrowheads="1"/>
          </p:cNvSpPr>
          <p:nvPr/>
        </p:nvSpPr>
        <p:spPr bwMode="auto">
          <a:xfrm>
            <a:off x="67675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6" name="Oval 1326"/>
          <p:cNvSpPr>
            <a:spLocks noChangeArrowheads="1"/>
          </p:cNvSpPr>
          <p:nvPr/>
        </p:nvSpPr>
        <p:spPr bwMode="auto">
          <a:xfrm>
            <a:off x="68754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7" name="Oval 1327"/>
          <p:cNvSpPr>
            <a:spLocks noChangeArrowheads="1"/>
          </p:cNvSpPr>
          <p:nvPr/>
        </p:nvSpPr>
        <p:spPr bwMode="auto">
          <a:xfrm>
            <a:off x="69834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8" name="Oval 1328"/>
          <p:cNvSpPr>
            <a:spLocks noChangeArrowheads="1"/>
          </p:cNvSpPr>
          <p:nvPr/>
        </p:nvSpPr>
        <p:spPr bwMode="auto">
          <a:xfrm>
            <a:off x="70913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89" name="Oval 1329"/>
          <p:cNvSpPr>
            <a:spLocks noChangeArrowheads="1"/>
          </p:cNvSpPr>
          <p:nvPr/>
        </p:nvSpPr>
        <p:spPr bwMode="auto">
          <a:xfrm>
            <a:off x="63357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0" name="Oval 1330"/>
          <p:cNvSpPr>
            <a:spLocks noChangeArrowheads="1"/>
          </p:cNvSpPr>
          <p:nvPr/>
        </p:nvSpPr>
        <p:spPr bwMode="auto">
          <a:xfrm>
            <a:off x="64436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1" name="Oval 1331"/>
          <p:cNvSpPr>
            <a:spLocks noChangeArrowheads="1"/>
          </p:cNvSpPr>
          <p:nvPr/>
        </p:nvSpPr>
        <p:spPr bwMode="auto">
          <a:xfrm>
            <a:off x="65516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2" name="Oval 1332"/>
          <p:cNvSpPr>
            <a:spLocks noChangeArrowheads="1"/>
          </p:cNvSpPr>
          <p:nvPr/>
        </p:nvSpPr>
        <p:spPr bwMode="auto">
          <a:xfrm>
            <a:off x="66595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3" name="Oval 1333"/>
          <p:cNvSpPr>
            <a:spLocks noChangeArrowheads="1"/>
          </p:cNvSpPr>
          <p:nvPr/>
        </p:nvSpPr>
        <p:spPr bwMode="auto">
          <a:xfrm>
            <a:off x="67675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4" name="Oval 1334"/>
          <p:cNvSpPr>
            <a:spLocks noChangeArrowheads="1"/>
          </p:cNvSpPr>
          <p:nvPr/>
        </p:nvSpPr>
        <p:spPr bwMode="auto">
          <a:xfrm>
            <a:off x="68754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5" name="Oval 1335"/>
          <p:cNvSpPr>
            <a:spLocks noChangeArrowheads="1"/>
          </p:cNvSpPr>
          <p:nvPr/>
        </p:nvSpPr>
        <p:spPr bwMode="auto">
          <a:xfrm>
            <a:off x="69834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6" name="Oval 1336"/>
          <p:cNvSpPr>
            <a:spLocks noChangeArrowheads="1"/>
          </p:cNvSpPr>
          <p:nvPr/>
        </p:nvSpPr>
        <p:spPr bwMode="auto">
          <a:xfrm>
            <a:off x="70913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7" name="Oval 1337"/>
          <p:cNvSpPr>
            <a:spLocks noChangeArrowheads="1"/>
          </p:cNvSpPr>
          <p:nvPr/>
        </p:nvSpPr>
        <p:spPr bwMode="auto">
          <a:xfrm>
            <a:off x="63357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8" name="Oval 1338"/>
          <p:cNvSpPr>
            <a:spLocks noChangeArrowheads="1"/>
          </p:cNvSpPr>
          <p:nvPr/>
        </p:nvSpPr>
        <p:spPr bwMode="auto">
          <a:xfrm>
            <a:off x="64436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9" name="Oval 1339"/>
          <p:cNvSpPr>
            <a:spLocks noChangeArrowheads="1"/>
          </p:cNvSpPr>
          <p:nvPr/>
        </p:nvSpPr>
        <p:spPr bwMode="auto">
          <a:xfrm>
            <a:off x="65516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0" name="Oval 1340"/>
          <p:cNvSpPr>
            <a:spLocks noChangeArrowheads="1"/>
          </p:cNvSpPr>
          <p:nvPr/>
        </p:nvSpPr>
        <p:spPr bwMode="auto">
          <a:xfrm>
            <a:off x="66595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1" name="Oval 1341"/>
          <p:cNvSpPr>
            <a:spLocks noChangeArrowheads="1"/>
          </p:cNvSpPr>
          <p:nvPr/>
        </p:nvSpPr>
        <p:spPr bwMode="auto">
          <a:xfrm>
            <a:off x="67675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2" name="Oval 1342"/>
          <p:cNvSpPr>
            <a:spLocks noChangeArrowheads="1"/>
          </p:cNvSpPr>
          <p:nvPr/>
        </p:nvSpPr>
        <p:spPr bwMode="auto">
          <a:xfrm>
            <a:off x="68754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3" name="Oval 1343"/>
          <p:cNvSpPr>
            <a:spLocks noChangeArrowheads="1"/>
          </p:cNvSpPr>
          <p:nvPr/>
        </p:nvSpPr>
        <p:spPr bwMode="auto">
          <a:xfrm>
            <a:off x="69834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4" name="Oval 1344"/>
          <p:cNvSpPr>
            <a:spLocks noChangeArrowheads="1"/>
          </p:cNvSpPr>
          <p:nvPr/>
        </p:nvSpPr>
        <p:spPr bwMode="auto">
          <a:xfrm>
            <a:off x="70913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5" name="Oval 1345"/>
          <p:cNvSpPr>
            <a:spLocks noChangeArrowheads="1"/>
          </p:cNvSpPr>
          <p:nvPr/>
        </p:nvSpPr>
        <p:spPr bwMode="auto">
          <a:xfrm>
            <a:off x="63357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6" name="Oval 1346"/>
          <p:cNvSpPr>
            <a:spLocks noChangeArrowheads="1"/>
          </p:cNvSpPr>
          <p:nvPr/>
        </p:nvSpPr>
        <p:spPr bwMode="auto">
          <a:xfrm>
            <a:off x="64436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7" name="Oval 1347"/>
          <p:cNvSpPr>
            <a:spLocks noChangeArrowheads="1"/>
          </p:cNvSpPr>
          <p:nvPr/>
        </p:nvSpPr>
        <p:spPr bwMode="auto">
          <a:xfrm>
            <a:off x="65516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8" name="Oval 1348"/>
          <p:cNvSpPr>
            <a:spLocks noChangeArrowheads="1"/>
          </p:cNvSpPr>
          <p:nvPr/>
        </p:nvSpPr>
        <p:spPr bwMode="auto">
          <a:xfrm>
            <a:off x="66595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09" name="Oval 1349"/>
          <p:cNvSpPr>
            <a:spLocks noChangeArrowheads="1"/>
          </p:cNvSpPr>
          <p:nvPr/>
        </p:nvSpPr>
        <p:spPr bwMode="auto">
          <a:xfrm>
            <a:off x="67675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0" name="Oval 1350"/>
          <p:cNvSpPr>
            <a:spLocks noChangeArrowheads="1"/>
          </p:cNvSpPr>
          <p:nvPr/>
        </p:nvSpPr>
        <p:spPr bwMode="auto">
          <a:xfrm>
            <a:off x="68754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1" name="Oval 1351"/>
          <p:cNvSpPr>
            <a:spLocks noChangeArrowheads="1"/>
          </p:cNvSpPr>
          <p:nvPr/>
        </p:nvSpPr>
        <p:spPr bwMode="auto">
          <a:xfrm>
            <a:off x="69834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2" name="Oval 1352"/>
          <p:cNvSpPr>
            <a:spLocks noChangeArrowheads="1"/>
          </p:cNvSpPr>
          <p:nvPr/>
        </p:nvSpPr>
        <p:spPr bwMode="auto">
          <a:xfrm>
            <a:off x="70913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3" name="Oval 1353"/>
          <p:cNvSpPr>
            <a:spLocks noChangeArrowheads="1"/>
          </p:cNvSpPr>
          <p:nvPr/>
        </p:nvSpPr>
        <p:spPr bwMode="auto">
          <a:xfrm>
            <a:off x="687546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4" name="Oval 1354"/>
          <p:cNvSpPr>
            <a:spLocks noChangeArrowheads="1"/>
          </p:cNvSpPr>
          <p:nvPr/>
        </p:nvSpPr>
        <p:spPr bwMode="auto">
          <a:xfrm>
            <a:off x="698341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5" name="Oval 1355"/>
          <p:cNvSpPr>
            <a:spLocks noChangeArrowheads="1"/>
          </p:cNvSpPr>
          <p:nvPr/>
        </p:nvSpPr>
        <p:spPr bwMode="auto">
          <a:xfrm>
            <a:off x="709136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6" name="Oval 1356"/>
          <p:cNvSpPr>
            <a:spLocks noChangeArrowheads="1"/>
          </p:cNvSpPr>
          <p:nvPr/>
        </p:nvSpPr>
        <p:spPr bwMode="auto">
          <a:xfrm>
            <a:off x="687546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7" name="Oval 1357"/>
          <p:cNvSpPr>
            <a:spLocks noChangeArrowheads="1"/>
          </p:cNvSpPr>
          <p:nvPr/>
        </p:nvSpPr>
        <p:spPr bwMode="auto">
          <a:xfrm>
            <a:off x="698341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8" name="Oval 1358"/>
          <p:cNvSpPr>
            <a:spLocks noChangeArrowheads="1"/>
          </p:cNvSpPr>
          <p:nvPr/>
        </p:nvSpPr>
        <p:spPr bwMode="auto">
          <a:xfrm>
            <a:off x="709136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19" name="Oval 1359"/>
          <p:cNvSpPr>
            <a:spLocks noChangeArrowheads="1"/>
          </p:cNvSpPr>
          <p:nvPr/>
        </p:nvSpPr>
        <p:spPr bwMode="auto">
          <a:xfrm>
            <a:off x="7091363" y="1628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0" name="Oval 1360"/>
          <p:cNvSpPr>
            <a:spLocks noChangeArrowheads="1"/>
          </p:cNvSpPr>
          <p:nvPr/>
        </p:nvSpPr>
        <p:spPr bwMode="auto">
          <a:xfrm>
            <a:off x="676751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1" name="Oval 1361"/>
          <p:cNvSpPr>
            <a:spLocks noChangeArrowheads="1"/>
          </p:cNvSpPr>
          <p:nvPr/>
        </p:nvSpPr>
        <p:spPr bwMode="auto">
          <a:xfrm>
            <a:off x="687546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2" name="Oval 1362"/>
          <p:cNvSpPr>
            <a:spLocks noChangeArrowheads="1"/>
          </p:cNvSpPr>
          <p:nvPr/>
        </p:nvSpPr>
        <p:spPr bwMode="auto">
          <a:xfrm>
            <a:off x="709136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3" name="Oval 1363"/>
          <p:cNvSpPr>
            <a:spLocks noChangeArrowheads="1"/>
          </p:cNvSpPr>
          <p:nvPr/>
        </p:nvSpPr>
        <p:spPr bwMode="auto">
          <a:xfrm>
            <a:off x="676751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4" name="Oval 1364"/>
          <p:cNvSpPr>
            <a:spLocks noChangeArrowheads="1"/>
          </p:cNvSpPr>
          <p:nvPr/>
        </p:nvSpPr>
        <p:spPr bwMode="auto">
          <a:xfrm>
            <a:off x="687546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5" name="Oval 1365"/>
          <p:cNvSpPr>
            <a:spLocks noChangeArrowheads="1"/>
          </p:cNvSpPr>
          <p:nvPr/>
        </p:nvSpPr>
        <p:spPr bwMode="auto">
          <a:xfrm>
            <a:off x="698341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6" name="Oval 1366"/>
          <p:cNvSpPr>
            <a:spLocks noChangeArrowheads="1"/>
          </p:cNvSpPr>
          <p:nvPr/>
        </p:nvSpPr>
        <p:spPr bwMode="auto">
          <a:xfrm>
            <a:off x="709136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7" name="Oval 1367"/>
          <p:cNvSpPr>
            <a:spLocks noChangeArrowheads="1"/>
          </p:cNvSpPr>
          <p:nvPr/>
        </p:nvSpPr>
        <p:spPr bwMode="auto">
          <a:xfrm>
            <a:off x="54721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8" name="Oval 1368"/>
          <p:cNvSpPr>
            <a:spLocks noChangeArrowheads="1"/>
          </p:cNvSpPr>
          <p:nvPr/>
        </p:nvSpPr>
        <p:spPr bwMode="auto">
          <a:xfrm>
            <a:off x="54721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29" name="Oval 1369"/>
          <p:cNvSpPr>
            <a:spLocks noChangeArrowheads="1"/>
          </p:cNvSpPr>
          <p:nvPr/>
        </p:nvSpPr>
        <p:spPr bwMode="auto">
          <a:xfrm>
            <a:off x="56880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0" name="Oval 1370"/>
          <p:cNvSpPr>
            <a:spLocks noChangeArrowheads="1"/>
          </p:cNvSpPr>
          <p:nvPr/>
        </p:nvSpPr>
        <p:spPr bwMode="auto">
          <a:xfrm>
            <a:off x="54721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1" name="Oval 1371"/>
          <p:cNvSpPr>
            <a:spLocks noChangeArrowheads="1"/>
          </p:cNvSpPr>
          <p:nvPr/>
        </p:nvSpPr>
        <p:spPr bwMode="auto">
          <a:xfrm>
            <a:off x="55800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2" name="Oval 1372"/>
          <p:cNvSpPr>
            <a:spLocks noChangeArrowheads="1"/>
          </p:cNvSpPr>
          <p:nvPr/>
        </p:nvSpPr>
        <p:spPr bwMode="auto">
          <a:xfrm>
            <a:off x="56880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3" name="Oval 1373"/>
          <p:cNvSpPr>
            <a:spLocks noChangeArrowheads="1"/>
          </p:cNvSpPr>
          <p:nvPr/>
        </p:nvSpPr>
        <p:spPr bwMode="auto">
          <a:xfrm>
            <a:off x="54721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4" name="Oval 1374"/>
          <p:cNvSpPr>
            <a:spLocks noChangeArrowheads="1"/>
          </p:cNvSpPr>
          <p:nvPr/>
        </p:nvSpPr>
        <p:spPr bwMode="auto">
          <a:xfrm>
            <a:off x="55800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5" name="Oval 1375"/>
          <p:cNvSpPr>
            <a:spLocks noChangeArrowheads="1"/>
          </p:cNvSpPr>
          <p:nvPr/>
        </p:nvSpPr>
        <p:spPr bwMode="auto">
          <a:xfrm>
            <a:off x="56880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6" name="Oval 1376"/>
          <p:cNvSpPr>
            <a:spLocks noChangeArrowheads="1"/>
          </p:cNvSpPr>
          <p:nvPr/>
        </p:nvSpPr>
        <p:spPr bwMode="auto">
          <a:xfrm>
            <a:off x="62277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7" name="Oval 1377"/>
          <p:cNvSpPr>
            <a:spLocks noChangeArrowheads="1"/>
          </p:cNvSpPr>
          <p:nvPr/>
        </p:nvSpPr>
        <p:spPr bwMode="auto">
          <a:xfrm>
            <a:off x="676751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8" name="Oval 1378"/>
          <p:cNvSpPr>
            <a:spLocks noChangeArrowheads="1"/>
          </p:cNvSpPr>
          <p:nvPr/>
        </p:nvSpPr>
        <p:spPr bwMode="auto">
          <a:xfrm>
            <a:off x="687546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39" name="Oval 1379"/>
          <p:cNvSpPr>
            <a:spLocks noChangeArrowheads="1"/>
          </p:cNvSpPr>
          <p:nvPr/>
        </p:nvSpPr>
        <p:spPr bwMode="auto">
          <a:xfrm>
            <a:off x="698341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0" name="Oval 1380"/>
          <p:cNvSpPr>
            <a:spLocks noChangeArrowheads="1"/>
          </p:cNvSpPr>
          <p:nvPr/>
        </p:nvSpPr>
        <p:spPr bwMode="auto">
          <a:xfrm>
            <a:off x="709136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1" name="Oval 1381"/>
          <p:cNvSpPr>
            <a:spLocks noChangeArrowheads="1"/>
          </p:cNvSpPr>
          <p:nvPr/>
        </p:nvSpPr>
        <p:spPr bwMode="auto">
          <a:xfrm>
            <a:off x="676751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2" name="Oval 1382"/>
          <p:cNvSpPr>
            <a:spLocks noChangeArrowheads="1"/>
          </p:cNvSpPr>
          <p:nvPr/>
        </p:nvSpPr>
        <p:spPr bwMode="auto">
          <a:xfrm>
            <a:off x="687546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3" name="Oval 1383"/>
          <p:cNvSpPr>
            <a:spLocks noChangeArrowheads="1"/>
          </p:cNvSpPr>
          <p:nvPr/>
        </p:nvSpPr>
        <p:spPr bwMode="auto">
          <a:xfrm>
            <a:off x="698341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4" name="Oval 1384"/>
          <p:cNvSpPr>
            <a:spLocks noChangeArrowheads="1"/>
          </p:cNvSpPr>
          <p:nvPr/>
        </p:nvSpPr>
        <p:spPr bwMode="auto">
          <a:xfrm>
            <a:off x="709136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5" name="Oval 1385"/>
          <p:cNvSpPr>
            <a:spLocks noChangeArrowheads="1"/>
          </p:cNvSpPr>
          <p:nvPr/>
        </p:nvSpPr>
        <p:spPr bwMode="auto">
          <a:xfrm>
            <a:off x="676751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6" name="Oval 1386"/>
          <p:cNvSpPr>
            <a:spLocks noChangeArrowheads="1"/>
          </p:cNvSpPr>
          <p:nvPr/>
        </p:nvSpPr>
        <p:spPr bwMode="auto">
          <a:xfrm>
            <a:off x="687546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7" name="Oval 1387"/>
          <p:cNvSpPr>
            <a:spLocks noChangeArrowheads="1"/>
          </p:cNvSpPr>
          <p:nvPr/>
        </p:nvSpPr>
        <p:spPr bwMode="auto">
          <a:xfrm>
            <a:off x="698341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8" name="Oval 1388"/>
          <p:cNvSpPr>
            <a:spLocks noChangeArrowheads="1"/>
          </p:cNvSpPr>
          <p:nvPr/>
        </p:nvSpPr>
        <p:spPr bwMode="auto">
          <a:xfrm>
            <a:off x="709136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49" name="Oval 1389"/>
          <p:cNvSpPr>
            <a:spLocks noChangeArrowheads="1"/>
          </p:cNvSpPr>
          <p:nvPr/>
        </p:nvSpPr>
        <p:spPr bwMode="auto">
          <a:xfrm>
            <a:off x="676751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0" name="Oval 1390"/>
          <p:cNvSpPr>
            <a:spLocks noChangeArrowheads="1"/>
          </p:cNvSpPr>
          <p:nvPr/>
        </p:nvSpPr>
        <p:spPr bwMode="auto">
          <a:xfrm>
            <a:off x="687546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1" name="Oval 1391"/>
          <p:cNvSpPr>
            <a:spLocks noChangeArrowheads="1"/>
          </p:cNvSpPr>
          <p:nvPr/>
        </p:nvSpPr>
        <p:spPr bwMode="auto">
          <a:xfrm>
            <a:off x="698341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2" name="Oval 1392"/>
          <p:cNvSpPr>
            <a:spLocks noChangeArrowheads="1"/>
          </p:cNvSpPr>
          <p:nvPr/>
        </p:nvSpPr>
        <p:spPr bwMode="auto">
          <a:xfrm>
            <a:off x="709136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3" name="Oval 1393"/>
          <p:cNvSpPr>
            <a:spLocks noChangeArrowheads="1"/>
          </p:cNvSpPr>
          <p:nvPr/>
        </p:nvSpPr>
        <p:spPr bwMode="auto">
          <a:xfrm>
            <a:off x="63357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4" name="Oval 1394"/>
          <p:cNvSpPr>
            <a:spLocks noChangeArrowheads="1"/>
          </p:cNvSpPr>
          <p:nvPr/>
        </p:nvSpPr>
        <p:spPr bwMode="auto">
          <a:xfrm>
            <a:off x="64436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5" name="Oval 1395"/>
          <p:cNvSpPr>
            <a:spLocks noChangeArrowheads="1"/>
          </p:cNvSpPr>
          <p:nvPr/>
        </p:nvSpPr>
        <p:spPr bwMode="auto">
          <a:xfrm>
            <a:off x="66595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6" name="Oval 1396"/>
          <p:cNvSpPr>
            <a:spLocks noChangeArrowheads="1"/>
          </p:cNvSpPr>
          <p:nvPr/>
        </p:nvSpPr>
        <p:spPr bwMode="auto">
          <a:xfrm>
            <a:off x="67675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7" name="Oval 1397"/>
          <p:cNvSpPr>
            <a:spLocks noChangeArrowheads="1"/>
          </p:cNvSpPr>
          <p:nvPr/>
        </p:nvSpPr>
        <p:spPr bwMode="auto">
          <a:xfrm>
            <a:off x="68754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8" name="Oval 1398"/>
          <p:cNvSpPr>
            <a:spLocks noChangeArrowheads="1"/>
          </p:cNvSpPr>
          <p:nvPr/>
        </p:nvSpPr>
        <p:spPr bwMode="auto">
          <a:xfrm>
            <a:off x="69834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59" name="Oval 1399"/>
          <p:cNvSpPr>
            <a:spLocks noChangeArrowheads="1"/>
          </p:cNvSpPr>
          <p:nvPr/>
        </p:nvSpPr>
        <p:spPr bwMode="auto">
          <a:xfrm>
            <a:off x="70913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0" name="Oval 1400"/>
          <p:cNvSpPr>
            <a:spLocks noChangeArrowheads="1"/>
          </p:cNvSpPr>
          <p:nvPr/>
        </p:nvSpPr>
        <p:spPr bwMode="auto">
          <a:xfrm>
            <a:off x="63357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1" name="Oval 1401"/>
          <p:cNvSpPr>
            <a:spLocks noChangeArrowheads="1"/>
          </p:cNvSpPr>
          <p:nvPr/>
        </p:nvSpPr>
        <p:spPr bwMode="auto">
          <a:xfrm>
            <a:off x="64436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2" name="Oval 1402"/>
          <p:cNvSpPr>
            <a:spLocks noChangeArrowheads="1"/>
          </p:cNvSpPr>
          <p:nvPr/>
        </p:nvSpPr>
        <p:spPr bwMode="auto">
          <a:xfrm>
            <a:off x="65516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3" name="Oval 1403"/>
          <p:cNvSpPr>
            <a:spLocks noChangeArrowheads="1"/>
          </p:cNvSpPr>
          <p:nvPr/>
        </p:nvSpPr>
        <p:spPr bwMode="auto">
          <a:xfrm>
            <a:off x="66595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4" name="Oval 1404"/>
          <p:cNvSpPr>
            <a:spLocks noChangeArrowheads="1"/>
          </p:cNvSpPr>
          <p:nvPr/>
        </p:nvSpPr>
        <p:spPr bwMode="auto">
          <a:xfrm>
            <a:off x="67675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5" name="Oval 1405"/>
          <p:cNvSpPr>
            <a:spLocks noChangeArrowheads="1"/>
          </p:cNvSpPr>
          <p:nvPr/>
        </p:nvSpPr>
        <p:spPr bwMode="auto">
          <a:xfrm>
            <a:off x="68754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6" name="Oval 1406"/>
          <p:cNvSpPr>
            <a:spLocks noChangeArrowheads="1"/>
          </p:cNvSpPr>
          <p:nvPr/>
        </p:nvSpPr>
        <p:spPr bwMode="auto">
          <a:xfrm>
            <a:off x="69834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7" name="Oval 1407"/>
          <p:cNvSpPr>
            <a:spLocks noChangeArrowheads="1"/>
          </p:cNvSpPr>
          <p:nvPr/>
        </p:nvSpPr>
        <p:spPr bwMode="auto">
          <a:xfrm>
            <a:off x="70913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8" name="Oval 1408"/>
          <p:cNvSpPr>
            <a:spLocks noChangeArrowheads="1"/>
          </p:cNvSpPr>
          <p:nvPr/>
        </p:nvSpPr>
        <p:spPr bwMode="auto">
          <a:xfrm>
            <a:off x="72009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69" name="Oval 1409"/>
          <p:cNvSpPr>
            <a:spLocks noChangeArrowheads="1"/>
          </p:cNvSpPr>
          <p:nvPr/>
        </p:nvSpPr>
        <p:spPr bwMode="auto">
          <a:xfrm>
            <a:off x="73088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0" name="Oval 1410"/>
          <p:cNvSpPr>
            <a:spLocks noChangeArrowheads="1"/>
          </p:cNvSpPr>
          <p:nvPr/>
        </p:nvSpPr>
        <p:spPr bwMode="auto">
          <a:xfrm>
            <a:off x="74168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1" name="Oval 1411"/>
          <p:cNvSpPr>
            <a:spLocks noChangeArrowheads="1"/>
          </p:cNvSpPr>
          <p:nvPr/>
        </p:nvSpPr>
        <p:spPr bwMode="auto">
          <a:xfrm>
            <a:off x="75247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2" name="Oval 1412"/>
          <p:cNvSpPr>
            <a:spLocks noChangeArrowheads="1"/>
          </p:cNvSpPr>
          <p:nvPr/>
        </p:nvSpPr>
        <p:spPr bwMode="auto">
          <a:xfrm>
            <a:off x="76327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3" name="Oval 1413"/>
          <p:cNvSpPr>
            <a:spLocks noChangeArrowheads="1"/>
          </p:cNvSpPr>
          <p:nvPr/>
        </p:nvSpPr>
        <p:spPr bwMode="auto">
          <a:xfrm>
            <a:off x="77406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4" name="Oval 1414"/>
          <p:cNvSpPr>
            <a:spLocks noChangeArrowheads="1"/>
          </p:cNvSpPr>
          <p:nvPr/>
        </p:nvSpPr>
        <p:spPr bwMode="auto">
          <a:xfrm>
            <a:off x="78486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5" name="Oval 1415"/>
          <p:cNvSpPr>
            <a:spLocks noChangeArrowheads="1"/>
          </p:cNvSpPr>
          <p:nvPr/>
        </p:nvSpPr>
        <p:spPr bwMode="auto">
          <a:xfrm>
            <a:off x="79565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6" name="Oval 1416"/>
          <p:cNvSpPr>
            <a:spLocks noChangeArrowheads="1"/>
          </p:cNvSpPr>
          <p:nvPr/>
        </p:nvSpPr>
        <p:spPr bwMode="auto">
          <a:xfrm>
            <a:off x="72009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7" name="Oval 1417"/>
          <p:cNvSpPr>
            <a:spLocks noChangeArrowheads="1"/>
          </p:cNvSpPr>
          <p:nvPr/>
        </p:nvSpPr>
        <p:spPr bwMode="auto">
          <a:xfrm>
            <a:off x="73088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8" name="Oval 1418"/>
          <p:cNvSpPr>
            <a:spLocks noChangeArrowheads="1"/>
          </p:cNvSpPr>
          <p:nvPr/>
        </p:nvSpPr>
        <p:spPr bwMode="auto">
          <a:xfrm>
            <a:off x="74168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79" name="Oval 1419"/>
          <p:cNvSpPr>
            <a:spLocks noChangeArrowheads="1"/>
          </p:cNvSpPr>
          <p:nvPr/>
        </p:nvSpPr>
        <p:spPr bwMode="auto">
          <a:xfrm>
            <a:off x="75247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0" name="Oval 1420"/>
          <p:cNvSpPr>
            <a:spLocks noChangeArrowheads="1"/>
          </p:cNvSpPr>
          <p:nvPr/>
        </p:nvSpPr>
        <p:spPr bwMode="auto">
          <a:xfrm>
            <a:off x="76327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1" name="Oval 1421"/>
          <p:cNvSpPr>
            <a:spLocks noChangeArrowheads="1"/>
          </p:cNvSpPr>
          <p:nvPr/>
        </p:nvSpPr>
        <p:spPr bwMode="auto">
          <a:xfrm>
            <a:off x="77406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2" name="Oval 1422"/>
          <p:cNvSpPr>
            <a:spLocks noChangeArrowheads="1"/>
          </p:cNvSpPr>
          <p:nvPr/>
        </p:nvSpPr>
        <p:spPr bwMode="auto">
          <a:xfrm>
            <a:off x="78486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3" name="Oval 1423"/>
          <p:cNvSpPr>
            <a:spLocks noChangeArrowheads="1"/>
          </p:cNvSpPr>
          <p:nvPr/>
        </p:nvSpPr>
        <p:spPr bwMode="auto">
          <a:xfrm>
            <a:off x="79565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4" name="Oval 1424"/>
          <p:cNvSpPr>
            <a:spLocks noChangeArrowheads="1"/>
          </p:cNvSpPr>
          <p:nvPr/>
        </p:nvSpPr>
        <p:spPr bwMode="auto">
          <a:xfrm>
            <a:off x="72009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5" name="Oval 1425"/>
          <p:cNvSpPr>
            <a:spLocks noChangeArrowheads="1"/>
          </p:cNvSpPr>
          <p:nvPr/>
        </p:nvSpPr>
        <p:spPr bwMode="auto">
          <a:xfrm>
            <a:off x="73088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6" name="Oval 1426"/>
          <p:cNvSpPr>
            <a:spLocks noChangeArrowheads="1"/>
          </p:cNvSpPr>
          <p:nvPr/>
        </p:nvSpPr>
        <p:spPr bwMode="auto">
          <a:xfrm>
            <a:off x="74168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7" name="Oval 1427"/>
          <p:cNvSpPr>
            <a:spLocks noChangeArrowheads="1"/>
          </p:cNvSpPr>
          <p:nvPr/>
        </p:nvSpPr>
        <p:spPr bwMode="auto">
          <a:xfrm>
            <a:off x="75247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8" name="Oval 1428"/>
          <p:cNvSpPr>
            <a:spLocks noChangeArrowheads="1"/>
          </p:cNvSpPr>
          <p:nvPr/>
        </p:nvSpPr>
        <p:spPr bwMode="auto">
          <a:xfrm>
            <a:off x="76327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89" name="Oval 1429"/>
          <p:cNvSpPr>
            <a:spLocks noChangeArrowheads="1"/>
          </p:cNvSpPr>
          <p:nvPr/>
        </p:nvSpPr>
        <p:spPr bwMode="auto">
          <a:xfrm>
            <a:off x="77406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0" name="Oval 1430"/>
          <p:cNvSpPr>
            <a:spLocks noChangeArrowheads="1"/>
          </p:cNvSpPr>
          <p:nvPr/>
        </p:nvSpPr>
        <p:spPr bwMode="auto">
          <a:xfrm>
            <a:off x="78486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1" name="Oval 1431"/>
          <p:cNvSpPr>
            <a:spLocks noChangeArrowheads="1"/>
          </p:cNvSpPr>
          <p:nvPr/>
        </p:nvSpPr>
        <p:spPr bwMode="auto">
          <a:xfrm>
            <a:off x="79565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2" name="Oval 1432"/>
          <p:cNvSpPr>
            <a:spLocks noChangeArrowheads="1"/>
          </p:cNvSpPr>
          <p:nvPr/>
        </p:nvSpPr>
        <p:spPr bwMode="auto">
          <a:xfrm>
            <a:off x="72009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3" name="Oval 1433"/>
          <p:cNvSpPr>
            <a:spLocks noChangeArrowheads="1"/>
          </p:cNvSpPr>
          <p:nvPr/>
        </p:nvSpPr>
        <p:spPr bwMode="auto">
          <a:xfrm>
            <a:off x="73088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" name="Oval 1434"/>
          <p:cNvSpPr>
            <a:spLocks noChangeArrowheads="1"/>
          </p:cNvSpPr>
          <p:nvPr/>
        </p:nvSpPr>
        <p:spPr bwMode="auto">
          <a:xfrm>
            <a:off x="74168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5" name="Oval 1435"/>
          <p:cNvSpPr>
            <a:spLocks noChangeArrowheads="1"/>
          </p:cNvSpPr>
          <p:nvPr/>
        </p:nvSpPr>
        <p:spPr bwMode="auto">
          <a:xfrm>
            <a:off x="75247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6" name="Oval 1436"/>
          <p:cNvSpPr>
            <a:spLocks noChangeArrowheads="1"/>
          </p:cNvSpPr>
          <p:nvPr/>
        </p:nvSpPr>
        <p:spPr bwMode="auto">
          <a:xfrm>
            <a:off x="76327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7" name="Oval 1437"/>
          <p:cNvSpPr>
            <a:spLocks noChangeArrowheads="1"/>
          </p:cNvSpPr>
          <p:nvPr/>
        </p:nvSpPr>
        <p:spPr bwMode="auto">
          <a:xfrm>
            <a:off x="77406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8" name="Oval 1438"/>
          <p:cNvSpPr>
            <a:spLocks noChangeArrowheads="1"/>
          </p:cNvSpPr>
          <p:nvPr/>
        </p:nvSpPr>
        <p:spPr bwMode="auto">
          <a:xfrm>
            <a:off x="78486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9" name="Oval 1439"/>
          <p:cNvSpPr>
            <a:spLocks noChangeArrowheads="1"/>
          </p:cNvSpPr>
          <p:nvPr/>
        </p:nvSpPr>
        <p:spPr bwMode="auto">
          <a:xfrm>
            <a:off x="79565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0" name="Oval 1440"/>
          <p:cNvSpPr>
            <a:spLocks noChangeArrowheads="1"/>
          </p:cNvSpPr>
          <p:nvPr/>
        </p:nvSpPr>
        <p:spPr bwMode="auto">
          <a:xfrm>
            <a:off x="72009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1" name="Oval 1441"/>
          <p:cNvSpPr>
            <a:spLocks noChangeArrowheads="1"/>
          </p:cNvSpPr>
          <p:nvPr/>
        </p:nvSpPr>
        <p:spPr bwMode="auto">
          <a:xfrm>
            <a:off x="73088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2" name="Oval 1442"/>
          <p:cNvSpPr>
            <a:spLocks noChangeArrowheads="1"/>
          </p:cNvSpPr>
          <p:nvPr/>
        </p:nvSpPr>
        <p:spPr bwMode="auto">
          <a:xfrm>
            <a:off x="74168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3" name="Oval 1443"/>
          <p:cNvSpPr>
            <a:spLocks noChangeArrowheads="1"/>
          </p:cNvSpPr>
          <p:nvPr/>
        </p:nvSpPr>
        <p:spPr bwMode="auto">
          <a:xfrm>
            <a:off x="75247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4" name="Oval 1444"/>
          <p:cNvSpPr>
            <a:spLocks noChangeArrowheads="1"/>
          </p:cNvSpPr>
          <p:nvPr/>
        </p:nvSpPr>
        <p:spPr bwMode="auto">
          <a:xfrm>
            <a:off x="76327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5" name="Oval 1445"/>
          <p:cNvSpPr>
            <a:spLocks noChangeArrowheads="1"/>
          </p:cNvSpPr>
          <p:nvPr/>
        </p:nvSpPr>
        <p:spPr bwMode="auto">
          <a:xfrm>
            <a:off x="77406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6" name="Oval 1446"/>
          <p:cNvSpPr>
            <a:spLocks noChangeArrowheads="1"/>
          </p:cNvSpPr>
          <p:nvPr/>
        </p:nvSpPr>
        <p:spPr bwMode="auto">
          <a:xfrm>
            <a:off x="78486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7" name="Oval 1447"/>
          <p:cNvSpPr>
            <a:spLocks noChangeArrowheads="1"/>
          </p:cNvSpPr>
          <p:nvPr/>
        </p:nvSpPr>
        <p:spPr bwMode="auto">
          <a:xfrm>
            <a:off x="79565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8" name="Oval 1448"/>
          <p:cNvSpPr>
            <a:spLocks noChangeArrowheads="1"/>
          </p:cNvSpPr>
          <p:nvPr/>
        </p:nvSpPr>
        <p:spPr bwMode="auto">
          <a:xfrm>
            <a:off x="72009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09" name="Oval 1449"/>
          <p:cNvSpPr>
            <a:spLocks noChangeArrowheads="1"/>
          </p:cNvSpPr>
          <p:nvPr/>
        </p:nvSpPr>
        <p:spPr bwMode="auto">
          <a:xfrm>
            <a:off x="73088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0" name="Oval 1450"/>
          <p:cNvSpPr>
            <a:spLocks noChangeArrowheads="1"/>
          </p:cNvSpPr>
          <p:nvPr/>
        </p:nvSpPr>
        <p:spPr bwMode="auto">
          <a:xfrm>
            <a:off x="74168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1" name="Oval 1451"/>
          <p:cNvSpPr>
            <a:spLocks noChangeArrowheads="1"/>
          </p:cNvSpPr>
          <p:nvPr/>
        </p:nvSpPr>
        <p:spPr bwMode="auto">
          <a:xfrm>
            <a:off x="75247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2" name="Oval 1452"/>
          <p:cNvSpPr>
            <a:spLocks noChangeArrowheads="1"/>
          </p:cNvSpPr>
          <p:nvPr/>
        </p:nvSpPr>
        <p:spPr bwMode="auto">
          <a:xfrm>
            <a:off x="76327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3" name="Oval 1453"/>
          <p:cNvSpPr>
            <a:spLocks noChangeArrowheads="1"/>
          </p:cNvSpPr>
          <p:nvPr/>
        </p:nvSpPr>
        <p:spPr bwMode="auto">
          <a:xfrm>
            <a:off x="77406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4" name="Oval 1454"/>
          <p:cNvSpPr>
            <a:spLocks noChangeArrowheads="1"/>
          </p:cNvSpPr>
          <p:nvPr/>
        </p:nvSpPr>
        <p:spPr bwMode="auto">
          <a:xfrm>
            <a:off x="78486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5" name="Oval 1455"/>
          <p:cNvSpPr>
            <a:spLocks noChangeArrowheads="1"/>
          </p:cNvSpPr>
          <p:nvPr/>
        </p:nvSpPr>
        <p:spPr bwMode="auto">
          <a:xfrm>
            <a:off x="79565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6" name="Oval 1456"/>
          <p:cNvSpPr>
            <a:spLocks noChangeArrowheads="1"/>
          </p:cNvSpPr>
          <p:nvPr/>
        </p:nvSpPr>
        <p:spPr bwMode="auto">
          <a:xfrm>
            <a:off x="80645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7" name="Oval 1457"/>
          <p:cNvSpPr>
            <a:spLocks noChangeArrowheads="1"/>
          </p:cNvSpPr>
          <p:nvPr/>
        </p:nvSpPr>
        <p:spPr bwMode="auto">
          <a:xfrm>
            <a:off x="81724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8" name="Oval 1458"/>
          <p:cNvSpPr>
            <a:spLocks noChangeArrowheads="1"/>
          </p:cNvSpPr>
          <p:nvPr/>
        </p:nvSpPr>
        <p:spPr bwMode="auto">
          <a:xfrm>
            <a:off x="82804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19" name="Oval 1459"/>
          <p:cNvSpPr>
            <a:spLocks noChangeArrowheads="1"/>
          </p:cNvSpPr>
          <p:nvPr/>
        </p:nvSpPr>
        <p:spPr bwMode="auto">
          <a:xfrm>
            <a:off x="83883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0" name="Oval 1460"/>
          <p:cNvSpPr>
            <a:spLocks noChangeArrowheads="1"/>
          </p:cNvSpPr>
          <p:nvPr/>
        </p:nvSpPr>
        <p:spPr bwMode="auto">
          <a:xfrm>
            <a:off x="84963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1" name="Oval 1461"/>
          <p:cNvSpPr>
            <a:spLocks noChangeArrowheads="1"/>
          </p:cNvSpPr>
          <p:nvPr/>
        </p:nvSpPr>
        <p:spPr bwMode="auto">
          <a:xfrm>
            <a:off x="86042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2" name="Oval 1462"/>
          <p:cNvSpPr>
            <a:spLocks noChangeArrowheads="1"/>
          </p:cNvSpPr>
          <p:nvPr/>
        </p:nvSpPr>
        <p:spPr bwMode="auto">
          <a:xfrm>
            <a:off x="80645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3" name="Oval 1463"/>
          <p:cNvSpPr>
            <a:spLocks noChangeArrowheads="1"/>
          </p:cNvSpPr>
          <p:nvPr/>
        </p:nvSpPr>
        <p:spPr bwMode="auto">
          <a:xfrm>
            <a:off x="81724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4" name="Oval 1464"/>
          <p:cNvSpPr>
            <a:spLocks noChangeArrowheads="1"/>
          </p:cNvSpPr>
          <p:nvPr/>
        </p:nvSpPr>
        <p:spPr bwMode="auto">
          <a:xfrm>
            <a:off x="82804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5" name="Oval 1465"/>
          <p:cNvSpPr>
            <a:spLocks noChangeArrowheads="1"/>
          </p:cNvSpPr>
          <p:nvPr/>
        </p:nvSpPr>
        <p:spPr bwMode="auto">
          <a:xfrm>
            <a:off x="83883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6" name="Oval 1466"/>
          <p:cNvSpPr>
            <a:spLocks noChangeArrowheads="1"/>
          </p:cNvSpPr>
          <p:nvPr/>
        </p:nvSpPr>
        <p:spPr bwMode="auto">
          <a:xfrm>
            <a:off x="84963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7" name="Oval 1467"/>
          <p:cNvSpPr>
            <a:spLocks noChangeArrowheads="1"/>
          </p:cNvSpPr>
          <p:nvPr/>
        </p:nvSpPr>
        <p:spPr bwMode="auto">
          <a:xfrm>
            <a:off x="86042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8" name="Oval 1468"/>
          <p:cNvSpPr>
            <a:spLocks noChangeArrowheads="1"/>
          </p:cNvSpPr>
          <p:nvPr/>
        </p:nvSpPr>
        <p:spPr bwMode="auto">
          <a:xfrm>
            <a:off x="80645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29" name="Oval 1469"/>
          <p:cNvSpPr>
            <a:spLocks noChangeArrowheads="1"/>
          </p:cNvSpPr>
          <p:nvPr/>
        </p:nvSpPr>
        <p:spPr bwMode="auto">
          <a:xfrm>
            <a:off x="81724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0" name="Oval 1470"/>
          <p:cNvSpPr>
            <a:spLocks noChangeArrowheads="1"/>
          </p:cNvSpPr>
          <p:nvPr/>
        </p:nvSpPr>
        <p:spPr bwMode="auto">
          <a:xfrm>
            <a:off x="82804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1" name="Oval 1471"/>
          <p:cNvSpPr>
            <a:spLocks noChangeArrowheads="1"/>
          </p:cNvSpPr>
          <p:nvPr/>
        </p:nvSpPr>
        <p:spPr bwMode="auto">
          <a:xfrm>
            <a:off x="83883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2" name="Oval 1472"/>
          <p:cNvSpPr>
            <a:spLocks noChangeArrowheads="1"/>
          </p:cNvSpPr>
          <p:nvPr/>
        </p:nvSpPr>
        <p:spPr bwMode="auto">
          <a:xfrm>
            <a:off x="84963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3" name="Oval 1473"/>
          <p:cNvSpPr>
            <a:spLocks noChangeArrowheads="1"/>
          </p:cNvSpPr>
          <p:nvPr/>
        </p:nvSpPr>
        <p:spPr bwMode="auto">
          <a:xfrm>
            <a:off x="86042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4" name="Oval 1474"/>
          <p:cNvSpPr>
            <a:spLocks noChangeArrowheads="1"/>
          </p:cNvSpPr>
          <p:nvPr/>
        </p:nvSpPr>
        <p:spPr bwMode="auto">
          <a:xfrm>
            <a:off x="80645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5" name="Oval 1475"/>
          <p:cNvSpPr>
            <a:spLocks noChangeArrowheads="1"/>
          </p:cNvSpPr>
          <p:nvPr/>
        </p:nvSpPr>
        <p:spPr bwMode="auto">
          <a:xfrm>
            <a:off x="81724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6" name="Oval 1476"/>
          <p:cNvSpPr>
            <a:spLocks noChangeArrowheads="1"/>
          </p:cNvSpPr>
          <p:nvPr/>
        </p:nvSpPr>
        <p:spPr bwMode="auto">
          <a:xfrm>
            <a:off x="82804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7" name="Oval 1477"/>
          <p:cNvSpPr>
            <a:spLocks noChangeArrowheads="1"/>
          </p:cNvSpPr>
          <p:nvPr/>
        </p:nvSpPr>
        <p:spPr bwMode="auto">
          <a:xfrm>
            <a:off x="83883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8" name="Oval 1478"/>
          <p:cNvSpPr>
            <a:spLocks noChangeArrowheads="1"/>
          </p:cNvSpPr>
          <p:nvPr/>
        </p:nvSpPr>
        <p:spPr bwMode="auto">
          <a:xfrm>
            <a:off x="84963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39" name="Oval 1479"/>
          <p:cNvSpPr>
            <a:spLocks noChangeArrowheads="1"/>
          </p:cNvSpPr>
          <p:nvPr/>
        </p:nvSpPr>
        <p:spPr bwMode="auto">
          <a:xfrm>
            <a:off x="86042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0" name="Oval 1480"/>
          <p:cNvSpPr>
            <a:spLocks noChangeArrowheads="1"/>
          </p:cNvSpPr>
          <p:nvPr/>
        </p:nvSpPr>
        <p:spPr bwMode="auto">
          <a:xfrm>
            <a:off x="80645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1" name="Oval 1481"/>
          <p:cNvSpPr>
            <a:spLocks noChangeArrowheads="1"/>
          </p:cNvSpPr>
          <p:nvPr/>
        </p:nvSpPr>
        <p:spPr bwMode="auto">
          <a:xfrm>
            <a:off x="81724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2" name="Oval 1482"/>
          <p:cNvSpPr>
            <a:spLocks noChangeArrowheads="1"/>
          </p:cNvSpPr>
          <p:nvPr/>
        </p:nvSpPr>
        <p:spPr bwMode="auto">
          <a:xfrm>
            <a:off x="82804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3" name="Oval 1483"/>
          <p:cNvSpPr>
            <a:spLocks noChangeArrowheads="1"/>
          </p:cNvSpPr>
          <p:nvPr/>
        </p:nvSpPr>
        <p:spPr bwMode="auto">
          <a:xfrm>
            <a:off x="83883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4" name="Oval 1484"/>
          <p:cNvSpPr>
            <a:spLocks noChangeArrowheads="1"/>
          </p:cNvSpPr>
          <p:nvPr/>
        </p:nvSpPr>
        <p:spPr bwMode="auto">
          <a:xfrm>
            <a:off x="84963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5" name="Oval 1485"/>
          <p:cNvSpPr>
            <a:spLocks noChangeArrowheads="1"/>
          </p:cNvSpPr>
          <p:nvPr/>
        </p:nvSpPr>
        <p:spPr bwMode="auto">
          <a:xfrm>
            <a:off x="86042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6" name="Oval 1486"/>
          <p:cNvSpPr>
            <a:spLocks noChangeArrowheads="1"/>
          </p:cNvSpPr>
          <p:nvPr/>
        </p:nvSpPr>
        <p:spPr bwMode="auto">
          <a:xfrm>
            <a:off x="80645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7" name="Oval 1487"/>
          <p:cNvSpPr>
            <a:spLocks noChangeArrowheads="1"/>
          </p:cNvSpPr>
          <p:nvPr/>
        </p:nvSpPr>
        <p:spPr bwMode="auto">
          <a:xfrm>
            <a:off x="81724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8" name="Oval 1488"/>
          <p:cNvSpPr>
            <a:spLocks noChangeArrowheads="1"/>
          </p:cNvSpPr>
          <p:nvPr/>
        </p:nvSpPr>
        <p:spPr bwMode="auto">
          <a:xfrm>
            <a:off x="82804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49" name="Oval 1489"/>
          <p:cNvSpPr>
            <a:spLocks noChangeArrowheads="1"/>
          </p:cNvSpPr>
          <p:nvPr/>
        </p:nvSpPr>
        <p:spPr bwMode="auto">
          <a:xfrm>
            <a:off x="83883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0" name="Oval 1490"/>
          <p:cNvSpPr>
            <a:spLocks noChangeArrowheads="1"/>
          </p:cNvSpPr>
          <p:nvPr/>
        </p:nvSpPr>
        <p:spPr bwMode="auto">
          <a:xfrm>
            <a:off x="84963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1" name="Oval 1491"/>
          <p:cNvSpPr>
            <a:spLocks noChangeArrowheads="1"/>
          </p:cNvSpPr>
          <p:nvPr/>
        </p:nvSpPr>
        <p:spPr bwMode="auto">
          <a:xfrm>
            <a:off x="86042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2" name="Oval 1492"/>
          <p:cNvSpPr>
            <a:spLocks noChangeArrowheads="1"/>
          </p:cNvSpPr>
          <p:nvPr/>
        </p:nvSpPr>
        <p:spPr bwMode="auto">
          <a:xfrm>
            <a:off x="72009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3" name="Oval 1493"/>
          <p:cNvSpPr>
            <a:spLocks noChangeArrowheads="1"/>
          </p:cNvSpPr>
          <p:nvPr/>
        </p:nvSpPr>
        <p:spPr bwMode="auto">
          <a:xfrm>
            <a:off x="73088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4" name="Oval 1494"/>
          <p:cNvSpPr>
            <a:spLocks noChangeArrowheads="1"/>
          </p:cNvSpPr>
          <p:nvPr/>
        </p:nvSpPr>
        <p:spPr bwMode="auto">
          <a:xfrm>
            <a:off x="74168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5" name="Oval 1495"/>
          <p:cNvSpPr>
            <a:spLocks noChangeArrowheads="1"/>
          </p:cNvSpPr>
          <p:nvPr/>
        </p:nvSpPr>
        <p:spPr bwMode="auto">
          <a:xfrm>
            <a:off x="75247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6" name="Oval 1496"/>
          <p:cNvSpPr>
            <a:spLocks noChangeArrowheads="1"/>
          </p:cNvSpPr>
          <p:nvPr/>
        </p:nvSpPr>
        <p:spPr bwMode="auto">
          <a:xfrm>
            <a:off x="76327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7" name="Oval 1497"/>
          <p:cNvSpPr>
            <a:spLocks noChangeArrowheads="1"/>
          </p:cNvSpPr>
          <p:nvPr/>
        </p:nvSpPr>
        <p:spPr bwMode="auto">
          <a:xfrm>
            <a:off x="77406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8" name="Oval 1498"/>
          <p:cNvSpPr>
            <a:spLocks noChangeArrowheads="1"/>
          </p:cNvSpPr>
          <p:nvPr/>
        </p:nvSpPr>
        <p:spPr bwMode="auto">
          <a:xfrm>
            <a:off x="78486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59" name="Oval 1499"/>
          <p:cNvSpPr>
            <a:spLocks noChangeArrowheads="1"/>
          </p:cNvSpPr>
          <p:nvPr/>
        </p:nvSpPr>
        <p:spPr bwMode="auto">
          <a:xfrm>
            <a:off x="79565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0" name="Oval 1500"/>
          <p:cNvSpPr>
            <a:spLocks noChangeArrowheads="1"/>
          </p:cNvSpPr>
          <p:nvPr/>
        </p:nvSpPr>
        <p:spPr bwMode="auto">
          <a:xfrm>
            <a:off x="72009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1" name="Oval 1501"/>
          <p:cNvSpPr>
            <a:spLocks noChangeArrowheads="1"/>
          </p:cNvSpPr>
          <p:nvPr/>
        </p:nvSpPr>
        <p:spPr bwMode="auto">
          <a:xfrm>
            <a:off x="73088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2" name="Oval 1502"/>
          <p:cNvSpPr>
            <a:spLocks noChangeArrowheads="1"/>
          </p:cNvSpPr>
          <p:nvPr/>
        </p:nvSpPr>
        <p:spPr bwMode="auto">
          <a:xfrm>
            <a:off x="74168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3" name="Oval 1503"/>
          <p:cNvSpPr>
            <a:spLocks noChangeArrowheads="1"/>
          </p:cNvSpPr>
          <p:nvPr/>
        </p:nvSpPr>
        <p:spPr bwMode="auto">
          <a:xfrm>
            <a:off x="75247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4" name="Oval 1504"/>
          <p:cNvSpPr>
            <a:spLocks noChangeArrowheads="1"/>
          </p:cNvSpPr>
          <p:nvPr/>
        </p:nvSpPr>
        <p:spPr bwMode="auto">
          <a:xfrm>
            <a:off x="76327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5" name="Oval 1505"/>
          <p:cNvSpPr>
            <a:spLocks noChangeArrowheads="1"/>
          </p:cNvSpPr>
          <p:nvPr/>
        </p:nvSpPr>
        <p:spPr bwMode="auto">
          <a:xfrm>
            <a:off x="77406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6" name="Oval 1506"/>
          <p:cNvSpPr>
            <a:spLocks noChangeArrowheads="1"/>
          </p:cNvSpPr>
          <p:nvPr/>
        </p:nvSpPr>
        <p:spPr bwMode="auto">
          <a:xfrm>
            <a:off x="78486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7" name="Oval 1507"/>
          <p:cNvSpPr>
            <a:spLocks noChangeArrowheads="1"/>
          </p:cNvSpPr>
          <p:nvPr/>
        </p:nvSpPr>
        <p:spPr bwMode="auto">
          <a:xfrm>
            <a:off x="79565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8" name="Oval 1508"/>
          <p:cNvSpPr>
            <a:spLocks noChangeArrowheads="1"/>
          </p:cNvSpPr>
          <p:nvPr/>
        </p:nvSpPr>
        <p:spPr bwMode="auto">
          <a:xfrm>
            <a:off x="72009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69" name="Oval 1509"/>
          <p:cNvSpPr>
            <a:spLocks noChangeArrowheads="1"/>
          </p:cNvSpPr>
          <p:nvPr/>
        </p:nvSpPr>
        <p:spPr bwMode="auto">
          <a:xfrm>
            <a:off x="73088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0" name="Oval 1510"/>
          <p:cNvSpPr>
            <a:spLocks noChangeArrowheads="1"/>
          </p:cNvSpPr>
          <p:nvPr/>
        </p:nvSpPr>
        <p:spPr bwMode="auto">
          <a:xfrm>
            <a:off x="74168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1" name="Oval 1511"/>
          <p:cNvSpPr>
            <a:spLocks noChangeArrowheads="1"/>
          </p:cNvSpPr>
          <p:nvPr/>
        </p:nvSpPr>
        <p:spPr bwMode="auto">
          <a:xfrm>
            <a:off x="75247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2" name="Oval 1512"/>
          <p:cNvSpPr>
            <a:spLocks noChangeArrowheads="1"/>
          </p:cNvSpPr>
          <p:nvPr/>
        </p:nvSpPr>
        <p:spPr bwMode="auto">
          <a:xfrm>
            <a:off x="76327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3" name="Oval 1513"/>
          <p:cNvSpPr>
            <a:spLocks noChangeArrowheads="1"/>
          </p:cNvSpPr>
          <p:nvPr/>
        </p:nvSpPr>
        <p:spPr bwMode="auto">
          <a:xfrm>
            <a:off x="77406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4" name="Oval 1514"/>
          <p:cNvSpPr>
            <a:spLocks noChangeArrowheads="1"/>
          </p:cNvSpPr>
          <p:nvPr/>
        </p:nvSpPr>
        <p:spPr bwMode="auto">
          <a:xfrm>
            <a:off x="78486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5" name="Oval 1515"/>
          <p:cNvSpPr>
            <a:spLocks noChangeArrowheads="1"/>
          </p:cNvSpPr>
          <p:nvPr/>
        </p:nvSpPr>
        <p:spPr bwMode="auto">
          <a:xfrm>
            <a:off x="79565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6" name="Oval 1516"/>
          <p:cNvSpPr>
            <a:spLocks noChangeArrowheads="1"/>
          </p:cNvSpPr>
          <p:nvPr/>
        </p:nvSpPr>
        <p:spPr bwMode="auto">
          <a:xfrm>
            <a:off x="72009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7" name="Oval 1517"/>
          <p:cNvSpPr>
            <a:spLocks noChangeArrowheads="1"/>
          </p:cNvSpPr>
          <p:nvPr/>
        </p:nvSpPr>
        <p:spPr bwMode="auto">
          <a:xfrm>
            <a:off x="73088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8" name="Oval 1518"/>
          <p:cNvSpPr>
            <a:spLocks noChangeArrowheads="1"/>
          </p:cNvSpPr>
          <p:nvPr/>
        </p:nvSpPr>
        <p:spPr bwMode="auto">
          <a:xfrm>
            <a:off x="74168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79" name="Oval 1519"/>
          <p:cNvSpPr>
            <a:spLocks noChangeArrowheads="1"/>
          </p:cNvSpPr>
          <p:nvPr/>
        </p:nvSpPr>
        <p:spPr bwMode="auto">
          <a:xfrm>
            <a:off x="75247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0" name="Oval 1520"/>
          <p:cNvSpPr>
            <a:spLocks noChangeArrowheads="1"/>
          </p:cNvSpPr>
          <p:nvPr/>
        </p:nvSpPr>
        <p:spPr bwMode="auto">
          <a:xfrm>
            <a:off x="76327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1" name="Oval 1521"/>
          <p:cNvSpPr>
            <a:spLocks noChangeArrowheads="1"/>
          </p:cNvSpPr>
          <p:nvPr/>
        </p:nvSpPr>
        <p:spPr bwMode="auto">
          <a:xfrm>
            <a:off x="77406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2" name="Oval 1522"/>
          <p:cNvSpPr>
            <a:spLocks noChangeArrowheads="1"/>
          </p:cNvSpPr>
          <p:nvPr/>
        </p:nvSpPr>
        <p:spPr bwMode="auto">
          <a:xfrm>
            <a:off x="78486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3" name="Oval 1523"/>
          <p:cNvSpPr>
            <a:spLocks noChangeArrowheads="1"/>
          </p:cNvSpPr>
          <p:nvPr/>
        </p:nvSpPr>
        <p:spPr bwMode="auto">
          <a:xfrm>
            <a:off x="79565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4" name="Oval 1524"/>
          <p:cNvSpPr>
            <a:spLocks noChangeArrowheads="1"/>
          </p:cNvSpPr>
          <p:nvPr/>
        </p:nvSpPr>
        <p:spPr bwMode="auto">
          <a:xfrm>
            <a:off x="72009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5" name="Oval 1525"/>
          <p:cNvSpPr>
            <a:spLocks noChangeArrowheads="1"/>
          </p:cNvSpPr>
          <p:nvPr/>
        </p:nvSpPr>
        <p:spPr bwMode="auto">
          <a:xfrm>
            <a:off x="73088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6" name="Oval 1526"/>
          <p:cNvSpPr>
            <a:spLocks noChangeArrowheads="1"/>
          </p:cNvSpPr>
          <p:nvPr/>
        </p:nvSpPr>
        <p:spPr bwMode="auto">
          <a:xfrm>
            <a:off x="74168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7" name="Oval 1527"/>
          <p:cNvSpPr>
            <a:spLocks noChangeArrowheads="1"/>
          </p:cNvSpPr>
          <p:nvPr/>
        </p:nvSpPr>
        <p:spPr bwMode="auto">
          <a:xfrm>
            <a:off x="75247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8" name="Oval 1528"/>
          <p:cNvSpPr>
            <a:spLocks noChangeArrowheads="1"/>
          </p:cNvSpPr>
          <p:nvPr/>
        </p:nvSpPr>
        <p:spPr bwMode="auto">
          <a:xfrm>
            <a:off x="76327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89" name="Oval 1529"/>
          <p:cNvSpPr>
            <a:spLocks noChangeArrowheads="1"/>
          </p:cNvSpPr>
          <p:nvPr/>
        </p:nvSpPr>
        <p:spPr bwMode="auto">
          <a:xfrm>
            <a:off x="77406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0" name="Oval 1530"/>
          <p:cNvSpPr>
            <a:spLocks noChangeArrowheads="1"/>
          </p:cNvSpPr>
          <p:nvPr/>
        </p:nvSpPr>
        <p:spPr bwMode="auto">
          <a:xfrm>
            <a:off x="78486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1" name="Oval 1531"/>
          <p:cNvSpPr>
            <a:spLocks noChangeArrowheads="1"/>
          </p:cNvSpPr>
          <p:nvPr/>
        </p:nvSpPr>
        <p:spPr bwMode="auto">
          <a:xfrm>
            <a:off x="79565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2" name="Oval 1532"/>
          <p:cNvSpPr>
            <a:spLocks noChangeArrowheads="1"/>
          </p:cNvSpPr>
          <p:nvPr/>
        </p:nvSpPr>
        <p:spPr bwMode="auto">
          <a:xfrm>
            <a:off x="72009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3" name="Oval 1533"/>
          <p:cNvSpPr>
            <a:spLocks noChangeArrowheads="1"/>
          </p:cNvSpPr>
          <p:nvPr/>
        </p:nvSpPr>
        <p:spPr bwMode="auto">
          <a:xfrm>
            <a:off x="73088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4" name="Oval 1534"/>
          <p:cNvSpPr>
            <a:spLocks noChangeArrowheads="1"/>
          </p:cNvSpPr>
          <p:nvPr/>
        </p:nvSpPr>
        <p:spPr bwMode="auto">
          <a:xfrm>
            <a:off x="75247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5" name="Oval 1535"/>
          <p:cNvSpPr>
            <a:spLocks noChangeArrowheads="1"/>
          </p:cNvSpPr>
          <p:nvPr/>
        </p:nvSpPr>
        <p:spPr bwMode="auto">
          <a:xfrm>
            <a:off x="76327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6" name="Oval 1536"/>
          <p:cNvSpPr>
            <a:spLocks noChangeArrowheads="1"/>
          </p:cNvSpPr>
          <p:nvPr/>
        </p:nvSpPr>
        <p:spPr bwMode="auto">
          <a:xfrm>
            <a:off x="77406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7" name="Oval 1537"/>
          <p:cNvSpPr>
            <a:spLocks noChangeArrowheads="1"/>
          </p:cNvSpPr>
          <p:nvPr/>
        </p:nvSpPr>
        <p:spPr bwMode="auto">
          <a:xfrm>
            <a:off x="78486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8" name="Oval 1538"/>
          <p:cNvSpPr>
            <a:spLocks noChangeArrowheads="1"/>
          </p:cNvSpPr>
          <p:nvPr/>
        </p:nvSpPr>
        <p:spPr bwMode="auto">
          <a:xfrm>
            <a:off x="79565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099" name="Oval 1539"/>
          <p:cNvSpPr>
            <a:spLocks noChangeArrowheads="1"/>
          </p:cNvSpPr>
          <p:nvPr/>
        </p:nvSpPr>
        <p:spPr bwMode="auto">
          <a:xfrm>
            <a:off x="80645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0" name="Oval 1540"/>
          <p:cNvSpPr>
            <a:spLocks noChangeArrowheads="1"/>
          </p:cNvSpPr>
          <p:nvPr/>
        </p:nvSpPr>
        <p:spPr bwMode="auto">
          <a:xfrm>
            <a:off x="81724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1" name="Oval 1541"/>
          <p:cNvSpPr>
            <a:spLocks noChangeArrowheads="1"/>
          </p:cNvSpPr>
          <p:nvPr/>
        </p:nvSpPr>
        <p:spPr bwMode="auto">
          <a:xfrm>
            <a:off x="82804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2" name="Oval 1542"/>
          <p:cNvSpPr>
            <a:spLocks noChangeArrowheads="1"/>
          </p:cNvSpPr>
          <p:nvPr/>
        </p:nvSpPr>
        <p:spPr bwMode="auto">
          <a:xfrm>
            <a:off x="83883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3" name="Oval 1543"/>
          <p:cNvSpPr>
            <a:spLocks noChangeArrowheads="1"/>
          </p:cNvSpPr>
          <p:nvPr/>
        </p:nvSpPr>
        <p:spPr bwMode="auto">
          <a:xfrm>
            <a:off x="84963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4" name="Oval 1544"/>
          <p:cNvSpPr>
            <a:spLocks noChangeArrowheads="1"/>
          </p:cNvSpPr>
          <p:nvPr/>
        </p:nvSpPr>
        <p:spPr bwMode="auto">
          <a:xfrm>
            <a:off x="86042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5" name="Oval 1545"/>
          <p:cNvSpPr>
            <a:spLocks noChangeArrowheads="1"/>
          </p:cNvSpPr>
          <p:nvPr/>
        </p:nvSpPr>
        <p:spPr bwMode="auto">
          <a:xfrm>
            <a:off x="80645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6" name="Oval 1546"/>
          <p:cNvSpPr>
            <a:spLocks noChangeArrowheads="1"/>
          </p:cNvSpPr>
          <p:nvPr/>
        </p:nvSpPr>
        <p:spPr bwMode="auto">
          <a:xfrm>
            <a:off x="81724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7" name="Oval 1547"/>
          <p:cNvSpPr>
            <a:spLocks noChangeArrowheads="1"/>
          </p:cNvSpPr>
          <p:nvPr/>
        </p:nvSpPr>
        <p:spPr bwMode="auto">
          <a:xfrm>
            <a:off x="82804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8" name="Oval 1548"/>
          <p:cNvSpPr>
            <a:spLocks noChangeArrowheads="1"/>
          </p:cNvSpPr>
          <p:nvPr/>
        </p:nvSpPr>
        <p:spPr bwMode="auto">
          <a:xfrm>
            <a:off x="83883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09" name="Oval 1549"/>
          <p:cNvSpPr>
            <a:spLocks noChangeArrowheads="1"/>
          </p:cNvSpPr>
          <p:nvPr/>
        </p:nvSpPr>
        <p:spPr bwMode="auto">
          <a:xfrm>
            <a:off x="84963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0" name="Oval 1550"/>
          <p:cNvSpPr>
            <a:spLocks noChangeArrowheads="1"/>
          </p:cNvSpPr>
          <p:nvPr/>
        </p:nvSpPr>
        <p:spPr bwMode="auto">
          <a:xfrm>
            <a:off x="86042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1" name="Oval 1551"/>
          <p:cNvSpPr>
            <a:spLocks noChangeArrowheads="1"/>
          </p:cNvSpPr>
          <p:nvPr/>
        </p:nvSpPr>
        <p:spPr bwMode="auto">
          <a:xfrm>
            <a:off x="80645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2" name="Oval 1552"/>
          <p:cNvSpPr>
            <a:spLocks noChangeArrowheads="1"/>
          </p:cNvSpPr>
          <p:nvPr/>
        </p:nvSpPr>
        <p:spPr bwMode="auto">
          <a:xfrm>
            <a:off x="81724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3" name="Oval 1553"/>
          <p:cNvSpPr>
            <a:spLocks noChangeArrowheads="1"/>
          </p:cNvSpPr>
          <p:nvPr/>
        </p:nvSpPr>
        <p:spPr bwMode="auto">
          <a:xfrm>
            <a:off x="82804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4" name="Oval 1554"/>
          <p:cNvSpPr>
            <a:spLocks noChangeArrowheads="1"/>
          </p:cNvSpPr>
          <p:nvPr/>
        </p:nvSpPr>
        <p:spPr bwMode="auto">
          <a:xfrm>
            <a:off x="83883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5" name="Oval 1555"/>
          <p:cNvSpPr>
            <a:spLocks noChangeArrowheads="1"/>
          </p:cNvSpPr>
          <p:nvPr/>
        </p:nvSpPr>
        <p:spPr bwMode="auto">
          <a:xfrm>
            <a:off x="84963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6" name="Oval 1556"/>
          <p:cNvSpPr>
            <a:spLocks noChangeArrowheads="1"/>
          </p:cNvSpPr>
          <p:nvPr/>
        </p:nvSpPr>
        <p:spPr bwMode="auto">
          <a:xfrm>
            <a:off x="86042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7" name="Oval 1557"/>
          <p:cNvSpPr>
            <a:spLocks noChangeArrowheads="1"/>
          </p:cNvSpPr>
          <p:nvPr/>
        </p:nvSpPr>
        <p:spPr bwMode="auto">
          <a:xfrm>
            <a:off x="80645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8" name="Oval 1558"/>
          <p:cNvSpPr>
            <a:spLocks noChangeArrowheads="1"/>
          </p:cNvSpPr>
          <p:nvPr/>
        </p:nvSpPr>
        <p:spPr bwMode="auto">
          <a:xfrm>
            <a:off x="81724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19" name="Oval 1559"/>
          <p:cNvSpPr>
            <a:spLocks noChangeArrowheads="1"/>
          </p:cNvSpPr>
          <p:nvPr/>
        </p:nvSpPr>
        <p:spPr bwMode="auto">
          <a:xfrm>
            <a:off x="82804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0" name="Oval 1560"/>
          <p:cNvSpPr>
            <a:spLocks noChangeArrowheads="1"/>
          </p:cNvSpPr>
          <p:nvPr/>
        </p:nvSpPr>
        <p:spPr bwMode="auto">
          <a:xfrm>
            <a:off x="83883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1" name="Oval 1561"/>
          <p:cNvSpPr>
            <a:spLocks noChangeArrowheads="1"/>
          </p:cNvSpPr>
          <p:nvPr/>
        </p:nvSpPr>
        <p:spPr bwMode="auto">
          <a:xfrm>
            <a:off x="84963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2" name="Oval 1562"/>
          <p:cNvSpPr>
            <a:spLocks noChangeArrowheads="1"/>
          </p:cNvSpPr>
          <p:nvPr/>
        </p:nvSpPr>
        <p:spPr bwMode="auto">
          <a:xfrm>
            <a:off x="86042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3" name="Oval 1563"/>
          <p:cNvSpPr>
            <a:spLocks noChangeArrowheads="1"/>
          </p:cNvSpPr>
          <p:nvPr/>
        </p:nvSpPr>
        <p:spPr bwMode="auto">
          <a:xfrm>
            <a:off x="80645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4" name="Oval 1564"/>
          <p:cNvSpPr>
            <a:spLocks noChangeArrowheads="1"/>
          </p:cNvSpPr>
          <p:nvPr/>
        </p:nvSpPr>
        <p:spPr bwMode="auto">
          <a:xfrm>
            <a:off x="81724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5" name="Oval 1565"/>
          <p:cNvSpPr>
            <a:spLocks noChangeArrowheads="1"/>
          </p:cNvSpPr>
          <p:nvPr/>
        </p:nvSpPr>
        <p:spPr bwMode="auto">
          <a:xfrm>
            <a:off x="82804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6" name="Oval 1566"/>
          <p:cNvSpPr>
            <a:spLocks noChangeArrowheads="1"/>
          </p:cNvSpPr>
          <p:nvPr/>
        </p:nvSpPr>
        <p:spPr bwMode="auto">
          <a:xfrm>
            <a:off x="83883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7" name="Oval 1567"/>
          <p:cNvSpPr>
            <a:spLocks noChangeArrowheads="1"/>
          </p:cNvSpPr>
          <p:nvPr/>
        </p:nvSpPr>
        <p:spPr bwMode="auto">
          <a:xfrm>
            <a:off x="84963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8" name="Oval 1568"/>
          <p:cNvSpPr>
            <a:spLocks noChangeArrowheads="1"/>
          </p:cNvSpPr>
          <p:nvPr/>
        </p:nvSpPr>
        <p:spPr bwMode="auto">
          <a:xfrm>
            <a:off x="86042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29" name="Oval 1569"/>
          <p:cNvSpPr>
            <a:spLocks noChangeArrowheads="1"/>
          </p:cNvSpPr>
          <p:nvPr/>
        </p:nvSpPr>
        <p:spPr bwMode="auto">
          <a:xfrm>
            <a:off x="80645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0" name="Oval 1570"/>
          <p:cNvSpPr>
            <a:spLocks noChangeArrowheads="1"/>
          </p:cNvSpPr>
          <p:nvPr/>
        </p:nvSpPr>
        <p:spPr bwMode="auto">
          <a:xfrm>
            <a:off x="81724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1" name="Oval 1571"/>
          <p:cNvSpPr>
            <a:spLocks noChangeArrowheads="1"/>
          </p:cNvSpPr>
          <p:nvPr/>
        </p:nvSpPr>
        <p:spPr bwMode="auto">
          <a:xfrm>
            <a:off x="82804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2" name="Oval 1572"/>
          <p:cNvSpPr>
            <a:spLocks noChangeArrowheads="1"/>
          </p:cNvSpPr>
          <p:nvPr/>
        </p:nvSpPr>
        <p:spPr bwMode="auto">
          <a:xfrm>
            <a:off x="83883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3" name="Oval 1573"/>
          <p:cNvSpPr>
            <a:spLocks noChangeArrowheads="1"/>
          </p:cNvSpPr>
          <p:nvPr/>
        </p:nvSpPr>
        <p:spPr bwMode="auto">
          <a:xfrm>
            <a:off x="84963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4" name="Oval 1574"/>
          <p:cNvSpPr>
            <a:spLocks noChangeArrowheads="1"/>
          </p:cNvSpPr>
          <p:nvPr/>
        </p:nvSpPr>
        <p:spPr bwMode="auto">
          <a:xfrm>
            <a:off x="86042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5" name="Oval 1575"/>
          <p:cNvSpPr>
            <a:spLocks noChangeArrowheads="1"/>
          </p:cNvSpPr>
          <p:nvPr/>
        </p:nvSpPr>
        <p:spPr bwMode="auto">
          <a:xfrm>
            <a:off x="72009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6" name="Oval 1576"/>
          <p:cNvSpPr>
            <a:spLocks noChangeArrowheads="1"/>
          </p:cNvSpPr>
          <p:nvPr/>
        </p:nvSpPr>
        <p:spPr bwMode="auto">
          <a:xfrm>
            <a:off x="73088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7" name="Oval 1577"/>
          <p:cNvSpPr>
            <a:spLocks noChangeArrowheads="1"/>
          </p:cNvSpPr>
          <p:nvPr/>
        </p:nvSpPr>
        <p:spPr bwMode="auto">
          <a:xfrm>
            <a:off x="74168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8" name="Oval 1578"/>
          <p:cNvSpPr>
            <a:spLocks noChangeArrowheads="1"/>
          </p:cNvSpPr>
          <p:nvPr/>
        </p:nvSpPr>
        <p:spPr bwMode="auto">
          <a:xfrm>
            <a:off x="75247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39" name="Oval 1579"/>
          <p:cNvSpPr>
            <a:spLocks noChangeArrowheads="1"/>
          </p:cNvSpPr>
          <p:nvPr/>
        </p:nvSpPr>
        <p:spPr bwMode="auto">
          <a:xfrm>
            <a:off x="76327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0" name="Oval 1580"/>
          <p:cNvSpPr>
            <a:spLocks noChangeArrowheads="1"/>
          </p:cNvSpPr>
          <p:nvPr/>
        </p:nvSpPr>
        <p:spPr bwMode="auto">
          <a:xfrm>
            <a:off x="77406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1" name="Oval 1581"/>
          <p:cNvSpPr>
            <a:spLocks noChangeArrowheads="1"/>
          </p:cNvSpPr>
          <p:nvPr/>
        </p:nvSpPr>
        <p:spPr bwMode="auto">
          <a:xfrm>
            <a:off x="78486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2" name="Oval 1582"/>
          <p:cNvSpPr>
            <a:spLocks noChangeArrowheads="1"/>
          </p:cNvSpPr>
          <p:nvPr/>
        </p:nvSpPr>
        <p:spPr bwMode="auto">
          <a:xfrm>
            <a:off x="79565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3" name="Oval 1583"/>
          <p:cNvSpPr>
            <a:spLocks noChangeArrowheads="1"/>
          </p:cNvSpPr>
          <p:nvPr/>
        </p:nvSpPr>
        <p:spPr bwMode="auto">
          <a:xfrm>
            <a:off x="72009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4" name="Oval 1584"/>
          <p:cNvSpPr>
            <a:spLocks noChangeArrowheads="1"/>
          </p:cNvSpPr>
          <p:nvPr/>
        </p:nvSpPr>
        <p:spPr bwMode="auto">
          <a:xfrm>
            <a:off x="73088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5" name="Oval 1585"/>
          <p:cNvSpPr>
            <a:spLocks noChangeArrowheads="1"/>
          </p:cNvSpPr>
          <p:nvPr/>
        </p:nvSpPr>
        <p:spPr bwMode="auto">
          <a:xfrm>
            <a:off x="74168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6" name="Oval 1586"/>
          <p:cNvSpPr>
            <a:spLocks noChangeArrowheads="1"/>
          </p:cNvSpPr>
          <p:nvPr/>
        </p:nvSpPr>
        <p:spPr bwMode="auto">
          <a:xfrm>
            <a:off x="75247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7" name="Oval 1587"/>
          <p:cNvSpPr>
            <a:spLocks noChangeArrowheads="1"/>
          </p:cNvSpPr>
          <p:nvPr/>
        </p:nvSpPr>
        <p:spPr bwMode="auto">
          <a:xfrm>
            <a:off x="76327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8" name="Oval 1588"/>
          <p:cNvSpPr>
            <a:spLocks noChangeArrowheads="1"/>
          </p:cNvSpPr>
          <p:nvPr/>
        </p:nvSpPr>
        <p:spPr bwMode="auto">
          <a:xfrm>
            <a:off x="77406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49" name="Oval 1589"/>
          <p:cNvSpPr>
            <a:spLocks noChangeArrowheads="1"/>
          </p:cNvSpPr>
          <p:nvPr/>
        </p:nvSpPr>
        <p:spPr bwMode="auto">
          <a:xfrm>
            <a:off x="78486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0" name="Oval 1590"/>
          <p:cNvSpPr>
            <a:spLocks noChangeArrowheads="1"/>
          </p:cNvSpPr>
          <p:nvPr/>
        </p:nvSpPr>
        <p:spPr bwMode="auto">
          <a:xfrm>
            <a:off x="79565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1" name="Oval 1591"/>
          <p:cNvSpPr>
            <a:spLocks noChangeArrowheads="1"/>
          </p:cNvSpPr>
          <p:nvPr/>
        </p:nvSpPr>
        <p:spPr bwMode="auto">
          <a:xfrm>
            <a:off x="72009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2" name="Oval 1592"/>
          <p:cNvSpPr>
            <a:spLocks noChangeArrowheads="1"/>
          </p:cNvSpPr>
          <p:nvPr/>
        </p:nvSpPr>
        <p:spPr bwMode="auto">
          <a:xfrm>
            <a:off x="73088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3" name="Oval 1593"/>
          <p:cNvSpPr>
            <a:spLocks noChangeArrowheads="1"/>
          </p:cNvSpPr>
          <p:nvPr/>
        </p:nvSpPr>
        <p:spPr bwMode="auto">
          <a:xfrm>
            <a:off x="74168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4" name="Oval 1594"/>
          <p:cNvSpPr>
            <a:spLocks noChangeArrowheads="1"/>
          </p:cNvSpPr>
          <p:nvPr/>
        </p:nvSpPr>
        <p:spPr bwMode="auto">
          <a:xfrm>
            <a:off x="75247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5" name="Oval 1595"/>
          <p:cNvSpPr>
            <a:spLocks noChangeArrowheads="1"/>
          </p:cNvSpPr>
          <p:nvPr/>
        </p:nvSpPr>
        <p:spPr bwMode="auto">
          <a:xfrm>
            <a:off x="76327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6" name="Oval 1596"/>
          <p:cNvSpPr>
            <a:spLocks noChangeArrowheads="1"/>
          </p:cNvSpPr>
          <p:nvPr/>
        </p:nvSpPr>
        <p:spPr bwMode="auto">
          <a:xfrm>
            <a:off x="77406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7" name="Oval 1597"/>
          <p:cNvSpPr>
            <a:spLocks noChangeArrowheads="1"/>
          </p:cNvSpPr>
          <p:nvPr/>
        </p:nvSpPr>
        <p:spPr bwMode="auto">
          <a:xfrm>
            <a:off x="78486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8" name="Oval 1598"/>
          <p:cNvSpPr>
            <a:spLocks noChangeArrowheads="1"/>
          </p:cNvSpPr>
          <p:nvPr/>
        </p:nvSpPr>
        <p:spPr bwMode="auto">
          <a:xfrm>
            <a:off x="79565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59" name="Oval 1599"/>
          <p:cNvSpPr>
            <a:spLocks noChangeArrowheads="1"/>
          </p:cNvSpPr>
          <p:nvPr/>
        </p:nvSpPr>
        <p:spPr bwMode="auto">
          <a:xfrm>
            <a:off x="72009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0" name="Oval 1600"/>
          <p:cNvSpPr>
            <a:spLocks noChangeArrowheads="1"/>
          </p:cNvSpPr>
          <p:nvPr/>
        </p:nvSpPr>
        <p:spPr bwMode="auto">
          <a:xfrm>
            <a:off x="73088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1" name="Oval 1601"/>
          <p:cNvSpPr>
            <a:spLocks noChangeArrowheads="1"/>
          </p:cNvSpPr>
          <p:nvPr/>
        </p:nvSpPr>
        <p:spPr bwMode="auto">
          <a:xfrm>
            <a:off x="74168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2" name="Oval 1602"/>
          <p:cNvSpPr>
            <a:spLocks noChangeArrowheads="1"/>
          </p:cNvSpPr>
          <p:nvPr/>
        </p:nvSpPr>
        <p:spPr bwMode="auto">
          <a:xfrm>
            <a:off x="75247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3" name="Oval 1603"/>
          <p:cNvSpPr>
            <a:spLocks noChangeArrowheads="1"/>
          </p:cNvSpPr>
          <p:nvPr/>
        </p:nvSpPr>
        <p:spPr bwMode="auto">
          <a:xfrm>
            <a:off x="76327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4" name="Oval 1604"/>
          <p:cNvSpPr>
            <a:spLocks noChangeArrowheads="1"/>
          </p:cNvSpPr>
          <p:nvPr/>
        </p:nvSpPr>
        <p:spPr bwMode="auto">
          <a:xfrm>
            <a:off x="77406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5" name="Oval 1605"/>
          <p:cNvSpPr>
            <a:spLocks noChangeArrowheads="1"/>
          </p:cNvSpPr>
          <p:nvPr/>
        </p:nvSpPr>
        <p:spPr bwMode="auto">
          <a:xfrm>
            <a:off x="78486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6" name="Oval 1606"/>
          <p:cNvSpPr>
            <a:spLocks noChangeArrowheads="1"/>
          </p:cNvSpPr>
          <p:nvPr/>
        </p:nvSpPr>
        <p:spPr bwMode="auto">
          <a:xfrm>
            <a:off x="79565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7" name="Oval 1607"/>
          <p:cNvSpPr>
            <a:spLocks noChangeArrowheads="1"/>
          </p:cNvSpPr>
          <p:nvPr/>
        </p:nvSpPr>
        <p:spPr bwMode="auto">
          <a:xfrm>
            <a:off x="72009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8" name="Oval 1608"/>
          <p:cNvSpPr>
            <a:spLocks noChangeArrowheads="1"/>
          </p:cNvSpPr>
          <p:nvPr/>
        </p:nvSpPr>
        <p:spPr bwMode="auto">
          <a:xfrm>
            <a:off x="73088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69" name="Oval 1609"/>
          <p:cNvSpPr>
            <a:spLocks noChangeArrowheads="1"/>
          </p:cNvSpPr>
          <p:nvPr/>
        </p:nvSpPr>
        <p:spPr bwMode="auto">
          <a:xfrm>
            <a:off x="74168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0" name="Oval 1610"/>
          <p:cNvSpPr>
            <a:spLocks noChangeArrowheads="1"/>
          </p:cNvSpPr>
          <p:nvPr/>
        </p:nvSpPr>
        <p:spPr bwMode="auto">
          <a:xfrm>
            <a:off x="75247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1" name="Oval 1611"/>
          <p:cNvSpPr>
            <a:spLocks noChangeArrowheads="1"/>
          </p:cNvSpPr>
          <p:nvPr/>
        </p:nvSpPr>
        <p:spPr bwMode="auto">
          <a:xfrm>
            <a:off x="76327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2" name="Oval 1612"/>
          <p:cNvSpPr>
            <a:spLocks noChangeArrowheads="1"/>
          </p:cNvSpPr>
          <p:nvPr/>
        </p:nvSpPr>
        <p:spPr bwMode="auto">
          <a:xfrm>
            <a:off x="77406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3" name="Oval 1613"/>
          <p:cNvSpPr>
            <a:spLocks noChangeArrowheads="1"/>
          </p:cNvSpPr>
          <p:nvPr/>
        </p:nvSpPr>
        <p:spPr bwMode="auto">
          <a:xfrm>
            <a:off x="78486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4" name="Oval 1614"/>
          <p:cNvSpPr>
            <a:spLocks noChangeArrowheads="1"/>
          </p:cNvSpPr>
          <p:nvPr/>
        </p:nvSpPr>
        <p:spPr bwMode="auto">
          <a:xfrm>
            <a:off x="79565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5" name="Oval 1615"/>
          <p:cNvSpPr>
            <a:spLocks noChangeArrowheads="1"/>
          </p:cNvSpPr>
          <p:nvPr/>
        </p:nvSpPr>
        <p:spPr bwMode="auto">
          <a:xfrm>
            <a:off x="80645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6" name="Oval 1616"/>
          <p:cNvSpPr>
            <a:spLocks noChangeArrowheads="1"/>
          </p:cNvSpPr>
          <p:nvPr/>
        </p:nvSpPr>
        <p:spPr bwMode="auto">
          <a:xfrm>
            <a:off x="81724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7" name="Oval 1617"/>
          <p:cNvSpPr>
            <a:spLocks noChangeArrowheads="1"/>
          </p:cNvSpPr>
          <p:nvPr/>
        </p:nvSpPr>
        <p:spPr bwMode="auto">
          <a:xfrm>
            <a:off x="82804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8" name="Oval 1618"/>
          <p:cNvSpPr>
            <a:spLocks noChangeArrowheads="1"/>
          </p:cNvSpPr>
          <p:nvPr/>
        </p:nvSpPr>
        <p:spPr bwMode="auto">
          <a:xfrm>
            <a:off x="83883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79" name="Oval 1619"/>
          <p:cNvSpPr>
            <a:spLocks noChangeArrowheads="1"/>
          </p:cNvSpPr>
          <p:nvPr/>
        </p:nvSpPr>
        <p:spPr bwMode="auto">
          <a:xfrm>
            <a:off x="84963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0" name="Oval 1620"/>
          <p:cNvSpPr>
            <a:spLocks noChangeArrowheads="1"/>
          </p:cNvSpPr>
          <p:nvPr/>
        </p:nvSpPr>
        <p:spPr bwMode="auto">
          <a:xfrm>
            <a:off x="86042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1" name="Oval 1621"/>
          <p:cNvSpPr>
            <a:spLocks noChangeArrowheads="1"/>
          </p:cNvSpPr>
          <p:nvPr/>
        </p:nvSpPr>
        <p:spPr bwMode="auto">
          <a:xfrm>
            <a:off x="80645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2" name="Oval 1622"/>
          <p:cNvSpPr>
            <a:spLocks noChangeArrowheads="1"/>
          </p:cNvSpPr>
          <p:nvPr/>
        </p:nvSpPr>
        <p:spPr bwMode="auto">
          <a:xfrm>
            <a:off x="81724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3" name="Oval 1623"/>
          <p:cNvSpPr>
            <a:spLocks noChangeArrowheads="1"/>
          </p:cNvSpPr>
          <p:nvPr/>
        </p:nvSpPr>
        <p:spPr bwMode="auto">
          <a:xfrm>
            <a:off x="82804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4" name="Oval 1624"/>
          <p:cNvSpPr>
            <a:spLocks noChangeArrowheads="1"/>
          </p:cNvSpPr>
          <p:nvPr/>
        </p:nvSpPr>
        <p:spPr bwMode="auto">
          <a:xfrm>
            <a:off x="83883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5" name="Oval 1625"/>
          <p:cNvSpPr>
            <a:spLocks noChangeArrowheads="1"/>
          </p:cNvSpPr>
          <p:nvPr/>
        </p:nvSpPr>
        <p:spPr bwMode="auto">
          <a:xfrm>
            <a:off x="84963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6" name="Oval 1626"/>
          <p:cNvSpPr>
            <a:spLocks noChangeArrowheads="1"/>
          </p:cNvSpPr>
          <p:nvPr/>
        </p:nvSpPr>
        <p:spPr bwMode="auto">
          <a:xfrm>
            <a:off x="86042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7" name="Oval 1627"/>
          <p:cNvSpPr>
            <a:spLocks noChangeArrowheads="1"/>
          </p:cNvSpPr>
          <p:nvPr/>
        </p:nvSpPr>
        <p:spPr bwMode="auto">
          <a:xfrm>
            <a:off x="80645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8" name="Oval 1628"/>
          <p:cNvSpPr>
            <a:spLocks noChangeArrowheads="1"/>
          </p:cNvSpPr>
          <p:nvPr/>
        </p:nvSpPr>
        <p:spPr bwMode="auto">
          <a:xfrm>
            <a:off x="81724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89" name="Oval 1629"/>
          <p:cNvSpPr>
            <a:spLocks noChangeArrowheads="1"/>
          </p:cNvSpPr>
          <p:nvPr/>
        </p:nvSpPr>
        <p:spPr bwMode="auto">
          <a:xfrm>
            <a:off x="82804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0" name="Oval 1630"/>
          <p:cNvSpPr>
            <a:spLocks noChangeArrowheads="1"/>
          </p:cNvSpPr>
          <p:nvPr/>
        </p:nvSpPr>
        <p:spPr bwMode="auto">
          <a:xfrm>
            <a:off x="83883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1" name="Oval 1631"/>
          <p:cNvSpPr>
            <a:spLocks noChangeArrowheads="1"/>
          </p:cNvSpPr>
          <p:nvPr/>
        </p:nvSpPr>
        <p:spPr bwMode="auto">
          <a:xfrm>
            <a:off x="84963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2" name="Oval 1632"/>
          <p:cNvSpPr>
            <a:spLocks noChangeArrowheads="1"/>
          </p:cNvSpPr>
          <p:nvPr/>
        </p:nvSpPr>
        <p:spPr bwMode="auto">
          <a:xfrm>
            <a:off x="86042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3" name="Oval 1633"/>
          <p:cNvSpPr>
            <a:spLocks noChangeArrowheads="1"/>
          </p:cNvSpPr>
          <p:nvPr/>
        </p:nvSpPr>
        <p:spPr bwMode="auto">
          <a:xfrm>
            <a:off x="80645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4" name="Oval 1634"/>
          <p:cNvSpPr>
            <a:spLocks noChangeArrowheads="1"/>
          </p:cNvSpPr>
          <p:nvPr/>
        </p:nvSpPr>
        <p:spPr bwMode="auto">
          <a:xfrm>
            <a:off x="81724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5" name="Oval 1635"/>
          <p:cNvSpPr>
            <a:spLocks noChangeArrowheads="1"/>
          </p:cNvSpPr>
          <p:nvPr/>
        </p:nvSpPr>
        <p:spPr bwMode="auto">
          <a:xfrm>
            <a:off x="82804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6" name="Oval 1636"/>
          <p:cNvSpPr>
            <a:spLocks noChangeArrowheads="1"/>
          </p:cNvSpPr>
          <p:nvPr/>
        </p:nvSpPr>
        <p:spPr bwMode="auto">
          <a:xfrm>
            <a:off x="83883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7" name="Oval 1637"/>
          <p:cNvSpPr>
            <a:spLocks noChangeArrowheads="1"/>
          </p:cNvSpPr>
          <p:nvPr/>
        </p:nvSpPr>
        <p:spPr bwMode="auto">
          <a:xfrm>
            <a:off x="84963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8" name="Oval 1638"/>
          <p:cNvSpPr>
            <a:spLocks noChangeArrowheads="1"/>
          </p:cNvSpPr>
          <p:nvPr/>
        </p:nvSpPr>
        <p:spPr bwMode="auto">
          <a:xfrm>
            <a:off x="86042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199" name="Oval 1639"/>
          <p:cNvSpPr>
            <a:spLocks noChangeArrowheads="1"/>
          </p:cNvSpPr>
          <p:nvPr/>
        </p:nvSpPr>
        <p:spPr bwMode="auto">
          <a:xfrm>
            <a:off x="80645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0" name="Oval 1640"/>
          <p:cNvSpPr>
            <a:spLocks noChangeArrowheads="1"/>
          </p:cNvSpPr>
          <p:nvPr/>
        </p:nvSpPr>
        <p:spPr bwMode="auto">
          <a:xfrm>
            <a:off x="81724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1" name="Oval 1641"/>
          <p:cNvSpPr>
            <a:spLocks noChangeArrowheads="1"/>
          </p:cNvSpPr>
          <p:nvPr/>
        </p:nvSpPr>
        <p:spPr bwMode="auto">
          <a:xfrm>
            <a:off x="82804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2" name="Oval 1642"/>
          <p:cNvSpPr>
            <a:spLocks noChangeArrowheads="1"/>
          </p:cNvSpPr>
          <p:nvPr/>
        </p:nvSpPr>
        <p:spPr bwMode="auto">
          <a:xfrm>
            <a:off x="83883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3" name="Oval 1643"/>
          <p:cNvSpPr>
            <a:spLocks noChangeArrowheads="1"/>
          </p:cNvSpPr>
          <p:nvPr/>
        </p:nvSpPr>
        <p:spPr bwMode="auto">
          <a:xfrm>
            <a:off x="84963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4" name="Oval 1644"/>
          <p:cNvSpPr>
            <a:spLocks noChangeArrowheads="1"/>
          </p:cNvSpPr>
          <p:nvPr/>
        </p:nvSpPr>
        <p:spPr bwMode="auto">
          <a:xfrm>
            <a:off x="86042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5" name="Oval 1645"/>
          <p:cNvSpPr>
            <a:spLocks noChangeArrowheads="1"/>
          </p:cNvSpPr>
          <p:nvPr/>
        </p:nvSpPr>
        <p:spPr bwMode="auto">
          <a:xfrm>
            <a:off x="72009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6" name="Oval 1646"/>
          <p:cNvSpPr>
            <a:spLocks noChangeArrowheads="1"/>
          </p:cNvSpPr>
          <p:nvPr/>
        </p:nvSpPr>
        <p:spPr bwMode="auto">
          <a:xfrm>
            <a:off x="73088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7" name="Oval 1647"/>
          <p:cNvSpPr>
            <a:spLocks noChangeArrowheads="1"/>
          </p:cNvSpPr>
          <p:nvPr/>
        </p:nvSpPr>
        <p:spPr bwMode="auto">
          <a:xfrm>
            <a:off x="74168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8" name="Oval 1648"/>
          <p:cNvSpPr>
            <a:spLocks noChangeArrowheads="1"/>
          </p:cNvSpPr>
          <p:nvPr/>
        </p:nvSpPr>
        <p:spPr bwMode="auto">
          <a:xfrm>
            <a:off x="75247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09" name="Oval 1649"/>
          <p:cNvSpPr>
            <a:spLocks noChangeArrowheads="1"/>
          </p:cNvSpPr>
          <p:nvPr/>
        </p:nvSpPr>
        <p:spPr bwMode="auto">
          <a:xfrm>
            <a:off x="76327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0" name="Oval 1650"/>
          <p:cNvSpPr>
            <a:spLocks noChangeArrowheads="1"/>
          </p:cNvSpPr>
          <p:nvPr/>
        </p:nvSpPr>
        <p:spPr bwMode="auto">
          <a:xfrm>
            <a:off x="77406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1" name="Oval 1651"/>
          <p:cNvSpPr>
            <a:spLocks noChangeArrowheads="1"/>
          </p:cNvSpPr>
          <p:nvPr/>
        </p:nvSpPr>
        <p:spPr bwMode="auto">
          <a:xfrm>
            <a:off x="78486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2" name="Oval 1652"/>
          <p:cNvSpPr>
            <a:spLocks noChangeArrowheads="1"/>
          </p:cNvSpPr>
          <p:nvPr/>
        </p:nvSpPr>
        <p:spPr bwMode="auto">
          <a:xfrm>
            <a:off x="79565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3" name="Oval 1653"/>
          <p:cNvSpPr>
            <a:spLocks noChangeArrowheads="1"/>
          </p:cNvSpPr>
          <p:nvPr/>
        </p:nvSpPr>
        <p:spPr bwMode="auto">
          <a:xfrm>
            <a:off x="72009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4" name="Oval 1654"/>
          <p:cNvSpPr>
            <a:spLocks noChangeArrowheads="1"/>
          </p:cNvSpPr>
          <p:nvPr/>
        </p:nvSpPr>
        <p:spPr bwMode="auto">
          <a:xfrm>
            <a:off x="73088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5" name="Oval 1655"/>
          <p:cNvSpPr>
            <a:spLocks noChangeArrowheads="1"/>
          </p:cNvSpPr>
          <p:nvPr/>
        </p:nvSpPr>
        <p:spPr bwMode="auto">
          <a:xfrm>
            <a:off x="74168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6" name="Oval 1656"/>
          <p:cNvSpPr>
            <a:spLocks noChangeArrowheads="1"/>
          </p:cNvSpPr>
          <p:nvPr/>
        </p:nvSpPr>
        <p:spPr bwMode="auto">
          <a:xfrm>
            <a:off x="75247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7" name="Oval 1657"/>
          <p:cNvSpPr>
            <a:spLocks noChangeArrowheads="1"/>
          </p:cNvSpPr>
          <p:nvPr/>
        </p:nvSpPr>
        <p:spPr bwMode="auto">
          <a:xfrm>
            <a:off x="76327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8" name="Oval 1658"/>
          <p:cNvSpPr>
            <a:spLocks noChangeArrowheads="1"/>
          </p:cNvSpPr>
          <p:nvPr/>
        </p:nvSpPr>
        <p:spPr bwMode="auto">
          <a:xfrm>
            <a:off x="77406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19" name="Oval 1659"/>
          <p:cNvSpPr>
            <a:spLocks noChangeArrowheads="1"/>
          </p:cNvSpPr>
          <p:nvPr/>
        </p:nvSpPr>
        <p:spPr bwMode="auto">
          <a:xfrm>
            <a:off x="78486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0" name="Oval 1660"/>
          <p:cNvSpPr>
            <a:spLocks noChangeArrowheads="1"/>
          </p:cNvSpPr>
          <p:nvPr/>
        </p:nvSpPr>
        <p:spPr bwMode="auto">
          <a:xfrm>
            <a:off x="79565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1" name="Oval 1661"/>
          <p:cNvSpPr>
            <a:spLocks noChangeArrowheads="1"/>
          </p:cNvSpPr>
          <p:nvPr/>
        </p:nvSpPr>
        <p:spPr bwMode="auto">
          <a:xfrm>
            <a:off x="72009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2" name="Oval 1662"/>
          <p:cNvSpPr>
            <a:spLocks noChangeArrowheads="1"/>
          </p:cNvSpPr>
          <p:nvPr/>
        </p:nvSpPr>
        <p:spPr bwMode="auto">
          <a:xfrm>
            <a:off x="73088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3" name="Oval 1663"/>
          <p:cNvSpPr>
            <a:spLocks noChangeArrowheads="1"/>
          </p:cNvSpPr>
          <p:nvPr/>
        </p:nvSpPr>
        <p:spPr bwMode="auto">
          <a:xfrm>
            <a:off x="74168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4" name="Oval 1664"/>
          <p:cNvSpPr>
            <a:spLocks noChangeArrowheads="1"/>
          </p:cNvSpPr>
          <p:nvPr/>
        </p:nvSpPr>
        <p:spPr bwMode="auto">
          <a:xfrm>
            <a:off x="75247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5" name="Oval 1665"/>
          <p:cNvSpPr>
            <a:spLocks noChangeArrowheads="1"/>
          </p:cNvSpPr>
          <p:nvPr/>
        </p:nvSpPr>
        <p:spPr bwMode="auto">
          <a:xfrm>
            <a:off x="76327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6" name="Oval 1666"/>
          <p:cNvSpPr>
            <a:spLocks noChangeArrowheads="1"/>
          </p:cNvSpPr>
          <p:nvPr/>
        </p:nvSpPr>
        <p:spPr bwMode="auto">
          <a:xfrm>
            <a:off x="77406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7" name="Oval 1667"/>
          <p:cNvSpPr>
            <a:spLocks noChangeArrowheads="1"/>
          </p:cNvSpPr>
          <p:nvPr/>
        </p:nvSpPr>
        <p:spPr bwMode="auto">
          <a:xfrm>
            <a:off x="78486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8" name="Oval 1668"/>
          <p:cNvSpPr>
            <a:spLocks noChangeArrowheads="1"/>
          </p:cNvSpPr>
          <p:nvPr/>
        </p:nvSpPr>
        <p:spPr bwMode="auto">
          <a:xfrm>
            <a:off x="79565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29" name="Oval 1669"/>
          <p:cNvSpPr>
            <a:spLocks noChangeArrowheads="1"/>
          </p:cNvSpPr>
          <p:nvPr/>
        </p:nvSpPr>
        <p:spPr bwMode="auto">
          <a:xfrm>
            <a:off x="72009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0" name="Oval 1670"/>
          <p:cNvSpPr>
            <a:spLocks noChangeArrowheads="1"/>
          </p:cNvSpPr>
          <p:nvPr/>
        </p:nvSpPr>
        <p:spPr bwMode="auto">
          <a:xfrm>
            <a:off x="73088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1" name="Oval 1671"/>
          <p:cNvSpPr>
            <a:spLocks noChangeArrowheads="1"/>
          </p:cNvSpPr>
          <p:nvPr/>
        </p:nvSpPr>
        <p:spPr bwMode="auto">
          <a:xfrm>
            <a:off x="74168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2" name="Oval 1672"/>
          <p:cNvSpPr>
            <a:spLocks noChangeArrowheads="1"/>
          </p:cNvSpPr>
          <p:nvPr/>
        </p:nvSpPr>
        <p:spPr bwMode="auto">
          <a:xfrm>
            <a:off x="75247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3" name="Oval 1673"/>
          <p:cNvSpPr>
            <a:spLocks noChangeArrowheads="1"/>
          </p:cNvSpPr>
          <p:nvPr/>
        </p:nvSpPr>
        <p:spPr bwMode="auto">
          <a:xfrm>
            <a:off x="76327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4" name="Oval 1674"/>
          <p:cNvSpPr>
            <a:spLocks noChangeArrowheads="1"/>
          </p:cNvSpPr>
          <p:nvPr/>
        </p:nvSpPr>
        <p:spPr bwMode="auto">
          <a:xfrm>
            <a:off x="77406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5" name="Oval 1675"/>
          <p:cNvSpPr>
            <a:spLocks noChangeArrowheads="1"/>
          </p:cNvSpPr>
          <p:nvPr/>
        </p:nvSpPr>
        <p:spPr bwMode="auto">
          <a:xfrm>
            <a:off x="78486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6" name="Oval 1676"/>
          <p:cNvSpPr>
            <a:spLocks noChangeArrowheads="1"/>
          </p:cNvSpPr>
          <p:nvPr/>
        </p:nvSpPr>
        <p:spPr bwMode="auto">
          <a:xfrm>
            <a:off x="24479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7" name="Oval 1677"/>
          <p:cNvSpPr>
            <a:spLocks noChangeArrowheads="1"/>
          </p:cNvSpPr>
          <p:nvPr/>
        </p:nvSpPr>
        <p:spPr bwMode="auto">
          <a:xfrm>
            <a:off x="32035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8" name="Oval 1678"/>
          <p:cNvSpPr>
            <a:spLocks noChangeArrowheads="1"/>
          </p:cNvSpPr>
          <p:nvPr/>
        </p:nvSpPr>
        <p:spPr bwMode="auto">
          <a:xfrm>
            <a:off x="40687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39" name="Oval 1679"/>
          <p:cNvSpPr>
            <a:spLocks noChangeArrowheads="1"/>
          </p:cNvSpPr>
          <p:nvPr/>
        </p:nvSpPr>
        <p:spPr bwMode="auto">
          <a:xfrm>
            <a:off x="38528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0" name="Oval 1680"/>
          <p:cNvSpPr>
            <a:spLocks noChangeArrowheads="1"/>
          </p:cNvSpPr>
          <p:nvPr/>
        </p:nvSpPr>
        <p:spPr bwMode="auto">
          <a:xfrm>
            <a:off x="53641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1" name="Oval 1681"/>
          <p:cNvSpPr>
            <a:spLocks noChangeArrowheads="1"/>
          </p:cNvSpPr>
          <p:nvPr/>
        </p:nvSpPr>
        <p:spPr bwMode="auto">
          <a:xfrm>
            <a:off x="622776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2" name="Oval 1682"/>
          <p:cNvSpPr>
            <a:spLocks noChangeArrowheads="1"/>
          </p:cNvSpPr>
          <p:nvPr/>
        </p:nvSpPr>
        <p:spPr bwMode="auto">
          <a:xfrm>
            <a:off x="70913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3" name="Oval 1683"/>
          <p:cNvSpPr>
            <a:spLocks noChangeArrowheads="1"/>
          </p:cNvSpPr>
          <p:nvPr/>
        </p:nvSpPr>
        <p:spPr bwMode="auto">
          <a:xfrm>
            <a:off x="78486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4" name="Oval 1684"/>
          <p:cNvSpPr>
            <a:spLocks noChangeArrowheads="1"/>
          </p:cNvSpPr>
          <p:nvPr/>
        </p:nvSpPr>
        <p:spPr bwMode="auto">
          <a:xfrm>
            <a:off x="86042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5" name="Oval 1685"/>
          <p:cNvSpPr>
            <a:spLocks noChangeArrowheads="1"/>
          </p:cNvSpPr>
          <p:nvPr/>
        </p:nvSpPr>
        <p:spPr bwMode="auto">
          <a:xfrm>
            <a:off x="32035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6" name="Oval 1686"/>
          <p:cNvSpPr>
            <a:spLocks noChangeArrowheads="1"/>
          </p:cNvSpPr>
          <p:nvPr/>
        </p:nvSpPr>
        <p:spPr bwMode="auto">
          <a:xfrm>
            <a:off x="49323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7" name="Oval 1687"/>
          <p:cNvSpPr>
            <a:spLocks noChangeArrowheads="1"/>
          </p:cNvSpPr>
          <p:nvPr/>
        </p:nvSpPr>
        <p:spPr bwMode="auto">
          <a:xfrm>
            <a:off x="37449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8" name="Oval 1688"/>
          <p:cNvSpPr>
            <a:spLocks noChangeArrowheads="1"/>
          </p:cNvSpPr>
          <p:nvPr/>
        </p:nvSpPr>
        <p:spPr bwMode="auto">
          <a:xfrm>
            <a:off x="54721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49" name="Oval 1689"/>
          <p:cNvSpPr>
            <a:spLocks noChangeArrowheads="1"/>
          </p:cNvSpPr>
          <p:nvPr/>
        </p:nvSpPr>
        <p:spPr bwMode="auto">
          <a:xfrm>
            <a:off x="63357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0" name="Oval 1690"/>
          <p:cNvSpPr>
            <a:spLocks noChangeArrowheads="1"/>
          </p:cNvSpPr>
          <p:nvPr/>
        </p:nvSpPr>
        <p:spPr bwMode="auto">
          <a:xfrm>
            <a:off x="74168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1" name="Oval 1691"/>
          <p:cNvSpPr>
            <a:spLocks noChangeArrowheads="1"/>
          </p:cNvSpPr>
          <p:nvPr/>
        </p:nvSpPr>
        <p:spPr bwMode="auto">
          <a:xfrm>
            <a:off x="79565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2" name="Oval 1692"/>
          <p:cNvSpPr>
            <a:spLocks noChangeArrowheads="1"/>
          </p:cNvSpPr>
          <p:nvPr/>
        </p:nvSpPr>
        <p:spPr bwMode="auto">
          <a:xfrm>
            <a:off x="72009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3" name="Oval 1693"/>
          <p:cNvSpPr>
            <a:spLocks noChangeArrowheads="1"/>
          </p:cNvSpPr>
          <p:nvPr/>
        </p:nvSpPr>
        <p:spPr bwMode="auto">
          <a:xfrm>
            <a:off x="73088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4" name="Oval 1694"/>
          <p:cNvSpPr>
            <a:spLocks noChangeArrowheads="1"/>
          </p:cNvSpPr>
          <p:nvPr/>
        </p:nvSpPr>
        <p:spPr bwMode="auto">
          <a:xfrm>
            <a:off x="74168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5" name="Oval 1695"/>
          <p:cNvSpPr>
            <a:spLocks noChangeArrowheads="1"/>
          </p:cNvSpPr>
          <p:nvPr/>
        </p:nvSpPr>
        <p:spPr bwMode="auto">
          <a:xfrm>
            <a:off x="75247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6" name="Oval 1696"/>
          <p:cNvSpPr>
            <a:spLocks noChangeArrowheads="1"/>
          </p:cNvSpPr>
          <p:nvPr/>
        </p:nvSpPr>
        <p:spPr bwMode="auto">
          <a:xfrm>
            <a:off x="76327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7" name="Oval 1697"/>
          <p:cNvSpPr>
            <a:spLocks noChangeArrowheads="1"/>
          </p:cNvSpPr>
          <p:nvPr/>
        </p:nvSpPr>
        <p:spPr bwMode="auto">
          <a:xfrm>
            <a:off x="77406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8" name="Oval 1698"/>
          <p:cNvSpPr>
            <a:spLocks noChangeArrowheads="1"/>
          </p:cNvSpPr>
          <p:nvPr/>
        </p:nvSpPr>
        <p:spPr bwMode="auto">
          <a:xfrm>
            <a:off x="78486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59" name="Oval 1699"/>
          <p:cNvSpPr>
            <a:spLocks noChangeArrowheads="1"/>
          </p:cNvSpPr>
          <p:nvPr/>
        </p:nvSpPr>
        <p:spPr bwMode="auto">
          <a:xfrm>
            <a:off x="79565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0" name="Oval 1700"/>
          <p:cNvSpPr>
            <a:spLocks noChangeArrowheads="1"/>
          </p:cNvSpPr>
          <p:nvPr/>
        </p:nvSpPr>
        <p:spPr bwMode="auto">
          <a:xfrm>
            <a:off x="72009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1" name="Oval 1701"/>
          <p:cNvSpPr>
            <a:spLocks noChangeArrowheads="1"/>
          </p:cNvSpPr>
          <p:nvPr/>
        </p:nvSpPr>
        <p:spPr bwMode="auto">
          <a:xfrm>
            <a:off x="73088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2" name="Oval 1702"/>
          <p:cNvSpPr>
            <a:spLocks noChangeArrowheads="1"/>
          </p:cNvSpPr>
          <p:nvPr/>
        </p:nvSpPr>
        <p:spPr bwMode="auto">
          <a:xfrm>
            <a:off x="74168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3" name="Oval 1703"/>
          <p:cNvSpPr>
            <a:spLocks noChangeArrowheads="1"/>
          </p:cNvSpPr>
          <p:nvPr/>
        </p:nvSpPr>
        <p:spPr bwMode="auto">
          <a:xfrm>
            <a:off x="75247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4" name="Oval 1704"/>
          <p:cNvSpPr>
            <a:spLocks noChangeArrowheads="1"/>
          </p:cNvSpPr>
          <p:nvPr/>
        </p:nvSpPr>
        <p:spPr bwMode="auto">
          <a:xfrm>
            <a:off x="76327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5" name="Oval 1705"/>
          <p:cNvSpPr>
            <a:spLocks noChangeArrowheads="1"/>
          </p:cNvSpPr>
          <p:nvPr/>
        </p:nvSpPr>
        <p:spPr bwMode="auto">
          <a:xfrm>
            <a:off x="77406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6" name="Oval 1706"/>
          <p:cNvSpPr>
            <a:spLocks noChangeArrowheads="1"/>
          </p:cNvSpPr>
          <p:nvPr/>
        </p:nvSpPr>
        <p:spPr bwMode="auto">
          <a:xfrm>
            <a:off x="78486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7" name="Oval 1707"/>
          <p:cNvSpPr>
            <a:spLocks noChangeArrowheads="1"/>
          </p:cNvSpPr>
          <p:nvPr/>
        </p:nvSpPr>
        <p:spPr bwMode="auto">
          <a:xfrm>
            <a:off x="79565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8" name="Oval 1708"/>
          <p:cNvSpPr>
            <a:spLocks noChangeArrowheads="1"/>
          </p:cNvSpPr>
          <p:nvPr/>
        </p:nvSpPr>
        <p:spPr bwMode="auto">
          <a:xfrm>
            <a:off x="80645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69" name="Oval 1709"/>
          <p:cNvSpPr>
            <a:spLocks noChangeArrowheads="1"/>
          </p:cNvSpPr>
          <p:nvPr/>
        </p:nvSpPr>
        <p:spPr bwMode="auto">
          <a:xfrm>
            <a:off x="81724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0" name="Oval 1710"/>
          <p:cNvSpPr>
            <a:spLocks noChangeArrowheads="1"/>
          </p:cNvSpPr>
          <p:nvPr/>
        </p:nvSpPr>
        <p:spPr bwMode="auto">
          <a:xfrm>
            <a:off x="82804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1" name="Oval 1711"/>
          <p:cNvSpPr>
            <a:spLocks noChangeArrowheads="1"/>
          </p:cNvSpPr>
          <p:nvPr/>
        </p:nvSpPr>
        <p:spPr bwMode="auto">
          <a:xfrm>
            <a:off x="83883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2" name="Oval 1712"/>
          <p:cNvSpPr>
            <a:spLocks noChangeArrowheads="1"/>
          </p:cNvSpPr>
          <p:nvPr/>
        </p:nvSpPr>
        <p:spPr bwMode="auto">
          <a:xfrm>
            <a:off x="84963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3" name="Oval 1713"/>
          <p:cNvSpPr>
            <a:spLocks noChangeArrowheads="1"/>
          </p:cNvSpPr>
          <p:nvPr/>
        </p:nvSpPr>
        <p:spPr bwMode="auto">
          <a:xfrm>
            <a:off x="86042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4" name="Oval 1714"/>
          <p:cNvSpPr>
            <a:spLocks noChangeArrowheads="1"/>
          </p:cNvSpPr>
          <p:nvPr/>
        </p:nvSpPr>
        <p:spPr bwMode="auto">
          <a:xfrm>
            <a:off x="80645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5" name="Oval 1715"/>
          <p:cNvSpPr>
            <a:spLocks noChangeArrowheads="1"/>
          </p:cNvSpPr>
          <p:nvPr/>
        </p:nvSpPr>
        <p:spPr bwMode="auto">
          <a:xfrm>
            <a:off x="81724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6" name="Oval 1716"/>
          <p:cNvSpPr>
            <a:spLocks noChangeArrowheads="1"/>
          </p:cNvSpPr>
          <p:nvPr/>
        </p:nvSpPr>
        <p:spPr bwMode="auto">
          <a:xfrm>
            <a:off x="82804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7" name="Oval 1717"/>
          <p:cNvSpPr>
            <a:spLocks noChangeArrowheads="1"/>
          </p:cNvSpPr>
          <p:nvPr/>
        </p:nvSpPr>
        <p:spPr bwMode="auto">
          <a:xfrm>
            <a:off x="83883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8" name="Oval 1718"/>
          <p:cNvSpPr>
            <a:spLocks noChangeArrowheads="1"/>
          </p:cNvSpPr>
          <p:nvPr/>
        </p:nvSpPr>
        <p:spPr bwMode="auto">
          <a:xfrm>
            <a:off x="84963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79" name="Oval 1719"/>
          <p:cNvSpPr>
            <a:spLocks noChangeArrowheads="1"/>
          </p:cNvSpPr>
          <p:nvPr/>
        </p:nvSpPr>
        <p:spPr bwMode="auto">
          <a:xfrm>
            <a:off x="86042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0" name="Oval 1720"/>
          <p:cNvSpPr>
            <a:spLocks noChangeArrowheads="1"/>
          </p:cNvSpPr>
          <p:nvPr/>
        </p:nvSpPr>
        <p:spPr bwMode="auto">
          <a:xfrm>
            <a:off x="80645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1" name="Oval 1721"/>
          <p:cNvSpPr>
            <a:spLocks noChangeArrowheads="1"/>
          </p:cNvSpPr>
          <p:nvPr/>
        </p:nvSpPr>
        <p:spPr bwMode="auto">
          <a:xfrm>
            <a:off x="81724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2" name="Oval 1722"/>
          <p:cNvSpPr>
            <a:spLocks noChangeArrowheads="1"/>
          </p:cNvSpPr>
          <p:nvPr/>
        </p:nvSpPr>
        <p:spPr bwMode="auto">
          <a:xfrm>
            <a:off x="82804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3" name="Oval 1723"/>
          <p:cNvSpPr>
            <a:spLocks noChangeArrowheads="1"/>
          </p:cNvSpPr>
          <p:nvPr/>
        </p:nvSpPr>
        <p:spPr bwMode="auto">
          <a:xfrm>
            <a:off x="83883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4" name="Oval 1724"/>
          <p:cNvSpPr>
            <a:spLocks noChangeArrowheads="1"/>
          </p:cNvSpPr>
          <p:nvPr/>
        </p:nvSpPr>
        <p:spPr bwMode="auto">
          <a:xfrm>
            <a:off x="84963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5" name="Oval 1725"/>
          <p:cNvSpPr>
            <a:spLocks noChangeArrowheads="1"/>
          </p:cNvSpPr>
          <p:nvPr/>
        </p:nvSpPr>
        <p:spPr bwMode="auto">
          <a:xfrm>
            <a:off x="86042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6" name="Oval 1726"/>
          <p:cNvSpPr>
            <a:spLocks noChangeArrowheads="1"/>
          </p:cNvSpPr>
          <p:nvPr/>
        </p:nvSpPr>
        <p:spPr bwMode="auto">
          <a:xfrm>
            <a:off x="80645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7" name="Oval 1727"/>
          <p:cNvSpPr>
            <a:spLocks noChangeArrowheads="1"/>
          </p:cNvSpPr>
          <p:nvPr/>
        </p:nvSpPr>
        <p:spPr bwMode="auto">
          <a:xfrm>
            <a:off x="81724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8" name="Oval 1728"/>
          <p:cNvSpPr>
            <a:spLocks noChangeArrowheads="1"/>
          </p:cNvSpPr>
          <p:nvPr/>
        </p:nvSpPr>
        <p:spPr bwMode="auto">
          <a:xfrm>
            <a:off x="82804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89" name="Oval 1729"/>
          <p:cNvSpPr>
            <a:spLocks noChangeArrowheads="1"/>
          </p:cNvSpPr>
          <p:nvPr/>
        </p:nvSpPr>
        <p:spPr bwMode="auto">
          <a:xfrm>
            <a:off x="83883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0" name="Oval 1730"/>
          <p:cNvSpPr>
            <a:spLocks noChangeArrowheads="1"/>
          </p:cNvSpPr>
          <p:nvPr/>
        </p:nvSpPr>
        <p:spPr bwMode="auto">
          <a:xfrm>
            <a:off x="84963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1" name="Oval 1731"/>
          <p:cNvSpPr>
            <a:spLocks noChangeArrowheads="1"/>
          </p:cNvSpPr>
          <p:nvPr/>
        </p:nvSpPr>
        <p:spPr bwMode="auto">
          <a:xfrm>
            <a:off x="86042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2" name="Oval 1732"/>
          <p:cNvSpPr>
            <a:spLocks noChangeArrowheads="1"/>
          </p:cNvSpPr>
          <p:nvPr/>
        </p:nvSpPr>
        <p:spPr bwMode="auto">
          <a:xfrm>
            <a:off x="80645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3" name="Oval 1733"/>
          <p:cNvSpPr>
            <a:spLocks noChangeArrowheads="1"/>
          </p:cNvSpPr>
          <p:nvPr/>
        </p:nvSpPr>
        <p:spPr bwMode="auto">
          <a:xfrm>
            <a:off x="81724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4" name="Oval 1734"/>
          <p:cNvSpPr>
            <a:spLocks noChangeArrowheads="1"/>
          </p:cNvSpPr>
          <p:nvPr/>
        </p:nvSpPr>
        <p:spPr bwMode="auto">
          <a:xfrm>
            <a:off x="82804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5" name="Oval 1735"/>
          <p:cNvSpPr>
            <a:spLocks noChangeArrowheads="1"/>
          </p:cNvSpPr>
          <p:nvPr/>
        </p:nvSpPr>
        <p:spPr bwMode="auto">
          <a:xfrm>
            <a:off x="83883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6" name="Oval 1736"/>
          <p:cNvSpPr>
            <a:spLocks noChangeArrowheads="1"/>
          </p:cNvSpPr>
          <p:nvPr/>
        </p:nvSpPr>
        <p:spPr bwMode="auto">
          <a:xfrm>
            <a:off x="84963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7" name="Oval 1737"/>
          <p:cNvSpPr>
            <a:spLocks noChangeArrowheads="1"/>
          </p:cNvSpPr>
          <p:nvPr/>
        </p:nvSpPr>
        <p:spPr bwMode="auto">
          <a:xfrm>
            <a:off x="86042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8" name="Oval 1738"/>
          <p:cNvSpPr>
            <a:spLocks noChangeArrowheads="1"/>
          </p:cNvSpPr>
          <p:nvPr/>
        </p:nvSpPr>
        <p:spPr bwMode="auto">
          <a:xfrm>
            <a:off x="80645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299" name="Oval 1739"/>
          <p:cNvSpPr>
            <a:spLocks noChangeArrowheads="1"/>
          </p:cNvSpPr>
          <p:nvPr/>
        </p:nvSpPr>
        <p:spPr bwMode="auto">
          <a:xfrm>
            <a:off x="81724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300" name="Oval 1740"/>
          <p:cNvSpPr>
            <a:spLocks noChangeArrowheads="1"/>
          </p:cNvSpPr>
          <p:nvPr/>
        </p:nvSpPr>
        <p:spPr bwMode="auto">
          <a:xfrm>
            <a:off x="82804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301" name="Oval 1741"/>
          <p:cNvSpPr>
            <a:spLocks noChangeArrowheads="1"/>
          </p:cNvSpPr>
          <p:nvPr/>
        </p:nvSpPr>
        <p:spPr bwMode="auto">
          <a:xfrm>
            <a:off x="83883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302" name="Oval 1742"/>
          <p:cNvSpPr>
            <a:spLocks noChangeArrowheads="1"/>
          </p:cNvSpPr>
          <p:nvPr/>
        </p:nvSpPr>
        <p:spPr bwMode="auto">
          <a:xfrm>
            <a:off x="84963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303" name="Oval 1743"/>
          <p:cNvSpPr>
            <a:spLocks noChangeArrowheads="1"/>
          </p:cNvSpPr>
          <p:nvPr/>
        </p:nvSpPr>
        <p:spPr bwMode="auto">
          <a:xfrm>
            <a:off x="86042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536" name="Text Box 1744"/>
          <p:cNvSpPr txBox="1">
            <a:spLocks noChangeArrowheads="1"/>
          </p:cNvSpPr>
          <p:nvPr/>
        </p:nvSpPr>
        <p:spPr bwMode="auto">
          <a:xfrm>
            <a:off x="395288" y="3716338"/>
            <a:ext cx="1938337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Expected node distance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increases with row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number in routing table</a:t>
            </a:r>
          </a:p>
        </p:txBody>
      </p:sp>
      <p:grpSp>
        <p:nvGrpSpPr>
          <p:cNvPr id="2" name="Group 1745"/>
          <p:cNvGrpSpPr>
            <a:grpSpLocks/>
          </p:cNvGrpSpPr>
          <p:nvPr/>
        </p:nvGrpSpPr>
        <p:grpSpPr bwMode="auto">
          <a:xfrm>
            <a:off x="2447925" y="2060575"/>
            <a:ext cx="6227763" cy="4286250"/>
            <a:chOff x="1542" y="1298"/>
            <a:chExt cx="3923" cy="2700"/>
          </a:xfrm>
        </p:grpSpPr>
        <p:sp>
          <p:nvSpPr>
            <p:cNvPr id="68341" name="Oval 1746"/>
            <p:cNvSpPr>
              <a:spLocks noChangeArrowheads="1"/>
            </p:cNvSpPr>
            <p:nvPr/>
          </p:nvSpPr>
          <p:spPr bwMode="auto">
            <a:xfrm>
              <a:off x="1542" y="3340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42" name="Oval 1747"/>
            <p:cNvSpPr>
              <a:spLocks noChangeArrowheads="1"/>
            </p:cNvSpPr>
            <p:nvPr/>
          </p:nvSpPr>
          <p:spPr bwMode="auto">
            <a:xfrm>
              <a:off x="2018" y="3476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43" name="Oval 1748"/>
            <p:cNvSpPr>
              <a:spLocks noChangeArrowheads="1"/>
            </p:cNvSpPr>
            <p:nvPr/>
          </p:nvSpPr>
          <p:spPr bwMode="auto">
            <a:xfrm>
              <a:off x="2563" y="2455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44" name="Oval 1749"/>
            <p:cNvSpPr>
              <a:spLocks noChangeArrowheads="1"/>
            </p:cNvSpPr>
            <p:nvPr/>
          </p:nvSpPr>
          <p:spPr bwMode="auto">
            <a:xfrm>
              <a:off x="2427" y="3067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45" name="Oval 1750"/>
            <p:cNvSpPr>
              <a:spLocks noChangeArrowheads="1"/>
            </p:cNvSpPr>
            <p:nvPr/>
          </p:nvSpPr>
          <p:spPr bwMode="auto">
            <a:xfrm>
              <a:off x="3379" y="2863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46" name="Oval 1751"/>
            <p:cNvSpPr>
              <a:spLocks noChangeArrowheads="1"/>
            </p:cNvSpPr>
            <p:nvPr/>
          </p:nvSpPr>
          <p:spPr bwMode="auto">
            <a:xfrm>
              <a:off x="3923" y="3953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47" name="Oval 1752"/>
            <p:cNvSpPr>
              <a:spLocks noChangeArrowheads="1"/>
            </p:cNvSpPr>
            <p:nvPr/>
          </p:nvSpPr>
          <p:spPr bwMode="auto">
            <a:xfrm>
              <a:off x="4467" y="2864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48" name="Oval 1753"/>
            <p:cNvSpPr>
              <a:spLocks noChangeArrowheads="1"/>
            </p:cNvSpPr>
            <p:nvPr/>
          </p:nvSpPr>
          <p:spPr bwMode="auto">
            <a:xfrm>
              <a:off x="4944" y="3068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49" name="Oval 1754"/>
            <p:cNvSpPr>
              <a:spLocks noChangeArrowheads="1"/>
            </p:cNvSpPr>
            <p:nvPr/>
          </p:nvSpPr>
          <p:spPr bwMode="auto">
            <a:xfrm>
              <a:off x="5420" y="3204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50" name="Oval 1755"/>
            <p:cNvSpPr>
              <a:spLocks noChangeArrowheads="1"/>
            </p:cNvSpPr>
            <p:nvPr/>
          </p:nvSpPr>
          <p:spPr bwMode="auto">
            <a:xfrm>
              <a:off x="2018" y="1570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51" name="Oval 1756"/>
            <p:cNvSpPr>
              <a:spLocks noChangeArrowheads="1"/>
            </p:cNvSpPr>
            <p:nvPr/>
          </p:nvSpPr>
          <p:spPr bwMode="auto">
            <a:xfrm>
              <a:off x="3107" y="2183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52" name="Oval 1757"/>
            <p:cNvSpPr>
              <a:spLocks noChangeArrowheads="1"/>
            </p:cNvSpPr>
            <p:nvPr/>
          </p:nvSpPr>
          <p:spPr bwMode="auto">
            <a:xfrm>
              <a:off x="2359" y="1298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53" name="Oval 1758"/>
            <p:cNvSpPr>
              <a:spLocks noChangeArrowheads="1"/>
            </p:cNvSpPr>
            <p:nvPr/>
          </p:nvSpPr>
          <p:spPr bwMode="auto">
            <a:xfrm>
              <a:off x="3447" y="1775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54" name="Oval 1759"/>
            <p:cNvSpPr>
              <a:spLocks noChangeArrowheads="1"/>
            </p:cNvSpPr>
            <p:nvPr/>
          </p:nvSpPr>
          <p:spPr bwMode="auto">
            <a:xfrm>
              <a:off x="3991" y="2116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55" name="Oval 1760"/>
            <p:cNvSpPr>
              <a:spLocks noChangeArrowheads="1"/>
            </p:cNvSpPr>
            <p:nvPr/>
          </p:nvSpPr>
          <p:spPr bwMode="auto">
            <a:xfrm>
              <a:off x="4672" y="2388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56" name="Oval 1761"/>
            <p:cNvSpPr>
              <a:spLocks noChangeArrowheads="1"/>
            </p:cNvSpPr>
            <p:nvPr/>
          </p:nvSpPr>
          <p:spPr bwMode="auto">
            <a:xfrm>
              <a:off x="5012" y="1435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762"/>
          <p:cNvGrpSpPr>
            <a:grpSpLocks/>
          </p:cNvGrpSpPr>
          <p:nvPr/>
        </p:nvGrpSpPr>
        <p:grpSpPr bwMode="auto">
          <a:xfrm>
            <a:off x="2771775" y="2817813"/>
            <a:ext cx="4500563" cy="3527425"/>
            <a:chOff x="1746" y="1775"/>
            <a:chExt cx="2835" cy="2222"/>
          </a:xfrm>
        </p:grpSpPr>
        <p:sp>
          <p:nvSpPr>
            <p:cNvPr id="68333" name="Oval 1763"/>
            <p:cNvSpPr>
              <a:spLocks noChangeArrowheads="1"/>
            </p:cNvSpPr>
            <p:nvPr/>
          </p:nvSpPr>
          <p:spPr bwMode="auto">
            <a:xfrm>
              <a:off x="1746" y="3952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34" name="Oval 1764"/>
            <p:cNvSpPr>
              <a:spLocks noChangeArrowheads="1"/>
            </p:cNvSpPr>
            <p:nvPr/>
          </p:nvSpPr>
          <p:spPr bwMode="auto">
            <a:xfrm>
              <a:off x="2971" y="2659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35" name="Oval 1765"/>
            <p:cNvSpPr>
              <a:spLocks noChangeArrowheads="1"/>
            </p:cNvSpPr>
            <p:nvPr/>
          </p:nvSpPr>
          <p:spPr bwMode="auto">
            <a:xfrm>
              <a:off x="3855" y="3409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36" name="Oval 1766"/>
            <p:cNvSpPr>
              <a:spLocks noChangeArrowheads="1"/>
            </p:cNvSpPr>
            <p:nvPr/>
          </p:nvSpPr>
          <p:spPr bwMode="auto">
            <a:xfrm>
              <a:off x="3923" y="2728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37" name="Oval 1767"/>
            <p:cNvSpPr>
              <a:spLocks noChangeArrowheads="1"/>
            </p:cNvSpPr>
            <p:nvPr/>
          </p:nvSpPr>
          <p:spPr bwMode="auto">
            <a:xfrm>
              <a:off x="4536" y="3545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38" name="Oval 1768"/>
            <p:cNvSpPr>
              <a:spLocks noChangeArrowheads="1"/>
            </p:cNvSpPr>
            <p:nvPr/>
          </p:nvSpPr>
          <p:spPr bwMode="auto">
            <a:xfrm>
              <a:off x="2359" y="1775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39" name="Oval 1769"/>
            <p:cNvSpPr>
              <a:spLocks noChangeArrowheads="1"/>
            </p:cNvSpPr>
            <p:nvPr/>
          </p:nvSpPr>
          <p:spPr bwMode="auto">
            <a:xfrm>
              <a:off x="3447" y="2183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40" name="Oval 1770"/>
            <p:cNvSpPr>
              <a:spLocks noChangeArrowheads="1"/>
            </p:cNvSpPr>
            <p:nvPr/>
          </p:nvSpPr>
          <p:spPr bwMode="auto">
            <a:xfrm>
              <a:off x="4536" y="1912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771"/>
          <p:cNvGrpSpPr>
            <a:grpSpLocks/>
          </p:cNvGrpSpPr>
          <p:nvPr/>
        </p:nvGrpSpPr>
        <p:grpSpPr bwMode="auto">
          <a:xfrm>
            <a:off x="3311525" y="2168525"/>
            <a:ext cx="4608513" cy="2881313"/>
            <a:chOff x="2086" y="1366"/>
            <a:chExt cx="2903" cy="1815"/>
          </a:xfrm>
        </p:grpSpPr>
        <p:sp>
          <p:nvSpPr>
            <p:cNvPr id="68329" name="Oval 1772"/>
            <p:cNvSpPr>
              <a:spLocks noChangeArrowheads="1"/>
            </p:cNvSpPr>
            <p:nvPr/>
          </p:nvSpPr>
          <p:spPr bwMode="auto">
            <a:xfrm>
              <a:off x="2086" y="2047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30" name="Oval 1773"/>
            <p:cNvSpPr>
              <a:spLocks noChangeArrowheads="1"/>
            </p:cNvSpPr>
            <p:nvPr/>
          </p:nvSpPr>
          <p:spPr bwMode="auto">
            <a:xfrm>
              <a:off x="4127" y="3136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31" name="Oval 1774"/>
            <p:cNvSpPr>
              <a:spLocks noChangeArrowheads="1"/>
            </p:cNvSpPr>
            <p:nvPr/>
          </p:nvSpPr>
          <p:spPr bwMode="auto">
            <a:xfrm>
              <a:off x="3311" y="1366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32" name="Oval 1775"/>
            <p:cNvSpPr>
              <a:spLocks noChangeArrowheads="1"/>
            </p:cNvSpPr>
            <p:nvPr/>
          </p:nvSpPr>
          <p:spPr bwMode="auto">
            <a:xfrm>
              <a:off x="4944" y="1844"/>
              <a:ext cx="45" cy="45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rgbClr val="FF99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9568" name="Line 1776"/>
          <p:cNvSpPr>
            <a:spLocks noChangeShapeType="1"/>
          </p:cNvSpPr>
          <p:nvPr/>
        </p:nvSpPr>
        <p:spPr bwMode="auto">
          <a:xfrm flipH="1">
            <a:off x="2484438" y="4833938"/>
            <a:ext cx="323850" cy="466725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569" name="Line 1777"/>
          <p:cNvSpPr>
            <a:spLocks noChangeShapeType="1"/>
          </p:cNvSpPr>
          <p:nvPr/>
        </p:nvSpPr>
        <p:spPr bwMode="auto">
          <a:xfrm>
            <a:off x="2484438" y="5373688"/>
            <a:ext cx="323850" cy="900112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570" name="Line 1778"/>
          <p:cNvSpPr>
            <a:spLocks noChangeShapeType="1"/>
          </p:cNvSpPr>
          <p:nvPr/>
        </p:nvSpPr>
        <p:spPr bwMode="auto">
          <a:xfrm flipV="1">
            <a:off x="2808288" y="3321050"/>
            <a:ext cx="539750" cy="2952750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571" name="Line 1779"/>
          <p:cNvSpPr>
            <a:spLocks noChangeShapeType="1"/>
          </p:cNvSpPr>
          <p:nvPr/>
        </p:nvSpPr>
        <p:spPr bwMode="auto">
          <a:xfrm>
            <a:off x="3384550" y="3284538"/>
            <a:ext cx="4140200" cy="2916237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572" name="Text Box 1780"/>
          <p:cNvSpPr txBox="1">
            <a:spLocks noChangeArrowheads="1"/>
          </p:cNvSpPr>
          <p:nvPr/>
        </p:nvSpPr>
        <p:spPr bwMode="auto">
          <a:xfrm>
            <a:off x="395288" y="4473575"/>
            <a:ext cx="163195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Smaller and smaller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numerical</a:t>
            </a:r>
            <a:r>
              <a:rPr lang="en-US" sz="1200" b="1">
                <a:latin typeface="Arial" charset="0"/>
              </a:rPr>
              <a:t> jumps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Bigger and bigger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topological</a:t>
            </a:r>
            <a:r>
              <a:rPr lang="en-US" sz="1200" b="1">
                <a:latin typeface="Arial" charset="0"/>
              </a:rPr>
              <a:t> jumps</a:t>
            </a:r>
          </a:p>
        </p:txBody>
      </p:sp>
      <p:grpSp>
        <p:nvGrpSpPr>
          <p:cNvPr id="5" name="Group 1781"/>
          <p:cNvGrpSpPr>
            <a:grpSpLocks/>
          </p:cNvGrpSpPr>
          <p:nvPr/>
        </p:nvGrpSpPr>
        <p:grpSpPr bwMode="auto">
          <a:xfrm>
            <a:off x="431800" y="1808163"/>
            <a:ext cx="1763713" cy="1763712"/>
            <a:chOff x="3017" y="1433"/>
            <a:chExt cx="2359" cy="2359"/>
          </a:xfrm>
        </p:grpSpPr>
        <p:sp>
          <p:nvSpPr>
            <p:cNvPr id="68314" name="Oval 1782"/>
            <p:cNvSpPr>
              <a:spLocks noChangeArrowheads="1"/>
            </p:cNvSpPr>
            <p:nvPr/>
          </p:nvSpPr>
          <p:spPr bwMode="auto">
            <a:xfrm>
              <a:off x="3066" y="1481"/>
              <a:ext cx="2268" cy="2268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575" name="Oval 1783"/>
            <p:cNvSpPr>
              <a:spLocks noChangeArrowheads="1"/>
            </p:cNvSpPr>
            <p:nvPr/>
          </p:nvSpPr>
          <p:spPr bwMode="auto">
            <a:xfrm>
              <a:off x="4979" y="1792"/>
              <a:ext cx="91" cy="89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76" name="Oval 1784"/>
            <p:cNvSpPr>
              <a:spLocks noChangeArrowheads="1"/>
            </p:cNvSpPr>
            <p:nvPr/>
          </p:nvSpPr>
          <p:spPr bwMode="auto">
            <a:xfrm>
              <a:off x="4240" y="1433"/>
              <a:ext cx="89" cy="8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77" name="Oval 1785"/>
            <p:cNvSpPr>
              <a:spLocks noChangeArrowheads="1"/>
            </p:cNvSpPr>
            <p:nvPr/>
          </p:nvSpPr>
          <p:spPr bwMode="auto">
            <a:xfrm>
              <a:off x="3017" y="2522"/>
              <a:ext cx="91" cy="91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78" name="Oval 1786"/>
            <p:cNvSpPr>
              <a:spLocks noChangeArrowheads="1"/>
            </p:cNvSpPr>
            <p:nvPr/>
          </p:nvSpPr>
          <p:spPr bwMode="auto">
            <a:xfrm>
              <a:off x="5285" y="2478"/>
              <a:ext cx="91" cy="8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79" name="Oval 1787"/>
            <p:cNvSpPr>
              <a:spLocks noChangeArrowheads="1"/>
            </p:cNvSpPr>
            <p:nvPr/>
          </p:nvSpPr>
          <p:spPr bwMode="auto">
            <a:xfrm>
              <a:off x="5070" y="3242"/>
              <a:ext cx="91" cy="8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80" name="Oval 1788"/>
            <p:cNvSpPr>
              <a:spLocks noChangeArrowheads="1"/>
            </p:cNvSpPr>
            <p:nvPr/>
          </p:nvSpPr>
          <p:spPr bwMode="auto">
            <a:xfrm>
              <a:off x="4104" y="3703"/>
              <a:ext cx="91" cy="8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81" name="Oval 1789"/>
            <p:cNvSpPr>
              <a:spLocks noChangeArrowheads="1"/>
            </p:cNvSpPr>
            <p:nvPr/>
          </p:nvSpPr>
          <p:spPr bwMode="auto">
            <a:xfrm>
              <a:off x="3469" y="3476"/>
              <a:ext cx="91" cy="8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82" name="Oval 1790"/>
            <p:cNvSpPr>
              <a:spLocks noChangeArrowheads="1"/>
            </p:cNvSpPr>
            <p:nvPr/>
          </p:nvSpPr>
          <p:spPr bwMode="auto">
            <a:xfrm>
              <a:off x="3187" y="3157"/>
              <a:ext cx="89" cy="91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83" name="Oval 1791"/>
            <p:cNvSpPr>
              <a:spLocks noChangeArrowheads="1"/>
            </p:cNvSpPr>
            <p:nvPr/>
          </p:nvSpPr>
          <p:spPr bwMode="auto">
            <a:xfrm>
              <a:off x="3096" y="2166"/>
              <a:ext cx="91" cy="91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84" name="Oval 1792"/>
            <p:cNvSpPr>
              <a:spLocks noChangeArrowheads="1"/>
            </p:cNvSpPr>
            <p:nvPr/>
          </p:nvSpPr>
          <p:spPr bwMode="auto">
            <a:xfrm>
              <a:off x="3357" y="1758"/>
              <a:ext cx="91" cy="8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585" name="Oval 1793"/>
            <p:cNvSpPr>
              <a:spLocks noChangeArrowheads="1"/>
            </p:cNvSpPr>
            <p:nvPr/>
          </p:nvSpPr>
          <p:spPr bwMode="auto">
            <a:xfrm>
              <a:off x="4694" y="1571"/>
              <a:ext cx="91" cy="89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326" name="Freeform 1794"/>
            <p:cNvSpPr>
              <a:spLocks/>
            </p:cNvSpPr>
            <p:nvPr/>
          </p:nvSpPr>
          <p:spPr bwMode="auto">
            <a:xfrm>
              <a:off x="3266" y="1865"/>
              <a:ext cx="1723" cy="1316"/>
            </a:xfrm>
            <a:custGeom>
              <a:avLst/>
              <a:gdLst>
                <a:gd name="T0" fmla="*/ 1724 w 1724"/>
                <a:gd name="T1" fmla="*/ 0 h 1316"/>
                <a:gd name="T2" fmla="*/ 747 w 1724"/>
                <a:gd name="T3" fmla="*/ 396 h 1316"/>
                <a:gd name="T4" fmla="*/ 0 w 1724"/>
                <a:gd name="T5" fmla="*/ 1316 h 1316"/>
                <a:gd name="T6" fmla="*/ 0 60000 65536"/>
                <a:gd name="T7" fmla="*/ 0 60000 65536"/>
                <a:gd name="T8" fmla="*/ 0 60000 65536"/>
                <a:gd name="T9" fmla="*/ 0 w 1724"/>
                <a:gd name="T10" fmla="*/ 0 h 1316"/>
                <a:gd name="T11" fmla="*/ 1724 w 1724"/>
                <a:gd name="T12" fmla="*/ 1316 h 13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4" h="1316">
                  <a:moveTo>
                    <a:pt x="1724" y="0"/>
                  </a:moveTo>
                  <a:cubicBezTo>
                    <a:pt x="1561" y="66"/>
                    <a:pt x="1034" y="177"/>
                    <a:pt x="747" y="396"/>
                  </a:cubicBezTo>
                  <a:cubicBezTo>
                    <a:pt x="460" y="615"/>
                    <a:pt x="156" y="1124"/>
                    <a:pt x="0" y="1316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327" name="Freeform 1795"/>
            <p:cNvSpPr>
              <a:spLocks/>
            </p:cNvSpPr>
            <p:nvPr/>
          </p:nvSpPr>
          <p:spPr bwMode="auto">
            <a:xfrm>
              <a:off x="3175" y="2228"/>
              <a:ext cx="180" cy="930"/>
            </a:xfrm>
            <a:custGeom>
              <a:avLst/>
              <a:gdLst>
                <a:gd name="T0" fmla="*/ 45 w 180"/>
                <a:gd name="T1" fmla="*/ 930 h 930"/>
                <a:gd name="T2" fmla="*/ 173 w 180"/>
                <a:gd name="T3" fmla="*/ 316 h 930"/>
                <a:gd name="T4" fmla="*/ 0 w 180"/>
                <a:gd name="T5" fmla="*/ 0 h 930"/>
                <a:gd name="T6" fmla="*/ 0 60000 65536"/>
                <a:gd name="T7" fmla="*/ 0 60000 65536"/>
                <a:gd name="T8" fmla="*/ 0 60000 65536"/>
                <a:gd name="T9" fmla="*/ 0 w 180"/>
                <a:gd name="T10" fmla="*/ 0 h 930"/>
                <a:gd name="T11" fmla="*/ 180 w 180"/>
                <a:gd name="T12" fmla="*/ 930 h 9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0" h="930">
                  <a:moveTo>
                    <a:pt x="45" y="930"/>
                  </a:moveTo>
                  <a:cubicBezTo>
                    <a:pt x="66" y="828"/>
                    <a:pt x="180" y="471"/>
                    <a:pt x="173" y="316"/>
                  </a:cubicBezTo>
                  <a:cubicBezTo>
                    <a:pt x="166" y="161"/>
                    <a:pt x="36" y="66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328" name="Freeform 1796"/>
            <p:cNvSpPr>
              <a:spLocks/>
            </p:cNvSpPr>
            <p:nvPr/>
          </p:nvSpPr>
          <p:spPr bwMode="auto">
            <a:xfrm>
              <a:off x="3107" y="2251"/>
              <a:ext cx="72" cy="295"/>
            </a:xfrm>
            <a:custGeom>
              <a:avLst/>
              <a:gdLst>
                <a:gd name="T0" fmla="*/ 22 w 72"/>
                <a:gd name="T1" fmla="*/ 0 h 295"/>
                <a:gd name="T2" fmla="*/ 68 w 72"/>
                <a:gd name="T3" fmla="*/ 158 h 295"/>
                <a:gd name="T4" fmla="*/ 0 w 72"/>
                <a:gd name="T5" fmla="*/ 295 h 295"/>
                <a:gd name="T6" fmla="*/ 0 60000 65536"/>
                <a:gd name="T7" fmla="*/ 0 60000 65536"/>
                <a:gd name="T8" fmla="*/ 0 60000 65536"/>
                <a:gd name="T9" fmla="*/ 0 w 72"/>
                <a:gd name="T10" fmla="*/ 0 h 295"/>
                <a:gd name="T11" fmla="*/ 72 w 72"/>
                <a:gd name="T12" fmla="*/ 295 h 2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295">
                  <a:moveTo>
                    <a:pt x="22" y="0"/>
                  </a:moveTo>
                  <a:cubicBezTo>
                    <a:pt x="47" y="54"/>
                    <a:pt x="72" y="109"/>
                    <a:pt x="68" y="158"/>
                  </a:cubicBezTo>
                  <a:cubicBezTo>
                    <a:pt x="64" y="207"/>
                    <a:pt x="32" y="251"/>
                    <a:pt x="0" y="295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97" name="179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568" grpId="0" animBg="1"/>
      <p:bldP spid="419569" grpId="0" animBg="1"/>
      <p:bldP spid="419570" grpId="0" animBg="1"/>
      <p:bldP spid="41957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 Departure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To replace a failed node in the leaf set, the node contacts the live node with the largest index on the side of the failed node, and asks for its leaf set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To repair a failed routing table entry </a:t>
            </a:r>
            <a:r>
              <a:rPr lang="en-US" sz="2000" i="1" dirty="0" err="1" smtClean="0"/>
              <a:t>R</a:t>
            </a:r>
            <a:r>
              <a:rPr lang="en-US" sz="2000" i="1" baseline="30000" dirty="0" err="1" smtClean="0"/>
              <a:t>d</a:t>
            </a:r>
            <a:r>
              <a:rPr lang="en-US" sz="2000" i="1" baseline="-25000" dirty="0" err="1" smtClean="0"/>
              <a:t>l</a:t>
            </a:r>
            <a:r>
              <a:rPr lang="en-US" sz="2000" dirty="0" smtClean="0"/>
              <a:t>, node contacts first the node referred to by another entry </a:t>
            </a:r>
            <a:r>
              <a:rPr lang="en-US" sz="2000" i="1" dirty="0" err="1" smtClean="0"/>
              <a:t>R</a:t>
            </a:r>
            <a:r>
              <a:rPr lang="en-US" sz="2000" i="1" baseline="30000" dirty="0" err="1" smtClean="0"/>
              <a:t>i</a:t>
            </a:r>
            <a:r>
              <a:rPr lang="en-US" sz="2000" i="1" baseline="-25000" dirty="0" err="1" smtClean="0"/>
              <a:t>l</a:t>
            </a:r>
            <a:r>
              <a:rPr lang="en-US" sz="2000" dirty="0" smtClean="0"/>
              <a:t>, </a:t>
            </a:r>
            <a:r>
              <a:rPr lang="en-US" sz="2000" i="1" dirty="0" err="1" smtClean="0"/>
              <a:t>i</a:t>
            </a:r>
            <a:r>
              <a:rPr lang="en-US" sz="2000" i="1" dirty="0" err="1" smtClean="0">
                <a:sym typeface="Symbol" pitchFamily="18" charset="2"/>
              </a:rPr>
              <a:t></a:t>
            </a:r>
            <a:r>
              <a:rPr lang="en-US" sz="2000" i="1" dirty="0" err="1" smtClean="0"/>
              <a:t>d</a:t>
            </a:r>
            <a:r>
              <a:rPr lang="en-US" sz="2000" dirty="0" smtClean="0"/>
              <a:t> of the same row, and asks for that node’s entry for  </a:t>
            </a:r>
            <a:r>
              <a:rPr lang="en-US" sz="2000" i="1" dirty="0" err="1" smtClean="0"/>
              <a:t>R</a:t>
            </a:r>
            <a:r>
              <a:rPr lang="en-US" sz="2000" i="1" baseline="30000" dirty="0" err="1" smtClean="0"/>
              <a:t>d</a:t>
            </a:r>
            <a:r>
              <a:rPr lang="en-US" sz="2000" i="1" baseline="-25000" dirty="0" err="1" smtClean="0"/>
              <a:t>l</a:t>
            </a:r>
            <a:endParaRPr lang="en-US" sz="2000" i="1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If a member in the </a:t>
            </a:r>
            <a:r>
              <a:rPr lang="en-US" sz="2000" i="1" dirty="0" smtClean="0"/>
              <a:t>Neighbors</a:t>
            </a:r>
            <a:r>
              <a:rPr lang="en-US" sz="2000" dirty="0" smtClean="0"/>
              <a:t> table is not responding, the node asks other members for their </a:t>
            </a:r>
            <a:r>
              <a:rPr lang="en-US" sz="2000" i="1" dirty="0" smtClean="0"/>
              <a:t>Neighbors</a:t>
            </a:r>
            <a:r>
              <a:rPr lang="en-US" sz="2000" dirty="0" smtClean="0"/>
              <a:t> table, check the distance of each of the newly discovered nodes, and updates its own </a:t>
            </a:r>
            <a:r>
              <a:rPr lang="en-US" sz="2000" i="1" dirty="0" smtClean="0"/>
              <a:t>Neighbors</a:t>
            </a:r>
            <a:r>
              <a:rPr lang="en-US" sz="2000" dirty="0" smtClean="0"/>
              <a:t> table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# Routing Hops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1800" smtClean="0"/>
              <a:t>2 nodes selected randomly; a message is routed between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1800" smtClean="0"/>
              <a:t>Maximum route length is </a:t>
            </a:r>
            <a:r>
              <a:rPr lang="en-US" sz="1800" smtClean="0">
                <a:sym typeface="Symbol" pitchFamily="18" charset="2"/>
              </a:rPr>
              <a:t> </a:t>
            </a:r>
            <a:r>
              <a:rPr lang="en-US" sz="1800" i="1" smtClean="0"/>
              <a:t>log</a:t>
            </a:r>
            <a:r>
              <a:rPr lang="en-US" sz="1800" i="1" baseline="-25000" smtClean="0"/>
              <a:t>2</a:t>
            </a:r>
            <a:r>
              <a:rPr lang="en-US" sz="1200" i="1" smtClean="0"/>
              <a:t>b</a:t>
            </a:r>
            <a:r>
              <a:rPr lang="en-US" sz="1800" i="1" smtClean="0"/>
              <a:t> N</a:t>
            </a:r>
            <a:r>
              <a:rPr lang="en-US" sz="1800" smtClean="0">
                <a:sym typeface="Symbol" pitchFamily="18" charset="2"/>
              </a:rPr>
              <a:t></a:t>
            </a:r>
            <a:r>
              <a:rPr lang="en-US" sz="1800" smtClean="0"/>
              <a:t> (5 for </a:t>
            </a:r>
            <a:r>
              <a:rPr lang="en-US" sz="1800" i="1" smtClean="0"/>
              <a:t>N</a:t>
            </a:r>
            <a:r>
              <a:rPr lang="en-US" sz="1800" smtClean="0"/>
              <a:t>=100,000)</a:t>
            </a:r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14600"/>
            <a:ext cx="7586663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 vs. # Routing Hops</a:t>
            </a:r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438400"/>
            <a:ext cx="7550150" cy="35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Route Distance vs. # Nodes</a:t>
            </a: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86000"/>
            <a:ext cx="7615238" cy="386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# Routing Hops vs. Node Failures</a:t>
            </a:r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09800"/>
            <a:ext cx="7550150" cy="37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Discussion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 smtClean="0"/>
              <a:t>Search types</a:t>
            </a:r>
          </a:p>
          <a:p>
            <a:pPr marL="692150" lvl="1" indent="-347663" eaLnBrk="1" hangingPunct="1"/>
            <a:r>
              <a:rPr lang="en-US" sz="1700" smtClean="0"/>
              <a:t>Only equality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Scalability</a:t>
            </a:r>
          </a:p>
          <a:p>
            <a:pPr marL="692150" lvl="1" indent="-347663" eaLnBrk="1" hangingPunct="1"/>
            <a:r>
              <a:rPr lang="en-US" sz="1700" smtClean="0"/>
              <a:t>Search </a:t>
            </a:r>
            <a:r>
              <a:rPr lang="en-US" sz="1700" i="1" smtClean="0"/>
              <a:t>O(log</a:t>
            </a:r>
            <a:r>
              <a:rPr lang="en-US" sz="1700" i="1" baseline="-25000" smtClean="0"/>
              <a:t>2</a:t>
            </a:r>
            <a:r>
              <a:rPr lang="en-US" sz="1100" i="1" smtClean="0"/>
              <a:t>b</a:t>
            </a:r>
            <a:r>
              <a:rPr lang="en-US" sz="1700" i="1" smtClean="0"/>
              <a:t> N)</a:t>
            </a:r>
            <a:r>
              <a:rPr lang="en-US" sz="1700" smtClean="0"/>
              <a:t> w.h.p.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Robustness</a:t>
            </a:r>
          </a:p>
          <a:p>
            <a:pPr marL="692150" lvl="1" indent="-347663" eaLnBrk="1" hangingPunct="1"/>
            <a:r>
              <a:rPr lang="en-US" sz="1700" smtClean="0"/>
              <a:t>Can route around failures via nodes of leaf set</a:t>
            </a:r>
          </a:p>
          <a:p>
            <a:pPr marL="692150" lvl="1" indent="-347663" eaLnBrk="1" hangingPunct="1"/>
            <a:r>
              <a:rPr lang="en-US" sz="1700" smtClean="0"/>
              <a:t>Replication might be used</a:t>
            </a:r>
          </a:p>
          <a:p>
            <a:pPr eaLnBrk="1" hangingPunct="1"/>
            <a:endParaRPr lang="en-US" sz="1800" smtClean="0"/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DHTs are a simple, yet powerful abstraction</a:t>
            </a:r>
          </a:p>
          <a:p>
            <a:pPr marL="692150" lvl="1" indent="-347663" eaLnBrk="1" hangingPunct="1"/>
            <a:r>
              <a:rPr lang="en-US" sz="1800" smtClean="0"/>
              <a:t>Building block of many distributed services (file systems, application-layer multicast, distributed caches, etc.)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Many DHT designs, with various pros and cons</a:t>
            </a:r>
          </a:p>
          <a:p>
            <a:pPr marL="692150" lvl="1" indent="-347663" eaLnBrk="1" hangingPunct="1"/>
            <a:r>
              <a:rPr lang="en-US" sz="1800" smtClean="0"/>
              <a:t>Balance between state (degree), speed of lookup (diameter), and ease of management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System must support rapid changes in membership</a:t>
            </a:r>
          </a:p>
          <a:p>
            <a:pPr marL="692150" lvl="1" indent="-347663" eaLnBrk="1" hangingPunct="1"/>
            <a:r>
              <a:rPr lang="en-US" sz="1800" smtClean="0"/>
              <a:t>Dealing with joins/leaves/failures is not trivial</a:t>
            </a:r>
          </a:p>
          <a:p>
            <a:pPr marL="692150" lvl="1" indent="-347663" eaLnBrk="1" hangingPunct="1"/>
            <a:r>
              <a:rPr lang="en-US" sz="1800" smtClean="0"/>
              <a:t>Dynamics of P2P networks are difficult to analyze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Many open issues worth exploring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DHTs: Problems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Problem 1 (dynamicity):</a:t>
            </a:r>
            <a:r>
              <a:rPr lang="en-US" sz="2000" dirty="0" smtClean="0"/>
              <a:t> adding or removing nodes</a:t>
            </a:r>
          </a:p>
          <a:p>
            <a:pPr marL="692150" lvl="1" indent="-347663" eaLnBrk="1" hangingPunct="1">
              <a:defRPr/>
            </a:pPr>
            <a:r>
              <a:rPr lang="en-US" sz="1800" dirty="0" smtClean="0"/>
              <a:t>With hash mod N, virtually every key will change its location!</a:t>
            </a:r>
          </a:p>
          <a:p>
            <a:pPr marL="987425" lvl="2" indent="-293688" eaLnBrk="1" hangingPunct="1">
              <a:buFont typeface="Wingdings" pitchFamily="2" charset="2"/>
              <a:buNone/>
              <a:defRPr/>
            </a:pPr>
            <a:r>
              <a:rPr lang="en-US" i="1" dirty="0" smtClean="0">
                <a:latin typeface="Times New Roman" pitchFamily="18" charset="0"/>
              </a:rPr>
              <a:t>	h(k)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dirty="0" smtClean="0"/>
              <a:t> </a:t>
            </a:r>
            <a:r>
              <a:rPr lang="en-US" i="1" dirty="0" smtClean="0">
                <a:latin typeface="Times New Roman" pitchFamily="18" charset="0"/>
              </a:rPr>
              <a:t>m </a:t>
            </a:r>
            <a:r>
              <a:rPr lang="en-US" dirty="0" smtClean="0">
                <a:latin typeface="MS Mincho" pitchFamily="49" charset="-128"/>
                <a:ea typeface="MS Mincho" pitchFamily="49" charset="-128"/>
                <a:sym typeface="Wingdings" pitchFamily="2" charset="2"/>
              </a:rPr>
              <a:t>≠</a:t>
            </a:r>
            <a:r>
              <a:rPr lang="en-US" i="1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i="1" dirty="0" smtClean="0">
                <a:latin typeface="Times New Roman" pitchFamily="18" charset="0"/>
              </a:rPr>
              <a:t>h(k)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</a:rPr>
              <a:t>mod (</a:t>
            </a:r>
            <a:r>
              <a:rPr lang="en-US" i="1" dirty="0" smtClean="0">
                <a:latin typeface="Times New Roman" pitchFamily="18" charset="0"/>
              </a:rPr>
              <a:t>m+</a:t>
            </a:r>
            <a:r>
              <a:rPr lang="en-US" dirty="0" smtClean="0">
                <a:latin typeface="Times New Roman" pitchFamily="18" charset="0"/>
              </a:rPr>
              <a:t>1) </a:t>
            </a:r>
            <a:r>
              <a:rPr lang="en-US" dirty="0" smtClean="0">
                <a:latin typeface="MS Mincho" pitchFamily="49" charset="-128"/>
                <a:ea typeface="MS Mincho" pitchFamily="49" charset="-128"/>
                <a:sym typeface="Wingdings" pitchFamily="2" charset="2"/>
              </a:rPr>
              <a:t>≠</a:t>
            </a:r>
            <a:r>
              <a:rPr lang="en-US" i="1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i="1" dirty="0" smtClean="0">
                <a:latin typeface="Times New Roman" pitchFamily="18" charset="0"/>
              </a:rPr>
              <a:t>h(k)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</a:rPr>
              <a:t>mod (</a:t>
            </a:r>
            <a:r>
              <a:rPr lang="en-US" i="1" dirty="0" smtClean="0">
                <a:latin typeface="Times New Roman" pitchFamily="18" charset="0"/>
              </a:rPr>
              <a:t>m-</a:t>
            </a:r>
            <a:r>
              <a:rPr lang="en-US" dirty="0" smtClean="0">
                <a:latin typeface="Times New Roman" pitchFamily="18" charset="0"/>
              </a:rPr>
              <a:t>1)</a:t>
            </a:r>
            <a:endParaRPr lang="en-US" dirty="0" smtClean="0"/>
          </a:p>
          <a:p>
            <a:pPr eaLnBrk="1" hangingPunct="1">
              <a:defRPr/>
            </a:pPr>
            <a:endParaRPr lang="en-US" sz="2100" dirty="0" smtClean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1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Solution:</a:t>
            </a:r>
            <a:r>
              <a:rPr lang="en-US" sz="2100" dirty="0" smtClean="0"/>
              <a:t> use consistent hashing</a:t>
            </a:r>
          </a:p>
          <a:p>
            <a:pPr marL="692150" lvl="1" indent="-347663" eaLnBrk="1" hangingPunct="1">
              <a:defRPr/>
            </a:pPr>
            <a:r>
              <a:rPr lang="en-US" sz="1800" dirty="0" smtClean="0"/>
              <a:t>Define a fixed hash space</a:t>
            </a:r>
          </a:p>
          <a:p>
            <a:pPr marL="692150" lvl="1" indent="-347663" eaLnBrk="1" hangingPunct="1">
              <a:defRPr/>
            </a:pPr>
            <a:r>
              <a:rPr lang="en-US" sz="1800" dirty="0" smtClean="0"/>
              <a:t>All hash values fall within that space and do not depend on the number of peers </a:t>
            </a:r>
            <a:r>
              <a:rPr lang="en-US" sz="1900" dirty="0" smtClean="0"/>
              <a:t>(hash bucket) </a:t>
            </a:r>
            <a:endParaRPr lang="en-US" sz="1800" dirty="0" smtClean="0"/>
          </a:p>
          <a:p>
            <a:pPr marL="692150" lvl="1" indent="-347663" eaLnBrk="1" hangingPunct="1">
              <a:defRPr/>
            </a:pPr>
            <a:r>
              <a:rPr lang="en-US" sz="1800" dirty="0" smtClean="0"/>
              <a:t>Peers have a hash value (ID)</a:t>
            </a:r>
          </a:p>
          <a:p>
            <a:pPr marL="692150" lvl="1" indent="-347663" eaLnBrk="1" hangingPunct="1">
              <a:defRPr/>
            </a:pPr>
            <a:r>
              <a:rPr lang="en-US" sz="1800" dirty="0" smtClean="0"/>
              <a:t>Data items have hash values (KEY)</a:t>
            </a:r>
          </a:p>
          <a:p>
            <a:pPr marL="692150" lvl="1" indent="-347663" eaLnBrk="1" hangingPunct="1">
              <a:defRPr/>
            </a:pPr>
            <a:r>
              <a:rPr lang="en-US" sz="1800" dirty="0" smtClean="0"/>
              <a:t>Each data items goes to peer with ID closest to its KEY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Pastry Discussion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 smtClean="0"/>
              <a:t>Search types</a:t>
            </a:r>
          </a:p>
          <a:p>
            <a:pPr marL="692150" lvl="1" indent="-347663" eaLnBrk="1" hangingPunct="1"/>
            <a:r>
              <a:rPr lang="en-US" sz="1700" smtClean="0"/>
              <a:t>Only equality</a:t>
            </a:r>
          </a:p>
          <a:p>
            <a:pPr eaLnBrk="1" hangingPunct="1"/>
            <a:r>
              <a:rPr lang="en-US" sz="1800" smtClean="0"/>
              <a:t>Scalability</a:t>
            </a:r>
          </a:p>
          <a:p>
            <a:pPr marL="692150" lvl="1" indent="-347663" eaLnBrk="1" hangingPunct="1"/>
            <a:r>
              <a:rPr lang="en-US" sz="1700" smtClean="0"/>
              <a:t>Search </a:t>
            </a:r>
            <a:r>
              <a:rPr lang="en-US" sz="1700" i="1" smtClean="0"/>
              <a:t>O(log</a:t>
            </a:r>
            <a:r>
              <a:rPr lang="en-US" sz="1700" i="1" baseline="-25000" smtClean="0"/>
              <a:t>2</a:t>
            </a:r>
            <a:r>
              <a:rPr lang="en-US" sz="1100" i="1" smtClean="0"/>
              <a:t>b</a:t>
            </a:r>
            <a:r>
              <a:rPr lang="en-US" sz="1700" i="1" smtClean="0"/>
              <a:t> N)</a:t>
            </a:r>
            <a:r>
              <a:rPr lang="en-US" sz="1700" smtClean="0"/>
              <a:t> w.h.p.</a:t>
            </a:r>
          </a:p>
          <a:p>
            <a:pPr eaLnBrk="1" hangingPunct="1"/>
            <a:r>
              <a:rPr lang="en-US" sz="1800" smtClean="0"/>
              <a:t>Robustness</a:t>
            </a:r>
          </a:p>
          <a:p>
            <a:pPr marL="692150" lvl="1" indent="-347663" eaLnBrk="1" hangingPunct="1"/>
            <a:r>
              <a:rPr lang="en-US" sz="1700" smtClean="0"/>
              <a:t>Can route around failures via nodes of leaf set</a:t>
            </a:r>
          </a:p>
          <a:p>
            <a:pPr marL="692150" lvl="1" indent="-347663" eaLnBrk="1" hangingPunct="1"/>
            <a:r>
              <a:rPr lang="en-US" sz="1700" smtClean="0"/>
              <a:t>Replication might be used</a:t>
            </a:r>
          </a:p>
          <a:p>
            <a:pPr eaLnBrk="1" hangingPunct="1"/>
            <a:r>
              <a:rPr lang="en-US" sz="1800" smtClean="0"/>
              <a:t>Autonomy</a:t>
            </a:r>
          </a:p>
          <a:p>
            <a:pPr marL="692150" lvl="1" indent="-347663" eaLnBrk="1" hangingPunct="1"/>
            <a:r>
              <a:rPr lang="en-US" sz="1700" smtClean="0"/>
              <a:t>IP address imposes a specific role for storage and routing</a:t>
            </a:r>
          </a:p>
          <a:p>
            <a:pPr eaLnBrk="1" hangingPunct="1"/>
            <a:r>
              <a:rPr lang="en-US" sz="1800" smtClean="0"/>
              <a:t>Global knowledge</a:t>
            </a:r>
          </a:p>
          <a:p>
            <a:pPr marL="692150" lvl="1" indent="-347663" eaLnBrk="1" hangingPunct="1"/>
            <a:r>
              <a:rPr lang="en-US" sz="1700" smtClean="0"/>
              <a:t>Mapping of IP addresses and data keys to common key space</a:t>
            </a:r>
          </a:p>
          <a:p>
            <a:pPr marL="692150" lvl="1" indent="-347663" eaLnBrk="1" hangingPunct="1"/>
            <a:r>
              <a:rPr lang="en-US" sz="1700" smtClean="0"/>
              <a:t>Replication scheme (if any)</a:t>
            </a:r>
          </a:p>
          <a:p>
            <a:pPr marL="692150" lvl="1" indent="-347663" eaLnBrk="1" hangingPunct="1"/>
            <a:r>
              <a:rPr lang="en-US" sz="1700" smtClean="0"/>
              <a:t>Single origin (single initial node)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ChangeArrowheads="1"/>
          </p:cNvSpPr>
          <p:nvPr/>
        </p:nvSpPr>
        <p:spPr bwMode="auto">
          <a:xfrm>
            <a:off x="5292725" y="2205038"/>
            <a:ext cx="3455988" cy="345598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5987" name="Rectangle 3"/>
          <p:cNvSpPr>
            <a:spLocks noChangeArrowheads="1"/>
          </p:cNvSpPr>
          <p:nvPr/>
        </p:nvSpPr>
        <p:spPr bwMode="auto">
          <a:xfrm>
            <a:off x="5292725" y="2205038"/>
            <a:ext cx="3455988" cy="3455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1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2205038"/>
            <a:ext cx="3454400" cy="3455987"/>
            <a:chOff x="1134" y="1706"/>
            <a:chExt cx="2176" cy="2177"/>
          </a:xfrm>
        </p:grpSpPr>
        <p:sp>
          <p:nvSpPr>
            <p:cNvPr id="75852" name="Rectangle 5"/>
            <p:cNvSpPr>
              <a:spLocks noChangeArrowheads="1"/>
            </p:cNvSpPr>
            <p:nvPr/>
          </p:nvSpPr>
          <p:spPr bwMode="auto">
            <a:xfrm>
              <a:off x="1134" y="1706"/>
              <a:ext cx="1088" cy="21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1</a:t>
              </a:r>
            </a:p>
          </p:txBody>
        </p:sp>
        <p:sp>
          <p:nvSpPr>
            <p:cNvPr id="75853" name="Rectangle 6"/>
            <p:cNvSpPr>
              <a:spLocks noChangeArrowheads="1"/>
            </p:cNvSpPr>
            <p:nvPr/>
          </p:nvSpPr>
          <p:spPr bwMode="auto">
            <a:xfrm>
              <a:off x="2222" y="1706"/>
              <a:ext cx="1088" cy="21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2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292725" y="2205038"/>
            <a:ext cx="3454400" cy="3457575"/>
            <a:chOff x="1134" y="1706"/>
            <a:chExt cx="2176" cy="2178"/>
          </a:xfrm>
        </p:grpSpPr>
        <p:sp>
          <p:nvSpPr>
            <p:cNvPr id="75849" name="Rectangle 8"/>
            <p:cNvSpPr>
              <a:spLocks noChangeArrowheads="1"/>
            </p:cNvSpPr>
            <p:nvPr/>
          </p:nvSpPr>
          <p:spPr bwMode="auto">
            <a:xfrm>
              <a:off x="1134" y="1706"/>
              <a:ext cx="1088" cy="21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1</a:t>
              </a:r>
            </a:p>
          </p:txBody>
        </p:sp>
        <p:sp>
          <p:nvSpPr>
            <p:cNvPr id="75850" name="Rectangle 9"/>
            <p:cNvSpPr>
              <a:spLocks noChangeArrowheads="1"/>
            </p:cNvSpPr>
            <p:nvPr/>
          </p:nvSpPr>
          <p:spPr bwMode="auto">
            <a:xfrm>
              <a:off x="2222" y="1706"/>
              <a:ext cx="1088" cy="108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2</a:t>
              </a:r>
            </a:p>
          </p:txBody>
        </p:sp>
        <p:sp>
          <p:nvSpPr>
            <p:cNvPr id="75851" name="Rectangle 10"/>
            <p:cNvSpPr>
              <a:spLocks noChangeArrowheads="1"/>
            </p:cNvSpPr>
            <p:nvPr/>
          </p:nvSpPr>
          <p:spPr bwMode="auto">
            <a:xfrm>
              <a:off x="2222" y="2795"/>
              <a:ext cx="1088" cy="108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3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292725" y="2205038"/>
            <a:ext cx="3454400" cy="3457575"/>
            <a:chOff x="2064" y="1706"/>
            <a:chExt cx="2176" cy="2178"/>
          </a:xfrm>
        </p:grpSpPr>
        <p:sp>
          <p:nvSpPr>
            <p:cNvPr id="75845" name="Rectangle 12"/>
            <p:cNvSpPr>
              <a:spLocks noChangeArrowheads="1"/>
            </p:cNvSpPr>
            <p:nvPr/>
          </p:nvSpPr>
          <p:spPr bwMode="auto">
            <a:xfrm>
              <a:off x="2064" y="1706"/>
              <a:ext cx="1088" cy="21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1</a:t>
              </a:r>
            </a:p>
          </p:txBody>
        </p:sp>
        <p:sp>
          <p:nvSpPr>
            <p:cNvPr id="75846" name="Rectangle 13"/>
            <p:cNvSpPr>
              <a:spLocks noChangeArrowheads="1"/>
            </p:cNvSpPr>
            <p:nvPr/>
          </p:nvSpPr>
          <p:spPr bwMode="auto">
            <a:xfrm>
              <a:off x="3152" y="1706"/>
              <a:ext cx="1088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4</a:t>
              </a:r>
            </a:p>
          </p:txBody>
        </p:sp>
        <p:sp>
          <p:nvSpPr>
            <p:cNvPr id="75847" name="Rectangle 14"/>
            <p:cNvSpPr>
              <a:spLocks noChangeArrowheads="1"/>
            </p:cNvSpPr>
            <p:nvPr/>
          </p:nvSpPr>
          <p:spPr bwMode="auto">
            <a:xfrm>
              <a:off x="3152" y="2795"/>
              <a:ext cx="1088" cy="108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3</a:t>
              </a:r>
            </a:p>
          </p:txBody>
        </p:sp>
        <p:sp>
          <p:nvSpPr>
            <p:cNvPr id="75848" name="Rectangle 15"/>
            <p:cNvSpPr>
              <a:spLocks noChangeArrowheads="1"/>
            </p:cNvSpPr>
            <p:nvPr/>
          </p:nvSpPr>
          <p:spPr bwMode="auto">
            <a:xfrm>
              <a:off x="3152" y="2251"/>
              <a:ext cx="1088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2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292725" y="2205038"/>
            <a:ext cx="3455988" cy="3455987"/>
            <a:chOff x="3334" y="1389"/>
            <a:chExt cx="2177" cy="2177"/>
          </a:xfrm>
        </p:grpSpPr>
        <p:sp>
          <p:nvSpPr>
            <p:cNvPr id="75803" name="Rectangle 17"/>
            <p:cNvSpPr>
              <a:spLocks noChangeArrowheads="1"/>
            </p:cNvSpPr>
            <p:nvPr/>
          </p:nvSpPr>
          <p:spPr bwMode="auto">
            <a:xfrm>
              <a:off x="3334" y="1389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4" name="Rectangle 18"/>
            <p:cNvSpPr>
              <a:spLocks noChangeArrowheads="1"/>
            </p:cNvSpPr>
            <p:nvPr/>
          </p:nvSpPr>
          <p:spPr bwMode="auto">
            <a:xfrm>
              <a:off x="3334" y="1661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5" name="Rectangle 19"/>
            <p:cNvSpPr>
              <a:spLocks noChangeArrowheads="1"/>
            </p:cNvSpPr>
            <p:nvPr/>
          </p:nvSpPr>
          <p:spPr bwMode="auto">
            <a:xfrm>
              <a:off x="3334" y="1933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6" name="Rectangle 20"/>
            <p:cNvSpPr>
              <a:spLocks noChangeArrowheads="1"/>
            </p:cNvSpPr>
            <p:nvPr/>
          </p:nvSpPr>
          <p:spPr bwMode="auto">
            <a:xfrm>
              <a:off x="3334" y="2205"/>
              <a:ext cx="272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7" name="Rectangle 21"/>
            <p:cNvSpPr>
              <a:spLocks noChangeArrowheads="1"/>
            </p:cNvSpPr>
            <p:nvPr/>
          </p:nvSpPr>
          <p:spPr bwMode="auto">
            <a:xfrm>
              <a:off x="3334" y="2478"/>
              <a:ext cx="544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8" name="Rectangle 22"/>
            <p:cNvSpPr>
              <a:spLocks noChangeArrowheads="1"/>
            </p:cNvSpPr>
            <p:nvPr/>
          </p:nvSpPr>
          <p:spPr bwMode="auto">
            <a:xfrm>
              <a:off x="3334" y="3022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9" name="Rectangle 23"/>
            <p:cNvSpPr>
              <a:spLocks noChangeArrowheads="1"/>
            </p:cNvSpPr>
            <p:nvPr/>
          </p:nvSpPr>
          <p:spPr bwMode="auto">
            <a:xfrm>
              <a:off x="3606" y="1389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0" name="Rectangle 24"/>
            <p:cNvSpPr>
              <a:spLocks noChangeArrowheads="1"/>
            </p:cNvSpPr>
            <p:nvPr/>
          </p:nvSpPr>
          <p:spPr bwMode="auto">
            <a:xfrm>
              <a:off x="3606" y="1661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1" name="Rectangle 25"/>
            <p:cNvSpPr>
              <a:spLocks noChangeArrowheads="1"/>
            </p:cNvSpPr>
            <p:nvPr/>
          </p:nvSpPr>
          <p:spPr bwMode="auto">
            <a:xfrm>
              <a:off x="3606" y="1933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2" name="Rectangle 26"/>
            <p:cNvSpPr>
              <a:spLocks noChangeArrowheads="1"/>
            </p:cNvSpPr>
            <p:nvPr/>
          </p:nvSpPr>
          <p:spPr bwMode="auto">
            <a:xfrm>
              <a:off x="3606" y="2205"/>
              <a:ext cx="272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3" name="Rectangle 27"/>
            <p:cNvSpPr>
              <a:spLocks noChangeArrowheads="1"/>
            </p:cNvSpPr>
            <p:nvPr/>
          </p:nvSpPr>
          <p:spPr bwMode="auto">
            <a:xfrm>
              <a:off x="3606" y="3022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4" name="Rectangle 28"/>
            <p:cNvSpPr>
              <a:spLocks noChangeArrowheads="1"/>
            </p:cNvSpPr>
            <p:nvPr/>
          </p:nvSpPr>
          <p:spPr bwMode="auto">
            <a:xfrm>
              <a:off x="3606" y="3294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5" name="Rectangle 29"/>
            <p:cNvSpPr>
              <a:spLocks noChangeArrowheads="1"/>
            </p:cNvSpPr>
            <p:nvPr/>
          </p:nvSpPr>
          <p:spPr bwMode="auto">
            <a:xfrm>
              <a:off x="3878" y="1389"/>
              <a:ext cx="544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6" name="Rectangle 30"/>
            <p:cNvSpPr>
              <a:spLocks noChangeArrowheads="1"/>
            </p:cNvSpPr>
            <p:nvPr/>
          </p:nvSpPr>
          <p:spPr bwMode="auto">
            <a:xfrm>
              <a:off x="3878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7" name="Rectangle 31"/>
            <p:cNvSpPr>
              <a:spLocks noChangeArrowheads="1"/>
            </p:cNvSpPr>
            <p:nvPr/>
          </p:nvSpPr>
          <p:spPr bwMode="auto">
            <a:xfrm>
              <a:off x="3878" y="2478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8" name="Rectangle 32"/>
            <p:cNvSpPr>
              <a:spLocks noChangeArrowheads="1"/>
            </p:cNvSpPr>
            <p:nvPr/>
          </p:nvSpPr>
          <p:spPr bwMode="auto">
            <a:xfrm>
              <a:off x="3878" y="3022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9" name="Rectangle 33"/>
            <p:cNvSpPr>
              <a:spLocks noChangeArrowheads="1"/>
            </p:cNvSpPr>
            <p:nvPr/>
          </p:nvSpPr>
          <p:spPr bwMode="auto">
            <a:xfrm>
              <a:off x="4150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0" name="Rectangle 34"/>
            <p:cNvSpPr>
              <a:spLocks noChangeArrowheads="1"/>
            </p:cNvSpPr>
            <p:nvPr/>
          </p:nvSpPr>
          <p:spPr bwMode="auto">
            <a:xfrm>
              <a:off x="4423" y="1389"/>
              <a:ext cx="544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1" name="Rectangle 35"/>
            <p:cNvSpPr>
              <a:spLocks noChangeArrowheads="1"/>
            </p:cNvSpPr>
            <p:nvPr/>
          </p:nvSpPr>
          <p:spPr bwMode="auto">
            <a:xfrm>
              <a:off x="4423" y="1933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2" name="Rectangle 36"/>
            <p:cNvSpPr>
              <a:spLocks noChangeArrowheads="1"/>
            </p:cNvSpPr>
            <p:nvPr/>
          </p:nvSpPr>
          <p:spPr bwMode="auto">
            <a:xfrm>
              <a:off x="4423" y="2205"/>
              <a:ext cx="272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3" name="Rectangle 37"/>
            <p:cNvSpPr>
              <a:spLocks noChangeArrowheads="1"/>
            </p:cNvSpPr>
            <p:nvPr/>
          </p:nvSpPr>
          <p:spPr bwMode="auto">
            <a:xfrm>
              <a:off x="4423" y="2478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4" name="Rectangle 38"/>
            <p:cNvSpPr>
              <a:spLocks noChangeArrowheads="1"/>
            </p:cNvSpPr>
            <p:nvPr/>
          </p:nvSpPr>
          <p:spPr bwMode="auto">
            <a:xfrm>
              <a:off x="4423" y="3022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5" name="Rectangle 39"/>
            <p:cNvSpPr>
              <a:spLocks noChangeArrowheads="1"/>
            </p:cNvSpPr>
            <p:nvPr/>
          </p:nvSpPr>
          <p:spPr bwMode="auto">
            <a:xfrm>
              <a:off x="4423" y="3294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6" name="Rectangle 40"/>
            <p:cNvSpPr>
              <a:spLocks noChangeArrowheads="1"/>
            </p:cNvSpPr>
            <p:nvPr/>
          </p:nvSpPr>
          <p:spPr bwMode="auto">
            <a:xfrm>
              <a:off x="4695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7" name="Rectangle 41"/>
            <p:cNvSpPr>
              <a:spLocks noChangeArrowheads="1"/>
            </p:cNvSpPr>
            <p:nvPr/>
          </p:nvSpPr>
          <p:spPr bwMode="auto">
            <a:xfrm>
              <a:off x="4695" y="2478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8" name="Rectangle 42"/>
            <p:cNvSpPr>
              <a:spLocks noChangeArrowheads="1"/>
            </p:cNvSpPr>
            <p:nvPr/>
          </p:nvSpPr>
          <p:spPr bwMode="auto">
            <a:xfrm>
              <a:off x="4695" y="2750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9" name="Rectangle 43"/>
            <p:cNvSpPr>
              <a:spLocks noChangeArrowheads="1"/>
            </p:cNvSpPr>
            <p:nvPr/>
          </p:nvSpPr>
          <p:spPr bwMode="auto">
            <a:xfrm>
              <a:off x="4695" y="3022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0" name="Rectangle 44"/>
            <p:cNvSpPr>
              <a:spLocks noChangeArrowheads="1"/>
            </p:cNvSpPr>
            <p:nvPr/>
          </p:nvSpPr>
          <p:spPr bwMode="auto">
            <a:xfrm>
              <a:off x="4695" y="3294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1" name="Rectangle 45"/>
            <p:cNvSpPr>
              <a:spLocks noChangeArrowheads="1"/>
            </p:cNvSpPr>
            <p:nvPr/>
          </p:nvSpPr>
          <p:spPr bwMode="auto">
            <a:xfrm>
              <a:off x="4967" y="1389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2" name="Rectangle 46"/>
            <p:cNvSpPr>
              <a:spLocks noChangeArrowheads="1"/>
            </p:cNvSpPr>
            <p:nvPr/>
          </p:nvSpPr>
          <p:spPr bwMode="auto">
            <a:xfrm>
              <a:off x="4967" y="1661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fr-FR" sz="1200">
                <a:latin typeface="Arial" charset="0"/>
              </a:endParaRPr>
            </a:p>
          </p:txBody>
        </p:sp>
        <p:sp>
          <p:nvSpPr>
            <p:cNvPr id="75833" name="Rectangle 47"/>
            <p:cNvSpPr>
              <a:spLocks noChangeArrowheads="1"/>
            </p:cNvSpPr>
            <p:nvPr/>
          </p:nvSpPr>
          <p:spPr bwMode="auto">
            <a:xfrm>
              <a:off x="4967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4" name="Rectangle 48"/>
            <p:cNvSpPr>
              <a:spLocks noChangeArrowheads="1"/>
            </p:cNvSpPr>
            <p:nvPr/>
          </p:nvSpPr>
          <p:spPr bwMode="auto">
            <a:xfrm>
              <a:off x="4967" y="2478"/>
              <a:ext cx="544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5" name="Rectangle 49"/>
            <p:cNvSpPr>
              <a:spLocks noChangeArrowheads="1"/>
            </p:cNvSpPr>
            <p:nvPr/>
          </p:nvSpPr>
          <p:spPr bwMode="auto">
            <a:xfrm>
              <a:off x="4967" y="3022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6" name="Rectangle 50"/>
            <p:cNvSpPr>
              <a:spLocks noChangeArrowheads="1"/>
            </p:cNvSpPr>
            <p:nvPr/>
          </p:nvSpPr>
          <p:spPr bwMode="auto">
            <a:xfrm>
              <a:off x="5239" y="1389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7" name="Rectangle 51"/>
            <p:cNvSpPr>
              <a:spLocks noChangeArrowheads="1"/>
            </p:cNvSpPr>
            <p:nvPr/>
          </p:nvSpPr>
          <p:spPr bwMode="auto">
            <a:xfrm>
              <a:off x="5239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8" name="Rectangle 52"/>
            <p:cNvSpPr>
              <a:spLocks noChangeArrowheads="1"/>
            </p:cNvSpPr>
            <p:nvPr/>
          </p:nvSpPr>
          <p:spPr bwMode="auto">
            <a:xfrm>
              <a:off x="5239" y="3022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9" name="Rectangle 53"/>
            <p:cNvSpPr>
              <a:spLocks noChangeArrowheads="1"/>
            </p:cNvSpPr>
            <p:nvPr/>
          </p:nvSpPr>
          <p:spPr bwMode="auto">
            <a:xfrm>
              <a:off x="4150" y="2478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40" name="Rectangle 54"/>
            <p:cNvSpPr>
              <a:spLocks noChangeArrowheads="1"/>
            </p:cNvSpPr>
            <p:nvPr/>
          </p:nvSpPr>
          <p:spPr bwMode="auto">
            <a:xfrm>
              <a:off x="3878" y="2750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41" name="Rectangle 55"/>
            <p:cNvSpPr>
              <a:spLocks noChangeArrowheads="1"/>
            </p:cNvSpPr>
            <p:nvPr/>
          </p:nvSpPr>
          <p:spPr bwMode="auto">
            <a:xfrm>
              <a:off x="4150" y="2750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42" name="Rectangle 56"/>
            <p:cNvSpPr>
              <a:spLocks noChangeArrowheads="1"/>
            </p:cNvSpPr>
            <p:nvPr/>
          </p:nvSpPr>
          <p:spPr bwMode="auto">
            <a:xfrm>
              <a:off x="4422" y="2750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43" name="Rectangle 57"/>
            <p:cNvSpPr>
              <a:spLocks noChangeArrowheads="1"/>
            </p:cNvSpPr>
            <p:nvPr/>
          </p:nvSpPr>
          <p:spPr bwMode="auto">
            <a:xfrm>
              <a:off x="4150" y="3022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44" name="Rectangle 58"/>
            <p:cNvSpPr>
              <a:spLocks noChangeArrowheads="1"/>
            </p:cNvSpPr>
            <p:nvPr/>
          </p:nvSpPr>
          <p:spPr bwMode="auto">
            <a:xfrm>
              <a:off x="4422" y="1661"/>
              <a:ext cx="545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784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(Berkeley)</a:t>
            </a:r>
          </a:p>
        </p:txBody>
      </p:sp>
      <p:sp>
        <p:nvSpPr>
          <p:cNvPr id="426044" name="Rectangle 60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600200"/>
            <a:ext cx="3957638" cy="4800600"/>
          </a:xfrm>
        </p:spPr>
        <p:txBody>
          <a:bodyPr/>
          <a:lstStyle/>
          <a:p>
            <a:pPr eaLnBrk="1" hangingPunct="1"/>
            <a:r>
              <a:rPr lang="en-US" sz="2000" smtClean="0"/>
              <a:t>Cartesian space (</a:t>
            </a:r>
            <a:r>
              <a:rPr lang="en-US" sz="2000" i="1" smtClean="0"/>
              <a:t>d</a:t>
            </a:r>
            <a:r>
              <a:rPr lang="en-US" sz="2000" smtClean="0"/>
              <a:t>-dimensional)</a:t>
            </a:r>
          </a:p>
          <a:p>
            <a:pPr marL="692150" lvl="1" indent="-347663" eaLnBrk="1" hangingPunct="1"/>
            <a:r>
              <a:rPr lang="en-GB" sz="1800" smtClean="0"/>
              <a:t>Space wraps up: </a:t>
            </a:r>
            <a:r>
              <a:rPr lang="en-GB" sz="1800" i="1" smtClean="0"/>
              <a:t>d</a:t>
            </a:r>
            <a:r>
              <a:rPr lang="en-GB" sz="1800" smtClean="0"/>
              <a:t>-torus</a:t>
            </a:r>
            <a:endParaRPr lang="en-US" sz="1800" smtClean="0"/>
          </a:p>
          <a:p>
            <a:pPr eaLnBrk="1" hangingPunct="1"/>
            <a:r>
              <a:rPr lang="en-US" sz="2000" smtClean="0"/>
              <a:t>Incrementally split space between nodes that join</a:t>
            </a:r>
          </a:p>
          <a:p>
            <a:pPr eaLnBrk="1" hangingPunct="1"/>
            <a:r>
              <a:rPr lang="en-US" sz="2000" smtClean="0"/>
              <a:t>Node (cell) responsible for key </a:t>
            </a:r>
            <a:r>
              <a:rPr lang="en-US" sz="2000" i="1" smtClean="0"/>
              <a:t>k</a:t>
            </a:r>
            <a:r>
              <a:rPr lang="en-US" sz="2000" smtClean="0"/>
              <a:t> is determined by hashing </a:t>
            </a:r>
            <a:r>
              <a:rPr lang="en-US" sz="2000" i="1" smtClean="0"/>
              <a:t>k</a:t>
            </a:r>
            <a:r>
              <a:rPr lang="en-US" sz="2000" smtClean="0"/>
              <a:t> for each dimension</a:t>
            </a:r>
          </a:p>
        </p:txBody>
      </p:sp>
      <p:sp>
        <p:nvSpPr>
          <p:cNvPr id="426045" name="Rectangle 61"/>
          <p:cNvSpPr>
            <a:spLocks noChangeArrowheads="1"/>
          </p:cNvSpPr>
          <p:nvPr/>
        </p:nvSpPr>
        <p:spPr bwMode="auto">
          <a:xfrm>
            <a:off x="5076825" y="1628775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d=2</a:t>
            </a:r>
          </a:p>
        </p:txBody>
      </p:sp>
      <p:sp>
        <p:nvSpPr>
          <p:cNvPr id="426046" name="Line 62"/>
          <p:cNvSpPr>
            <a:spLocks noChangeShapeType="1"/>
          </p:cNvSpPr>
          <p:nvPr/>
        </p:nvSpPr>
        <p:spPr bwMode="auto">
          <a:xfrm>
            <a:off x="5616575" y="2457450"/>
            <a:ext cx="2016125" cy="395288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7131050" y="1808163"/>
            <a:ext cx="654050" cy="4068762"/>
            <a:chOff x="4492" y="1139"/>
            <a:chExt cx="412" cy="2563"/>
          </a:xfrm>
        </p:grpSpPr>
        <p:sp>
          <p:nvSpPr>
            <p:cNvPr id="75801" name="Line 64"/>
            <p:cNvSpPr>
              <a:spLocks noChangeShapeType="1"/>
            </p:cNvSpPr>
            <p:nvPr/>
          </p:nvSpPr>
          <p:spPr bwMode="auto">
            <a:xfrm>
              <a:off x="4876" y="1253"/>
              <a:ext cx="0" cy="2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2" name="Text Box 65"/>
            <p:cNvSpPr txBox="1">
              <a:spLocks noChangeArrowheads="1"/>
            </p:cNvSpPr>
            <p:nvPr/>
          </p:nvSpPr>
          <p:spPr bwMode="auto">
            <a:xfrm>
              <a:off x="4492" y="1139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>
                  <a:latin typeface="Arial" charset="0"/>
                </a:rPr>
                <a:t>h</a:t>
              </a:r>
              <a:r>
                <a:rPr lang="en-US" baseline="-25000">
                  <a:latin typeface="Arial" charset="0"/>
                </a:rPr>
                <a:t>x</a:t>
              </a:r>
              <a:r>
                <a:rPr lang="en-US">
                  <a:latin typeface="Arial" charset="0"/>
                </a:rPr>
                <a:t>(k)</a:t>
              </a:r>
            </a:p>
          </p:txBody>
        </p:sp>
      </p:grp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4646613" y="2565400"/>
            <a:ext cx="4318000" cy="431800"/>
            <a:chOff x="2927" y="1616"/>
            <a:chExt cx="2720" cy="272"/>
          </a:xfrm>
        </p:grpSpPr>
        <p:sp>
          <p:nvSpPr>
            <p:cNvPr id="75797" name="Line 67"/>
            <p:cNvSpPr>
              <a:spLocks noChangeShapeType="1"/>
            </p:cNvSpPr>
            <p:nvPr/>
          </p:nvSpPr>
          <p:spPr bwMode="auto">
            <a:xfrm rot="-5400000">
              <a:off x="4423" y="617"/>
              <a:ext cx="0" cy="2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8" name="Line 68"/>
            <p:cNvSpPr>
              <a:spLocks noChangeShapeType="1"/>
            </p:cNvSpPr>
            <p:nvPr/>
          </p:nvSpPr>
          <p:spPr bwMode="auto">
            <a:xfrm>
              <a:off x="4830" y="1797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9" name="Line 69"/>
            <p:cNvSpPr>
              <a:spLocks noChangeShapeType="1"/>
            </p:cNvSpPr>
            <p:nvPr/>
          </p:nvSpPr>
          <p:spPr bwMode="auto">
            <a:xfrm flipV="1">
              <a:off x="4830" y="1797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0" name="Text Box 70"/>
            <p:cNvSpPr txBox="1">
              <a:spLocks noChangeArrowheads="1"/>
            </p:cNvSpPr>
            <p:nvPr/>
          </p:nvSpPr>
          <p:spPr bwMode="auto">
            <a:xfrm>
              <a:off x="2927" y="1616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>
                  <a:latin typeface="Arial" charset="0"/>
                </a:rPr>
                <a:t>h</a:t>
              </a:r>
              <a:r>
                <a:rPr lang="en-US" baseline="-25000">
                  <a:latin typeface="Arial" charset="0"/>
                </a:rPr>
                <a:t>y</a:t>
              </a:r>
              <a:r>
                <a:rPr lang="en-US">
                  <a:latin typeface="Arial" charset="0"/>
                </a:rPr>
                <a:t>(k)</a:t>
              </a:r>
            </a:p>
          </p:txBody>
        </p:sp>
      </p:grp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5435600" y="1989138"/>
            <a:ext cx="1185863" cy="503237"/>
            <a:chOff x="3424" y="1253"/>
            <a:chExt cx="747" cy="317"/>
          </a:xfrm>
        </p:grpSpPr>
        <p:sp>
          <p:nvSpPr>
            <p:cNvPr id="426056" name="Text Box 72"/>
            <p:cNvSpPr txBox="1">
              <a:spLocks noChangeArrowheads="1"/>
            </p:cNvSpPr>
            <p:nvPr/>
          </p:nvSpPr>
          <p:spPr bwMode="auto">
            <a:xfrm>
              <a:off x="3447" y="1253"/>
              <a:ext cx="724" cy="17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insert(k,data)</a:t>
              </a:r>
            </a:p>
          </p:txBody>
        </p:sp>
        <p:sp>
          <p:nvSpPr>
            <p:cNvPr id="426057" name="Oval 73"/>
            <p:cNvSpPr>
              <a:spLocks noChangeArrowheads="1"/>
            </p:cNvSpPr>
            <p:nvPr/>
          </p:nvSpPr>
          <p:spPr bwMode="auto">
            <a:xfrm>
              <a:off x="3424" y="1480"/>
              <a:ext cx="91" cy="9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5795963" y="4184650"/>
            <a:ext cx="1081087" cy="466725"/>
            <a:chOff x="3651" y="2636"/>
            <a:chExt cx="681" cy="294"/>
          </a:xfrm>
        </p:grpSpPr>
        <p:sp>
          <p:nvSpPr>
            <p:cNvPr id="426059" name="Oval 75"/>
            <p:cNvSpPr>
              <a:spLocks noChangeArrowheads="1"/>
            </p:cNvSpPr>
            <p:nvPr/>
          </p:nvSpPr>
          <p:spPr bwMode="auto">
            <a:xfrm>
              <a:off x="4241" y="2840"/>
              <a:ext cx="91" cy="9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6060" name="Text Box 76"/>
            <p:cNvSpPr txBox="1">
              <a:spLocks noChangeArrowheads="1"/>
            </p:cNvSpPr>
            <p:nvPr/>
          </p:nvSpPr>
          <p:spPr bwMode="auto">
            <a:xfrm>
              <a:off x="3651" y="2636"/>
              <a:ext cx="584" cy="17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retrieve(k)</a:t>
              </a:r>
            </a:p>
          </p:txBody>
        </p:sp>
      </p:grpSp>
      <p:sp>
        <p:nvSpPr>
          <p:cNvPr id="426061" name="Line 77"/>
          <p:cNvSpPr>
            <a:spLocks noChangeShapeType="1"/>
          </p:cNvSpPr>
          <p:nvPr/>
        </p:nvSpPr>
        <p:spPr bwMode="auto">
          <a:xfrm flipV="1">
            <a:off x="6877050" y="3033713"/>
            <a:ext cx="790575" cy="1474787"/>
          </a:xfrm>
          <a:prstGeom prst="line">
            <a:avLst/>
          </a:prstGeom>
          <a:noFill/>
          <a:ln w="38100">
            <a:solidFill>
              <a:srgbClr val="0099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" name="7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animBg="1"/>
      <p:bldP spid="426046" grpId="0" animBg="1"/>
      <p:bldP spid="42606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ChangeArrowheads="1"/>
          </p:cNvSpPr>
          <p:nvPr/>
        </p:nvSpPr>
        <p:spPr bwMode="auto">
          <a:xfrm>
            <a:off x="5292725" y="2205038"/>
            <a:ext cx="3455988" cy="345598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State and Lookup</a:t>
            </a:r>
          </a:p>
        </p:txBody>
      </p:sp>
      <p:sp>
        <p:nvSpPr>
          <p:cNvPr id="4270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600200"/>
            <a:ext cx="3957638" cy="4800600"/>
          </a:xfrm>
        </p:spPr>
        <p:txBody>
          <a:bodyPr/>
          <a:lstStyle/>
          <a:p>
            <a:pPr eaLnBrk="1" hangingPunct="1"/>
            <a:r>
              <a:rPr lang="en-US" sz="1800" smtClean="0"/>
              <a:t>A node </a:t>
            </a:r>
            <a:r>
              <a:rPr lang="en-US" sz="1800" i="1" smtClean="0"/>
              <a:t>A</a:t>
            </a:r>
            <a:r>
              <a:rPr lang="en-US" sz="1800" smtClean="0"/>
              <a:t> only maintains state for its immediate neighbors (</a:t>
            </a:r>
            <a:r>
              <a:rPr lang="en-US" sz="1800" i="1" smtClean="0"/>
              <a:t>N</a:t>
            </a:r>
            <a:r>
              <a:rPr lang="en-US" sz="1800" smtClean="0"/>
              <a:t>, </a:t>
            </a:r>
            <a:r>
              <a:rPr lang="en-US" sz="1800" i="1" smtClean="0"/>
              <a:t>S</a:t>
            </a:r>
            <a:r>
              <a:rPr lang="en-US" sz="1800" smtClean="0"/>
              <a:t>, </a:t>
            </a:r>
            <a:r>
              <a:rPr lang="en-US" sz="1800" i="1" smtClean="0"/>
              <a:t>E</a:t>
            </a:r>
            <a:r>
              <a:rPr lang="en-US" sz="1800" smtClean="0"/>
              <a:t>, </a:t>
            </a:r>
            <a:r>
              <a:rPr lang="en-US" sz="1800" i="1" smtClean="0"/>
              <a:t>W</a:t>
            </a:r>
            <a:r>
              <a:rPr lang="en-US" sz="1800" smtClean="0"/>
              <a:t>)</a:t>
            </a:r>
          </a:p>
          <a:p>
            <a:pPr marL="692150" lvl="1" indent="-347663" eaLnBrk="1" hangingPunct="1"/>
            <a:r>
              <a:rPr lang="en-US" sz="1600" i="1" smtClean="0"/>
              <a:t>2d</a:t>
            </a:r>
            <a:r>
              <a:rPr lang="en-US" sz="1600" smtClean="0"/>
              <a:t> neighbors per node</a:t>
            </a:r>
          </a:p>
          <a:p>
            <a:pPr eaLnBrk="1" hangingPunct="1"/>
            <a:r>
              <a:rPr lang="en-US" sz="1800" smtClean="0"/>
              <a:t>Messages are routed to neighbor that minimizes Cartesian distance</a:t>
            </a:r>
          </a:p>
          <a:p>
            <a:pPr marL="692150" lvl="1" indent="-347663" eaLnBrk="1" hangingPunct="1"/>
            <a:r>
              <a:rPr lang="en-US" sz="1600" smtClean="0"/>
              <a:t>More dimensions means faster the routing but also more state</a:t>
            </a:r>
          </a:p>
          <a:p>
            <a:pPr marL="692150" lvl="1" indent="-347663" eaLnBrk="1" hangingPunct="1"/>
            <a:r>
              <a:rPr lang="en-US" sz="1600" i="1" smtClean="0"/>
              <a:t>(dN</a:t>
            </a:r>
            <a:r>
              <a:rPr lang="en-US" sz="1600" i="1" baseline="30000" smtClean="0"/>
              <a:t>1/d</a:t>
            </a:r>
            <a:r>
              <a:rPr lang="en-US" sz="1600" i="1" smtClean="0"/>
              <a:t>)/4 </a:t>
            </a:r>
            <a:r>
              <a:rPr lang="en-US" sz="1600" smtClean="0"/>
              <a:t> hops on average</a:t>
            </a:r>
          </a:p>
          <a:p>
            <a:pPr eaLnBrk="1" hangingPunct="1"/>
            <a:r>
              <a:rPr lang="en-US" sz="1800" smtClean="0"/>
              <a:t>Multiple choices: we can route around failures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5292725" y="2205038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5292725" y="2636838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5292725" y="3068638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5292725" y="3500438"/>
            <a:ext cx="431800" cy="433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5292725" y="3933825"/>
            <a:ext cx="8636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5292725" y="4797425"/>
            <a:ext cx="4318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5724525" y="2205038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5724525" y="2636838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5724525" y="3068638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4" name="Rectangle 14"/>
          <p:cNvSpPr>
            <a:spLocks noChangeArrowheads="1"/>
          </p:cNvSpPr>
          <p:nvPr/>
        </p:nvSpPr>
        <p:spPr bwMode="auto">
          <a:xfrm>
            <a:off x="5724525" y="3500438"/>
            <a:ext cx="431800" cy="433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5724525" y="47974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5724525" y="52292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>
            <a:off x="6156325" y="2205038"/>
            <a:ext cx="8636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8" name="Rectangle 18"/>
          <p:cNvSpPr>
            <a:spLocks noChangeArrowheads="1"/>
          </p:cNvSpPr>
          <p:nvPr/>
        </p:nvSpPr>
        <p:spPr bwMode="auto">
          <a:xfrm>
            <a:off x="6156325" y="3068638"/>
            <a:ext cx="431800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9" name="Rectangle 19"/>
          <p:cNvSpPr>
            <a:spLocks noChangeArrowheads="1"/>
          </p:cNvSpPr>
          <p:nvPr/>
        </p:nvSpPr>
        <p:spPr bwMode="auto">
          <a:xfrm>
            <a:off x="6156325" y="39338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20" name="Rectangle 20"/>
          <p:cNvSpPr>
            <a:spLocks noChangeArrowheads="1"/>
          </p:cNvSpPr>
          <p:nvPr/>
        </p:nvSpPr>
        <p:spPr bwMode="auto">
          <a:xfrm>
            <a:off x="6156325" y="4365625"/>
            <a:ext cx="431800" cy="4318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>
                <a:latin typeface="Arial" charset="0"/>
              </a:rPr>
              <a:t>W</a:t>
            </a:r>
          </a:p>
        </p:txBody>
      </p:sp>
      <p:sp>
        <p:nvSpPr>
          <p:cNvPr id="76821" name="Rectangle 21"/>
          <p:cNvSpPr>
            <a:spLocks noChangeArrowheads="1"/>
          </p:cNvSpPr>
          <p:nvPr/>
        </p:nvSpPr>
        <p:spPr bwMode="auto">
          <a:xfrm>
            <a:off x="6156325" y="4797425"/>
            <a:ext cx="4318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22" name="Rectangle 22"/>
          <p:cNvSpPr>
            <a:spLocks noChangeArrowheads="1"/>
          </p:cNvSpPr>
          <p:nvPr/>
        </p:nvSpPr>
        <p:spPr bwMode="auto">
          <a:xfrm>
            <a:off x="6588125" y="3068638"/>
            <a:ext cx="431800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23" name="Rectangle 23"/>
          <p:cNvSpPr>
            <a:spLocks noChangeArrowheads="1"/>
          </p:cNvSpPr>
          <p:nvPr/>
        </p:nvSpPr>
        <p:spPr bwMode="auto">
          <a:xfrm>
            <a:off x="6588125" y="3933825"/>
            <a:ext cx="431800" cy="4318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>
                <a:latin typeface="Arial" charset="0"/>
              </a:rPr>
              <a:t>N</a:t>
            </a:r>
          </a:p>
        </p:txBody>
      </p:sp>
      <p:sp>
        <p:nvSpPr>
          <p:cNvPr id="76824" name="Rectangle 24"/>
          <p:cNvSpPr>
            <a:spLocks noChangeArrowheads="1"/>
          </p:cNvSpPr>
          <p:nvPr/>
        </p:nvSpPr>
        <p:spPr bwMode="auto">
          <a:xfrm>
            <a:off x="6588125" y="4365625"/>
            <a:ext cx="431800" cy="4318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A</a:t>
            </a:r>
          </a:p>
        </p:txBody>
      </p:sp>
      <p:sp>
        <p:nvSpPr>
          <p:cNvPr id="76825" name="Rectangle 25"/>
          <p:cNvSpPr>
            <a:spLocks noChangeArrowheads="1"/>
          </p:cNvSpPr>
          <p:nvPr/>
        </p:nvSpPr>
        <p:spPr bwMode="auto">
          <a:xfrm>
            <a:off x="6588125" y="4797425"/>
            <a:ext cx="431800" cy="8636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>
                <a:latin typeface="Arial" charset="0"/>
              </a:rPr>
              <a:t>S</a:t>
            </a:r>
          </a:p>
        </p:txBody>
      </p:sp>
      <p:sp>
        <p:nvSpPr>
          <p:cNvPr id="76826" name="Rectangle 26"/>
          <p:cNvSpPr>
            <a:spLocks noChangeArrowheads="1"/>
          </p:cNvSpPr>
          <p:nvPr/>
        </p:nvSpPr>
        <p:spPr bwMode="auto">
          <a:xfrm>
            <a:off x="7021513" y="2205038"/>
            <a:ext cx="8636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27" name="Rectangle 27"/>
          <p:cNvSpPr>
            <a:spLocks noChangeArrowheads="1"/>
          </p:cNvSpPr>
          <p:nvPr/>
        </p:nvSpPr>
        <p:spPr bwMode="auto">
          <a:xfrm>
            <a:off x="7021513" y="3068638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28" name="Rectangle 28"/>
          <p:cNvSpPr>
            <a:spLocks noChangeArrowheads="1"/>
          </p:cNvSpPr>
          <p:nvPr/>
        </p:nvSpPr>
        <p:spPr bwMode="auto">
          <a:xfrm>
            <a:off x="7021513" y="3500438"/>
            <a:ext cx="431800" cy="433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29" name="Rectangle 29"/>
          <p:cNvSpPr>
            <a:spLocks noChangeArrowheads="1"/>
          </p:cNvSpPr>
          <p:nvPr/>
        </p:nvSpPr>
        <p:spPr bwMode="auto">
          <a:xfrm>
            <a:off x="7021513" y="39338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0" name="Rectangle 30"/>
          <p:cNvSpPr>
            <a:spLocks noChangeArrowheads="1"/>
          </p:cNvSpPr>
          <p:nvPr/>
        </p:nvSpPr>
        <p:spPr bwMode="auto">
          <a:xfrm>
            <a:off x="7021513" y="4365625"/>
            <a:ext cx="431800" cy="4318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>
                <a:latin typeface="Arial" charset="0"/>
              </a:rPr>
              <a:t>E</a:t>
            </a:r>
          </a:p>
        </p:txBody>
      </p:sp>
      <p:sp>
        <p:nvSpPr>
          <p:cNvPr id="76831" name="Rectangle 31"/>
          <p:cNvSpPr>
            <a:spLocks noChangeArrowheads="1"/>
          </p:cNvSpPr>
          <p:nvPr/>
        </p:nvSpPr>
        <p:spPr bwMode="auto">
          <a:xfrm>
            <a:off x="7021513" y="47974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2" name="Rectangle 32"/>
          <p:cNvSpPr>
            <a:spLocks noChangeArrowheads="1"/>
          </p:cNvSpPr>
          <p:nvPr/>
        </p:nvSpPr>
        <p:spPr bwMode="auto">
          <a:xfrm>
            <a:off x="7021513" y="52292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3" name="Rectangle 33"/>
          <p:cNvSpPr>
            <a:spLocks noChangeArrowheads="1"/>
          </p:cNvSpPr>
          <p:nvPr/>
        </p:nvSpPr>
        <p:spPr bwMode="auto">
          <a:xfrm>
            <a:off x="7019925" y="2636838"/>
            <a:ext cx="8651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B</a:t>
            </a:r>
          </a:p>
        </p:txBody>
      </p:sp>
      <p:sp>
        <p:nvSpPr>
          <p:cNvPr id="76834" name="Rectangle 34"/>
          <p:cNvSpPr>
            <a:spLocks noChangeArrowheads="1"/>
          </p:cNvSpPr>
          <p:nvPr/>
        </p:nvSpPr>
        <p:spPr bwMode="auto">
          <a:xfrm>
            <a:off x="7453313" y="3068638"/>
            <a:ext cx="431800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5" name="Rectangle 35"/>
          <p:cNvSpPr>
            <a:spLocks noChangeArrowheads="1"/>
          </p:cNvSpPr>
          <p:nvPr/>
        </p:nvSpPr>
        <p:spPr bwMode="auto">
          <a:xfrm>
            <a:off x="7453313" y="39338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6" name="Rectangle 36"/>
          <p:cNvSpPr>
            <a:spLocks noChangeArrowheads="1"/>
          </p:cNvSpPr>
          <p:nvPr/>
        </p:nvSpPr>
        <p:spPr bwMode="auto">
          <a:xfrm>
            <a:off x="7453313" y="43656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7" name="Rectangle 37"/>
          <p:cNvSpPr>
            <a:spLocks noChangeArrowheads="1"/>
          </p:cNvSpPr>
          <p:nvPr/>
        </p:nvSpPr>
        <p:spPr bwMode="auto">
          <a:xfrm>
            <a:off x="7453313" y="47974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8" name="Rectangle 38"/>
          <p:cNvSpPr>
            <a:spLocks noChangeArrowheads="1"/>
          </p:cNvSpPr>
          <p:nvPr/>
        </p:nvSpPr>
        <p:spPr bwMode="auto">
          <a:xfrm>
            <a:off x="7453313" y="5229225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9" name="Rectangle 39"/>
          <p:cNvSpPr>
            <a:spLocks noChangeArrowheads="1"/>
          </p:cNvSpPr>
          <p:nvPr/>
        </p:nvSpPr>
        <p:spPr bwMode="auto">
          <a:xfrm>
            <a:off x="7885113" y="2205038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0" name="Rectangle 40"/>
          <p:cNvSpPr>
            <a:spLocks noChangeArrowheads="1"/>
          </p:cNvSpPr>
          <p:nvPr/>
        </p:nvSpPr>
        <p:spPr bwMode="auto">
          <a:xfrm>
            <a:off x="7885113" y="2636838"/>
            <a:ext cx="4318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endParaRPr lang="fr-FR" sz="1200">
              <a:latin typeface="Arial" charset="0"/>
            </a:endParaRPr>
          </a:p>
        </p:txBody>
      </p:sp>
      <p:sp>
        <p:nvSpPr>
          <p:cNvPr id="76841" name="Rectangle 41"/>
          <p:cNvSpPr>
            <a:spLocks noChangeArrowheads="1"/>
          </p:cNvSpPr>
          <p:nvPr/>
        </p:nvSpPr>
        <p:spPr bwMode="auto">
          <a:xfrm>
            <a:off x="7885113" y="3068638"/>
            <a:ext cx="431800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2" name="Rectangle 42"/>
          <p:cNvSpPr>
            <a:spLocks noChangeArrowheads="1"/>
          </p:cNvSpPr>
          <p:nvPr/>
        </p:nvSpPr>
        <p:spPr bwMode="auto">
          <a:xfrm>
            <a:off x="7885113" y="3933825"/>
            <a:ext cx="8636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3" name="Rectangle 43"/>
          <p:cNvSpPr>
            <a:spLocks noChangeArrowheads="1"/>
          </p:cNvSpPr>
          <p:nvPr/>
        </p:nvSpPr>
        <p:spPr bwMode="auto">
          <a:xfrm>
            <a:off x="7885113" y="4797425"/>
            <a:ext cx="4318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4" name="Rectangle 44"/>
          <p:cNvSpPr>
            <a:spLocks noChangeArrowheads="1"/>
          </p:cNvSpPr>
          <p:nvPr/>
        </p:nvSpPr>
        <p:spPr bwMode="auto">
          <a:xfrm>
            <a:off x="8316913" y="2205038"/>
            <a:ext cx="4318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5" name="Rectangle 45"/>
          <p:cNvSpPr>
            <a:spLocks noChangeArrowheads="1"/>
          </p:cNvSpPr>
          <p:nvPr/>
        </p:nvSpPr>
        <p:spPr bwMode="auto">
          <a:xfrm>
            <a:off x="8316913" y="3068638"/>
            <a:ext cx="431800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6" name="Rectangle 46"/>
          <p:cNvSpPr>
            <a:spLocks noChangeArrowheads="1"/>
          </p:cNvSpPr>
          <p:nvPr/>
        </p:nvSpPr>
        <p:spPr bwMode="auto">
          <a:xfrm>
            <a:off x="8316913" y="4797425"/>
            <a:ext cx="4318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7" name="Line 47"/>
          <p:cNvSpPr>
            <a:spLocks noChangeShapeType="1"/>
          </p:cNvSpPr>
          <p:nvPr/>
        </p:nvSpPr>
        <p:spPr bwMode="auto">
          <a:xfrm>
            <a:off x="7740650" y="1989138"/>
            <a:ext cx="0" cy="38877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48" name="Line 48"/>
          <p:cNvSpPr>
            <a:spLocks noChangeShapeType="1"/>
          </p:cNvSpPr>
          <p:nvPr/>
        </p:nvSpPr>
        <p:spPr bwMode="auto">
          <a:xfrm rot="-5400000">
            <a:off x="7020719" y="980281"/>
            <a:ext cx="0" cy="38877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49" name="Line 49"/>
          <p:cNvSpPr>
            <a:spLocks noChangeShapeType="1"/>
          </p:cNvSpPr>
          <p:nvPr/>
        </p:nvSpPr>
        <p:spPr bwMode="auto">
          <a:xfrm>
            <a:off x="7667625" y="2852738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50" name="Line 50"/>
          <p:cNvSpPr>
            <a:spLocks noChangeShapeType="1"/>
          </p:cNvSpPr>
          <p:nvPr/>
        </p:nvSpPr>
        <p:spPr bwMode="auto">
          <a:xfrm flipV="1">
            <a:off x="7667625" y="2852738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6911975" y="2960688"/>
            <a:ext cx="720725" cy="1512887"/>
            <a:chOff x="4354" y="1865"/>
            <a:chExt cx="454" cy="953"/>
          </a:xfrm>
        </p:grpSpPr>
        <p:sp>
          <p:nvSpPr>
            <p:cNvPr id="76856" name="Line 52"/>
            <p:cNvSpPr>
              <a:spLocks noChangeShapeType="1"/>
            </p:cNvSpPr>
            <p:nvPr/>
          </p:nvSpPr>
          <p:spPr bwMode="auto">
            <a:xfrm flipV="1">
              <a:off x="4354" y="2614"/>
              <a:ext cx="0" cy="204"/>
            </a:xfrm>
            <a:prstGeom prst="line">
              <a:avLst/>
            </a:prstGeom>
            <a:noFill/>
            <a:ln w="3810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7" name="Line 53"/>
            <p:cNvSpPr>
              <a:spLocks noChangeShapeType="1"/>
            </p:cNvSpPr>
            <p:nvPr/>
          </p:nvSpPr>
          <p:spPr bwMode="auto">
            <a:xfrm flipV="1">
              <a:off x="4558" y="2341"/>
              <a:ext cx="0" cy="272"/>
            </a:xfrm>
            <a:prstGeom prst="line">
              <a:avLst/>
            </a:prstGeom>
            <a:noFill/>
            <a:ln w="3810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8" name="Line 54"/>
            <p:cNvSpPr>
              <a:spLocks noChangeShapeType="1"/>
            </p:cNvSpPr>
            <p:nvPr/>
          </p:nvSpPr>
          <p:spPr bwMode="auto">
            <a:xfrm flipV="1">
              <a:off x="4558" y="2341"/>
              <a:ext cx="250" cy="0"/>
            </a:xfrm>
            <a:prstGeom prst="line">
              <a:avLst/>
            </a:prstGeom>
            <a:noFill/>
            <a:ln w="3810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9" name="Line 55"/>
            <p:cNvSpPr>
              <a:spLocks noChangeShapeType="1"/>
            </p:cNvSpPr>
            <p:nvPr/>
          </p:nvSpPr>
          <p:spPr bwMode="auto">
            <a:xfrm>
              <a:off x="4354" y="2614"/>
              <a:ext cx="204" cy="0"/>
            </a:xfrm>
            <a:prstGeom prst="line">
              <a:avLst/>
            </a:prstGeom>
            <a:noFill/>
            <a:ln w="3810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60" name="Line 56"/>
            <p:cNvSpPr>
              <a:spLocks noChangeShapeType="1"/>
            </p:cNvSpPr>
            <p:nvPr/>
          </p:nvSpPr>
          <p:spPr bwMode="auto">
            <a:xfrm flipV="1">
              <a:off x="4808" y="1865"/>
              <a:ext cx="0" cy="476"/>
            </a:xfrm>
            <a:prstGeom prst="line">
              <a:avLst/>
            </a:prstGeom>
            <a:noFill/>
            <a:ln w="3810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7065" name="Rectangle 57"/>
          <p:cNvSpPr>
            <a:spLocks noChangeArrowheads="1"/>
          </p:cNvSpPr>
          <p:nvPr/>
        </p:nvSpPr>
        <p:spPr bwMode="auto">
          <a:xfrm>
            <a:off x="5076825" y="1628775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d=2</a:t>
            </a:r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6911975" y="3716338"/>
            <a:ext cx="323850" cy="431800"/>
            <a:chOff x="4354" y="2341"/>
            <a:chExt cx="204" cy="272"/>
          </a:xfrm>
        </p:grpSpPr>
        <p:sp>
          <p:nvSpPr>
            <p:cNvPr id="76854" name="Line 59"/>
            <p:cNvSpPr>
              <a:spLocks noChangeShapeType="1"/>
            </p:cNvSpPr>
            <p:nvPr/>
          </p:nvSpPr>
          <p:spPr bwMode="auto">
            <a:xfrm flipV="1">
              <a:off x="4354" y="2341"/>
              <a:ext cx="0" cy="272"/>
            </a:xfrm>
            <a:prstGeom prst="line">
              <a:avLst/>
            </a:prstGeom>
            <a:noFill/>
            <a:ln w="38100">
              <a:solidFill>
                <a:schemeClr val="hlink">
                  <a:alpha val="74901"/>
                </a:schemeClr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5" name="Line 60"/>
            <p:cNvSpPr>
              <a:spLocks noChangeShapeType="1"/>
            </p:cNvSpPr>
            <p:nvPr/>
          </p:nvSpPr>
          <p:spPr bwMode="auto">
            <a:xfrm>
              <a:off x="4354" y="2341"/>
              <a:ext cx="204" cy="0"/>
            </a:xfrm>
            <a:prstGeom prst="line">
              <a:avLst/>
            </a:prstGeom>
            <a:noFill/>
            <a:ln w="38100">
              <a:solidFill>
                <a:schemeClr val="hlink">
                  <a:alpha val="74901"/>
                </a:schemeClr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" name="60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Landmark Routing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smtClean="0"/>
              <a:t>CAN nodes do not have a pre-defined ID</a:t>
            </a:r>
          </a:p>
          <a:p>
            <a:pPr eaLnBrk="1" hangingPunct="1">
              <a:defRPr/>
            </a:pPr>
            <a:r>
              <a:rPr lang="en-US" sz="2000" smtClean="0"/>
              <a:t>Nodes can be placed according to locality</a:t>
            </a:r>
          </a:p>
          <a:p>
            <a:pPr marL="692150" lvl="1" indent="-347663" eaLnBrk="1" hangingPunct="1">
              <a:defRPr/>
            </a:pPr>
            <a:r>
              <a:rPr lang="en-US" sz="1800" smtClean="0"/>
              <a:t>Use well known set of </a:t>
            </a:r>
            <a:r>
              <a:rPr lang="en-US" sz="1800" i="1" smtClean="0"/>
              <a:t>m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landmark</a:t>
            </a:r>
            <a:r>
              <a:rPr lang="en-US" sz="1800" smtClean="0"/>
              <a:t> machines (e.g., root DNS servers)</a:t>
            </a:r>
          </a:p>
          <a:p>
            <a:pPr marL="692150" lvl="1" indent="-347663" eaLnBrk="1" hangingPunct="1">
              <a:defRPr/>
            </a:pPr>
            <a:r>
              <a:rPr lang="en-US" sz="1800" smtClean="0"/>
              <a:t>Each CAN node measures its RTT to each landmark</a:t>
            </a:r>
          </a:p>
          <a:p>
            <a:pPr marL="692150" lvl="1" indent="-347663" eaLnBrk="1" hangingPunct="1">
              <a:defRPr/>
            </a:pPr>
            <a:r>
              <a:rPr lang="en-US" sz="1800" smtClean="0"/>
              <a:t>Orders the landmarks in order of increasing RTT: </a:t>
            </a:r>
            <a:r>
              <a:rPr lang="en-US" sz="1800" i="1" smtClean="0"/>
              <a:t>m!</a:t>
            </a:r>
            <a:r>
              <a:rPr lang="en-US" sz="1800" smtClean="0"/>
              <a:t> possible orderings</a:t>
            </a:r>
          </a:p>
          <a:p>
            <a:pPr eaLnBrk="1" hangingPunct="1">
              <a:defRPr/>
            </a:pPr>
            <a:r>
              <a:rPr lang="en-US" smtClean="0"/>
              <a:t>CAN construction</a:t>
            </a:r>
          </a:p>
          <a:p>
            <a:pPr marL="692150" lvl="1" indent="-347663" eaLnBrk="1" hangingPunct="1">
              <a:defRPr/>
            </a:pPr>
            <a:r>
              <a:rPr lang="en-US" sz="1800" smtClean="0"/>
              <a:t>Place nodes with same ordering close together in the CAN</a:t>
            </a:r>
          </a:p>
          <a:p>
            <a:pPr marL="692150" lvl="1" indent="-347663" eaLnBrk="1" hangingPunct="1">
              <a:defRPr/>
            </a:pPr>
            <a:r>
              <a:rPr lang="en-US" sz="1800" smtClean="0"/>
              <a:t>To do so, partition the space into </a:t>
            </a:r>
            <a:r>
              <a:rPr lang="en-US" sz="1800" i="1" smtClean="0"/>
              <a:t>m!</a:t>
            </a:r>
            <a:r>
              <a:rPr lang="en-US" sz="1800" smtClean="0"/>
              <a:t> zones: </a:t>
            </a:r>
            <a:r>
              <a:rPr lang="en-US" sz="1800" i="1" smtClean="0"/>
              <a:t>m</a:t>
            </a:r>
            <a:r>
              <a:rPr lang="en-US" sz="1800" smtClean="0"/>
              <a:t> zones on </a:t>
            </a:r>
            <a:r>
              <a:rPr lang="en-US" sz="1800" i="1" smtClean="0"/>
              <a:t>x</a:t>
            </a:r>
            <a:r>
              <a:rPr lang="en-US" sz="1800" smtClean="0"/>
              <a:t>, </a:t>
            </a:r>
            <a:r>
              <a:rPr lang="en-US" sz="1800" i="1" smtClean="0"/>
              <a:t>m-1</a:t>
            </a:r>
            <a:r>
              <a:rPr lang="en-US" sz="1800" smtClean="0"/>
              <a:t> on </a:t>
            </a:r>
            <a:r>
              <a:rPr lang="en-US" sz="1800" i="1" smtClean="0"/>
              <a:t>y</a:t>
            </a:r>
            <a:r>
              <a:rPr lang="en-US" sz="1800" smtClean="0"/>
              <a:t>, etc.</a:t>
            </a:r>
          </a:p>
          <a:p>
            <a:pPr marL="692150" lvl="1" indent="-347663" eaLnBrk="1" hangingPunct="1">
              <a:defRPr/>
            </a:pPr>
            <a:r>
              <a:rPr lang="en-US" sz="1800" smtClean="0"/>
              <a:t>A node interprets its ordering as the coordinate of its zone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 descr="20%"/>
          <p:cNvSpPr>
            <a:spLocks noChangeArrowheads="1"/>
          </p:cNvSpPr>
          <p:nvPr/>
        </p:nvSpPr>
        <p:spPr bwMode="auto">
          <a:xfrm>
            <a:off x="6985000" y="4545013"/>
            <a:ext cx="1690688" cy="1908175"/>
          </a:xfrm>
          <a:prstGeom prst="rect">
            <a:avLst/>
          </a:prstGeom>
          <a:pattFill prst="pct20">
            <a:fgClr>
              <a:srgbClr val="FFFF99"/>
            </a:fgClr>
            <a:bgClr>
              <a:srgbClr val="FFFFFF"/>
            </a:bgClr>
          </a:patt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1" name="Rectangle 3" descr="20%"/>
          <p:cNvSpPr>
            <a:spLocks noChangeArrowheads="1"/>
          </p:cNvSpPr>
          <p:nvPr/>
        </p:nvSpPr>
        <p:spPr bwMode="auto">
          <a:xfrm>
            <a:off x="6985000" y="1412875"/>
            <a:ext cx="1690688" cy="3095625"/>
          </a:xfrm>
          <a:prstGeom prst="rect">
            <a:avLst/>
          </a:prstGeom>
          <a:pattFill prst="pct20">
            <a:fgClr>
              <a:srgbClr val="FFFF99"/>
            </a:fgClr>
            <a:bgClr>
              <a:srgbClr val="FFFFFF"/>
            </a:bgClr>
          </a:patt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Rectangle 4" descr="20%"/>
          <p:cNvSpPr>
            <a:spLocks noChangeArrowheads="1"/>
          </p:cNvSpPr>
          <p:nvPr/>
        </p:nvSpPr>
        <p:spPr bwMode="auto">
          <a:xfrm>
            <a:off x="4824413" y="4545013"/>
            <a:ext cx="2124075" cy="2016125"/>
          </a:xfrm>
          <a:prstGeom prst="rect">
            <a:avLst/>
          </a:prstGeom>
          <a:pattFill prst="pct20">
            <a:fgClr>
              <a:srgbClr val="FFFF99"/>
            </a:fgClr>
            <a:bgClr>
              <a:srgbClr val="FFFFFF"/>
            </a:bgClr>
          </a:patt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Rectangle 5" descr="20%"/>
          <p:cNvSpPr>
            <a:spLocks noChangeArrowheads="1"/>
          </p:cNvSpPr>
          <p:nvPr/>
        </p:nvSpPr>
        <p:spPr bwMode="auto">
          <a:xfrm>
            <a:off x="2663825" y="1412875"/>
            <a:ext cx="2124075" cy="3095625"/>
          </a:xfrm>
          <a:prstGeom prst="rect">
            <a:avLst/>
          </a:prstGeom>
          <a:pattFill prst="pct20">
            <a:fgClr>
              <a:srgbClr val="FFFF99"/>
            </a:fgClr>
            <a:bgClr>
              <a:srgbClr val="FFFFFF"/>
            </a:bgClr>
          </a:patt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Rectangle 6" descr="20%"/>
          <p:cNvSpPr>
            <a:spLocks noChangeArrowheads="1"/>
          </p:cNvSpPr>
          <p:nvPr/>
        </p:nvSpPr>
        <p:spPr bwMode="auto">
          <a:xfrm>
            <a:off x="4824413" y="1412875"/>
            <a:ext cx="2124075" cy="3095625"/>
          </a:xfrm>
          <a:prstGeom prst="rect">
            <a:avLst/>
          </a:prstGeom>
          <a:pattFill prst="pct20">
            <a:fgClr>
              <a:srgbClr val="FFFF99"/>
            </a:fgClr>
            <a:bgClr>
              <a:srgbClr val="FFFFFF"/>
            </a:bgClr>
          </a:patt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Rectangle 7" descr="20%"/>
          <p:cNvSpPr>
            <a:spLocks noChangeArrowheads="1"/>
          </p:cNvSpPr>
          <p:nvPr/>
        </p:nvSpPr>
        <p:spPr bwMode="auto">
          <a:xfrm>
            <a:off x="2016125" y="4545013"/>
            <a:ext cx="2771775" cy="1908175"/>
          </a:xfrm>
          <a:prstGeom prst="rect">
            <a:avLst/>
          </a:prstGeom>
          <a:pattFill prst="pct20">
            <a:fgClr>
              <a:srgbClr val="FFFF99"/>
            </a:fgClr>
            <a:bgClr>
              <a:srgbClr val="FFFFFF"/>
            </a:bgClr>
          </a:patt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and Network Topology</a:t>
            </a:r>
          </a:p>
        </p:txBody>
      </p:sp>
      <p:sp>
        <p:nvSpPr>
          <p:cNvPr id="78857" name="Oval 9"/>
          <p:cNvSpPr>
            <a:spLocks noChangeArrowheads="1"/>
          </p:cNvSpPr>
          <p:nvPr/>
        </p:nvSpPr>
        <p:spPr bwMode="auto">
          <a:xfrm>
            <a:off x="22320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Oval 10"/>
          <p:cNvSpPr>
            <a:spLocks noChangeArrowheads="1"/>
          </p:cNvSpPr>
          <p:nvPr/>
        </p:nvSpPr>
        <p:spPr bwMode="auto">
          <a:xfrm>
            <a:off x="23399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Oval 11"/>
          <p:cNvSpPr>
            <a:spLocks noChangeArrowheads="1"/>
          </p:cNvSpPr>
          <p:nvPr/>
        </p:nvSpPr>
        <p:spPr bwMode="auto">
          <a:xfrm>
            <a:off x="24479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0" name="Oval 12"/>
          <p:cNvSpPr>
            <a:spLocks noChangeArrowheads="1"/>
          </p:cNvSpPr>
          <p:nvPr/>
        </p:nvSpPr>
        <p:spPr bwMode="auto">
          <a:xfrm>
            <a:off x="25558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Oval 13"/>
          <p:cNvSpPr>
            <a:spLocks noChangeArrowheads="1"/>
          </p:cNvSpPr>
          <p:nvPr/>
        </p:nvSpPr>
        <p:spPr bwMode="auto">
          <a:xfrm>
            <a:off x="26638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Oval 14"/>
          <p:cNvSpPr>
            <a:spLocks noChangeArrowheads="1"/>
          </p:cNvSpPr>
          <p:nvPr/>
        </p:nvSpPr>
        <p:spPr bwMode="auto">
          <a:xfrm>
            <a:off x="27717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Oval 15"/>
          <p:cNvSpPr>
            <a:spLocks noChangeArrowheads="1"/>
          </p:cNvSpPr>
          <p:nvPr/>
        </p:nvSpPr>
        <p:spPr bwMode="auto">
          <a:xfrm>
            <a:off x="22320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Oval 16"/>
          <p:cNvSpPr>
            <a:spLocks noChangeArrowheads="1"/>
          </p:cNvSpPr>
          <p:nvPr/>
        </p:nvSpPr>
        <p:spPr bwMode="auto">
          <a:xfrm>
            <a:off x="23399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Oval 17"/>
          <p:cNvSpPr>
            <a:spLocks noChangeArrowheads="1"/>
          </p:cNvSpPr>
          <p:nvPr/>
        </p:nvSpPr>
        <p:spPr bwMode="auto">
          <a:xfrm>
            <a:off x="25558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Oval 18"/>
          <p:cNvSpPr>
            <a:spLocks noChangeArrowheads="1"/>
          </p:cNvSpPr>
          <p:nvPr/>
        </p:nvSpPr>
        <p:spPr bwMode="auto">
          <a:xfrm>
            <a:off x="26638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7" name="Oval 19"/>
          <p:cNvSpPr>
            <a:spLocks noChangeArrowheads="1"/>
          </p:cNvSpPr>
          <p:nvPr/>
        </p:nvSpPr>
        <p:spPr bwMode="auto">
          <a:xfrm>
            <a:off x="27717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8" name="Oval 20"/>
          <p:cNvSpPr>
            <a:spLocks noChangeArrowheads="1"/>
          </p:cNvSpPr>
          <p:nvPr/>
        </p:nvSpPr>
        <p:spPr bwMode="auto">
          <a:xfrm>
            <a:off x="21240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9" name="Oval 21"/>
          <p:cNvSpPr>
            <a:spLocks noChangeArrowheads="1"/>
          </p:cNvSpPr>
          <p:nvPr/>
        </p:nvSpPr>
        <p:spPr bwMode="auto">
          <a:xfrm>
            <a:off x="22320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0" name="Oval 22"/>
          <p:cNvSpPr>
            <a:spLocks noChangeArrowheads="1"/>
          </p:cNvSpPr>
          <p:nvPr/>
        </p:nvSpPr>
        <p:spPr bwMode="auto">
          <a:xfrm>
            <a:off x="23399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Oval 23"/>
          <p:cNvSpPr>
            <a:spLocks noChangeArrowheads="1"/>
          </p:cNvSpPr>
          <p:nvPr/>
        </p:nvSpPr>
        <p:spPr bwMode="auto">
          <a:xfrm>
            <a:off x="24479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2" name="Oval 24"/>
          <p:cNvSpPr>
            <a:spLocks noChangeArrowheads="1"/>
          </p:cNvSpPr>
          <p:nvPr/>
        </p:nvSpPr>
        <p:spPr bwMode="auto">
          <a:xfrm>
            <a:off x="25558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3" name="Oval 25"/>
          <p:cNvSpPr>
            <a:spLocks noChangeArrowheads="1"/>
          </p:cNvSpPr>
          <p:nvPr/>
        </p:nvSpPr>
        <p:spPr bwMode="auto">
          <a:xfrm>
            <a:off x="26638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4" name="Oval 26"/>
          <p:cNvSpPr>
            <a:spLocks noChangeArrowheads="1"/>
          </p:cNvSpPr>
          <p:nvPr/>
        </p:nvSpPr>
        <p:spPr bwMode="auto">
          <a:xfrm>
            <a:off x="27717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5" name="Oval 27"/>
          <p:cNvSpPr>
            <a:spLocks noChangeArrowheads="1"/>
          </p:cNvSpPr>
          <p:nvPr/>
        </p:nvSpPr>
        <p:spPr bwMode="auto">
          <a:xfrm>
            <a:off x="20161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6" name="Oval 28"/>
          <p:cNvSpPr>
            <a:spLocks noChangeArrowheads="1"/>
          </p:cNvSpPr>
          <p:nvPr/>
        </p:nvSpPr>
        <p:spPr bwMode="auto">
          <a:xfrm>
            <a:off x="21240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7" name="Oval 29"/>
          <p:cNvSpPr>
            <a:spLocks noChangeArrowheads="1"/>
          </p:cNvSpPr>
          <p:nvPr/>
        </p:nvSpPr>
        <p:spPr bwMode="auto">
          <a:xfrm>
            <a:off x="22320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8" name="Oval 30"/>
          <p:cNvSpPr>
            <a:spLocks noChangeArrowheads="1"/>
          </p:cNvSpPr>
          <p:nvPr/>
        </p:nvSpPr>
        <p:spPr bwMode="auto">
          <a:xfrm>
            <a:off x="23399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9" name="Oval 31"/>
          <p:cNvSpPr>
            <a:spLocks noChangeArrowheads="1"/>
          </p:cNvSpPr>
          <p:nvPr/>
        </p:nvSpPr>
        <p:spPr bwMode="auto">
          <a:xfrm>
            <a:off x="24479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Oval 32"/>
          <p:cNvSpPr>
            <a:spLocks noChangeArrowheads="1"/>
          </p:cNvSpPr>
          <p:nvPr/>
        </p:nvSpPr>
        <p:spPr bwMode="auto">
          <a:xfrm>
            <a:off x="25558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1" name="Oval 33"/>
          <p:cNvSpPr>
            <a:spLocks noChangeArrowheads="1"/>
          </p:cNvSpPr>
          <p:nvPr/>
        </p:nvSpPr>
        <p:spPr bwMode="auto">
          <a:xfrm>
            <a:off x="26638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2" name="Oval 34"/>
          <p:cNvSpPr>
            <a:spLocks noChangeArrowheads="1"/>
          </p:cNvSpPr>
          <p:nvPr/>
        </p:nvSpPr>
        <p:spPr bwMode="auto">
          <a:xfrm>
            <a:off x="27717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3" name="Oval 35"/>
          <p:cNvSpPr>
            <a:spLocks noChangeArrowheads="1"/>
          </p:cNvSpPr>
          <p:nvPr/>
        </p:nvSpPr>
        <p:spPr bwMode="auto">
          <a:xfrm>
            <a:off x="20161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4" name="Oval 36"/>
          <p:cNvSpPr>
            <a:spLocks noChangeArrowheads="1"/>
          </p:cNvSpPr>
          <p:nvPr/>
        </p:nvSpPr>
        <p:spPr bwMode="auto">
          <a:xfrm>
            <a:off x="21240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5" name="Oval 37"/>
          <p:cNvSpPr>
            <a:spLocks noChangeArrowheads="1"/>
          </p:cNvSpPr>
          <p:nvPr/>
        </p:nvSpPr>
        <p:spPr bwMode="auto">
          <a:xfrm>
            <a:off x="22320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6" name="Oval 38"/>
          <p:cNvSpPr>
            <a:spLocks noChangeArrowheads="1"/>
          </p:cNvSpPr>
          <p:nvPr/>
        </p:nvSpPr>
        <p:spPr bwMode="auto">
          <a:xfrm>
            <a:off x="23399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7" name="Oval 39"/>
          <p:cNvSpPr>
            <a:spLocks noChangeArrowheads="1"/>
          </p:cNvSpPr>
          <p:nvPr/>
        </p:nvSpPr>
        <p:spPr bwMode="auto">
          <a:xfrm>
            <a:off x="24479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8" name="Oval 40"/>
          <p:cNvSpPr>
            <a:spLocks noChangeArrowheads="1"/>
          </p:cNvSpPr>
          <p:nvPr/>
        </p:nvSpPr>
        <p:spPr bwMode="auto">
          <a:xfrm>
            <a:off x="25558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9" name="Oval 41"/>
          <p:cNvSpPr>
            <a:spLocks noChangeArrowheads="1"/>
          </p:cNvSpPr>
          <p:nvPr/>
        </p:nvSpPr>
        <p:spPr bwMode="auto">
          <a:xfrm>
            <a:off x="26638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0" name="Oval 42"/>
          <p:cNvSpPr>
            <a:spLocks noChangeArrowheads="1"/>
          </p:cNvSpPr>
          <p:nvPr/>
        </p:nvSpPr>
        <p:spPr bwMode="auto">
          <a:xfrm>
            <a:off x="27717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1" name="Oval 43"/>
          <p:cNvSpPr>
            <a:spLocks noChangeArrowheads="1"/>
          </p:cNvSpPr>
          <p:nvPr/>
        </p:nvSpPr>
        <p:spPr bwMode="auto">
          <a:xfrm>
            <a:off x="20161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2" name="Oval 44"/>
          <p:cNvSpPr>
            <a:spLocks noChangeArrowheads="1"/>
          </p:cNvSpPr>
          <p:nvPr/>
        </p:nvSpPr>
        <p:spPr bwMode="auto">
          <a:xfrm>
            <a:off x="21240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3" name="Oval 45"/>
          <p:cNvSpPr>
            <a:spLocks noChangeArrowheads="1"/>
          </p:cNvSpPr>
          <p:nvPr/>
        </p:nvSpPr>
        <p:spPr bwMode="auto">
          <a:xfrm>
            <a:off x="22320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4" name="Oval 46"/>
          <p:cNvSpPr>
            <a:spLocks noChangeArrowheads="1"/>
          </p:cNvSpPr>
          <p:nvPr/>
        </p:nvSpPr>
        <p:spPr bwMode="auto">
          <a:xfrm>
            <a:off x="23399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5" name="Oval 47"/>
          <p:cNvSpPr>
            <a:spLocks noChangeArrowheads="1"/>
          </p:cNvSpPr>
          <p:nvPr/>
        </p:nvSpPr>
        <p:spPr bwMode="auto">
          <a:xfrm>
            <a:off x="24479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6" name="Oval 48"/>
          <p:cNvSpPr>
            <a:spLocks noChangeArrowheads="1"/>
          </p:cNvSpPr>
          <p:nvPr/>
        </p:nvSpPr>
        <p:spPr bwMode="auto">
          <a:xfrm>
            <a:off x="25558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7" name="Oval 49"/>
          <p:cNvSpPr>
            <a:spLocks noChangeArrowheads="1"/>
          </p:cNvSpPr>
          <p:nvPr/>
        </p:nvSpPr>
        <p:spPr bwMode="auto">
          <a:xfrm>
            <a:off x="26638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8" name="Oval 50"/>
          <p:cNvSpPr>
            <a:spLocks noChangeArrowheads="1"/>
          </p:cNvSpPr>
          <p:nvPr/>
        </p:nvSpPr>
        <p:spPr bwMode="auto">
          <a:xfrm>
            <a:off x="27717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99" name="Oval 51"/>
          <p:cNvSpPr>
            <a:spLocks noChangeArrowheads="1"/>
          </p:cNvSpPr>
          <p:nvPr/>
        </p:nvSpPr>
        <p:spPr bwMode="auto">
          <a:xfrm>
            <a:off x="28797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0" name="Oval 52"/>
          <p:cNvSpPr>
            <a:spLocks noChangeArrowheads="1"/>
          </p:cNvSpPr>
          <p:nvPr/>
        </p:nvSpPr>
        <p:spPr bwMode="auto">
          <a:xfrm>
            <a:off x="29876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1" name="Oval 53"/>
          <p:cNvSpPr>
            <a:spLocks noChangeArrowheads="1"/>
          </p:cNvSpPr>
          <p:nvPr/>
        </p:nvSpPr>
        <p:spPr bwMode="auto">
          <a:xfrm>
            <a:off x="30956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2" name="Oval 54"/>
          <p:cNvSpPr>
            <a:spLocks noChangeArrowheads="1"/>
          </p:cNvSpPr>
          <p:nvPr/>
        </p:nvSpPr>
        <p:spPr bwMode="auto">
          <a:xfrm>
            <a:off x="32035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3" name="Oval 55"/>
          <p:cNvSpPr>
            <a:spLocks noChangeArrowheads="1"/>
          </p:cNvSpPr>
          <p:nvPr/>
        </p:nvSpPr>
        <p:spPr bwMode="auto">
          <a:xfrm>
            <a:off x="33115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4" name="Oval 56"/>
          <p:cNvSpPr>
            <a:spLocks noChangeArrowheads="1"/>
          </p:cNvSpPr>
          <p:nvPr/>
        </p:nvSpPr>
        <p:spPr bwMode="auto">
          <a:xfrm>
            <a:off x="34194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5" name="Oval 57"/>
          <p:cNvSpPr>
            <a:spLocks noChangeArrowheads="1"/>
          </p:cNvSpPr>
          <p:nvPr/>
        </p:nvSpPr>
        <p:spPr bwMode="auto">
          <a:xfrm>
            <a:off x="35274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6" name="Oval 58"/>
          <p:cNvSpPr>
            <a:spLocks noChangeArrowheads="1"/>
          </p:cNvSpPr>
          <p:nvPr/>
        </p:nvSpPr>
        <p:spPr bwMode="auto">
          <a:xfrm>
            <a:off x="36353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7" name="Oval 59"/>
          <p:cNvSpPr>
            <a:spLocks noChangeArrowheads="1"/>
          </p:cNvSpPr>
          <p:nvPr/>
        </p:nvSpPr>
        <p:spPr bwMode="auto">
          <a:xfrm>
            <a:off x="28797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8" name="Oval 60"/>
          <p:cNvSpPr>
            <a:spLocks noChangeArrowheads="1"/>
          </p:cNvSpPr>
          <p:nvPr/>
        </p:nvSpPr>
        <p:spPr bwMode="auto">
          <a:xfrm>
            <a:off x="29876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09" name="Oval 61"/>
          <p:cNvSpPr>
            <a:spLocks noChangeArrowheads="1"/>
          </p:cNvSpPr>
          <p:nvPr/>
        </p:nvSpPr>
        <p:spPr bwMode="auto">
          <a:xfrm>
            <a:off x="30956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0" name="Oval 62"/>
          <p:cNvSpPr>
            <a:spLocks noChangeArrowheads="1"/>
          </p:cNvSpPr>
          <p:nvPr/>
        </p:nvSpPr>
        <p:spPr bwMode="auto">
          <a:xfrm>
            <a:off x="32035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1" name="Oval 63"/>
          <p:cNvSpPr>
            <a:spLocks noChangeArrowheads="1"/>
          </p:cNvSpPr>
          <p:nvPr/>
        </p:nvSpPr>
        <p:spPr bwMode="auto">
          <a:xfrm>
            <a:off x="33115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2" name="Oval 64"/>
          <p:cNvSpPr>
            <a:spLocks noChangeArrowheads="1"/>
          </p:cNvSpPr>
          <p:nvPr/>
        </p:nvSpPr>
        <p:spPr bwMode="auto">
          <a:xfrm>
            <a:off x="34194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3" name="Oval 65"/>
          <p:cNvSpPr>
            <a:spLocks noChangeArrowheads="1"/>
          </p:cNvSpPr>
          <p:nvPr/>
        </p:nvSpPr>
        <p:spPr bwMode="auto">
          <a:xfrm>
            <a:off x="35274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4" name="Oval 66"/>
          <p:cNvSpPr>
            <a:spLocks noChangeArrowheads="1"/>
          </p:cNvSpPr>
          <p:nvPr/>
        </p:nvSpPr>
        <p:spPr bwMode="auto">
          <a:xfrm>
            <a:off x="36353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5" name="Oval 67"/>
          <p:cNvSpPr>
            <a:spLocks noChangeArrowheads="1"/>
          </p:cNvSpPr>
          <p:nvPr/>
        </p:nvSpPr>
        <p:spPr bwMode="auto">
          <a:xfrm>
            <a:off x="28797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6" name="Oval 68"/>
          <p:cNvSpPr>
            <a:spLocks noChangeArrowheads="1"/>
          </p:cNvSpPr>
          <p:nvPr/>
        </p:nvSpPr>
        <p:spPr bwMode="auto">
          <a:xfrm>
            <a:off x="29876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7" name="Oval 69"/>
          <p:cNvSpPr>
            <a:spLocks noChangeArrowheads="1"/>
          </p:cNvSpPr>
          <p:nvPr/>
        </p:nvSpPr>
        <p:spPr bwMode="auto">
          <a:xfrm>
            <a:off x="30956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8" name="Oval 70"/>
          <p:cNvSpPr>
            <a:spLocks noChangeArrowheads="1"/>
          </p:cNvSpPr>
          <p:nvPr/>
        </p:nvSpPr>
        <p:spPr bwMode="auto">
          <a:xfrm>
            <a:off x="32035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19" name="Oval 71"/>
          <p:cNvSpPr>
            <a:spLocks noChangeArrowheads="1"/>
          </p:cNvSpPr>
          <p:nvPr/>
        </p:nvSpPr>
        <p:spPr bwMode="auto">
          <a:xfrm>
            <a:off x="33115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0" name="Oval 72"/>
          <p:cNvSpPr>
            <a:spLocks noChangeArrowheads="1"/>
          </p:cNvSpPr>
          <p:nvPr/>
        </p:nvSpPr>
        <p:spPr bwMode="auto">
          <a:xfrm>
            <a:off x="34194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1" name="Oval 73"/>
          <p:cNvSpPr>
            <a:spLocks noChangeArrowheads="1"/>
          </p:cNvSpPr>
          <p:nvPr/>
        </p:nvSpPr>
        <p:spPr bwMode="auto">
          <a:xfrm>
            <a:off x="35274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2" name="Oval 74"/>
          <p:cNvSpPr>
            <a:spLocks noChangeArrowheads="1"/>
          </p:cNvSpPr>
          <p:nvPr/>
        </p:nvSpPr>
        <p:spPr bwMode="auto">
          <a:xfrm>
            <a:off x="36353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3" name="Oval 75"/>
          <p:cNvSpPr>
            <a:spLocks noChangeArrowheads="1"/>
          </p:cNvSpPr>
          <p:nvPr/>
        </p:nvSpPr>
        <p:spPr bwMode="auto">
          <a:xfrm>
            <a:off x="28797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4" name="Oval 76"/>
          <p:cNvSpPr>
            <a:spLocks noChangeArrowheads="1"/>
          </p:cNvSpPr>
          <p:nvPr/>
        </p:nvSpPr>
        <p:spPr bwMode="auto">
          <a:xfrm>
            <a:off x="29876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5" name="Oval 77"/>
          <p:cNvSpPr>
            <a:spLocks noChangeArrowheads="1"/>
          </p:cNvSpPr>
          <p:nvPr/>
        </p:nvSpPr>
        <p:spPr bwMode="auto">
          <a:xfrm>
            <a:off x="30956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6" name="Oval 78"/>
          <p:cNvSpPr>
            <a:spLocks noChangeArrowheads="1"/>
          </p:cNvSpPr>
          <p:nvPr/>
        </p:nvSpPr>
        <p:spPr bwMode="auto">
          <a:xfrm>
            <a:off x="33115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7" name="Oval 79"/>
          <p:cNvSpPr>
            <a:spLocks noChangeArrowheads="1"/>
          </p:cNvSpPr>
          <p:nvPr/>
        </p:nvSpPr>
        <p:spPr bwMode="auto">
          <a:xfrm>
            <a:off x="34194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8" name="Oval 80"/>
          <p:cNvSpPr>
            <a:spLocks noChangeArrowheads="1"/>
          </p:cNvSpPr>
          <p:nvPr/>
        </p:nvSpPr>
        <p:spPr bwMode="auto">
          <a:xfrm>
            <a:off x="35274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29" name="Oval 81"/>
          <p:cNvSpPr>
            <a:spLocks noChangeArrowheads="1"/>
          </p:cNvSpPr>
          <p:nvPr/>
        </p:nvSpPr>
        <p:spPr bwMode="auto">
          <a:xfrm>
            <a:off x="36353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0" name="Oval 82"/>
          <p:cNvSpPr>
            <a:spLocks noChangeArrowheads="1"/>
          </p:cNvSpPr>
          <p:nvPr/>
        </p:nvSpPr>
        <p:spPr bwMode="auto">
          <a:xfrm>
            <a:off x="28797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1" name="Oval 83"/>
          <p:cNvSpPr>
            <a:spLocks noChangeArrowheads="1"/>
          </p:cNvSpPr>
          <p:nvPr/>
        </p:nvSpPr>
        <p:spPr bwMode="auto">
          <a:xfrm>
            <a:off x="29876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2" name="Oval 84"/>
          <p:cNvSpPr>
            <a:spLocks noChangeArrowheads="1"/>
          </p:cNvSpPr>
          <p:nvPr/>
        </p:nvSpPr>
        <p:spPr bwMode="auto">
          <a:xfrm>
            <a:off x="30956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3" name="Oval 85"/>
          <p:cNvSpPr>
            <a:spLocks noChangeArrowheads="1"/>
          </p:cNvSpPr>
          <p:nvPr/>
        </p:nvSpPr>
        <p:spPr bwMode="auto">
          <a:xfrm>
            <a:off x="32035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4" name="Oval 86"/>
          <p:cNvSpPr>
            <a:spLocks noChangeArrowheads="1"/>
          </p:cNvSpPr>
          <p:nvPr/>
        </p:nvSpPr>
        <p:spPr bwMode="auto">
          <a:xfrm>
            <a:off x="33115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5" name="Oval 87"/>
          <p:cNvSpPr>
            <a:spLocks noChangeArrowheads="1"/>
          </p:cNvSpPr>
          <p:nvPr/>
        </p:nvSpPr>
        <p:spPr bwMode="auto">
          <a:xfrm>
            <a:off x="34194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6" name="Oval 88"/>
          <p:cNvSpPr>
            <a:spLocks noChangeArrowheads="1"/>
          </p:cNvSpPr>
          <p:nvPr/>
        </p:nvSpPr>
        <p:spPr bwMode="auto">
          <a:xfrm>
            <a:off x="35274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7" name="Oval 89"/>
          <p:cNvSpPr>
            <a:spLocks noChangeArrowheads="1"/>
          </p:cNvSpPr>
          <p:nvPr/>
        </p:nvSpPr>
        <p:spPr bwMode="auto">
          <a:xfrm>
            <a:off x="36353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8" name="Oval 90"/>
          <p:cNvSpPr>
            <a:spLocks noChangeArrowheads="1"/>
          </p:cNvSpPr>
          <p:nvPr/>
        </p:nvSpPr>
        <p:spPr bwMode="auto">
          <a:xfrm>
            <a:off x="28797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39" name="Oval 91"/>
          <p:cNvSpPr>
            <a:spLocks noChangeArrowheads="1"/>
          </p:cNvSpPr>
          <p:nvPr/>
        </p:nvSpPr>
        <p:spPr bwMode="auto">
          <a:xfrm>
            <a:off x="29876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0" name="Oval 92"/>
          <p:cNvSpPr>
            <a:spLocks noChangeArrowheads="1"/>
          </p:cNvSpPr>
          <p:nvPr/>
        </p:nvSpPr>
        <p:spPr bwMode="auto">
          <a:xfrm>
            <a:off x="30956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1" name="Oval 93"/>
          <p:cNvSpPr>
            <a:spLocks noChangeArrowheads="1"/>
          </p:cNvSpPr>
          <p:nvPr/>
        </p:nvSpPr>
        <p:spPr bwMode="auto">
          <a:xfrm>
            <a:off x="32035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2" name="Oval 94"/>
          <p:cNvSpPr>
            <a:spLocks noChangeArrowheads="1"/>
          </p:cNvSpPr>
          <p:nvPr/>
        </p:nvSpPr>
        <p:spPr bwMode="auto">
          <a:xfrm>
            <a:off x="33115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3" name="Oval 95"/>
          <p:cNvSpPr>
            <a:spLocks noChangeArrowheads="1"/>
          </p:cNvSpPr>
          <p:nvPr/>
        </p:nvSpPr>
        <p:spPr bwMode="auto">
          <a:xfrm>
            <a:off x="34194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4" name="Oval 96"/>
          <p:cNvSpPr>
            <a:spLocks noChangeArrowheads="1"/>
          </p:cNvSpPr>
          <p:nvPr/>
        </p:nvSpPr>
        <p:spPr bwMode="auto">
          <a:xfrm>
            <a:off x="35274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5" name="Oval 97"/>
          <p:cNvSpPr>
            <a:spLocks noChangeArrowheads="1"/>
          </p:cNvSpPr>
          <p:nvPr/>
        </p:nvSpPr>
        <p:spPr bwMode="auto">
          <a:xfrm>
            <a:off x="36353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6" name="Oval 98"/>
          <p:cNvSpPr>
            <a:spLocks noChangeArrowheads="1"/>
          </p:cNvSpPr>
          <p:nvPr/>
        </p:nvSpPr>
        <p:spPr bwMode="auto">
          <a:xfrm>
            <a:off x="20161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7" name="Oval 99"/>
          <p:cNvSpPr>
            <a:spLocks noChangeArrowheads="1"/>
          </p:cNvSpPr>
          <p:nvPr/>
        </p:nvSpPr>
        <p:spPr bwMode="auto">
          <a:xfrm>
            <a:off x="21240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8" name="Oval 100"/>
          <p:cNvSpPr>
            <a:spLocks noChangeArrowheads="1"/>
          </p:cNvSpPr>
          <p:nvPr/>
        </p:nvSpPr>
        <p:spPr bwMode="auto">
          <a:xfrm>
            <a:off x="22320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49" name="Oval 101"/>
          <p:cNvSpPr>
            <a:spLocks noChangeArrowheads="1"/>
          </p:cNvSpPr>
          <p:nvPr/>
        </p:nvSpPr>
        <p:spPr bwMode="auto">
          <a:xfrm>
            <a:off x="23399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0" name="Oval 102"/>
          <p:cNvSpPr>
            <a:spLocks noChangeArrowheads="1"/>
          </p:cNvSpPr>
          <p:nvPr/>
        </p:nvSpPr>
        <p:spPr bwMode="auto">
          <a:xfrm>
            <a:off x="24479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1" name="Oval 103"/>
          <p:cNvSpPr>
            <a:spLocks noChangeArrowheads="1"/>
          </p:cNvSpPr>
          <p:nvPr/>
        </p:nvSpPr>
        <p:spPr bwMode="auto">
          <a:xfrm>
            <a:off x="25558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2" name="Oval 104"/>
          <p:cNvSpPr>
            <a:spLocks noChangeArrowheads="1"/>
          </p:cNvSpPr>
          <p:nvPr/>
        </p:nvSpPr>
        <p:spPr bwMode="auto">
          <a:xfrm>
            <a:off x="26638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3" name="Oval 105"/>
          <p:cNvSpPr>
            <a:spLocks noChangeArrowheads="1"/>
          </p:cNvSpPr>
          <p:nvPr/>
        </p:nvSpPr>
        <p:spPr bwMode="auto">
          <a:xfrm>
            <a:off x="27717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4" name="Oval 106"/>
          <p:cNvSpPr>
            <a:spLocks noChangeArrowheads="1"/>
          </p:cNvSpPr>
          <p:nvPr/>
        </p:nvSpPr>
        <p:spPr bwMode="auto">
          <a:xfrm>
            <a:off x="20161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5" name="Oval 107"/>
          <p:cNvSpPr>
            <a:spLocks noChangeArrowheads="1"/>
          </p:cNvSpPr>
          <p:nvPr/>
        </p:nvSpPr>
        <p:spPr bwMode="auto">
          <a:xfrm>
            <a:off x="21240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6" name="Oval 108"/>
          <p:cNvSpPr>
            <a:spLocks noChangeArrowheads="1"/>
          </p:cNvSpPr>
          <p:nvPr/>
        </p:nvSpPr>
        <p:spPr bwMode="auto">
          <a:xfrm>
            <a:off x="22320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7" name="Oval 109"/>
          <p:cNvSpPr>
            <a:spLocks noChangeArrowheads="1"/>
          </p:cNvSpPr>
          <p:nvPr/>
        </p:nvSpPr>
        <p:spPr bwMode="auto">
          <a:xfrm>
            <a:off x="23399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8" name="Oval 110"/>
          <p:cNvSpPr>
            <a:spLocks noChangeArrowheads="1"/>
          </p:cNvSpPr>
          <p:nvPr/>
        </p:nvSpPr>
        <p:spPr bwMode="auto">
          <a:xfrm>
            <a:off x="24479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59" name="Oval 111"/>
          <p:cNvSpPr>
            <a:spLocks noChangeArrowheads="1"/>
          </p:cNvSpPr>
          <p:nvPr/>
        </p:nvSpPr>
        <p:spPr bwMode="auto">
          <a:xfrm>
            <a:off x="25558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0" name="Oval 112"/>
          <p:cNvSpPr>
            <a:spLocks noChangeArrowheads="1"/>
          </p:cNvSpPr>
          <p:nvPr/>
        </p:nvSpPr>
        <p:spPr bwMode="auto">
          <a:xfrm>
            <a:off x="26638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1" name="Oval 113"/>
          <p:cNvSpPr>
            <a:spLocks noChangeArrowheads="1"/>
          </p:cNvSpPr>
          <p:nvPr/>
        </p:nvSpPr>
        <p:spPr bwMode="auto">
          <a:xfrm>
            <a:off x="27717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2" name="Oval 114"/>
          <p:cNvSpPr>
            <a:spLocks noChangeArrowheads="1"/>
          </p:cNvSpPr>
          <p:nvPr/>
        </p:nvSpPr>
        <p:spPr bwMode="auto">
          <a:xfrm>
            <a:off x="20161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3" name="Oval 115"/>
          <p:cNvSpPr>
            <a:spLocks noChangeArrowheads="1"/>
          </p:cNvSpPr>
          <p:nvPr/>
        </p:nvSpPr>
        <p:spPr bwMode="auto">
          <a:xfrm>
            <a:off x="21240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4" name="Oval 116"/>
          <p:cNvSpPr>
            <a:spLocks noChangeArrowheads="1"/>
          </p:cNvSpPr>
          <p:nvPr/>
        </p:nvSpPr>
        <p:spPr bwMode="auto">
          <a:xfrm>
            <a:off x="22320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5" name="Oval 117"/>
          <p:cNvSpPr>
            <a:spLocks noChangeArrowheads="1"/>
          </p:cNvSpPr>
          <p:nvPr/>
        </p:nvSpPr>
        <p:spPr bwMode="auto">
          <a:xfrm>
            <a:off x="23399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6" name="Oval 118"/>
          <p:cNvSpPr>
            <a:spLocks noChangeArrowheads="1"/>
          </p:cNvSpPr>
          <p:nvPr/>
        </p:nvSpPr>
        <p:spPr bwMode="auto">
          <a:xfrm>
            <a:off x="24479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7" name="Oval 119"/>
          <p:cNvSpPr>
            <a:spLocks noChangeArrowheads="1"/>
          </p:cNvSpPr>
          <p:nvPr/>
        </p:nvSpPr>
        <p:spPr bwMode="auto">
          <a:xfrm>
            <a:off x="25558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8" name="Oval 120"/>
          <p:cNvSpPr>
            <a:spLocks noChangeArrowheads="1"/>
          </p:cNvSpPr>
          <p:nvPr/>
        </p:nvSpPr>
        <p:spPr bwMode="auto">
          <a:xfrm>
            <a:off x="26638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69" name="Oval 121"/>
          <p:cNvSpPr>
            <a:spLocks noChangeArrowheads="1"/>
          </p:cNvSpPr>
          <p:nvPr/>
        </p:nvSpPr>
        <p:spPr bwMode="auto">
          <a:xfrm>
            <a:off x="27717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0" name="Oval 122"/>
          <p:cNvSpPr>
            <a:spLocks noChangeArrowheads="1"/>
          </p:cNvSpPr>
          <p:nvPr/>
        </p:nvSpPr>
        <p:spPr bwMode="auto">
          <a:xfrm>
            <a:off x="24479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1" name="Oval 123"/>
          <p:cNvSpPr>
            <a:spLocks noChangeArrowheads="1"/>
          </p:cNvSpPr>
          <p:nvPr/>
        </p:nvSpPr>
        <p:spPr bwMode="auto">
          <a:xfrm>
            <a:off x="25558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2" name="Oval 124"/>
          <p:cNvSpPr>
            <a:spLocks noChangeArrowheads="1"/>
          </p:cNvSpPr>
          <p:nvPr/>
        </p:nvSpPr>
        <p:spPr bwMode="auto">
          <a:xfrm>
            <a:off x="26638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3" name="Oval 125"/>
          <p:cNvSpPr>
            <a:spLocks noChangeArrowheads="1"/>
          </p:cNvSpPr>
          <p:nvPr/>
        </p:nvSpPr>
        <p:spPr bwMode="auto">
          <a:xfrm>
            <a:off x="27717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4" name="Oval 126"/>
          <p:cNvSpPr>
            <a:spLocks noChangeArrowheads="1"/>
          </p:cNvSpPr>
          <p:nvPr/>
        </p:nvSpPr>
        <p:spPr bwMode="auto">
          <a:xfrm>
            <a:off x="24479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5" name="Oval 127"/>
          <p:cNvSpPr>
            <a:spLocks noChangeArrowheads="1"/>
          </p:cNvSpPr>
          <p:nvPr/>
        </p:nvSpPr>
        <p:spPr bwMode="auto">
          <a:xfrm>
            <a:off x="25558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6" name="Oval 128"/>
          <p:cNvSpPr>
            <a:spLocks noChangeArrowheads="1"/>
          </p:cNvSpPr>
          <p:nvPr/>
        </p:nvSpPr>
        <p:spPr bwMode="auto">
          <a:xfrm>
            <a:off x="26638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7" name="Oval 129"/>
          <p:cNvSpPr>
            <a:spLocks noChangeArrowheads="1"/>
          </p:cNvSpPr>
          <p:nvPr/>
        </p:nvSpPr>
        <p:spPr bwMode="auto">
          <a:xfrm>
            <a:off x="27717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8" name="Oval 130"/>
          <p:cNvSpPr>
            <a:spLocks noChangeArrowheads="1"/>
          </p:cNvSpPr>
          <p:nvPr/>
        </p:nvSpPr>
        <p:spPr bwMode="auto">
          <a:xfrm>
            <a:off x="244792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79" name="Oval 131"/>
          <p:cNvSpPr>
            <a:spLocks noChangeArrowheads="1"/>
          </p:cNvSpPr>
          <p:nvPr/>
        </p:nvSpPr>
        <p:spPr bwMode="auto">
          <a:xfrm>
            <a:off x="255587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0" name="Oval 132"/>
          <p:cNvSpPr>
            <a:spLocks noChangeArrowheads="1"/>
          </p:cNvSpPr>
          <p:nvPr/>
        </p:nvSpPr>
        <p:spPr bwMode="auto">
          <a:xfrm>
            <a:off x="28797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1" name="Oval 133"/>
          <p:cNvSpPr>
            <a:spLocks noChangeArrowheads="1"/>
          </p:cNvSpPr>
          <p:nvPr/>
        </p:nvSpPr>
        <p:spPr bwMode="auto">
          <a:xfrm>
            <a:off x="29876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2" name="Oval 134"/>
          <p:cNvSpPr>
            <a:spLocks noChangeArrowheads="1"/>
          </p:cNvSpPr>
          <p:nvPr/>
        </p:nvSpPr>
        <p:spPr bwMode="auto">
          <a:xfrm>
            <a:off x="30956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3" name="Oval 135"/>
          <p:cNvSpPr>
            <a:spLocks noChangeArrowheads="1"/>
          </p:cNvSpPr>
          <p:nvPr/>
        </p:nvSpPr>
        <p:spPr bwMode="auto">
          <a:xfrm>
            <a:off x="32035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4" name="Oval 136"/>
          <p:cNvSpPr>
            <a:spLocks noChangeArrowheads="1"/>
          </p:cNvSpPr>
          <p:nvPr/>
        </p:nvSpPr>
        <p:spPr bwMode="auto">
          <a:xfrm>
            <a:off x="33115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5" name="Oval 137"/>
          <p:cNvSpPr>
            <a:spLocks noChangeArrowheads="1"/>
          </p:cNvSpPr>
          <p:nvPr/>
        </p:nvSpPr>
        <p:spPr bwMode="auto">
          <a:xfrm>
            <a:off x="34194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6" name="Oval 138"/>
          <p:cNvSpPr>
            <a:spLocks noChangeArrowheads="1"/>
          </p:cNvSpPr>
          <p:nvPr/>
        </p:nvSpPr>
        <p:spPr bwMode="auto">
          <a:xfrm>
            <a:off x="35274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7" name="Oval 139"/>
          <p:cNvSpPr>
            <a:spLocks noChangeArrowheads="1"/>
          </p:cNvSpPr>
          <p:nvPr/>
        </p:nvSpPr>
        <p:spPr bwMode="auto">
          <a:xfrm>
            <a:off x="28797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8" name="Oval 140"/>
          <p:cNvSpPr>
            <a:spLocks noChangeArrowheads="1"/>
          </p:cNvSpPr>
          <p:nvPr/>
        </p:nvSpPr>
        <p:spPr bwMode="auto">
          <a:xfrm>
            <a:off x="29876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89" name="Oval 141"/>
          <p:cNvSpPr>
            <a:spLocks noChangeArrowheads="1"/>
          </p:cNvSpPr>
          <p:nvPr/>
        </p:nvSpPr>
        <p:spPr bwMode="auto">
          <a:xfrm>
            <a:off x="30956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0" name="Oval 142"/>
          <p:cNvSpPr>
            <a:spLocks noChangeArrowheads="1"/>
          </p:cNvSpPr>
          <p:nvPr/>
        </p:nvSpPr>
        <p:spPr bwMode="auto">
          <a:xfrm>
            <a:off x="32035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1" name="Oval 143"/>
          <p:cNvSpPr>
            <a:spLocks noChangeArrowheads="1"/>
          </p:cNvSpPr>
          <p:nvPr/>
        </p:nvSpPr>
        <p:spPr bwMode="auto">
          <a:xfrm>
            <a:off x="33115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2" name="Oval 144"/>
          <p:cNvSpPr>
            <a:spLocks noChangeArrowheads="1"/>
          </p:cNvSpPr>
          <p:nvPr/>
        </p:nvSpPr>
        <p:spPr bwMode="auto">
          <a:xfrm>
            <a:off x="34194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3" name="Oval 145"/>
          <p:cNvSpPr>
            <a:spLocks noChangeArrowheads="1"/>
          </p:cNvSpPr>
          <p:nvPr/>
        </p:nvSpPr>
        <p:spPr bwMode="auto">
          <a:xfrm>
            <a:off x="35274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4" name="Oval 146"/>
          <p:cNvSpPr>
            <a:spLocks noChangeArrowheads="1"/>
          </p:cNvSpPr>
          <p:nvPr/>
        </p:nvSpPr>
        <p:spPr bwMode="auto">
          <a:xfrm>
            <a:off x="36353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5" name="Oval 147"/>
          <p:cNvSpPr>
            <a:spLocks noChangeArrowheads="1"/>
          </p:cNvSpPr>
          <p:nvPr/>
        </p:nvSpPr>
        <p:spPr bwMode="auto">
          <a:xfrm>
            <a:off x="28797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6" name="Oval 148"/>
          <p:cNvSpPr>
            <a:spLocks noChangeArrowheads="1"/>
          </p:cNvSpPr>
          <p:nvPr/>
        </p:nvSpPr>
        <p:spPr bwMode="auto">
          <a:xfrm>
            <a:off x="29876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7" name="Oval 149"/>
          <p:cNvSpPr>
            <a:spLocks noChangeArrowheads="1"/>
          </p:cNvSpPr>
          <p:nvPr/>
        </p:nvSpPr>
        <p:spPr bwMode="auto">
          <a:xfrm>
            <a:off x="30956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8" name="Oval 150"/>
          <p:cNvSpPr>
            <a:spLocks noChangeArrowheads="1"/>
          </p:cNvSpPr>
          <p:nvPr/>
        </p:nvSpPr>
        <p:spPr bwMode="auto">
          <a:xfrm>
            <a:off x="32035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999" name="Oval 151"/>
          <p:cNvSpPr>
            <a:spLocks noChangeArrowheads="1"/>
          </p:cNvSpPr>
          <p:nvPr/>
        </p:nvSpPr>
        <p:spPr bwMode="auto">
          <a:xfrm>
            <a:off x="33115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0" name="Oval 152"/>
          <p:cNvSpPr>
            <a:spLocks noChangeArrowheads="1"/>
          </p:cNvSpPr>
          <p:nvPr/>
        </p:nvSpPr>
        <p:spPr bwMode="auto">
          <a:xfrm>
            <a:off x="34194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1" name="Oval 153"/>
          <p:cNvSpPr>
            <a:spLocks noChangeArrowheads="1"/>
          </p:cNvSpPr>
          <p:nvPr/>
        </p:nvSpPr>
        <p:spPr bwMode="auto">
          <a:xfrm>
            <a:off x="35274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2" name="Oval 154"/>
          <p:cNvSpPr>
            <a:spLocks noChangeArrowheads="1"/>
          </p:cNvSpPr>
          <p:nvPr/>
        </p:nvSpPr>
        <p:spPr bwMode="auto">
          <a:xfrm>
            <a:off x="28797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3" name="Oval 155"/>
          <p:cNvSpPr>
            <a:spLocks noChangeArrowheads="1"/>
          </p:cNvSpPr>
          <p:nvPr/>
        </p:nvSpPr>
        <p:spPr bwMode="auto">
          <a:xfrm>
            <a:off x="29876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4" name="Oval 156"/>
          <p:cNvSpPr>
            <a:spLocks noChangeArrowheads="1"/>
          </p:cNvSpPr>
          <p:nvPr/>
        </p:nvSpPr>
        <p:spPr bwMode="auto">
          <a:xfrm>
            <a:off x="30956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5" name="Oval 157"/>
          <p:cNvSpPr>
            <a:spLocks noChangeArrowheads="1"/>
          </p:cNvSpPr>
          <p:nvPr/>
        </p:nvSpPr>
        <p:spPr bwMode="auto">
          <a:xfrm>
            <a:off x="32035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6" name="Oval 158"/>
          <p:cNvSpPr>
            <a:spLocks noChangeArrowheads="1"/>
          </p:cNvSpPr>
          <p:nvPr/>
        </p:nvSpPr>
        <p:spPr bwMode="auto">
          <a:xfrm>
            <a:off x="33115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7" name="Oval 159"/>
          <p:cNvSpPr>
            <a:spLocks noChangeArrowheads="1"/>
          </p:cNvSpPr>
          <p:nvPr/>
        </p:nvSpPr>
        <p:spPr bwMode="auto">
          <a:xfrm>
            <a:off x="34194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8" name="Oval 160"/>
          <p:cNvSpPr>
            <a:spLocks noChangeArrowheads="1"/>
          </p:cNvSpPr>
          <p:nvPr/>
        </p:nvSpPr>
        <p:spPr bwMode="auto">
          <a:xfrm>
            <a:off x="28797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09" name="Oval 161"/>
          <p:cNvSpPr>
            <a:spLocks noChangeArrowheads="1"/>
          </p:cNvSpPr>
          <p:nvPr/>
        </p:nvSpPr>
        <p:spPr bwMode="auto">
          <a:xfrm>
            <a:off x="29876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0" name="Oval 162"/>
          <p:cNvSpPr>
            <a:spLocks noChangeArrowheads="1"/>
          </p:cNvSpPr>
          <p:nvPr/>
        </p:nvSpPr>
        <p:spPr bwMode="auto">
          <a:xfrm>
            <a:off x="30956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1" name="Oval 163"/>
          <p:cNvSpPr>
            <a:spLocks noChangeArrowheads="1"/>
          </p:cNvSpPr>
          <p:nvPr/>
        </p:nvSpPr>
        <p:spPr bwMode="auto">
          <a:xfrm>
            <a:off x="32035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2" name="Oval 164"/>
          <p:cNvSpPr>
            <a:spLocks noChangeArrowheads="1"/>
          </p:cNvSpPr>
          <p:nvPr/>
        </p:nvSpPr>
        <p:spPr bwMode="auto">
          <a:xfrm>
            <a:off x="320357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3" name="Oval 165"/>
          <p:cNvSpPr>
            <a:spLocks noChangeArrowheads="1"/>
          </p:cNvSpPr>
          <p:nvPr/>
        </p:nvSpPr>
        <p:spPr bwMode="auto">
          <a:xfrm>
            <a:off x="341947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4" name="Oval 166"/>
          <p:cNvSpPr>
            <a:spLocks noChangeArrowheads="1"/>
          </p:cNvSpPr>
          <p:nvPr/>
        </p:nvSpPr>
        <p:spPr bwMode="auto">
          <a:xfrm>
            <a:off x="352742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5" name="Oval 167"/>
          <p:cNvSpPr>
            <a:spLocks noChangeArrowheads="1"/>
          </p:cNvSpPr>
          <p:nvPr/>
        </p:nvSpPr>
        <p:spPr bwMode="auto">
          <a:xfrm>
            <a:off x="363537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6" name="Oval 168"/>
          <p:cNvSpPr>
            <a:spLocks noChangeArrowheads="1"/>
          </p:cNvSpPr>
          <p:nvPr/>
        </p:nvSpPr>
        <p:spPr bwMode="auto">
          <a:xfrm>
            <a:off x="3527425" y="4003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7" name="Oval 169"/>
          <p:cNvSpPr>
            <a:spLocks noChangeArrowheads="1"/>
          </p:cNvSpPr>
          <p:nvPr/>
        </p:nvSpPr>
        <p:spPr bwMode="auto">
          <a:xfrm>
            <a:off x="3635375" y="4003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8" name="Oval 170"/>
          <p:cNvSpPr>
            <a:spLocks noChangeArrowheads="1"/>
          </p:cNvSpPr>
          <p:nvPr/>
        </p:nvSpPr>
        <p:spPr bwMode="auto">
          <a:xfrm>
            <a:off x="3635375" y="4111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19" name="Oval 171"/>
          <p:cNvSpPr>
            <a:spLocks noChangeArrowheads="1"/>
          </p:cNvSpPr>
          <p:nvPr/>
        </p:nvSpPr>
        <p:spPr bwMode="auto">
          <a:xfrm>
            <a:off x="3635375" y="4219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0" name="Oval 172"/>
          <p:cNvSpPr>
            <a:spLocks noChangeArrowheads="1"/>
          </p:cNvSpPr>
          <p:nvPr/>
        </p:nvSpPr>
        <p:spPr bwMode="auto">
          <a:xfrm>
            <a:off x="3635375" y="4327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1" name="Oval 173"/>
          <p:cNvSpPr>
            <a:spLocks noChangeArrowheads="1"/>
          </p:cNvSpPr>
          <p:nvPr/>
        </p:nvSpPr>
        <p:spPr bwMode="auto">
          <a:xfrm>
            <a:off x="3635375" y="4435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2" name="Oval 174"/>
          <p:cNvSpPr>
            <a:spLocks noChangeArrowheads="1"/>
          </p:cNvSpPr>
          <p:nvPr/>
        </p:nvSpPr>
        <p:spPr bwMode="auto">
          <a:xfrm>
            <a:off x="23399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3" name="Oval 175"/>
          <p:cNvSpPr>
            <a:spLocks noChangeArrowheads="1"/>
          </p:cNvSpPr>
          <p:nvPr/>
        </p:nvSpPr>
        <p:spPr bwMode="auto">
          <a:xfrm>
            <a:off x="244792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4" name="Oval 176"/>
          <p:cNvSpPr>
            <a:spLocks noChangeArrowheads="1"/>
          </p:cNvSpPr>
          <p:nvPr/>
        </p:nvSpPr>
        <p:spPr bwMode="auto">
          <a:xfrm>
            <a:off x="25558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5" name="Oval 177"/>
          <p:cNvSpPr>
            <a:spLocks noChangeArrowheads="1"/>
          </p:cNvSpPr>
          <p:nvPr/>
        </p:nvSpPr>
        <p:spPr bwMode="auto">
          <a:xfrm>
            <a:off x="22320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6" name="Oval 178"/>
          <p:cNvSpPr>
            <a:spLocks noChangeArrowheads="1"/>
          </p:cNvSpPr>
          <p:nvPr/>
        </p:nvSpPr>
        <p:spPr bwMode="auto">
          <a:xfrm>
            <a:off x="23399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7" name="Oval 179"/>
          <p:cNvSpPr>
            <a:spLocks noChangeArrowheads="1"/>
          </p:cNvSpPr>
          <p:nvPr/>
        </p:nvSpPr>
        <p:spPr bwMode="auto">
          <a:xfrm>
            <a:off x="24479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8" name="Oval 180"/>
          <p:cNvSpPr>
            <a:spLocks noChangeArrowheads="1"/>
          </p:cNvSpPr>
          <p:nvPr/>
        </p:nvSpPr>
        <p:spPr bwMode="auto">
          <a:xfrm>
            <a:off x="25558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29" name="Oval 181"/>
          <p:cNvSpPr>
            <a:spLocks noChangeArrowheads="1"/>
          </p:cNvSpPr>
          <p:nvPr/>
        </p:nvSpPr>
        <p:spPr bwMode="auto">
          <a:xfrm>
            <a:off x="26638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0" name="Oval 182"/>
          <p:cNvSpPr>
            <a:spLocks noChangeArrowheads="1"/>
          </p:cNvSpPr>
          <p:nvPr/>
        </p:nvSpPr>
        <p:spPr bwMode="auto">
          <a:xfrm>
            <a:off x="2771775" y="4759325"/>
            <a:ext cx="71438" cy="71438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1" name="Oval 183"/>
          <p:cNvSpPr>
            <a:spLocks noChangeArrowheads="1"/>
          </p:cNvSpPr>
          <p:nvPr/>
        </p:nvSpPr>
        <p:spPr bwMode="auto">
          <a:xfrm>
            <a:off x="23399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2" name="Oval 184"/>
          <p:cNvSpPr>
            <a:spLocks noChangeArrowheads="1"/>
          </p:cNvSpPr>
          <p:nvPr/>
        </p:nvSpPr>
        <p:spPr bwMode="auto">
          <a:xfrm>
            <a:off x="24479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3" name="Oval 185"/>
          <p:cNvSpPr>
            <a:spLocks noChangeArrowheads="1"/>
          </p:cNvSpPr>
          <p:nvPr/>
        </p:nvSpPr>
        <p:spPr bwMode="auto">
          <a:xfrm>
            <a:off x="25558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4" name="Oval 186"/>
          <p:cNvSpPr>
            <a:spLocks noChangeArrowheads="1"/>
          </p:cNvSpPr>
          <p:nvPr/>
        </p:nvSpPr>
        <p:spPr bwMode="auto">
          <a:xfrm>
            <a:off x="26638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5" name="Oval 187"/>
          <p:cNvSpPr>
            <a:spLocks noChangeArrowheads="1"/>
          </p:cNvSpPr>
          <p:nvPr/>
        </p:nvSpPr>
        <p:spPr bwMode="auto">
          <a:xfrm>
            <a:off x="27717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6" name="Oval 188"/>
          <p:cNvSpPr>
            <a:spLocks noChangeArrowheads="1"/>
          </p:cNvSpPr>
          <p:nvPr/>
        </p:nvSpPr>
        <p:spPr bwMode="auto">
          <a:xfrm>
            <a:off x="22320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7" name="Oval 189"/>
          <p:cNvSpPr>
            <a:spLocks noChangeArrowheads="1"/>
          </p:cNvSpPr>
          <p:nvPr/>
        </p:nvSpPr>
        <p:spPr bwMode="auto">
          <a:xfrm>
            <a:off x="23399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8" name="Oval 190"/>
          <p:cNvSpPr>
            <a:spLocks noChangeArrowheads="1"/>
          </p:cNvSpPr>
          <p:nvPr/>
        </p:nvSpPr>
        <p:spPr bwMode="auto">
          <a:xfrm>
            <a:off x="24479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39" name="Oval 191"/>
          <p:cNvSpPr>
            <a:spLocks noChangeArrowheads="1"/>
          </p:cNvSpPr>
          <p:nvPr/>
        </p:nvSpPr>
        <p:spPr bwMode="auto">
          <a:xfrm>
            <a:off x="25558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0" name="Oval 192"/>
          <p:cNvSpPr>
            <a:spLocks noChangeArrowheads="1"/>
          </p:cNvSpPr>
          <p:nvPr/>
        </p:nvSpPr>
        <p:spPr bwMode="auto">
          <a:xfrm>
            <a:off x="26638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1" name="Oval 193"/>
          <p:cNvSpPr>
            <a:spLocks noChangeArrowheads="1"/>
          </p:cNvSpPr>
          <p:nvPr/>
        </p:nvSpPr>
        <p:spPr bwMode="auto">
          <a:xfrm>
            <a:off x="27717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2" name="Oval 194"/>
          <p:cNvSpPr>
            <a:spLocks noChangeArrowheads="1"/>
          </p:cNvSpPr>
          <p:nvPr/>
        </p:nvSpPr>
        <p:spPr bwMode="auto">
          <a:xfrm>
            <a:off x="22320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3" name="Oval 195"/>
          <p:cNvSpPr>
            <a:spLocks noChangeArrowheads="1"/>
          </p:cNvSpPr>
          <p:nvPr/>
        </p:nvSpPr>
        <p:spPr bwMode="auto">
          <a:xfrm>
            <a:off x="23399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4" name="Oval 196"/>
          <p:cNvSpPr>
            <a:spLocks noChangeArrowheads="1"/>
          </p:cNvSpPr>
          <p:nvPr/>
        </p:nvSpPr>
        <p:spPr bwMode="auto">
          <a:xfrm>
            <a:off x="24479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5" name="Oval 197"/>
          <p:cNvSpPr>
            <a:spLocks noChangeArrowheads="1"/>
          </p:cNvSpPr>
          <p:nvPr/>
        </p:nvSpPr>
        <p:spPr bwMode="auto">
          <a:xfrm>
            <a:off x="25558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6" name="Oval 198"/>
          <p:cNvSpPr>
            <a:spLocks noChangeArrowheads="1"/>
          </p:cNvSpPr>
          <p:nvPr/>
        </p:nvSpPr>
        <p:spPr bwMode="auto">
          <a:xfrm>
            <a:off x="26638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7" name="Oval 199"/>
          <p:cNvSpPr>
            <a:spLocks noChangeArrowheads="1"/>
          </p:cNvSpPr>
          <p:nvPr/>
        </p:nvSpPr>
        <p:spPr bwMode="auto">
          <a:xfrm>
            <a:off x="27717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8" name="Oval 200"/>
          <p:cNvSpPr>
            <a:spLocks noChangeArrowheads="1"/>
          </p:cNvSpPr>
          <p:nvPr/>
        </p:nvSpPr>
        <p:spPr bwMode="auto">
          <a:xfrm>
            <a:off x="3635375" y="4543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49" name="Oval 201"/>
          <p:cNvSpPr>
            <a:spLocks noChangeArrowheads="1"/>
          </p:cNvSpPr>
          <p:nvPr/>
        </p:nvSpPr>
        <p:spPr bwMode="auto">
          <a:xfrm>
            <a:off x="36353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0" name="Oval 202"/>
          <p:cNvSpPr>
            <a:spLocks noChangeArrowheads="1"/>
          </p:cNvSpPr>
          <p:nvPr/>
        </p:nvSpPr>
        <p:spPr bwMode="auto">
          <a:xfrm>
            <a:off x="28797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1" name="Oval 203"/>
          <p:cNvSpPr>
            <a:spLocks noChangeArrowheads="1"/>
          </p:cNvSpPr>
          <p:nvPr/>
        </p:nvSpPr>
        <p:spPr bwMode="auto">
          <a:xfrm>
            <a:off x="35274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2" name="Oval 204"/>
          <p:cNvSpPr>
            <a:spLocks noChangeArrowheads="1"/>
          </p:cNvSpPr>
          <p:nvPr/>
        </p:nvSpPr>
        <p:spPr bwMode="auto">
          <a:xfrm>
            <a:off x="36353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3" name="Oval 205"/>
          <p:cNvSpPr>
            <a:spLocks noChangeArrowheads="1"/>
          </p:cNvSpPr>
          <p:nvPr/>
        </p:nvSpPr>
        <p:spPr bwMode="auto">
          <a:xfrm>
            <a:off x="28797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4" name="Oval 206"/>
          <p:cNvSpPr>
            <a:spLocks noChangeArrowheads="1"/>
          </p:cNvSpPr>
          <p:nvPr/>
        </p:nvSpPr>
        <p:spPr bwMode="auto">
          <a:xfrm>
            <a:off x="29876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5" name="Oval 207"/>
          <p:cNvSpPr>
            <a:spLocks noChangeArrowheads="1"/>
          </p:cNvSpPr>
          <p:nvPr/>
        </p:nvSpPr>
        <p:spPr bwMode="auto">
          <a:xfrm>
            <a:off x="30956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6" name="Oval 208"/>
          <p:cNvSpPr>
            <a:spLocks noChangeArrowheads="1"/>
          </p:cNvSpPr>
          <p:nvPr/>
        </p:nvSpPr>
        <p:spPr bwMode="auto">
          <a:xfrm>
            <a:off x="32035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7" name="Oval 209"/>
          <p:cNvSpPr>
            <a:spLocks noChangeArrowheads="1"/>
          </p:cNvSpPr>
          <p:nvPr/>
        </p:nvSpPr>
        <p:spPr bwMode="auto">
          <a:xfrm>
            <a:off x="33115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8" name="Oval 210"/>
          <p:cNvSpPr>
            <a:spLocks noChangeArrowheads="1"/>
          </p:cNvSpPr>
          <p:nvPr/>
        </p:nvSpPr>
        <p:spPr bwMode="auto">
          <a:xfrm>
            <a:off x="34194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59" name="Oval 211"/>
          <p:cNvSpPr>
            <a:spLocks noChangeArrowheads="1"/>
          </p:cNvSpPr>
          <p:nvPr/>
        </p:nvSpPr>
        <p:spPr bwMode="auto">
          <a:xfrm>
            <a:off x="35274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0" name="Oval 212"/>
          <p:cNvSpPr>
            <a:spLocks noChangeArrowheads="1"/>
          </p:cNvSpPr>
          <p:nvPr/>
        </p:nvSpPr>
        <p:spPr bwMode="auto">
          <a:xfrm>
            <a:off x="36353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1" name="Oval 213"/>
          <p:cNvSpPr>
            <a:spLocks noChangeArrowheads="1"/>
          </p:cNvSpPr>
          <p:nvPr/>
        </p:nvSpPr>
        <p:spPr bwMode="auto">
          <a:xfrm>
            <a:off x="28797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2" name="Oval 214"/>
          <p:cNvSpPr>
            <a:spLocks noChangeArrowheads="1"/>
          </p:cNvSpPr>
          <p:nvPr/>
        </p:nvSpPr>
        <p:spPr bwMode="auto">
          <a:xfrm>
            <a:off x="29876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3" name="Oval 215"/>
          <p:cNvSpPr>
            <a:spLocks noChangeArrowheads="1"/>
          </p:cNvSpPr>
          <p:nvPr/>
        </p:nvSpPr>
        <p:spPr bwMode="auto">
          <a:xfrm>
            <a:off x="30956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4" name="Oval 216"/>
          <p:cNvSpPr>
            <a:spLocks noChangeArrowheads="1"/>
          </p:cNvSpPr>
          <p:nvPr/>
        </p:nvSpPr>
        <p:spPr bwMode="auto">
          <a:xfrm>
            <a:off x="32035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5" name="Oval 217"/>
          <p:cNvSpPr>
            <a:spLocks noChangeArrowheads="1"/>
          </p:cNvSpPr>
          <p:nvPr/>
        </p:nvSpPr>
        <p:spPr bwMode="auto">
          <a:xfrm>
            <a:off x="33115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6" name="Oval 218"/>
          <p:cNvSpPr>
            <a:spLocks noChangeArrowheads="1"/>
          </p:cNvSpPr>
          <p:nvPr/>
        </p:nvSpPr>
        <p:spPr bwMode="auto">
          <a:xfrm>
            <a:off x="34194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7" name="Oval 219"/>
          <p:cNvSpPr>
            <a:spLocks noChangeArrowheads="1"/>
          </p:cNvSpPr>
          <p:nvPr/>
        </p:nvSpPr>
        <p:spPr bwMode="auto">
          <a:xfrm>
            <a:off x="35274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8" name="Oval 220"/>
          <p:cNvSpPr>
            <a:spLocks noChangeArrowheads="1"/>
          </p:cNvSpPr>
          <p:nvPr/>
        </p:nvSpPr>
        <p:spPr bwMode="auto">
          <a:xfrm>
            <a:off x="36353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69" name="Oval 221"/>
          <p:cNvSpPr>
            <a:spLocks noChangeArrowheads="1"/>
          </p:cNvSpPr>
          <p:nvPr/>
        </p:nvSpPr>
        <p:spPr bwMode="auto">
          <a:xfrm>
            <a:off x="28797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0" name="Oval 222"/>
          <p:cNvSpPr>
            <a:spLocks noChangeArrowheads="1"/>
          </p:cNvSpPr>
          <p:nvPr/>
        </p:nvSpPr>
        <p:spPr bwMode="auto">
          <a:xfrm>
            <a:off x="29876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1" name="Oval 223"/>
          <p:cNvSpPr>
            <a:spLocks noChangeArrowheads="1"/>
          </p:cNvSpPr>
          <p:nvPr/>
        </p:nvSpPr>
        <p:spPr bwMode="auto">
          <a:xfrm>
            <a:off x="30956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2" name="Oval 224"/>
          <p:cNvSpPr>
            <a:spLocks noChangeArrowheads="1"/>
          </p:cNvSpPr>
          <p:nvPr/>
        </p:nvSpPr>
        <p:spPr bwMode="auto">
          <a:xfrm>
            <a:off x="32035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3" name="Oval 225"/>
          <p:cNvSpPr>
            <a:spLocks noChangeArrowheads="1"/>
          </p:cNvSpPr>
          <p:nvPr/>
        </p:nvSpPr>
        <p:spPr bwMode="auto">
          <a:xfrm>
            <a:off x="33115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4" name="Oval 226"/>
          <p:cNvSpPr>
            <a:spLocks noChangeArrowheads="1"/>
          </p:cNvSpPr>
          <p:nvPr/>
        </p:nvSpPr>
        <p:spPr bwMode="auto">
          <a:xfrm>
            <a:off x="34194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5" name="Oval 227"/>
          <p:cNvSpPr>
            <a:spLocks noChangeArrowheads="1"/>
          </p:cNvSpPr>
          <p:nvPr/>
        </p:nvSpPr>
        <p:spPr bwMode="auto">
          <a:xfrm>
            <a:off x="35274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6" name="Oval 228"/>
          <p:cNvSpPr>
            <a:spLocks noChangeArrowheads="1"/>
          </p:cNvSpPr>
          <p:nvPr/>
        </p:nvSpPr>
        <p:spPr bwMode="auto">
          <a:xfrm>
            <a:off x="36353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7" name="Oval 229"/>
          <p:cNvSpPr>
            <a:spLocks noChangeArrowheads="1"/>
          </p:cNvSpPr>
          <p:nvPr/>
        </p:nvSpPr>
        <p:spPr bwMode="auto">
          <a:xfrm>
            <a:off x="37449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8" name="Oval 230"/>
          <p:cNvSpPr>
            <a:spLocks noChangeArrowheads="1"/>
          </p:cNvSpPr>
          <p:nvPr/>
        </p:nvSpPr>
        <p:spPr bwMode="auto">
          <a:xfrm>
            <a:off x="38528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79" name="Oval 231"/>
          <p:cNvSpPr>
            <a:spLocks noChangeArrowheads="1"/>
          </p:cNvSpPr>
          <p:nvPr/>
        </p:nvSpPr>
        <p:spPr bwMode="auto">
          <a:xfrm>
            <a:off x="39608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0" name="Oval 232"/>
          <p:cNvSpPr>
            <a:spLocks noChangeArrowheads="1"/>
          </p:cNvSpPr>
          <p:nvPr/>
        </p:nvSpPr>
        <p:spPr bwMode="auto">
          <a:xfrm>
            <a:off x="40687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1" name="Oval 233"/>
          <p:cNvSpPr>
            <a:spLocks noChangeArrowheads="1"/>
          </p:cNvSpPr>
          <p:nvPr/>
        </p:nvSpPr>
        <p:spPr bwMode="auto">
          <a:xfrm>
            <a:off x="41767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2" name="Oval 234"/>
          <p:cNvSpPr>
            <a:spLocks noChangeArrowheads="1"/>
          </p:cNvSpPr>
          <p:nvPr/>
        </p:nvSpPr>
        <p:spPr bwMode="auto">
          <a:xfrm>
            <a:off x="37449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3" name="Oval 235"/>
          <p:cNvSpPr>
            <a:spLocks noChangeArrowheads="1"/>
          </p:cNvSpPr>
          <p:nvPr/>
        </p:nvSpPr>
        <p:spPr bwMode="auto">
          <a:xfrm>
            <a:off x="38528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4" name="Oval 236"/>
          <p:cNvSpPr>
            <a:spLocks noChangeArrowheads="1"/>
          </p:cNvSpPr>
          <p:nvPr/>
        </p:nvSpPr>
        <p:spPr bwMode="auto">
          <a:xfrm>
            <a:off x="39608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5" name="Oval 237"/>
          <p:cNvSpPr>
            <a:spLocks noChangeArrowheads="1"/>
          </p:cNvSpPr>
          <p:nvPr/>
        </p:nvSpPr>
        <p:spPr bwMode="auto">
          <a:xfrm>
            <a:off x="40687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6" name="Oval 238"/>
          <p:cNvSpPr>
            <a:spLocks noChangeArrowheads="1"/>
          </p:cNvSpPr>
          <p:nvPr/>
        </p:nvSpPr>
        <p:spPr bwMode="auto">
          <a:xfrm>
            <a:off x="41767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7" name="Oval 239"/>
          <p:cNvSpPr>
            <a:spLocks noChangeArrowheads="1"/>
          </p:cNvSpPr>
          <p:nvPr/>
        </p:nvSpPr>
        <p:spPr bwMode="auto">
          <a:xfrm>
            <a:off x="37449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8" name="Oval 240"/>
          <p:cNvSpPr>
            <a:spLocks noChangeArrowheads="1"/>
          </p:cNvSpPr>
          <p:nvPr/>
        </p:nvSpPr>
        <p:spPr bwMode="auto">
          <a:xfrm>
            <a:off x="38528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89" name="Oval 241"/>
          <p:cNvSpPr>
            <a:spLocks noChangeArrowheads="1"/>
          </p:cNvSpPr>
          <p:nvPr/>
        </p:nvSpPr>
        <p:spPr bwMode="auto">
          <a:xfrm>
            <a:off x="39608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0" name="Oval 242"/>
          <p:cNvSpPr>
            <a:spLocks noChangeArrowheads="1"/>
          </p:cNvSpPr>
          <p:nvPr/>
        </p:nvSpPr>
        <p:spPr bwMode="auto">
          <a:xfrm>
            <a:off x="40687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1" name="Oval 243"/>
          <p:cNvSpPr>
            <a:spLocks noChangeArrowheads="1"/>
          </p:cNvSpPr>
          <p:nvPr/>
        </p:nvSpPr>
        <p:spPr bwMode="auto">
          <a:xfrm>
            <a:off x="374491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2" name="Oval 244"/>
          <p:cNvSpPr>
            <a:spLocks noChangeArrowheads="1"/>
          </p:cNvSpPr>
          <p:nvPr/>
        </p:nvSpPr>
        <p:spPr bwMode="auto">
          <a:xfrm>
            <a:off x="385286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3" name="Oval 245"/>
          <p:cNvSpPr>
            <a:spLocks noChangeArrowheads="1"/>
          </p:cNvSpPr>
          <p:nvPr/>
        </p:nvSpPr>
        <p:spPr bwMode="auto">
          <a:xfrm>
            <a:off x="374491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4" name="Oval 246"/>
          <p:cNvSpPr>
            <a:spLocks noChangeArrowheads="1"/>
          </p:cNvSpPr>
          <p:nvPr/>
        </p:nvSpPr>
        <p:spPr bwMode="auto">
          <a:xfrm>
            <a:off x="417671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5" name="Oval 247"/>
          <p:cNvSpPr>
            <a:spLocks noChangeArrowheads="1"/>
          </p:cNvSpPr>
          <p:nvPr/>
        </p:nvSpPr>
        <p:spPr bwMode="auto">
          <a:xfrm>
            <a:off x="51482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6" name="Oval 248"/>
          <p:cNvSpPr>
            <a:spLocks noChangeArrowheads="1"/>
          </p:cNvSpPr>
          <p:nvPr/>
        </p:nvSpPr>
        <p:spPr bwMode="auto">
          <a:xfrm>
            <a:off x="52562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7" name="Oval 249"/>
          <p:cNvSpPr>
            <a:spLocks noChangeArrowheads="1"/>
          </p:cNvSpPr>
          <p:nvPr/>
        </p:nvSpPr>
        <p:spPr bwMode="auto">
          <a:xfrm>
            <a:off x="51482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8" name="Oval 250"/>
          <p:cNvSpPr>
            <a:spLocks noChangeArrowheads="1"/>
          </p:cNvSpPr>
          <p:nvPr/>
        </p:nvSpPr>
        <p:spPr bwMode="auto">
          <a:xfrm>
            <a:off x="52562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099" name="Oval 251"/>
          <p:cNvSpPr>
            <a:spLocks noChangeArrowheads="1"/>
          </p:cNvSpPr>
          <p:nvPr/>
        </p:nvSpPr>
        <p:spPr bwMode="auto">
          <a:xfrm>
            <a:off x="52562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0" name="Oval 252"/>
          <p:cNvSpPr>
            <a:spLocks noChangeArrowheads="1"/>
          </p:cNvSpPr>
          <p:nvPr/>
        </p:nvSpPr>
        <p:spPr bwMode="auto">
          <a:xfrm>
            <a:off x="525621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1" name="Oval 253"/>
          <p:cNvSpPr>
            <a:spLocks noChangeArrowheads="1"/>
          </p:cNvSpPr>
          <p:nvPr/>
        </p:nvSpPr>
        <p:spPr bwMode="auto">
          <a:xfrm>
            <a:off x="514826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2" name="Oval 254"/>
          <p:cNvSpPr>
            <a:spLocks noChangeArrowheads="1"/>
          </p:cNvSpPr>
          <p:nvPr/>
        </p:nvSpPr>
        <p:spPr bwMode="auto">
          <a:xfrm>
            <a:off x="525621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3" name="Oval 255"/>
          <p:cNvSpPr>
            <a:spLocks noChangeArrowheads="1"/>
          </p:cNvSpPr>
          <p:nvPr/>
        </p:nvSpPr>
        <p:spPr bwMode="auto">
          <a:xfrm>
            <a:off x="536416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4" name="Oval 256"/>
          <p:cNvSpPr>
            <a:spLocks noChangeArrowheads="1"/>
          </p:cNvSpPr>
          <p:nvPr/>
        </p:nvSpPr>
        <p:spPr bwMode="auto">
          <a:xfrm>
            <a:off x="514826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5" name="Oval 257"/>
          <p:cNvSpPr>
            <a:spLocks noChangeArrowheads="1"/>
          </p:cNvSpPr>
          <p:nvPr/>
        </p:nvSpPr>
        <p:spPr bwMode="auto">
          <a:xfrm>
            <a:off x="525621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6" name="Oval 258"/>
          <p:cNvSpPr>
            <a:spLocks noChangeArrowheads="1"/>
          </p:cNvSpPr>
          <p:nvPr/>
        </p:nvSpPr>
        <p:spPr bwMode="auto">
          <a:xfrm>
            <a:off x="536416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7" name="Oval 259"/>
          <p:cNvSpPr>
            <a:spLocks noChangeArrowheads="1"/>
          </p:cNvSpPr>
          <p:nvPr/>
        </p:nvSpPr>
        <p:spPr bwMode="auto">
          <a:xfrm>
            <a:off x="40687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8" name="Oval 260"/>
          <p:cNvSpPr>
            <a:spLocks noChangeArrowheads="1"/>
          </p:cNvSpPr>
          <p:nvPr/>
        </p:nvSpPr>
        <p:spPr bwMode="auto">
          <a:xfrm>
            <a:off x="417671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09" name="Oval 261"/>
          <p:cNvSpPr>
            <a:spLocks noChangeArrowheads="1"/>
          </p:cNvSpPr>
          <p:nvPr/>
        </p:nvSpPr>
        <p:spPr bwMode="auto">
          <a:xfrm>
            <a:off x="42846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0" name="Oval 262"/>
          <p:cNvSpPr>
            <a:spLocks noChangeArrowheads="1"/>
          </p:cNvSpPr>
          <p:nvPr/>
        </p:nvSpPr>
        <p:spPr bwMode="auto">
          <a:xfrm>
            <a:off x="51482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1" name="Oval 263"/>
          <p:cNvSpPr>
            <a:spLocks noChangeArrowheads="1"/>
          </p:cNvSpPr>
          <p:nvPr/>
        </p:nvSpPr>
        <p:spPr bwMode="auto">
          <a:xfrm>
            <a:off x="525621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2" name="Oval 264"/>
          <p:cNvSpPr>
            <a:spLocks noChangeArrowheads="1"/>
          </p:cNvSpPr>
          <p:nvPr/>
        </p:nvSpPr>
        <p:spPr bwMode="auto">
          <a:xfrm>
            <a:off x="53641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3" name="Oval 265"/>
          <p:cNvSpPr>
            <a:spLocks noChangeArrowheads="1"/>
          </p:cNvSpPr>
          <p:nvPr/>
        </p:nvSpPr>
        <p:spPr bwMode="auto">
          <a:xfrm>
            <a:off x="5148263" y="5948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4" name="Oval 266"/>
          <p:cNvSpPr>
            <a:spLocks noChangeArrowheads="1"/>
          </p:cNvSpPr>
          <p:nvPr/>
        </p:nvSpPr>
        <p:spPr bwMode="auto">
          <a:xfrm>
            <a:off x="5256213" y="5948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5" name="Oval 267"/>
          <p:cNvSpPr>
            <a:spLocks noChangeArrowheads="1"/>
          </p:cNvSpPr>
          <p:nvPr/>
        </p:nvSpPr>
        <p:spPr bwMode="auto">
          <a:xfrm>
            <a:off x="37449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6" name="Oval 268"/>
          <p:cNvSpPr>
            <a:spLocks noChangeArrowheads="1"/>
          </p:cNvSpPr>
          <p:nvPr/>
        </p:nvSpPr>
        <p:spPr bwMode="auto">
          <a:xfrm>
            <a:off x="38528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7" name="Oval 269"/>
          <p:cNvSpPr>
            <a:spLocks noChangeArrowheads="1"/>
          </p:cNvSpPr>
          <p:nvPr/>
        </p:nvSpPr>
        <p:spPr bwMode="auto">
          <a:xfrm>
            <a:off x="39608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8" name="Oval 270"/>
          <p:cNvSpPr>
            <a:spLocks noChangeArrowheads="1"/>
          </p:cNvSpPr>
          <p:nvPr/>
        </p:nvSpPr>
        <p:spPr bwMode="auto">
          <a:xfrm>
            <a:off x="41767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19" name="Oval 271"/>
          <p:cNvSpPr>
            <a:spLocks noChangeArrowheads="1"/>
          </p:cNvSpPr>
          <p:nvPr/>
        </p:nvSpPr>
        <p:spPr bwMode="auto">
          <a:xfrm>
            <a:off x="42846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0" name="Oval 272"/>
          <p:cNvSpPr>
            <a:spLocks noChangeArrowheads="1"/>
          </p:cNvSpPr>
          <p:nvPr/>
        </p:nvSpPr>
        <p:spPr bwMode="auto">
          <a:xfrm>
            <a:off x="43926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1" name="Oval 273"/>
          <p:cNvSpPr>
            <a:spLocks noChangeArrowheads="1"/>
          </p:cNvSpPr>
          <p:nvPr/>
        </p:nvSpPr>
        <p:spPr bwMode="auto">
          <a:xfrm>
            <a:off x="45005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2" name="Oval 274"/>
          <p:cNvSpPr>
            <a:spLocks noChangeArrowheads="1"/>
          </p:cNvSpPr>
          <p:nvPr/>
        </p:nvSpPr>
        <p:spPr bwMode="auto">
          <a:xfrm>
            <a:off x="37449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3" name="Oval 275"/>
          <p:cNvSpPr>
            <a:spLocks noChangeArrowheads="1"/>
          </p:cNvSpPr>
          <p:nvPr/>
        </p:nvSpPr>
        <p:spPr bwMode="auto">
          <a:xfrm>
            <a:off x="38528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4" name="Oval 276"/>
          <p:cNvSpPr>
            <a:spLocks noChangeArrowheads="1"/>
          </p:cNvSpPr>
          <p:nvPr/>
        </p:nvSpPr>
        <p:spPr bwMode="auto">
          <a:xfrm>
            <a:off x="39608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5" name="Oval 277"/>
          <p:cNvSpPr>
            <a:spLocks noChangeArrowheads="1"/>
          </p:cNvSpPr>
          <p:nvPr/>
        </p:nvSpPr>
        <p:spPr bwMode="auto">
          <a:xfrm>
            <a:off x="40687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6" name="Oval 278"/>
          <p:cNvSpPr>
            <a:spLocks noChangeArrowheads="1"/>
          </p:cNvSpPr>
          <p:nvPr/>
        </p:nvSpPr>
        <p:spPr bwMode="auto">
          <a:xfrm>
            <a:off x="41767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7" name="Oval 279"/>
          <p:cNvSpPr>
            <a:spLocks noChangeArrowheads="1"/>
          </p:cNvSpPr>
          <p:nvPr/>
        </p:nvSpPr>
        <p:spPr bwMode="auto">
          <a:xfrm>
            <a:off x="42846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8" name="Oval 280"/>
          <p:cNvSpPr>
            <a:spLocks noChangeArrowheads="1"/>
          </p:cNvSpPr>
          <p:nvPr/>
        </p:nvSpPr>
        <p:spPr bwMode="auto">
          <a:xfrm>
            <a:off x="43926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29" name="Oval 281"/>
          <p:cNvSpPr>
            <a:spLocks noChangeArrowheads="1"/>
          </p:cNvSpPr>
          <p:nvPr/>
        </p:nvSpPr>
        <p:spPr bwMode="auto">
          <a:xfrm>
            <a:off x="45005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0" name="Oval 282"/>
          <p:cNvSpPr>
            <a:spLocks noChangeArrowheads="1"/>
          </p:cNvSpPr>
          <p:nvPr/>
        </p:nvSpPr>
        <p:spPr bwMode="auto">
          <a:xfrm>
            <a:off x="37449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1" name="Oval 283"/>
          <p:cNvSpPr>
            <a:spLocks noChangeArrowheads="1"/>
          </p:cNvSpPr>
          <p:nvPr/>
        </p:nvSpPr>
        <p:spPr bwMode="auto">
          <a:xfrm>
            <a:off x="38528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2" name="Oval 284"/>
          <p:cNvSpPr>
            <a:spLocks noChangeArrowheads="1"/>
          </p:cNvSpPr>
          <p:nvPr/>
        </p:nvSpPr>
        <p:spPr bwMode="auto">
          <a:xfrm>
            <a:off x="39608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3" name="Oval 285"/>
          <p:cNvSpPr>
            <a:spLocks noChangeArrowheads="1"/>
          </p:cNvSpPr>
          <p:nvPr/>
        </p:nvSpPr>
        <p:spPr bwMode="auto">
          <a:xfrm>
            <a:off x="40687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4" name="Oval 286"/>
          <p:cNvSpPr>
            <a:spLocks noChangeArrowheads="1"/>
          </p:cNvSpPr>
          <p:nvPr/>
        </p:nvSpPr>
        <p:spPr bwMode="auto">
          <a:xfrm>
            <a:off x="41767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5" name="Oval 287"/>
          <p:cNvSpPr>
            <a:spLocks noChangeArrowheads="1"/>
          </p:cNvSpPr>
          <p:nvPr/>
        </p:nvSpPr>
        <p:spPr bwMode="auto">
          <a:xfrm>
            <a:off x="42846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6" name="Oval 288"/>
          <p:cNvSpPr>
            <a:spLocks noChangeArrowheads="1"/>
          </p:cNvSpPr>
          <p:nvPr/>
        </p:nvSpPr>
        <p:spPr bwMode="auto">
          <a:xfrm>
            <a:off x="43926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7" name="Oval 289"/>
          <p:cNvSpPr>
            <a:spLocks noChangeArrowheads="1"/>
          </p:cNvSpPr>
          <p:nvPr/>
        </p:nvSpPr>
        <p:spPr bwMode="auto">
          <a:xfrm>
            <a:off x="45005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8" name="Oval 290"/>
          <p:cNvSpPr>
            <a:spLocks noChangeArrowheads="1"/>
          </p:cNvSpPr>
          <p:nvPr/>
        </p:nvSpPr>
        <p:spPr bwMode="auto">
          <a:xfrm>
            <a:off x="37449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39" name="Oval 291"/>
          <p:cNvSpPr>
            <a:spLocks noChangeArrowheads="1"/>
          </p:cNvSpPr>
          <p:nvPr/>
        </p:nvSpPr>
        <p:spPr bwMode="auto">
          <a:xfrm>
            <a:off x="38528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0" name="Oval 292"/>
          <p:cNvSpPr>
            <a:spLocks noChangeArrowheads="1"/>
          </p:cNvSpPr>
          <p:nvPr/>
        </p:nvSpPr>
        <p:spPr bwMode="auto">
          <a:xfrm>
            <a:off x="39608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1" name="Oval 293"/>
          <p:cNvSpPr>
            <a:spLocks noChangeArrowheads="1"/>
          </p:cNvSpPr>
          <p:nvPr/>
        </p:nvSpPr>
        <p:spPr bwMode="auto">
          <a:xfrm>
            <a:off x="40687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2" name="Oval 294"/>
          <p:cNvSpPr>
            <a:spLocks noChangeArrowheads="1"/>
          </p:cNvSpPr>
          <p:nvPr/>
        </p:nvSpPr>
        <p:spPr bwMode="auto">
          <a:xfrm>
            <a:off x="41767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3" name="Oval 295"/>
          <p:cNvSpPr>
            <a:spLocks noChangeArrowheads="1"/>
          </p:cNvSpPr>
          <p:nvPr/>
        </p:nvSpPr>
        <p:spPr bwMode="auto">
          <a:xfrm>
            <a:off x="42846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4" name="Oval 296"/>
          <p:cNvSpPr>
            <a:spLocks noChangeArrowheads="1"/>
          </p:cNvSpPr>
          <p:nvPr/>
        </p:nvSpPr>
        <p:spPr bwMode="auto">
          <a:xfrm>
            <a:off x="43926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5" name="Oval 297"/>
          <p:cNvSpPr>
            <a:spLocks noChangeArrowheads="1"/>
          </p:cNvSpPr>
          <p:nvPr/>
        </p:nvSpPr>
        <p:spPr bwMode="auto">
          <a:xfrm>
            <a:off x="45005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6" name="Oval 298"/>
          <p:cNvSpPr>
            <a:spLocks noChangeArrowheads="1"/>
          </p:cNvSpPr>
          <p:nvPr/>
        </p:nvSpPr>
        <p:spPr bwMode="auto">
          <a:xfrm>
            <a:off x="37449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7" name="Oval 299"/>
          <p:cNvSpPr>
            <a:spLocks noChangeArrowheads="1"/>
          </p:cNvSpPr>
          <p:nvPr/>
        </p:nvSpPr>
        <p:spPr bwMode="auto">
          <a:xfrm>
            <a:off x="38528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8" name="Oval 300"/>
          <p:cNvSpPr>
            <a:spLocks noChangeArrowheads="1"/>
          </p:cNvSpPr>
          <p:nvPr/>
        </p:nvSpPr>
        <p:spPr bwMode="auto">
          <a:xfrm>
            <a:off x="39608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49" name="Oval 301"/>
          <p:cNvSpPr>
            <a:spLocks noChangeArrowheads="1"/>
          </p:cNvSpPr>
          <p:nvPr/>
        </p:nvSpPr>
        <p:spPr bwMode="auto">
          <a:xfrm>
            <a:off x="40687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0" name="Oval 302"/>
          <p:cNvSpPr>
            <a:spLocks noChangeArrowheads="1"/>
          </p:cNvSpPr>
          <p:nvPr/>
        </p:nvSpPr>
        <p:spPr bwMode="auto">
          <a:xfrm>
            <a:off x="41767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1" name="Oval 303"/>
          <p:cNvSpPr>
            <a:spLocks noChangeArrowheads="1"/>
          </p:cNvSpPr>
          <p:nvPr/>
        </p:nvSpPr>
        <p:spPr bwMode="auto">
          <a:xfrm>
            <a:off x="42846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2" name="Oval 304"/>
          <p:cNvSpPr>
            <a:spLocks noChangeArrowheads="1"/>
          </p:cNvSpPr>
          <p:nvPr/>
        </p:nvSpPr>
        <p:spPr bwMode="auto">
          <a:xfrm>
            <a:off x="43926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3" name="Oval 305"/>
          <p:cNvSpPr>
            <a:spLocks noChangeArrowheads="1"/>
          </p:cNvSpPr>
          <p:nvPr/>
        </p:nvSpPr>
        <p:spPr bwMode="auto">
          <a:xfrm>
            <a:off x="45005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4" name="Oval 306"/>
          <p:cNvSpPr>
            <a:spLocks noChangeArrowheads="1"/>
          </p:cNvSpPr>
          <p:nvPr/>
        </p:nvSpPr>
        <p:spPr bwMode="auto">
          <a:xfrm>
            <a:off x="37449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5" name="Oval 307"/>
          <p:cNvSpPr>
            <a:spLocks noChangeArrowheads="1"/>
          </p:cNvSpPr>
          <p:nvPr/>
        </p:nvSpPr>
        <p:spPr bwMode="auto">
          <a:xfrm>
            <a:off x="38528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6" name="Oval 308"/>
          <p:cNvSpPr>
            <a:spLocks noChangeArrowheads="1"/>
          </p:cNvSpPr>
          <p:nvPr/>
        </p:nvSpPr>
        <p:spPr bwMode="auto">
          <a:xfrm>
            <a:off x="39608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7" name="Oval 309"/>
          <p:cNvSpPr>
            <a:spLocks noChangeArrowheads="1"/>
          </p:cNvSpPr>
          <p:nvPr/>
        </p:nvSpPr>
        <p:spPr bwMode="auto">
          <a:xfrm>
            <a:off x="40687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8" name="Oval 310"/>
          <p:cNvSpPr>
            <a:spLocks noChangeArrowheads="1"/>
          </p:cNvSpPr>
          <p:nvPr/>
        </p:nvSpPr>
        <p:spPr bwMode="auto">
          <a:xfrm>
            <a:off x="41767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59" name="Oval 311"/>
          <p:cNvSpPr>
            <a:spLocks noChangeArrowheads="1"/>
          </p:cNvSpPr>
          <p:nvPr/>
        </p:nvSpPr>
        <p:spPr bwMode="auto">
          <a:xfrm>
            <a:off x="42846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0" name="Oval 312"/>
          <p:cNvSpPr>
            <a:spLocks noChangeArrowheads="1"/>
          </p:cNvSpPr>
          <p:nvPr/>
        </p:nvSpPr>
        <p:spPr bwMode="auto">
          <a:xfrm>
            <a:off x="43926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1" name="Oval 313"/>
          <p:cNvSpPr>
            <a:spLocks noChangeArrowheads="1"/>
          </p:cNvSpPr>
          <p:nvPr/>
        </p:nvSpPr>
        <p:spPr bwMode="auto">
          <a:xfrm>
            <a:off x="45005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2" name="Oval 314"/>
          <p:cNvSpPr>
            <a:spLocks noChangeArrowheads="1"/>
          </p:cNvSpPr>
          <p:nvPr/>
        </p:nvSpPr>
        <p:spPr bwMode="auto">
          <a:xfrm>
            <a:off x="46085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3" name="Oval 315"/>
          <p:cNvSpPr>
            <a:spLocks noChangeArrowheads="1"/>
          </p:cNvSpPr>
          <p:nvPr/>
        </p:nvSpPr>
        <p:spPr bwMode="auto">
          <a:xfrm>
            <a:off x="47164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4" name="Oval 316"/>
          <p:cNvSpPr>
            <a:spLocks noChangeArrowheads="1"/>
          </p:cNvSpPr>
          <p:nvPr/>
        </p:nvSpPr>
        <p:spPr bwMode="auto">
          <a:xfrm>
            <a:off x="48244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5" name="Oval 317"/>
          <p:cNvSpPr>
            <a:spLocks noChangeArrowheads="1"/>
          </p:cNvSpPr>
          <p:nvPr/>
        </p:nvSpPr>
        <p:spPr bwMode="auto">
          <a:xfrm>
            <a:off x="49323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6" name="Oval 318"/>
          <p:cNvSpPr>
            <a:spLocks noChangeArrowheads="1"/>
          </p:cNvSpPr>
          <p:nvPr/>
        </p:nvSpPr>
        <p:spPr bwMode="auto">
          <a:xfrm>
            <a:off x="50403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7" name="Oval 319"/>
          <p:cNvSpPr>
            <a:spLocks noChangeArrowheads="1"/>
          </p:cNvSpPr>
          <p:nvPr/>
        </p:nvSpPr>
        <p:spPr bwMode="auto">
          <a:xfrm>
            <a:off x="51482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8" name="Oval 320"/>
          <p:cNvSpPr>
            <a:spLocks noChangeArrowheads="1"/>
          </p:cNvSpPr>
          <p:nvPr/>
        </p:nvSpPr>
        <p:spPr bwMode="auto">
          <a:xfrm>
            <a:off x="52562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69" name="Oval 321"/>
          <p:cNvSpPr>
            <a:spLocks noChangeArrowheads="1"/>
          </p:cNvSpPr>
          <p:nvPr/>
        </p:nvSpPr>
        <p:spPr bwMode="auto">
          <a:xfrm>
            <a:off x="53641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0" name="Oval 322"/>
          <p:cNvSpPr>
            <a:spLocks noChangeArrowheads="1"/>
          </p:cNvSpPr>
          <p:nvPr/>
        </p:nvSpPr>
        <p:spPr bwMode="auto">
          <a:xfrm>
            <a:off x="46085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1" name="Oval 323"/>
          <p:cNvSpPr>
            <a:spLocks noChangeArrowheads="1"/>
          </p:cNvSpPr>
          <p:nvPr/>
        </p:nvSpPr>
        <p:spPr bwMode="auto">
          <a:xfrm>
            <a:off x="47164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2" name="Oval 324"/>
          <p:cNvSpPr>
            <a:spLocks noChangeArrowheads="1"/>
          </p:cNvSpPr>
          <p:nvPr/>
        </p:nvSpPr>
        <p:spPr bwMode="auto">
          <a:xfrm>
            <a:off x="48244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3" name="Oval 325"/>
          <p:cNvSpPr>
            <a:spLocks noChangeArrowheads="1"/>
          </p:cNvSpPr>
          <p:nvPr/>
        </p:nvSpPr>
        <p:spPr bwMode="auto">
          <a:xfrm>
            <a:off x="49323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4" name="Oval 326"/>
          <p:cNvSpPr>
            <a:spLocks noChangeArrowheads="1"/>
          </p:cNvSpPr>
          <p:nvPr/>
        </p:nvSpPr>
        <p:spPr bwMode="auto">
          <a:xfrm>
            <a:off x="50403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5" name="Oval 327"/>
          <p:cNvSpPr>
            <a:spLocks noChangeArrowheads="1"/>
          </p:cNvSpPr>
          <p:nvPr/>
        </p:nvSpPr>
        <p:spPr bwMode="auto">
          <a:xfrm>
            <a:off x="51482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6" name="Oval 328"/>
          <p:cNvSpPr>
            <a:spLocks noChangeArrowheads="1"/>
          </p:cNvSpPr>
          <p:nvPr/>
        </p:nvSpPr>
        <p:spPr bwMode="auto">
          <a:xfrm>
            <a:off x="52562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7" name="Oval 329"/>
          <p:cNvSpPr>
            <a:spLocks noChangeArrowheads="1"/>
          </p:cNvSpPr>
          <p:nvPr/>
        </p:nvSpPr>
        <p:spPr bwMode="auto">
          <a:xfrm>
            <a:off x="53641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8" name="Oval 330"/>
          <p:cNvSpPr>
            <a:spLocks noChangeArrowheads="1"/>
          </p:cNvSpPr>
          <p:nvPr/>
        </p:nvSpPr>
        <p:spPr bwMode="auto">
          <a:xfrm>
            <a:off x="46085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79" name="Oval 331"/>
          <p:cNvSpPr>
            <a:spLocks noChangeArrowheads="1"/>
          </p:cNvSpPr>
          <p:nvPr/>
        </p:nvSpPr>
        <p:spPr bwMode="auto">
          <a:xfrm>
            <a:off x="47164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0" name="Oval 332"/>
          <p:cNvSpPr>
            <a:spLocks noChangeArrowheads="1"/>
          </p:cNvSpPr>
          <p:nvPr/>
        </p:nvSpPr>
        <p:spPr bwMode="auto">
          <a:xfrm>
            <a:off x="48244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1" name="Oval 333"/>
          <p:cNvSpPr>
            <a:spLocks noChangeArrowheads="1"/>
          </p:cNvSpPr>
          <p:nvPr/>
        </p:nvSpPr>
        <p:spPr bwMode="auto">
          <a:xfrm>
            <a:off x="49323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2" name="Oval 334"/>
          <p:cNvSpPr>
            <a:spLocks noChangeArrowheads="1"/>
          </p:cNvSpPr>
          <p:nvPr/>
        </p:nvSpPr>
        <p:spPr bwMode="auto">
          <a:xfrm>
            <a:off x="50403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3" name="Oval 335"/>
          <p:cNvSpPr>
            <a:spLocks noChangeArrowheads="1"/>
          </p:cNvSpPr>
          <p:nvPr/>
        </p:nvSpPr>
        <p:spPr bwMode="auto">
          <a:xfrm>
            <a:off x="51482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4" name="Oval 336"/>
          <p:cNvSpPr>
            <a:spLocks noChangeArrowheads="1"/>
          </p:cNvSpPr>
          <p:nvPr/>
        </p:nvSpPr>
        <p:spPr bwMode="auto">
          <a:xfrm>
            <a:off x="52562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5" name="Oval 337"/>
          <p:cNvSpPr>
            <a:spLocks noChangeArrowheads="1"/>
          </p:cNvSpPr>
          <p:nvPr/>
        </p:nvSpPr>
        <p:spPr bwMode="auto">
          <a:xfrm>
            <a:off x="53641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6" name="Oval 338"/>
          <p:cNvSpPr>
            <a:spLocks noChangeArrowheads="1"/>
          </p:cNvSpPr>
          <p:nvPr/>
        </p:nvSpPr>
        <p:spPr bwMode="auto">
          <a:xfrm>
            <a:off x="46085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7" name="Oval 339"/>
          <p:cNvSpPr>
            <a:spLocks noChangeArrowheads="1"/>
          </p:cNvSpPr>
          <p:nvPr/>
        </p:nvSpPr>
        <p:spPr bwMode="auto">
          <a:xfrm>
            <a:off x="47164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8" name="Oval 340"/>
          <p:cNvSpPr>
            <a:spLocks noChangeArrowheads="1"/>
          </p:cNvSpPr>
          <p:nvPr/>
        </p:nvSpPr>
        <p:spPr bwMode="auto">
          <a:xfrm>
            <a:off x="48244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89" name="Oval 341"/>
          <p:cNvSpPr>
            <a:spLocks noChangeArrowheads="1"/>
          </p:cNvSpPr>
          <p:nvPr/>
        </p:nvSpPr>
        <p:spPr bwMode="auto">
          <a:xfrm>
            <a:off x="49323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0" name="Oval 342"/>
          <p:cNvSpPr>
            <a:spLocks noChangeArrowheads="1"/>
          </p:cNvSpPr>
          <p:nvPr/>
        </p:nvSpPr>
        <p:spPr bwMode="auto">
          <a:xfrm>
            <a:off x="50403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1" name="Oval 343"/>
          <p:cNvSpPr>
            <a:spLocks noChangeArrowheads="1"/>
          </p:cNvSpPr>
          <p:nvPr/>
        </p:nvSpPr>
        <p:spPr bwMode="auto">
          <a:xfrm>
            <a:off x="51482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2" name="Oval 344"/>
          <p:cNvSpPr>
            <a:spLocks noChangeArrowheads="1"/>
          </p:cNvSpPr>
          <p:nvPr/>
        </p:nvSpPr>
        <p:spPr bwMode="auto">
          <a:xfrm>
            <a:off x="52562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3" name="Oval 345"/>
          <p:cNvSpPr>
            <a:spLocks noChangeArrowheads="1"/>
          </p:cNvSpPr>
          <p:nvPr/>
        </p:nvSpPr>
        <p:spPr bwMode="auto">
          <a:xfrm>
            <a:off x="53641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4" name="Oval 346"/>
          <p:cNvSpPr>
            <a:spLocks noChangeArrowheads="1"/>
          </p:cNvSpPr>
          <p:nvPr/>
        </p:nvSpPr>
        <p:spPr bwMode="auto">
          <a:xfrm>
            <a:off x="46085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5" name="Oval 347"/>
          <p:cNvSpPr>
            <a:spLocks noChangeArrowheads="1"/>
          </p:cNvSpPr>
          <p:nvPr/>
        </p:nvSpPr>
        <p:spPr bwMode="auto">
          <a:xfrm>
            <a:off x="47164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6" name="Oval 348"/>
          <p:cNvSpPr>
            <a:spLocks noChangeArrowheads="1"/>
          </p:cNvSpPr>
          <p:nvPr/>
        </p:nvSpPr>
        <p:spPr bwMode="auto">
          <a:xfrm>
            <a:off x="48244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7" name="Oval 349"/>
          <p:cNvSpPr>
            <a:spLocks noChangeArrowheads="1"/>
          </p:cNvSpPr>
          <p:nvPr/>
        </p:nvSpPr>
        <p:spPr bwMode="auto">
          <a:xfrm>
            <a:off x="49323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8" name="Oval 350"/>
          <p:cNvSpPr>
            <a:spLocks noChangeArrowheads="1"/>
          </p:cNvSpPr>
          <p:nvPr/>
        </p:nvSpPr>
        <p:spPr bwMode="auto">
          <a:xfrm>
            <a:off x="50403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199" name="Oval 351"/>
          <p:cNvSpPr>
            <a:spLocks noChangeArrowheads="1"/>
          </p:cNvSpPr>
          <p:nvPr/>
        </p:nvSpPr>
        <p:spPr bwMode="auto">
          <a:xfrm>
            <a:off x="51482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0" name="Oval 352"/>
          <p:cNvSpPr>
            <a:spLocks noChangeArrowheads="1"/>
          </p:cNvSpPr>
          <p:nvPr/>
        </p:nvSpPr>
        <p:spPr bwMode="auto">
          <a:xfrm>
            <a:off x="52562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1" name="Oval 353"/>
          <p:cNvSpPr>
            <a:spLocks noChangeArrowheads="1"/>
          </p:cNvSpPr>
          <p:nvPr/>
        </p:nvSpPr>
        <p:spPr bwMode="auto">
          <a:xfrm>
            <a:off x="53641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2" name="Oval 354"/>
          <p:cNvSpPr>
            <a:spLocks noChangeArrowheads="1"/>
          </p:cNvSpPr>
          <p:nvPr/>
        </p:nvSpPr>
        <p:spPr bwMode="auto">
          <a:xfrm>
            <a:off x="46085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3" name="Oval 355"/>
          <p:cNvSpPr>
            <a:spLocks noChangeArrowheads="1"/>
          </p:cNvSpPr>
          <p:nvPr/>
        </p:nvSpPr>
        <p:spPr bwMode="auto">
          <a:xfrm>
            <a:off x="47164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4" name="Oval 356"/>
          <p:cNvSpPr>
            <a:spLocks noChangeArrowheads="1"/>
          </p:cNvSpPr>
          <p:nvPr/>
        </p:nvSpPr>
        <p:spPr bwMode="auto">
          <a:xfrm>
            <a:off x="48244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5" name="Oval 357"/>
          <p:cNvSpPr>
            <a:spLocks noChangeArrowheads="1"/>
          </p:cNvSpPr>
          <p:nvPr/>
        </p:nvSpPr>
        <p:spPr bwMode="auto">
          <a:xfrm>
            <a:off x="49323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6" name="Oval 358"/>
          <p:cNvSpPr>
            <a:spLocks noChangeArrowheads="1"/>
          </p:cNvSpPr>
          <p:nvPr/>
        </p:nvSpPr>
        <p:spPr bwMode="auto">
          <a:xfrm>
            <a:off x="50403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7" name="Oval 359"/>
          <p:cNvSpPr>
            <a:spLocks noChangeArrowheads="1"/>
          </p:cNvSpPr>
          <p:nvPr/>
        </p:nvSpPr>
        <p:spPr bwMode="auto">
          <a:xfrm>
            <a:off x="51482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8" name="Oval 360"/>
          <p:cNvSpPr>
            <a:spLocks noChangeArrowheads="1"/>
          </p:cNvSpPr>
          <p:nvPr/>
        </p:nvSpPr>
        <p:spPr bwMode="auto">
          <a:xfrm>
            <a:off x="52562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09" name="Oval 361"/>
          <p:cNvSpPr>
            <a:spLocks noChangeArrowheads="1"/>
          </p:cNvSpPr>
          <p:nvPr/>
        </p:nvSpPr>
        <p:spPr bwMode="auto">
          <a:xfrm>
            <a:off x="53641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0" name="Oval 362"/>
          <p:cNvSpPr>
            <a:spLocks noChangeArrowheads="1"/>
          </p:cNvSpPr>
          <p:nvPr/>
        </p:nvSpPr>
        <p:spPr bwMode="auto">
          <a:xfrm>
            <a:off x="37449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1" name="Oval 363"/>
          <p:cNvSpPr>
            <a:spLocks noChangeArrowheads="1"/>
          </p:cNvSpPr>
          <p:nvPr/>
        </p:nvSpPr>
        <p:spPr bwMode="auto">
          <a:xfrm>
            <a:off x="38528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2" name="Oval 364"/>
          <p:cNvSpPr>
            <a:spLocks noChangeArrowheads="1"/>
          </p:cNvSpPr>
          <p:nvPr/>
        </p:nvSpPr>
        <p:spPr bwMode="auto">
          <a:xfrm>
            <a:off x="39608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3" name="Oval 365"/>
          <p:cNvSpPr>
            <a:spLocks noChangeArrowheads="1"/>
          </p:cNvSpPr>
          <p:nvPr/>
        </p:nvSpPr>
        <p:spPr bwMode="auto">
          <a:xfrm>
            <a:off x="40687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4" name="Oval 366"/>
          <p:cNvSpPr>
            <a:spLocks noChangeArrowheads="1"/>
          </p:cNvSpPr>
          <p:nvPr/>
        </p:nvSpPr>
        <p:spPr bwMode="auto">
          <a:xfrm>
            <a:off x="41767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5" name="Oval 367"/>
          <p:cNvSpPr>
            <a:spLocks noChangeArrowheads="1"/>
          </p:cNvSpPr>
          <p:nvPr/>
        </p:nvSpPr>
        <p:spPr bwMode="auto">
          <a:xfrm>
            <a:off x="42846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6" name="Oval 368"/>
          <p:cNvSpPr>
            <a:spLocks noChangeArrowheads="1"/>
          </p:cNvSpPr>
          <p:nvPr/>
        </p:nvSpPr>
        <p:spPr bwMode="auto">
          <a:xfrm>
            <a:off x="43926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7" name="Oval 369"/>
          <p:cNvSpPr>
            <a:spLocks noChangeArrowheads="1"/>
          </p:cNvSpPr>
          <p:nvPr/>
        </p:nvSpPr>
        <p:spPr bwMode="auto">
          <a:xfrm>
            <a:off x="45005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8" name="Oval 370"/>
          <p:cNvSpPr>
            <a:spLocks noChangeArrowheads="1"/>
          </p:cNvSpPr>
          <p:nvPr/>
        </p:nvSpPr>
        <p:spPr bwMode="auto">
          <a:xfrm>
            <a:off x="37449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19" name="Oval 371"/>
          <p:cNvSpPr>
            <a:spLocks noChangeArrowheads="1"/>
          </p:cNvSpPr>
          <p:nvPr/>
        </p:nvSpPr>
        <p:spPr bwMode="auto">
          <a:xfrm>
            <a:off x="38528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0" name="Oval 372"/>
          <p:cNvSpPr>
            <a:spLocks noChangeArrowheads="1"/>
          </p:cNvSpPr>
          <p:nvPr/>
        </p:nvSpPr>
        <p:spPr bwMode="auto">
          <a:xfrm>
            <a:off x="39608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1" name="Oval 373"/>
          <p:cNvSpPr>
            <a:spLocks noChangeArrowheads="1"/>
          </p:cNvSpPr>
          <p:nvPr/>
        </p:nvSpPr>
        <p:spPr bwMode="auto">
          <a:xfrm>
            <a:off x="40687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2" name="Oval 374"/>
          <p:cNvSpPr>
            <a:spLocks noChangeArrowheads="1"/>
          </p:cNvSpPr>
          <p:nvPr/>
        </p:nvSpPr>
        <p:spPr bwMode="auto">
          <a:xfrm>
            <a:off x="41767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3" name="Oval 375"/>
          <p:cNvSpPr>
            <a:spLocks noChangeArrowheads="1"/>
          </p:cNvSpPr>
          <p:nvPr/>
        </p:nvSpPr>
        <p:spPr bwMode="auto">
          <a:xfrm>
            <a:off x="42846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4" name="Oval 376"/>
          <p:cNvSpPr>
            <a:spLocks noChangeArrowheads="1"/>
          </p:cNvSpPr>
          <p:nvPr/>
        </p:nvSpPr>
        <p:spPr bwMode="auto">
          <a:xfrm>
            <a:off x="43926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5" name="Oval 377"/>
          <p:cNvSpPr>
            <a:spLocks noChangeArrowheads="1"/>
          </p:cNvSpPr>
          <p:nvPr/>
        </p:nvSpPr>
        <p:spPr bwMode="auto">
          <a:xfrm>
            <a:off x="45005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6" name="Oval 378"/>
          <p:cNvSpPr>
            <a:spLocks noChangeArrowheads="1"/>
          </p:cNvSpPr>
          <p:nvPr/>
        </p:nvSpPr>
        <p:spPr bwMode="auto">
          <a:xfrm>
            <a:off x="37449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7" name="Oval 379"/>
          <p:cNvSpPr>
            <a:spLocks noChangeArrowheads="1"/>
          </p:cNvSpPr>
          <p:nvPr/>
        </p:nvSpPr>
        <p:spPr bwMode="auto">
          <a:xfrm>
            <a:off x="38528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8" name="Oval 380"/>
          <p:cNvSpPr>
            <a:spLocks noChangeArrowheads="1"/>
          </p:cNvSpPr>
          <p:nvPr/>
        </p:nvSpPr>
        <p:spPr bwMode="auto">
          <a:xfrm>
            <a:off x="39608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29" name="Oval 381"/>
          <p:cNvSpPr>
            <a:spLocks noChangeArrowheads="1"/>
          </p:cNvSpPr>
          <p:nvPr/>
        </p:nvSpPr>
        <p:spPr bwMode="auto">
          <a:xfrm>
            <a:off x="40687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0" name="Oval 382"/>
          <p:cNvSpPr>
            <a:spLocks noChangeArrowheads="1"/>
          </p:cNvSpPr>
          <p:nvPr/>
        </p:nvSpPr>
        <p:spPr bwMode="auto">
          <a:xfrm>
            <a:off x="41767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1" name="Oval 383"/>
          <p:cNvSpPr>
            <a:spLocks noChangeArrowheads="1"/>
          </p:cNvSpPr>
          <p:nvPr/>
        </p:nvSpPr>
        <p:spPr bwMode="auto">
          <a:xfrm>
            <a:off x="42846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2" name="Oval 384"/>
          <p:cNvSpPr>
            <a:spLocks noChangeArrowheads="1"/>
          </p:cNvSpPr>
          <p:nvPr/>
        </p:nvSpPr>
        <p:spPr bwMode="auto">
          <a:xfrm>
            <a:off x="43926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3" name="Oval 385"/>
          <p:cNvSpPr>
            <a:spLocks noChangeArrowheads="1"/>
          </p:cNvSpPr>
          <p:nvPr/>
        </p:nvSpPr>
        <p:spPr bwMode="auto">
          <a:xfrm>
            <a:off x="45005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4" name="Oval 386"/>
          <p:cNvSpPr>
            <a:spLocks noChangeArrowheads="1"/>
          </p:cNvSpPr>
          <p:nvPr/>
        </p:nvSpPr>
        <p:spPr bwMode="auto">
          <a:xfrm>
            <a:off x="37449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5" name="Oval 387"/>
          <p:cNvSpPr>
            <a:spLocks noChangeArrowheads="1"/>
          </p:cNvSpPr>
          <p:nvPr/>
        </p:nvSpPr>
        <p:spPr bwMode="auto">
          <a:xfrm>
            <a:off x="39608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6" name="Oval 388"/>
          <p:cNvSpPr>
            <a:spLocks noChangeArrowheads="1"/>
          </p:cNvSpPr>
          <p:nvPr/>
        </p:nvSpPr>
        <p:spPr bwMode="auto">
          <a:xfrm>
            <a:off x="40687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7" name="Oval 389"/>
          <p:cNvSpPr>
            <a:spLocks noChangeArrowheads="1"/>
          </p:cNvSpPr>
          <p:nvPr/>
        </p:nvSpPr>
        <p:spPr bwMode="auto">
          <a:xfrm>
            <a:off x="41767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8" name="Oval 390"/>
          <p:cNvSpPr>
            <a:spLocks noChangeArrowheads="1"/>
          </p:cNvSpPr>
          <p:nvPr/>
        </p:nvSpPr>
        <p:spPr bwMode="auto">
          <a:xfrm>
            <a:off x="42846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39" name="Oval 391"/>
          <p:cNvSpPr>
            <a:spLocks noChangeArrowheads="1"/>
          </p:cNvSpPr>
          <p:nvPr/>
        </p:nvSpPr>
        <p:spPr bwMode="auto">
          <a:xfrm>
            <a:off x="43926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0" name="Oval 392"/>
          <p:cNvSpPr>
            <a:spLocks noChangeArrowheads="1"/>
          </p:cNvSpPr>
          <p:nvPr/>
        </p:nvSpPr>
        <p:spPr bwMode="auto">
          <a:xfrm>
            <a:off x="45005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1" name="Oval 393"/>
          <p:cNvSpPr>
            <a:spLocks noChangeArrowheads="1"/>
          </p:cNvSpPr>
          <p:nvPr/>
        </p:nvSpPr>
        <p:spPr bwMode="auto">
          <a:xfrm>
            <a:off x="37449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2" name="Oval 394"/>
          <p:cNvSpPr>
            <a:spLocks noChangeArrowheads="1"/>
          </p:cNvSpPr>
          <p:nvPr/>
        </p:nvSpPr>
        <p:spPr bwMode="auto">
          <a:xfrm>
            <a:off x="38528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3" name="Oval 395"/>
          <p:cNvSpPr>
            <a:spLocks noChangeArrowheads="1"/>
          </p:cNvSpPr>
          <p:nvPr/>
        </p:nvSpPr>
        <p:spPr bwMode="auto">
          <a:xfrm>
            <a:off x="39608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4" name="Oval 396"/>
          <p:cNvSpPr>
            <a:spLocks noChangeArrowheads="1"/>
          </p:cNvSpPr>
          <p:nvPr/>
        </p:nvSpPr>
        <p:spPr bwMode="auto">
          <a:xfrm>
            <a:off x="40687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5" name="Oval 397"/>
          <p:cNvSpPr>
            <a:spLocks noChangeArrowheads="1"/>
          </p:cNvSpPr>
          <p:nvPr/>
        </p:nvSpPr>
        <p:spPr bwMode="auto">
          <a:xfrm>
            <a:off x="41767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6" name="Oval 398"/>
          <p:cNvSpPr>
            <a:spLocks noChangeArrowheads="1"/>
          </p:cNvSpPr>
          <p:nvPr/>
        </p:nvSpPr>
        <p:spPr bwMode="auto">
          <a:xfrm>
            <a:off x="42846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7" name="Oval 399"/>
          <p:cNvSpPr>
            <a:spLocks noChangeArrowheads="1"/>
          </p:cNvSpPr>
          <p:nvPr/>
        </p:nvSpPr>
        <p:spPr bwMode="auto">
          <a:xfrm>
            <a:off x="43926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8" name="Oval 400"/>
          <p:cNvSpPr>
            <a:spLocks noChangeArrowheads="1"/>
          </p:cNvSpPr>
          <p:nvPr/>
        </p:nvSpPr>
        <p:spPr bwMode="auto">
          <a:xfrm>
            <a:off x="45005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49" name="Oval 401"/>
          <p:cNvSpPr>
            <a:spLocks noChangeArrowheads="1"/>
          </p:cNvSpPr>
          <p:nvPr/>
        </p:nvSpPr>
        <p:spPr bwMode="auto">
          <a:xfrm>
            <a:off x="37449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0" name="Oval 402"/>
          <p:cNvSpPr>
            <a:spLocks noChangeArrowheads="1"/>
          </p:cNvSpPr>
          <p:nvPr/>
        </p:nvSpPr>
        <p:spPr bwMode="auto">
          <a:xfrm>
            <a:off x="38528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1" name="Oval 403"/>
          <p:cNvSpPr>
            <a:spLocks noChangeArrowheads="1"/>
          </p:cNvSpPr>
          <p:nvPr/>
        </p:nvSpPr>
        <p:spPr bwMode="auto">
          <a:xfrm>
            <a:off x="39608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2" name="Oval 404"/>
          <p:cNvSpPr>
            <a:spLocks noChangeArrowheads="1"/>
          </p:cNvSpPr>
          <p:nvPr/>
        </p:nvSpPr>
        <p:spPr bwMode="auto">
          <a:xfrm>
            <a:off x="40687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3" name="Oval 405"/>
          <p:cNvSpPr>
            <a:spLocks noChangeArrowheads="1"/>
          </p:cNvSpPr>
          <p:nvPr/>
        </p:nvSpPr>
        <p:spPr bwMode="auto">
          <a:xfrm>
            <a:off x="41767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4" name="Oval 406"/>
          <p:cNvSpPr>
            <a:spLocks noChangeArrowheads="1"/>
          </p:cNvSpPr>
          <p:nvPr/>
        </p:nvSpPr>
        <p:spPr bwMode="auto">
          <a:xfrm>
            <a:off x="46085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5" name="Oval 407"/>
          <p:cNvSpPr>
            <a:spLocks noChangeArrowheads="1"/>
          </p:cNvSpPr>
          <p:nvPr/>
        </p:nvSpPr>
        <p:spPr bwMode="auto">
          <a:xfrm>
            <a:off x="47164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6" name="Oval 408"/>
          <p:cNvSpPr>
            <a:spLocks noChangeArrowheads="1"/>
          </p:cNvSpPr>
          <p:nvPr/>
        </p:nvSpPr>
        <p:spPr bwMode="auto">
          <a:xfrm>
            <a:off x="48244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7" name="Oval 409"/>
          <p:cNvSpPr>
            <a:spLocks noChangeArrowheads="1"/>
          </p:cNvSpPr>
          <p:nvPr/>
        </p:nvSpPr>
        <p:spPr bwMode="auto">
          <a:xfrm>
            <a:off x="49323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8" name="Oval 410"/>
          <p:cNvSpPr>
            <a:spLocks noChangeArrowheads="1"/>
          </p:cNvSpPr>
          <p:nvPr/>
        </p:nvSpPr>
        <p:spPr bwMode="auto">
          <a:xfrm>
            <a:off x="50403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59" name="Oval 411"/>
          <p:cNvSpPr>
            <a:spLocks noChangeArrowheads="1"/>
          </p:cNvSpPr>
          <p:nvPr/>
        </p:nvSpPr>
        <p:spPr bwMode="auto">
          <a:xfrm>
            <a:off x="51482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0" name="Oval 412"/>
          <p:cNvSpPr>
            <a:spLocks noChangeArrowheads="1"/>
          </p:cNvSpPr>
          <p:nvPr/>
        </p:nvSpPr>
        <p:spPr bwMode="auto">
          <a:xfrm>
            <a:off x="52562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1" name="Oval 413"/>
          <p:cNvSpPr>
            <a:spLocks noChangeArrowheads="1"/>
          </p:cNvSpPr>
          <p:nvPr/>
        </p:nvSpPr>
        <p:spPr bwMode="auto">
          <a:xfrm>
            <a:off x="46085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2" name="Oval 414"/>
          <p:cNvSpPr>
            <a:spLocks noChangeArrowheads="1"/>
          </p:cNvSpPr>
          <p:nvPr/>
        </p:nvSpPr>
        <p:spPr bwMode="auto">
          <a:xfrm>
            <a:off x="47164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3" name="Oval 415"/>
          <p:cNvSpPr>
            <a:spLocks noChangeArrowheads="1"/>
          </p:cNvSpPr>
          <p:nvPr/>
        </p:nvSpPr>
        <p:spPr bwMode="auto">
          <a:xfrm>
            <a:off x="48244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4" name="Oval 416"/>
          <p:cNvSpPr>
            <a:spLocks noChangeArrowheads="1"/>
          </p:cNvSpPr>
          <p:nvPr/>
        </p:nvSpPr>
        <p:spPr bwMode="auto">
          <a:xfrm>
            <a:off x="49323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5" name="Oval 417"/>
          <p:cNvSpPr>
            <a:spLocks noChangeArrowheads="1"/>
          </p:cNvSpPr>
          <p:nvPr/>
        </p:nvSpPr>
        <p:spPr bwMode="auto">
          <a:xfrm>
            <a:off x="50403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6" name="Oval 418"/>
          <p:cNvSpPr>
            <a:spLocks noChangeArrowheads="1"/>
          </p:cNvSpPr>
          <p:nvPr/>
        </p:nvSpPr>
        <p:spPr bwMode="auto">
          <a:xfrm>
            <a:off x="51482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7" name="Oval 419"/>
          <p:cNvSpPr>
            <a:spLocks noChangeArrowheads="1"/>
          </p:cNvSpPr>
          <p:nvPr/>
        </p:nvSpPr>
        <p:spPr bwMode="auto">
          <a:xfrm>
            <a:off x="52562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8" name="Oval 420"/>
          <p:cNvSpPr>
            <a:spLocks noChangeArrowheads="1"/>
          </p:cNvSpPr>
          <p:nvPr/>
        </p:nvSpPr>
        <p:spPr bwMode="auto">
          <a:xfrm>
            <a:off x="53641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69" name="Oval 421"/>
          <p:cNvSpPr>
            <a:spLocks noChangeArrowheads="1"/>
          </p:cNvSpPr>
          <p:nvPr/>
        </p:nvSpPr>
        <p:spPr bwMode="auto">
          <a:xfrm>
            <a:off x="46085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0" name="Oval 422"/>
          <p:cNvSpPr>
            <a:spLocks noChangeArrowheads="1"/>
          </p:cNvSpPr>
          <p:nvPr/>
        </p:nvSpPr>
        <p:spPr bwMode="auto">
          <a:xfrm>
            <a:off x="47164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1" name="Oval 423"/>
          <p:cNvSpPr>
            <a:spLocks noChangeArrowheads="1"/>
          </p:cNvSpPr>
          <p:nvPr/>
        </p:nvSpPr>
        <p:spPr bwMode="auto">
          <a:xfrm>
            <a:off x="48244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2" name="Oval 424"/>
          <p:cNvSpPr>
            <a:spLocks noChangeArrowheads="1"/>
          </p:cNvSpPr>
          <p:nvPr/>
        </p:nvSpPr>
        <p:spPr bwMode="auto">
          <a:xfrm>
            <a:off x="49323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3" name="Oval 425"/>
          <p:cNvSpPr>
            <a:spLocks noChangeArrowheads="1"/>
          </p:cNvSpPr>
          <p:nvPr/>
        </p:nvSpPr>
        <p:spPr bwMode="auto">
          <a:xfrm>
            <a:off x="50403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4" name="Oval 426"/>
          <p:cNvSpPr>
            <a:spLocks noChangeArrowheads="1"/>
          </p:cNvSpPr>
          <p:nvPr/>
        </p:nvSpPr>
        <p:spPr bwMode="auto">
          <a:xfrm>
            <a:off x="51482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5" name="Oval 427"/>
          <p:cNvSpPr>
            <a:spLocks noChangeArrowheads="1"/>
          </p:cNvSpPr>
          <p:nvPr/>
        </p:nvSpPr>
        <p:spPr bwMode="auto">
          <a:xfrm>
            <a:off x="52562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6" name="Oval 428"/>
          <p:cNvSpPr>
            <a:spLocks noChangeArrowheads="1"/>
          </p:cNvSpPr>
          <p:nvPr/>
        </p:nvSpPr>
        <p:spPr bwMode="auto">
          <a:xfrm>
            <a:off x="53641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7" name="Oval 429"/>
          <p:cNvSpPr>
            <a:spLocks noChangeArrowheads="1"/>
          </p:cNvSpPr>
          <p:nvPr/>
        </p:nvSpPr>
        <p:spPr bwMode="auto">
          <a:xfrm>
            <a:off x="46085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8" name="Oval 430"/>
          <p:cNvSpPr>
            <a:spLocks noChangeArrowheads="1"/>
          </p:cNvSpPr>
          <p:nvPr/>
        </p:nvSpPr>
        <p:spPr bwMode="auto">
          <a:xfrm>
            <a:off x="47164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79" name="Oval 431"/>
          <p:cNvSpPr>
            <a:spLocks noChangeArrowheads="1"/>
          </p:cNvSpPr>
          <p:nvPr/>
        </p:nvSpPr>
        <p:spPr bwMode="auto">
          <a:xfrm>
            <a:off x="48244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0" name="Oval 432"/>
          <p:cNvSpPr>
            <a:spLocks noChangeArrowheads="1"/>
          </p:cNvSpPr>
          <p:nvPr/>
        </p:nvSpPr>
        <p:spPr bwMode="auto">
          <a:xfrm>
            <a:off x="49323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1" name="Oval 433"/>
          <p:cNvSpPr>
            <a:spLocks noChangeArrowheads="1"/>
          </p:cNvSpPr>
          <p:nvPr/>
        </p:nvSpPr>
        <p:spPr bwMode="auto">
          <a:xfrm>
            <a:off x="50403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2" name="Oval 434"/>
          <p:cNvSpPr>
            <a:spLocks noChangeArrowheads="1"/>
          </p:cNvSpPr>
          <p:nvPr/>
        </p:nvSpPr>
        <p:spPr bwMode="auto">
          <a:xfrm>
            <a:off x="53641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3" name="Oval 435"/>
          <p:cNvSpPr>
            <a:spLocks noChangeArrowheads="1"/>
          </p:cNvSpPr>
          <p:nvPr/>
        </p:nvSpPr>
        <p:spPr bwMode="auto">
          <a:xfrm>
            <a:off x="46085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4" name="Oval 436"/>
          <p:cNvSpPr>
            <a:spLocks noChangeArrowheads="1"/>
          </p:cNvSpPr>
          <p:nvPr/>
        </p:nvSpPr>
        <p:spPr bwMode="auto">
          <a:xfrm>
            <a:off x="47164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5" name="Oval 437"/>
          <p:cNvSpPr>
            <a:spLocks noChangeArrowheads="1"/>
          </p:cNvSpPr>
          <p:nvPr/>
        </p:nvSpPr>
        <p:spPr bwMode="auto">
          <a:xfrm>
            <a:off x="48244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6" name="Oval 438"/>
          <p:cNvSpPr>
            <a:spLocks noChangeArrowheads="1"/>
          </p:cNvSpPr>
          <p:nvPr/>
        </p:nvSpPr>
        <p:spPr bwMode="auto">
          <a:xfrm>
            <a:off x="49323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7" name="Oval 439"/>
          <p:cNvSpPr>
            <a:spLocks noChangeArrowheads="1"/>
          </p:cNvSpPr>
          <p:nvPr/>
        </p:nvSpPr>
        <p:spPr bwMode="auto">
          <a:xfrm>
            <a:off x="47164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8" name="Oval 440"/>
          <p:cNvSpPr>
            <a:spLocks noChangeArrowheads="1"/>
          </p:cNvSpPr>
          <p:nvPr/>
        </p:nvSpPr>
        <p:spPr bwMode="auto">
          <a:xfrm>
            <a:off x="48244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89" name="Oval 441"/>
          <p:cNvSpPr>
            <a:spLocks noChangeArrowheads="1"/>
          </p:cNvSpPr>
          <p:nvPr/>
        </p:nvSpPr>
        <p:spPr bwMode="auto">
          <a:xfrm>
            <a:off x="52562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0" name="Oval 442"/>
          <p:cNvSpPr>
            <a:spLocks noChangeArrowheads="1"/>
          </p:cNvSpPr>
          <p:nvPr/>
        </p:nvSpPr>
        <p:spPr bwMode="auto">
          <a:xfrm>
            <a:off x="55800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1" name="Oval 443"/>
          <p:cNvSpPr>
            <a:spLocks noChangeArrowheads="1"/>
          </p:cNvSpPr>
          <p:nvPr/>
        </p:nvSpPr>
        <p:spPr bwMode="auto">
          <a:xfrm>
            <a:off x="56880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2" name="Oval 444"/>
          <p:cNvSpPr>
            <a:spLocks noChangeArrowheads="1"/>
          </p:cNvSpPr>
          <p:nvPr/>
        </p:nvSpPr>
        <p:spPr bwMode="auto">
          <a:xfrm>
            <a:off x="57959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3" name="Oval 445"/>
          <p:cNvSpPr>
            <a:spLocks noChangeArrowheads="1"/>
          </p:cNvSpPr>
          <p:nvPr/>
        </p:nvSpPr>
        <p:spPr bwMode="auto">
          <a:xfrm>
            <a:off x="59039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4" name="Oval 446"/>
          <p:cNvSpPr>
            <a:spLocks noChangeArrowheads="1"/>
          </p:cNvSpPr>
          <p:nvPr/>
        </p:nvSpPr>
        <p:spPr bwMode="auto">
          <a:xfrm>
            <a:off x="601186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5" name="Oval 447"/>
          <p:cNvSpPr>
            <a:spLocks noChangeArrowheads="1"/>
          </p:cNvSpPr>
          <p:nvPr/>
        </p:nvSpPr>
        <p:spPr bwMode="auto">
          <a:xfrm>
            <a:off x="61198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6" name="Oval 448"/>
          <p:cNvSpPr>
            <a:spLocks noChangeArrowheads="1"/>
          </p:cNvSpPr>
          <p:nvPr/>
        </p:nvSpPr>
        <p:spPr bwMode="auto">
          <a:xfrm>
            <a:off x="56880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7" name="Oval 449"/>
          <p:cNvSpPr>
            <a:spLocks noChangeArrowheads="1"/>
          </p:cNvSpPr>
          <p:nvPr/>
        </p:nvSpPr>
        <p:spPr bwMode="auto">
          <a:xfrm>
            <a:off x="57959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8" name="Oval 450"/>
          <p:cNvSpPr>
            <a:spLocks noChangeArrowheads="1"/>
          </p:cNvSpPr>
          <p:nvPr/>
        </p:nvSpPr>
        <p:spPr bwMode="auto">
          <a:xfrm>
            <a:off x="59039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299" name="Oval 451"/>
          <p:cNvSpPr>
            <a:spLocks noChangeArrowheads="1"/>
          </p:cNvSpPr>
          <p:nvPr/>
        </p:nvSpPr>
        <p:spPr bwMode="auto">
          <a:xfrm>
            <a:off x="60118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0" name="Oval 452"/>
          <p:cNvSpPr>
            <a:spLocks noChangeArrowheads="1"/>
          </p:cNvSpPr>
          <p:nvPr/>
        </p:nvSpPr>
        <p:spPr bwMode="auto">
          <a:xfrm>
            <a:off x="61198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1" name="Oval 453"/>
          <p:cNvSpPr>
            <a:spLocks noChangeArrowheads="1"/>
          </p:cNvSpPr>
          <p:nvPr/>
        </p:nvSpPr>
        <p:spPr bwMode="auto">
          <a:xfrm>
            <a:off x="62277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2" name="Oval 454"/>
          <p:cNvSpPr>
            <a:spLocks noChangeArrowheads="1"/>
          </p:cNvSpPr>
          <p:nvPr/>
        </p:nvSpPr>
        <p:spPr bwMode="auto">
          <a:xfrm>
            <a:off x="57959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3" name="Oval 455"/>
          <p:cNvSpPr>
            <a:spLocks noChangeArrowheads="1"/>
          </p:cNvSpPr>
          <p:nvPr/>
        </p:nvSpPr>
        <p:spPr bwMode="auto">
          <a:xfrm>
            <a:off x="59039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4" name="Oval 456"/>
          <p:cNvSpPr>
            <a:spLocks noChangeArrowheads="1"/>
          </p:cNvSpPr>
          <p:nvPr/>
        </p:nvSpPr>
        <p:spPr bwMode="auto">
          <a:xfrm>
            <a:off x="60118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5" name="Oval 457"/>
          <p:cNvSpPr>
            <a:spLocks noChangeArrowheads="1"/>
          </p:cNvSpPr>
          <p:nvPr/>
        </p:nvSpPr>
        <p:spPr bwMode="auto">
          <a:xfrm>
            <a:off x="61198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6" name="Oval 458"/>
          <p:cNvSpPr>
            <a:spLocks noChangeArrowheads="1"/>
          </p:cNvSpPr>
          <p:nvPr/>
        </p:nvSpPr>
        <p:spPr bwMode="auto">
          <a:xfrm>
            <a:off x="62277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7" name="Oval 459"/>
          <p:cNvSpPr>
            <a:spLocks noChangeArrowheads="1"/>
          </p:cNvSpPr>
          <p:nvPr/>
        </p:nvSpPr>
        <p:spPr bwMode="auto">
          <a:xfrm>
            <a:off x="61198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8" name="Oval 460"/>
          <p:cNvSpPr>
            <a:spLocks noChangeArrowheads="1"/>
          </p:cNvSpPr>
          <p:nvPr/>
        </p:nvSpPr>
        <p:spPr bwMode="auto">
          <a:xfrm>
            <a:off x="62277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09" name="Oval 461"/>
          <p:cNvSpPr>
            <a:spLocks noChangeArrowheads="1"/>
          </p:cNvSpPr>
          <p:nvPr/>
        </p:nvSpPr>
        <p:spPr bwMode="auto">
          <a:xfrm>
            <a:off x="62277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0" name="Oval 462"/>
          <p:cNvSpPr>
            <a:spLocks noChangeArrowheads="1"/>
          </p:cNvSpPr>
          <p:nvPr/>
        </p:nvSpPr>
        <p:spPr bwMode="auto">
          <a:xfrm>
            <a:off x="69834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1" name="Oval 463"/>
          <p:cNvSpPr>
            <a:spLocks noChangeArrowheads="1"/>
          </p:cNvSpPr>
          <p:nvPr/>
        </p:nvSpPr>
        <p:spPr bwMode="auto">
          <a:xfrm>
            <a:off x="709136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2" name="Oval 464"/>
          <p:cNvSpPr>
            <a:spLocks noChangeArrowheads="1"/>
          </p:cNvSpPr>
          <p:nvPr/>
        </p:nvSpPr>
        <p:spPr bwMode="auto">
          <a:xfrm>
            <a:off x="63357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3" name="Oval 465"/>
          <p:cNvSpPr>
            <a:spLocks noChangeArrowheads="1"/>
          </p:cNvSpPr>
          <p:nvPr/>
        </p:nvSpPr>
        <p:spPr bwMode="auto">
          <a:xfrm>
            <a:off x="64436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4" name="Oval 466"/>
          <p:cNvSpPr>
            <a:spLocks noChangeArrowheads="1"/>
          </p:cNvSpPr>
          <p:nvPr/>
        </p:nvSpPr>
        <p:spPr bwMode="auto">
          <a:xfrm>
            <a:off x="65532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5" name="Oval 467"/>
          <p:cNvSpPr>
            <a:spLocks noChangeArrowheads="1"/>
          </p:cNvSpPr>
          <p:nvPr/>
        </p:nvSpPr>
        <p:spPr bwMode="auto">
          <a:xfrm>
            <a:off x="70913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6" name="Oval 468"/>
          <p:cNvSpPr>
            <a:spLocks noChangeArrowheads="1"/>
          </p:cNvSpPr>
          <p:nvPr/>
        </p:nvSpPr>
        <p:spPr bwMode="auto">
          <a:xfrm>
            <a:off x="63357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7" name="Oval 469"/>
          <p:cNvSpPr>
            <a:spLocks noChangeArrowheads="1"/>
          </p:cNvSpPr>
          <p:nvPr/>
        </p:nvSpPr>
        <p:spPr bwMode="auto">
          <a:xfrm>
            <a:off x="64436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8" name="Oval 470"/>
          <p:cNvSpPr>
            <a:spLocks noChangeArrowheads="1"/>
          </p:cNvSpPr>
          <p:nvPr/>
        </p:nvSpPr>
        <p:spPr bwMode="auto">
          <a:xfrm>
            <a:off x="70913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19" name="Oval 471"/>
          <p:cNvSpPr>
            <a:spLocks noChangeArrowheads="1"/>
          </p:cNvSpPr>
          <p:nvPr/>
        </p:nvSpPr>
        <p:spPr bwMode="auto">
          <a:xfrm>
            <a:off x="63357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0" name="Oval 472"/>
          <p:cNvSpPr>
            <a:spLocks noChangeArrowheads="1"/>
          </p:cNvSpPr>
          <p:nvPr/>
        </p:nvSpPr>
        <p:spPr bwMode="auto">
          <a:xfrm>
            <a:off x="64436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1" name="Oval 473"/>
          <p:cNvSpPr>
            <a:spLocks noChangeArrowheads="1"/>
          </p:cNvSpPr>
          <p:nvPr/>
        </p:nvSpPr>
        <p:spPr bwMode="auto">
          <a:xfrm>
            <a:off x="65516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2" name="Oval 474"/>
          <p:cNvSpPr>
            <a:spLocks noChangeArrowheads="1"/>
          </p:cNvSpPr>
          <p:nvPr/>
        </p:nvSpPr>
        <p:spPr bwMode="auto">
          <a:xfrm>
            <a:off x="66595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3" name="Oval 475"/>
          <p:cNvSpPr>
            <a:spLocks noChangeArrowheads="1"/>
          </p:cNvSpPr>
          <p:nvPr/>
        </p:nvSpPr>
        <p:spPr bwMode="auto">
          <a:xfrm>
            <a:off x="67675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4" name="Oval 476"/>
          <p:cNvSpPr>
            <a:spLocks noChangeArrowheads="1"/>
          </p:cNvSpPr>
          <p:nvPr/>
        </p:nvSpPr>
        <p:spPr bwMode="auto">
          <a:xfrm>
            <a:off x="70913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5" name="Oval 477"/>
          <p:cNvSpPr>
            <a:spLocks noChangeArrowheads="1"/>
          </p:cNvSpPr>
          <p:nvPr/>
        </p:nvSpPr>
        <p:spPr bwMode="auto">
          <a:xfrm>
            <a:off x="63357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6" name="Oval 478"/>
          <p:cNvSpPr>
            <a:spLocks noChangeArrowheads="1"/>
          </p:cNvSpPr>
          <p:nvPr/>
        </p:nvSpPr>
        <p:spPr bwMode="auto">
          <a:xfrm>
            <a:off x="64436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7" name="Oval 479"/>
          <p:cNvSpPr>
            <a:spLocks noChangeArrowheads="1"/>
          </p:cNvSpPr>
          <p:nvPr/>
        </p:nvSpPr>
        <p:spPr bwMode="auto">
          <a:xfrm>
            <a:off x="65516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8" name="Oval 480"/>
          <p:cNvSpPr>
            <a:spLocks noChangeArrowheads="1"/>
          </p:cNvSpPr>
          <p:nvPr/>
        </p:nvSpPr>
        <p:spPr bwMode="auto">
          <a:xfrm>
            <a:off x="66595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29" name="Oval 481"/>
          <p:cNvSpPr>
            <a:spLocks noChangeArrowheads="1"/>
          </p:cNvSpPr>
          <p:nvPr/>
        </p:nvSpPr>
        <p:spPr bwMode="auto">
          <a:xfrm>
            <a:off x="67675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0" name="Oval 482"/>
          <p:cNvSpPr>
            <a:spLocks noChangeArrowheads="1"/>
          </p:cNvSpPr>
          <p:nvPr/>
        </p:nvSpPr>
        <p:spPr bwMode="auto">
          <a:xfrm>
            <a:off x="68754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1" name="Oval 483"/>
          <p:cNvSpPr>
            <a:spLocks noChangeArrowheads="1"/>
          </p:cNvSpPr>
          <p:nvPr/>
        </p:nvSpPr>
        <p:spPr bwMode="auto">
          <a:xfrm>
            <a:off x="70913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2" name="Oval 484"/>
          <p:cNvSpPr>
            <a:spLocks noChangeArrowheads="1"/>
          </p:cNvSpPr>
          <p:nvPr/>
        </p:nvSpPr>
        <p:spPr bwMode="auto">
          <a:xfrm>
            <a:off x="633571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3" name="Oval 485"/>
          <p:cNvSpPr>
            <a:spLocks noChangeArrowheads="1"/>
          </p:cNvSpPr>
          <p:nvPr/>
        </p:nvSpPr>
        <p:spPr bwMode="auto">
          <a:xfrm>
            <a:off x="644366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4" name="Oval 486"/>
          <p:cNvSpPr>
            <a:spLocks noChangeArrowheads="1"/>
          </p:cNvSpPr>
          <p:nvPr/>
        </p:nvSpPr>
        <p:spPr bwMode="auto">
          <a:xfrm>
            <a:off x="655161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5" name="Oval 487"/>
          <p:cNvSpPr>
            <a:spLocks noChangeArrowheads="1"/>
          </p:cNvSpPr>
          <p:nvPr/>
        </p:nvSpPr>
        <p:spPr bwMode="auto">
          <a:xfrm>
            <a:off x="687546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6" name="Oval 488"/>
          <p:cNvSpPr>
            <a:spLocks noChangeArrowheads="1"/>
          </p:cNvSpPr>
          <p:nvPr/>
        </p:nvSpPr>
        <p:spPr bwMode="auto">
          <a:xfrm>
            <a:off x="590391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7" name="Oval 489"/>
          <p:cNvSpPr>
            <a:spLocks noChangeArrowheads="1"/>
          </p:cNvSpPr>
          <p:nvPr/>
        </p:nvSpPr>
        <p:spPr bwMode="auto">
          <a:xfrm>
            <a:off x="60118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8" name="Oval 490"/>
          <p:cNvSpPr>
            <a:spLocks noChangeArrowheads="1"/>
          </p:cNvSpPr>
          <p:nvPr/>
        </p:nvSpPr>
        <p:spPr bwMode="auto">
          <a:xfrm>
            <a:off x="62277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39" name="Oval 491"/>
          <p:cNvSpPr>
            <a:spLocks noChangeArrowheads="1"/>
          </p:cNvSpPr>
          <p:nvPr/>
        </p:nvSpPr>
        <p:spPr bwMode="auto">
          <a:xfrm>
            <a:off x="59039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0" name="Oval 492"/>
          <p:cNvSpPr>
            <a:spLocks noChangeArrowheads="1"/>
          </p:cNvSpPr>
          <p:nvPr/>
        </p:nvSpPr>
        <p:spPr bwMode="auto">
          <a:xfrm>
            <a:off x="601186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1" name="Oval 493"/>
          <p:cNvSpPr>
            <a:spLocks noChangeArrowheads="1"/>
          </p:cNvSpPr>
          <p:nvPr/>
        </p:nvSpPr>
        <p:spPr bwMode="auto">
          <a:xfrm>
            <a:off x="61198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2" name="Oval 494"/>
          <p:cNvSpPr>
            <a:spLocks noChangeArrowheads="1"/>
          </p:cNvSpPr>
          <p:nvPr/>
        </p:nvSpPr>
        <p:spPr bwMode="auto">
          <a:xfrm>
            <a:off x="611981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3" name="Oval 495"/>
          <p:cNvSpPr>
            <a:spLocks noChangeArrowheads="1"/>
          </p:cNvSpPr>
          <p:nvPr/>
        </p:nvSpPr>
        <p:spPr bwMode="auto">
          <a:xfrm>
            <a:off x="622776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4" name="Oval 496"/>
          <p:cNvSpPr>
            <a:spLocks noChangeArrowheads="1"/>
          </p:cNvSpPr>
          <p:nvPr/>
        </p:nvSpPr>
        <p:spPr bwMode="auto">
          <a:xfrm>
            <a:off x="644366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5" name="Oval 497"/>
          <p:cNvSpPr>
            <a:spLocks noChangeArrowheads="1"/>
          </p:cNvSpPr>
          <p:nvPr/>
        </p:nvSpPr>
        <p:spPr bwMode="auto">
          <a:xfrm>
            <a:off x="655161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6" name="Oval 498"/>
          <p:cNvSpPr>
            <a:spLocks noChangeArrowheads="1"/>
          </p:cNvSpPr>
          <p:nvPr/>
        </p:nvSpPr>
        <p:spPr bwMode="auto">
          <a:xfrm>
            <a:off x="665956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7" name="Oval 499"/>
          <p:cNvSpPr>
            <a:spLocks noChangeArrowheads="1"/>
          </p:cNvSpPr>
          <p:nvPr/>
        </p:nvSpPr>
        <p:spPr bwMode="auto">
          <a:xfrm>
            <a:off x="644366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8" name="Oval 500"/>
          <p:cNvSpPr>
            <a:spLocks noChangeArrowheads="1"/>
          </p:cNvSpPr>
          <p:nvPr/>
        </p:nvSpPr>
        <p:spPr bwMode="auto">
          <a:xfrm>
            <a:off x="655161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49" name="Oval 501"/>
          <p:cNvSpPr>
            <a:spLocks noChangeArrowheads="1"/>
          </p:cNvSpPr>
          <p:nvPr/>
        </p:nvSpPr>
        <p:spPr bwMode="auto">
          <a:xfrm>
            <a:off x="665956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0" name="Oval 502"/>
          <p:cNvSpPr>
            <a:spLocks noChangeArrowheads="1"/>
          </p:cNvSpPr>
          <p:nvPr/>
        </p:nvSpPr>
        <p:spPr bwMode="auto">
          <a:xfrm>
            <a:off x="6443663" y="60579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1" name="Oval 503"/>
          <p:cNvSpPr>
            <a:spLocks noChangeArrowheads="1"/>
          </p:cNvSpPr>
          <p:nvPr/>
        </p:nvSpPr>
        <p:spPr bwMode="auto">
          <a:xfrm>
            <a:off x="6551613" y="60579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2" name="Oval 504"/>
          <p:cNvSpPr>
            <a:spLocks noChangeArrowheads="1"/>
          </p:cNvSpPr>
          <p:nvPr/>
        </p:nvSpPr>
        <p:spPr bwMode="auto">
          <a:xfrm>
            <a:off x="633571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3" name="Oval 505"/>
          <p:cNvSpPr>
            <a:spLocks noChangeArrowheads="1"/>
          </p:cNvSpPr>
          <p:nvPr/>
        </p:nvSpPr>
        <p:spPr bwMode="auto">
          <a:xfrm>
            <a:off x="64436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4" name="Oval 506"/>
          <p:cNvSpPr>
            <a:spLocks noChangeArrowheads="1"/>
          </p:cNvSpPr>
          <p:nvPr/>
        </p:nvSpPr>
        <p:spPr bwMode="auto">
          <a:xfrm>
            <a:off x="63357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5" name="Oval 507"/>
          <p:cNvSpPr>
            <a:spLocks noChangeArrowheads="1"/>
          </p:cNvSpPr>
          <p:nvPr/>
        </p:nvSpPr>
        <p:spPr bwMode="auto">
          <a:xfrm>
            <a:off x="633571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6" name="Oval 508"/>
          <p:cNvSpPr>
            <a:spLocks noChangeArrowheads="1"/>
          </p:cNvSpPr>
          <p:nvPr/>
        </p:nvSpPr>
        <p:spPr bwMode="auto">
          <a:xfrm>
            <a:off x="6335713" y="64912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7" name="Oval 509"/>
          <p:cNvSpPr>
            <a:spLocks noChangeArrowheads="1"/>
          </p:cNvSpPr>
          <p:nvPr/>
        </p:nvSpPr>
        <p:spPr bwMode="auto">
          <a:xfrm>
            <a:off x="6119813" y="61674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8" name="Oval 510"/>
          <p:cNvSpPr>
            <a:spLocks noChangeArrowheads="1"/>
          </p:cNvSpPr>
          <p:nvPr/>
        </p:nvSpPr>
        <p:spPr bwMode="auto">
          <a:xfrm>
            <a:off x="54721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59" name="Oval 511"/>
          <p:cNvSpPr>
            <a:spLocks noChangeArrowheads="1"/>
          </p:cNvSpPr>
          <p:nvPr/>
        </p:nvSpPr>
        <p:spPr bwMode="auto">
          <a:xfrm>
            <a:off x="55800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0" name="Oval 512"/>
          <p:cNvSpPr>
            <a:spLocks noChangeArrowheads="1"/>
          </p:cNvSpPr>
          <p:nvPr/>
        </p:nvSpPr>
        <p:spPr bwMode="auto">
          <a:xfrm>
            <a:off x="56880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1" name="Oval 513"/>
          <p:cNvSpPr>
            <a:spLocks noChangeArrowheads="1"/>
          </p:cNvSpPr>
          <p:nvPr/>
        </p:nvSpPr>
        <p:spPr bwMode="auto">
          <a:xfrm>
            <a:off x="57959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2" name="Oval 514"/>
          <p:cNvSpPr>
            <a:spLocks noChangeArrowheads="1"/>
          </p:cNvSpPr>
          <p:nvPr/>
        </p:nvSpPr>
        <p:spPr bwMode="auto">
          <a:xfrm>
            <a:off x="59039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3" name="Oval 515"/>
          <p:cNvSpPr>
            <a:spLocks noChangeArrowheads="1"/>
          </p:cNvSpPr>
          <p:nvPr/>
        </p:nvSpPr>
        <p:spPr bwMode="auto">
          <a:xfrm>
            <a:off x="60118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4" name="Oval 516"/>
          <p:cNvSpPr>
            <a:spLocks noChangeArrowheads="1"/>
          </p:cNvSpPr>
          <p:nvPr/>
        </p:nvSpPr>
        <p:spPr bwMode="auto">
          <a:xfrm>
            <a:off x="61198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5" name="Oval 517"/>
          <p:cNvSpPr>
            <a:spLocks noChangeArrowheads="1"/>
          </p:cNvSpPr>
          <p:nvPr/>
        </p:nvSpPr>
        <p:spPr bwMode="auto">
          <a:xfrm>
            <a:off x="62277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6" name="Oval 518"/>
          <p:cNvSpPr>
            <a:spLocks noChangeArrowheads="1"/>
          </p:cNvSpPr>
          <p:nvPr/>
        </p:nvSpPr>
        <p:spPr bwMode="auto">
          <a:xfrm>
            <a:off x="54721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7" name="Oval 519"/>
          <p:cNvSpPr>
            <a:spLocks noChangeArrowheads="1"/>
          </p:cNvSpPr>
          <p:nvPr/>
        </p:nvSpPr>
        <p:spPr bwMode="auto">
          <a:xfrm>
            <a:off x="55800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8" name="Oval 520"/>
          <p:cNvSpPr>
            <a:spLocks noChangeArrowheads="1"/>
          </p:cNvSpPr>
          <p:nvPr/>
        </p:nvSpPr>
        <p:spPr bwMode="auto">
          <a:xfrm>
            <a:off x="56880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9" name="Oval 521"/>
          <p:cNvSpPr>
            <a:spLocks noChangeArrowheads="1"/>
          </p:cNvSpPr>
          <p:nvPr/>
        </p:nvSpPr>
        <p:spPr bwMode="auto">
          <a:xfrm>
            <a:off x="57959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0" name="Oval 522"/>
          <p:cNvSpPr>
            <a:spLocks noChangeArrowheads="1"/>
          </p:cNvSpPr>
          <p:nvPr/>
        </p:nvSpPr>
        <p:spPr bwMode="auto">
          <a:xfrm>
            <a:off x="59039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1" name="Oval 523"/>
          <p:cNvSpPr>
            <a:spLocks noChangeArrowheads="1"/>
          </p:cNvSpPr>
          <p:nvPr/>
        </p:nvSpPr>
        <p:spPr bwMode="auto">
          <a:xfrm>
            <a:off x="60118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2" name="Oval 524"/>
          <p:cNvSpPr>
            <a:spLocks noChangeArrowheads="1"/>
          </p:cNvSpPr>
          <p:nvPr/>
        </p:nvSpPr>
        <p:spPr bwMode="auto">
          <a:xfrm>
            <a:off x="61198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3" name="Oval 525"/>
          <p:cNvSpPr>
            <a:spLocks noChangeArrowheads="1"/>
          </p:cNvSpPr>
          <p:nvPr/>
        </p:nvSpPr>
        <p:spPr bwMode="auto">
          <a:xfrm>
            <a:off x="62277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4" name="Oval 526"/>
          <p:cNvSpPr>
            <a:spLocks noChangeArrowheads="1"/>
          </p:cNvSpPr>
          <p:nvPr/>
        </p:nvSpPr>
        <p:spPr bwMode="auto">
          <a:xfrm>
            <a:off x="54721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5" name="Oval 527"/>
          <p:cNvSpPr>
            <a:spLocks noChangeArrowheads="1"/>
          </p:cNvSpPr>
          <p:nvPr/>
        </p:nvSpPr>
        <p:spPr bwMode="auto">
          <a:xfrm>
            <a:off x="55800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6" name="Oval 528"/>
          <p:cNvSpPr>
            <a:spLocks noChangeArrowheads="1"/>
          </p:cNvSpPr>
          <p:nvPr/>
        </p:nvSpPr>
        <p:spPr bwMode="auto">
          <a:xfrm>
            <a:off x="56880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7" name="Oval 529"/>
          <p:cNvSpPr>
            <a:spLocks noChangeArrowheads="1"/>
          </p:cNvSpPr>
          <p:nvPr/>
        </p:nvSpPr>
        <p:spPr bwMode="auto">
          <a:xfrm>
            <a:off x="57959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8" name="Oval 530"/>
          <p:cNvSpPr>
            <a:spLocks noChangeArrowheads="1"/>
          </p:cNvSpPr>
          <p:nvPr/>
        </p:nvSpPr>
        <p:spPr bwMode="auto">
          <a:xfrm>
            <a:off x="59039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79" name="Oval 531"/>
          <p:cNvSpPr>
            <a:spLocks noChangeArrowheads="1"/>
          </p:cNvSpPr>
          <p:nvPr/>
        </p:nvSpPr>
        <p:spPr bwMode="auto">
          <a:xfrm>
            <a:off x="60118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0" name="Oval 532"/>
          <p:cNvSpPr>
            <a:spLocks noChangeArrowheads="1"/>
          </p:cNvSpPr>
          <p:nvPr/>
        </p:nvSpPr>
        <p:spPr bwMode="auto">
          <a:xfrm>
            <a:off x="61198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1" name="Oval 533"/>
          <p:cNvSpPr>
            <a:spLocks noChangeArrowheads="1"/>
          </p:cNvSpPr>
          <p:nvPr/>
        </p:nvSpPr>
        <p:spPr bwMode="auto">
          <a:xfrm>
            <a:off x="62277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2" name="Oval 534"/>
          <p:cNvSpPr>
            <a:spLocks noChangeArrowheads="1"/>
          </p:cNvSpPr>
          <p:nvPr/>
        </p:nvSpPr>
        <p:spPr bwMode="auto">
          <a:xfrm>
            <a:off x="54721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3" name="Oval 535"/>
          <p:cNvSpPr>
            <a:spLocks noChangeArrowheads="1"/>
          </p:cNvSpPr>
          <p:nvPr/>
        </p:nvSpPr>
        <p:spPr bwMode="auto">
          <a:xfrm>
            <a:off x="55800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4" name="Oval 536"/>
          <p:cNvSpPr>
            <a:spLocks noChangeArrowheads="1"/>
          </p:cNvSpPr>
          <p:nvPr/>
        </p:nvSpPr>
        <p:spPr bwMode="auto">
          <a:xfrm>
            <a:off x="56880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5" name="Oval 537"/>
          <p:cNvSpPr>
            <a:spLocks noChangeArrowheads="1"/>
          </p:cNvSpPr>
          <p:nvPr/>
        </p:nvSpPr>
        <p:spPr bwMode="auto">
          <a:xfrm>
            <a:off x="57959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6" name="Oval 538"/>
          <p:cNvSpPr>
            <a:spLocks noChangeArrowheads="1"/>
          </p:cNvSpPr>
          <p:nvPr/>
        </p:nvSpPr>
        <p:spPr bwMode="auto">
          <a:xfrm>
            <a:off x="59039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7" name="Oval 539"/>
          <p:cNvSpPr>
            <a:spLocks noChangeArrowheads="1"/>
          </p:cNvSpPr>
          <p:nvPr/>
        </p:nvSpPr>
        <p:spPr bwMode="auto">
          <a:xfrm>
            <a:off x="60118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8" name="Oval 540"/>
          <p:cNvSpPr>
            <a:spLocks noChangeArrowheads="1"/>
          </p:cNvSpPr>
          <p:nvPr/>
        </p:nvSpPr>
        <p:spPr bwMode="auto">
          <a:xfrm>
            <a:off x="61198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89" name="Oval 541"/>
          <p:cNvSpPr>
            <a:spLocks noChangeArrowheads="1"/>
          </p:cNvSpPr>
          <p:nvPr/>
        </p:nvSpPr>
        <p:spPr bwMode="auto">
          <a:xfrm>
            <a:off x="62277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0" name="Oval 542"/>
          <p:cNvSpPr>
            <a:spLocks noChangeArrowheads="1"/>
          </p:cNvSpPr>
          <p:nvPr/>
        </p:nvSpPr>
        <p:spPr bwMode="auto">
          <a:xfrm>
            <a:off x="54721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1" name="Oval 543"/>
          <p:cNvSpPr>
            <a:spLocks noChangeArrowheads="1"/>
          </p:cNvSpPr>
          <p:nvPr/>
        </p:nvSpPr>
        <p:spPr bwMode="auto">
          <a:xfrm>
            <a:off x="55800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2" name="Oval 544"/>
          <p:cNvSpPr>
            <a:spLocks noChangeArrowheads="1"/>
          </p:cNvSpPr>
          <p:nvPr/>
        </p:nvSpPr>
        <p:spPr bwMode="auto">
          <a:xfrm>
            <a:off x="56880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3" name="Oval 545"/>
          <p:cNvSpPr>
            <a:spLocks noChangeArrowheads="1"/>
          </p:cNvSpPr>
          <p:nvPr/>
        </p:nvSpPr>
        <p:spPr bwMode="auto">
          <a:xfrm>
            <a:off x="57959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4" name="Oval 546"/>
          <p:cNvSpPr>
            <a:spLocks noChangeArrowheads="1"/>
          </p:cNvSpPr>
          <p:nvPr/>
        </p:nvSpPr>
        <p:spPr bwMode="auto">
          <a:xfrm>
            <a:off x="59039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5" name="Oval 547"/>
          <p:cNvSpPr>
            <a:spLocks noChangeArrowheads="1"/>
          </p:cNvSpPr>
          <p:nvPr/>
        </p:nvSpPr>
        <p:spPr bwMode="auto">
          <a:xfrm>
            <a:off x="60118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6" name="Oval 548"/>
          <p:cNvSpPr>
            <a:spLocks noChangeArrowheads="1"/>
          </p:cNvSpPr>
          <p:nvPr/>
        </p:nvSpPr>
        <p:spPr bwMode="auto">
          <a:xfrm>
            <a:off x="61198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7" name="Oval 549"/>
          <p:cNvSpPr>
            <a:spLocks noChangeArrowheads="1"/>
          </p:cNvSpPr>
          <p:nvPr/>
        </p:nvSpPr>
        <p:spPr bwMode="auto">
          <a:xfrm>
            <a:off x="62277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8" name="Oval 550"/>
          <p:cNvSpPr>
            <a:spLocks noChangeArrowheads="1"/>
          </p:cNvSpPr>
          <p:nvPr/>
        </p:nvSpPr>
        <p:spPr bwMode="auto">
          <a:xfrm>
            <a:off x="54721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99" name="Oval 551"/>
          <p:cNvSpPr>
            <a:spLocks noChangeArrowheads="1"/>
          </p:cNvSpPr>
          <p:nvPr/>
        </p:nvSpPr>
        <p:spPr bwMode="auto">
          <a:xfrm>
            <a:off x="55800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0" name="Oval 552"/>
          <p:cNvSpPr>
            <a:spLocks noChangeArrowheads="1"/>
          </p:cNvSpPr>
          <p:nvPr/>
        </p:nvSpPr>
        <p:spPr bwMode="auto">
          <a:xfrm>
            <a:off x="56880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1" name="Oval 553"/>
          <p:cNvSpPr>
            <a:spLocks noChangeArrowheads="1"/>
          </p:cNvSpPr>
          <p:nvPr/>
        </p:nvSpPr>
        <p:spPr bwMode="auto">
          <a:xfrm>
            <a:off x="57959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2" name="Oval 554"/>
          <p:cNvSpPr>
            <a:spLocks noChangeArrowheads="1"/>
          </p:cNvSpPr>
          <p:nvPr/>
        </p:nvSpPr>
        <p:spPr bwMode="auto">
          <a:xfrm>
            <a:off x="59039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3" name="Oval 555"/>
          <p:cNvSpPr>
            <a:spLocks noChangeArrowheads="1"/>
          </p:cNvSpPr>
          <p:nvPr/>
        </p:nvSpPr>
        <p:spPr bwMode="auto">
          <a:xfrm>
            <a:off x="60118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4" name="Oval 556"/>
          <p:cNvSpPr>
            <a:spLocks noChangeArrowheads="1"/>
          </p:cNvSpPr>
          <p:nvPr/>
        </p:nvSpPr>
        <p:spPr bwMode="auto">
          <a:xfrm>
            <a:off x="61198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5" name="Oval 557"/>
          <p:cNvSpPr>
            <a:spLocks noChangeArrowheads="1"/>
          </p:cNvSpPr>
          <p:nvPr/>
        </p:nvSpPr>
        <p:spPr bwMode="auto">
          <a:xfrm>
            <a:off x="62277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6" name="Oval 558"/>
          <p:cNvSpPr>
            <a:spLocks noChangeArrowheads="1"/>
          </p:cNvSpPr>
          <p:nvPr/>
        </p:nvSpPr>
        <p:spPr bwMode="auto">
          <a:xfrm>
            <a:off x="63357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7" name="Oval 559"/>
          <p:cNvSpPr>
            <a:spLocks noChangeArrowheads="1"/>
          </p:cNvSpPr>
          <p:nvPr/>
        </p:nvSpPr>
        <p:spPr bwMode="auto">
          <a:xfrm>
            <a:off x="64436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8" name="Oval 560"/>
          <p:cNvSpPr>
            <a:spLocks noChangeArrowheads="1"/>
          </p:cNvSpPr>
          <p:nvPr/>
        </p:nvSpPr>
        <p:spPr bwMode="auto">
          <a:xfrm>
            <a:off x="65516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09" name="Oval 561"/>
          <p:cNvSpPr>
            <a:spLocks noChangeArrowheads="1"/>
          </p:cNvSpPr>
          <p:nvPr/>
        </p:nvSpPr>
        <p:spPr bwMode="auto">
          <a:xfrm>
            <a:off x="66595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0" name="Oval 562"/>
          <p:cNvSpPr>
            <a:spLocks noChangeArrowheads="1"/>
          </p:cNvSpPr>
          <p:nvPr/>
        </p:nvSpPr>
        <p:spPr bwMode="auto">
          <a:xfrm>
            <a:off x="67675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1" name="Oval 563"/>
          <p:cNvSpPr>
            <a:spLocks noChangeArrowheads="1"/>
          </p:cNvSpPr>
          <p:nvPr/>
        </p:nvSpPr>
        <p:spPr bwMode="auto">
          <a:xfrm>
            <a:off x="68754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2" name="Oval 564"/>
          <p:cNvSpPr>
            <a:spLocks noChangeArrowheads="1"/>
          </p:cNvSpPr>
          <p:nvPr/>
        </p:nvSpPr>
        <p:spPr bwMode="auto">
          <a:xfrm>
            <a:off x="69834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3" name="Oval 565"/>
          <p:cNvSpPr>
            <a:spLocks noChangeArrowheads="1"/>
          </p:cNvSpPr>
          <p:nvPr/>
        </p:nvSpPr>
        <p:spPr bwMode="auto">
          <a:xfrm>
            <a:off x="70913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4" name="Oval 566"/>
          <p:cNvSpPr>
            <a:spLocks noChangeArrowheads="1"/>
          </p:cNvSpPr>
          <p:nvPr/>
        </p:nvSpPr>
        <p:spPr bwMode="auto">
          <a:xfrm>
            <a:off x="63357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5" name="Oval 567"/>
          <p:cNvSpPr>
            <a:spLocks noChangeArrowheads="1"/>
          </p:cNvSpPr>
          <p:nvPr/>
        </p:nvSpPr>
        <p:spPr bwMode="auto">
          <a:xfrm>
            <a:off x="64436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6" name="Oval 568"/>
          <p:cNvSpPr>
            <a:spLocks noChangeArrowheads="1"/>
          </p:cNvSpPr>
          <p:nvPr/>
        </p:nvSpPr>
        <p:spPr bwMode="auto">
          <a:xfrm>
            <a:off x="65516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7" name="Oval 569"/>
          <p:cNvSpPr>
            <a:spLocks noChangeArrowheads="1"/>
          </p:cNvSpPr>
          <p:nvPr/>
        </p:nvSpPr>
        <p:spPr bwMode="auto">
          <a:xfrm>
            <a:off x="66595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8" name="Oval 570"/>
          <p:cNvSpPr>
            <a:spLocks noChangeArrowheads="1"/>
          </p:cNvSpPr>
          <p:nvPr/>
        </p:nvSpPr>
        <p:spPr bwMode="auto">
          <a:xfrm>
            <a:off x="67675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19" name="Oval 571"/>
          <p:cNvSpPr>
            <a:spLocks noChangeArrowheads="1"/>
          </p:cNvSpPr>
          <p:nvPr/>
        </p:nvSpPr>
        <p:spPr bwMode="auto">
          <a:xfrm>
            <a:off x="68754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0" name="Oval 572"/>
          <p:cNvSpPr>
            <a:spLocks noChangeArrowheads="1"/>
          </p:cNvSpPr>
          <p:nvPr/>
        </p:nvSpPr>
        <p:spPr bwMode="auto">
          <a:xfrm>
            <a:off x="69834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1" name="Oval 573"/>
          <p:cNvSpPr>
            <a:spLocks noChangeArrowheads="1"/>
          </p:cNvSpPr>
          <p:nvPr/>
        </p:nvSpPr>
        <p:spPr bwMode="auto">
          <a:xfrm>
            <a:off x="70913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2" name="Oval 574"/>
          <p:cNvSpPr>
            <a:spLocks noChangeArrowheads="1"/>
          </p:cNvSpPr>
          <p:nvPr/>
        </p:nvSpPr>
        <p:spPr bwMode="auto">
          <a:xfrm>
            <a:off x="63357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3" name="Oval 575"/>
          <p:cNvSpPr>
            <a:spLocks noChangeArrowheads="1"/>
          </p:cNvSpPr>
          <p:nvPr/>
        </p:nvSpPr>
        <p:spPr bwMode="auto">
          <a:xfrm>
            <a:off x="64436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4" name="Oval 576"/>
          <p:cNvSpPr>
            <a:spLocks noChangeArrowheads="1"/>
          </p:cNvSpPr>
          <p:nvPr/>
        </p:nvSpPr>
        <p:spPr bwMode="auto">
          <a:xfrm>
            <a:off x="65516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5" name="Oval 577"/>
          <p:cNvSpPr>
            <a:spLocks noChangeArrowheads="1"/>
          </p:cNvSpPr>
          <p:nvPr/>
        </p:nvSpPr>
        <p:spPr bwMode="auto">
          <a:xfrm>
            <a:off x="66595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6" name="Oval 578"/>
          <p:cNvSpPr>
            <a:spLocks noChangeArrowheads="1"/>
          </p:cNvSpPr>
          <p:nvPr/>
        </p:nvSpPr>
        <p:spPr bwMode="auto">
          <a:xfrm>
            <a:off x="67675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7" name="Oval 579"/>
          <p:cNvSpPr>
            <a:spLocks noChangeArrowheads="1"/>
          </p:cNvSpPr>
          <p:nvPr/>
        </p:nvSpPr>
        <p:spPr bwMode="auto">
          <a:xfrm>
            <a:off x="68754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8" name="Oval 580"/>
          <p:cNvSpPr>
            <a:spLocks noChangeArrowheads="1"/>
          </p:cNvSpPr>
          <p:nvPr/>
        </p:nvSpPr>
        <p:spPr bwMode="auto">
          <a:xfrm>
            <a:off x="69834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29" name="Oval 581"/>
          <p:cNvSpPr>
            <a:spLocks noChangeArrowheads="1"/>
          </p:cNvSpPr>
          <p:nvPr/>
        </p:nvSpPr>
        <p:spPr bwMode="auto">
          <a:xfrm>
            <a:off x="70913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0" name="Oval 582"/>
          <p:cNvSpPr>
            <a:spLocks noChangeArrowheads="1"/>
          </p:cNvSpPr>
          <p:nvPr/>
        </p:nvSpPr>
        <p:spPr bwMode="auto">
          <a:xfrm>
            <a:off x="63357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1" name="Oval 583"/>
          <p:cNvSpPr>
            <a:spLocks noChangeArrowheads="1"/>
          </p:cNvSpPr>
          <p:nvPr/>
        </p:nvSpPr>
        <p:spPr bwMode="auto">
          <a:xfrm>
            <a:off x="64436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2" name="Oval 584"/>
          <p:cNvSpPr>
            <a:spLocks noChangeArrowheads="1"/>
          </p:cNvSpPr>
          <p:nvPr/>
        </p:nvSpPr>
        <p:spPr bwMode="auto">
          <a:xfrm>
            <a:off x="65516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3" name="Oval 585"/>
          <p:cNvSpPr>
            <a:spLocks noChangeArrowheads="1"/>
          </p:cNvSpPr>
          <p:nvPr/>
        </p:nvSpPr>
        <p:spPr bwMode="auto">
          <a:xfrm>
            <a:off x="66595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4" name="Oval 586"/>
          <p:cNvSpPr>
            <a:spLocks noChangeArrowheads="1"/>
          </p:cNvSpPr>
          <p:nvPr/>
        </p:nvSpPr>
        <p:spPr bwMode="auto">
          <a:xfrm>
            <a:off x="67675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5" name="Oval 587"/>
          <p:cNvSpPr>
            <a:spLocks noChangeArrowheads="1"/>
          </p:cNvSpPr>
          <p:nvPr/>
        </p:nvSpPr>
        <p:spPr bwMode="auto">
          <a:xfrm>
            <a:off x="68754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6" name="Oval 588"/>
          <p:cNvSpPr>
            <a:spLocks noChangeArrowheads="1"/>
          </p:cNvSpPr>
          <p:nvPr/>
        </p:nvSpPr>
        <p:spPr bwMode="auto">
          <a:xfrm>
            <a:off x="69834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7" name="Oval 589"/>
          <p:cNvSpPr>
            <a:spLocks noChangeArrowheads="1"/>
          </p:cNvSpPr>
          <p:nvPr/>
        </p:nvSpPr>
        <p:spPr bwMode="auto">
          <a:xfrm>
            <a:off x="70913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8" name="Oval 590"/>
          <p:cNvSpPr>
            <a:spLocks noChangeArrowheads="1"/>
          </p:cNvSpPr>
          <p:nvPr/>
        </p:nvSpPr>
        <p:spPr bwMode="auto">
          <a:xfrm>
            <a:off x="63357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39" name="Oval 591"/>
          <p:cNvSpPr>
            <a:spLocks noChangeArrowheads="1"/>
          </p:cNvSpPr>
          <p:nvPr/>
        </p:nvSpPr>
        <p:spPr bwMode="auto">
          <a:xfrm>
            <a:off x="64436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0" name="Oval 592"/>
          <p:cNvSpPr>
            <a:spLocks noChangeArrowheads="1"/>
          </p:cNvSpPr>
          <p:nvPr/>
        </p:nvSpPr>
        <p:spPr bwMode="auto">
          <a:xfrm>
            <a:off x="65516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1" name="Oval 593"/>
          <p:cNvSpPr>
            <a:spLocks noChangeArrowheads="1"/>
          </p:cNvSpPr>
          <p:nvPr/>
        </p:nvSpPr>
        <p:spPr bwMode="auto">
          <a:xfrm>
            <a:off x="66595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2" name="Oval 594"/>
          <p:cNvSpPr>
            <a:spLocks noChangeArrowheads="1"/>
          </p:cNvSpPr>
          <p:nvPr/>
        </p:nvSpPr>
        <p:spPr bwMode="auto">
          <a:xfrm>
            <a:off x="67675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3" name="Oval 595"/>
          <p:cNvSpPr>
            <a:spLocks noChangeArrowheads="1"/>
          </p:cNvSpPr>
          <p:nvPr/>
        </p:nvSpPr>
        <p:spPr bwMode="auto">
          <a:xfrm>
            <a:off x="68754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4" name="Oval 596"/>
          <p:cNvSpPr>
            <a:spLocks noChangeArrowheads="1"/>
          </p:cNvSpPr>
          <p:nvPr/>
        </p:nvSpPr>
        <p:spPr bwMode="auto">
          <a:xfrm>
            <a:off x="69834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5" name="Oval 597"/>
          <p:cNvSpPr>
            <a:spLocks noChangeArrowheads="1"/>
          </p:cNvSpPr>
          <p:nvPr/>
        </p:nvSpPr>
        <p:spPr bwMode="auto">
          <a:xfrm>
            <a:off x="70913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6" name="Oval 598"/>
          <p:cNvSpPr>
            <a:spLocks noChangeArrowheads="1"/>
          </p:cNvSpPr>
          <p:nvPr/>
        </p:nvSpPr>
        <p:spPr bwMode="auto">
          <a:xfrm>
            <a:off x="63357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7" name="Oval 599"/>
          <p:cNvSpPr>
            <a:spLocks noChangeArrowheads="1"/>
          </p:cNvSpPr>
          <p:nvPr/>
        </p:nvSpPr>
        <p:spPr bwMode="auto">
          <a:xfrm>
            <a:off x="64436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8" name="Oval 600"/>
          <p:cNvSpPr>
            <a:spLocks noChangeArrowheads="1"/>
          </p:cNvSpPr>
          <p:nvPr/>
        </p:nvSpPr>
        <p:spPr bwMode="auto">
          <a:xfrm>
            <a:off x="65516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49" name="Oval 601"/>
          <p:cNvSpPr>
            <a:spLocks noChangeArrowheads="1"/>
          </p:cNvSpPr>
          <p:nvPr/>
        </p:nvSpPr>
        <p:spPr bwMode="auto">
          <a:xfrm>
            <a:off x="66595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0" name="Oval 602"/>
          <p:cNvSpPr>
            <a:spLocks noChangeArrowheads="1"/>
          </p:cNvSpPr>
          <p:nvPr/>
        </p:nvSpPr>
        <p:spPr bwMode="auto">
          <a:xfrm>
            <a:off x="67675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1" name="Oval 603"/>
          <p:cNvSpPr>
            <a:spLocks noChangeArrowheads="1"/>
          </p:cNvSpPr>
          <p:nvPr/>
        </p:nvSpPr>
        <p:spPr bwMode="auto">
          <a:xfrm>
            <a:off x="68754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2" name="Oval 604"/>
          <p:cNvSpPr>
            <a:spLocks noChangeArrowheads="1"/>
          </p:cNvSpPr>
          <p:nvPr/>
        </p:nvSpPr>
        <p:spPr bwMode="auto">
          <a:xfrm>
            <a:off x="69834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3" name="Oval 605"/>
          <p:cNvSpPr>
            <a:spLocks noChangeArrowheads="1"/>
          </p:cNvSpPr>
          <p:nvPr/>
        </p:nvSpPr>
        <p:spPr bwMode="auto">
          <a:xfrm>
            <a:off x="70913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4" name="Oval 606"/>
          <p:cNvSpPr>
            <a:spLocks noChangeArrowheads="1"/>
          </p:cNvSpPr>
          <p:nvPr/>
        </p:nvSpPr>
        <p:spPr bwMode="auto">
          <a:xfrm>
            <a:off x="54721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5" name="Oval 607"/>
          <p:cNvSpPr>
            <a:spLocks noChangeArrowheads="1"/>
          </p:cNvSpPr>
          <p:nvPr/>
        </p:nvSpPr>
        <p:spPr bwMode="auto">
          <a:xfrm>
            <a:off x="55800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6" name="Oval 608"/>
          <p:cNvSpPr>
            <a:spLocks noChangeArrowheads="1"/>
          </p:cNvSpPr>
          <p:nvPr/>
        </p:nvSpPr>
        <p:spPr bwMode="auto">
          <a:xfrm>
            <a:off x="56880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7" name="Oval 609"/>
          <p:cNvSpPr>
            <a:spLocks noChangeArrowheads="1"/>
          </p:cNvSpPr>
          <p:nvPr/>
        </p:nvSpPr>
        <p:spPr bwMode="auto">
          <a:xfrm>
            <a:off x="57959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8" name="Oval 610"/>
          <p:cNvSpPr>
            <a:spLocks noChangeArrowheads="1"/>
          </p:cNvSpPr>
          <p:nvPr/>
        </p:nvSpPr>
        <p:spPr bwMode="auto">
          <a:xfrm>
            <a:off x="60118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59" name="Oval 611"/>
          <p:cNvSpPr>
            <a:spLocks noChangeArrowheads="1"/>
          </p:cNvSpPr>
          <p:nvPr/>
        </p:nvSpPr>
        <p:spPr bwMode="auto">
          <a:xfrm>
            <a:off x="61198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0" name="Oval 612"/>
          <p:cNvSpPr>
            <a:spLocks noChangeArrowheads="1"/>
          </p:cNvSpPr>
          <p:nvPr/>
        </p:nvSpPr>
        <p:spPr bwMode="auto">
          <a:xfrm>
            <a:off x="62277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1" name="Oval 613"/>
          <p:cNvSpPr>
            <a:spLocks noChangeArrowheads="1"/>
          </p:cNvSpPr>
          <p:nvPr/>
        </p:nvSpPr>
        <p:spPr bwMode="auto">
          <a:xfrm>
            <a:off x="54721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2" name="Oval 614"/>
          <p:cNvSpPr>
            <a:spLocks noChangeArrowheads="1"/>
          </p:cNvSpPr>
          <p:nvPr/>
        </p:nvSpPr>
        <p:spPr bwMode="auto">
          <a:xfrm>
            <a:off x="55800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3" name="Oval 615"/>
          <p:cNvSpPr>
            <a:spLocks noChangeArrowheads="1"/>
          </p:cNvSpPr>
          <p:nvPr/>
        </p:nvSpPr>
        <p:spPr bwMode="auto">
          <a:xfrm>
            <a:off x="56880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4" name="Oval 616"/>
          <p:cNvSpPr>
            <a:spLocks noChangeArrowheads="1"/>
          </p:cNvSpPr>
          <p:nvPr/>
        </p:nvSpPr>
        <p:spPr bwMode="auto">
          <a:xfrm>
            <a:off x="57959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5" name="Oval 617"/>
          <p:cNvSpPr>
            <a:spLocks noChangeArrowheads="1"/>
          </p:cNvSpPr>
          <p:nvPr/>
        </p:nvSpPr>
        <p:spPr bwMode="auto">
          <a:xfrm>
            <a:off x="60118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6" name="Oval 618"/>
          <p:cNvSpPr>
            <a:spLocks noChangeArrowheads="1"/>
          </p:cNvSpPr>
          <p:nvPr/>
        </p:nvSpPr>
        <p:spPr bwMode="auto">
          <a:xfrm>
            <a:off x="62277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7" name="Oval 619"/>
          <p:cNvSpPr>
            <a:spLocks noChangeArrowheads="1"/>
          </p:cNvSpPr>
          <p:nvPr/>
        </p:nvSpPr>
        <p:spPr bwMode="auto">
          <a:xfrm>
            <a:off x="54721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8" name="Oval 620"/>
          <p:cNvSpPr>
            <a:spLocks noChangeArrowheads="1"/>
          </p:cNvSpPr>
          <p:nvPr/>
        </p:nvSpPr>
        <p:spPr bwMode="auto">
          <a:xfrm>
            <a:off x="55800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9" name="Oval 621"/>
          <p:cNvSpPr>
            <a:spLocks noChangeArrowheads="1"/>
          </p:cNvSpPr>
          <p:nvPr/>
        </p:nvSpPr>
        <p:spPr bwMode="auto">
          <a:xfrm>
            <a:off x="56880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0" name="Oval 622"/>
          <p:cNvSpPr>
            <a:spLocks noChangeArrowheads="1"/>
          </p:cNvSpPr>
          <p:nvPr/>
        </p:nvSpPr>
        <p:spPr bwMode="auto">
          <a:xfrm>
            <a:off x="57959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1" name="Oval 623"/>
          <p:cNvSpPr>
            <a:spLocks noChangeArrowheads="1"/>
          </p:cNvSpPr>
          <p:nvPr/>
        </p:nvSpPr>
        <p:spPr bwMode="auto">
          <a:xfrm>
            <a:off x="62277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2" name="Oval 624"/>
          <p:cNvSpPr>
            <a:spLocks noChangeArrowheads="1"/>
          </p:cNvSpPr>
          <p:nvPr/>
        </p:nvSpPr>
        <p:spPr bwMode="auto">
          <a:xfrm>
            <a:off x="54721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3" name="Oval 625"/>
          <p:cNvSpPr>
            <a:spLocks noChangeArrowheads="1"/>
          </p:cNvSpPr>
          <p:nvPr/>
        </p:nvSpPr>
        <p:spPr bwMode="auto">
          <a:xfrm>
            <a:off x="55800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4" name="Oval 626"/>
          <p:cNvSpPr>
            <a:spLocks noChangeArrowheads="1"/>
          </p:cNvSpPr>
          <p:nvPr/>
        </p:nvSpPr>
        <p:spPr bwMode="auto">
          <a:xfrm>
            <a:off x="56880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5" name="Oval 627"/>
          <p:cNvSpPr>
            <a:spLocks noChangeArrowheads="1"/>
          </p:cNvSpPr>
          <p:nvPr/>
        </p:nvSpPr>
        <p:spPr bwMode="auto">
          <a:xfrm>
            <a:off x="57959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6" name="Oval 628"/>
          <p:cNvSpPr>
            <a:spLocks noChangeArrowheads="1"/>
          </p:cNvSpPr>
          <p:nvPr/>
        </p:nvSpPr>
        <p:spPr bwMode="auto">
          <a:xfrm>
            <a:off x="59039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7" name="Oval 629"/>
          <p:cNvSpPr>
            <a:spLocks noChangeArrowheads="1"/>
          </p:cNvSpPr>
          <p:nvPr/>
        </p:nvSpPr>
        <p:spPr bwMode="auto">
          <a:xfrm>
            <a:off x="54721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8" name="Oval 630"/>
          <p:cNvSpPr>
            <a:spLocks noChangeArrowheads="1"/>
          </p:cNvSpPr>
          <p:nvPr/>
        </p:nvSpPr>
        <p:spPr bwMode="auto">
          <a:xfrm>
            <a:off x="55800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79" name="Oval 631"/>
          <p:cNvSpPr>
            <a:spLocks noChangeArrowheads="1"/>
          </p:cNvSpPr>
          <p:nvPr/>
        </p:nvSpPr>
        <p:spPr bwMode="auto">
          <a:xfrm>
            <a:off x="56880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0" name="Oval 632"/>
          <p:cNvSpPr>
            <a:spLocks noChangeArrowheads="1"/>
          </p:cNvSpPr>
          <p:nvPr/>
        </p:nvSpPr>
        <p:spPr bwMode="auto">
          <a:xfrm>
            <a:off x="57959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1" name="Oval 633"/>
          <p:cNvSpPr>
            <a:spLocks noChangeArrowheads="1"/>
          </p:cNvSpPr>
          <p:nvPr/>
        </p:nvSpPr>
        <p:spPr bwMode="auto">
          <a:xfrm>
            <a:off x="59039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2" name="Oval 634"/>
          <p:cNvSpPr>
            <a:spLocks noChangeArrowheads="1"/>
          </p:cNvSpPr>
          <p:nvPr/>
        </p:nvSpPr>
        <p:spPr bwMode="auto">
          <a:xfrm>
            <a:off x="60118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3" name="Oval 635"/>
          <p:cNvSpPr>
            <a:spLocks noChangeArrowheads="1"/>
          </p:cNvSpPr>
          <p:nvPr/>
        </p:nvSpPr>
        <p:spPr bwMode="auto">
          <a:xfrm>
            <a:off x="54721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4" name="Oval 636"/>
          <p:cNvSpPr>
            <a:spLocks noChangeArrowheads="1"/>
          </p:cNvSpPr>
          <p:nvPr/>
        </p:nvSpPr>
        <p:spPr bwMode="auto">
          <a:xfrm>
            <a:off x="55800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5" name="Oval 637"/>
          <p:cNvSpPr>
            <a:spLocks noChangeArrowheads="1"/>
          </p:cNvSpPr>
          <p:nvPr/>
        </p:nvSpPr>
        <p:spPr bwMode="auto">
          <a:xfrm>
            <a:off x="56880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6" name="Oval 638"/>
          <p:cNvSpPr>
            <a:spLocks noChangeArrowheads="1"/>
          </p:cNvSpPr>
          <p:nvPr/>
        </p:nvSpPr>
        <p:spPr bwMode="auto">
          <a:xfrm>
            <a:off x="57959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7" name="Oval 639"/>
          <p:cNvSpPr>
            <a:spLocks noChangeArrowheads="1"/>
          </p:cNvSpPr>
          <p:nvPr/>
        </p:nvSpPr>
        <p:spPr bwMode="auto">
          <a:xfrm>
            <a:off x="59039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8" name="Oval 640"/>
          <p:cNvSpPr>
            <a:spLocks noChangeArrowheads="1"/>
          </p:cNvSpPr>
          <p:nvPr/>
        </p:nvSpPr>
        <p:spPr bwMode="auto">
          <a:xfrm>
            <a:off x="60118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89" name="Oval 641"/>
          <p:cNvSpPr>
            <a:spLocks noChangeArrowheads="1"/>
          </p:cNvSpPr>
          <p:nvPr/>
        </p:nvSpPr>
        <p:spPr bwMode="auto">
          <a:xfrm>
            <a:off x="63357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0" name="Oval 642"/>
          <p:cNvSpPr>
            <a:spLocks noChangeArrowheads="1"/>
          </p:cNvSpPr>
          <p:nvPr/>
        </p:nvSpPr>
        <p:spPr bwMode="auto">
          <a:xfrm>
            <a:off x="64436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1" name="Oval 643"/>
          <p:cNvSpPr>
            <a:spLocks noChangeArrowheads="1"/>
          </p:cNvSpPr>
          <p:nvPr/>
        </p:nvSpPr>
        <p:spPr bwMode="auto">
          <a:xfrm>
            <a:off x="65516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2" name="Oval 644"/>
          <p:cNvSpPr>
            <a:spLocks noChangeArrowheads="1"/>
          </p:cNvSpPr>
          <p:nvPr/>
        </p:nvSpPr>
        <p:spPr bwMode="auto">
          <a:xfrm>
            <a:off x="66595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3" name="Oval 645"/>
          <p:cNvSpPr>
            <a:spLocks noChangeArrowheads="1"/>
          </p:cNvSpPr>
          <p:nvPr/>
        </p:nvSpPr>
        <p:spPr bwMode="auto">
          <a:xfrm>
            <a:off x="67675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4" name="Oval 646"/>
          <p:cNvSpPr>
            <a:spLocks noChangeArrowheads="1"/>
          </p:cNvSpPr>
          <p:nvPr/>
        </p:nvSpPr>
        <p:spPr bwMode="auto">
          <a:xfrm>
            <a:off x="68754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5" name="Oval 647"/>
          <p:cNvSpPr>
            <a:spLocks noChangeArrowheads="1"/>
          </p:cNvSpPr>
          <p:nvPr/>
        </p:nvSpPr>
        <p:spPr bwMode="auto">
          <a:xfrm>
            <a:off x="69834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6" name="Oval 648"/>
          <p:cNvSpPr>
            <a:spLocks noChangeArrowheads="1"/>
          </p:cNvSpPr>
          <p:nvPr/>
        </p:nvSpPr>
        <p:spPr bwMode="auto">
          <a:xfrm>
            <a:off x="63357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7" name="Oval 649"/>
          <p:cNvSpPr>
            <a:spLocks noChangeArrowheads="1"/>
          </p:cNvSpPr>
          <p:nvPr/>
        </p:nvSpPr>
        <p:spPr bwMode="auto">
          <a:xfrm>
            <a:off x="64436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8" name="Oval 650"/>
          <p:cNvSpPr>
            <a:spLocks noChangeArrowheads="1"/>
          </p:cNvSpPr>
          <p:nvPr/>
        </p:nvSpPr>
        <p:spPr bwMode="auto">
          <a:xfrm>
            <a:off x="65516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99" name="Oval 651"/>
          <p:cNvSpPr>
            <a:spLocks noChangeArrowheads="1"/>
          </p:cNvSpPr>
          <p:nvPr/>
        </p:nvSpPr>
        <p:spPr bwMode="auto">
          <a:xfrm>
            <a:off x="66595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0" name="Oval 652"/>
          <p:cNvSpPr>
            <a:spLocks noChangeArrowheads="1"/>
          </p:cNvSpPr>
          <p:nvPr/>
        </p:nvSpPr>
        <p:spPr bwMode="auto">
          <a:xfrm>
            <a:off x="67675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1" name="Oval 653"/>
          <p:cNvSpPr>
            <a:spLocks noChangeArrowheads="1"/>
          </p:cNvSpPr>
          <p:nvPr/>
        </p:nvSpPr>
        <p:spPr bwMode="auto">
          <a:xfrm>
            <a:off x="68754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2" name="Oval 654"/>
          <p:cNvSpPr>
            <a:spLocks noChangeArrowheads="1"/>
          </p:cNvSpPr>
          <p:nvPr/>
        </p:nvSpPr>
        <p:spPr bwMode="auto">
          <a:xfrm>
            <a:off x="69834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3" name="Oval 655"/>
          <p:cNvSpPr>
            <a:spLocks noChangeArrowheads="1"/>
          </p:cNvSpPr>
          <p:nvPr/>
        </p:nvSpPr>
        <p:spPr bwMode="auto">
          <a:xfrm>
            <a:off x="70913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4" name="Oval 656"/>
          <p:cNvSpPr>
            <a:spLocks noChangeArrowheads="1"/>
          </p:cNvSpPr>
          <p:nvPr/>
        </p:nvSpPr>
        <p:spPr bwMode="auto">
          <a:xfrm>
            <a:off x="63357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5" name="Oval 657"/>
          <p:cNvSpPr>
            <a:spLocks noChangeArrowheads="1"/>
          </p:cNvSpPr>
          <p:nvPr/>
        </p:nvSpPr>
        <p:spPr bwMode="auto">
          <a:xfrm>
            <a:off x="64436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6" name="Oval 658"/>
          <p:cNvSpPr>
            <a:spLocks noChangeArrowheads="1"/>
          </p:cNvSpPr>
          <p:nvPr/>
        </p:nvSpPr>
        <p:spPr bwMode="auto">
          <a:xfrm>
            <a:off x="65516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7" name="Oval 659"/>
          <p:cNvSpPr>
            <a:spLocks noChangeArrowheads="1"/>
          </p:cNvSpPr>
          <p:nvPr/>
        </p:nvSpPr>
        <p:spPr bwMode="auto">
          <a:xfrm>
            <a:off x="66595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8" name="Oval 660"/>
          <p:cNvSpPr>
            <a:spLocks noChangeArrowheads="1"/>
          </p:cNvSpPr>
          <p:nvPr/>
        </p:nvSpPr>
        <p:spPr bwMode="auto">
          <a:xfrm>
            <a:off x="67675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09" name="Oval 661"/>
          <p:cNvSpPr>
            <a:spLocks noChangeArrowheads="1"/>
          </p:cNvSpPr>
          <p:nvPr/>
        </p:nvSpPr>
        <p:spPr bwMode="auto">
          <a:xfrm>
            <a:off x="68754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0" name="Oval 662"/>
          <p:cNvSpPr>
            <a:spLocks noChangeArrowheads="1"/>
          </p:cNvSpPr>
          <p:nvPr/>
        </p:nvSpPr>
        <p:spPr bwMode="auto">
          <a:xfrm>
            <a:off x="69834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1" name="Oval 663"/>
          <p:cNvSpPr>
            <a:spLocks noChangeArrowheads="1"/>
          </p:cNvSpPr>
          <p:nvPr/>
        </p:nvSpPr>
        <p:spPr bwMode="auto">
          <a:xfrm>
            <a:off x="70913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2" name="Oval 664"/>
          <p:cNvSpPr>
            <a:spLocks noChangeArrowheads="1"/>
          </p:cNvSpPr>
          <p:nvPr/>
        </p:nvSpPr>
        <p:spPr bwMode="auto">
          <a:xfrm>
            <a:off x="63357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3" name="Oval 665"/>
          <p:cNvSpPr>
            <a:spLocks noChangeArrowheads="1"/>
          </p:cNvSpPr>
          <p:nvPr/>
        </p:nvSpPr>
        <p:spPr bwMode="auto">
          <a:xfrm>
            <a:off x="64436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4" name="Oval 666"/>
          <p:cNvSpPr>
            <a:spLocks noChangeArrowheads="1"/>
          </p:cNvSpPr>
          <p:nvPr/>
        </p:nvSpPr>
        <p:spPr bwMode="auto">
          <a:xfrm>
            <a:off x="65516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5" name="Oval 667"/>
          <p:cNvSpPr>
            <a:spLocks noChangeArrowheads="1"/>
          </p:cNvSpPr>
          <p:nvPr/>
        </p:nvSpPr>
        <p:spPr bwMode="auto">
          <a:xfrm>
            <a:off x="66595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6" name="Oval 668"/>
          <p:cNvSpPr>
            <a:spLocks noChangeArrowheads="1"/>
          </p:cNvSpPr>
          <p:nvPr/>
        </p:nvSpPr>
        <p:spPr bwMode="auto">
          <a:xfrm>
            <a:off x="67675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7" name="Oval 669"/>
          <p:cNvSpPr>
            <a:spLocks noChangeArrowheads="1"/>
          </p:cNvSpPr>
          <p:nvPr/>
        </p:nvSpPr>
        <p:spPr bwMode="auto">
          <a:xfrm>
            <a:off x="68754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8" name="Oval 670"/>
          <p:cNvSpPr>
            <a:spLocks noChangeArrowheads="1"/>
          </p:cNvSpPr>
          <p:nvPr/>
        </p:nvSpPr>
        <p:spPr bwMode="auto">
          <a:xfrm>
            <a:off x="69834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19" name="Oval 671"/>
          <p:cNvSpPr>
            <a:spLocks noChangeArrowheads="1"/>
          </p:cNvSpPr>
          <p:nvPr/>
        </p:nvSpPr>
        <p:spPr bwMode="auto">
          <a:xfrm>
            <a:off x="70913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0" name="Oval 672"/>
          <p:cNvSpPr>
            <a:spLocks noChangeArrowheads="1"/>
          </p:cNvSpPr>
          <p:nvPr/>
        </p:nvSpPr>
        <p:spPr bwMode="auto">
          <a:xfrm>
            <a:off x="65516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1" name="Oval 673"/>
          <p:cNvSpPr>
            <a:spLocks noChangeArrowheads="1"/>
          </p:cNvSpPr>
          <p:nvPr/>
        </p:nvSpPr>
        <p:spPr bwMode="auto">
          <a:xfrm>
            <a:off x="66595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2" name="Oval 674"/>
          <p:cNvSpPr>
            <a:spLocks noChangeArrowheads="1"/>
          </p:cNvSpPr>
          <p:nvPr/>
        </p:nvSpPr>
        <p:spPr bwMode="auto">
          <a:xfrm>
            <a:off x="67675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3" name="Oval 675"/>
          <p:cNvSpPr>
            <a:spLocks noChangeArrowheads="1"/>
          </p:cNvSpPr>
          <p:nvPr/>
        </p:nvSpPr>
        <p:spPr bwMode="auto">
          <a:xfrm>
            <a:off x="68754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4" name="Oval 676"/>
          <p:cNvSpPr>
            <a:spLocks noChangeArrowheads="1"/>
          </p:cNvSpPr>
          <p:nvPr/>
        </p:nvSpPr>
        <p:spPr bwMode="auto">
          <a:xfrm>
            <a:off x="69834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5" name="Oval 677"/>
          <p:cNvSpPr>
            <a:spLocks noChangeArrowheads="1"/>
          </p:cNvSpPr>
          <p:nvPr/>
        </p:nvSpPr>
        <p:spPr bwMode="auto">
          <a:xfrm>
            <a:off x="70913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6" name="Oval 678"/>
          <p:cNvSpPr>
            <a:spLocks noChangeArrowheads="1"/>
          </p:cNvSpPr>
          <p:nvPr/>
        </p:nvSpPr>
        <p:spPr bwMode="auto">
          <a:xfrm>
            <a:off x="67675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7" name="Oval 679"/>
          <p:cNvSpPr>
            <a:spLocks noChangeArrowheads="1"/>
          </p:cNvSpPr>
          <p:nvPr/>
        </p:nvSpPr>
        <p:spPr bwMode="auto">
          <a:xfrm>
            <a:off x="68754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8" name="Oval 680"/>
          <p:cNvSpPr>
            <a:spLocks noChangeArrowheads="1"/>
          </p:cNvSpPr>
          <p:nvPr/>
        </p:nvSpPr>
        <p:spPr bwMode="auto">
          <a:xfrm>
            <a:off x="69834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29" name="Oval 681"/>
          <p:cNvSpPr>
            <a:spLocks noChangeArrowheads="1"/>
          </p:cNvSpPr>
          <p:nvPr/>
        </p:nvSpPr>
        <p:spPr bwMode="auto">
          <a:xfrm>
            <a:off x="70913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0" name="Oval 682"/>
          <p:cNvSpPr>
            <a:spLocks noChangeArrowheads="1"/>
          </p:cNvSpPr>
          <p:nvPr/>
        </p:nvSpPr>
        <p:spPr bwMode="auto">
          <a:xfrm>
            <a:off x="72009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1" name="Oval 683"/>
          <p:cNvSpPr>
            <a:spLocks noChangeArrowheads="1"/>
          </p:cNvSpPr>
          <p:nvPr/>
        </p:nvSpPr>
        <p:spPr bwMode="auto">
          <a:xfrm>
            <a:off x="73088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2" name="Oval 684"/>
          <p:cNvSpPr>
            <a:spLocks noChangeArrowheads="1"/>
          </p:cNvSpPr>
          <p:nvPr/>
        </p:nvSpPr>
        <p:spPr bwMode="auto">
          <a:xfrm>
            <a:off x="74168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3" name="Oval 685"/>
          <p:cNvSpPr>
            <a:spLocks noChangeArrowheads="1"/>
          </p:cNvSpPr>
          <p:nvPr/>
        </p:nvSpPr>
        <p:spPr bwMode="auto">
          <a:xfrm>
            <a:off x="75247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4" name="Oval 686"/>
          <p:cNvSpPr>
            <a:spLocks noChangeArrowheads="1"/>
          </p:cNvSpPr>
          <p:nvPr/>
        </p:nvSpPr>
        <p:spPr bwMode="auto">
          <a:xfrm>
            <a:off x="76327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5" name="Oval 687"/>
          <p:cNvSpPr>
            <a:spLocks noChangeArrowheads="1"/>
          </p:cNvSpPr>
          <p:nvPr/>
        </p:nvSpPr>
        <p:spPr bwMode="auto">
          <a:xfrm>
            <a:off x="77406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6" name="Oval 688"/>
          <p:cNvSpPr>
            <a:spLocks noChangeArrowheads="1"/>
          </p:cNvSpPr>
          <p:nvPr/>
        </p:nvSpPr>
        <p:spPr bwMode="auto">
          <a:xfrm>
            <a:off x="78486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7" name="Oval 689"/>
          <p:cNvSpPr>
            <a:spLocks noChangeArrowheads="1"/>
          </p:cNvSpPr>
          <p:nvPr/>
        </p:nvSpPr>
        <p:spPr bwMode="auto">
          <a:xfrm>
            <a:off x="79565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8" name="Oval 690"/>
          <p:cNvSpPr>
            <a:spLocks noChangeArrowheads="1"/>
          </p:cNvSpPr>
          <p:nvPr/>
        </p:nvSpPr>
        <p:spPr bwMode="auto">
          <a:xfrm>
            <a:off x="72009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39" name="Oval 691"/>
          <p:cNvSpPr>
            <a:spLocks noChangeArrowheads="1"/>
          </p:cNvSpPr>
          <p:nvPr/>
        </p:nvSpPr>
        <p:spPr bwMode="auto">
          <a:xfrm>
            <a:off x="73088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0" name="Oval 692"/>
          <p:cNvSpPr>
            <a:spLocks noChangeArrowheads="1"/>
          </p:cNvSpPr>
          <p:nvPr/>
        </p:nvSpPr>
        <p:spPr bwMode="auto">
          <a:xfrm>
            <a:off x="74168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1" name="Oval 693"/>
          <p:cNvSpPr>
            <a:spLocks noChangeArrowheads="1"/>
          </p:cNvSpPr>
          <p:nvPr/>
        </p:nvSpPr>
        <p:spPr bwMode="auto">
          <a:xfrm>
            <a:off x="75247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2" name="Oval 694"/>
          <p:cNvSpPr>
            <a:spLocks noChangeArrowheads="1"/>
          </p:cNvSpPr>
          <p:nvPr/>
        </p:nvSpPr>
        <p:spPr bwMode="auto">
          <a:xfrm>
            <a:off x="76327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3" name="Oval 695"/>
          <p:cNvSpPr>
            <a:spLocks noChangeArrowheads="1"/>
          </p:cNvSpPr>
          <p:nvPr/>
        </p:nvSpPr>
        <p:spPr bwMode="auto">
          <a:xfrm>
            <a:off x="77406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4" name="Oval 696"/>
          <p:cNvSpPr>
            <a:spLocks noChangeArrowheads="1"/>
          </p:cNvSpPr>
          <p:nvPr/>
        </p:nvSpPr>
        <p:spPr bwMode="auto">
          <a:xfrm>
            <a:off x="78486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5" name="Oval 697"/>
          <p:cNvSpPr>
            <a:spLocks noChangeArrowheads="1"/>
          </p:cNvSpPr>
          <p:nvPr/>
        </p:nvSpPr>
        <p:spPr bwMode="auto">
          <a:xfrm>
            <a:off x="72009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6" name="Oval 698"/>
          <p:cNvSpPr>
            <a:spLocks noChangeArrowheads="1"/>
          </p:cNvSpPr>
          <p:nvPr/>
        </p:nvSpPr>
        <p:spPr bwMode="auto">
          <a:xfrm>
            <a:off x="73088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7" name="Oval 699"/>
          <p:cNvSpPr>
            <a:spLocks noChangeArrowheads="1"/>
          </p:cNvSpPr>
          <p:nvPr/>
        </p:nvSpPr>
        <p:spPr bwMode="auto">
          <a:xfrm>
            <a:off x="74168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8" name="Oval 700"/>
          <p:cNvSpPr>
            <a:spLocks noChangeArrowheads="1"/>
          </p:cNvSpPr>
          <p:nvPr/>
        </p:nvSpPr>
        <p:spPr bwMode="auto">
          <a:xfrm>
            <a:off x="75247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49" name="Oval 701"/>
          <p:cNvSpPr>
            <a:spLocks noChangeArrowheads="1"/>
          </p:cNvSpPr>
          <p:nvPr/>
        </p:nvSpPr>
        <p:spPr bwMode="auto">
          <a:xfrm>
            <a:off x="76327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0" name="Oval 702"/>
          <p:cNvSpPr>
            <a:spLocks noChangeArrowheads="1"/>
          </p:cNvSpPr>
          <p:nvPr/>
        </p:nvSpPr>
        <p:spPr bwMode="auto">
          <a:xfrm>
            <a:off x="77406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1" name="Oval 703"/>
          <p:cNvSpPr>
            <a:spLocks noChangeArrowheads="1"/>
          </p:cNvSpPr>
          <p:nvPr/>
        </p:nvSpPr>
        <p:spPr bwMode="auto">
          <a:xfrm>
            <a:off x="72009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2" name="Oval 704"/>
          <p:cNvSpPr>
            <a:spLocks noChangeArrowheads="1"/>
          </p:cNvSpPr>
          <p:nvPr/>
        </p:nvSpPr>
        <p:spPr bwMode="auto">
          <a:xfrm>
            <a:off x="730885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3" name="Oval 705"/>
          <p:cNvSpPr>
            <a:spLocks noChangeArrowheads="1"/>
          </p:cNvSpPr>
          <p:nvPr/>
        </p:nvSpPr>
        <p:spPr bwMode="auto">
          <a:xfrm>
            <a:off x="74168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4" name="Oval 706"/>
          <p:cNvSpPr>
            <a:spLocks noChangeArrowheads="1"/>
          </p:cNvSpPr>
          <p:nvPr/>
        </p:nvSpPr>
        <p:spPr bwMode="auto">
          <a:xfrm>
            <a:off x="752475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5" name="Oval 707"/>
          <p:cNvSpPr>
            <a:spLocks noChangeArrowheads="1"/>
          </p:cNvSpPr>
          <p:nvPr/>
        </p:nvSpPr>
        <p:spPr bwMode="auto">
          <a:xfrm>
            <a:off x="78486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6" name="Oval 708"/>
          <p:cNvSpPr>
            <a:spLocks noChangeArrowheads="1"/>
          </p:cNvSpPr>
          <p:nvPr/>
        </p:nvSpPr>
        <p:spPr bwMode="auto">
          <a:xfrm>
            <a:off x="72009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7" name="Oval 709"/>
          <p:cNvSpPr>
            <a:spLocks noChangeArrowheads="1"/>
          </p:cNvSpPr>
          <p:nvPr/>
        </p:nvSpPr>
        <p:spPr bwMode="auto">
          <a:xfrm>
            <a:off x="730885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8" name="Oval 710"/>
          <p:cNvSpPr>
            <a:spLocks noChangeArrowheads="1"/>
          </p:cNvSpPr>
          <p:nvPr/>
        </p:nvSpPr>
        <p:spPr bwMode="auto">
          <a:xfrm>
            <a:off x="74168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59" name="Oval 711"/>
          <p:cNvSpPr>
            <a:spLocks noChangeArrowheads="1"/>
          </p:cNvSpPr>
          <p:nvPr/>
        </p:nvSpPr>
        <p:spPr bwMode="auto">
          <a:xfrm>
            <a:off x="752475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0" name="Oval 712"/>
          <p:cNvSpPr>
            <a:spLocks noChangeArrowheads="1"/>
          </p:cNvSpPr>
          <p:nvPr/>
        </p:nvSpPr>
        <p:spPr bwMode="auto">
          <a:xfrm>
            <a:off x="76327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1" name="Oval 713"/>
          <p:cNvSpPr>
            <a:spLocks noChangeArrowheads="1"/>
          </p:cNvSpPr>
          <p:nvPr/>
        </p:nvSpPr>
        <p:spPr bwMode="auto">
          <a:xfrm>
            <a:off x="72009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2" name="Oval 714"/>
          <p:cNvSpPr>
            <a:spLocks noChangeArrowheads="1"/>
          </p:cNvSpPr>
          <p:nvPr/>
        </p:nvSpPr>
        <p:spPr bwMode="auto">
          <a:xfrm>
            <a:off x="73088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3" name="Oval 715"/>
          <p:cNvSpPr>
            <a:spLocks noChangeArrowheads="1"/>
          </p:cNvSpPr>
          <p:nvPr/>
        </p:nvSpPr>
        <p:spPr bwMode="auto">
          <a:xfrm>
            <a:off x="74168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4" name="Oval 716"/>
          <p:cNvSpPr>
            <a:spLocks noChangeArrowheads="1"/>
          </p:cNvSpPr>
          <p:nvPr/>
        </p:nvSpPr>
        <p:spPr bwMode="auto">
          <a:xfrm>
            <a:off x="75247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5" name="Oval 717"/>
          <p:cNvSpPr>
            <a:spLocks noChangeArrowheads="1"/>
          </p:cNvSpPr>
          <p:nvPr/>
        </p:nvSpPr>
        <p:spPr bwMode="auto">
          <a:xfrm>
            <a:off x="76327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6" name="Oval 718"/>
          <p:cNvSpPr>
            <a:spLocks noChangeArrowheads="1"/>
          </p:cNvSpPr>
          <p:nvPr/>
        </p:nvSpPr>
        <p:spPr bwMode="auto">
          <a:xfrm>
            <a:off x="77406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7" name="Oval 719"/>
          <p:cNvSpPr>
            <a:spLocks noChangeArrowheads="1"/>
          </p:cNvSpPr>
          <p:nvPr/>
        </p:nvSpPr>
        <p:spPr bwMode="auto">
          <a:xfrm>
            <a:off x="78486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8" name="Oval 720"/>
          <p:cNvSpPr>
            <a:spLocks noChangeArrowheads="1"/>
          </p:cNvSpPr>
          <p:nvPr/>
        </p:nvSpPr>
        <p:spPr bwMode="auto">
          <a:xfrm>
            <a:off x="80645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69" name="Oval 721"/>
          <p:cNvSpPr>
            <a:spLocks noChangeArrowheads="1"/>
          </p:cNvSpPr>
          <p:nvPr/>
        </p:nvSpPr>
        <p:spPr bwMode="auto">
          <a:xfrm>
            <a:off x="81724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0" name="Oval 722"/>
          <p:cNvSpPr>
            <a:spLocks noChangeArrowheads="1"/>
          </p:cNvSpPr>
          <p:nvPr/>
        </p:nvSpPr>
        <p:spPr bwMode="auto">
          <a:xfrm>
            <a:off x="82804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1" name="Oval 723"/>
          <p:cNvSpPr>
            <a:spLocks noChangeArrowheads="1"/>
          </p:cNvSpPr>
          <p:nvPr/>
        </p:nvSpPr>
        <p:spPr bwMode="auto">
          <a:xfrm>
            <a:off x="83883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2" name="Oval 724"/>
          <p:cNvSpPr>
            <a:spLocks noChangeArrowheads="1"/>
          </p:cNvSpPr>
          <p:nvPr/>
        </p:nvSpPr>
        <p:spPr bwMode="auto">
          <a:xfrm>
            <a:off x="81724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3" name="Oval 725"/>
          <p:cNvSpPr>
            <a:spLocks noChangeArrowheads="1"/>
          </p:cNvSpPr>
          <p:nvPr/>
        </p:nvSpPr>
        <p:spPr bwMode="auto">
          <a:xfrm>
            <a:off x="82804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4" name="Oval 726"/>
          <p:cNvSpPr>
            <a:spLocks noChangeArrowheads="1"/>
          </p:cNvSpPr>
          <p:nvPr/>
        </p:nvSpPr>
        <p:spPr bwMode="auto">
          <a:xfrm>
            <a:off x="81724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5" name="Oval 727"/>
          <p:cNvSpPr>
            <a:spLocks noChangeArrowheads="1"/>
          </p:cNvSpPr>
          <p:nvPr/>
        </p:nvSpPr>
        <p:spPr bwMode="auto">
          <a:xfrm>
            <a:off x="73088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6" name="Oval 728"/>
          <p:cNvSpPr>
            <a:spLocks noChangeArrowheads="1"/>
          </p:cNvSpPr>
          <p:nvPr/>
        </p:nvSpPr>
        <p:spPr bwMode="auto">
          <a:xfrm>
            <a:off x="74168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7" name="Oval 729"/>
          <p:cNvSpPr>
            <a:spLocks noChangeArrowheads="1"/>
          </p:cNvSpPr>
          <p:nvPr/>
        </p:nvSpPr>
        <p:spPr bwMode="auto">
          <a:xfrm>
            <a:off x="75247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8" name="Oval 730"/>
          <p:cNvSpPr>
            <a:spLocks noChangeArrowheads="1"/>
          </p:cNvSpPr>
          <p:nvPr/>
        </p:nvSpPr>
        <p:spPr bwMode="auto">
          <a:xfrm>
            <a:off x="76327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79" name="Oval 731"/>
          <p:cNvSpPr>
            <a:spLocks noChangeArrowheads="1"/>
          </p:cNvSpPr>
          <p:nvPr/>
        </p:nvSpPr>
        <p:spPr bwMode="auto">
          <a:xfrm>
            <a:off x="77406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0" name="Oval 732"/>
          <p:cNvSpPr>
            <a:spLocks noChangeArrowheads="1"/>
          </p:cNvSpPr>
          <p:nvPr/>
        </p:nvSpPr>
        <p:spPr bwMode="auto">
          <a:xfrm>
            <a:off x="78486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1" name="Oval 733"/>
          <p:cNvSpPr>
            <a:spLocks noChangeArrowheads="1"/>
          </p:cNvSpPr>
          <p:nvPr/>
        </p:nvSpPr>
        <p:spPr bwMode="auto">
          <a:xfrm>
            <a:off x="79565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2" name="Oval 734"/>
          <p:cNvSpPr>
            <a:spLocks noChangeArrowheads="1"/>
          </p:cNvSpPr>
          <p:nvPr/>
        </p:nvSpPr>
        <p:spPr bwMode="auto">
          <a:xfrm>
            <a:off x="730885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3" name="Oval 735"/>
          <p:cNvSpPr>
            <a:spLocks noChangeArrowheads="1"/>
          </p:cNvSpPr>
          <p:nvPr/>
        </p:nvSpPr>
        <p:spPr bwMode="auto">
          <a:xfrm>
            <a:off x="784860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4" name="Oval 736"/>
          <p:cNvSpPr>
            <a:spLocks noChangeArrowheads="1"/>
          </p:cNvSpPr>
          <p:nvPr/>
        </p:nvSpPr>
        <p:spPr bwMode="auto">
          <a:xfrm>
            <a:off x="795655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5" name="Oval 737"/>
          <p:cNvSpPr>
            <a:spLocks noChangeArrowheads="1"/>
          </p:cNvSpPr>
          <p:nvPr/>
        </p:nvSpPr>
        <p:spPr bwMode="auto">
          <a:xfrm>
            <a:off x="73088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6" name="Oval 738"/>
          <p:cNvSpPr>
            <a:spLocks noChangeArrowheads="1"/>
          </p:cNvSpPr>
          <p:nvPr/>
        </p:nvSpPr>
        <p:spPr bwMode="auto">
          <a:xfrm>
            <a:off x="75247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7" name="Oval 739"/>
          <p:cNvSpPr>
            <a:spLocks noChangeArrowheads="1"/>
          </p:cNvSpPr>
          <p:nvPr/>
        </p:nvSpPr>
        <p:spPr bwMode="auto">
          <a:xfrm>
            <a:off x="763270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8" name="Oval 740"/>
          <p:cNvSpPr>
            <a:spLocks noChangeArrowheads="1"/>
          </p:cNvSpPr>
          <p:nvPr/>
        </p:nvSpPr>
        <p:spPr bwMode="auto">
          <a:xfrm>
            <a:off x="77406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89" name="Oval 741"/>
          <p:cNvSpPr>
            <a:spLocks noChangeArrowheads="1"/>
          </p:cNvSpPr>
          <p:nvPr/>
        </p:nvSpPr>
        <p:spPr bwMode="auto">
          <a:xfrm>
            <a:off x="79565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0" name="Oval 742"/>
          <p:cNvSpPr>
            <a:spLocks noChangeArrowheads="1"/>
          </p:cNvSpPr>
          <p:nvPr/>
        </p:nvSpPr>
        <p:spPr bwMode="auto">
          <a:xfrm>
            <a:off x="7524750" y="6165850"/>
            <a:ext cx="71438" cy="7143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1" name="Oval 743"/>
          <p:cNvSpPr>
            <a:spLocks noChangeArrowheads="1"/>
          </p:cNvSpPr>
          <p:nvPr/>
        </p:nvSpPr>
        <p:spPr bwMode="auto">
          <a:xfrm>
            <a:off x="763270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2" name="Oval 744"/>
          <p:cNvSpPr>
            <a:spLocks noChangeArrowheads="1"/>
          </p:cNvSpPr>
          <p:nvPr/>
        </p:nvSpPr>
        <p:spPr bwMode="auto">
          <a:xfrm>
            <a:off x="774065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3" name="Oval 745"/>
          <p:cNvSpPr>
            <a:spLocks noChangeArrowheads="1"/>
          </p:cNvSpPr>
          <p:nvPr/>
        </p:nvSpPr>
        <p:spPr bwMode="auto">
          <a:xfrm>
            <a:off x="752475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4" name="Oval 746"/>
          <p:cNvSpPr>
            <a:spLocks noChangeArrowheads="1"/>
          </p:cNvSpPr>
          <p:nvPr/>
        </p:nvSpPr>
        <p:spPr bwMode="auto">
          <a:xfrm>
            <a:off x="763270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5" name="Oval 747"/>
          <p:cNvSpPr>
            <a:spLocks noChangeArrowheads="1"/>
          </p:cNvSpPr>
          <p:nvPr/>
        </p:nvSpPr>
        <p:spPr bwMode="auto">
          <a:xfrm>
            <a:off x="774065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6" name="Oval 748"/>
          <p:cNvSpPr>
            <a:spLocks noChangeArrowheads="1"/>
          </p:cNvSpPr>
          <p:nvPr/>
        </p:nvSpPr>
        <p:spPr bwMode="auto">
          <a:xfrm>
            <a:off x="784860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7" name="Oval 749"/>
          <p:cNvSpPr>
            <a:spLocks noChangeArrowheads="1"/>
          </p:cNvSpPr>
          <p:nvPr/>
        </p:nvSpPr>
        <p:spPr bwMode="auto">
          <a:xfrm>
            <a:off x="7848600" y="63817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8" name="Oval 750"/>
          <p:cNvSpPr>
            <a:spLocks noChangeArrowheads="1"/>
          </p:cNvSpPr>
          <p:nvPr/>
        </p:nvSpPr>
        <p:spPr bwMode="auto">
          <a:xfrm>
            <a:off x="72009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599" name="Oval 751"/>
          <p:cNvSpPr>
            <a:spLocks noChangeArrowheads="1"/>
          </p:cNvSpPr>
          <p:nvPr/>
        </p:nvSpPr>
        <p:spPr bwMode="auto">
          <a:xfrm>
            <a:off x="73088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0" name="Oval 752"/>
          <p:cNvSpPr>
            <a:spLocks noChangeArrowheads="1"/>
          </p:cNvSpPr>
          <p:nvPr/>
        </p:nvSpPr>
        <p:spPr bwMode="auto">
          <a:xfrm>
            <a:off x="74168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1" name="Oval 753"/>
          <p:cNvSpPr>
            <a:spLocks noChangeArrowheads="1"/>
          </p:cNvSpPr>
          <p:nvPr/>
        </p:nvSpPr>
        <p:spPr bwMode="auto">
          <a:xfrm>
            <a:off x="75247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2" name="Oval 754"/>
          <p:cNvSpPr>
            <a:spLocks noChangeArrowheads="1"/>
          </p:cNvSpPr>
          <p:nvPr/>
        </p:nvSpPr>
        <p:spPr bwMode="auto">
          <a:xfrm>
            <a:off x="76327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3" name="Oval 755"/>
          <p:cNvSpPr>
            <a:spLocks noChangeArrowheads="1"/>
          </p:cNvSpPr>
          <p:nvPr/>
        </p:nvSpPr>
        <p:spPr bwMode="auto">
          <a:xfrm>
            <a:off x="77406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4" name="Oval 756"/>
          <p:cNvSpPr>
            <a:spLocks noChangeArrowheads="1"/>
          </p:cNvSpPr>
          <p:nvPr/>
        </p:nvSpPr>
        <p:spPr bwMode="auto">
          <a:xfrm>
            <a:off x="78486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5" name="Oval 757"/>
          <p:cNvSpPr>
            <a:spLocks noChangeArrowheads="1"/>
          </p:cNvSpPr>
          <p:nvPr/>
        </p:nvSpPr>
        <p:spPr bwMode="auto">
          <a:xfrm>
            <a:off x="79565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6" name="Oval 758"/>
          <p:cNvSpPr>
            <a:spLocks noChangeArrowheads="1"/>
          </p:cNvSpPr>
          <p:nvPr/>
        </p:nvSpPr>
        <p:spPr bwMode="auto">
          <a:xfrm>
            <a:off x="72009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7" name="Oval 759"/>
          <p:cNvSpPr>
            <a:spLocks noChangeArrowheads="1"/>
          </p:cNvSpPr>
          <p:nvPr/>
        </p:nvSpPr>
        <p:spPr bwMode="auto">
          <a:xfrm>
            <a:off x="73088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8" name="Oval 760"/>
          <p:cNvSpPr>
            <a:spLocks noChangeArrowheads="1"/>
          </p:cNvSpPr>
          <p:nvPr/>
        </p:nvSpPr>
        <p:spPr bwMode="auto">
          <a:xfrm>
            <a:off x="74168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09" name="Oval 761"/>
          <p:cNvSpPr>
            <a:spLocks noChangeArrowheads="1"/>
          </p:cNvSpPr>
          <p:nvPr/>
        </p:nvSpPr>
        <p:spPr bwMode="auto">
          <a:xfrm>
            <a:off x="75247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0" name="Oval 762"/>
          <p:cNvSpPr>
            <a:spLocks noChangeArrowheads="1"/>
          </p:cNvSpPr>
          <p:nvPr/>
        </p:nvSpPr>
        <p:spPr bwMode="auto">
          <a:xfrm>
            <a:off x="76327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1" name="Oval 763"/>
          <p:cNvSpPr>
            <a:spLocks noChangeArrowheads="1"/>
          </p:cNvSpPr>
          <p:nvPr/>
        </p:nvSpPr>
        <p:spPr bwMode="auto">
          <a:xfrm>
            <a:off x="77406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2" name="Oval 764"/>
          <p:cNvSpPr>
            <a:spLocks noChangeArrowheads="1"/>
          </p:cNvSpPr>
          <p:nvPr/>
        </p:nvSpPr>
        <p:spPr bwMode="auto">
          <a:xfrm>
            <a:off x="78486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3" name="Oval 765"/>
          <p:cNvSpPr>
            <a:spLocks noChangeArrowheads="1"/>
          </p:cNvSpPr>
          <p:nvPr/>
        </p:nvSpPr>
        <p:spPr bwMode="auto">
          <a:xfrm>
            <a:off x="79565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4" name="Oval 766"/>
          <p:cNvSpPr>
            <a:spLocks noChangeArrowheads="1"/>
          </p:cNvSpPr>
          <p:nvPr/>
        </p:nvSpPr>
        <p:spPr bwMode="auto">
          <a:xfrm>
            <a:off x="72009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5" name="Oval 767"/>
          <p:cNvSpPr>
            <a:spLocks noChangeArrowheads="1"/>
          </p:cNvSpPr>
          <p:nvPr/>
        </p:nvSpPr>
        <p:spPr bwMode="auto">
          <a:xfrm>
            <a:off x="73088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6" name="Oval 768"/>
          <p:cNvSpPr>
            <a:spLocks noChangeArrowheads="1"/>
          </p:cNvSpPr>
          <p:nvPr/>
        </p:nvSpPr>
        <p:spPr bwMode="auto">
          <a:xfrm>
            <a:off x="74168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7" name="Oval 769"/>
          <p:cNvSpPr>
            <a:spLocks noChangeArrowheads="1"/>
          </p:cNvSpPr>
          <p:nvPr/>
        </p:nvSpPr>
        <p:spPr bwMode="auto">
          <a:xfrm>
            <a:off x="75247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8" name="Oval 770"/>
          <p:cNvSpPr>
            <a:spLocks noChangeArrowheads="1"/>
          </p:cNvSpPr>
          <p:nvPr/>
        </p:nvSpPr>
        <p:spPr bwMode="auto">
          <a:xfrm>
            <a:off x="76327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19" name="Oval 771"/>
          <p:cNvSpPr>
            <a:spLocks noChangeArrowheads="1"/>
          </p:cNvSpPr>
          <p:nvPr/>
        </p:nvSpPr>
        <p:spPr bwMode="auto">
          <a:xfrm>
            <a:off x="77406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0" name="Oval 772"/>
          <p:cNvSpPr>
            <a:spLocks noChangeArrowheads="1"/>
          </p:cNvSpPr>
          <p:nvPr/>
        </p:nvSpPr>
        <p:spPr bwMode="auto">
          <a:xfrm>
            <a:off x="78486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1" name="Oval 773"/>
          <p:cNvSpPr>
            <a:spLocks noChangeArrowheads="1"/>
          </p:cNvSpPr>
          <p:nvPr/>
        </p:nvSpPr>
        <p:spPr bwMode="auto">
          <a:xfrm>
            <a:off x="79565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2" name="Oval 774"/>
          <p:cNvSpPr>
            <a:spLocks noChangeArrowheads="1"/>
          </p:cNvSpPr>
          <p:nvPr/>
        </p:nvSpPr>
        <p:spPr bwMode="auto">
          <a:xfrm>
            <a:off x="72009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3" name="Oval 775"/>
          <p:cNvSpPr>
            <a:spLocks noChangeArrowheads="1"/>
          </p:cNvSpPr>
          <p:nvPr/>
        </p:nvSpPr>
        <p:spPr bwMode="auto">
          <a:xfrm>
            <a:off x="73088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4" name="Oval 776"/>
          <p:cNvSpPr>
            <a:spLocks noChangeArrowheads="1"/>
          </p:cNvSpPr>
          <p:nvPr/>
        </p:nvSpPr>
        <p:spPr bwMode="auto">
          <a:xfrm>
            <a:off x="74168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5" name="Oval 777"/>
          <p:cNvSpPr>
            <a:spLocks noChangeArrowheads="1"/>
          </p:cNvSpPr>
          <p:nvPr/>
        </p:nvSpPr>
        <p:spPr bwMode="auto">
          <a:xfrm>
            <a:off x="75247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6" name="Oval 778"/>
          <p:cNvSpPr>
            <a:spLocks noChangeArrowheads="1"/>
          </p:cNvSpPr>
          <p:nvPr/>
        </p:nvSpPr>
        <p:spPr bwMode="auto">
          <a:xfrm>
            <a:off x="76327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7" name="Oval 779"/>
          <p:cNvSpPr>
            <a:spLocks noChangeArrowheads="1"/>
          </p:cNvSpPr>
          <p:nvPr/>
        </p:nvSpPr>
        <p:spPr bwMode="auto">
          <a:xfrm>
            <a:off x="77406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8" name="Oval 780"/>
          <p:cNvSpPr>
            <a:spLocks noChangeArrowheads="1"/>
          </p:cNvSpPr>
          <p:nvPr/>
        </p:nvSpPr>
        <p:spPr bwMode="auto">
          <a:xfrm>
            <a:off x="78486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29" name="Oval 781"/>
          <p:cNvSpPr>
            <a:spLocks noChangeArrowheads="1"/>
          </p:cNvSpPr>
          <p:nvPr/>
        </p:nvSpPr>
        <p:spPr bwMode="auto">
          <a:xfrm>
            <a:off x="79565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0" name="Oval 782"/>
          <p:cNvSpPr>
            <a:spLocks noChangeArrowheads="1"/>
          </p:cNvSpPr>
          <p:nvPr/>
        </p:nvSpPr>
        <p:spPr bwMode="auto">
          <a:xfrm>
            <a:off x="72009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1" name="Oval 783"/>
          <p:cNvSpPr>
            <a:spLocks noChangeArrowheads="1"/>
          </p:cNvSpPr>
          <p:nvPr/>
        </p:nvSpPr>
        <p:spPr bwMode="auto">
          <a:xfrm>
            <a:off x="73088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2" name="Oval 784"/>
          <p:cNvSpPr>
            <a:spLocks noChangeArrowheads="1"/>
          </p:cNvSpPr>
          <p:nvPr/>
        </p:nvSpPr>
        <p:spPr bwMode="auto">
          <a:xfrm>
            <a:off x="74168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3" name="Oval 785"/>
          <p:cNvSpPr>
            <a:spLocks noChangeArrowheads="1"/>
          </p:cNvSpPr>
          <p:nvPr/>
        </p:nvSpPr>
        <p:spPr bwMode="auto">
          <a:xfrm>
            <a:off x="75247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4" name="Oval 786"/>
          <p:cNvSpPr>
            <a:spLocks noChangeArrowheads="1"/>
          </p:cNvSpPr>
          <p:nvPr/>
        </p:nvSpPr>
        <p:spPr bwMode="auto">
          <a:xfrm>
            <a:off x="76327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5" name="Oval 787"/>
          <p:cNvSpPr>
            <a:spLocks noChangeArrowheads="1"/>
          </p:cNvSpPr>
          <p:nvPr/>
        </p:nvSpPr>
        <p:spPr bwMode="auto">
          <a:xfrm>
            <a:off x="77406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6" name="Oval 788"/>
          <p:cNvSpPr>
            <a:spLocks noChangeArrowheads="1"/>
          </p:cNvSpPr>
          <p:nvPr/>
        </p:nvSpPr>
        <p:spPr bwMode="auto">
          <a:xfrm>
            <a:off x="78486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7" name="Oval 789"/>
          <p:cNvSpPr>
            <a:spLocks noChangeArrowheads="1"/>
          </p:cNvSpPr>
          <p:nvPr/>
        </p:nvSpPr>
        <p:spPr bwMode="auto">
          <a:xfrm>
            <a:off x="79565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8" name="Oval 790"/>
          <p:cNvSpPr>
            <a:spLocks noChangeArrowheads="1"/>
          </p:cNvSpPr>
          <p:nvPr/>
        </p:nvSpPr>
        <p:spPr bwMode="auto">
          <a:xfrm>
            <a:off x="72009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39" name="Oval 791"/>
          <p:cNvSpPr>
            <a:spLocks noChangeArrowheads="1"/>
          </p:cNvSpPr>
          <p:nvPr/>
        </p:nvSpPr>
        <p:spPr bwMode="auto">
          <a:xfrm>
            <a:off x="73088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0" name="Oval 792"/>
          <p:cNvSpPr>
            <a:spLocks noChangeArrowheads="1"/>
          </p:cNvSpPr>
          <p:nvPr/>
        </p:nvSpPr>
        <p:spPr bwMode="auto">
          <a:xfrm>
            <a:off x="74168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1" name="Oval 793"/>
          <p:cNvSpPr>
            <a:spLocks noChangeArrowheads="1"/>
          </p:cNvSpPr>
          <p:nvPr/>
        </p:nvSpPr>
        <p:spPr bwMode="auto">
          <a:xfrm>
            <a:off x="75247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2" name="Oval 794"/>
          <p:cNvSpPr>
            <a:spLocks noChangeArrowheads="1"/>
          </p:cNvSpPr>
          <p:nvPr/>
        </p:nvSpPr>
        <p:spPr bwMode="auto">
          <a:xfrm>
            <a:off x="76327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3" name="Oval 795"/>
          <p:cNvSpPr>
            <a:spLocks noChangeArrowheads="1"/>
          </p:cNvSpPr>
          <p:nvPr/>
        </p:nvSpPr>
        <p:spPr bwMode="auto">
          <a:xfrm>
            <a:off x="77406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4" name="Oval 796"/>
          <p:cNvSpPr>
            <a:spLocks noChangeArrowheads="1"/>
          </p:cNvSpPr>
          <p:nvPr/>
        </p:nvSpPr>
        <p:spPr bwMode="auto">
          <a:xfrm>
            <a:off x="78486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5" name="Oval 797"/>
          <p:cNvSpPr>
            <a:spLocks noChangeArrowheads="1"/>
          </p:cNvSpPr>
          <p:nvPr/>
        </p:nvSpPr>
        <p:spPr bwMode="auto">
          <a:xfrm>
            <a:off x="79565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6" name="Oval 798"/>
          <p:cNvSpPr>
            <a:spLocks noChangeArrowheads="1"/>
          </p:cNvSpPr>
          <p:nvPr/>
        </p:nvSpPr>
        <p:spPr bwMode="auto">
          <a:xfrm>
            <a:off x="80645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7" name="Oval 799"/>
          <p:cNvSpPr>
            <a:spLocks noChangeArrowheads="1"/>
          </p:cNvSpPr>
          <p:nvPr/>
        </p:nvSpPr>
        <p:spPr bwMode="auto">
          <a:xfrm>
            <a:off x="81724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8" name="Oval 800"/>
          <p:cNvSpPr>
            <a:spLocks noChangeArrowheads="1"/>
          </p:cNvSpPr>
          <p:nvPr/>
        </p:nvSpPr>
        <p:spPr bwMode="auto">
          <a:xfrm>
            <a:off x="82804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49" name="Oval 801"/>
          <p:cNvSpPr>
            <a:spLocks noChangeArrowheads="1"/>
          </p:cNvSpPr>
          <p:nvPr/>
        </p:nvSpPr>
        <p:spPr bwMode="auto">
          <a:xfrm>
            <a:off x="83883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0" name="Oval 802"/>
          <p:cNvSpPr>
            <a:spLocks noChangeArrowheads="1"/>
          </p:cNvSpPr>
          <p:nvPr/>
        </p:nvSpPr>
        <p:spPr bwMode="auto">
          <a:xfrm>
            <a:off x="84963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1" name="Oval 803"/>
          <p:cNvSpPr>
            <a:spLocks noChangeArrowheads="1"/>
          </p:cNvSpPr>
          <p:nvPr/>
        </p:nvSpPr>
        <p:spPr bwMode="auto">
          <a:xfrm>
            <a:off x="80645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2" name="Oval 804"/>
          <p:cNvSpPr>
            <a:spLocks noChangeArrowheads="1"/>
          </p:cNvSpPr>
          <p:nvPr/>
        </p:nvSpPr>
        <p:spPr bwMode="auto">
          <a:xfrm>
            <a:off x="81724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3" name="Oval 805"/>
          <p:cNvSpPr>
            <a:spLocks noChangeArrowheads="1"/>
          </p:cNvSpPr>
          <p:nvPr/>
        </p:nvSpPr>
        <p:spPr bwMode="auto">
          <a:xfrm>
            <a:off x="82804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4" name="Oval 806"/>
          <p:cNvSpPr>
            <a:spLocks noChangeArrowheads="1"/>
          </p:cNvSpPr>
          <p:nvPr/>
        </p:nvSpPr>
        <p:spPr bwMode="auto">
          <a:xfrm>
            <a:off x="83883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5" name="Oval 807"/>
          <p:cNvSpPr>
            <a:spLocks noChangeArrowheads="1"/>
          </p:cNvSpPr>
          <p:nvPr/>
        </p:nvSpPr>
        <p:spPr bwMode="auto">
          <a:xfrm>
            <a:off x="84963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6" name="Oval 808"/>
          <p:cNvSpPr>
            <a:spLocks noChangeArrowheads="1"/>
          </p:cNvSpPr>
          <p:nvPr/>
        </p:nvSpPr>
        <p:spPr bwMode="auto">
          <a:xfrm>
            <a:off x="80645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7" name="Oval 809"/>
          <p:cNvSpPr>
            <a:spLocks noChangeArrowheads="1"/>
          </p:cNvSpPr>
          <p:nvPr/>
        </p:nvSpPr>
        <p:spPr bwMode="auto">
          <a:xfrm>
            <a:off x="81724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8" name="Oval 810"/>
          <p:cNvSpPr>
            <a:spLocks noChangeArrowheads="1"/>
          </p:cNvSpPr>
          <p:nvPr/>
        </p:nvSpPr>
        <p:spPr bwMode="auto">
          <a:xfrm>
            <a:off x="82804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59" name="Oval 811"/>
          <p:cNvSpPr>
            <a:spLocks noChangeArrowheads="1"/>
          </p:cNvSpPr>
          <p:nvPr/>
        </p:nvSpPr>
        <p:spPr bwMode="auto">
          <a:xfrm>
            <a:off x="83883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0" name="Oval 812"/>
          <p:cNvSpPr>
            <a:spLocks noChangeArrowheads="1"/>
          </p:cNvSpPr>
          <p:nvPr/>
        </p:nvSpPr>
        <p:spPr bwMode="auto">
          <a:xfrm>
            <a:off x="84963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1" name="Oval 813"/>
          <p:cNvSpPr>
            <a:spLocks noChangeArrowheads="1"/>
          </p:cNvSpPr>
          <p:nvPr/>
        </p:nvSpPr>
        <p:spPr bwMode="auto">
          <a:xfrm>
            <a:off x="80645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2" name="Oval 814"/>
          <p:cNvSpPr>
            <a:spLocks noChangeArrowheads="1"/>
          </p:cNvSpPr>
          <p:nvPr/>
        </p:nvSpPr>
        <p:spPr bwMode="auto">
          <a:xfrm>
            <a:off x="81724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3" name="Oval 815"/>
          <p:cNvSpPr>
            <a:spLocks noChangeArrowheads="1"/>
          </p:cNvSpPr>
          <p:nvPr/>
        </p:nvSpPr>
        <p:spPr bwMode="auto">
          <a:xfrm>
            <a:off x="82804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4" name="Oval 816"/>
          <p:cNvSpPr>
            <a:spLocks noChangeArrowheads="1"/>
          </p:cNvSpPr>
          <p:nvPr/>
        </p:nvSpPr>
        <p:spPr bwMode="auto">
          <a:xfrm>
            <a:off x="83883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5" name="Oval 817"/>
          <p:cNvSpPr>
            <a:spLocks noChangeArrowheads="1"/>
          </p:cNvSpPr>
          <p:nvPr/>
        </p:nvSpPr>
        <p:spPr bwMode="auto">
          <a:xfrm>
            <a:off x="84963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6" name="Oval 818"/>
          <p:cNvSpPr>
            <a:spLocks noChangeArrowheads="1"/>
          </p:cNvSpPr>
          <p:nvPr/>
        </p:nvSpPr>
        <p:spPr bwMode="auto">
          <a:xfrm>
            <a:off x="80645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7" name="Oval 819"/>
          <p:cNvSpPr>
            <a:spLocks noChangeArrowheads="1"/>
          </p:cNvSpPr>
          <p:nvPr/>
        </p:nvSpPr>
        <p:spPr bwMode="auto">
          <a:xfrm>
            <a:off x="81724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8" name="Oval 820"/>
          <p:cNvSpPr>
            <a:spLocks noChangeArrowheads="1"/>
          </p:cNvSpPr>
          <p:nvPr/>
        </p:nvSpPr>
        <p:spPr bwMode="auto">
          <a:xfrm>
            <a:off x="82804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69" name="Oval 821"/>
          <p:cNvSpPr>
            <a:spLocks noChangeArrowheads="1"/>
          </p:cNvSpPr>
          <p:nvPr/>
        </p:nvSpPr>
        <p:spPr bwMode="auto">
          <a:xfrm>
            <a:off x="83883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0" name="Oval 822"/>
          <p:cNvSpPr>
            <a:spLocks noChangeArrowheads="1"/>
          </p:cNvSpPr>
          <p:nvPr/>
        </p:nvSpPr>
        <p:spPr bwMode="auto">
          <a:xfrm>
            <a:off x="80645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1" name="Oval 823"/>
          <p:cNvSpPr>
            <a:spLocks noChangeArrowheads="1"/>
          </p:cNvSpPr>
          <p:nvPr/>
        </p:nvSpPr>
        <p:spPr bwMode="auto">
          <a:xfrm>
            <a:off x="81724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2" name="Oval 824"/>
          <p:cNvSpPr>
            <a:spLocks noChangeArrowheads="1"/>
          </p:cNvSpPr>
          <p:nvPr/>
        </p:nvSpPr>
        <p:spPr bwMode="auto">
          <a:xfrm>
            <a:off x="82804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3" name="Oval 825"/>
          <p:cNvSpPr>
            <a:spLocks noChangeArrowheads="1"/>
          </p:cNvSpPr>
          <p:nvPr/>
        </p:nvSpPr>
        <p:spPr bwMode="auto">
          <a:xfrm>
            <a:off x="83883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4" name="Oval 826"/>
          <p:cNvSpPr>
            <a:spLocks noChangeArrowheads="1"/>
          </p:cNvSpPr>
          <p:nvPr/>
        </p:nvSpPr>
        <p:spPr bwMode="auto">
          <a:xfrm>
            <a:off x="72009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5" name="Oval 827"/>
          <p:cNvSpPr>
            <a:spLocks noChangeArrowheads="1"/>
          </p:cNvSpPr>
          <p:nvPr/>
        </p:nvSpPr>
        <p:spPr bwMode="auto">
          <a:xfrm>
            <a:off x="73088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6" name="Oval 828"/>
          <p:cNvSpPr>
            <a:spLocks noChangeArrowheads="1"/>
          </p:cNvSpPr>
          <p:nvPr/>
        </p:nvSpPr>
        <p:spPr bwMode="auto">
          <a:xfrm>
            <a:off x="74168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7" name="Oval 829"/>
          <p:cNvSpPr>
            <a:spLocks noChangeArrowheads="1"/>
          </p:cNvSpPr>
          <p:nvPr/>
        </p:nvSpPr>
        <p:spPr bwMode="auto">
          <a:xfrm>
            <a:off x="75247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8" name="Oval 830"/>
          <p:cNvSpPr>
            <a:spLocks noChangeArrowheads="1"/>
          </p:cNvSpPr>
          <p:nvPr/>
        </p:nvSpPr>
        <p:spPr bwMode="auto">
          <a:xfrm>
            <a:off x="76327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79" name="Oval 831"/>
          <p:cNvSpPr>
            <a:spLocks noChangeArrowheads="1"/>
          </p:cNvSpPr>
          <p:nvPr/>
        </p:nvSpPr>
        <p:spPr bwMode="auto">
          <a:xfrm>
            <a:off x="77406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0" name="Oval 832"/>
          <p:cNvSpPr>
            <a:spLocks noChangeArrowheads="1"/>
          </p:cNvSpPr>
          <p:nvPr/>
        </p:nvSpPr>
        <p:spPr bwMode="auto">
          <a:xfrm>
            <a:off x="78486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1" name="Oval 833"/>
          <p:cNvSpPr>
            <a:spLocks noChangeArrowheads="1"/>
          </p:cNvSpPr>
          <p:nvPr/>
        </p:nvSpPr>
        <p:spPr bwMode="auto">
          <a:xfrm>
            <a:off x="79565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2" name="Oval 834"/>
          <p:cNvSpPr>
            <a:spLocks noChangeArrowheads="1"/>
          </p:cNvSpPr>
          <p:nvPr/>
        </p:nvSpPr>
        <p:spPr bwMode="auto">
          <a:xfrm>
            <a:off x="72009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3" name="Oval 835"/>
          <p:cNvSpPr>
            <a:spLocks noChangeArrowheads="1"/>
          </p:cNvSpPr>
          <p:nvPr/>
        </p:nvSpPr>
        <p:spPr bwMode="auto">
          <a:xfrm>
            <a:off x="73088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4" name="Oval 836"/>
          <p:cNvSpPr>
            <a:spLocks noChangeArrowheads="1"/>
          </p:cNvSpPr>
          <p:nvPr/>
        </p:nvSpPr>
        <p:spPr bwMode="auto">
          <a:xfrm>
            <a:off x="74168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5" name="Oval 837"/>
          <p:cNvSpPr>
            <a:spLocks noChangeArrowheads="1"/>
          </p:cNvSpPr>
          <p:nvPr/>
        </p:nvSpPr>
        <p:spPr bwMode="auto">
          <a:xfrm>
            <a:off x="75247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6" name="Oval 838"/>
          <p:cNvSpPr>
            <a:spLocks noChangeArrowheads="1"/>
          </p:cNvSpPr>
          <p:nvPr/>
        </p:nvSpPr>
        <p:spPr bwMode="auto">
          <a:xfrm>
            <a:off x="76327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7" name="Oval 839"/>
          <p:cNvSpPr>
            <a:spLocks noChangeArrowheads="1"/>
          </p:cNvSpPr>
          <p:nvPr/>
        </p:nvSpPr>
        <p:spPr bwMode="auto">
          <a:xfrm>
            <a:off x="77406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8" name="Oval 840"/>
          <p:cNvSpPr>
            <a:spLocks noChangeArrowheads="1"/>
          </p:cNvSpPr>
          <p:nvPr/>
        </p:nvSpPr>
        <p:spPr bwMode="auto">
          <a:xfrm>
            <a:off x="78486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89" name="Oval 841"/>
          <p:cNvSpPr>
            <a:spLocks noChangeArrowheads="1"/>
          </p:cNvSpPr>
          <p:nvPr/>
        </p:nvSpPr>
        <p:spPr bwMode="auto">
          <a:xfrm>
            <a:off x="79565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0" name="Oval 842"/>
          <p:cNvSpPr>
            <a:spLocks noChangeArrowheads="1"/>
          </p:cNvSpPr>
          <p:nvPr/>
        </p:nvSpPr>
        <p:spPr bwMode="auto">
          <a:xfrm>
            <a:off x="72009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1" name="Oval 843"/>
          <p:cNvSpPr>
            <a:spLocks noChangeArrowheads="1"/>
          </p:cNvSpPr>
          <p:nvPr/>
        </p:nvSpPr>
        <p:spPr bwMode="auto">
          <a:xfrm>
            <a:off x="73088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2" name="Oval 844"/>
          <p:cNvSpPr>
            <a:spLocks noChangeArrowheads="1"/>
          </p:cNvSpPr>
          <p:nvPr/>
        </p:nvSpPr>
        <p:spPr bwMode="auto">
          <a:xfrm>
            <a:off x="74168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3" name="Oval 845"/>
          <p:cNvSpPr>
            <a:spLocks noChangeArrowheads="1"/>
          </p:cNvSpPr>
          <p:nvPr/>
        </p:nvSpPr>
        <p:spPr bwMode="auto">
          <a:xfrm>
            <a:off x="75247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4" name="Oval 846"/>
          <p:cNvSpPr>
            <a:spLocks noChangeArrowheads="1"/>
          </p:cNvSpPr>
          <p:nvPr/>
        </p:nvSpPr>
        <p:spPr bwMode="auto">
          <a:xfrm>
            <a:off x="76327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5" name="Oval 847"/>
          <p:cNvSpPr>
            <a:spLocks noChangeArrowheads="1"/>
          </p:cNvSpPr>
          <p:nvPr/>
        </p:nvSpPr>
        <p:spPr bwMode="auto">
          <a:xfrm>
            <a:off x="77406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6" name="Oval 848"/>
          <p:cNvSpPr>
            <a:spLocks noChangeArrowheads="1"/>
          </p:cNvSpPr>
          <p:nvPr/>
        </p:nvSpPr>
        <p:spPr bwMode="auto">
          <a:xfrm>
            <a:off x="78486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7" name="Oval 849"/>
          <p:cNvSpPr>
            <a:spLocks noChangeArrowheads="1"/>
          </p:cNvSpPr>
          <p:nvPr/>
        </p:nvSpPr>
        <p:spPr bwMode="auto">
          <a:xfrm>
            <a:off x="79565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8" name="Oval 850"/>
          <p:cNvSpPr>
            <a:spLocks noChangeArrowheads="1"/>
          </p:cNvSpPr>
          <p:nvPr/>
        </p:nvSpPr>
        <p:spPr bwMode="auto">
          <a:xfrm>
            <a:off x="72009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699" name="Oval 851"/>
          <p:cNvSpPr>
            <a:spLocks noChangeArrowheads="1"/>
          </p:cNvSpPr>
          <p:nvPr/>
        </p:nvSpPr>
        <p:spPr bwMode="auto">
          <a:xfrm>
            <a:off x="73088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0" name="Oval 852"/>
          <p:cNvSpPr>
            <a:spLocks noChangeArrowheads="1"/>
          </p:cNvSpPr>
          <p:nvPr/>
        </p:nvSpPr>
        <p:spPr bwMode="auto">
          <a:xfrm>
            <a:off x="74168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1" name="Oval 853"/>
          <p:cNvSpPr>
            <a:spLocks noChangeArrowheads="1"/>
          </p:cNvSpPr>
          <p:nvPr/>
        </p:nvSpPr>
        <p:spPr bwMode="auto">
          <a:xfrm>
            <a:off x="75247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2" name="Oval 854"/>
          <p:cNvSpPr>
            <a:spLocks noChangeArrowheads="1"/>
          </p:cNvSpPr>
          <p:nvPr/>
        </p:nvSpPr>
        <p:spPr bwMode="auto">
          <a:xfrm>
            <a:off x="76327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3" name="Oval 855"/>
          <p:cNvSpPr>
            <a:spLocks noChangeArrowheads="1"/>
          </p:cNvSpPr>
          <p:nvPr/>
        </p:nvSpPr>
        <p:spPr bwMode="auto">
          <a:xfrm>
            <a:off x="77406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4" name="Oval 856"/>
          <p:cNvSpPr>
            <a:spLocks noChangeArrowheads="1"/>
          </p:cNvSpPr>
          <p:nvPr/>
        </p:nvSpPr>
        <p:spPr bwMode="auto">
          <a:xfrm>
            <a:off x="79565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5" name="Oval 857"/>
          <p:cNvSpPr>
            <a:spLocks noChangeArrowheads="1"/>
          </p:cNvSpPr>
          <p:nvPr/>
        </p:nvSpPr>
        <p:spPr bwMode="auto">
          <a:xfrm>
            <a:off x="72009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6" name="Oval 858"/>
          <p:cNvSpPr>
            <a:spLocks noChangeArrowheads="1"/>
          </p:cNvSpPr>
          <p:nvPr/>
        </p:nvSpPr>
        <p:spPr bwMode="auto">
          <a:xfrm>
            <a:off x="73088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7" name="Oval 859"/>
          <p:cNvSpPr>
            <a:spLocks noChangeArrowheads="1"/>
          </p:cNvSpPr>
          <p:nvPr/>
        </p:nvSpPr>
        <p:spPr bwMode="auto">
          <a:xfrm>
            <a:off x="74168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8" name="Oval 860"/>
          <p:cNvSpPr>
            <a:spLocks noChangeArrowheads="1"/>
          </p:cNvSpPr>
          <p:nvPr/>
        </p:nvSpPr>
        <p:spPr bwMode="auto">
          <a:xfrm>
            <a:off x="75247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09" name="Oval 861"/>
          <p:cNvSpPr>
            <a:spLocks noChangeArrowheads="1"/>
          </p:cNvSpPr>
          <p:nvPr/>
        </p:nvSpPr>
        <p:spPr bwMode="auto">
          <a:xfrm>
            <a:off x="76327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0" name="Oval 862"/>
          <p:cNvSpPr>
            <a:spLocks noChangeArrowheads="1"/>
          </p:cNvSpPr>
          <p:nvPr/>
        </p:nvSpPr>
        <p:spPr bwMode="auto">
          <a:xfrm>
            <a:off x="77406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1" name="Oval 863"/>
          <p:cNvSpPr>
            <a:spLocks noChangeArrowheads="1"/>
          </p:cNvSpPr>
          <p:nvPr/>
        </p:nvSpPr>
        <p:spPr bwMode="auto">
          <a:xfrm>
            <a:off x="78486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2" name="Oval 864"/>
          <p:cNvSpPr>
            <a:spLocks noChangeArrowheads="1"/>
          </p:cNvSpPr>
          <p:nvPr/>
        </p:nvSpPr>
        <p:spPr bwMode="auto">
          <a:xfrm>
            <a:off x="79565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3" name="Oval 865"/>
          <p:cNvSpPr>
            <a:spLocks noChangeArrowheads="1"/>
          </p:cNvSpPr>
          <p:nvPr/>
        </p:nvSpPr>
        <p:spPr bwMode="auto">
          <a:xfrm>
            <a:off x="72009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4" name="Oval 866"/>
          <p:cNvSpPr>
            <a:spLocks noChangeArrowheads="1"/>
          </p:cNvSpPr>
          <p:nvPr/>
        </p:nvSpPr>
        <p:spPr bwMode="auto">
          <a:xfrm>
            <a:off x="73088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5" name="Oval 867"/>
          <p:cNvSpPr>
            <a:spLocks noChangeArrowheads="1"/>
          </p:cNvSpPr>
          <p:nvPr/>
        </p:nvSpPr>
        <p:spPr bwMode="auto">
          <a:xfrm>
            <a:off x="74168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6" name="Oval 868"/>
          <p:cNvSpPr>
            <a:spLocks noChangeArrowheads="1"/>
          </p:cNvSpPr>
          <p:nvPr/>
        </p:nvSpPr>
        <p:spPr bwMode="auto">
          <a:xfrm>
            <a:off x="75247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7" name="Oval 869"/>
          <p:cNvSpPr>
            <a:spLocks noChangeArrowheads="1"/>
          </p:cNvSpPr>
          <p:nvPr/>
        </p:nvSpPr>
        <p:spPr bwMode="auto">
          <a:xfrm>
            <a:off x="76327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8" name="Oval 870"/>
          <p:cNvSpPr>
            <a:spLocks noChangeArrowheads="1"/>
          </p:cNvSpPr>
          <p:nvPr/>
        </p:nvSpPr>
        <p:spPr bwMode="auto">
          <a:xfrm>
            <a:off x="77406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19" name="Oval 871"/>
          <p:cNvSpPr>
            <a:spLocks noChangeArrowheads="1"/>
          </p:cNvSpPr>
          <p:nvPr/>
        </p:nvSpPr>
        <p:spPr bwMode="auto">
          <a:xfrm>
            <a:off x="78486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0" name="Oval 872"/>
          <p:cNvSpPr>
            <a:spLocks noChangeArrowheads="1"/>
          </p:cNvSpPr>
          <p:nvPr/>
        </p:nvSpPr>
        <p:spPr bwMode="auto">
          <a:xfrm>
            <a:off x="79565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1" name="Oval 873"/>
          <p:cNvSpPr>
            <a:spLocks noChangeArrowheads="1"/>
          </p:cNvSpPr>
          <p:nvPr/>
        </p:nvSpPr>
        <p:spPr bwMode="auto">
          <a:xfrm>
            <a:off x="80645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2" name="Oval 874"/>
          <p:cNvSpPr>
            <a:spLocks noChangeArrowheads="1"/>
          </p:cNvSpPr>
          <p:nvPr/>
        </p:nvSpPr>
        <p:spPr bwMode="auto">
          <a:xfrm>
            <a:off x="81724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3" name="Oval 875"/>
          <p:cNvSpPr>
            <a:spLocks noChangeArrowheads="1"/>
          </p:cNvSpPr>
          <p:nvPr/>
        </p:nvSpPr>
        <p:spPr bwMode="auto">
          <a:xfrm>
            <a:off x="82804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4" name="Oval 876"/>
          <p:cNvSpPr>
            <a:spLocks noChangeArrowheads="1"/>
          </p:cNvSpPr>
          <p:nvPr/>
        </p:nvSpPr>
        <p:spPr bwMode="auto">
          <a:xfrm>
            <a:off x="83883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5" name="Oval 877"/>
          <p:cNvSpPr>
            <a:spLocks noChangeArrowheads="1"/>
          </p:cNvSpPr>
          <p:nvPr/>
        </p:nvSpPr>
        <p:spPr bwMode="auto">
          <a:xfrm>
            <a:off x="80645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6" name="Oval 878"/>
          <p:cNvSpPr>
            <a:spLocks noChangeArrowheads="1"/>
          </p:cNvSpPr>
          <p:nvPr/>
        </p:nvSpPr>
        <p:spPr bwMode="auto">
          <a:xfrm>
            <a:off x="81724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7" name="Oval 879"/>
          <p:cNvSpPr>
            <a:spLocks noChangeArrowheads="1"/>
          </p:cNvSpPr>
          <p:nvPr/>
        </p:nvSpPr>
        <p:spPr bwMode="auto">
          <a:xfrm>
            <a:off x="82804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8" name="Oval 880"/>
          <p:cNvSpPr>
            <a:spLocks noChangeArrowheads="1"/>
          </p:cNvSpPr>
          <p:nvPr/>
        </p:nvSpPr>
        <p:spPr bwMode="auto">
          <a:xfrm>
            <a:off x="80645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29" name="Oval 881"/>
          <p:cNvSpPr>
            <a:spLocks noChangeArrowheads="1"/>
          </p:cNvSpPr>
          <p:nvPr/>
        </p:nvSpPr>
        <p:spPr bwMode="auto">
          <a:xfrm>
            <a:off x="81724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0" name="Oval 882"/>
          <p:cNvSpPr>
            <a:spLocks noChangeArrowheads="1"/>
          </p:cNvSpPr>
          <p:nvPr/>
        </p:nvSpPr>
        <p:spPr bwMode="auto">
          <a:xfrm>
            <a:off x="82804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1" name="Oval 883"/>
          <p:cNvSpPr>
            <a:spLocks noChangeArrowheads="1"/>
          </p:cNvSpPr>
          <p:nvPr/>
        </p:nvSpPr>
        <p:spPr bwMode="auto">
          <a:xfrm>
            <a:off x="80645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2" name="Oval 884"/>
          <p:cNvSpPr>
            <a:spLocks noChangeArrowheads="1"/>
          </p:cNvSpPr>
          <p:nvPr/>
        </p:nvSpPr>
        <p:spPr bwMode="auto">
          <a:xfrm>
            <a:off x="81724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3" name="Oval 885"/>
          <p:cNvSpPr>
            <a:spLocks noChangeArrowheads="1"/>
          </p:cNvSpPr>
          <p:nvPr/>
        </p:nvSpPr>
        <p:spPr bwMode="auto">
          <a:xfrm>
            <a:off x="82804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4" name="Oval 886"/>
          <p:cNvSpPr>
            <a:spLocks noChangeArrowheads="1"/>
          </p:cNvSpPr>
          <p:nvPr/>
        </p:nvSpPr>
        <p:spPr bwMode="auto">
          <a:xfrm>
            <a:off x="80645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5" name="Oval 887"/>
          <p:cNvSpPr>
            <a:spLocks noChangeArrowheads="1"/>
          </p:cNvSpPr>
          <p:nvPr/>
        </p:nvSpPr>
        <p:spPr bwMode="auto">
          <a:xfrm>
            <a:off x="81724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6" name="Oval 888"/>
          <p:cNvSpPr>
            <a:spLocks noChangeArrowheads="1"/>
          </p:cNvSpPr>
          <p:nvPr/>
        </p:nvSpPr>
        <p:spPr bwMode="auto">
          <a:xfrm>
            <a:off x="82804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7" name="Oval 889"/>
          <p:cNvSpPr>
            <a:spLocks noChangeArrowheads="1"/>
          </p:cNvSpPr>
          <p:nvPr/>
        </p:nvSpPr>
        <p:spPr bwMode="auto">
          <a:xfrm>
            <a:off x="83883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8" name="Oval 890"/>
          <p:cNvSpPr>
            <a:spLocks noChangeArrowheads="1"/>
          </p:cNvSpPr>
          <p:nvPr/>
        </p:nvSpPr>
        <p:spPr bwMode="auto">
          <a:xfrm>
            <a:off x="80645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39" name="Oval 891"/>
          <p:cNvSpPr>
            <a:spLocks noChangeArrowheads="1"/>
          </p:cNvSpPr>
          <p:nvPr/>
        </p:nvSpPr>
        <p:spPr bwMode="auto">
          <a:xfrm>
            <a:off x="81724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0" name="Oval 892"/>
          <p:cNvSpPr>
            <a:spLocks noChangeArrowheads="1"/>
          </p:cNvSpPr>
          <p:nvPr/>
        </p:nvSpPr>
        <p:spPr bwMode="auto">
          <a:xfrm>
            <a:off x="82804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1" name="Oval 893"/>
          <p:cNvSpPr>
            <a:spLocks noChangeArrowheads="1"/>
          </p:cNvSpPr>
          <p:nvPr/>
        </p:nvSpPr>
        <p:spPr bwMode="auto">
          <a:xfrm>
            <a:off x="83883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2" name="Oval 894"/>
          <p:cNvSpPr>
            <a:spLocks noChangeArrowheads="1"/>
          </p:cNvSpPr>
          <p:nvPr/>
        </p:nvSpPr>
        <p:spPr bwMode="auto">
          <a:xfrm>
            <a:off x="84963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3" name="Oval 895"/>
          <p:cNvSpPr>
            <a:spLocks noChangeArrowheads="1"/>
          </p:cNvSpPr>
          <p:nvPr/>
        </p:nvSpPr>
        <p:spPr bwMode="auto">
          <a:xfrm>
            <a:off x="27717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4" name="Oval 896"/>
          <p:cNvSpPr>
            <a:spLocks noChangeArrowheads="1"/>
          </p:cNvSpPr>
          <p:nvPr/>
        </p:nvSpPr>
        <p:spPr bwMode="auto">
          <a:xfrm>
            <a:off x="26638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5" name="Oval 897"/>
          <p:cNvSpPr>
            <a:spLocks noChangeArrowheads="1"/>
          </p:cNvSpPr>
          <p:nvPr/>
        </p:nvSpPr>
        <p:spPr bwMode="auto">
          <a:xfrm>
            <a:off x="27717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6" name="Oval 898"/>
          <p:cNvSpPr>
            <a:spLocks noChangeArrowheads="1"/>
          </p:cNvSpPr>
          <p:nvPr/>
        </p:nvSpPr>
        <p:spPr bwMode="auto">
          <a:xfrm>
            <a:off x="26638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7" name="Oval 899"/>
          <p:cNvSpPr>
            <a:spLocks noChangeArrowheads="1"/>
          </p:cNvSpPr>
          <p:nvPr/>
        </p:nvSpPr>
        <p:spPr bwMode="auto">
          <a:xfrm>
            <a:off x="27717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8" name="Oval 900"/>
          <p:cNvSpPr>
            <a:spLocks noChangeArrowheads="1"/>
          </p:cNvSpPr>
          <p:nvPr/>
        </p:nvSpPr>
        <p:spPr bwMode="auto">
          <a:xfrm>
            <a:off x="27717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49" name="Oval 901"/>
          <p:cNvSpPr>
            <a:spLocks noChangeArrowheads="1"/>
          </p:cNvSpPr>
          <p:nvPr/>
        </p:nvSpPr>
        <p:spPr bwMode="auto">
          <a:xfrm>
            <a:off x="287972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0" name="Oval 902"/>
          <p:cNvSpPr>
            <a:spLocks noChangeArrowheads="1"/>
          </p:cNvSpPr>
          <p:nvPr/>
        </p:nvSpPr>
        <p:spPr bwMode="auto">
          <a:xfrm>
            <a:off x="29876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1" name="Oval 903"/>
          <p:cNvSpPr>
            <a:spLocks noChangeArrowheads="1"/>
          </p:cNvSpPr>
          <p:nvPr/>
        </p:nvSpPr>
        <p:spPr bwMode="auto">
          <a:xfrm>
            <a:off x="309562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2" name="Oval 904"/>
          <p:cNvSpPr>
            <a:spLocks noChangeArrowheads="1"/>
          </p:cNvSpPr>
          <p:nvPr/>
        </p:nvSpPr>
        <p:spPr bwMode="auto">
          <a:xfrm>
            <a:off x="32035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3" name="Oval 905"/>
          <p:cNvSpPr>
            <a:spLocks noChangeArrowheads="1"/>
          </p:cNvSpPr>
          <p:nvPr/>
        </p:nvSpPr>
        <p:spPr bwMode="auto">
          <a:xfrm>
            <a:off x="36353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4" name="Oval 906"/>
          <p:cNvSpPr>
            <a:spLocks noChangeArrowheads="1"/>
          </p:cNvSpPr>
          <p:nvPr/>
        </p:nvSpPr>
        <p:spPr bwMode="auto">
          <a:xfrm>
            <a:off x="28797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5" name="Oval 907"/>
          <p:cNvSpPr>
            <a:spLocks noChangeArrowheads="1"/>
          </p:cNvSpPr>
          <p:nvPr/>
        </p:nvSpPr>
        <p:spPr bwMode="auto">
          <a:xfrm>
            <a:off x="29876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6" name="Oval 908"/>
          <p:cNvSpPr>
            <a:spLocks noChangeArrowheads="1"/>
          </p:cNvSpPr>
          <p:nvPr/>
        </p:nvSpPr>
        <p:spPr bwMode="auto">
          <a:xfrm>
            <a:off x="30956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7" name="Oval 909"/>
          <p:cNvSpPr>
            <a:spLocks noChangeArrowheads="1"/>
          </p:cNvSpPr>
          <p:nvPr/>
        </p:nvSpPr>
        <p:spPr bwMode="auto">
          <a:xfrm>
            <a:off x="32035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8" name="Oval 910"/>
          <p:cNvSpPr>
            <a:spLocks noChangeArrowheads="1"/>
          </p:cNvSpPr>
          <p:nvPr/>
        </p:nvSpPr>
        <p:spPr bwMode="auto">
          <a:xfrm>
            <a:off x="34194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59" name="Oval 911"/>
          <p:cNvSpPr>
            <a:spLocks noChangeArrowheads="1"/>
          </p:cNvSpPr>
          <p:nvPr/>
        </p:nvSpPr>
        <p:spPr bwMode="auto">
          <a:xfrm>
            <a:off x="35274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0" name="Oval 912"/>
          <p:cNvSpPr>
            <a:spLocks noChangeArrowheads="1"/>
          </p:cNvSpPr>
          <p:nvPr/>
        </p:nvSpPr>
        <p:spPr bwMode="auto">
          <a:xfrm>
            <a:off x="36353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1" name="Oval 913"/>
          <p:cNvSpPr>
            <a:spLocks noChangeArrowheads="1"/>
          </p:cNvSpPr>
          <p:nvPr/>
        </p:nvSpPr>
        <p:spPr bwMode="auto">
          <a:xfrm>
            <a:off x="28797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2" name="Oval 914"/>
          <p:cNvSpPr>
            <a:spLocks noChangeArrowheads="1"/>
          </p:cNvSpPr>
          <p:nvPr/>
        </p:nvSpPr>
        <p:spPr bwMode="auto">
          <a:xfrm>
            <a:off x="29876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3" name="Oval 915"/>
          <p:cNvSpPr>
            <a:spLocks noChangeArrowheads="1"/>
          </p:cNvSpPr>
          <p:nvPr/>
        </p:nvSpPr>
        <p:spPr bwMode="auto">
          <a:xfrm>
            <a:off x="30956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4" name="Oval 916"/>
          <p:cNvSpPr>
            <a:spLocks noChangeArrowheads="1"/>
          </p:cNvSpPr>
          <p:nvPr/>
        </p:nvSpPr>
        <p:spPr bwMode="auto">
          <a:xfrm>
            <a:off x="35274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5" name="Oval 917"/>
          <p:cNvSpPr>
            <a:spLocks noChangeArrowheads="1"/>
          </p:cNvSpPr>
          <p:nvPr/>
        </p:nvSpPr>
        <p:spPr bwMode="auto">
          <a:xfrm>
            <a:off x="36353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6" name="Oval 918"/>
          <p:cNvSpPr>
            <a:spLocks noChangeArrowheads="1"/>
          </p:cNvSpPr>
          <p:nvPr/>
        </p:nvSpPr>
        <p:spPr bwMode="auto">
          <a:xfrm>
            <a:off x="331152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7" name="Oval 919"/>
          <p:cNvSpPr>
            <a:spLocks noChangeArrowheads="1"/>
          </p:cNvSpPr>
          <p:nvPr/>
        </p:nvSpPr>
        <p:spPr bwMode="auto">
          <a:xfrm>
            <a:off x="34194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8" name="Oval 920"/>
          <p:cNvSpPr>
            <a:spLocks noChangeArrowheads="1"/>
          </p:cNvSpPr>
          <p:nvPr/>
        </p:nvSpPr>
        <p:spPr bwMode="auto">
          <a:xfrm>
            <a:off x="352742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69" name="Oval 921"/>
          <p:cNvSpPr>
            <a:spLocks noChangeArrowheads="1"/>
          </p:cNvSpPr>
          <p:nvPr/>
        </p:nvSpPr>
        <p:spPr bwMode="auto">
          <a:xfrm>
            <a:off x="36353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0" name="Oval 922"/>
          <p:cNvSpPr>
            <a:spLocks noChangeArrowheads="1"/>
          </p:cNvSpPr>
          <p:nvPr/>
        </p:nvSpPr>
        <p:spPr bwMode="auto">
          <a:xfrm>
            <a:off x="3527425" y="30321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1" name="Oval 923"/>
          <p:cNvSpPr>
            <a:spLocks noChangeArrowheads="1"/>
          </p:cNvSpPr>
          <p:nvPr/>
        </p:nvSpPr>
        <p:spPr bwMode="auto">
          <a:xfrm>
            <a:off x="3635375" y="30321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2" name="Oval 924"/>
          <p:cNvSpPr>
            <a:spLocks noChangeArrowheads="1"/>
          </p:cNvSpPr>
          <p:nvPr/>
        </p:nvSpPr>
        <p:spPr bwMode="auto">
          <a:xfrm>
            <a:off x="341947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3" name="Oval 925"/>
          <p:cNvSpPr>
            <a:spLocks noChangeArrowheads="1"/>
          </p:cNvSpPr>
          <p:nvPr/>
        </p:nvSpPr>
        <p:spPr bwMode="auto">
          <a:xfrm>
            <a:off x="352742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4" name="Oval 926"/>
          <p:cNvSpPr>
            <a:spLocks noChangeArrowheads="1"/>
          </p:cNvSpPr>
          <p:nvPr/>
        </p:nvSpPr>
        <p:spPr bwMode="auto">
          <a:xfrm>
            <a:off x="363537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5" name="Oval 927"/>
          <p:cNvSpPr>
            <a:spLocks noChangeArrowheads="1"/>
          </p:cNvSpPr>
          <p:nvPr/>
        </p:nvSpPr>
        <p:spPr bwMode="auto">
          <a:xfrm>
            <a:off x="331152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6" name="Oval 928"/>
          <p:cNvSpPr>
            <a:spLocks noChangeArrowheads="1"/>
          </p:cNvSpPr>
          <p:nvPr/>
        </p:nvSpPr>
        <p:spPr bwMode="auto">
          <a:xfrm>
            <a:off x="341947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7" name="Oval 929"/>
          <p:cNvSpPr>
            <a:spLocks noChangeArrowheads="1"/>
          </p:cNvSpPr>
          <p:nvPr/>
        </p:nvSpPr>
        <p:spPr bwMode="auto">
          <a:xfrm>
            <a:off x="352742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8" name="Oval 930"/>
          <p:cNvSpPr>
            <a:spLocks noChangeArrowheads="1"/>
          </p:cNvSpPr>
          <p:nvPr/>
        </p:nvSpPr>
        <p:spPr bwMode="auto">
          <a:xfrm>
            <a:off x="363537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79" name="Oval 931"/>
          <p:cNvSpPr>
            <a:spLocks noChangeArrowheads="1"/>
          </p:cNvSpPr>
          <p:nvPr/>
        </p:nvSpPr>
        <p:spPr bwMode="auto">
          <a:xfrm>
            <a:off x="3203575" y="33559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0" name="Oval 932"/>
          <p:cNvSpPr>
            <a:spLocks noChangeArrowheads="1"/>
          </p:cNvSpPr>
          <p:nvPr/>
        </p:nvSpPr>
        <p:spPr bwMode="auto">
          <a:xfrm>
            <a:off x="3419475" y="33559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1" name="Oval 933"/>
          <p:cNvSpPr>
            <a:spLocks noChangeArrowheads="1"/>
          </p:cNvSpPr>
          <p:nvPr/>
        </p:nvSpPr>
        <p:spPr bwMode="auto">
          <a:xfrm>
            <a:off x="320357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2" name="Oval 934"/>
          <p:cNvSpPr>
            <a:spLocks noChangeArrowheads="1"/>
          </p:cNvSpPr>
          <p:nvPr/>
        </p:nvSpPr>
        <p:spPr bwMode="auto">
          <a:xfrm>
            <a:off x="331152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3" name="Oval 935"/>
          <p:cNvSpPr>
            <a:spLocks noChangeArrowheads="1"/>
          </p:cNvSpPr>
          <p:nvPr/>
        </p:nvSpPr>
        <p:spPr bwMode="auto">
          <a:xfrm>
            <a:off x="341947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4" name="Oval 936"/>
          <p:cNvSpPr>
            <a:spLocks noChangeArrowheads="1"/>
          </p:cNvSpPr>
          <p:nvPr/>
        </p:nvSpPr>
        <p:spPr bwMode="auto">
          <a:xfrm>
            <a:off x="352742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5" name="Oval 937"/>
          <p:cNvSpPr>
            <a:spLocks noChangeArrowheads="1"/>
          </p:cNvSpPr>
          <p:nvPr/>
        </p:nvSpPr>
        <p:spPr bwMode="auto">
          <a:xfrm>
            <a:off x="32035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6" name="Oval 938"/>
          <p:cNvSpPr>
            <a:spLocks noChangeArrowheads="1"/>
          </p:cNvSpPr>
          <p:nvPr/>
        </p:nvSpPr>
        <p:spPr bwMode="auto">
          <a:xfrm>
            <a:off x="331152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7" name="Oval 939"/>
          <p:cNvSpPr>
            <a:spLocks noChangeArrowheads="1"/>
          </p:cNvSpPr>
          <p:nvPr/>
        </p:nvSpPr>
        <p:spPr bwMode="auto">
          <a:xfrm>
            <a:off x="34194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8" name="Oval 940"/>
          <p:cNvSpPr>
            <a:spLocks noChangeArrowheads="1"/>
          </p:cNvSpPr>
          <p:nvPr/>
        </p:nvSpPr>
        <p:spPr bwMode="auto">
          <a:xfrm>
            <a:off x="352742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89" name="Oval 941"/>
          <p:cNvSpPr>
            <a:spLocks noChangeArrowheads="1"/>
          </p:cNvSpPr>
          <p:nvPr/>
        </p:nvSpPr>
        <p:spPr bwMode="auto">
          <a:xfrm>
            <a:off x="36353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0" name="Oval 942"/>
          <p:cNvSpPr>
            <a:spLocks noChangeArrowheads="1"/>
          </p:cNvSpPr>
          <p:nvPr/>
        </p:nvSpPr>
        <p:spPr bwMode="auto">
          <a:xfrm>
            <a:off x="3635375" y="15192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1" name="Oval 943"/>
          <p:cNvSpPr>
            <a:spLocks noChangeArrowheads="1"/>
          </p:cNvSpPr>
          <p:nvPr/>
        </p:nvSpPr>
        <p:spPr bwMode="auto">
          <a:xfrm>
            <a:off x="3527425" y="16271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2" name="Oval 944"/>
          <p:cNvSpPr>
            <a:spLocks noChangeArrowheads="1"/>
          </p:cNvSpPr>
          <p:nvPr/>
        </p:nvSpPr>
        <p:spPr bwMode="auto">
          <a:xfrm>
            <a:off x="3635375" y="16271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3" name="Oval 945"/>
          <p:cNvSpPr>
            <a:spLocks noChangeArrowheads="1"/>
          </p:cNvSpPr>
          <p:nvPr/>
        </p:nvSpPr>
        <p:spPr bwMode="auto">
          <a:xfrm>
            <a:off x="341947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4" name="Oval 946"/>
          <p:cNvSpPr>
            <a:spLocks noChangeArrowheads="1"/>
          </p:cNvSpPr>
          <p:nvPr/>
        </p:nvSpPr>
        <p:spPr bwMode="auto">
          <a:xfrm>
            <a:off x="352742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5" name="Oval 947"/>
          <p:cNvSpPr>
            <a:spLocks noChangeArrowheads="1"/>
          </p:cNvSpPr>
          <p:nvPr/>
        </p:nvSpPr>
        <p:spPr bwMode="auto">
          <a:xfrm>
            <a:off x="363537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6" name="Oval 948"/>
          <p:cNvSpPr>
            <a:spLocks noChangeArrowheads="1"/>
          </p:cNvSpPr>
          <p:nvPr/>
        </p:nvSpPr>
        <p:spPr bwMode="auto">
          <a:xfrm>
            <a:off x="341947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7" name="Oval 949"/>
          <p:cNvSpPr>
            <a:spLocks noChangeArrowheads="1"/>
          </p:cNvSpPr>
          <p:nvPr/>
        </p:nvSpPr>
        <p:spPr bwMode="auto">
          <a:xfrm>
            <a:off x="352742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8" name="Oval 950"/>
          <p:cNvSpPr>
            <a:spLocks noChangeArrowheads="1"/>
          </p:cNvSpPr>
          <p:nvPr/>
        </p:nvSpPr>
        <p:spPr bwMode="auto">
          <a:xfrm>
            <a:off x="363537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799" name="Oval 951"/>
          <p:cNvSpPr>
            <a:spLocks noChangeArrowheads="1"/>
          </p:cNvSpPr>
          <p:nvPr/>
        </p:nvSpPr>
        <p:spPr bwMode="auto">
          <a:xfrm>
            <a:off x="27717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0" name="Oval 952"/>
          <p:cNvSpPr>
            <a:spLocks noChangeArrowheads="1"/>
          </p:cNvSpPr>
          <p:nvPr/>
        </p:nvSpPr>
        <p:spPr bwMode="auto">
          <a:xfrm>
            <a:off x="27717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1" name="Oval 953"/>
          <p:cNvSpPr>
            <a:spLocks noChangeArrowheads="1"/>
          </p:cNvSpPr>
          <p:nvPr/>
        </p:nvSpPr>
        <p:spPr bwMode="auto">
          <a:xfrm>
            <a:off x="27717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2" name="Oval 954"/>
          <p:cNvSpPr>
            <a:spLocks noChangeArrowheads="1"/>
          </p:cNvSpPr>
          <p:nvPr/>
        </p:nvSpPr>
        <p:spPr bwMode="auto">
          <a:xfrm>
            <a:off x="341947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3" name="Oval 955"/>
          <p:cNvSpPr>
            <a:spLocks noChangeArrowheads="1"/>
          </p:cNvSpPr>
          <p:nvPr/>
        </p:nvSpPr>
        <p:spPr bwMode="auto">
          <a:xfrm>
            <a:off x="352742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4" name="Oval 956"/>
          <p:cNvSpPr>
            <a:spLocks noChangeArrowheads="1"/>
          </p:cNvSpPr>
          <p:nvPr/>
        </p:nvSpPr>
        <p:spPr bwMode="auto">
          <a:xfrm>
            <a:off x="363537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5" name="Oval 957"/>
          <p:cNvSpPr>
            <a:spLocks noChangeArrowheads="1"/>
          </p:cNvSpPr>
          <p:nvPr/>
        </p:nvSpPr>
        <p:spPr bwMode="auto">
          <a:xfrm>
            <a:off x="341947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6" name="Oval 958"/>
          <p:cNvSpPr>
            <a:spLocks noChangeArrowheads="1"/>
          </p:cNvSpPr>
          <p:nvPr/>
        </p:nvSpPr>
        <p:spPr bwMode="auto">
          <a:xfrm>
            <a:off x="352742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7" name="Oval 959"/>
          <p:cNvSpPr>
            <a:spLocks noChangeArrowheads="1"/>
          </p:cNvSpPr>
          <p:nvPr/>
        </p:nvSpPr>
        <p:spPr bwMode="auto">
          <a:xfrm>
            <a:off x="363537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8" name="Oval 960"/>
          <p:cNvSpPr>
            <a:spLocks noChangeArrowheads="1"/>
          </p:cNvSpPr>
          <p:nvPr/>
        </p:nvSpPr>
        <p:spPr bwMode="auto">
          <a:xfrm>
            <a:off x="309562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09" name="Oval 961"/>
          <p:cNvSpPr>
            <a:spLocks noChangeArrowheads="1"/>
          </p:cNvSpPr>
          <p:nvPr/>
        </p:nvSpPr>
        <p:spPr bwMode="auto">
          <a:xfrm>
            <a:off x="320357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0" name="Oval 962"/>
          <p:cNvSpPr>
            <a:spLocks noChangeArrowheads="1"/>
          </p:cNvSpPr>
          <p:nvPr/>
        </p:nvSpPr>
        <p:spPr bwMode="auto">
          <a:xfrm>
            <a:off x="352742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1" name="Oval 963"/>
          <p:cNvSpPr>
            <a:spLocks noChangeArrowheads="1"/>
          </p:cNvSpPr>
          <p:nvPr/>
        </p:nvSpPr>
        <p:spPr bwMode="auto">
          <a:xfrm>
            <a:off x="363537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2" name="Oval 964"/>
          <p:cNvSpPr>
            <a:spLocks noChangeArrowheads="1"/>
          </p:cNvSpPr>
          <p:nvPr/>
        </p:nvSpPr>
        <p:spPr bwMode="auto">
          <a:xfrm>
            <a:off x="28797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3" name="Oval 965"/>
          <p:cNvSpPr>
            <a:spLocks noChangeArrowheads="1"/>
          </p:cNvSpPr>
          <p:nvPr/>
        </p:nvSpPr>
        <p:spPr bwMode="auto">
          <a:xfrm>
            <a:off x="29876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4" name="Oval 966"/>
          <p:cNvSpPr>
            <a:spLocks noChangeArrowheads="1"/>
          </p:cNvSpPr>
          <p:nvPr/>
        </p:nvSpPr>
        <p:spPr bwMode="auto">
          <a:xfrm>
            <a:off x="30956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5" name="Oval 967"/>
          <p:cNvSpPr>
            <a:spLocks noChangeArrowheads="1"/>
          </p:cNvSpPr>
          <p:nvPr/>
        </p:nvSpPr>
        <p:spPr bwMode="auto">
          <a:xfrm>
            <a:off x="32035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6" name="Oval 968"/>
          <p:cNvSpPr>
            <a:spLocks noChangeArrowheads="1"/>
          </p:cNvSpPr>
          <p:nvPr/>
        </p:nvSpPr>
        <p:spPr bwMode="auto">
          <a:xfrm>
            <a:off x="33115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7" name="Oval 969"/>
          <p:cNvSpPr>
            <a:spLocks noChangeArrowheads="1"/>
          </p:cNvSpPr>
          <p:nvPr/>
        </p:nvSpPr>
        <p:spPr bwMode="auto">
          <a:xfrm>
            <a:off x="35274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8" name="Oval 970"/>
          <p:cNvSpPr>
            <a:spLocks noChangeArrowheads="1"/>
          </p:cNvSpPr>
          <p:nvPr/>
        </p:nvSpPr>
        <p:spPr bwMode="auto">
          <a:xfrm>
            <a:off x="36353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19" name="Oval 971"/>
          <p:cNvSpPr>
            <a:spLocks noChangeArrowheads="1"/>
          </p:cNvSpPr>
          <p:nvPr/>
        </p:nvSpPr>
        <p:spPr bwMode="auto">
          <a:xfrm>
            <a:off x="28797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0" name="Oval 972"/>
          <p:cNvSpPr>
            <a:spLocks noChangeArrowheads="1"/>
          </p:cNvSpPr>
          <p:nvPr/>
        </p:nvSpPr>
        <p:spPr bwMode="auto">
          <a:xfrm>
            <a:off x="29876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1" name="Oval 973"/>
          <p:cNvSpPr>
            <a:spLocks noChangeArrowheads="1"/>
          </p:cNvSpPr>
          <p:nvPr/>
        </p:nvSpPr>
        <p:spPr bwMode="auto">
          <a:xfrm>
            <a:off x="30956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2" name="Oval 974"/>
          <p:cNvSpPr>
            <a:spLocks noChangeArrowheads="1"/>
          </p:cNvSpPr>
          <p:nvPr/>
        </p:nvSpPr>
        <p:spPr bwMode="auto">
          <a:xfrm>
            <a:off x="32035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3" name="Oval 975"/>
          <p:cNvSpPr>
            <a:spLocks noChangeArrowheads="1"/>
          </p:cNvSpPr>
          <p:nvPr/>
        </p:nvSpPr>
        <p:spPr bwMode="auto">
          <a:xfrm>
            <a:off x="33115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4" name="Oval 976"/>
          <p:cNvSpPr>
            <a:spLocks noChangeArrowheads="1"/>
          </p:cNvSpPr>
          <p:nvPr/>
        </p:nvSpPr>
        <p:spPr bwMode="auto">
          <a:xfrm>
            <a:off x="35274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5" name="Oval 977"/>
          <p:cNvSpPr>
            <a:spLocks noChangeArrowheads="1"/>
          </p:cNvSpPr>
          <p:nvPr/>
        </p:nvSpPr>
        <p:spPr bwMode="auto">
          <a:xfrm>
            <a:off x="36353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6" name="Oval 978"/>
          <p:cNvSpPr>
            <a:spLocks noChangeArrowheads="1"/>
          </p:cNvSpPr>
          <p:nvPr/>
        </p:nvSpPr>
        <p:spPr bwMode="auto">
          <a:xfrm>
            <a:off x="287972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7" name="Oval 979"/>
          <p:cNvSpPr>
            <a:spLocks noChangeArrowheads="1"/>
          </p:cNvSpPr>
          <p:nvPr/>
        </p:nvSpPr>
        <p:spPr bwMode="auto">
          <a:xfrm>
            <a:off x="29876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8" name="Oval 980"/>
          <p:cNvSpPr>
            <a:spLocks noChangeArrowheads="1"/>
          </p:cNvSpPr>
          <p:nvPr/>
        </p:nvSpPr>
        <p:spPr bwMode="auto">
          <a:xfrm>
            <a:off x="309562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29" name="Oval 981"/>
          <p:cNvSpPr>
            <a:spLocks noChangeArrowheads="1"/>
          </p:cNvSpPr>
          <p:nvPr/>
        </p:nvSpPr>
        <p:spPr bwMode="auto">
          <a:xfrm>
            <a:off x="36353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0" name="Oval 982"/>
          <p:cNvSpPr>
            <a:spLocks noChangeArrowheads="1"/>
          </p:cNvSpPr>
          <p:nvPr/>
        </p:nvSpPr>
        <p:spPr bwMode="auto">
          <a:xfrm>
            <a:off x="37449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1" name="Oval 983"/>
          <p:cNvSpPr>
            <a:spLocks noChangeArrowheads="1"/>
          </p:cNvSpPr>
          <p:nvPr/>
        </p:nvSpPr>
        <p:spPr bwMode="auto">
          <a:xfrm>
            <a:off x="38528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2" name="Oval 984"/>
          <p:cNvSpPr>
            <a:spLocks noChangeArrowheads="1"/>
          </p:cNvSpPr>
          <p:nvPr/>
        </p:nvSpPr>
        <p:spPr bwMode="auto">
          <a:xfrm>
            <a:off x="39608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3" name="Oval 985"/>
          <p:cNvSpPr>
            <a:spLocks noChangeArrowheads="1"/>
          </p:cNvSpPr>
          <p:nvPr/>
        </p:nvSpPr>
        <p:spPr bwMode="auto">
          <a:xfrm>
            <a:off x="40687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4" name="Oval 986"/>
          <p:cNvSpPr>
            <a:spLocks noChangeArrowheads="1"/>
          </p:cNvSpPr>
          <p:nvPr/>
        </p:nvSpPr>
        <p:spPr bwMode="auto">
          <a:xfrm>
            <a:off x="37449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5" name="Oval 987"/>
          <p:cNvSpPr>
            <a:spLocks noChangeArrowheads="1"/>
          </p:cNvSpPr>
          <p:nvPr/>
        </p:nvSpPr>
        <p:spPr bwMode="auto">
          <a:xfrm>
            <a:off x="38528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6" name="Oval 988"/>
          <p:cNvSpPr>
            <a:spLocks noChangeArrowheads="1"/>
          </p:cNvSpPr>
          <p:nvPr/>
        </p:nvSpPr>
        <p:spPr bwMode="auto">
          <a:xfrm>
            <a:off x="39608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7" name="Oval 989"/>
          <p:cNvSpPr>
            <a:spLocks noChangeArrowheads="1"/>
          </p:cNvSpPr>
          <p:nvPr/>
        </p:nvSpPr>
        <p:spPr bwMode="auto">
          <a:xfrm>
            <a:off x="40687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8" name="Oval 990"/>
          <p:cNvSpPr>
            <a:spLocks noChangeArrowheads="1"/>
          </p:cNvSpPr>
          <p:nvPr/>
        </p:nvSpPr>
        <p:spPr bwMode="auto">
          <a:xfrm>
            <a:off x="37449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39" name="Oval 991"/>
          <p:cNvSpPr>
            <a:spLocks noChangeArrowheads="1"/>
          </p:cNvSpPr>
          <p:nvPr/>
        </p:nvSpPr>
        <p:spPr bwMode="auto">
          <a:xfrm>
            <a:off x="38528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0" name="Oval 992"/>
          <p:cNvSpPr>
            <a:spLocks noChangeArrowheads="1"/>
          </p:cNvSpPr>
          <p:nvPr/>
        </p:nvSpPr>
        <p:spPr bwMode="auto">
          <a:xfrm>
            <a:off x="39608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1" name="Oval 993"/>
          <p:cNvSpPr>
            <a:spLocks noChangeArrowheads="1"/>
          </p:cNvSpPr>
          <p:nvPr/>
        </p:nvSpPr>
        <p:spPr bwMode="auto">
          <a:xfrm>
            <a:off x="40687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2" name="Oval 994"/>
          <p:cNvSpPr>
            <a:spLocks noChangeArrowheads="1"/>
          </p:cNvSpPr>
          <p:nvPr/>
        </p:nvSpPr>
        <p:spPr bwMode="auto">
          <a:xfrm>
            <a:off x="41767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3" name="Oval 995"/>
          <p:cNvSpPr>
            <a:spLocks noChangeArrowheads="1"/>
          </p:cNvSpPr>
          <p:nvPr/>
        </p:nvSpPr>
        <p:spPr bwMode="auto">
          <a:xfrm>
            <a:off x="37449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4" name="Oval 996"/>
          <p:cNvSpPr>
            <a:spLocks noChangeArrowheads="1"/>
          </p:cNvSpPr>
          <p:nvPr/>
        </p:nvSpPr>
        <p:spPr bwMode="auto">
          <a:xfrm>
            <a:off x="38528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5" name="Oval 997"/>
          <p:cNvSpPr>
            <a:spLocks noChangeArrowheads="1"/>
          </p:cNvSpPr>
          <p:nvPr/>
        </p:nvSpPr>
        <p:spPr bwMode="auto">
          <a:xfrm>
            <a:off x="39608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6" name="Oval 998"/>
          <p:cNvSpPr>
            <a:spLocks noChangeArrowheads="1"/>
          </p:cNvSpPr>
          <p:nvPr/>
        </p:nvSpPr>
        <p:spPr bwMode="auto">
          <a:xfrm>
            <a:off x="40687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7" name="Oval 999"/>
          <p:cNvSpPr>
            <a:spLocks noChangeArrowheads="1"/>
          </p:cNvSpPr>
          <p:nvPr/>
        </p:nvSpPr>
        <p:spPr bwMode="auto">
          <a:xfrm>
            <a:off x="41767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8" name="Oval 1000"/>
          <p:cNvSpPr>
            <a:spLocks noChangeArrowheads="1"/>
          </p:cNvSpPr>
          <p:nvPr/>
        </p:nvSpPr>
        <p:spPr bwMode="auto">
          <a:xfrm>
            <a:off x="42846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49" name="Oval 1001"/>
          <p:cNvSpPr>
            <a:spLocks noChangeArrowheads="1"/>
          </p:cNvSpPr>
          <p:nvPr/>
        </p:nvSpPr>
        <p:spPr bwMode="auto">
          <a:xfrm>
            <a:off x="37449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0" name="Oval 1002"/>
          <p:cNvSpPr>
            <a:spLocks noChangeArrowheads="1"/>
          </p:cNvSpPr>
          <p:nvPr/>
        </p:nvSpPr>
        <p:spPr bwMode="auto">
          <a:xfrm>
            <a:off x="38528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1" name="Oval 1003"/>
          <p:cNvSpPr>
            <a:spLocks noChangeArrowheads="1"/>
          </p:cNvSpPr>
          <p:nvPr/>
        </p:nvSpPr>
        <p:spPr bwMode="auto">
          <a:xfrm>
            <a:off x="39608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2" name="Oval 1004"/>
          <p:cNvSpPr>
            <a:spLocks noChangeArrowheads="1"/>
          </p:cNvSpPr>
          <p:nvPr/>
        </p:nvSpPr>
        <p:spPr bwMode="auto">
          <a:xfrm>
            <a:off x="40687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3" name="Oval 1005"/>
          <p:cNvSpPr>
            <a:spLocks noChangeArrowheads="1"/>
          </p:cNvSpPr>
          <p:nvPr/>
        </p:nvSpPr>
        <p:spPr bwMode="auto">
          <a:xfrm>
            <a:off x="41767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4" name="Oval 1006"/>
          <p:cNvSpPr>
            <a:spLocks noChangeArrowheads="1"/>
          </p:cNvSpPr>
          <p:nvPr/>
        </p:nvSpPr>
        <p:spPr bwMode="auto">
          <a:xfrm>
            <a:off x="37449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5" name="Oval 1007"/>
          <p:cNvSpPr>
            <a:spLocks noChangeArrowheads="1"/>
          </p:cNvSpPr>
          <p:nvPr/>
        </p:nvSpPr>
        <p:spPr bwMode="auto">
          <a:xfrm>
            <a:off x="38528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6" name="Oval 1008"/>
          <p:cNvSpPr>
            <a:spLocks noChangeArrowheads="1"/>
          </p:cNvSpPr>
          <p:nvPr/>
        </p:nvSpPr>
        <p:spPr bwMode="auto">
          <a:xfrm>
            <a:off x="39608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7" name="Oval 1009"/>
          <p:cNvSpPr>
            <a:spLocks noChangeArrowheads="1"/>
          </p:cNvSpPr>
          <p:nvPr/>
        </p:nvSpPr>
        <p:spPr bwMode="auto">
          <a:xfrm>
            <a:off x="40687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8" name="Oval 1010"/>
          <p:cNvSpPr>
            <a:spLocks noChangeArrowheads="1"/>
          </p:cNvSpPr>
          <p:nvPr/>
        </p:nvSpPr>
        <p:spPr bwMode="auto">
          <a:xfrm>
            <a:off x="52562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59" name="Oval 1011"/>
          <p:cNvSpPr>
            <a:spLocks noChangeArrowheads="1"/>
          </p:cNvSpPr>
          <p:nvPr/>
        </p:nvSpPr>
        <p:spPr bwMode="auto">
          <a:xfrm>
            <a:off x="53641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0" name="Oval 1012"/>
          <p:cNvSpPr>
            <a:spLocks noChangeArrowheads="1"/>
          </p:cNvSpPr>
          <p:nvPr/>
        </p:nvSpPr>
        <p:spPr bwMode="auto">
          <a:xfrm>
            <a:off x="50403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1" name="Oval 1013"/>
          <p:cNvSpPr>
            <a:spLocks noChangeArrowheads="1"/>
          </p:cNvSpPr>
          <p:nvPr/>
        </p:nvSpPr>
        <p:spPr bwMode="auto">
          <a:xfrm>
            <a:off x="51482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2" name="Oval 1014"/>
          <p:cNvSpPr>
            <a:spLocks noChangeArrowheads="1"/>
          </p:cNvSpPr>
          <p:nvPr/>
        </p:nvSpPr>
        <p:spPr bwMode="auto">
          <a:xfrm>
            <a:off x="52562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3" name="Oval 1015"/>
          <p:cNvSpPr>
            <a:spLocks noChangeArrowheads="1"/>
          </p:cNvSpPr>
          <p:nvPr/>
        </p:nvSpPr>
        <p:spPr bwMode="auto">
          <a:xfrm>
            <a:off x="53641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4" name="Oval 1016"/>
          <p:cNvSpPr>
            <a:spLocks noChangeArrowheads="1"/>
          </p:cNvSpPr>
          <p:nvPr/>
        </p:nvSpPr>
        <p:spPr bwMode="auto">
          <a:xfrm>
            <a:off x="48244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5" name="Oval 1017"/>
          <p:cNvSpPr>
            <a:spLocks noChangeArrowheads="1"/>
          </p:cNvSpPr>
          <p:nvPr/>
        </p:nvSpPr>
        <p:spPr bwMode="auto">
          <a:xfrm>
            <a:off x="49323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6" name="Oval 1018"/>
          <p:cNvSpPr>
            <a:spLocks noChangeArrowheads="1"/>
          </p:cNvSpPr>
          <p:nvPr/>
        </p:nvSpPr>
        <p:spPr bwMode="auto">
          <a:xfrm>
            <a:off x="50403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7" name="Oval 1019"/>
          <p:cNvSpPr>
            <a:spLocks noChangeArrowheads="1"/>
          </p:cNvSpPr>
          <p:nvPr/>
        </p:nvSpPr>
        <p:spPr bwMode="auto">
          <a:xfrm>
            <a:off x="51482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8" name="Oval 1020"/>
          <p:cNvSpPr>
            <a:spLocks noChangeArrowheads="1"/>
          </p:cNvSpPr>
          <p:nvPr/>
        </p:nvSpPr>
        <p:spPr bwMode="auto">
          <a:xfrm>
            <a:off x="52562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69" name="Oval 1021"/>
          <p:cNvSpPr>
            <a:spLocks noChangeArrowheads="1"/>
          </p:cNvSpPr>
          <p:nvPr/>
        </p:nvSpPr>
        <p:spPr bwMode="auto">
          <a:xfrm>
            <a:off x="53641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0" name="Oval 1022"/>
          <p:cNvSpPr>
            <a:spLocks noChangeArrowheads="1"/>
          </p:cNvSpPr>
          <p:nvPr/>
        </p:nvSpPr>
        <p:spPr bwMode="auto">
          <a:xfrm>
            <a:off x="47164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1" name="Oval 1023"/>
          <p:cNvSpPr>
            <a:spLocks noChangeArrowheads="1"/>
          </p:cNvSpPr>
          <p:nvPr/>
        </p:nvSpPr>
        <p:spPr bwMode="auto">
          <a:xfrm>
            <a:off x="48244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2" name="Oval 1024"/>
          <p:cNvSpPr>
            <a:spLocks noChangeArrowheads="1"/>
          </p:cNvSpPr>
          <p:nvPr/>
        </p:nvSpPr>
        <p:spPr bwMode="auto">
          <a:xfrm>
            <a:off x="49323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3" name="Oval 1025"/>
          <p:cNvSpPr>
            <a:spLocks noChangeArrowheads="1"/>
          </p:cNvSpPr>
          <p:nvPr/>
        </p:nvSpPr>
        <p:spPr bwMode="auto">
          <a:xfrm>
            <a:off x="50403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4" name="Oval 1026"/>
          <p:cNvSpPr>
            <a:spLocks noChangeArrowheads="1"/>
          </p:cNvSpPr>
          <p:nvPr/>
        </p:nvSpPr>
        <p:spPr bwMode="auto">
          <a:xfrm>
            <a:off x="51482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5" name="Oval 1027"/>
          <p:cNvSpPr>
            <a:spLocks noChangeArrowheads="1"/>
          </p:cNvSpPr>
          <p:nvPr/>
        </p:nvSpPr>
        <p:spPr bwMode="auto">
          <a:xfrm>
            <a:off x="52562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6" name="Oval 1028"/>
          <p:cNvSpPr>
            <a:spLocks noChangeArrowheads="1"/>
          </p:cNvSpPr>
          <p:nvPr/>
        </p:nvSpPr>
        <p:spPr bwMode="auto">
          <a:xfrm>
            <a:off x="53641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7" name="Oval 1029"/>
          <p:cNvSpPr>
            <a:spLocks noChangeArrowheads="1"/>
          </p:cNvSpPr>
          <p:nvPr/>
        </p:nvSpPr>
        <p:spPr bwMode="auto">
          <a:xfrm>
            <a:off x="46085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Oval 1030"/>
          <p:cNvSpPr>
            <a:spLocks noChangeArrowheads="1"/>
          </p:cNvSpPr>
          <p:nvPr/>
        </p:nvSpPr>
        <p:spPr bwMode="auto">
          <a:xfrm>
            <a:off x="47164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9" name="Oval 1031"/>
          <p:cNvSpPr>
            <a:spLocks noChangeArrowheads="1"/>
          </p:cNvSpPr>
          <p:nvPr/>
        </p:nvSpPr>
        <p:spPr bwMode="auto">
          <a:xfrm>
            <a:off x="48244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0" name="Oval 1032"/>
          <p:cNvSpPr>
            <a:spLocks noChangeArrowheads="1"/>
          </p:cNvSpPr>
          <p:nvPr/>
        </p:nvSpPr>
        <p:spPr bwMode="auto">
          <a:xfrm>
            <a:off x="49323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Oval 1033"/>
          <p:cNvSpPr>
            <a:spLocks noChangeArrowheads="1"/>
          </p:cNvSpPr>
          <p:nvPr/>
        </p:nvSpPr>
        <p:spPr bwMode="auto">
          <a:xfrm>
            <a:off x="50403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2" name="Oval 1034"/>
          <p:cNvSpPr>
            <a:spLocks noChangeArrowheads="1"/>
          </p:cNvSpPr>
          <p:nvPr/>
        </p:nvSpPr>
        <p:spPr bwMode="auto">
          <a:xfrm>
            <a:off x="51482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Oval 1035"/>
          <p:cNvSpPr>
            <a:spLocks noChangeArrowheads="1"/>
          </p:cNvSpPr>
          <p:nvPr/>
        </p:nvSpPr>
        <p:spPr bwMode="auto">
          <a:xfrm>
            <a:off x="52562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Oval 1036"/>
          <p:cNvSpPr>
            <a:spLocks noChangeArrowheads="1"/>
          </p:cNvSpPr>
          <p:nvPr/>
        </p:nvSpPr>
        <p:spPr bwMode="auto">
          <a:xfrm>
            <a:off x="53641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Oval 1037"/>
          <p:cNvSpPr>
            <a:spLocks noChangeArrowheads="1"/>
          </p:cNvSpPr>
          <p:nvPr/>
        </p:nvSpPr>
        <p:spPr bwMode="auto">
          <a:xfrm>
            <a:off x="46085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6" name="Oval 1038"/>
          <p:cNvSpPr>
            <a:spLocks noChangeArrowheads="1"/>
          </p:cNvSpPr>
          <p:nvPr/>
        </p:nvSpPr>
        <p:spPr bwMode="auto">
          <a:xfrm>
            <a:off x="47164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Oval 1039"/>
          <p:cNvSpPr>
            <a:spLocks noChangeArrowheads="1"/>
          </p:cNvSpPr>
          <p:nvPr/>
        </p:nvSpPr>
        <p:spPr bwMode="auto">
          <a:xfrm>
            <a:off x="48244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8" name="Oval 1040"/>
          <p:cNvSpPr>
            <a:spLocks noChangeArrowheads="1"/>
          </p:cNvSpPr>
          <p:nvPr/>
        </p:nvSpPr>
        <p:spPr bwMode="auto">
          <a:xfrm>
            <a:off x="49323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9" name="Oval 1041"/>
          <p:cNvSpPr>
            <a:spLocks noChangeArrowheads="1"/>
          </p:cNvSpPr>
          <p:nvPr/>
        </p:nvSpPr>
        <p:spPr bwMode="auto">
          <a:xfrm>
            <a:off x="50403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0" name="Oval 1042"/>
          <p:cNvSpPr>
            <a:spLocks noChangeArrowheads="1"/>
          </p:cNvSpPr>
          <p:nvPr/>
        </p:nvSpPr>
        <p:spPr bwMode="auto">
          <a:xfrm>
            <a:off x="51482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1" name="Oval 1043"/>
          <p:cNvSpPr>
            <a:spLocks noChangeArrowheads="1"/>
          </p:cNvSpPr>
          <p:nvPr/>
        </p:nvSpPr>
        <p:spPr bwMode="auto">
          <a:xfrm>
            <a:off x="52562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2" name="Oval 1044"/>
          <p:cNvSpPr>
            <a:spLocks noChangeArrowheads="1"/>
          </p:cNvSpPr>
          <p:nvPr/>
        </p:nvSpPr>
        <p:spPr bwMode="auto">
          <a:xfrm>
            <a:off x="53641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3" name="Oval 1045"/>
          <p:cNvSpPr>
            <a:spLocks noChangeArrowheads="1"/>
          </p:cNvSpPr>
          <p:nvPr/>
        </p:nvSpPr>
        <p:spPr bwMode="auto">
          <a:xfrm>
            <a:off x="37449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4" name="Oval 1046"/>
          <p:cNvSpPr>
            <a:spLocks noChangeArrowheads="1"/>
          </p:cNvSpPr>
          <p:nvPr/>
        </p:nvSpPr>
        <p:spPr bwMode="auto">
          <a:xfrm>
            <a:off x="38528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5" name="Oval 1047"/>
          <p:cNvSpPr>
            <a:spLocks noChangeArrowheads="1"/>
          </p:cNvSpPr>
          <p:nvPr/>
        </p:nvSpPr>
        <p:spPr bwMode="auto">
          <a:xfrm>
            <a:off x="39608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6" name="Oval 1048"/>
          <p:cNvSpPr>
            <a:spLocks noChangeArrowheads="1"/>
          </p:cNvSpPr>
          <p:nvPr/>
        </p:nvSpPr>
        <p:spPr bwMode="auto">
          <a:xfrm>
            <a:off x="40687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7" name="Oval 1049"/>
          <p:cNvSpPr>
            <a:spLocks noChangeArrowheads="1"/>
          </p:cNvSpPr>
          <p:nvPr/>
        </p:nvSpPr>
        <p:spPr bwMode="auto">
          <a:xfrm>
            <a:off x="42846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8" name="Oval 1050"/>
          <p:cNvSpPr>
            <a:spLocks noChangeArrowheads="1"/>
          </p:cNvSpPr>
          <p:nvPr/>
        </p:nvSpPr>
        <p:spPr bwMode="auto">
          <a:xfrm>
            <a:off x="43926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Oval 1051"/>
          <p:cNvSpPr>
            <a:spLocks noChangeArrowheads="1"/>
          </p:cNvSpPr>
          <p:nvPr/>
        </p:nvSpPr>
        <p:spPr bwMode="auto">
          <a:xfrm>
            <a:off x="45005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0" name="Oval 1052"/>
          <p:cNvSpPr>
            <a:spLocks noChangeArrowheads="1"/>
          </p:cNvSpPr>
          <p:nvPr/>
        </p:nvSpPr>
        <p:spPr bwMode="auto">
          <a:xfrm>
            <a:off x="41767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1" name="Oval 1053"/>
          <p:cNvSpPr>
            <a:spLocks noChangeArrowheads="1"/>
          </p:cNvSpPr>
          <p:nvPr/>
        </p:nvSpPr>
        <p:spPr bwMode="auto">
          <a:xfrm>
            <a:off x="42846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2" name="Oval 1054"/>
          <p:cNvSpPr>
            <a:spLocks noChangeArrowheads="1"/>
          </p:cNvSpPr>
          <p:nvPr/>
        </p:nvSpPr>
        <p:spPr bwMode="auto">
          <a:xfrm>
            <a:off x="43926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3" name="Oval 1055"/>
          <p:cNvSpPr>
            <a:spLocks noChangeArrowheads="1"/>
          </p:cNvSpPr>
          <p:nvPr/>
        </p:nvSpPr>
        <p:spPr bwMode="auto">
          <a:xfrm>
            <a:off x="45005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4" name="Oval 1056"/>
          <p:cNvSpPr>
            <a:spLocks noChangeArrowheads="1"/>
          </p:cNvSpPr>
          <p:nvPr/>
        </p:nvSpPr>
        <p:spPr bwMode="auto">
          <a:xfrm>
            <a:off x="40687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5" name="Oval 1057"/>
          <p:cNvSpPr>
            <a:spLocks noChangeArrowheads="1"/>
          </p:cNvSpPr>
          <p:nvPr/>
        </p:nvSpPr>
        <p:spPr bwMode="auto">
          <a:xfrm>
            <a:off x="41767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6" name="Oval 1058"/>
          <p:cNvSpPr>
            <a:spLocks noChangeArrowheads="1"/>
          </p:cNvSpPr>
          <p:nvPr/>
        </p:nvSpPr>
        <p:spPr bwMode="auto">
          <a:xfrm>
            <a:off x="42846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7" name="Oval 1059"/>
          <p:cNvSpPr>
            <a:spLocks noChangeArrowheads="1"/>
          </p:cNvSpPr>
          <p:nvPr/>
        </p:nvSpPr>
        <p:spPr bwMode="auto">
          <a:xfrm>
            <a:off x="43926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8" name="Oval 1060"/>
          <p:cNvSpPr>
            <a:spLocks noChangeArrowheads="1"/>
          </p:cNvSpPr>
          <p:nvPr/>
        </p:nvSpPr>
        <p:spPr bwMode="auto">
          <a:xfrm>
            <a:off x="45005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Oval 1061"/>
          <p:cNvSpPr>
            <a:spLocks noChangeArrowheads="1"/>
          </p:cNvSpPr>
          <p:nvPr/>
        </p:nvSpPr>
        <p:spPr bwMode="auto">
          <a:xfrm>
            <a:off x="37449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0" name="Oval 1062"/>
          <p:cNvSpPr>
            <a:spLocks noChangeArrowheads="1"/>
          </p:cNvSpPr>
          <p:nvPr/>
        </p:nvSpPr>
        <p:spPr bwMode="auto">
          <a:xfrm>
            <a:off x="38528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1" name="Oval 1063"/>
          <p:cNvSpPr>
            <a:spLocks noChangeArrowheads="1"/>
          </p:cNvSpPr>
          <p:nvPr/>
        </p:nvSpPr>
        <p:spPr bwMode="auto">
          <a:xfrm>
            <a:off x="39608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Oval 1064"/>
          <p:cNvSpPr>
            <a:spLocks noChangeArrowheads="1"/>
          </p:cNvSpPr>
          <p:nvPr/>
        </p:nvSpPr>
        <p:spPr bwMode="auto">
          <a:xfrm>
            <a:off x="40687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3" name="Oval 1065"/>
          <p:cNvSpPr>
            <a:spLocks noChangeArrowheads="1"/>
          </p:cNvSpPr>
          <p:nvPr/>
        </p:nvSpPr>
        <p:spPr bwMode="auto">
          <a:xfrm>
            <a:off x="41767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4" name="Oval 1066"/>
          <p:cNvSpPr>
            <a:spLocks noChangeArrowheads="1"/>
          </p:cNvSpPr>
          <p:nvPr/>
        </p:nvSpPr>
        <p:spPr bwMode="auto">
          <a:xfrm>
            <a:off x="42846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5" name="Oval 1067"/>
          <p:cNvSpPr>
            <a:spLocks noChangeArrowheads="1"/>
          </p:cNvSpPr>
          <p:nvPr/>
        </p:nvSpPr>
        <p:spPr bwMode="auto">
          <a:xfrm>
            <a:off x="43926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6" name="Oval 1068"/>
          <p:cNvSpPr>
            <a:spLocks noChangeArrowheads="1"/>
          </p:cNvSpPr>
          <p:nvPr/>
        </p:nvSpPr>
        <p:spPr bwMode="auto">
          <a:xfrm>
            <a:off x="45005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7" name="Oval 1069"/>
          <p:cNvSpPr>
            <a:spLocks noChangeArrowheads="1"/>
          </p:cNvSpPr>
          <p:nvPr/>
        </p:nvSpPr>
        <p:spPr bwMode="auto">
          <a:xfrm>
            <a:off x="37449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8" name="Oval 1070"/>
          <p:cNvSpPr>
            <a:spLocks noChangeArrowheads="1"/>
          </p:cNvSpPr>
          <p:nvPr/>
        </p:nvSpPr>
        <p:spPr bwMode="auto">
          <a:xfrm>
            <a:off x="38528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19" name="Oval 1071"/>
          <p:cNvSpPr>
            <a:spLocks noChangeArrowheads="1"/>
          </p:cNvSpPr>
          <p:nvPr/>
        </p:nvSpPr>
        <p:spPr bwMode="auto">
          <a:xfrm>
            <a:off x="39608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0" name="Oval 1072"/>
          <p:cNvSpPr>
            <a:spLocks noChangeArrowheads="1"/>
          </p:cNvSpPr>
          <p:nvPr/>
        </p:nvSpPr>
        <p:spPr bwMode="auto">
          <a:xfrm>
            <a:off x="40687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1" name="Oval 1073"/>
          <p:cNvSpPr>
            <a:spLocks noChangeArrowheads="1"/>
          </p:cNvSpPr>
          <p:nvPr/>
        </p:nvSpPr>
        <p:spPr bwMode="auto">
          <a:xfrm>
            <a:off x="41767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2" name="Oval 1074"/>
          <p:cNvSpPr>
            <a:spLocks noChangeArrowheads="1"/>
          </p:cNvSpPr>
          <p:nvPr/>
        </p:nvSpPr>
        <p:spPr bwMode="auto">
          <a:xfrm>
            <a:off x="42846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3" name="Oval 1075"/>
          <p:cNvSpPr>
            <a:spLocks noChangeArrowheads="1"/>
          </p:cNvSpPr>
          <p:nvPr/>
        </p:nvSpPr>
        <p:spPr bwMode="auto">
          <a:xfrm>
            <a:off x="43926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4" name="Oval 1076"/>
          <p:cNvSpPr>
            <a:spLocks noChangeArrowheads="1"/>
          </p:cNvSpPr>
          <p:nvPr/>
        </p:nvSpPr>
        <p:spPr bwMode="auto">
          <a:xfrm>
            <a:off x="45005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5" name="Oval 1077"/>
          <p:cNvSpPr>
            <a:spLocks noChangeArrowheads="1"/>
          </p:cNvSpPr>
          <p:nvPr/>
        </p:nvSpPr>
        <p:spPr bwMode="auto">
          <a:xfrm>
            <a:off x="37449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6" name="Oval 1078"/>
          <p:cNvSpPr>
            <a:spLocks noChangeArrowheads="1"/>
          </p:cNvSpPr>
          <p:nvPr/>
        </p:nvSpPr>
        <p:spPr bwMode="auto">
          <a:xfrm>
            <a:off x="38528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7" name="Oval 1079"/>
          <p:cNvSpPr>
            <a:spLocks noChangeArrowheads="1"/>
          </p:cNvSpPr>
          <p:nvPr/>
        </p:nvSpPr>
        <p:spPr bwMode="auto">
          <a:xfrm>
            <a:off x="39608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8" name="Oval 1080"/>
          <p:cNvSpPr>
            <a:spLocks noChangeArrowheads="1"/>
          </p:cNvSpPr>
          <p:nvPr/>
        </p:nvSpPr>
        <p:spPr bwMode="auto">
          <a:xfrm>
            <a:off x="40687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9" name="Oval 1081"/>
          <p:cNvSpPr>
            <a:spLocks noChangeArrowheads="1"/>
          </p:cNvSpPr>
          <p:nvPr/>
        </p:nvSpPr>
        <p:spPr bwMode="auto">
          <a:xfrm>
            <a:off x="41767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0" name="Oval 1082"/>
          <p:cNvSpPr>
            <a:spLocks noChangeArrowheads="1"/>
          </p:cNvSpPr>
          <p:nvPr/>
        </p:nvSpPr>
        <p:spPr bwMode="auto">
          <a:xfrm>
            <a:off x="42846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1" name="Oval 1083"/>
          <p:cNvSpPr>
            <a:spLocks noChangeArrowheads="1"/>
          </p:cNvSpPr>
          <p:nvPr/>
        </p:nvSpPr>
        <p:spPr bwMode="auto">
          <a:xfrm>
            <a:off x="43926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2" name="Oval 1084"/>
          <p:cNvSpPr>
            <a:spLocks noChangeArrowheads="1"/>
          </p:cNvSpPr>
          <p:nvPr/>
        </p:nvSpPr>
        <p:spPr bwMode="auto">
          <a:xfrm>
            <a:off x="45005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3" name="Oval 1085"/>
          <p:cNvSpPr>
            <a:spLocks noChangeArrowheads="1"/>
          </p:cNvSpPr>
          <p:nvPr/>
        </p:nvSpPr>
        <p:spPr bwMode="auto">
          <a:xfrm>
            <a:off x="46085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4" name="Oval 1086"/>
          <p:cNvSpPr>
            <a:spLocks noChangeArrowheads="1"/>
          </p:cNvSpPr>
          <p:nvPr/>
        </p:nvSpPr>
        <p:spPr bwMode="auto">
          <a:xfrm>
            <a:off x="47164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5" name="Oval 1087"/>
          <p:cNvSpPr>
            <a:spLocks noChangeArrowheads="1"/>
          </p:cNvSpPr>
          <p:nvPr/>
        </p:nvSpPr>
        <p:spPr bwMode="auto">
          <a:xfrm>
            <a:off x="48244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6" name="Oval 1088"/>
          <p:cNvSpPr>
            <a:spLocks noChangeArrowheads="1"/>
          </p:cNvSpPr>
          <p:nvPr/>
        </p:nvSpPr>
        <p:spPr bwMode="auto">
          <a:xfrm>
            <a:off x="49323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7" name="Oval 1089"/>
          <p:cNvSpPr>
            <a:spLocks noChangeArrowheads="1"/>
          </p:cNvSpPr>
          <p:nvPr/>
        </p:nvSpPr>
        <p:spPr bwMode="auto">
          <a:xfrm>
            <a:off x="50403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8" name="Oval 1090"/>
          <p:cNvSpPr>
            <a:spLocks noChangeArrowheads="1"/>
          </p:cNvSpPr>
          <p:nvPr/>
        </p:nvSpPr>
        <p:spPr bwMode="auto">
          <a:xfrm>
            <a:off x="51482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39" name="Oval 1091"/>
          <p:cNvSpPr>
            <a:spLocks noChangeArrowheads="1"/>
          </p:cNvSpPr>
          <p:nvPr/>
        </p:nvSpPr>
        <p:spPr bwMode="auto">
          <a:xfrm>
            <a:off x="52562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0" name="Oval 1092"/>
          <p:cNvSpPr>
            <a:spLocks noChangeArrowheads="1"/>
          </p:cNvSpPr>
          <p:nvPr/>
        </p:nvSpPr>
        <p:spPr bwMode="auto">
          <a:xfrm>
            <a:off x="53641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1" name="Oval 1093"/>
          <p:cNvSpPr>
            <a:spLocks noChangeArrowheads="1"/>
          </p:cNvSpPr>
          <p:nvPr/>
        </p:nvSpPr>
        <p:spPr bwMode="auto">
          <a:xfrm>
            <a:off x="46085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2" name="Oval 1094"/>
          <p:cNvSpPr>
            <a:spLocks noChangeArrowheads="1"/>
          </p:cNvSpPr>
          <p:nvPr/>
        </p:nvSpPr>
        <p:spPr bwMode="auto">
          <a:xfrm>
            <a:off x="47164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3" name="Oval 1095"/>
          <p:cNvSpPr>
            <a:spLocks noChangeArrowheads="1"/>
          </p:cNvSpPr>
          <p:nvPr/>
        </p:nvSpPr>
        <p:spPr bwMode="auto">
          <a:xfrm>
            <a:off x="48244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4" name="Oval 1096"/>
          <p:cNvSpPr>
            <a:spLocks noChangeArrowheads="1"/>
          </p:cNvSpPr>
          <p:nvPr/>
        </p:nvSpPr>
        <p:spPr bwMode="auto">
          <a:xfrm>
            <a:off x="49323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5" name="Oval 1097"/>
          <p:cNvSpPr>
            <a:spLocks noChangeArrowheads="1"/>
          </p:cNvSpPr>
          <p:nvPr/>
        </p:nvSpPr>
        <p:spPr bwMode="auto">
          <a:xfrm>
            <a:off x="50403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6" name="Oval 1098"/>
          <p:cNvSpPr>
            <a:spLocks noChangeArrowheads="1"/>
          </p:cNvSpPr>
          <p:nvPr/>
        </p:nvSpPr>
        <p:spPr bwMode="auto">
          <a:xfrm>
            <a:off x="51482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7" name="Oval 1099"/>
          <p:cNvSpPr>
            <a:spLocks noChangeArrowheads="1"/>
          </p:cNvSpPr>
          <p:nvPr/>
        </p:nvSpPr>
        <p:spPr bwMode="auto">
          <a:xfrm>
            <a:off x="52562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8" name="Oval 1100"/>
          <p:cNvSpPr>
            <a:spLocks noChangeArrowheads="1"/>
          </p:cNvSpPr>
          <p:nvPr/>
        </p:nvSpPr>
        <p:spPr bwMode="auto">
          <a:xfrm>
            <a:off x="53641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49" name="Oval 1101"/>
          <p:cNvSpPr>
            <a:spLocks noChangeArrowheads="1"/>
          </p:cNvSpPr>
          <p:nvPr/>
        </p:nvSpPr>
        <p:spPr bwMode="auto">
          <a:xfrm>
            <a:off x="46085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0" name="Oval 1102"/>
          <p:cNvSpPr>
            <a:spLocks noChangeArrowheads="1"/>
          </p:cNvSpPr>
          <p:nvPr/>
        </p:nvSpPr>
        <p:spPr bwMode="auto">
          <a:xfrm>
            <a:off x="47164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1" name="Oval 1103"/>
          <p:cNvSpPr>
            <a:spLocks noChangeArrowheads="1"/>
          </p:cNvSpPr>
          <p:nvPr/>
        </p:nvSpPr>
        <p:spPr bwMode="auto">
          <a:xfrm>
            <a:off x="48244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2" name="Oval 1104"/>
          <p:cNvSpPr>
            <a:spLocks noChangeArrowheads="1"/>
          </p:cNvSpPr>
          <p:nvPr/>
        </p:nvSpPr>
        <p:spPr bwMode="auto">
          <a:xfrm>
            <a:off x="50403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3" name="Oval 1105"/>
          <p:cNvSpPr>
            <a:spLocks noChangeArrowheads="1"/>
          </p:cNvSpPr>
          <p:nvPr/>
        </p:nvSpPr>
        <p:spPr bwMode="auto">
          <a:xfrm>
            <a:off x="51482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4" name="Oval 1106"/>
          <p:cNvSpPr>
            <a:spLocks noChangeArrowheads="1"/>
          </p:cNvSpPr>
          <p:nvPr/>
        </p:nvSpPr>
        <p:spPr bwMode="auto">
          <a:xfrm>
            <a:off x="52562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5" name="Oval 1107"/>
          <p:cNvSpPr>
            <a:spLocks noChangeArrowheads="1"/>
          </p:cNvSpPr>
          <p:nvPr/>
        </p:nvSpPr>
        <p:spPr bwMode="auto">
          <a:xfrm>
            <a:off x="53641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6" name="Oval 1108"/>
          <p:cNvSpPr>
            <a:spLocks noChangeArrowheads="1"/>
          </p:cNvSpPr>
          <p:nvPr/>
        </p:nvSpPr>
        <p:spPr bwMode="auto">
          <a:xfrm>
            <a:off x="46085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7" name="Oval 1109"/>
          <p:cNvSpPr>
            <a:spLocks noChangeArrowheads="1"/>
          </p:cNvSpPr>
          <p:nvPr/>
        </p:nvSpPr>
        <p:spPr bwMode="auto">
          <a:xfrm>
            <a:off x="47164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8" name="Oval 1110"/>
          <p:cNvSpPr>
            <a:spLocks noChangeArrowheads="1"/>
          </p:cNvSpPr>
          <p:nvPr/>
        </p:nvSpPr>
        <p:spPr bwMode="auto">
          <a:xfrm>
            <a:off x="48244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59" name="Oval 1111"/>
          <p:cNvSpPr>
            <a:spLocks noChangeArrowheads="1"/>
          </p:cNvSpPr>
          <p:nvPr/>
        </p:nvSpPr>
        <p:spPr bwMode="auto">
          <a:xfrm>
            <a:off x="49323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0" name="Oval 1112"/>
          <p:cNvSpPr>
            <a:spLocks noChangeArrowheads="1"/>
          </p:cNvSpPr>
          <p:nvPr/>
        </p:nvSpPr>
        <p:spPr bwMode="auto">
          <a:xfrm>
            <a:off x="50403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1" name="Oval 1113"/>
          <p:cNvSpPr>
            <a:spLocks noChangeArrowheads="1"/>
          </p:cNvSpPr>
          <p:nvPr/>
        </p:nvSpPr>
        <p:spPr bwMode="auto">
          <a:xfrm>
            <a:off x="51482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2" name="Oval 1114"/>
          <p:cNvSpPr>
            <a:spLocks noChangeArrowheads="1"/>
          </p:cNvSpPr>
          <p:nvPr/>
        </p:nvSpPr>
        <p:spPr bwMode="auto">
          <a:xfrm>
            <a:off x="52562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3" name="Oval 1115"/>
          <p:cNvSpPr>
            <a:spLocks noChangeArrowheads="1"/>
          </p:cNvSpPr>
          <p:nvPr/>
        </p:nvSpPr>
        <p:spPr bwMode="auto">
          <a:xfrm>
            <a:off x="53641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4" name="Oval 1116"/>
          <p:cNvSpPr>
            <a:spLocks noChangeArrowheads="1"/>
          </p:cNvSpPr>
          <p:nvPr/>
        </p:nvSpPr>
        <p:spPr bwMode="auto">
          <a:xfrm>
            <a:off x="46085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5" name="Oval 1117"/>
          <p:cNvSpPr>
            <a:spLocks noChangeArrowheads="1"/>
          </p:cNvSpPr>
          <p:nvPr/>
        </p:nvSpPr>
        <p:spPr bwMode="auto">
          <a:xfrm>
            <a:off x="47164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6" name="Oval 1118"/>
          <p:cNvSpPr>
            <a:spLocks noChangeArrowheads="1"/>
          </p:cNvSpPr>
          <p:nvPr/>
        </p:nvSpPr>
        <p:spPr bwMode="auto">
          <a:xfrm>
            <a:off x="48244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7" name="Oval 1119"/>
          <p:cNvSpPr>
            <a:spLocks noChangeArrowheads="1"/>
          </p:cNvSpPr>
          <p:nvPr/>
        </p:nvSpPr>
        <p:spPr bwMode="auto">
          <a:xfrm>
            <a:off x="49323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8" name="Oval 1120"/>
          <p:cNvSpPr>
            <a:spLocks noChangeArrowheads="1"/>
          </p:cNvSpPr>
          <p:nvPr/>
        </p:nvSpPr>
        <p:spPr bwMode="auto">
          <a:xfrm>
            <a:off x="50403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69" name="Oval 1121"/>
          <p:cNvSpPr>
            <a:spLocks noChangeArrowheads="1"/>
          </p:cNvSpPr>
          <p:nvPr/>
        </p:nvSpPr>
        <p:spPr bwMode="auto">
          <a:xfrm>
            <a:off x="51482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0" name="Oval 1122"/>
          <p:cNvSpPr>
            <a:spLocks noChangeArrowheads="1"/>
          </p:cNvSpPr>
          <p:nvPr/>
        </p:nvSpPr>
        <p:spPr bwMode="auto">
          <a:xfrm>
            <a:off x="52562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1" name="Oval 1123"/>
          <p:cNvSpPr>
            <a:spLocks noChangeArrowheads="1"/>
          </p:cNvSpPr>
          <p:nvPr/>
        </p:nvSpPr>
        <p:spPr bwMode="auto">
          <a:xfrm>
            <a:off x="53641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2" name="Oval 1124"/>
          <p:cNvSpPr>
            <a:spLocks noChangeArrowheads="1"/>
          </p:cNvSpPr>
          <p:nvPr/>
        </p:nvSpPr>
        <p:spPr bwMode="auto">
          <a:xfrm>
            <a:off x="46085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3" name="Oval 1125"/>
          <p:cNvSpPr>
            <a:spLocks noChangeArrowheads="1"/>
          </p:cNvSpPr>
          <p:nvPr/>
        </p:nvSpPr>
        <p:spPr bwMode="auto">
          <a:xfrm>
            <a:off x="47164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4" name="Oval 1126"/>
          <p:cNvSpPr>
            <a:spLocks noChangeArrowheads="1"/>
          </p:cNvSpPr>
          <p:nvPr/>
        </p:nvSpPr>
        <p:spPr bwMode="auto">
          <a:xfrm>
            <a:off x="48244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5" name="Oval 1127"/>
          <p:cNvSpPr>
            <a:spLocks noChangeArrowheads="1"/>
          </p:cNvSpPr>
          <p:nvPr/>
        </p:nvSpPr>
        <p:spPr bwMode="auto">
          <a:xfrm>
            <a:off x="49323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6" name="Oval 1128"/>
          <p:cNvSpPr>
            <a:spLocks noChangeArrowheads="1"/>
          </p:cNvSpPr>
          <p:nvPr/>
        </p:nvSpPr>
        <p:spPr bwMode="auto">
          <a:xfrm>
            <a:off x="50403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7" name="Oval 1129"/>
          <p:cNvSpPr>
            <a:spLocks noChangeArrowheads="1"/>
          </p:cNvSpPr>
          <p:nvPr/>
        </p:nvSpPr>
        <p:spPr bwMode="auto">
          <a:xfrm>
            <a:off x="51482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8" name="Oval 1130"/>
          <p:cNvSpPr>
            <a:spLocks noChangeArrowheads="1"/>
          </p:cNvSpPr>
          <p:nvPr/>
        </p:nvSpPr>
        <p:spPr bwMode="auto">
          <a:xfrm>
            <a:off x="52562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79" name="Oval 1131"/>
          <p:cNvSpPr>
            <a:spLocks noChangeArrowheads="1"/>
          </p:cNvSpPr>
          <p:nvPr/>
        </p:nvSpPr>
        <p:spPr bwMode="auto">
          <a:xfrm>
            <a:off x="53641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0" name="Oval 1132"/>
          <p:cNvSpPr>
            <a:spLocks noChangeArrowheads="1"/>
          </p:cNvSpPr>
          <p:nvPr/>
        </p:nvSpPr>
        <p:spPr bwMode="auto">
          <a:xfrm>
            <a:off x="3852863" y="14112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1" name="Oval 1133"/>
          <p:cNvSpPr>
            <a:spLocks noChangeArrowheads="1"/>
          </p:cNvSpPr>
          <p:nvPr/>
        </p:nvSpPr>
        <p:spPr bwMode="auto">
          <a:xfrm>
            <a:off x="3744913" y="15192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2" name="Oval 1134"/>
          <p:cNvSpPr>
            <a:spLocks noChangeArrowheads="1"/>
          </p:cNvSpPr>
          <p:nvPr/>
        </p:nvSpPr>
        <p:spPr bwMode="auto">
          <a:xfrm>
            <a:off x="3852863" y="15192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3" name="Oval 1135"/>
          <p:cNvSpPr>
            <a:spLocks noChangeArrowheads="1"/>
          </p:cNvSpPr>
          <p:nvPr/>
        </p:nvSpPr>
        <p:spPr bwMode="auto">
          <a:xfrm>
            <a:off x="3744913" y="16271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4" name="Oval 1136"/>
          <p:cNvSpPr>
            <a:spLocks noChangeArrowheads="1"/>
          </p:cNvSpPr>
          <p:nvPr/>
        </p:nvSpPr>
        <p:spPr bwMode="auto">
          <a:xfrm>
            <a:off x="374491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5" name="Oval 1137"/>
          <p:cNvSpPr>
            <a:spLocks noChangeArrowheads="1"/>
          </p:cNvSpPr>
          <p:nvPr/>
        </p:nvSpPr>
        <p:spPr bwMode="auto">
          <a:xfrm>
            <a:off x="385286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6" name="Oval 1138"/>
          <p:cNvSpPr>
            <a:spLocks noChangeArrowheads="1"/>
          </p:cNvSpPr>
          <p:nvPr/>
        </p:nvSpPr>
        <p:spPr bwMode="auto">
          <a:xfrm>
            <a:off x="396081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7" name="Oval 1139"/>
          <p:cNvSpPr>
            <a:spLocks noChangeArrowheads="1"/>
          </p:cNvSpPr>
          <p:nvPr/>
        </p:nvSpPr>
        <p:spPr bwMode="auto">
          <a:xfrm>
            <a:off x="374491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8" name="Oval 1140"/>
          <p:cNvSpPr>
            <a:spLocks noChangeArrowheads="1"/>
          </p:cNvSpPr>
          <p:nvPr/>
        </p:nvSpPr>
        <p:spPr bwMode="auto">
          <a:xfrm>
            <a:off x="385286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89" name="Oval 1141"/>
          <p:cNvSpPr>
            <a:spLocks noChangeArrowheads="1"/>
          </p:cNvSpPr>
          <p:nvPr/>
        </p:nvSpPr>
        <p:spPr bwMode="auto">
          <a:xfrm>
            <a:off x="536416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0" name="Oval 1142"/>
          <p:cNvSpPr>
            <a:spLocks noChangeArrowheads="1"/>
          </p:cNvSpPr>
          <p:nvPr/>
        </p:nvSpPr>
        <p:spPr bwMode="auto">
          <a:xfrm>
            <a:off x="374491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1" name="Oval 1143"/>
          <p:cNvSpPr>
            <a:spLocks noChangeArrowheads="1"/>
          </p:cNvSpPr>
          <p:nvPr/>
        </p:nvSpPr>
        <p:spPr bwMode="auto">
          <a:xfrm>
            <a:off x="385286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2" name="Oval 1144"/>
          <p:cNvSpPr>
            <a:spLocks noChangeArrowheads="1"/>
          </p:cNvSpPr>
          <p:nvPr/>
        </p:nvSpPr>
        <p:spPr bwMode="auto">
          <a:xfrm>
            <a:off x="37449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3" name="Oval 1145"/>
          <p:cNvSpPr>
            <a:spLocks noChangeArrowheads="1"/>
          </p:cNvSpPr>
          <p:nvPr/>
        </p:nvSpPr>
        <p:spPr bwMode="auto">
          <a:xfrm>
            <a:off x="38528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4" name="Oval 1146"/>
          <p:cNvSpPr>
            <a:spLocks noChangeArrowheads="1"/>
          </p:cNvSpPr>
          <p:nvPr/>
        </p:nvSpPr>
        <p:spPr bwMode="auto">
          <a:xfrm>
            <a:off x="37449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5" name="Oval 1147"/>
          <p:cNvSpPr>
            <a:spLocks noChangeArrowheads="1"/>
          </p:cNvSpPr>
          <p:nvPr/>
        </p:nvSpPr>
        <p:spPr bwMode="auto">
          <a:xfrm>
            <a:off x="38528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6" name="Oval 1148"/>
          <p:cNvSpPr>
            <a:spLocks noChangeArrowheads="1"/>
          </p:cNvSpPr>
          <p:nvPr/>
        </p:nvSpPr>
        <p:spPr bwMode="auto">
          <a:xfrm>
            <a:off x="37449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7" name="Oval 1149"/>
          <p:cNvSpPr>
            <a:spLocks noChangeArrowheads="1"/>
          </p:cNvSpPr>
          <p:nvPr/>
        </p:nvSpPr>
        <p:spPr bwMode="auto">
          <a:xfrm>
            <a:off x="38528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8" name="Oval 1150"/>
          <p:cNvSpPr>
            <a:spLocks noChangeArrowheads="1"/>
          </p:cNvSpPr>
          <p:nvPr/>
        </p:nvSpPr>
        <p:spPr bwMode="auto">
          <a:xfrm>
            <a:off x="39608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99" name="Oval 1151"/>
          <p:cNvSpPr>
            <a:spLocks noChangeArrowheads="1"/>
          </p:cNvSpPr>
          <p:nvPr/>
        </p:nvSpPr>
        <p:spPr bwMode="auto">
          <a:xfrm>
            <a:off x="37449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0" name="Oval 1152"/>
          <p:cNvSpPr>
            <a:spLocks noChangeArrowheads="1"/>
          </p:cNvSpPr>
          <p:nvPr/>
        </p:nvSpPr>
        <p:spPr bwMode="auto">
          <a:xfrm>
            <a:off x="385286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1" name="Oval 1153"/>
          <p:cNvSpPr>
            <a:spLocks noChangeArrowheads="1"/>
          </p:cNvSpPr>
          <p:nvPr/>
        </p:nvSpPr>
        <p:spPr bwMode="auto">
          <a:xfrm>
            <a:off x="39608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2" name="Oval 1154"/>
          <p:cNvSpPr>
            <a:spLocks noChangeArrowheads="1"/>
          </p:cNvSpPr>
          <p:nvPr/>
        </p:nvSpPr>
        <p:spPr bwMode="auto">
          <a:xfrm>
            <a:off x="525621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3" name="Oval 1155"/>
          <p:cNvSpPr>
            <a:spLocks noChangeArrowheads="1"/>
          </p:cNvSpPr>
          <p:nvPr/>
        </p:nvSpPr>
        <p:spPr bwMode="auto">
          <a:xfrm>
            <a:off x="536416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4" name="Oval 1156"/>
          <p:cNvSpPr>
            <a:spLocks noChangeArrowheads="1"/>
          </p:cNvSpPr>
          <p:nvPr/>
        </p:nvSpPr>
        <p:spPr bwMode="auto">
          <a:xfrm>
            <a:off x="514826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5" name="Oval 1157"/>
          <p:cNvSpPr>
            <a:spLocks noChangeArrowheads="1"/>
          </p:cNvSpPr>
          <p:nvPr/>
        </p:nvSpPr>
        <p:spPr bwMode="auto">
          <a:xfrm>
            <a:off x="52562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6" name="Oval 1158"/>
          <p:cNvSpPr>
            <a:spLocks noChangeArrowheads="1"/>
          </p:cNvSpPr>
          <p:nvPr/>
        </p:nvSpPr>
        <p:spPr bwMode="auto">
          <a:xfrm>
            <a:off x="536416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7" name="Oval 1159"/>
          <p:cNvSpPr>
            <a:spLocks noChangeArrowheads="1"/>
          </p:cNvSpPr>
          <p:nvPr/>
        </p:nvSpPr>
        <p:spPr bwMode="auto">
          <a:xfrm>
            <a:off x="51482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8" name="Oval 1160"/>
          <p:cNvSpPr>
            <a:spLocks noChangeArrowheads="1"/>
          </p:cNvSpPr>
          <p:nvPr/>
        </p:nvSpPr>
        <p:spPr bwMode="auto">
          <a:xfrm>
            <a:off x="52562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09" name="Oval 1161"/>
          <p:cNvSpPr>
            <a:spLocks noChangeArrowheads="1"/>
          </p:cNvSpPr>
          <p:nvPr/>
        </p:nvSpPr>
        <p:spPr bwMode="auto">
          <a:xfrm>
            <a:off x="53641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0" name="Oval 1162"/>
          <p:cNvSpPr>
            <a:spLocks noChangeArrowheads="1"/>
          </p:cNvSpPr>
          <p:nvPr/>
        </p:nvSpPr>
        <p:spPr bwMode="auto">
          <a:xfrm>
            <a:off x="51482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1" name="Oval 1163"/>
          <p:cNvSpPr>
            <a:spLocks noChangeArrowheads="1"/>
          </p:cNvSpPr>
          <p:nvPr/>
        </p:nvSpPr>
        <p:spPr bwMode="auto">
          <a:xfrm>
            <a:off x="52562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2" name="Oval 1164"/>
          <p:cNvSpPr>
            <a:spLocks noChangeArrowheads="1"/>
          </p:cNvSpPr>
          <p:nvPr/>
        </p:nvSpPr>
        <p:spPr bwMode="auto">
          <a:xfrm>
            <a:off x="53641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3" name="Oval 1165"/>
          <p:cNvSpPr>
            <a:spLocks noChangeArrowheads="1"/>
          </p:cNvSpPr>
          <p:nvPr/>
        </p:nvSpPr>
        <p:spPr bwMode="auto">
          <a:xfrm>
            <a:off x="52562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4" name="Oval 1166"/>
          <p:cNvSpPr>
            <a:spLocks noChangeArrowheads="1"/>
          </p:cNvSpPr>
          <p:nvPr/>
        </p:nvSpPr>
        <p:spPr bwMode="auto">
          <a:xfrm>
            <a:off x="53641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5" name="Oval 1167"/>
          <p:cNvSpPr>
            <a:spLocks noChangeArrowheads="1"/>
          </p:cNvSpPr>
          <p:nvPr/>
        </p:nvSpPr>
        <p:spPr bwMode="auto">
          <a:xfrm>
            <a:off x="52562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6" name="Oval 1168"/>
          <p:cNvSpPr>
            <a:spLocks noChangeArrowheads="1"/>
          </p:cNvSpPr>
          <p:nvPr/>
        </p:nvSpPr>
        <p:spPr bwMode="auto">
          <a:xfrm>
            <a:off x="536416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7" name="Oval 1169"/>
          <p:cNvSpPr>
            <a:spLocks noChangeArrowheads="1"/>
          </p:cNvSpPr>
          <p:nvPr/>
        </p:nvSpPr>
        <p:spPr bwMode="auto">
          <a:xfrm>
            <a:off x="54721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8" name="Oval 1170"/>
          <p:cNvSpPr>
            <a:spLocks noChangeArrowheads="1"/>
          </p:cNvSpPr>
          <p:nvPr/>
        </p:nvSpPr>
        <p:spPr bwMode="auto">
          <a:xfrm>
            <a:off x="55800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19" name="Oval 1171"/>
          <p:cNvSpPr>
            <a:spLocks noChangeArrowheads="1"/>
          </p:cNvSpPr>
          <p:nvPr/>
        </p:nvSpPr>
        <p:spPr bwMode="auto">
          <a:xfrm>
            <a:off x="56880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0" name="Oval 1172"/>
          <p:cNvSpPr>
            <a:spLocks noChangeArrowheads="1"/>
          </p:cNvSpPr>
          <p:nvPr/>
        </p:nvSpPr>
        <p:spPr bwMode="auto">
          <a:xfrm>
            <a:off x="57959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1" name="Oval 1173"/>
          <p:cNvSpPr>
            <a:spLocks noChangeArrowheads="1"/>
          </p:cNvSpPr>
          <p:nvPr/>
        </p:nvSpPr>
        <p:spPr bwMode="auto">
          <a:xfrm>
            <a:off x="59039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2" name="Oval 1174"/>
          <p:cNvSpPr>
            <a:spLocks noChangeArrowheads="1"/>
          </p:cNvSpPr>
          <p:nvPr/>
        </p:nvSpPr>
        <p:spPr bwMode="auto">
          <a:xfrm>
            <a:off x="60118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3" name="Oval 1175"/>
          <p:cNvSpPr>
            <a:spLocks noChangeArrowheads="1"/>
          </p:cNvSpPr>
          <p:nvPr/>
        </p:nvSpPr>
        <p:spPr bwMode="auto">
          <a:xfrm>
            <a:off x="61198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4" name="Oval 1176"/>
          <p:cNvSpPr>
            <a:spLocks noChangeArrowheads="1"/>
          </p:cNvSpPr>
          <p:nvPr/>
        </p:nvSpPr>
        <p:spPr bwMode="auto">
          <a:xfrm>
            <a:off x="62277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5" name="Oval 1177"/>
          <p:cNvSpPr>
            <a:spLocks noChangeArrowheads="1"/>
          </p:cNvSpPr>
          <p:nvPr/>
        </p:nvSpPr>
        <p:spPr bwMode="auto">
          <a:xfrm>
            <a:off x="54721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6" name="Oval 1178"/>
          <p:cNvSpPr>
            <a:spLocks noChangeArrowheads="1"/>
          </p:cNvSpPr>
          <p:nvPr/>
        </p:nvSpPr>
        <p:spPr bwMode="auto">
          <a:xfrm>
            <a:off x="55800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7" name="Oval 1179"/>
          <p:cNvSpPr>
            <a:spLocks noChangeArrowheads="1"/>
          </p:cNvSpPr>
          <p:nvPr/>
        </p:nvSpPr>
        <p:spPr bwMode="auto">
          <a:xfrm>
            <a:off x="56880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8" name="Oval 1180"/>
          <p:cNvSpPr>
            <a:spLocks noChangeArrowheads="1"/>
          </p:cNvSpPr>
          <p:nvPr/>
        </p:nvSpPr>
        <p:spPr bwMode="auto">
          <a:xfrm>
            <a:off x="57959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29" name="Oval 1181"/>
          <p:cNvSpPr>
            <a:spLocks noChangeArrowheads="1"/>
          </p:cNvSpPr>
          <p:nvPr/>
        </p:nvSpPr>
        <p:spPr bwMode="auto">
          <a:xfrm>
            <a:off x="59039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0" name="Oval 1182"/>
          <p:cNvSpPr>
            <a:spLocks noChangeArrowheads="1"/>
          </p:cNvSpPr>
          <p:nvPr/>
        </p:nvSpPr>
        <p:spPr bwMode="auto">
          <a:xfrm>
            <a:off x="60118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1" name="Oval 1183"/>
          <p:cNvSpPr>
            <a:spLocks noChangeArrowheads="1"/>
          </p:cNvSpPr>
          <p:nvPr/>
        </p:nvSpPr>
        <p:spPr bwMode="auto">
          <a:xfrm>
            <a:off x="61198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2" name="Oval 1184"/>
          <p:cNvSpPr>
            <a:spLocks noChangeArrowheads="1"/>
          </p:cNvSpPr>
          <p:nvPr/>
        </p:nvSpPr>
        <p:spPr bwMode="auto">
          <a:xfrm>
            <a:off x="62277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3" name="Oval 1185"/>
          <p:cNvSpPr>
            <a:spLocks noChangeArrowheads="1"/>
          </p:cNvSpPr>
          <p:nvPr/>
        </p:nvSpPr>
        <p:spPr bwMode="auto">
          <a:xfrm>
            <a:off x="55800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4" name="Oval 1186"/>
          <p:cNvSpPr>
            <a:spLocks noChangeArrowheads="1"/>
          </p:cNvSpPr>
          <p:nvPr/>
        </p:nvSpPr>
        <p:spPr bwMode="auto">
          <a:xfrm>
            <a:off x="56880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5" name="Oval 1187"/>
          <p:cNvSpPr>
            <a:spLocks noChangeArrowheads="1"/>
          </p:cNvSpPr>
          <p:nvPr/>
        </p:nvSpPr>
        <p:spPr bwMode="auto">
          <a:xfrm>
            <a:off x="57959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6" name="Oval 1188"/>
          <p:cNvSpPr>
            <a:spLocks noChangeArrowheads="1"/>
          </p:cNvSpPr>
          <p:nvPr/>
        </p:nvSpPr>
        <p:spPr bwMode="auto">
          <a:xfrm>
            <a:off x="59039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7" name="Oval 1189"/>
          <p:cNvSpPr>
            <a:spLocks noChangeArrowheads="1"/>
          </p:cNvSpPr>
          <p:nvPr/>
        </p:nvSpPr>
        <p:spPr bwMode="auto">
          <a:xfrm>
            <a:off x="60118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8" name="Oval 1190"/>
          <p:cNvSpPr>
            <a:spLocks noChangeArrowheads="1"/>
          </p:cNvSpPr>
          <p:nvPr/>
        </p:nvSpPr>
        <p:spPr bwMode="auto">
          <a:xfrm>
            <a:off x="61198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39" name="Oval 1191"/>
          <p:cNvSpPr>
            <a:spLocks noChangeArrowheads="1"/>
          </p:cNvSpPr>
          <p:nvPr/>
        </p:nvSpPr>
        <p:spPr bwMode="auto">
          <a:xfrm>
            <a:off x="62277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0" name="Oval 1192"/>
          <p:cNvSpPr>
            <a:spLocks noChangeArrowheads="1"/>
          </p:cNvSpPr>
          <p:nvPr/>
        </p:nvSpPr>
        <p:spPr bwMode="auto">
          <a:xfrm>
            <a:off x="54721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1" name="Oval 1193"/>
          <p:cNvSpPr>
            <a:spLocks noChangeArrowheads="1"/>
          </p:cNvSpPr>
          <p:nvPr/>
        </p:nvSpPr>
        <p:spPr bwMode="auto">
          <a:xfrm>
            <a:off x="55800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2" name="Oval 1194"/>
          <p:cNvSpPr>
            <a:spLocks noChangeArrowheads="1"/>
          </p:cNvSpPr>
          <p:nvPr/>
        </p:nvSpPr>
        <p:spPr bwMode="auto">
          <a:xfrm>
            <a:off x="56880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3" name="Oval 1195"/>
          <p:cNvSpPr>
            <a:spLocks noChangeArrowheads="1"/>
          </p:cNvSpPr>
          <p:nvPr/>
        </p:nvSpPr>
        <p:spPr bwMode="auto">
          <a:xfrm>
            <a:off x="57959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4" name="Oval 1196"/>
          <p:cNvSpPr>
            <a:spLocks noChangeArrowheads="1"/>
          </p:cNvSpPr>
          <p:nvPr/>
        </p:nvSpPr>
        <p:spPr bwMode="auto">
          <a:xfrm>
            <a:off x="59039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5" name="Oval 1197"/>
          <p:cNvSpPr>
            <a:spLocks noChangeArrowheads="1"/>
          </p:cNvSpPr>
          <p:nvPr/>
        </p:nvSpPr>
        <p:spPr bwMode="auto">
          <a:xfrm>
            <a:off x="60118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6" name="Oval 1198"/>
          <p:cNvSpPr>
            <a:spLocks noChangeArrowheads="1"/>
          </p:cNvSpPr>
          <p:nvPr/>
        </p:nvSpPr>
        <p:spPr bwMode="auto">
          <a:xfrm>
            <a:off x="61198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7" name="Oval 1199"/>
          <p:cNvSpPr>
            <a:spLocks noChangeArrowheads="1"/>
          </p:cNvSpPr>
          <p:nvPr/>
        </p:nvSpPr>
        <p:spPr bwMode="auto">
          <a:xfrm>
            <a:off x="62277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8" name="Oval 1200"/>
          <p:cNvSpPr>
            <a:spLocks noChangeArrowheads="1"/>
          </p:cNvSpPr>
          <p:nvPr/>
        </p:nvSpPr>
        <p:spPr bwMode="auto">
          <a:xfrm>
            <a:off x="54721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49" name="Oval 1201"/>
          <p:cNvSpPr>
            <a:spLocks noChangeArrowheads="1"/>
          </p:cNvSpPr>
          <p:nvPr/>
        </p:nvSpPr>
        <p:spPr bwMode="auto">
          <a:xfrm>
            <a:off x="55800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0" name="Oval 1202"/>
          <p:cNvSpPr>
            <a:spLocks noChangeArrowheads="1"/>
          </p:cNvSpPr>
          <p:nvPr/>
        </p:nvSpPr>
        <p:spPr bwMode="auto">
          <a:xfrm>
            <a:off x="56880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1" name="Oval 1203"/>
          <p:cNvSpPr>
            <a:spLocks noChangeArrowheads="1"/>
          </p:cNvSpPr>
          <p:nvPr/>
        </p:nvSpPr>
        <p:spPr bwMode="auto">
          <a:xfrm>
            <a:off x="57959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2" name="Oval 1204"/>
          <p:cNvSpPr>
            <a:spLocks noChangeArrowheads="1"/>
          </p:cNvSpPr>
          <p:nvPr/>
        </p:nvSpPr>
        <p:spPr bwMode="auto">
          <a:xfrm>
            <a:off x="59039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3" name="Oval 1205"/>
          <p:cNvSpPr>
            <a:spLocks noChangeArrowheads="1"/>
          </p:cNvSpPr>
          <p:nvPr/>
        </p:nvSpPr>
        <p:spPr bwMode="auto">
          <a:xfrm>
            <a:off x="60118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4" name="Oval 1206"/>
          <p:cNvSpPr>
            <a:spLocks noChangeArrowheads="1"/>
          </p:cNvSpPr>
          <p:nvPr/>
        </p:nvSpPr>
        <p:spPr bwMode="auto">
          <a:xfrm>
            <a:off x="61198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5" name="Oval 1207"/>
          <p:cNvSpPr>
            <a:spLocks noChangeArrowheads="1"/>
          </p:cNvSpPr>
          <p:nvPr/>
        </p:nvSpPr>
        <p:spPr bwMode="auto">
          <a:xfrm>
            <a:off x="62277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6" name="Oval 1208"/>
          <p:cNvSpPr>
            <a:spLocks noChangeArrowheads="1"/>
          </p:cNvSpPr>
          <p:nvPr/>
        </p:nvSpPr>
        <p:spPr bwMode="auto">
          <a:xfrm>
            <a:off x="54721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7" name="Oval 1209"/>
          <p:cNvSpPr>
            <a:spLocks noChangeArrowheads="1"/>
          </p:cNvSpPr>
          <p:nvPr/>
        </p:nvSpPr>
        <p:spPr bwMode="auto">
          <a:xfrm>
            <a:off x="55800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8" name="Oval 1210"/>
          <p:cNvSpPr>
            <a:spLocks noChangeArrowheads="1"/>
          </p:cNvSpPr>
          <p:nvPr/>
        </p:nvSpPr>
        <p:spPr bwMode="auto">
          <a:xfrm>
            <a:off x="56880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59" name="Oval 1211"/>
          <p:cNvSpPr>
            <a:spLocks noChangeArrowheads="1"/>
          </p:cNvSpPr>
          <p:nvPr/>
        </p:nvSpPr>
        <p:spPr bwMode="auto">
          <a:xfrm>
            <a:off x="57959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0" name="Oval 1212"/>
          <p:cNvSpPr>
            <a:spLocks noChangeArrowheads="1"/>
          </p:cNvSpPr>
          <p:nvPr/>
        </p:nvSpPr>
        <p:spPr bwMode="auto">
          <a:xfrm>
            <a:off x="59039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1" name="Oval 1213"/>
          <p:cNvSpPr>
            <a:spLocks noChangeArrowheads="1"/>
          </p:cNvSpPr>
          <p:nvPr/>
        </p:nvSpPr>
        <p:spPr bwMode="auto">
          <a:xfrm>
            <a:off x="60118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2" name="Oval 1214"/>
          <p:cNvSpPr>
            <a:spLocks noChangeArrowheads="1"/>
          </p:cNvSpPr>
          <p:nvPr/>
        </p:nvSpPr>
        <p:spPr bwMode="auto">
          <a:xfrm>
            <a:off x="61198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3" name="Oval 1215"/>
          <p:cNvSpPr>
            <a:spLocks noChangeArrowheads="1"/>
          </p:cNvSpPr>
          <p:nvPr/>
        </p:nvSpPr>
        <p:spPr bwMode="auto">
          <a:xfrm>
            <a:off x="62277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4" name="Oval 1216"/>
          <p:cNvSpPr>
            <a:spLocks noChangeArrowheads="1"/>
          </p:cNvSpPr>
          <p:nvPr/>
        </p:nvSpPr>
        <p:spPr bwMode="auto">
          <a:xfrm>
            <a:off x="63357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5" name="Oval 1217"/>
          <p:cNvSpPr>
            <a:spLocks noChangeArrowheads="1"/>
          </p:cNvSpPr>
          <p:nvPr/>
        </p:nvSpPr>
        <p:spPr bwMode="auto">
          <a:xfrm>
            <a:off x="64436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6" name="Oval 1218"/>
          <p:cNvSpPr>
            <a:spLocks noChangeArrowheads="1"/>
          </p:cNvSpPr>
          <p:nvPr/>
        </p:nvSpPr>
        <p:spPr bwMode="auto">
          <a:xfrm>
            <a:off x="65516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7" name="Oval 1219"/>
          <p:cNvSpPr>
            <a:spLocks noChangeArrowheads="1"/>
          </p:cNvSpPr>
          <p:nvPr/>
        </p:nvSpPr>
        <p:spPr bwMode="auto">
          <a:xfrm>
            <a:off x="66595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8" name="Oval 1220"/>
          <p:cNvSpPr>
            <a:spLocks noChangeArrowheads="1"/>
          </p:cNvSpPr>
          <p:nvPr/>
        </p:nvSpPr>
        <p:spPr bwMode="auto">
          <a:xfrm>
            <a:off x="67675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69" name="Oval 1221"/>
          <p:cNvSpPr>
            <a:spLocks noChangeArrowheads="1"/>
          </p:cNvSpPr>
          <p:nvPr/>
        </p:nvSpPr>
        <p:spPr bwMode="auto">
          <a:xfrm>
            <a:off x="68754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0" name="Oval 1222"/>
          <p:cNvSpPr>
            <a:spLocks noChangeArrowheads="1"/>
          </p:cNvSpPr>
          <p:nvPr/>
        </p:nvSpPr>
        <p:spPr bwMode="auto">
          <a:xfrm>
            <a:off x="69834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1" name="Oval 1223"/>
          <p:cNvSpPr>
            <a:spLocks noChangeArrowheads="1"/>
          </p:cNvSpPr>
          <p:nvPr/>
        </p:nvSpPr>
        <p:spPr bwMode="auto">
          <a:xfrm>
            <a:off x="70913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2" name="Oval 1224"/>
          <p:cNvSpPr>
            <a:spLocks noChangeArrowheads="1"/>
          </p:cNvSpPr>
          <p:nvPr/>
        </p:nvSpPr>
        <p:spPr bwMode="auto">
          <a:xfrm>
            <a:off x="63357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3" name="Oval 1225"/>
          <p:cNvSpPr>
            <a:spLocks noChangeArrowheads="1"/>
          </p:cNvSpPr>
          <p:nvPr/>
        </p:nvSpPr>
        <p:spPr bwMode="auto">
          <a:xfrm>
            <a:off x="64436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4" name="Oval 1226"/>
          <p:cNvSpPr>
            <a:spLocks noChangeArrowheads="1"/>
          </p:cNvSpPr>
          <p:nvPr/>
        </p:nvSpPr>
        <p:spPr bwMode="auto">
          <a:xfrm>
            <a:off x="65516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5" name="Oval 1227"/>
          <p:cNvSpPr>
            <a:spLocks noChangeArrowheads="1"/>
          </p:cNvSpPr>
          <p:nvPr/>
        </p:nvSpPr>
        <p:spPr bwMode="auto">
          <a:xfrm>
            <a:off x="66595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6" name="Oval 1228"/>
          <p:cNvSpPr>
            <a:spLocks noChangeArrowheads="1"/>
          </p:cNvSpPr>
          <p:nvPr/>
        </p:nvSpPr>
        <p:spPr bwMode="auto">
          <a:xfrm>
            <a:off x="67675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7" name="Oval 1229"/>
          <p:cNvSpPr>
            <a:spLocks noChangeArrowheads="1"/>
          </p:cNvSpPr>
          <p:nvPr/>
        </p:nvSpPr>
        <p:spPr bwMode="auto">
          <a:xfrm>
            <a:off x="68754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8" name="Oval 1230"/>
          <p:cNvSpPr>
            <a:spLocks noChangeArrowheads="1"/>
          </p:cNvSpPr>
          <p:nvPr/>
        </p:nvSpPr>
        <p:spPr bwMode="auto">
          <a:xfrm>
            <a:off x="69834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79" name="Oval 1231"/>
          <p:cNvSpPr>
            <a:spLocks noChangeArrowheads="1"/>
          </p:cNvSpPr>
          <p:nvPr/>
        </p:nvSpPr>
        <p:spPr bwMode="auto">
          <a:xfrm>
            <a:off x="70913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0" name="Oval 1232"/>
          <p:cNvSpPr>
            <a:spLocks noChangeArrowheads="1"/>
          </p:cNvSpPr>
          <p:nvPr/>
        </p:nvSpPr>
        <p:spPr bwMode="auto">
          <a:xfrm>
            <a:off x="63357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1" name="Oval 1233"/>
          <p:cNvSpPr>
            <a:spLocks noChangeArrowheads="1"/>
          </p:cNvSpPr>
          <p:nvPr/>
        </p:nvSpPr>
        <p:spPr bwMode="auto">
          <a:xfrm>
            <a:off x="64436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2" name="Oval 1234"/>
          <p:cNvSpPr>
            <a:spLocks noChangeArrowheads="1"/>
          </p:cNvSpPr>
          <p:nvPr/>
        </p:nvSpPr>
        <p:spPr bwMode="auto">
          <a:xfrm>
            <a:off x="65516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3" name="Oval 1235"/>
          <p:cNvSpPr>
            <a:spLocks noChangeArrowheads="1"/>
          </p:cNvSpPr>
          <p:nvPr/>
        </p:nvSpPr>
        <p:spPr bwMode="auto">
          <a:xfrm>
            <a:off x="66595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4" name="Oval 1236"/>
          <p:cNvSpPr>
            <a:spLocks noChangeArrowheads="1"/>
          </p:cNvSpPr>
          <p:nvPr/>
        </p:nvSpPr>
        <p:spPr bwMode="auto">
          <a:xfrm>
            <a:off x="67675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5" name="Oval 1237"/>
          <p:cNvSpPr>
            <a:spLocks noChangeArrowheads="1"/>
          </p:cNvSpPr>
          <p:nvPr/>
        </p:nvSpPr>
        <p:spPr bwMode="auto">
          <a:xfrm>
            <a:off x="68754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6" name="Oval 1238"/>
          <p:cNvSpPr>
            <a:spLocks noChangeArrowheads="1"/>
          </p:cNvSpPr>
          <p:nvPr/>
        </p:nvSpPr>
        <p:spPr bwMode="auto">
          <a:xfrm>
            <a:off x="69834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7" name="Oval 1239"/>
          <p:cNvSpPr>
            <a:spLocks noChangeArrowheads="1"/>
          </p:cNvSpPr>
          <p:nvPr/>
        </p:nvSpPr>
        <p:spPr bwMode="auto">
          <a:xfrm>
            <a:off x="70913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8" name="Oval 1240"/>
          <p:cNvSpPr>
            <a:spLocks noChangeArrowheads="1"/>
          </p:cNvSpPr>
          <p:nvPr/>
        </p:nvSpPr>
        <p:spPr bwMode="auto">
          <a:xfrm>
            <a:off x="63357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89" name="Oval 1241"/>
          <p:cNvSpPr>
            <a:spLocks noChangeArrowheads="1"/>
          </p:cNvSpPr>
          <p:nvPr/>
        </p:nvSpPr>
        <p:spPr bwMode="auto">
          <a:xfrm>
            <a:off x="64436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0" name="Oval 1242"/>
          <p:cNvSpPr>
            <a:spLocks noChangeArrowheads="1"/>
          </p:cNvSpPr>
          <p:nvPr/>
        </p:nvSpPr>
        <p:spPr bwMode="auto">
          <a:xfrm>
            <a:off x="65516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1" name="Oval 1243"/>
          <p:cNvSpPr>
            <a:spLocks noChangeArrowheads="1"/>
          </p:cNvSpPr>
          <p:nvPr/>
        </p:nvSpPr>
        <p:spPr bwMode="auto">
          <a:xfrm>
            <a:off x="66595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2" name="Oval 1244"/>
          <p:cNvSpPr>
            <a:spLocks noChangeArrowheads="1"/>
          </p:cNvSpPr>
          <p:nvPr/>
        </p:nvSpPr>
        <p:spPr bwMode="auto">
          <a:xfrm>
            <a:off x="67675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3" name="Oval 1245"/>
          <p:cNvSpPr>
            <a:spLocks noChangeArrowheads="1"/>
          </p:cNvSpPr>
          <p:nvPr/>
        </p:nvSpPr>
        <p:spPr bwMode="auto">
          <a:xfrm>
            <a:off x="68754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4" name="Oval 1246"/>
          <p:cNvSpPr>
            <a:spLocks noChangeArrowheads="1"/>
          </p:cNvSpPr>
          <p:nvPr/>
        </p:nvSpPr>
        <p:spPr bwMode="auto">
          <a:xfrm>
            <a:off x="69834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5" name="Oval 1247"/>
          <p:cNvSpPr>
            <a:spLocks noChangeArrowheads="1"/>
          </p:cNvSpPr>
          <p:nvPr/>
        </p:nvSpPr>
        <p:spPr bwMode="auto">
          <a:xfrm>
            <a:off x="70913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6" name="Oval 1248"/>
          <p:cNvSpPr>
            <a:spLocks noChangeArrowheads="1"/>
          </p:cNvSpPr>
          <p:nvPr/>
        </p:nvSpPr>
        <p:spPr bwMode="auto">
          <a:xfrm>
            <a:off x="63357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7" name="Oval 1249"/>
          <p:cNvSpPr>
            <a:spLocks noChangeArrowheads="1"/>
          </p:cNvSpPr>
          <p:nvPr/>
        </p:nvSpPr>
        <p:spPr bwMode="auto">
          <a:xfrm>
            <a:off x="64436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8" name="Oval 1250"/>
          <p:cNvSpPr>
            <a:spLocks noChangeArrowheads="1"/>
          </p:cNvSpPr>
          <p:nvPr/>
        </p:nvSpPr>
        <p:spPr bwMode="auto">
          <a:xfrm>
            <a:off x="65516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099" name="Oval 1251"/>
          <p:cNvSpPr>
            <a:spLocks noChangeArrowheads="1"/>
          </p:cNvSpPr>
          <p:nvPr/>
        </p:nvSpPr>
        <p:spPr bwMode="auto">
          <a:xfrm>
            <a:off x="66595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0" name="Oval 1252"/>
          <p:cNvSpPr>
            <a:spLocks noChangeArrowheads="1"/>
          </p:cNvSpPr>
          <p:nvPr/>
        </p:nvSpPr>
        <p:spPr bwMode="auto">
          <a:xfrm>
            <a:off x="67675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1" name="Oval 1253"/>
          <p:cNvSpPr>
            <a:spLocks noChangeArrowheads="1"/>
          </p:cNvSpPr>
          <p:nvPr/>
        </p:nvSpPr>
        <p:spPr bwMode="auto">
          <a:xfrm>
            <a:off x="68754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2" name="Oval 1254"/>
          <p:cNvSpPr>
            <a:spLocks noChangeArrowheads="1"/>
          </p:cNvSpPr>
          <p:nvPr/>
        </p:nvSpPr>
        <p:spPr bwMode="auto">
          <a:xfrm>
            <a:off x="69834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3" name="Oval 1255"/>
          <p:cNvSpPr>
            <a:spLocks noChangeArrowheads="1"/>
          </p:cNvSpPr>
          <p:nvPr/>
        </p:nvSpPr>
        <p:spPr bwMode="auto">
          <a:xfrm>
            <a:off x="70913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4" name="Oval 1256"/>
          <p:cNvSpPr>
            <a:spLocks noChangeArrowheads="1"/>
          </p:cNvSpPr>
          <p:nvPr/>
        </p:nvSpPr>
        <p:spPr bwMode="auto">
          <a:xfrm>
            <a:off x="63357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5" name="Oval 1257"/>
          <p:cNvSpPr>
            <a:spLocks noChangeArrowheads="1"/>
          </p:cNvSpPr>
          <p:nvPr/>
        </p:nvSpPr>
        <p:spPr bwMode="auto">
          <a:xfrm>
            <a:off x="64436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6" name="Oval 1258"/>
          <p:cNvSpPr>
            <a:spLocks noChangeArrowheads="1"/>
          </p:cNvSpPr>
          <p:nvPr/>
        </p:nvSpPr>
        <p:spPr bwMode="auto">
          <a:xfrm>
            <a:off x="65516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7" name="Oval 1259"/>
          <p:cNvSpPr>
            <a:spLocks noChangeArrowheads="1"/>
          </p:cNvSpPr>
          <p:nvPr/>
        </p:nvSpPr>
        <p:spPr bwMode="auto">
          <a:xfrm>
            <a:off x="66595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8" name="Oval 1260"/>
          <p:cNvSpPr>
            <a:spLocks noChangeArrowheads="1"/>
          </p:cNvSpPr>
          <p:nvPr/>
        </p:nvSpPr>
        <p:spPr bwMode="auto">
          <a:xfrm>
            <a:off x="67675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09" name="Oval 1261"/>
          <p:cNvSpPr>
            <a:spLocks noChangeArrowheads="1"/>
          </p:cNvSpPr>
          <p:nvPr/>
        </p:nvSpPr>
        <p:spPr bwMode="auto">
          <a:xfrm>
            <a:off x="68754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0" name="Oval 1262"/>
          <p:cNvSpPr>
            <a:spLocks noChangeArrowheads="1"/>
          </p:cNvSpPr>
          <p:nvPr/>
        </p:nvSpPr>
        <p:spPr bwMode="auto">
          <a:xfrm>
            <a:off x="69834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1" name="Oval 1263"/>
          <p:cNvSpPr>
            <a:spLocks noChangeArrowheads="1"/>
          </p:cNvSpPr>
          <p:nvPr/>
        </p:nvSpPr>
        <p:spPr bwMode="auto">
          <a:xfrm>
            <a:off x="70913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2" name="Oval 1264"/>
          <p:cNvSpPr>
            <a:spLocks noChangeArrowheads="1"/>
          </p:cNvSpPr>
          <p:nvPr/>
        </p:nvSpPr>
        <p:spPr bwMode="auto">
          <a:xfrm>
            <a:off x="54721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3" name="Oval 1265"/>
          <p:cNvSpPr>
            <a:spLocks noChangeArrowheads="1"/>
          </p:cNvSpPr>
          <p:nvPr/>
        </p:nvSpPr>
        <p:spPr bwMode="auto">
          <a:xfrm>
            <a:off x="55800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4" name="Oval 1266"/>
          <p:cNvSpPr>
            <a:spLocks noChangeArrowheads="1"/>
          </p:cNvSpPr>
          <p:nvPr/>
        </p:nvSpPr>
        <p:spPr bwMode="auto">
          <a:xfrm>
            <a:off x="56880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5" name="Oval 1267"/>
          <p:cNvSpPr>
            <a:spLocks noChangeArrowheads="1"/>
          </p:cNvSpPr>
          <p:nvPr/>
        </p:nvSpPr>
        <p:spPr bwMode="auto">
          <a:xfrm>
            <a:off x="57959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6" name="Oval 1268"/>
          <p:cNvSpPr>
            <a:spLocks noChangeArrowheads="1"/>
          </p:cNvSpPr>
          <p:nvPr/>
        </p:nvSpPr>
        <p:spPr bwMode="auto">
          <a:xfrm>
            <a:off x="59039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7" name="Oval 1269"/>
          <p:cNvSpPr>
            <a:spLocks noChangeArrowheads="1"/>
          </p:cNvSpPr>
          <p:nvPr/>
        </p:nvSpPr>
        <p:spPr bwMode="auto">
          <a:xfrm>
            <a:off x="60118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8" name="Oval 1270"/>
          <p:cNvSpPr>
            <a:spLocks noChangeArrowheads="1"/>
          </p:cNvSpPr>
          <p:nvPr/>
        </p:nvSpPr>
        <p:spPr bwMode="auto">
          <a:xfrm>
            <a:off x="61198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19" name="Oval 1271"/>
          <p:cNvSpPr>
            <a:spLocks noChangeArrowheads="1"/>
          </p:cNvSpPr>
          <p:nvPr/>
        </p:nvSpPr>
        <p:spPr bwMode="auto">
          <a:xfrm>
            <a:off x="62277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0" name="Oval 1272"/>
          <p:cNvSpPr>
            <a:spLocks noChangeArrowheads="1"/>
          </p:cNvSpPr>
          <p:nvPr/>
        </p:nvSpPr>
        <p:spPr bwMode="auto">
          <a:xfrm>
            <a:off x="54721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1" name="Oval 1273"/>
          <p:cNvSpPr>
            <a:spLocks noChangeArrowheads="1"/>
          </p:cNvSpPr>
          <p:nvPr/>
        </p:nvSpPr>
        <p:spPr bwMode="auto">
          <a:xfrm>
            <a:off x="55800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2" name="Oval 1274"/>
          <p:cNvSpPr>
            <a:spLocks noChangeArrowheads="1"/>
          </p:cNvSpPr>
          <p:nvPr/>
        </p:nvSpPr>
        <p:spPr bwMode="auto">
          <a:xfrm>
            <a:off x="56880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3" name="Oval 1275"/>
          <p:cNvSpPr>
            <a:spLocks noChangeArrowheads="1"/>
          </p:cNvSpPr>
          <p:nvPr/>
        </p:nvSpPr>
        <p:spPr bwMode="auto">
          <a:xfrm>
            <a:off x="57959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4" name="Oval 1276"/>
          <p:cNvSpPr>
            <a:spLocks noChangeArrowheads="1"/>
          </p:cNvSpPr>
          <p:nvPr/>
        </p:nvSpPr>
        <p:spPr bwMode="auto">
          <a:xfrm>
            <a:off x="59039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5" name="Oval 1277"/>
          <p:cNvSpPr>
            <a:spLocks noChangeArrowheads="1"/>
          </p:cNvSpPr>
          <p:nvPr/>
        </p:nvSpPr>
        <p:spPr bwMode="auto">
          <a:xfrm>
            <a:off x="60118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6" name="Oval 1278"/>
          <p:cNvSpPr>
            <a:spLocks noChangeArrowheads="1"/>
          </p:cNvSpPr>
          <p:nvPr/>
        </p:nvSpPr>
        <p:spPr bwMode="auto">
          <a:xfrm>
            <a:off x="61198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7" name="Oval 1279"/>
          <p:cNvSpPr>
            <a:spLocks noChangeArrowheads="1"/>
          </p:cNvSpPr>
          <p:nvPr/>
        </p:nvSpPr>
        <p:spPr bwMode="auto">
          <a:xfrm>
            <a:off x="62277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8" name="Oval 1280"/>
          <p:cNvSpPr>
            <a:spLocks noChangeArrowheads="1"/>
          </p:cNvSpPr>
          <p:nvPr/>
        </p:nvSpPr>
        <p:spPr bwMode="auto">
          <a:xfrm>
            <a:off x="54721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29" name="Oval 1281"/>
          <p:cNvSpPr>
            <a:spLocks noChangeArrowheads="1"/>
          </p:cNvSpPr>
          <p:nvPr/>
        </p:nvSpPr>
        <p:spPr bwMode="auto">
          <a:xfrm>
            <a:off x="55800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0" name="Oval 1282"/>
          <p:cNvSpPr>
            <a:spLocks noChangeArrowheads="1"/>
          </p:cNvSpPr>
          <p:nvPr/>
        </p:nvSpPr>
        <p:spPr bwMode="auto">
          <a:xfrm>
            <a:off x="56880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1" name="Oval 1283"/>
          <p:cNvSpPr>
            <a:spLocks noChangeArrowheads="1"/>
          </p:cNvSpPr>
          <p:nvPr/>
        </p:nvSpPr>
        <p:spPr bwMode="auto">
          <a:xfrm>
            <a:off x="57959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2" name="Oval 1284"/>
          <p:cNvSpPr>
            <a:spLocks noChangeArrowheads="1"/>
          </p:cNvSpPr>
          <p:nvPr/>
        </p:nvSpPr>
        <p:spPr bwMode="auto">
          <a:xfrm>
            <a:off x="59039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3" name="Oval 1285"/>
          <p:cNvSpPr>
            <a:spLocks noChangeArrowheads="1"/>
          </p:cNvSpPr>
          <p:nvPr/>
        </p:nvSpPr>
        <p:spPr bwMode="auto">
          <a:xfrm>
            <a:off x="60118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4" name="Oval 1286"/>
          <p:cNvSpPr>
            <a:spLocks noChangeArrowheads="1"/>
          </p:cNvSpPr>
          <p:nvPr/>
        </p:nvSpPr>
        <p:spPr bwMode="auto">
          <a:xfrm>
            <a:off x="61198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5" name="Oval 1287"/>
          <p:cNvSpPr>
            <a:spLocks noChangeArrowheads="1"/>
          </p:cNvSpPr>
          <p:nvPr/>
        </p:nvSpPr>
        <p:spPr bwMode="auto">
          <a:xfrm>
            <a:off x="62277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6" name="Oval 1288"/>
          <p:cNvSpPr>
            <a:spLocks noChangeArrowheads="1"/>
          </p:cNvSpPr>
          <p:nvPr/>
        </p:nvSpPr>
        <p:spPr bwMode="auto">
          <a:xfrm>
            <a:off x="54721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7" name="Oval 1289"/>
          <p:cNvSpPr>
            <a:spLocks noChangeArrowheads="1"/>
          </p:cNvSpPr>
          <p:nvPr/>
        </p:nvSpPr>
        <p:spPr bwMode="auto">
          <a:xfrm>
            <a:off x="55800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8" name="Oval 1290"/>
          <p:cNvSpPr>
            <a:spLocks noChangeArrowheads="1"/>
          </p:cNvSpPr>
          <p:nvPr/>
        </p:nvSpPr>
        <p:spPr bwMode="auto">
          <a:xfrm>
            <a:off x="56880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39" name="Oval 1291"/>
          <p:cNvSpPr>
            <a:spLocks noChangeArrowheads="1"/>
          </p:cNvSpPr>
          <p:nvPr/>
        </p:nvSpPr>
        <p:spPr bwMode="auto">
          <a:xfrm>
            <a:off x="57959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0" name="Oval 1292"/>
          <p:cNvSpPr>
            <a:spLocks noChangeArrowheads="1"/>
          </p:cNvSpPr>
          <p:nvPr/>
        </p:nvSpPr>
        <p:spPr bwMode="auto">
          <a:xfrm>
            <a:off x="59039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1" name="Oval 1293"/>
          <p:cNvSpPr>
            <a:spLocks noChangeArrowheads="1"/>
          </p:cNvSpPr>
          <p:nvPr/>
        </p:nvSpPr>
        <p:spPr bwMode="auto">
          <a:xfrm>
            <a:off x="60118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2" name="Oval 1294"/>
          <p:cNvSpPr>
            <a:spLocks noChangeArrowheads="1"/>
          </p:cNvSpPr>
          <p:nvPr/>
        </p:nvSpPr>
        <p:spPr bwMode="auto">
          <a:xfrm>
            <a:off x="61198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3" name="Oval 1295"/>
          <p:cNvSpPr>
            <a:spLocks noChangeArrowheads="1"/>
          </p:cNvSpPr>
          <p:nvPr/>
        </p:nvSpPr>
        <p:spPr bwMode="auto">
          <a:xfrm>
            <a:off x="62277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4" name="Oval 1296"/>
          <p:cNvSpPr>
            <a:spLocks noChangeArrowheads="1"/>
          </p:cNvSpPr>
          <p:nvPr/>
        </p:nvSpPr>
        <p:spPr bwMode="auto">
          <a:xfrm>
            <a:off x="54721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5" name="Oval 1297"/>
          <p:cNvSpPr>
            <a:spLocks noChangeArrowheads="1"/>
          </p:cNvSpPr>
          <p:nvPr/>
        </p:nvSpPr>
        <p:spPr bwMode="auto">
          <a:xfrm>
            <a:off x="55800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6" name="Oval 1298"/>
          <p:cNvSpPr>
            <a:spLocks noChangeArrowheads="1"/>
          </p:cNvSpPr>
          <p:nvPr/>
        </p:nvSpPr>
        <p:spPr bwMode="auto">
          <a:xfrm>
            <a:off x="56880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7" name="Oval 1299"/>
          <p:cNvSpPr>
            <a:spLocks noChangeArrowheads="1"/>
          </p:cNvSpPr>
          <p:nvPr/>
        </p:nvSpPr>
        <p:spPr bwMode="auto">
          <a:xfrm>
            <a:off x="57959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8" name="Oval 1300"/>
          <p:cNvSpPr>
            <a:spLocks noChangeArrowheads="1"/>
          </p:cNvSpPr>
          <p:nvPr/>
        </p:nvSpPr>
        <p:spPr bwMode="auto">
          <a:xfrm>
            <a:off x="59039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49" name="Oval 1301"/>
          <p:cNvSpPr>
            <a:spLocks noChangeArrowheads="1"/>
          </p:cNvSpPr>
          <p:nvPr/>
        </p:nvSpPr>
        <p:spPr bwMode="auto">
          <a:xfrm>
            <a:off x="60118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0" name="Oval 1302"/>
          <p:cNvSpPr>
            <a:spLocks noChangeArrowheads="1"/>
          </p:cNvSpPr>
          <p:nvPr/>
        </p:nvSpPr>
        <p:spPr bwMode="auto">
          <a:xfrm>
            <a:off x="61198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1" name="Oval 1303"/>
          <p:cNvSpPr>
            <a:spLocks noChangeArrowheads="1"/>
          </p:cNvSpPr>
          <p:nvPr/>
        </p:nvSpPr>
        <p:spPr bwMode="auto">
          <a:xfrm>
            <a:off x="62277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2" name="Oval 1304"/>
          <p:cNvSpPr>
            <a:spLocks noChangeArrowheads="1"/>
          </p:cNvSpPr>
          <p:nvPr/>
        </p:nvSpPr>
        <p:spPr bwMode="auto">
          <a:xfrm>
            <a:off x="54721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3" name="Oval 1305"/>
          <p:cNvSpPr>
            <a:spLocks noChangeArrowheads="1"/>
          </p:cNvSpPr>
          <p:nvPr/>
        </p:nvSpPr>
        <p:spPr bwMode="auto">
          <a:xfrm>
            <a:off x="55800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4" name="Oval 1306"/>
          <p:cNvSpPr>
            <a:spLocks noChangeArrowheads="1"/>
          </p:cNvSpPr>
          <p:nvPr/>
        </p:nvSpPr>
        <p:spPr bwMode="auto">
          <a:xfrm>
            <a:off x="56880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5" name="Oval 1307"/>
          <p:cNvSpPr>
            <a:spLocks noChangeArrowheads="1"/>
          </p:cNvSpPr>
          <p:nvPr/>
        </p:nvSpPr>
        <p:spPr bwMode="auto">
          <a:xfrm>
            <a:off x="57959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6" name="Oval 1308"/>
          <p:cNvSpPr>
            <a:spLocks noChangeArrowheads="1"/>
          </p:cNvSpPr>
          <p:nvPr/>
        </p:nvSpPr>
        <p:spPr bwMode="auto">
          <a:xfrm>
            <a:off x="59039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7" name="Oval 1309"/>
          <p:cNvSpPr>
            <a:spLocks noChangeArrowheads="1"/>
          </p:cNvSpPr>
          <p:nvPr/>
        </p:nvSpPr>
        <p:spPr bwMode="auto">
          <a:xfrm>
            <a:off x="60118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8" name="Oval 1310"/>
          <p:cNvSpPr>
            <a:spLocks noChangeArrowheads="1"/>
          </p:cNvSpPr>
          <p:nvPr/>
        </p:nvSpPr>
        <p:spPr bwMode="auto">
          <a:xfrm>
            <a:off x="61198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59" name="Oval 1311"/>
          <p:cNvSpPr>
            <a:spLocks noChangeArrowheads="1"/>
          </p:cNvSpPr>
          <p:nvPr/>
        </p:nvSpPr>
        <p:spPr bwMode="auto">
          <a:xfrm>
            <a:off x="62277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0" name="Oval 1312"/>
          <p:cNvSpPr>
            <a:spLocks noChangeArrowheads="1"/>
          </p:cNvSpPr>
          <p:nvPr/>
        </p:nvSpPr>
        <p:spPr bwMode="auto">
          <a:xfrm>
            <a:off x="63357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1" name="Oval 1313"/>
          <p:cNvSpPr>
            <a:spLocks noChangeArrowheads="1"/>
          </p:cNvSpPr>
          <p:nvPr/>
        </p:nvSpPr>
        <p:spPr bwMode="auto">
          <a:xfrm>
            <a:off x="64436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2" name="Oval 1314"/>
          <p:cNvSpPr>
            <a:spLocks noChangeArrowheads="1"/>
          </p:cNvSpPr>
          <p:nvPr/>
        </p:nvSpPr>
        <p:spPr bwMode="auto">
          <a:xfrm>
            <a:off x="65516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3" name="Oval 1315"/>
          <p:cNvSpPr>
            <a:spLocks noChangeArrowheads="1"/>
          </p:cNvSpPr>
          <p:nvPr/>
        </p:nvSpPr>
        <p:spPr bwMode="auto">
          <a:xfrm>
            <a:off x="66595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4" name="Oval 1316"/>
          <p:cNvSpPr>
            <a:spLocks noChangeArrowheads="1"/>
          </p:cNvSpPr>
          <p:nvPr/>
        </p:nvSpPr>
        <p:spPr bwMode="auto">
          <a:xfrm>
            <a:off x="67675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5" name="Oval 1317"/>
          <p:cNvSpPr>
            <a:spLocks noChangeArrowheads="1"/>
          </p:cNvSpPr>
          <p:nvPr/>
        </p:nvSpPr>
        <p:spPr bwMode="auto">
          <a:xfrm>
            <a:off x="68754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6" name="Oval 1318"/>
          <p:cNvSpPr>
            <a:spLocks noChangeArrowheads="1"/>
          </p:cNvSpPr>
          <p:nvPr/>
        </p:nvSpPr>
        <p:spPr bwMode="auto">
          <a:xfrm>
            <a:off x="69834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7" name="Oval 1319"/>
          <p:cNvSpPr>
            <a:spLocks noChangeArrowheads="1"/>
          </p:cNvSpPr>
          <p:nvPr/>
        </p:nvSpPr>
        <p:spPr bwMode="auto">
          <a:xfrm>
            <a:off x="70913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8" name="Oval 1320"/>
          <p:cNvSpPr>
            <a:spLocks noChangeArrowheads="1"/>
          </p:cNvSpPr>
          <p:nvPr/>
        </p:nvSpPr>
        <p:spPr bwMode="auto">
          <a:xfrm>
            <a:off x="64436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69" name="Oval 1321"/>
          <p:cNvSpPr>
            <a:spLocks noChangeArrowheads="1"/>
          </p:cNvSpPr>
          <p:nvPr/>
        </p:nvSpPr>
        <p:spPr bwMode="auto">
          <a:xfrm>
            <a:off x="65516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0" name="Oval 1322"/>
          <p:cNvSpPr>
            <a:spLocks noChangeArrowheads="1"/>
          </p:cNvSpPr>
          <p:nvPr/>
        </p:nvSpPr>
        <p:spPr bwMode="auto">
          <a:xfrm>
            <a:off x="66595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1" name="Oval 1323"/>
          <p:cNvSpPr>
            <a:spLocks noChangeArrowheads="1"/>
          </p:cNvSpPr>
          <p:nvPr/>
        </p:nvSpPr>
        <p:spPr bwMode="auto">
          <a:xfrm>
            <a:off x="67675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2" name="Oval 1324"/>
          <p:cNvSpPr>
            <a:spLocks noChangeArrowheads="1"/>
          </p:cNvSpPr>
          <p:nvPr/>
        </p:nvSpPr>
        <p:spPr bwMode="auto">
          <a:xfrm>
            <a:off x="68754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3" name="Oval 1325"/>
          <p:cNvSpPr>
            <a:spLocks noChangeArrowheads="1"/>
          </p:cNvSpPr>
          <p:nvPr/>
        </p:nvSpPr>
        <p:spPr bwMode="auto">
          <a:xfrm>
            <a:off x="69834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4" name="Oval 1326"/>
          <p:cNvSpPr>
            <a:spLocks noChangeArrowheads="1"/>
          </p:cNvSpPr>
          <p:nvPr/>
        </p:nvSpPr>
        <p:spPr bwMode="auto">
          <a:xfrm>
            <a:off x="70913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5" name="Oval 1327"/>
          <p:cNvSpPr>
            <a:spLocks noChangeArrowheads="1"/>
          </p:cNvSpPr>
          <p:nvPr/>
        </p:nvSpPr>
        <p:spPr bwMode="auto">
          <a:xfrm>
            <a:off x="63357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6" name="Oval 1328"/>
          <p:cNvSpPr>
            <a:spLocks noChangeArrowheads="1"/>
          </p:cNvSpPr>
          <p:nvPr/>
        </p:nvSpPr>
        <p:spPr bwMode="auto">
          <a:xfrm>
            <a:off x="64436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7" name="Oval 1329"/>
          <p:cNvSpPr>
            <a:spLocks noChangeArrowheads="1"/>
          </p:cNvSpPr>
          <p:nvPr/>
        </p:nvSpPr>
        <p:spPr bwMode="auto">
          <a:xfrm>
            <a:off x="65516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8" name="Oval 1330"/>
          <p:cNvSpPr>
            <a:spLocks noChangeArrowheads="1"/>
          </p:cNvSpPr>
          <p:nvPr/>
        </p:nvSpPr>
        <p:spPr bwMode="auto">
          <a:xfrm>
            <a:off x="66595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79" name="Oval 1331"/>
          <p:cNvSpPr>
            <a:spLocks noChangeArrowheads="1"/>
          </p:cNvSpPr>
          <p:nvPr/>
        </p:nvSpPr>
        <p:spPr bwMode="auto">
          <a:xfrm>
            <a:off x="67675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0" name="Oval 1332"/>
          <p:cNvSpPr>
            <a:spLocks noChangeArrowheads="1"/>
          </p:cNvSpPr>
          <p:nvPr/>
        </p:nvSpPr>
        <p:spPr bwMode="auto">
          <a:xfrm>
            <a:off x="68754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1" name="Oval 1333"/>
          <p:cNvSpPr>
            <a:spLocks noChangeArrowheads="1"/>
          </p:cNvSpPr>
          <p:nvPr/>
        </p:nvSpPr>
        <p:spPr bwMode="auto">
          <a:xfrm>
            <a:off x="69834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2" name="Oval 1334"/>
          <p:cNvSpPr>
            <a:spLocks noChangeArrowheads="1"/>
          </p:cNvSpPr>
          <p:nvPr/>
        </p:nvSpPr>
        <p:spPr bwMode="auto">
          <a:xfrm>
            <a:off x="70913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3" name="Oval 1335"/>
          <p:cNvSpPr>
            <a:spLocks noChangeArrowheads="1"/>
          </p:cNvSpPr>
          <p:nvPr/>
        </p:nvSpPr>
        <p:spPr bwMode="auto">
          <a:xfrm>
            <a:off x="63357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4" name="Oval 1336"/>
          <p:cNvSpPr>
            <a:spLocks noChangeArrowheads="1"/>
          </p:cNvSpPr>
          <p:nvPr/>
        </p:nvSpPr>
        <p:spPr bwMode="auto">
          <a:xfrm>
            <a:off x="64436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5" name="Oval 1337"/>
          <p:cNvSpPr>
            <a:spLocks noChangeArrowheads="1"/>
          </p:cNvSpPr>
          <p:nvPr/>
        </p:nvSpPr>
        <p:spPr bwMode="auto">
          <a:xfrm>
            <a:off x="65516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6" name="Oval 1338"/>
          <p:cNvSpPr>
            <a:spLocks noChangeArrowheads="1"/>
          </p:cNvSpPr>
          <p:nvPr/>
        </p:nvSpPr>
        <p:spPr bwMode="auto">
          <a:xfrm>
            <a:off x="66595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7" name="Oval 1339"/>
          <p:cNvSpPr>
            <a:spLocks noChangeArrowheads="1"/>
          </p:cNvSpPr>
          <p:nvPr/>
        </p:nvSpPr>
        <p:spPr bwMode="auto">
          <a:xfrm>
            <a:off x="67675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8" name="Oval 1340"/>
          <p:cNvSpPr>
            <a:spLocks noChangeArrowheads="1"/>
          </p:cNvSpPr>
          <p:nvPr/>
        </p:nvSpPr>
        <p:spPr bwMode="auto">
          <a:xfrm>
            <a:off x="68754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89" name="Oval 1341"/>
          <p:cNvSpPr>
            <a:spLocks noChangeArrowheads="1"/>
          </p:cNvSpPr>
          <p:nvPr/>
        </p:nvSpPr>
        <p:spPr bwMode="auto">
          <a:xfrm>
            <a:off x="69834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0" name="Oval 1342"/>
          <p:cNvSpPr>
            <a:spLocks noChangeArrowheads="1"/>
          </p:cNvSpPr>
          <p:nvPr/>
        </p:nvSpPr>
        <p:spPr bwMode="auto">
          <a:xfrm>
            <a:off x="70913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1" name="Oval 1343"/>
          <p:cNvSpPr>
            <a:spLocks noChangeArrowheads="1"/>
          </p:cNvSpPr>
          <p:nvPr/>
        </p:nvSpPr>
        <p:spPr bwMode="auto">
          <a:xfrm>
            <a:off x="63357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2" name="Oval 1344"/>
          <p:cNvSpPr>
            <a:spLocks noChangeArrowheads="1"/>
          </p:cNvSpPr>
          <p:nvPr/>
        </p:nvSpPr>
        <p:spPr bwMode="auto">
          <a:xfrm>
            <a:off x="64436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3" name="Oval 1345"/>
          <p:cNvSpPr>
            <a:spLocks noChangeArrowheads="1"/>
          </p:cNvSpPr>
          <p:nvPr/>
        </p:nvSpPr>
        <p:spPr bwMode="auto">
          <a:xfrm>
            <a:off x="65516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4" name="Oval 1346"/>
          <p:cNvSpPr>
            <a:spLocks noChangeArrowheads="1"/>
          </p:cNvSpPr>
          <p:nvPr/>
        </p:nvSpPr>
        <p:spPr bwMode="auto">
          <a:xfrm>
            <a:off x="66595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5" name="Oval 1347"/>
          <p:cNvSpPr>
            <a:spLocks noChangeArrowheads="1"/>
          </p:cNvSpPr>
          <p:nvPr/>
        </p:nvSpPr>
        <p:spPr bwMode="auto">
          <a:xfrm>
            <a:off x="67675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6" name="Oval 1348"/>
          <p:cNvSpPr>
            <a:spLocks noChangeArrowheads="1"/>
          </p:cNvSpPr>
          <p:nvPr/>
        </p:nvSpPr>
        <p:spPr bwMode="auto">
          <a:xfrm>
            <a:off x="68754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7" name="Oval 1349"/>
          <p:cNvSpPr>
            <a:spLocks noChangeArrowheads="1"/>
          </p:cNvSpPr>
          <p:nvPr/>
        </p:nvSpPr>
        <p:spPr bwMode="auto">
          <a:xfrm>
            <a:off x="69834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8" name="Oval 1350"/>
          <p:cNvSpPr>
            <a:spLocks noChangeArrowheads="1"/>
          </p:cNvSpPr>
          <p:nvPr/>
        </p:nvSpPr>
        <p:spPr bwMode="auto">
          <a:xfrm>
            <a:off x="70913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199" name="Oval 1351"/>
          <p:cNvSpPr>
            <a:spLocks noChangeArrowheads="1"/>
          </p:cNvSpPr>
          <p:nvPr/>
        </p:nvSpPr>
        <p:spPr bwMode="auto">
          <a:xfrm>
            <a:off x="63357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0" name="Oval 1352"/>
          <p:cNvSpPr>
            <a:spLocks noChangeArrowheads="1"/>
          </p:cNvSpPr>
          <p:nvPr/>
        </p:nvSpPr>
        <p:spPr bwMode="auto">
          <a:xfrm>
            <a:off x="64436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1" name="Oval 1353"/>
          <p:cNvSpPr>
            <a:spLocks noChangeArrowheads="1"/>
          </p:cNvSpPr>
          <p:nvPr/>
        </p:nvSpPr>
        <p:spPr bwMode="auto">
          <a:xfrm>
            <a:off x="65516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2" name="Oval 1354"/>
          <p:cNvSpPr>
            <a:spLocks noChangeArrowheads="1"/>
          </p:cNvSpPr>
          <p:nvPr/>
        </p:nvSpPr>
        <p:spPr bwMode="auto">
          <a:xfrm>
            <a:off x="66595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3" name="Oval 1355"/>
          <p:cNvSpPr>
            <a:spLocks noChangeArrowheads="1"/>
          </p:cNvSpPr>
          <p:nvPr/>
        </p:nvSpPr>
        <p:spPr bwMode="auto">
          <a:xfrm>
            <a:off x="67675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4" name="Oval 1356"/>
          <p:cNvSpPr>
            <a:spLocks noChangeArrowheads="1"/>
          </p:cNvSpPr>
          <p:nvPr/>
        </p:nvSpPr>
        <p:spPr bwMode="auto">
          <a:xfrm>
            <a:off x="68754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5" name="Oval 1357"/>
          <p:cNvSpPr>
            <a:spLocks noChangeArrowheads="1"/>
          </p:cNvSpPr>
          <p:nvPr/>
        </p:nvSpPr>
        <p:spPr bwMode="auto">
          <a:xfrm>
            <a:off x="69834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6" name="Oval 1358"/>
          <p:cNvSpPr>
            <a:spLocks noChangeArrowheads="1"/>
          </p:cNvSpPr>
          <p:nvPr/>
        </p:nvSpPr>
        <p:spPr bwMode="auto">
          <a:xfrm>
            <a:off x="70913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7" name="Oval 1359"/>
          <p:cNvSpPr>
            <a:spLocks noChangeArrowheads="1"/>
          </p:cNvSpPr>
          <p:nvPr/>
        </p:nvSpPr>
        <p:spPr bwMode="auto">
          <a:xfrm>
            <a:off x="687546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8" name="Oval 1360"/>
          <p:cNvSpPr>
            <a:spLocks noChangeArrowheads="1"/>
          </p:cNvSpPr>
          <p:nvPr/>
        </p:nvSpPr>
        <p:spPr bwMode="auto">
          <a:xfrm>
            <a:off x="698341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09" name="Oval 1361"/>
          <p:cNvSpPr>
            <a:spLocks noChangeArrowheads="1"/>
          </p:cNvSpPr>
          <p:nvPr/>
        </p:nvSpPr>
        <p:spPr bwMode="auto">
          <a:xfrm>
            <a:off x="709136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0" name="Oval 1362"/>
          <p:cNvSpPr>
            <a:spLocks noChangeArrowheads="1"/>
          </p:cNvSpPr>
          <p:nvPr/>
        </p:nvSpPr>
        <p:spPr bwMode="auto">
          <a:xfrm>
            <a:off x="687546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1" name="Oval 1363"/>
          <p:cNvSpPr>
            <a:spLocks noChangeArrowheads="1"/>
          </p:cNvSpPr>
          <p:nvPr/>
        </p:nvSpPr>
        <p:spPr bwMode="auto">
          <a:xfrm>
            <a:off x="698341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2" name="Oval 1364"/>
          <p:cNvSpPr>
            <a:spLocks noChangeArrowheads="1"/>
          </p:cNvSpPr>
          <p:nvPr/>
        </p:nvSpPr>
        <p:spPr bwMode="auto">
          <a:xfrm>
            <a:off x="709136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3" name="Oval 1365"/>
          <p:cNvSpPr>
            <a:spLocks noChangeArrowheads="1"/>
          </p:cNvSpPr>
          <p:nvPr/>
        </p:nvSpPr>
        <p:spPr bwMode="auto">
          <a:xfrm>
            <a:off x="7091363" y="1628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4" name="Oval 1366"/>
          <p:cNvSpPr>
            <a:spLocks noChangeArrowheads="1"/>
          </p:cNvSpPr>
          <p:nvPr/>
        </p:nvSpPr>
        <p:spPr bwMode="auto">
          <a:xfrm>
            <a:off x="676751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5" name="Oval 1367"/>
          <p:cNvSpPr>
            <a:spLocks noChangeArrowheads="1"/>
          </p:cNvSpPr>
          <p:nvPr/>
        </p:nvSpPr>
        <p:spPr bwMode="auto">
          <a:xfrm>
            <a:off x="687546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6" name="Oval 1368"/>
          <p:cNvSpPr>
            <a:spLocks noChangeArrowheads="1"/>
          </p:cNvSpPr>
          <p:nvPr/>
        </p:nvSpPr>
        <p:spPr bwMode="auto">
          <a:xfrm>
            <a:off x="709136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7" name="Oval 1369"/>
          <p:cNvSpPr>
            <a:spLocks noChangeArrowheads="1"/>
          </p:cNvSpPr>
          <p:nvPr/>
        </p:nvSpPr>
        <p:spPr bwMode="auto">
          <a:xfrm>
            <a:off x="676751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8" name="Oval 1370"/>
          <p:cNvSpPr>
            <a:spLocks noChangeArrowheads="1"/>
          </p:cNvSpPr>
          <p:nvPr/>
        </p:nvSpPr>
        <p:spPr bwMode="auto">
          <a:xfrm>
            <a:off x="687546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19" name="Oval 1371"/>
          <p:cNvSpPr>
            <a:spLocks noChangeArrowheads="1"/>
          </p:cNvSpPr>
          <p:nvPr/>
        </p:nvSpPr>
        <p:spPr bwMode="auto">
          <a:xfrm>
            <a:off x="698341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0" name="Oval 1372"/>
          <p:cNvSpPr>
            <a:spLocks noChangeArrowheads="1"/>
          </p:cNvSpPr>
          <p:nvPr/>
        </p:nvSpPr>
        <p:spPr bwMode="auto">
          <a:xfrm>
            <a:off x="709136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1" name="Oval 1373"/>
          <p:cNvSpPr>
            <a:spLocks noChangeArrowheads="1"/>
          </p:cNvSpPr>
          <p:nvPr/>
        </p:nvSpPr>
        <p:spPr bwMode="auto">
          <a:xfrm>
            <a:off x="54721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2" name="Oval 1374"/>
          <p:cNvSpPr>
            <a:spLocks noChangeArrowheads="1"/>
          </p:cNvSpPr>
          <p:nvPr/>
        </p:nvSpPr>
        <p:spPr bwMode="auto">
          <a:xfrm>
            <a:off x="54721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3" name="Oval 1375"/>
          <p:cNvSpPr>
            <a:spLocks noChangeArrowheads="1"/>
          </p:cNvSpPr>
          <p:nvPr/>
        </p:nvSpPr>
        <p:spPr bwMode="auto">
          <a:xfrm>
            <a:off x="56880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4" name="Oval 1376"/>
          <p:cNvSpPr>
            <a:spLocks noChangeArrowheads="1"/>
          </p:cNvSpPr>
          <p:nvPr/>
        </p:nvSpPr>
        <p:spPr bwMode="auto">
          <a:xfrm>
            <a:off x="54721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5" name="Oval 1377"/>
          <p:cNvSpPr>
            <a:spLocks noChangeArrowheads="1"/>
          </p:cNvSpPr>
          <p:nvPr/>
        </p:nvSpPr>
        <p:spPr bwMode="auto">
          <a:xfrm>
            <a:off x="55800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6" name="Oval 1378"/>
          <p:cNvSpPr>
            <a:spLocks noChangeArrowheads="1"/>
          </p:cNvSpPr>
          <p:nvPr/>
        </p:nvSpPr>
        <p:spPr bwMode="auto">
          <a:xfrm>
            <a:off x="56880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7" name="Oval 1379"/>
          <p:cNvSpPr>
            <a:spLocks noChangeArrowheads="1"/>
          </p:cNvSpPr>
          <p:nvPr/>
        </p:nvSpPr>
        <p:spPr bwMode="auto">
          <a:xfrm>
            <a:off x="54721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8" name="Oval 1380"/>
          <p:cNvSpPr>
            <a:spLocks noChangeArrowheads="1"/>
          </p:cNvSpPr>
          <p:nvPr/>
        </p:nvSpPr>
        <p:spPr bwMode="auto">
          <a:xfrm>
            <a:off x="55800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29" name="Oval 1381"/>
          <p:cNvSpPr>
            <a:spLocks noChangeArrowheads="1"/>
          </p:cNvSpPr>
          <p:nvPr/>
        </p:nvSpPr>
        <p:spPr bwMode="auto">
          <a:xfrm>
            <a:off x="56880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0" name="Oval 1382"/>
          <p:cNvSpPr>
            <a:spLocks noChangeArrowheads="1"/>
          </p:cNvSpPr>
          <p:nvPr/>
        </p:nvSpPr>
        <p:spPr bwMode="auto">
          <a:xfrm>
            <a:off x="62277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1" name="Oval 1383"/>
          <p:cNvSpPr>
            <a:spLocks noChangeArrowheads="1"/>
          </p:cNvSpPr>
          <p:nvPr/>
        </p:nvSpPr>
        <p:spPr bwMode="auto">
          <a:xfrm>
            <a:off x="676751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2" name="Oval 1384"/>
          <p:cNvSpPr>
            <a:spLocks noChangeArrowheads="1"/>
          </p:cNvSpPr>
          <p:nvPr/>
        </p:nvSpPr>
        <p:spPr bwMode="auto">
          <a:xfrm>
            <a:off x="687546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3" name="Oval 1385"/>
          <p:cNvSpPr>
            <a:spLocks noChangeArrowheads="1"/>
          </p:cNvSpPr>
          <p:nvPr/>
        </p:nvSpPr>
        <p:spPr bwMode="auto">
          <a:xfrm>
            <a:off x="698341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4" name="Oval 1386"/>
          <p:cNvSpPr>
            <a:spLocks noChangeArrowheads="1"/>
          </p:cNvSpPr>
          <p:nvPr/>
        </p:nvSpPr>
        <p:spPr bwMode="auto">
          <a:xfrm>
            <a:off x="709136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5" name="Oval 1387"/>
          <p:cNvSpPr>
            <a:spLocks noChangeArrowheads="1"/>
          </p:cNvSpPr>
          <p:nvPr/>
        </p:nvSpPr>
        <p:spPr bwMode="auto">
          <a:xfrm>
            <a:off x="676751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6" name="Oval 1388"/>
          <p:cNvSpPr>
            <a:spLocks noChangeArrowheads="1"/>
          </p:cNvSpPr>
          <p:nvPr/>
        </p:nvSpPr>
        <p:spPr bwMode="auto">
          <a:xfrm>
            <a:off x="687546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7" name="Oval 1389"/>
          <p:cNvSpPr>
            <a:spLocks noChangeArrowheads="1"/>
          </p:cNvSpPr>
          <p:nvPr/>
        </p:nvSpPr>
        <p:spPr bwMode="auto">
          <a:xfrm>
            <a:off x="698341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8" name="Oval 1390"/>
          <p:cNvSpPr>
            <a:spLocks noChangeArrowheads="1"/>
          </p:cNvSpPr>
          <p:nvPr/>
        </p:nvSpPr>
        <p:spPr bwMode="auto">
          <a:xfrm>
            <a:off x="709136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39" name="Oval 1391"/>
          <p:cNvSpPr>
            <a:spLocks noChangeArrowheads="1"/>
          </p:cNvSpPr>
          <p:nvPr/>
        </p:nvSpPr>
        <p:spPr bwMode="auto">
          <a:xfrm>
            <a:off x="676751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0" name="Oval 1392"/>
          <p:cNvSpPr>
            <a:spLocks noChangeArrowheads="1"/>
          </p:cNvSpPr>
          <p:nvPr/>
        </p:nvSpPr>
        <p:spPr bwMode="auto">
          <a:xfrm>
            <a:off x="687546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1" name="Oval 1393"/>
          <p:cNvSpPr>
            <a:spLocks noChangeArrowheads="1"/>
          </p:cNvSpPr>
          <p:nvPr/>
        </p:nvSpPr>
        <p:spPr bwMode="auto">
          <a:xfrm>
            <a:off x="698341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2" name="Oval 1394"/>
          <p:cNvSpPr>
            <a:spLocks noChangeArrowheads="1"/>
          </p:cNvSpPr>
          <p:nvPr/>
        </p:nvSpPr>
        <p:spPr bwMode="auto">
          <a:xfrm>
            <a:off x="709136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3" name="Oval 1395"/>
          <p:cNvSpPr>
            <a:spLocks noChangeArrowheads="1"/>
          </p:cNvSpPr>
          <p:nvPr/>
        </p:nvSpPr>
        <p:spPr bwMode="auto">
          <a:xfrm>
            <a:off x="676751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4" name="Oval 1396"/>
          <p:cNvSpPr>
            <a:spLocks noChangeArrowheads="1"/>
          </p:cNvSpPr>
          <p:nvPr/>
        </p:nvSpPr>
        <p:spPr bwMode="auto">
          <a:xfrm>
            <a:off x="687546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5" name="Oval 1397"/>
          <p:cNvSpPr>
            <a:spLocks noChangeArrowheads="1"/>
          </p:cNvSpPr>
          <p:nvPr/>
        </p:nvSpPr>
        <p:spPr bwMode="auto">
          <a:xfrm>
            <a:off x="698341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6" name="Oval 1398"/>
          <p:cNvSpPr>
            <a:spLocks noChangeArrowheads="1"/>
          </p:cNvSpPr>
          <p:nvPr/>
        </p:nvSpPr>
        <p:spPr bwMode="auto">
          <a:xfrm>
            <a:off x="709136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7" name="Oval 1399"/>
          <p:cNvSpPr>
            <a:spLocks noChangeArrowheads="1"/>
          </p:cNvSpPr>
          <p:nvPr/>
        </p:nvSpPr>
        <p:spPr bwMode="auto">
          <a:xfrm>
            <a:off x="63357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8" name="Oval 1400"/>
          <p:cNvSpPr>
            <a:spLocks noChangeArrowheads="1"/>
          </p:cNvSpPr>
          <p:nvPr/>
        </p:nvSpPr>
        <p:spPr bwMode="auto">
          <a:xfrm>
            <a:off x="64436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49" name="Oval 1401"/>
          <p:cNvSpPr>
            <a:spLocks noChangeArrowheads="1"/>
          </p:cNvSpPr>
          <p:nvPr/>
        </p:nvSpPr>
        <p:spPr bwMode="auto">
          <a:xfrm>
            <a:off x="66595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0" name="Oval 1402"/>
          <p:cNvSpPr>
            <a:spLocks noChangeArrowheads="1"/>
          </p:cNvSpPr>
          <p:nvPr/>
        </p:nvSpPr>
        <p:spPr bwMode="auto">
          <a:xfrm>
            <a:off x="67675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1" name="Oval 1403"/>
          <p:cNvSpPr>
            <a:spLocks noChangeArrowheads="1"/>
          </p:cNvSpPr>
          <p:nvPr/>
        </p:nvSpPr>
        <p:spPr bwMode="auto">
          <a:xfrm>
            <a:off x="68754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2" name="Oval 1404"/>
          <p:cNvSpPr>
            <a:spLocks noChangeArrowheads="1"/>
          </p:cNvSpPr>
          <p:nvPr/>
        </p:nvSpPr>
        <p:spPr bwMode="auto">
          <a:xfrm>
            <a:off x="69834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3" name="Oval 1405"/>
          <p:cNvSpPr>
            <a:spLocks noChangeArrowheads="1"/>
          </p:cNvSpPr>
          <p:nvPr/>
        </p:nvSpPr>
        <p:spPr bwMode="auto">
          <a:xfrm>
            <a:off x="70913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4" name="Oval 1406"/>
          <p:cNvSpPr>
            <a:spLocks noChangeArrowheads="1"/>
          </p:cNvSpPr>
          <p:nvPr/>
        </p:nvSpPr>
        <p:spPr bwMode="auto">
          <a:xfrm>
            <a:off x="63357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5" name="Oval 1407"/>
          <p:cNvSpPr>
            <a:spLocks noChangeArrowheads="1"/>
          </p:cNvSpPr>
          <p:nvPr/>
        </p:nvSpPr>
        <p:spPr bwMode="auto">
          <a:xfrm>
            <a:off x="64436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6" name="Oval 1408"/>
          <p:cNvSpPr>
            <a:spLocks noChangeArrowheads="1"/>
          </p:cNvSpPr>
          <p:nvPr/>
        </p:nvSpPr>
        <p:spPr bwMode="auto">
          <a:xfrm>
            <a:off x="65516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7" name="Oval 1409"/>
          <p:cNvSpPr>
            <a:spLocks noChangeArrowheads="1"/>
          </p:cNvSpPr>
          <p:nvPr/>
        </p:nvSpPr>
        <p:spPr bwMode="auto">
          <a:xfrm>
            <a:off x="66595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8" name="Oval 1410"/>
          <p:cNvSpPr>
            <a:spLocks noChangeArrowheads="1"/>
          </p:cNvSpPr>
          <p:nvPr/>
        </p:nvSpPr>
        <p:spPr bwMode="auto">
          <a:xfrm>
            <a:off x="67675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59" name="Oval 1411"/>
          <p:cNvSpPr>
            <a:spLocks noChangeArrowheads="1"/>
          </p:cNvSpPr>
          <p:nvPr/>
        </p:nvSpPr>
        <p:spPr bwMode="auto">
          <a:xfrm>
            <a:off x="68754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0" name="Oval 1412"/>
          <p:cNvSpPr>
            <a:spLocks noChangeArrowheads="1"/>
          </p:cNvSpPr>
          <p:nvPr/>
        </p:nvSpPr>
        <p:spPr bwMode="auto">
          <a:xfrm>
            <a:off x="69834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1" name="Oval 1413"/>
          <p:cNvSpPr>
            <a:spLocks noChangeArrowheads="1"/>
          </p:cNvSpPr>
          <p:nvPr/>
        </p:nvSpPr>
        <p:spPr bwMode="auto">
          <a:xfrm>
            <a:off x="70913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2" name="Oval 1414"/>
          <p:cNvSpPr>
            <a:spLocks noChangeArrowheads="1"/>
          </p:cNvSpPr>
          <p:nvPr/>
        </p:nvSpPr>
        <p:spPr bwMode="auto">
          <a:xfrm>
            <a:off x="72009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3" name="Oval 1415"/>
          <p:cNvSpPr>
            <a:spLocks noChangeArrowheads="1"/>
          </p:cNvSpPr>
          <p:nvPr/>
        </p:nvSpPr>
        <p:spPr bwMode="auto">
          <a:xfrm>
            <a:off x="73088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4" name="Oval 1416"/>
          <p:cNvSpPr>
            <a:spLocks noChangeArrowheads="1"/>
          </p:cNvSpPr>
          <p:nvPr/>
        </p:nvSpPr>
        <p:spPr bwMode="auto">
          <a:xfrm>
            <a:off x="74168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5" name="Oval 1417"/>
          <p:cNvSpPr>
            <a:spLocks noChangeArrowheads="1"/>
          </p:cNvSpPr>
          <p:nvPr/>
        </p:nvSpPr>
        <p:spPr bwMode="auto">
          <a:xfrm>
            <a:off x="75247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6" name="Oval 1418"/>
          <p:cNvSpPr>
            <a:spLocks noChangeArrowheads="1"/>
          </p:cNvSpPr>
          <p:nvPr/>
        </p:nvSpPr>
        <p:spPr bwMode="auto">
          <a:xfrm>
            <a:off x="76327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7" name="Oval 1419"/>
          <p:cNvSpPr>
            <a:spLocks noChangeArrowheads="1"/>
          </p:cNvSpPr>
          <p:nvPr/>
        </p:nvSpPr>
        <p:spPr bwMode="auto">
          <a:xfrm>
            <a:off x="77406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8" name="Oval 1420"/>
          <p:cNvSpPr>
            <a:spLocks noChangeArrowheads="1"/>
          </p:cNvSpPr>
          <p:nvPr/>
        </p:nvSpPr>
        <p:spPr bwMode="auto">
          <a:xfrm>
            <a:off x="78486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69" name="Oval 1421"/>
          <p:cNvSpPr>
            <a:spLocks noChangeArrowheads="1"/>
          </p:cNvSpPr>
          <p:nvPr/>
        </p:nvSpPr>
        <p:spPr bwMode="auto">
          <a:xfrm>
            <a:off x="79565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0" name="Oval 1422"/>
          <p:cNvSpPr>
            <a:spLocks noChangeArrowheads="1"/>
          </p:cNvSpPr>
          <p:nvPr/>
        </p:nvSpPr>
        <p:spPr bwMode="auto">
          <a:xfrm>
            <a:off x="72009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1" name="Oval 1423"/>
          <p:cNvSpPr>
            <a:spLocks noChangeArrowheads="1"/>
          </p:cNvSpPr>
          <p:nvPr/>
        </p:nvSpPr>
        <p:spPr bwMode="auto">
          <a:xfrm>
            <a:off x="73088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2" name="Oval 1424"/>
          <p:cNvSpPr>
            <a:spLocks noChangeArrowheads="1"/>
          </p:cNvSpPr>
          <p:nvPr/>
        </p:nvSpPr>
        <p:spPr bwMode="auto">
          <a:xfrm>
            <a:off x="74168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3" name="Oval 1425"/>
          <p:cNvSpPr>
            <a:spLocks noChangeArrowheads="1"/>
          </p:cNvSpPr>
          <p:nvPr/>
        </p:nvSpPr>
        <p:spPr bwMode="auto">
          <a:xfrm>
            <a:off x="75247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4" name="Oval 1426"/>
          <p:cNvSpPr>
            <a:spLocks noChangeArrowheads="1"/>
          </p:cNvSpPr>
          <p:nvPr/>
        </p:nvSpPr>
        <p:spPr bwMode="auto">
          <a:xfrm>
            <a:off x="76327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5" name="Oval 1427"/>
          <p:cNvSpPr>
            <a:spLocks noChangeArrowheads="1"/>
          </p:cNvSpPr>
          <p:nvPr/>
        </p:nvSpPr>
        <p:spPr bwMode="auto">
          <a:xfrm>
            <a:off x="77406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6" name="Oval 1428"/>
          <p:cNvSpPr>
            <a:spLocks noChangeArrowheads="1"/>
          </p:cNvSpPr>
          <p:nvPr/>
        </p:nvSpPr>
        <p:spPr bwMode="auto">
          <a:xfrm>
            <a:off x="78486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7" name="Oval 1429"/>
          <p:cNvSpPr>
            <a:spLocks noChangeArrowheads="1"/>
          </p:cNvSpPr>
          <p:nvPr/>
        </p:nvSpPr>
        <p:spPr bwMode="auto">
          <a:xfrm>
            <a:off x="79565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8" name="Oval 1430"/>
          <p:cNvSpPr>
            <a:spLocks noChangeArrowheads="1"/>
          </p:cNvSpPr>
          <p:nvPr/>
        </p:nvSpPr>
        <p:spPr bwMode="auto">
          <a:xfrm>
            <a:off x="72009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79" name="Oval 1431"/>
          <p:cNvSpPr>
            <a:spLocks noChangeArrowheads="1"/>
          </p:cNvSpPr>
          <p:nvPr/>
        </p:nvSpPr>
        <p:spPr bwMode="auto">
          <a:xfrm>
            <a:off x="73088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0" name="Oval 1432"/>
          <p:cNvSpPr>
            <a:spLocks noChangeArrowheads="1"/>
          </p:cNvSpPr>
          <p:nvPr/>
        </p:nvSpPr>
        <p:spPr bwMode="auto">
          <a:xfrm>
            <a:off x="74168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1" name="Oval 1433"/>
          <p:cNvSpPr>
            <a:spLocks noChangeArrowheads="1"/>
          </p:cNvSpPr>
          <p:nvPr/>
        </p:nvSpPr>
        <p:spPr bwMode="auto">
          <a:xfrm>
            <a:off x="75247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2" name="Oval 1434"/>
          <p:cNvSpPr>
            <a:spLocks noChangeArrowheads="1"/>
          </p:cNvSpPr>
          <p:nvPr/>
        </p:nvSpPr>
        <p:spPr bwMode="auto">
          <a:xfrm>
            <a:off x="76327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3" name="Oval 1435"/>
          <p:cNvSpPr>
            <a:spLocks noChangeArrowheads="1"/>
          </p:cNvSpPr>
          <p:nvPr/>
        </p:nvSpPr>
        <p:spPr bwMode="auto">
          <a:xfrm>
            <a:off x="77406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4" name="Oval 1436"/>
          <p:cNvSpPr>
            <a:spLocks noChangeArrowheads="1"/>
          </p:cNvSpPr>
          <p:nvPr/>
        </p:nvSpPr>
        <p:spPr bwMode="auto">
          <a:xfrm>
            <a:off x="78486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5" name="Oval 1437"/>
          <p:cNvSpPr>
            <a:spLocks noChangeArrowheads="1"/>
          </p:cNvSpPr>
          <p:nvPr/>
        </p:nvSpPr>
        <p:spPr bwMode="auto">
          <a:xfrm>
            <a:off x="79565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6" name="Oval 1438"/>
          <p:cNvSpPr>
            <a:spLocks noChangeArrowheads="1"/>
          </p:cNvSpPr>
          <p:nvPr/>
        </p:nvSpPr>
        <p:spPr bwMode="auto">
          <a:xfrm>
            <a:off x="72009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7" name="Oval 1439"/>
          <p:cNvSpPr>
            <a:spLocks noChangeArrowheads="1"/>
          </p:cNvSpPr>
          <p:nvPr/>
        </p:nvSpPr>
        <p:spPr bwMode="auto">
          <a:xfrm>
            <a:off x="73088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8" name="Oval 1440"/>
          <p:cNvSpPr>
            <a:spLocks noChangeArrowheads="1"/>
          </p:cNvSpPr>
          <p:nvPr/>
        </p:nvSpPr>
        <p:spPr bwMode="auto">
          <a:xfrm>
            <a:off x="74168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89" name="Oval 1441"/>
          <p:cNvSpPr>
            <a:spLocks noChangeArrowheads="1"/>
          </p:cNvSpPr>
          <p:nvPr/>
        </p:nvSpPr>
        <p:spPr bwMode="auto">
          <a:xfrm>
            <a:off x="75247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0" name="Oval 1442"/>
          <p:cNvSpPr>
            <a:spLocks noChangeArrowheads="1"/>
          </p:cNvSpPr>
          <p:nvPr/>
        </p:nvSpPr>
        <p:spPr bwMode="auto">
          <a:xfrm>
            <a:off x="76327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1" name="Oval 1443"/>
          <p:cNvSpPr>
            <a:spLocks noChangeArrowheads="1"/>
          </p:cNvSpPr>
          <p:nvPr/>
        </p:nvSpPr>
        <p:spPr bwMode="auto">
          <a:xfrm>
            <a:off x="77406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2" name="Oval 1444"/>
          <p:cNvSpPr>
            <a:spLocks noChangeArrowheads="1"/>
          </p:cNvSpPr>
          <p:nvPr/>
        </p:nvSpPr>
        <p:spPr bwMode="auto">
          <a:xfrm>
            <a:off x="78486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3" name="Oval 1445"/>
          <p:cNvSpPr>
            <a:spLocks noChangeArrowheads="1"/>
          </p:cNvSpPr>
          <p:nvPr/>
        </p:nvSpPr>
        <p:spPr bwMode="auto">
          <a:xfrm>
            <a:off x="79565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4" name="Oval 1446"/>
          <p:cNvSpPr>
            <a:spLocks noChangeArrowheads="1"/>
          </p:cNvSpPr>
          <p:nvPr/>
        </p:nvSpPr>
        <p:spPr bwMode="auto">
          <a:xfrm>
            <a:off x="72009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5" name="Oval 1447"/>
          <p:cNvSpPr>
            <a:spLocks noChangeArrowheads="1"/>
          </p:cNvSpPr>
          <p:nvPr/>
        </p:nvSpPr>
        <p:spPr bwMode="auto">
          <a:xfrm>
            <a:off x="73088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6" name="Oval 1448"/>
          <p:cNvSpPr>
            <a:spLocks noChangeArrowheads="1"/>
          </p:cNvSpPr>
          <p:nvPr/>
        </p:nvSpPr>
        <p:spPr bwMode="auto">
          <a:xfrm>
            <a:off x="74168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7" name="Oval 1449"/>
          <p:cNvSpPr>
            <a:spLocks noChangeArrowheads="1"/>
          </p:cNvSpPr>
          <p:nvPr/>
        </p:nvSpPr>
        <p:spPr bwMode="auto">
          <a:xfrm>
            <a:off x="75247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8" name="Oval 1450"/>
          <p:cNvSpPr>
            <a:spLocks noChangeArrowheads="1"/>
          </p:cNvSpPr>
          <p:nvPr/>
        </p:nvSpPr>
        <p:spPr bwMode="auto">
          <a:xfrm>
            <a:off x="76327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299" name="Oval 1451"/>
          <p:cNvSpPr>
            <a:spLocks noChangeArrowheads="1"/>
          </p:cNvSpPr>
          <p:nvPr/>
        </p:nvSpPr>
        <p:spPr bwMode="auto">
          <a:xfrm>
            <a:off x="77406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0" name="Oval 1452"/>
          <p:cNvSpPr>
            <a:spLocks noChangeArrowheads="1"/>
          </p:cNvSpPr>
          <p:nvPr/>
        </p:nvSpPr>
        <p:spPr bwMode="auto">
          <a:xfrm>
            <a:off x="78486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1" name="Oval 1453"/>
          <p:cNvSpPr>
            <a:spLocks noChangeArrowheads="1"/>
          </p:cNvSpPr>
          <p:nvPr/>
        </p:nvSpPr>
        <p:spPr bwMode="auto">
          <a:xfrm>
            <a:off x="79565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2" name="Oval 1454"/>
          <p:cNvSpPr>
            <a:spLocks noChangeArrowheads="1"/>
          </p:cNvSpPr>
          <p:nvPr/>
        </p:nvSpPr>
        <p:spPr bwMode="auto">
          <a:xfrm>
            <a:off x="72009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3" name="Oval 1455"/>
          <p:cNvSpPr>
            <a:spLocks noChangeArrowheads="1"/>
          </p:cNvSpPr>
          <p:nvPr/>
        </p:nvSpPr>
        <p:spPr bwMode="auto">
          <a:xfrm>
            <a:off x="73088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4" name="Oval 1456"/>
          <p:cNvSpPr>
            <a:spLocks noChangeArrowheads="1"/>
          </p:cNvSpPr>
          <p:nvPr/>
        </p:nvSpPr>
        <p:spPr bwMode="auto">
          <a:xfrm>
            <a:off x="74168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5" name="Oval 1457"/>
          <p:cNvSpPr>
            <a:spLocks noChangeArrowheads="1"/>
          </p:cNvSpPr>
          <p:nvPr/>
        </p:nvSpPr>
        <p:spPr bwMode="auto">
          <a:xfrm>
            <a:off x="75247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6" name="Oval 1458"/>
          <p:cNvSpPr>
            <a:spLocks noChangeArrowheads="1"/>
          </p:cNvSpPr>
          <p:nvPr/>
        </p:nvSpPr>
        <p:spPr bwMode="auto">
          <a:xfrm>
            <a:off x="76327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7" name="Oval 1459"/>
          <p:cNvSpPr>
            <a:spLocks noChangeArrowheads="1"/>
          </p:cNvSpPr>
          <p:nvPr/>
        </p:nvSpPr>
        <p:spPr bwMode="auto">
          <a:xfrm>
            <a:off x="77406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8" name="Oval 1460"/>
          <p:cNvSpPr>
            <a:spLocks noChangeArrowheads="1"/>
          </p:cNvSpPr>
          <p:nvPr/>
        </p:nvSpPr>
        <p:spPr bwMode="auto">
          <a:xfrm>
            <a:off x="78486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09" name="Oval 1461"/>
          <p:cNvSpPr>
            <a:spLocks noChangeArrowheads="1"/>
          </p:cNvSpPr>
          <p:nvPr/>
        </p:nvSpPr>
        <p:spPr bwMode="auto">
          <a:xfrm>
            <a:off x="79565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0" name="Oval 1462"/>
          <p:cNvSpPr>
            <a:spLocks noChangeArrowheads="1"/>
          </p:cNvSpPr>
          <p:nvPr/>
        </p:nvSpPr>
        <p:spPr bwMode="auto">
          <a:xfrm>
            <a:off x="80645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1" name="Oval 1463"/>
          <p:cNvSpPr>
            <a:spLocks noChangeArrowheads="1"/>
          </p:cNvSpPr>
          <p:nvPr/>
        </p:nvSpPr>
        <p:spPr bwMode="auto">
          <a:xfrm>
            <a:off x="81724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2" name="Oval 1464"/>
          <p:cNvSpPr>
            <a:spLocks noChangeArrowheads="1"/>
          </p:cNvSpPr>
          <p:nvPr/>
        </p:nvSpPr>
        <p:spPr bwMode="auto">
          <a:xfrm>
            <a:off x="82804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3" name="Oval 1465"/>
          <p:cNvSpPr>
            <a:spLocks noChangeArrowheads="1"/>
          </p:cNvSpPr>
          <p:nvPr/>
        </p:nvSpPr>
        <p:spPr bwMode="auto">
          <a:xfrm>
            <a:off x="83883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4" name="Oval 1466"/>
          <p:cNvSpPr>
            <a:spLocks noChangeArrowheads="1"/>
          </p:cNvSpPr>
          <p:nvPr/>
        </p:nvSpPr>
        <p:spPr bwMode="auto">
          <a:xfrm>
            <a:off x="84963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5" name="Oval 1467"/>
          <p:cNvSpPr>
            <a:spLocks noChangeArrowheads="1"/>
          </p:cNvSpPr>
          <p:nvPr/>
        </p:nvSpPr>
        <p:spPr bwMode="auto">
          <a:xfrm>
            <a:off x="86042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6" name="Oval 1468"/>
          <p:cNvSpPr>
            <a:spLocks noChangeArrowheads="1"/>
          </p:cNvSpPr>
          <p:nvPr/>
        </p:nvSpPr>
        <p:spPr bwMode="auto">
          <a:xfrm>
            <a:off x="80645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7" name="Oval 1469"/>
          <p:cNvSpPr>
            <a:spLocks noChangeArrowheads="1"/>
          </p:cNvSpPr>
          <p:nvPr/>
        </p:nvSpPr>
        <p:spPr bwMode="auto">
          <a:xfrm>
            <a:off x="81724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8" name="Oval 1470"/>
          <p:cNvSpPr>
            <a:spLocks noChangeArrowheads="1"/>
          </p:cNvSpPr>
          <p:nvPr/>
        </p:nvSpPr>
        <p:spPr bwMode="auto">
          <a:xfrm>
            <a:off x="82804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19" name="Oval 1471"/>
          <p:cNvSpPr>
            <a:spLocks noChangeArrowheads="1"/>
          </p:cNvSpPr>
          <p:nvPr/>
        </p:nvSpPr>
        <p:spPr bwMode="auto">
          <a:xfrm>
            <a:off x="83883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0" name="Oval 1472"/>
          <p:cNvSpPr>
            <a:spLocks noChangeArrowheads="1"/>
          </p:cNvSpPr>
          <p:nvPr/>
        </p:nvSpPr>
        <p:spPr bwMode="auto">
          <a:xfrm>
            <a:off x="84963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1" name="Oval 1473"/>
          <p:cNvSpPr>
            <a:spLocks noChangeArrowheads="1"/>
          </p:cNvSpPr>
          <p:nvPr/>
        </p:nvSpPr>
        <p:spPr bwMode="auto">
          <a:xfrm>
            <a:off x="86042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2" name="Oval 1474"/>
          <p:cNvSpPr>
            <a:spLocks noChangeArrowheads="1"/>
          </p:cNvSpPr>
          <p:nvPr/>
        </p:nvSpPr>
        <p:spPr bwMode="auto">
          <a:xfrm>
            <a:off x="80645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3" name="Oval 1475"/>
          <p:cNvSpPr>
            <a:spLocks noChangeArrowheads="1"/>
          </p:cNvSpPr>
          <p:nvPr/>
        </p:nvSpPr>
        <p:spPr bwMode="auto">
          <a:xfrm>
            <a:off x="81724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4" name="Oval 1476"/>
          <p:cNvSpPr>
            <a:spLocks noChangeArrowheads="1"/>
          </p:cNvSpPr>
          <p:nvPr/>
        </p:nvSpPr>
        <p:spPr bwMode="auto">
          <a:xfrm>
            <a:off x="82804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5" name="Oval 1477"/>
          <p:cNvSpPr>
            <a:spLocks noChangeArrowheads="1"/>
          </p:cNvSpPr>
          <p:nvPr/>
        </p:nvSpPr>
        <p:spPr bwMode="auto">
          <a:xfrm>
            <a:off x="83883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6" name="Oval 1478"/>
          <p:cNvSpPr>
            <a:spLocks noChangeArrowheads="1"/>
          </p:cNvSpPr>
          <p:nvPr/>
        </p:nvSpPr>
        <p:spPr bwMode="auto">
          <a:xfrm>
            <a:off x="84963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7" name="Oval 1479"/>
          <p:cNvSpPr>
            <a:spLocks noChangeArrowheads="1"/>
          </p:cNvSpPr>
          <p:nvPr/>
        </p:nvSpPr>
        <p:spPr bwMode="auto">
          <a:xfrm>
            <a:off x="86042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8" name="Oval 1480"/>
          <p:cNvSpPr>
            <a:spLocks noChangeArrowheads="1"/>
          </p:cNvSpPr>
          <p:nvPr/>
        </p:nvSpPr>
        <p:spPr bwMode="auto">
          <a:xfrm>
            <a:off x="80645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29" name="Oval 1481"/>
          <p:cNvSpPr>
            <a:spLocks noChangeArrowheads="1"/>
          </p:cNvSpPr>
          <p:nvPr/>
        </p:nvSpPr>
        <p:spPr bwMode="auto">
          <a:xfrm>
            <a:off x="81724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0" name="Oval 1482"/>
          <p:cNvSpPr>
            <a:spLocks noChangeArrowheads="1"/>
          </p:cNvSpPr>
          <p:nvPr/>
        </p:nvSpPr>
        <p:spPr bwMode="auto">
          <a:xfrm>
            <a:off x="82804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1" name="Oval 1483"/>
          <p:cNvSpPr>
            <a:spLocks noChangeArrowheads="1"/>
          </p:cNvSpPr>
          <p:nvPr/>
        </p:nvSpPr>
        <p:spPr bwMode="auto">
          <a:xfrm>
            <a:off x="83883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2" name="Oval 1484"/>
          <p:cNvSpPr>
            <a:spLocks noChangeArrowheads="1"/>
          </p:cNvSpPr>
          <p:nvPr/>
        </p:nvSpPr>
        <p:spPr bwMode="auto">
          <a:xfrm>
            <a:off x="84963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3" name="Oval 1485"/>
          <p:cNvSpPr>
            <a:spLocks noChangeArrowheads="1"/>
          </p:cNvSpPr>
          <p:nvPr/>
        </p:nvSpPr>
        <p:spPr bwMode="auto">
          <a:xfrm>
            <a:off x="86042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4" name="Oval 1486"/>
          <p:cNvSpPr>
            <a:spLocks noChangeArrowheads="1"/>
          </p:cNvSpPr>
          <p:nvPr/>
        </p:nvSpPr>
        <p:spPr bwMode="auto">
          <a:xfrm>
            <a:off x="80645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5" name="Oval 1487"/>
          <p:cNvSpPr>
            <a:spLocks noChangeArrowheads="1"/>
          </p:cNvSpPr>
          <p:nvPr/>
        </p:nvSpPr>
        <p:spPr bwMode="auto">
          <a:xfrm>
            <a:off x="81724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6" name="Oval 1488"/>
          <p:cNvSpPr>
            <a:spLocks noChangeArrowheads="1"/>
          </p:cNvSpPr>
          <p:nvPr/>
        </p:nvSpPr>
        <p:spPr bwMode="auto">
          <a:xfrm>
            <a:off x="82804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7" name="Oval 1489"/>
          <p:cNvSpPr>
            <a:spLocks noChangeArrowheads="1"/>
          </p:cNvSpPr>
          <p:nvPr/>
        </p:nvSpPr>
        <p:spPr bwMode="auto">
          <a:xfrm>
            <a:off x="83883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8" name="Oval 1490"/>
          <p:cNvSpPr>
            <a:spLocks noChangeArrowheads="1"/>
          </p:cNvSpPr>
          <p:nvPr/>
        </p:nvSpPr>
        <p:spPr bwMode="auto">
          <a:xfrm>
            <a:off x="84963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39" name="Oval 1491"/>
          <p:cNvSpPr>
            <a:spLocks noChangeArrowheads="1"/>
          </p:cNvSpPr>
          <p:nvPr/>
        </p:nvSpPr>
        <p:spPr bwMode="auto">
          <a:xfrm>
            <a:off x="86042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0" name="Oval 1492"/>
          <p:cNvSpPr>
            <a:spLocks noChangeArrowheads="1"/>
          </p:cNvSpPr>
          <p:nvPr/>
        </p:nvSpPr>
        <p:spPr bwMode="auto">
          <a:xfrm>
            <a:off x="80645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1" name="Oval 1493"/>
          <p:cNvSpPr>
            <a:spLocks noChangeArrowheads="1"/>
          </p:cNvSpPr>
          <p:nvPr/>
        </p:nvSpPr>
        <p:spPr bwMode="auto">
          <a:xfrm>
            <a:off x="81724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2" name="Oval 1494"/>
          <p:cNvSpPr>
            <a:spLocks noChangeArrowheads="1"/>
          </p:cNvSpPr>
          <p:nvPr/>
        </p:nvSpPr>
        <p:spPr bwMode="auto">
          <a:xfrm>
            <a:off x="82804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3" name="Oval 1495"/>
          <p:cNvSpPr>
            <a:spLocks noChangeArrowheads="1"/>
          </p:cNvSpPr>
          <p:nvPr/>
        </p:nvSpPr>
        <p:spPr bwMode="auto">
          <a:xfrm>
            <a:off x="83883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4" name="Oval 1496"/>
          <p:cNvSpPr>
            <a:spLocks noChangeArrowheads="1"/>
          </p:cNvSpPr>
          <p:nvPr/>
        </p:nvSpPr>
        <p:spPr bwMode="auto">
          <a:xfrm>
            <a:off x="84963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5" name="Oval 1497"/>
          <p:cNvSpPr>
            <a:spLocks noChangeArrowheads="1"/>
          </p:cNvSpPr>
          <p:nvPr/>
        </p:nvSpPr>
        <p:spPr bwMode="auto">
          <a:xfrm>
            <a:off x="86042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6" name="Oval 1498"/>
          <p:cNvSpPr>
            <a:spLocks noChangeArrowheads="1"/>
          </p:cNvSpPr>
          <p:nvPr/>
        </p:nvSpPr>
        <p:spPr bwMode="auto">
          <a:xfrm>
            <a:off x="72009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7" name="Oval 1499"/>
          <p:cNvSpPr>
            <a:spLocks noChangeArrowheads="1"/>
          </p:cNvSpPr>
          <p:nvPr/>
        </p:nvSpPr>
        <p:spPr bwMode="auto">
          <a:xfrm>
            <a:off x="73088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8" name="Oval 1500"/>
          <p:cNvSpPr>
            <a:spLocks noChangeArrowheads="1"/>
          </p:cNvSpPr>
          <p:nvPr/>
        </p:nvSpPr>
        <p:spPr bwMode="auto">
          <a:xfrm>
            <a:off x="74168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49" name="Oval 1501"/>
          <p:cNvSpPr>
            <a:spLocks noChangeArrowheads="1"/>
          </p:cNvSpPr>
          <p:nvPr/>
        </p:nvSpPr>
        <p:spPr bwMode="auto">
          <a:xfrm>
            <a:off x="75247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0" name="Oval 1502"/>
          <p:cNvSpPr>
            <a:spLocks noChangeArrowheads="1"/>
          </p:cNvSpPr>
          <p:nvPr/>
        </p:nvSpPr>
        <p:spPr bwMode="auto">
          <a:xfrm>
            <a:off x="76327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1" name="Oval 1503"/>
          <p:cNvSpPr>
            <a:spLocks noChangeArrowheads="1"/>
          </p:cNvSpPr>
          <p:nvPr/>
        </p:nvSpPr>
        <p:spPr bwMode="auto">
          <a:xfrm>
            <a:off x="77406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2" name="Oval 1504"/>
          <p:cNvSpPr>
            <a:spLocks noChangeArrowheads="1"/>
          </p:cNvSpPr>
          <p:nvPr/>
        </p:nvSpPr>
        <p:spPr bwMode="auto">
          <a:xfrm>
            <a:off x="78486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3" name="Oval 1505"/>
          <p:cNvSpPr>
            <a:spLocks noChangeArrowheads="1"/>
          </p:cNvSpPr>
          <p:nvPr/>
        </p:nvSpPr>
        <p:spPr bwMode="auto">
          <a:xfrm>
            <a:off x="79565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4" name="Oval 1506"/>
          <p:cNvSpPr>
            <a:spLocks noChangeArrowheads="1"/>
          </p:cNvSpPr>
          <p:nvPr/>
        </p:nvSpPr>
        <p:spPr bwMode="auto">
          <a:xfrm>
            <a:off x="72009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5" name="Oval 1507"/>
          <p:cNvSpPr>
            <a:spLocks noChangeArrowheads="1"/>
          </p:cNvSpPr>
          <p:nvPr/>
        </p:nvSpPr>
        <p:spPr bwMode="auto">
          <a:xfrm>
            <a:off x="73088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6" name="Oval 1508"/>
          <p:cNvSpPr>
            <a:spLocks noChangeArrowheads="1"/>
          </p:cNvSpPr>
          <p:nvPr/>
        </p:nvSpPr>
        <p:spPr bwMode="auto">
          <a:xfrm>
            <a:off x="74168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7" name="Oval 1509"/>
          <p:cNvSpPr>
            <a:spLocks noChangeArrowheads="1"/>
          </p:cNvSpPr>
          <p:nvPr/>
        </p:nvSpPr>
        <p:spPr bwMode="auto">
          <a:xfrm>
            <a:off x="75247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8" name="Oval 1510"/>
          <p:cNvSpPr>
            <a:spLocks noChangeArrowheads="1"/>
          </p:cNvSpPr>
          <p:nvPr/>
        </p:nvSpPr>
        <p:spPr bwMode="auto">
          <a:xfrm>
            <a:off x="76327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59" name="Oval 1511"/>
          <p:cNvSpPr>
            <a:spLocks noChangeArrowheads="1"/>
          </p:cNvSpPr>
          <p:nvPr/>
        </p:nvSpPr>
        <p:spPr bwMode="auto">
          <a:xfrm>
            <a:off x="77406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0" name="Oval 1512"/>
          <p:cNvSpPr>
            <a:spLocks noChangeArrowheads="1"/>
          </p:cNvSpPr>
          <p:nvPr/>
        </p:nvSpPr>
        <p:spPr bwMode="auto">
          <a:xfrm>
            <a:off x="78486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1" name="Oval 1513"/>
          <p:cNvSpPr>
            <a:spLocks noChangeArrowheads="1"/>
          </p:cNvSpPr>
          <p:nvPr/>
        </p:nvSpPr>
        <p:spPr bwMode="auto">
          <a:xfrm>
            <a:off x="79565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2" name="Oval 1514"/>
          <p:cNvSpPr>
            <a:spLocks noChangeArrowheads="1"/>
          </p:cNvSpPr>
          <p:nvPr/>
        </p:nvSpPr>
        <p:spPr bwMode="auto">
          <a:xfrm>
            <a:off x="72009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3" name="Oval 1515"/>
          <p:cNvSpPr>
            <a:spLocks noChangeArrowheads="1"/>
          </p:cNvSpPr>
          <p:nvPr/>
        </p:nvSpPr>
        <p:spPr bwMode="auto">
          <a:xfrm>
            <a:off x="73088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4" name="Oval 1516"/>
          <p:cNvSpPr>
            <a:spLocks noChangeArrowheads="1"/>
          </p:cNvSpPr>
          <p:nvPr/>
        </p:nvSpPr>
        <p:spPr bwMode="auto">
          <a:xfrm>
            <a:off x="74168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5" name="Oval 1517"/>
          <p:cNvSpPr>
            <a:spLocks noChangeArrowheads="1"/>
          </p:cNvSpPr>
          <p:nvPr/>
        </p:nvSpPr>
        <p:spPr bwMode="auto">
          <a:xfrm>
            <a:off x="75247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6" name="Oval 1518"/>
          <p:cNvSpPr>
            <a:spLocks noChangeArrowheads="1"/>
          </p:cNvSpPr>
          <p:nvPr/>
        </p:nvSpPr>
        <p:spPr bwMode="auto">
          <a:xfrm>
            <a:off x="76327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7" name="Oval 1519"/>
          <p:cNvSpPr>
            <a:spLocks noChangeArrowheads="1"/>
          </p:cNvSpPr>
          <p:nvPr/>
        </p:nvSpPr>
        <p:spPr bwMode="auto">
          <a:xfrm>
            <a:off x="77406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8" name="Oval 1520"/>
          <p:cNvSpPr>
            <a:spLocks noChangeArrowheads="1"/>
          </p:cNvSpPr>
          <p:nvPr/>
        </p:nvSpPr>
        <p:spPr bwMode="auto">
          <a:xfrm>
            <a:off x="78486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69" name="Oval 1521"/>
          <p:cNvSpPr>
            <a:spLocks noChangeArrowheads="1"/>
          </p:cNvSpPr>
          <p:nvPr/>
        </p:nvSpPr>
        <p:spPr bwMode="auto">
          <a:xfrm>
            <a:off x="79565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0" name="Oval 1522"/>
          <p:cNvSpPr>
            <a:spLocks noChangeArrowheads="1"/>
          </p:cNvSpPr>
          <p:nvPr/>
        </p:nvSpPr>
        <p:spPr bwMode="auto">
          <a:xfrm>
            <a:off x="72009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1" name="Oval 1523"/>
          <p:cNvSpPr>
            <a:spLocks noChangeArrowheads="1"/>
          </p:cNvSpPr>
          <p:nvPr/>
        </p:nvSpPr>
        <p:spPr bwMode="auto">
          <a:xfrm>
            <a:off x="73088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2" name="Oval 1524"/>
          <p:cNvSpPr>
            <a:spLocks noChangeArrowheads="1"/>
          </p:cNvSpPr>
          <p:nvPr/>
        </p:nvSpPr>
        <p:spPr bwMode="auto">
          <a:xfrm>
            <a:off x="74168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3" name="Oval 1525"/>
          <p:cNvSpPr>
            <a:spLocks noChangeArrowheads="1"/>
          </p:cNvSpPr>
          <p:nvPr/>
        </p:nvSpPr>
        <p:spPr bwMode="auto">
          <a:xfrm>
            <a:off x="75247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4" name="Oval 1526"/>
          <p:cNvSpPr>
            <a:spLocks noChangeArrowheads="1"/>
          </p:cNvSpPr>
          <p:nvPr/>
        </p:nvSpPr>
        <p:spPr bwMode="auto">
          <a:xfrm>
            <a:off x="76327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5" name="Oval 1527"/>
          <p:cNvSpPr>
            <a:spLocks noChangeArrowheads="1"/>
          </p:cNvSpPr>
          <p:nvPr/>
        </p:nvSpPr>
        <p:spPr bwMode="auto">
          <a:xfrm>
            <a:off x="77406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6" name="Oval 1528"/>
          <p:cNvSpPr>
            <a:spLocks noChangeArrowheads="1"/>
          </p:cNvSpPr>
          <p:nvPr/>
        </p:nvSpPr>
        <p:spPr bwMode="auto">
          <a:xfrm>
            <a:off x="78486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7" name="Oval 1529"/>
          <p:cNvSpPr>
            <a:spLocks noChangeArrowheads="1"/>
          </p:cNvSpPr>
          <p:nvPr/>
        </p:nvSpPr>
        <p:spPr bwMode="auto">
          <a:xfrm>
            <a:off x="79565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8" name="Oval 1530"/>
          <p:cNvSpPr>
            <a:spLocks noChangeArrowheads="1"/>
          </p:cNvSpPr>
          <p:nvPr/>
        </p:nvSpPr>
        <p:spPr bwMode="auto">
          <a:xfrm>
            <a:off x="72009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79" name="Oval 1531"/>
          <p:cNvSpPr>
            <a:spLocks noChangeArrowheads="1"/>
          </p:cNvSpPr>
          <p:nvPr/>
        </p:nvSpPr>
        <p:spPr bwMode="auto">
          <a:xfrm>
            <a:off x="73088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0" name="Oval 1532"/>
          <p:cNvSpPr>
            <a:spLocks noChangeArrowheads="1"/>
          </p:cNvSpPr>
          <p:nvPr/>
        </p:nvSpPr>
        <p:spPr bwMode="auto">
          <a:xfrm>
            <a:off x="74168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1" name="Oval 1533"/>
          <p:cNvSpPr>
            <a:spLocks noChangeArrowheads="1"/>
          </p:cNvSpPr>
          <p:nvPr/>
        </p:nvSpPr>
        <p:spPr bwMode="auto">
          <a:xfrm>
            <a:off x="75247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2" name="Oval 1534"/>
          <p:cNvSpPr>
            <a:spLocks noChangeArrowheads="1"/>
          </p:cNvSpPr>
          <p:nvPr/>
        </p:nvSpPr>
        <p:spPr bwMode="auto">
          <a:xfrm>
            <a:off x="76327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3" name="Oval 1535"/>
          <p:cNvSpPr>
            <a:spLocks noChangeArrowheads="1"/>
          </p:cNvSpPr>
          <p:nvPr/>
        </p:nvSpPr>
        <p:spPr bwMode="auto">
          <a:xfrm>
            <a:off x="77406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4" name="Oval 1536"/>
          <p:cNvSpPr>
            <a:spLocks noChangeArrowheads="1"/>
          </p:cNvSpPr>
          <p:nvPr/>
        </p:nvSpPr>
        <p:spPr bwMode="auto">
          <a:xfrm>
            <a:off x="78486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5" name="Oval 1537"/>
          <p:cNvSpPr>
            <a:spLocks noChangeArrowheads="1"/>
          </p:cNvSpPr>
          <p:nvPr/>
        </p:nvSpPr>
        <p:spPr bwMode="auto">
          <a:xfrm>
            <a:off x="79565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6" name="Oval 1538"/>
          <p:cNvSpPr>
            <a:spLocks noChangeArrowheads="1"/>
          </p:cNvSpPr>
          <p:nvPr/>
        </p:nvSpPr>
        <p:spPr bwMode="auto">
          <a:xfrm>
            <a:off x="72009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7" name="Oval 1539"/>
          <p:cNvSpPr>
            <a:spLocks noChangeArrowheads="1"/>
          </p:cNvSpPr>
          <p:nvPr/>
        </p:nvSpPr>
        <p:spPr bwMode="auto">
          <a:xfrm>
            <a:off x="73088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8" name="Oval 1540"/>
          <p:cNvSpPr>
            <a:spLocks noChangeArrowheads="1"/>
          </p:cNvSpPr>
          <p:nvPr/>
        </p:nvSpPr>
        <p:spPr bwMode="auto">
          <a:xfrm>
            <a:off x="75247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89" name="Oval 1541"/>
          <p:cNvSpPr>
            <a:spLocks noChangeArrowheads="1"/>
          </p:cNvSpPr>
          <p:nvPr/>
        </p:nvSpPr>
        <p:spPr bwMode="auto">
          <a:xfrm>
            <a:off x="76327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0" name="Oval 1542"/>
          <p:cNvSpPr>
            <a:spLocks noChangeArrowheads="1"/>
          </p:cNvSpPr>
          <p:nvPr/>
        </p:nvSpPr>
        <p:spPr bwMode="auto">
          <a:xfrm>
            <a:off x="77406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1" name="Oval 1543"/>
          <p:cNvSpPr>
            <a:spLocks noChangeArrowheads="1"/>
          </p:cNvSpPr>
          <p:nvPr/>
        </p:nvSpPr>
        <p:spPr bwMode="auto">
          <a:xfrm>
            <a:off x="78486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2" name="Oval 1544"/>
          <p:cNvSpPr>
            <a:spLocks noChangeArrowheads="1"/>
          </p:cNvSpPr>
          <p:nvPr/>
        </p:nvSpPr>
        <p:spPr bwMode="auto">
          <a:xfrm>
            <a:off x="79565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3" name="Oval 1545"/>
          <p:cNvSpPr>
            <a:spLocks noChangeArrowheads="1"/>
          </p:cNvSpPr>
          <p:nvPr/>
        </p:nvSpPr>
        <p:spPr bwMode="auto">
          <a:xfrm>
            <a:off x="80645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4" name="Oval 1546"/>
          <p:cNvSpPr>
            <a:spLocks noChangeArrowheads="1"/>
          </p:cNvSpPr>
          <p:nvPr/>
        </p:nvSpPr>
        <p:spPr bwMode="auto">
          <a:xfrm>
            <a:off x="81724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5" name="Oval 1547"/>
          <p:cNvSpPr>
            <a:spLocks noChangeArrowheads="1"/>
          </p:cNvSpPr>
          <p:nvPr/>
        </p:nvSpPr>
        <p:spPr bwMode="auto">
          <a:xfrm>
            <a:off x="82804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6" name="Oval 1548"/>
          <p:cNvSpPr>
            <a:spLocks noChangeArrowheads="1"/>
          </p:cNvSpPr>
          <p:nvPr/>
        </p:nvSpPr>
        <p:spPr bwMode="auto">
          <a:xfrm>
            <a:off x="83883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7" name="Oval 1549"/>
          <p:cNvSpPr>
            <a:spLocks noChangeArrowheads="1"/>
          </p:cNvSpPr>
          <p:nvPr/>
        </p:nvSpPr>
        <p:spPr bwMode="auto">
          <a:xfrm>
            <a:off x="84963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8" name="Oval 1550"/>
          <p:cNvSpPr>
            <a:spLocks noChangeArrowheads="1"/>
          </p:cNvSpPr>
          <p:nvPr/>
        </p:nvSpPr>
        <p:spPr bwMode="auto">
          <a:xfrm>
            <a:off x="86042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399" name="Oval 1551"/>
          <p:cNvSpPr>
            <a:spLocks noChangeArrowheads="1"/>
          </p:cNvSpPr>
          <p:nvPr/>
        </p:nvSpPr>
        <p:spPr bwMode="auto">
          <a:xfrm>
            <a:off x="80645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0" name="Oval 1552"/>
          <p:cNvSpPr>
            <a:spLocks noChangeArrowheads="1"/>
          </p:cNvSpPr>
          <p:nvPr/>
        </p:nvSpPr>
        <p:spPr bwMode="auto">
          <a:xfrm>
            <a:off x="81724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1" name="Oval 1553"/>
          <p:cNvSpPr>
            <a:spLocks noChangeArrowheads="1"/>
          </p:cNvSpPr>
          <p:nvPr/>
        </p:nvSpPr>
        <p:spPr bwMode="auto">
          <a:xfrm>
            <a:off x="82804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2" name="Oval 1554"/>
          <p:cNvSpPr>
            <a:spLocks noChangeArrowheads="1"/>
          </p:cNvSpPr>
          <p:nvPr/>
        </p:nvSpPr>
        <p:spPr bwMode="auto">
          <a:xfrm>
            <a:off x="83883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3" name="Oval 1555"/>
          <p:cNvSpPr>
            <a:spLocks noChangeArrowheads="1"/>
          </p:cNvSpPr>
          <p:nvPr/>
        </p:nvSpPr>
        <p:spPr bwMode="auto">
          <a:xfrm>
            <a:off x="84963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4" name="Oval 1556"/>
          <p:cNvSpPr>
            <a:spLocks noChangeArrowheads="1"/>
          </p:cNvSpPr>
          <p:nvPr/>
        </p:nvSpPr>
        <p:spPr bwMode="auto">
          <a:xfrm>
            <a:off x="86042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5" name="Oval 1557"/>
          <p:cNvSpPr>
            <a:spLocks noChangeArrowheads="1"/>
          </p:cNvSpPr>
          <p:nvPr/>
        </p:nvSpPr>
        <p:spPr bwMode="auto">
          <a:xfrm>
            <a:off x="80645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6" name="Oval 1558"/>
          <p:cNvSpPr>
            <a:spLocks noChangeArrowheads="1"/>
          </p:cNvSpPr>
          <p:nvPr/>
        </p:nvSpPr>
        <p:spPr bwMode="auto">
          <a:xfrm>
            <a:off x="81724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7" name="Oval 1559"/>
          <p:cNvSpPr>
            <a:spLocks noChangeArrowheads="1"/>
          </p:cNvSpPr>
          <p:nvPr/>
        </p:nvSpPr>
        <p:spPr bwMode="auto">
          <a:xfrm>
            <a:off x="82804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8" name="Oval 1560"/>
          <p:cNvSpPr>
            <a:spLocks noChangeArrowheads="1"/>
          </p:cNvSpPr>
          <p:nvPr/>
        </p:nvSpPr>
        <p:spPr bwMode="auto">
          <a:xfrm>
            <a:off x="83883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09" name="Oval 1561"/>
          <p:cNvSpPr>
            <a:spLocks noChangeArrowheads="1"/>
          </p:cNvSpPr>
          <p:nvPr/>
        </p:nvSpPr>
        <p:spPr bwMode="auto">
          <a:xfrm>
            <a:off x="84963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0" name="Oval 1562"/>
          <p:cNvSpPr>
            <a:spLocks noChangeArrowheads="1"/>
          </p:cNvSpPr>
          <p:nvPr/>
        </p:nvSpPr>
        <p:spPr bwMode="auto">
          <a:xfrm>
            <a:off x="86042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1" name="Oval 1563"/>
          <p:cNvSpPr>
            <a:spLocks noChangeArrowheads="1"/>
          </p:cNvSpPr>
          <p:nvPr/>
        </p:nvSpPr>
        <p:spPr bwMode="auto">
          <a:xfrm>
            <a:off x="80645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2" name="Oval 1564"/>
          <p:cNvSpPr>
            <a:spLocks noChangeArrowheads="1"/>
          </p:cNvSpPr>
          <p:nvPr/>
        </p:nvSpPr>
        <p:spPr bwMode="auto">
          <a:xfrm>
            <a:off x="81724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3" name="Oval 1565"/>
          <p:cNvSpPr>
            <a:spLocks noChangeArrowheads="1"/>
          </p:cNvSpPr>
          <p:nvPr/>
        </p:nvSpPr>
        <p:spPr bwMode="auto">
          <a:xfrm>
            <a:off x="82804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4" name="Oval 1566"/>
          <p:cNvSpPr>
            <a:spLocks noChangeArrowheads="1"/>
          </p:cNvSpPr>
          <p:nvPr/>
        </p:nvSpPr>
        <p:spPr bwMode="auto">
          <a:xfrm>
            <a:off x="83883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5" name="Oval 1567"/>
          <p:cNvSpPr>
            <a:spLocks noChangeArrowheads="1"/>
          </p:cNvSpPr>
          <p:nvPr/>
        </p:nvSpPr>
        <p:spPr bwMode="auto">
          <a:xfrm>
            <a:off x="84963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6" name="Oval 1568"/>
          <p:cNvSpPr>
            <a:spLocks noChangeArrowheads="1"/>
          </p:cNvSpPr>
          <p:nvPr/>
        </p:nvSpPr>
        <p:spPr bwMode="auto">
          <a:xfrm>
            <a:off x="86042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7" name="Oval 1569"/>
          <p:cNvSpPr>
            <a:spLocks noChangeArrowheads="1"/>
          </p:cNvSpPr>
          <p:nvPr/>
        </p:nvSpPr>
        <p:spPr bwMode="auto">
          <a:xfrm>
            <a:off x="80645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8" name="Oval 1570"/>
          <p:cNvSpPr>
            <a:spLocks noChangeArrowheads="1"/>
          </p:cNvSpPr>
          <p:nvPr/>
        </p:nvSpPr>
        <p:spPr bwMode="auto">
          <a:xfrm>
            <a:off x="81724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19" name="Oval 1571"/>
          <p:cNvSpPr>
            <a:spLocks noChangeArrowheads="1"/>
          </p:cNvSpPr>
          <p:nvPr/>
        </p:nvSpPr>
        <p:spPr bwMode="auto">
          <a:xfrm>
            <a:off x="82804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0" name="Oval 1572"/>
          <p:cNvSpPr>
            <a:spLocks noChangeArrowheads="1"/>
          </p:cNvSpPr>
          <p:nvPr/>
        </p:nvSpPr>
        <p:spPr bwMode="auto">
          <a:xfrm>
            <a:off x="83883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1" name="Oval 1573"/>
          <p:cNvSpPr>
            <a:spLocks noChangeArrowheads="1"/>
          </p:cNvSpPr>
          <p:nvPr/>
        </p:nvSpPr>
        <p:spPr bwMode="auto">
          <a:xfrm>
            <a:off x="84963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2" name="Oval 1574"/>
          <p:cNvSpPr>
            <a:spLocks noChangeArrowheads="1"/>
          </p:cNvSpPr>
          <p:nvPr/>
        </p:nvSpPr>
        <p:spPr bwMode="auto">
          <a:xfrm>
            <a:off x="86042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3" name="Oval 1575"/>
          <p:cNvSpPr>
            <a:spLocks noChangeArrowheads="1"/>
          </p:cNvSpPr>
          <p:nvPr/>
        </p:nvSpPr>
        <p:spPr bwMode="auto">
          <a:xfrm>
            <a:off x="80645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4" name="Oval 1576"/>
          <p:cNvSpPr>
            <a:spLocks noChangeArrowheads="1"/>
          </p:cNvSpPr>
          <p:nvPr/>
        </p:nvSpPr>
        <p:spPr bwMode="auto">
          <a:xfrm>
            <a:off x="81724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5" name="Oval 1577"/>
          <p:cNvSpPr>
            <a:spLocks noChangeArrowheads="1"/>
          </p:cNvSpPr>
          <p:nvPr/>
        </p:nvSpPr>
        <p:spPr bwMode="auto">
          <a:xfrm>
            <a:off x="82804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6" name="Oval 1578"/>
          <p:cNvSpPr>
            <a:spLocks noChangeArrowheads="1"/>
          </p:cNvSpPr>
          <p:nvPr/>
        </p:nvSpPr>
        <p:spPr bwMode="auto">
          <a:xfrm>
            <a:off x="83883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7" name="Oval 1579"/>
          <p:cNvSpPr>
            <a:spLocks noChangeArrowheads="1"/>
          </p:cNvSpPr>
          <p:nvPr/>
        </p:nvSpPr>
        <p:spPr bwMode="auto">
          <a:xfrm>
            <a:off x="84963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8" name="Oval 1580"/>
          <p:cNvSpPr>
            <a:spLocks noChangeArrowheads="1"/>
          </p:cNvSpPr>
          <p:nvPr/>
        </p:nvSpPr>
        <p:spPr bwMode="auto">
          <a:xfrm>
            <a:off x="86042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29" name="Oval 1581"/>
          <p:cNvSpPr>
            <a:spLocks noChangeArrowheads="1"/>
          </p:cNvSpPr>
          <p:nvPr/>
        </p:nvSpPr>
        <p:spPr bwMode="auto">
          <a:xfrm>
            <a:off x="72009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0" name="Oval 1582"/>
          <p:cNvSpPr>
            <a:spLocks noChangeArrowheads="1"/>
          </p:cNvSpPr>
          <p:nvPr/>
        </p:nvSpPr>
        <p:spPr bwMode="auto">
          <a:xfrm>
            <a:off x="73088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1" name="Oval 1583"/>
          <p:cNvSpPr>
            <a:spLocks noChangeArrowheads="1"/>
          </p:cNvSpPr>
          <p:nvPr/>
        </p:nvSpPr>
        <p:spPr bwMode="auto">
          <a:xfrm>
            <a:off x="74168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2" name="Oval 1584"/>
          <p:cNvSpPr>
            <a:spLocks noChangeArrowheads="1"/>
          </p:cNvSpPr>
          <p:nvPr/>
        </p:nvSpPr>
        <p:spPr bwMode="auto">
          <a:xfrm>
            <a:off x="75247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3" name="Oval 1585"/>
          <p:cNvSpPr>
            <a:spLocks noChangeArrowheads="1"/>
          </p:cNvSpPr>
          <p:nvPr/>
        </p:nvSpPr>
        <p:spPr bwMode="auto">
          <a:xfrm>
            <a:off x="76327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4" name="Oval 1586"/>
          <p:cNvSpPr>
            <a:spLocks noChangeArrowheads="1"/>
          </p:cNvSpPr>
          <p:nvPr/>
        </p:nvSpPr>
        <p:spPr bwMode="auto">
          <a:xfrm>
            <a:off x="77406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5" name="Oval 1587"/>
          <p:cNvSpPr>
            <a:spLocks noChangeArrowheads="1"/>
          </p:cNvSpPr>
          <p:nvPr/>
        </p:nvSpPr>
        <p:spPr bwMode="auto">
          <a:xfrm>
            <a:off x="78486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6" name="Oval 1588"/>
          <p:cNvSpPr>
            <a:spLocks noChangeArrowheads="1"/>
          </p:cNvSpPr>
          <p:nvPr/>
        </p:nvSpPr>
        <p:spPr bwMode="auto">
          <a:xfrm>
            <a:off x="79565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7" name="Oval 1589"/>
          <p:cNvSpPr>
            <a:spLocks noChangeArrowheads="1"/>
          </p:cNvSpPr>
          <p:nvPr/>
        </p:nvSpPr>
        <p:spPr bwMode="auto">
          <a:xfrm>
            <a:off x="72009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8" name="Oval 1590"/>
          <p:cNvSpPr>
            <a:spLocks noChangeArrowheads="1"/>
          </p:cNvSpPr>
          <p:nvPr/>
        </p:nvSpPr>
        <p:spPr bwMode="auto">
          <a:xfrm>
            <a:off x="73088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39" name="Oval 1591"/>
          <p:cNvSpPr>
            <a:spLocks noChangeArrowheads="1"/>
          </p:cNvSpPr>
          <p:nvPr/>
        </p:nvSpPr>
        <p:spPr bwMode="auto">
          <a:xfrm>
            <a:off x="74168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0" name="Oval 1592"/>
          <p:cNvSpPr>
            <a:spLocks noChangeArrowheads="1"/>
          </p:cNvSpPr>
          <p:nvPr/>
        </p:nvSpPr>
        <p:spPr bwMode="auto">
          <a:xfrm>
            <a:off x="75247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1" name="Oval 1593"/>
          <p:cNvSpPr>
            <a:spLocks noChangeArrowheads="1"/>
          </p:cNvSpPr>
          <p:nvPr/>
        </p:nvSpPr>
        <p:spPr bwMode="auto">
          <a:xfrm>
            <a:off x="76327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2" name="Oval 1594"/>
          <p:cNvSpPr>
            <a:spLocks noChangeArrowheads="1"/>
          </p:cNvSpPr>
          <p:nvPr/>
        </p:nvSpPr>
        <p:spPr bwMode="auto">
          <a:xfrm>
            <a:off x="77406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3" name="Oval 1595"/>
          <p:cNvSpPr>
            <a:spLocks noChangeArrowheads="1"/>
          </p:cNvSpPr>
          <p:nvPr/>
        </p:nvSpPr>
        <p:spPr bwMode="auto">
          <a:xfrm>
            <a:off x="78486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4" name="Oval 1596"/>
          <p:cNvSpPr>
            <a:spLocks noChangeArrowheads="1"/>
          </p:cNvSpPr>
          <p:nvPr/>
        </p:nvSpPr>
        <p:spPr bwMode="auto">
          <a:xfrm>
            <a:off x="79565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5" name="Oval 1597"/>
          <p:cNvSpPr>
            <a:spLocks noChangeArrowheads="1"/>
          </p:cNvSpPr>
          <p:nvPr/>
        </p:nvSpPr>
        <p:spPr bwMode="auto">
          <a:xfrm>
            <a:off x="72009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6" name="Oval 1598"/>
          <p:cNvSpPr>
            <a:spLocks noChangeArrowheads="1"/>
          </p:cNvSpPr>
          <p:nvPr/>
        </p:nvSpPr>
        <p:spPr bwMode="auto">
          <a:xfrm>
            <a:off x="73088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7" name="Oval 1599"/>
          <p:cNvSpPr>
            <a:spLocks noChangeArrowheads="1"/>
          </p:cNvSpPr>
          <p:nvPr/>
        </p:nvSpPr>
        <p:spPr bwMode="auto">
          <a:xfrm>
            <a:off x="74168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8" name="Oval 1600"/>
          <p:cNvSpPr>
            <a:spLocks noChangeArrowheads="1"/>
          </p:cNvSpPr>
          <p:nvPr/>
        </p:nvSpPr>
        <p:spPr bwMode="auto">
          <a:xfrm>
            <a:off x="75247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49" name="Oval 1601"/>
          <p:cNvSpPr>
            <a:spLocks noChangeArrowheads="1"/>
          </p:cNvSpPr>
          <p:nvPr/>
        </p:nvSpPr>
        <p:spPr bwMode="auto">
          <a:xfrm>
            <a:off x="76327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0" name="Oval 1602"/>
          <p:cNvSpPr>
            <a:spLocks noChangeArrowheads="1"/>
          </p:cNvSpPr>
          <p:nvPr/>
        </p:nvSpPr>
        <p:spPr bwMode="auto">
          <a:xfrm>
            <a:off x="77406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1" name="Oval 1603"/>
          <p:cNvSpPr>
            <a:spLocks noChangeArrowheads="1"/>
          </p:cNvSpPr>
          <p:nvPr/>
        </p:nvSpPr>
        <p:spPr bwMode="auto">
          <a:xfrm>
            <a:off x="78486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2" name="Oval 1604"/>
          <p:cNvSpPr>
            <a:spLocks noChangeArrowheads="1"/>
          </p:cNvSpPr>
          <p:nvPr/>
        </p:nvSpPr>
        <p:spPr bwMode="auto">
          <a:xfrm>
            <a:off x="79565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3" name="Oval 1605"/>
          <p:cNvSpPr>
            <a:spLocks noChangeArrowheads="1"/>
          </p:cNvSpPr>
          <p:nvPr/>
        </p:nvSpPr>
        <p:spPr bwMode="auto">
          <a:xfrm>
            <a:off x="72009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4" name="Oval 1606"/>
          <p:cNvSpPr>
            <a:spLocks noChangeArrowheads="1"/>
          </p:cNvSpPr>
          <p:nvPr/>
        </p:nvSpPr>
        <p:spPr bwMode="auto">
          <a:xfrm>
            <a:off x="73088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5" name="Oval 1607"/>
          <p:cNvSpPr>
            <a:spLocks noChangeArrowheads="1"/>
          </p:cNvSpPr>
          <p:nvPr/>
        </p:nvSpPr>
        <p:spPr bwMode="auto">
          <a:xfrm>
            <a:off x="74168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6" name="Oval 1608"/>
          <p:cNvSpPr>
            <a:spLocks noChangeArrowheads="1"/>
          </p:cNvSpPr>
          <p:nvPr/>
        </p:nvSpPr>
        <p:spPr bwMode="auto">
          <a:xfrm>
            <a:off x="75247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7" name="Oval 1609"/>
          <p:cNvSpPr>
            <a:spLocks noChangeArrowheads="1"/>
          </p:cNvSpPr>
          <p:nvPr/>
        </p:nvSpPr>
        <p:spPr bwMode="auto">
          <a:xfrm>
            <a:off x="76327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8" name="Oval 1610"/>
          <p:cNvSpPr>
            <a:spLocks noChangeArrowheads="1"/>
          </p:cNvSpPr>
          <p:nvPr/>
        </p:nvSpPr>
        <p:spPr bwMode="auto">
          <a:xfrm>
            <a:off x="77406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59" name="Oval 1611"/>
          <p:cNvSpPr>
            <a:spLocks noChangeArrowheads="1"/>
          </p:cNvSpPr>
          <p:nvPr/>
        </p:nvSpPr>
        <p:spPr bwMode="auto">
          <a:xfrm>
            <a:off x="78486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0" name="Oval 1612"/>
          <p:cNvSpPr>
            <a:spLocks noChangeArrowheads="1"/>
          </p:cNvSpPr>
          <p:nvPr/>
        </p:nvSpPr>
        <p:spPr bwMode="auto">
          <a:xfrm>
            <a:off x="79565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1" name="Oval 1613"/>
          <p:cNvSpPr>
            <a:spLocks noChangeArrowheads="1"/>
          </p:cNvSpPr>
          <p:nvPr/>
        </p:nvSpPr>
        <p:spPr bwMode="auto">
          <a:xfrm>
            <a:off x="72009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2" name="Oval 1614"/>
          <p:cNvSpPr>
            <a:spLocks noChangeArrowheads="1"/>
          </p:cNvSpPr>
          <p:nvPr/>
        </p:nvSpPr>
        <p:spPr bwMode="auto">
          <a:xfrm>
            <a:off x="73088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3" name="Oval 1615"/>
          <p:cNvSpPr>
            <a:spLocks noChangeArrowheads="1"/>
          </p:cNvSpPr>
          <p:nvPr/>
        </p:nvSpPr>
        <p:spPr bwMode="auto">
          <a:xfrm>
            <a:off x="74168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4" name="Oval 1616"/>
          <p:cNvSpPr>
            <a:spLocks noChangeArrowheads="1"/>
          </p:cNvSpPr>
          <p:nvPr/>
        </p:nvSpPr>
        <p:spPr bwMode="auto">
          <a:xfrm>
            <a:off x="75247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5" name="Oval 1617"/>
          <p:cNvSpPr>
            <a:spLocks noChangeArrowheads="1"/>
          </p:cNvSpPr>
          <p:nvPr/>
        </p:nvSpPr>
        <p:spPr bwMode="auto">
          <a:xfrm>
            <a:off x="76327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6" name="Oval 1618"/>
          <p:cNvSpPr>
            <a:spLocks noChangeArrowheads="1"/>
          </p:cNvSpPr>
          <p:nvPr/>
        </p:nvSpPr>
        <p:spPr bwMode="auto">
          <a:xfrm>
            <a:off x="77406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7" name="Oval 1619"/>
          <p:cNvSpPr>
            <a:spLocks noChangeArrowheads="1"/>
          </p:cNvSpPr>
          <p:nvPr/>
        </p:nvSpPr>
        <p:spPr bwMode="auto">
          <a:xfrm>
            <a:off x="78486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8" name="Oval 1620"/>
          <p:cNvSpPr>
            <a:spLocks noChangeArrowheads="1"/>
          </p:cNvSpPr>
          <p:nvPr/>
        </p:nvSpPr>
        <p:spPr bwMode="auto">
          <a:xfrm>
            <a:off x="79565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69" name="Oval 1621"/>
          <p:cNvSpPr>
            <a:spLocks noChangeArrowheads="1"/>
          </p:cNvSpPr>
          <p:nvPr/>
        </p:nvSpPr>
        <p:spPr bwMode="auto">
          <a:xfrm>
            <a:off x="80645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0" name="Oval 1622"/>
          <p:cNvSpPr>
            <a:spLocks noChangeArrowheads="1"/>
          </p:cNvSpPr>
          <p:nvPr/>
        </p:nvSpPr>
        <p:spPr bwMode="auto">
          <a:xfrm>
            <a:off x="81724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1" name="Oval 1623"/>
          <p:cNvSpPr>
            <a:spLocks noChangeArrowheads="1"/>
          </p:cNvSpPr>
          <p:nvPr/>
        </p:nvSpPr>
        <p:spPr bwMode="auto">
          <a:xfrm>
            <a:off x="82804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2" name="Oval 1624"/>
          <p:cNvSpPr>
            <a:spLocks noChangeArrowheads="1"/>
          </p:cNvSpPr>
          <p:nvPr/>
        </p:nvSpPr>
        <p:spPr bwMode="auto">
          <a:xfrm>
            <a:off x="83883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3" name="Oval 1625"/>
          <p:cNvSpPr>
            <a:spLocks noChangeArrowheads="1"/>
          </p:cNvSpPr>
          <p:nvPr/>
        </p:nvSpPr>
        <p:spPr bwMode="auto">
          <a:xfrm>
            <a:off x="84963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4" name="Oval 1626"/>
          <p:cNvSpPr>
            <a:spLocks noChangeArrowheads="1"/>
          </p:cNvSpPr>
          <p:nvPr/>
        </p:nvSpPr>
        <p:spPr bwMode="auto">
          <a:xfrm>
            <a:off x="86042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5" name="Oval 1627"/>
          <p:cNvSpPr>
            <a:spLocks noChangeArrowheads="1"/>
          </p:cNvSpPr>
          <p:nvPr/>
        </p:nvSpPr>
        <p:spPr bwMode="auto">
          <a:xfrm>
            <a:off x="80645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6" name="Oval 1628"/>
          <p:cNvSpPr>
            <a:spLocks noChangeArrowheads="1"/>
          </p:cNvSpPr>
          <p:nvPr/>
        </p:nvSpPr>
        <p:spPr bwMode="auto">
          <a:xfrm>
            <a:off x="81724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7" name="Oval 1629"/>
          <p:cNvSpPr>
            <a:spLocks noChangeArrowheads="1"/>
          </p:cNvSpPr>
          <p:nvPr/>
        </p:nvSpPr>
        <p:spPr bwMode="auto">
          <a:xfrm>
            <a:off x="82804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8" name="Oval 1630"/>
          <p:cNvSpPr>
            <a:spLocks noChangeArrowheads="1"/>
          </p:cNvSpPr>
          <p:nvPr/>
        </p:nvSpPr>
        <p:spPr bwMode="auto">
          <a:xfrm>
            <a:off x="83883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79" name="Oval 1631"/>
          <p:cNvSpPr>
            <a:spLocks noChangeArrowheads="1"/>
          </p:cNvSpPr>
          <p:nvPr/>
        </p:nvSpPr>
        <p:spPr bwMode="auto">
          <a:xfrm>
            <a:off x="84963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0" name="Oval 1632"/>
          <p:cNvSpPr>
            <a:spLocks noChangeArrowheads="1"/>
          </p:cNvSpPr>
          <p:nvPr/>
        </p:nvSpPr>
        <p:spPr bwMode="auto">
          <a:xfrm>
            <a:off x="86042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1" name="Oval 1633"/>
          <p:cNvSpPr>
            <a:spLocks noChangeArrowheads="1"/>
          </p:cNvSpPr>
          <p:nvPr/>
        </p:nvSpPr>
        <p:spPr bwMode="auto">
          <a:xfrm>
            <a:off x="80645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2" name="Oval 1634"/>
          <p:cNvSpPr>
            <a:spLocks noChangeArrowheads="1"/>
          </p:cNvSpPr>
          <p:nvPr/>
        </p:nvSpPr>
        <p:spPr bwMode="auto">
          <a:xfrm>
            <a:off x="81724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3" name="Oval 1635"/>
          <p:cNvSpPr>
            <a:spLocks noChangeArrowheads="1"/>
          </p:cNvSpPr>
          <p:nvPr/>
        </p:nvSpPr>
        <p:spPr bwMode="auto">
          <a:xfrm>
            <a:off x="82804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4" name="Oval 1636"/>
          <p:cNvSpPr>
            <a:spLocks noChangeArrowheads="1"/>
          </p:cNvSpPr>
          <p:nvPr/>
        </p:nvSpPr>
        <p:spPr bwMode="auto">
          <a:xfrm>
            <a:off x="83883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5" name="Oval 1637"/>
          <p:cNvSpPr>
            <a:spLocks noChangeArrowheads="1"/>
          </p:cNvSpPr>
          <p:nvPr/>
        </p:nvSpPr>
        <p:spPr bwMode="auto">
          <a:xfrm>
            <a:off x="84963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6" name="Oval 1638"/>
          <p:cNvSpPr>
            <a:spLocks noChangeArrowheads="1"/>
          </p:cNvSpPr>
          <p:nvPr/>
        </p:nvSpPr>
        <p:spPr bwMode="auto">
          <a:xfrm>
            <a:off x="86042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7" name="Oval 1639"/>
          <p:cNvSpPr>
            <a:spLocks noChangeArrowheads="1"/>
          </p:cNvSpPr>
          <p:nvPr/>
        </p:nvSpPr>
        <p:spPr bwMode="auto">
          <a:xfrm>
            <a:off x="80645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8" name="Oval 1640"/>
          <p:cNvSpPr>
            <a:spLocks noChangeArrowheads="1"/>
          </p:cNvSpPr>
          <p:nvPr/>
        </p:nvSpPr>
        <p:spPr bwMode="auto">
          <a:xfrm>
            <a:off x="81724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89" name="Oval 1641"/>
          <p:cNvSpPr>
            <a:spLocks noChangeArrowheads="1"/>
          </p:cNvSpPr>
          <p:nvPr/>
        </p:nvSpPr>
        <p:spPr bwMode="auto">
          <a:xfrm>
            <a:off x="82804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0" name="Oval 1642"/>
          <p:cNvSpPr>
            <a:spLocks noChangeArrowheads="1"/>
          </p:cNvSpPr>
          <p:nvPr/>
        </p:nvSpPr>
        <p:spPr bwMode="auto">
          <a:xfrm>
            <a:off x="83883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1" name="Oval 1643"/>
          <p:cNvSpPr>
            <a:spLocks noChangeArrowheads="1"/>
          </p:cNvSpPr>
          <p:nvPr/>
        </p:nvSpPr>
        <p:spPr bwMode="auto">
          <a:xfrm>
            <a:off x="84963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2" name="Oval 1644"/>
          <p:cNvSpPr>
            <a:spLocks noChangeArrowheads="1"/>
          </p:cNvSpPr>
          <p:nvPr/>
        </p:nvSpPr>
        <p:spPr bwMode="auto">
          <a:xfrm>
            <a:off x="86042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3" name="Oval 1645"/>
          <p:cNvSpPr>
            <a:spLocks noChangeArrowheads="1"/>
          </p:cNvSpPr>
          <p:nvPr/>
        </p:nvSpPr>
        <p:spPr bwMode="auto">
          <a:xfrm>
            <a:off x="80645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4" name="Oval 1646"/>
          <p:cNvSpPr>
            <a:spLocks noChangeArrowheads="1"/>
          </p:cNvSpPr>
          <p:nvPr/>
        </p:nvSpPr>
        <p:spPr bwMode="auto">
          <a:xfrm>
            <a:off x="81724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5" name="Oval 1647"/>
          <p:cNvSpPr>
            <a:spLocks noChangeArrowheads="1"/>
          </p:cNvSpPr>
          <p:nvPr/>
        </p:nvSpPr>
        <p:spPr bwMode="auto">
          <a:xfrm>
            <a:off x="82804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6" name="Oval 1648"/>
          <p:cNvSpPr>
            <a:spLocks noChangeArrowheads="1"/>
          </p:cNvSpPr>
          <p:nvPr/>
        </p:nvSpPr>
        <p:spPr bwMode="auto">
          <a:xfrm>
            <a:off x="83883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7" name="Oval 1649"/>
          <p:cNvSpPr>
            <a:spLocks noChangeArrowheads="1"/>
          </p:cNvSpPr>
          <p:nvPr/>
        </p:nvSpPr>
        <p:spPr bwMode="auto">
          <a:xfrm>
            <a:off x="84963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8" name="Oval 1650"/>
          <p:cNvSpPr>
            <a:spLocks noChangeArrowheads="1"/>
          </p:cNvSpPr>
          <p:nvPr/>
        </p:nvSpPr>
        <p:spPr bwMode="auto">
          <a:xfrm>
            <a:off x="86042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499" name="Oval 1651"/>
          <p:cNvSpPr>
            <a:spLocks noChangeArrowheads="1"/>
          </p:cNvSpPr>
          <p:nvPr/>
        </p:nvSpPr>
        <p:spPr bwMode="auto">
          <a:xfrm>
            <a:off x="72009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0" name="Oval 1652"/>
          <p:cNvSpPr>
            <a:spLocks noChangeArrowheads="1"/>
          </p:cNvSpPr>
          <p:nvPr/>
        </p:nvSpPr>
        <p:spPr bwMode="auto">
          <a:xfrm>
            <a:off x="73088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1" name="Oval 1653"/>
          <p:cNvSpPr>
            <a:spLocks noChangeArrowheads="1"/>
          </p:cNvSpPr>
          <p:nvPr/>
        </p:nvSpPr>
        <p:spPr bwMode="auto">
          <a:xfrm>
            <a:off x="74168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2" name="Oval 1654"/>
          <p:cNvSpPr>
            <a:spLocks noChangeArrowheads="1"/>
          </p:cNvSpPr>
          <p:nvPr/>
        </p:nvSpPr>
        <p:spPr bwMode="auto">
          <a:xfrm>
            <a:off x="75247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3" name="Oval 1655"/>
          <p:cNvSpPr>
            <a:spLocks noChangeArrowheads="1"/>
          </p:cNvSpPr>
          <p:nvPr/>
        </p:nvSpPr>
        <p:spPr bwMode="auto">
          <a:xfrm>
            <a:off x="76327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4" name="Oval 1656"/>
          <p:cNvSpPr>
            <a:spLocks noChangeArrowheads="1"/>
          </p:cNvSpPr>
          <p:nvPr/>
        </p:nvSpPr>
        <p:spPr bwMode="auto">
          <a:xfrm>
            <a:off x="77406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5" name="Oval 1657"/>
          <p:cNvSpPr>
            <a:spLocks noChangeArrowheads="1"/>
          </p:cNvSpPr>
          <p:nvPr/>
        </p:nvSpPr>
        <p:spPr bwMode="auto">
          <a:xfrm>
            <a:off x="78486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6" name="Oval 1658"/>
          <p:cNvSpPr>
            <a:spLocks noChangeArrowheads="1"/>
          </p:cNvSpPr>
          <p:nvPr/>
        </p:nvSpPr>
        <p:spPr bwMode="auto">
          <a:xfrm>
            <a:off x="79565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7" name="Oval 1659"/>
          <p:cNvSpPr>
            <a:spLocks noChangeArrowheads="1"/>
          </p:cNvSpPr>
          <p:nvPr/>
        </p:nvSpPr>
        <p:spPr bwMode="auto">
          <a:xfrm>
            <a:off x="72009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8" name="Oval 1660"/>
          <p:cNvSpPr>
            <a:spLocks noChangeArrowheads="1"/>
          </p:cNvSpPr>
          <p:nvPr/>
        </p:nvSpPr>
        <p:spPr bwMode="auto">
          <a:xfrm>
            <a:off x="73088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09" name="Oval 1661"/>
          <p:cNvSpPr>
            <a:spLocks noChangeArrowheads="1"/>
          </p:cNvSpPr>
          <p:nvPr/>
        </p:nvSpPr>
        <p:spPr bwMode="auto">
          <a:xfrm>
            <a:off x="74168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0" name="Oval 1662"/>
          <p:cNvSpPr>
            <a:spLocks noChangeArrowheads="1"/>
          </p:cNvSpPr>
          <p:nvPr/>
        </p:nvSpPr>
        <p:spPr bwMode="auto">
          <a:xfrm>
            <a:off x="75247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1" name="Oval 1663"/>
          <p:cNvSpPr>
            <a:spLocks noChangeArrowheads="1"/>
          </p:cNvSpPr>
          <p:nvPr/>
        </p:nvSpPr>
        <p:spPr bwMode="auto">
          <a:xfrm>
            <a:off x="76327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2" name="Oval 1664"/>
          <p:cNvSpPr>
            <a:spLocks noChangeArrowheads="1"/>
          </p:cNvSpPr>
          <p:nvPr/>
        </p:nvSpPr>
        <p:spPr bwMode="auto">
          <a:xfrm>
            <a:off x="77406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3" name="Oval 1665"/>
          <p:cNvSpPr>
            <a:spLocks noChangeArrowheads="1"/>
          </p:cNvSpPr>
          <p:nvPr/>
        </p:nvSpPr>
        <p:spPr bwMode="auto">
          <a:xfrm>
            <a:off x="78486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4" name="Oval 1666"/>
          <p:cNvSpPr>
            <a:spLocks noChangeArrowheads="1"/>
          </p:cNvSpPr>
          <p:nvPr/>
        </p:nvSpPr>
        <p:spPr bwMode="auto">
          <a:xfrm>
            <a:off x="79565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5" name="Oval 1667"/>
          <p:cNvSpPr>
            <a:spLocks noChangeArrowheads="1"/>
          </p:cNvSpPr>
          <p:nvPr/>
        </p:nvSpPr>
        <p:spPr bwMode="auto">
          <a:xfrm>
            <a:off x="72009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6" name="Oval 1668"/>
          <p:cNvSpPr>
            <a:spLocks noChangeArrowheads="1"/>
          </p:cNvSpPr>
          <p:nvPr/>
        </p:nvSpPr>
        <p:spPr bwMode="auto">
          <a:xfrm>
            <a:off x="73088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7" name="Oval 1669"/>
          <p:cNvSpPr>
            <a:spLocks noChangeArrowheads="1"/>
          </p:cNvSpPr>
          <p:nvPr/>
        </p:nvSpPr>
        <p:spPr bwMode="auto">
          <a:xfrm>
            <a:off x="74168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8" name="Oval 1670"/>
          <p:cNvSpPr>
            <a:spLocks noChangeArrowheads="1"/>
          </p:cNvSpPr>
          <p:nvPr/>
        </p:nvSpPr>
        <p:spPr bwMode="auto">
          <a:xfrm>
            <a:off x="75247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19" name="Oval 1671"/>
          <p:cNvSpPr>
            <a:spLocks noChangeArrowheads="1"/>
          </p:cNvSpPr>
          <p:nvPr/>
        </p:nvSpPr>
        <p:spPr bwMode="auto">
          <a:xfrm>
            <a:off x="76327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0" name="Oval 1672"/>
          <p:cNvSpPr>
            <a:spLocks noChangeArrowheads="1"/>
          </p:cNvSpPr>
          <p:nvPr/>
        </p:nvSpPr>
        <p:spPr bwMode="auto">
          <a:xfrm>
            <a:off x="77406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1" name="Oval 1673"/>
          <p:cNvSpPr>
            <a:spLocks noChangeArrowheads="1"/>
          </p:cNvSpPr>
          <p:nvPr/>
        </p:nvSpPr>
        <p:spPr bwMode="auto">
          <a:xfrm>
            <a:off x="78486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2" name="Oval 1674"/>
          <p:cNvSpPr>
            <a:spLocks noChangeArrowheads="1"/>
          </p:cNvSpPr>
          <p:nvPr/>
        </p:nvSpPr>
        <p:spPr bwMode="auto">
          <a:xfrm>
            <a:off x="79565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3" name="Oval 1675"/>
          <p:cNvSpPr>
            <a:spLocks noChangeArrowheads="1"/>
          </p:cNvSpPr>
          <p:nvPr/>
        </p:nvSpPr>
        <p:spPr bwMode="auto">
          <a:xfrm>
            <a:off x="72009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4" name="Oval 1676"/>
          <p:cNvSpPr>
            <a:spLocks noChangeArrowheads="1"/>
          </p:cNvSpPr>
          <p:nvPr/>
        </p:nvSpPr>
        <p:spPr bwMode="auto">
          <a:xfrm>
            <a:off x="73088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5" name="Oval 1677"/>
          <p:cNvSpPr>
            <a:spLocks noChangeArrowheads="1"/>
          </p:cNvSpPr>
          <p:nvPr/>
        </p:nvSpPr>
        <p:spPr bwMode="auto">
          <a:xfrm>
            <a:off x="74168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6" name="Oval 1678"/>
          <p:cNvSpPr>
            <a:spLocks noChangeArrowheads="1"/>
          </p:cNvSpPr>
          <p:nvPr/>
        </p:nvSpPr>
        <p:spPr bwMode="auto">
          <a:xfrm>
            <a:off x="75247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7" name="Oval 1679"/>
          <p:cNvSpPr>
            <a:spLocks noChangeArrowheads="1"/>
          </p:cNvSpPr>
          <p:nvPr/>
        </p:nvSpPr>
        <p:spPr bwMode="auto">
          <a:xfrm>
            <a:off x="76327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8" name="Oval 1680"/>
          <p:cNvSpPr>
            <a:spLocks noChangeArrowheads="1"/>
          </p:cNvSpPr>
          <p:nvPr/>
        </p:nvSpPr>
        <p:spPr bwMode="auto">
          <a:xfrm>
            <a:off x="77406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29" name="Oval 1681"/>
          <p:cNvSpPr>
            <a:spLocks noChangeArrowheads="1"/>
          </p:cNvSpPr>
          <p:nvPr/>
        </p:nvSpPr>
        <p:spPr bwMode="auto">
          <a:xfrm>
            <a:off x="78486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0" name="Oval 1682"/>
          <p:cNvSpPr>
            <a:spLocks noChangeArrowheads="1"/>
          </p:cNvSpPr>
          <p:nvPr/>
        </p:nvSpPr>
        <p:spPr bwMode="auto">
          <a:xfrm>
            <a:off x="24479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1" name="Oval 1683"/>
          <p:cNvSpPr>
            <a:spLocks noChangeArrowheads="1"/>
          </p:cNvSpPr>
          <p:nvPr/>
        </p:nvSpPr>
        <p:spPr bwMode="auto">
          <a:xfrm>
            <a:off x="32035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2" name="Oval 1684"/>
          <p:cNvSpPr>
            <a:spLocks noChangeArrowheads="1"/>
          </p:cNvSpPr>
          <p:nvPr/>
        </p:nvSpPr>
        <p:spPr bwMode="auto">
          <a:xfrm>
            <a:off x="40687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3" name="Oval 1685"/>
          <p:cNvSpPr>
            <a:spLocks noChangeArrowheads="1"/>
          </p:cNvSpPr>
          <p:nvPr/>
        </p:nvSpPr>
        <p:spPr bwMode="auto">
          <a:xfrm>
            <a:off x="38528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4" name="Oval 1686"/>
          <p:cNvSpPr>
            <a:spLocks noChangeArrowheads="1"/>
          </p:cNvSpPr>
          <p:nvPr/>
        </p:nvSpPr>
        <p:spPr bwMode="auto">
          <a:xfrm>
            <a:off x="53641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5" name="Oval 1687"/>
          <p:cNvSpPr>
            <a:spLocks noChangeArrowheads="1"/>
          </p:cNvSpPr>
          <p:nvPr/>
        </p:nvSpPr>
        <p:spPr bwMode="auto">
          <a:xfrm>
            <a:off x="622776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6" name="Oval 1688"/>
          <p:cNvSpPr>
            <a:spLocks noChangeArrowheads="1"/>
          </p:cNvSpPr>
          <p:nvPr/>
        </p:nvSpPr>
        <p:spPr bwMode="auto">
          <a:xfrm>
            <a:off x="70913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7" name="Oval 1689"/>
          <p:cNvSpPr>
            <a:spLocks noChangeArrowheads="1"/>
          </p:cNvSpPr>
          <p:nvPr/>
        </p:nvSpPr>
        <p:spPr bwMode="auto">
          <a:xfrm>
            <a:off x="78486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8" name="Oval 1690"/>
          <p:cNvSpPr>
            <a:spLocks noChangeArrowheads="1"/>
          </p:cNvSpPr>
          <p:nvPr/>
        </p:nvSpPr>
        <p:spPr bwMode="auto">
          <a:xfrm>
            <a:off x="86042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39" name="Oval 1691"/>
          <p:cNvSpPr>
            <a:spLocks noChangeArrowheads="1"/>
          </p:cNvSpPr>
          <p:nvPr/>
        </p:nvSpPr>
        <p:spPr bwMode="auto">
          <a:xfrm>
            <a:off x="32035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0" name="Oval 1692"/>
          <p:cNvSpPr>
            <a:spLocks noChangeArrowheads="1"/>
          </p:cNvSpPr>
          <p:nvPr/>
        </p:nvSpPr>
        <p:spPr bwMode="auto">
          <a:xfrm>
            <a:off x="49323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1" name="Oval 1693"/>
          <p:cNvSpPr>
            <a:spLocks noChangeArrowheads="1"/>
          </p:cNvSpPr>
          <p:nvPr/>
        </p:nvSpPr>
        <p:spPr bwMode="auto">
          <a:xfrm>
            <a:off x="37449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2" name="Oval 1694"/>
          <p:cNvSpPr>
            <a:spLocks noChangeArrowheads="1"/>
          </p:cNvSpPr>
          <p:nvPr/>
        </p:nvSpPr>
        <p:spPr bwMode="auto">
          <a:xfrm>
            <a:off x="54721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3" name="Oval 1695"/>
          <p:cNvSpPr>
            <a:spLocks noChangeArrowheads="1"/>
          </p:cNvSpPr>
          <p:nvPr/>
        </p:nvSpPr>
        <p:spPr bwMode="auto">
          <a:xfrm>
            <a:off x="63357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4" name="Oval 1696"/>
          <p:cNvSpPr>
            <a:spLocks noChangeArrowheads="1"/>
          </p:cNvSpPr>
          <p:nvPr/>
        </p:nvSpPr>
        <p:spPr bwMode="auto">
          <a:xfrm>
            <a:off x="74168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5" name="Oval 1697"/>
          <p:cNvSpPr>
            <a:spLocks noChangeArrowheads="1"/>
          </p:cNvSpPr>
          <p:nvPr/>
        </p:nvSpPr>
        <p:spPr bwMode="auto">
          <a:xfrm>
            <a:off x="79565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6" name="Oval 1698"/>
          <p:cNvSpPr>
            <a:spLocks noChangeArrowheads="1"/>
          </p:cNvSpPr>
          <p:nvPr/>
        </p:nvSpPr>
        <p:spPr bwMode="auto">
          <a:xfrm>
            <a:off x="72009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7" name="Oval 1699"/>
          <p:cNvSpPr>
            <a:spLocks noChangeArrowheads="1"/>
          </p:cNvSpPr>
          <p:nvPr/>
        </p:nvSpPr>
        <p:spPr bwMode="auto">
          <a:xfrm>
            <a:off x="73088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8" name="Oval 1700"/>
          <p:cNvSpPr>
            <a:spLocks noChangeArrowheads="1"/>
          </p:cNvSpPr>
          <p:nvPr/>
        </p:nvSpPr>
        <p:spPr bwMode="auto">
          <a:xfrm>
            <a:off x="74168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49" name="Oval 1701"/>
          <p:cNvSpPr>
            <a:spLocks noChangeArrowheads="1"/>
          </p:cNvSpPr>
          <p:nvPr/>
        </p:nvSpPr>
        <p:spPr bwMode="auto">
          <a:xfrm>
            <a:off x="75247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0" name="Oval 1702"/>
          <p:cNvSpPr>
            <a:spLocks noChangeArrowheads="1"/>
          </p:cNvSpPr>
          <p:nvPr/>
        </p:nvSpPr>
        <p:spPr bwMode="auto">
          <a:xfrm>
            <a:off x="76327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1" name="Oval 1703"/>
          <p:cNvSpPr>
            <a:spLocks noChangeArrowheads="1"/>
          </p:cNvSpPr>
          <p:nvPr/>
        </p:nvSpPr>
        <p:spPr bwMode="auto">
          <a:xfrm>
            <a:off x="77406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2" name="Oval 1704"/>
          <p:cNvSpPr>
            <a:spLocks noChangeArrowheads="1"/>
          </p:cNvSpPr>
          <p:nvPr/>
        </p:nvSpPr>
        <p:spPr bwMode="auto">
          <a:xfrm>
            <a:off x="78486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3" name="Oval 1705"/>
          <p:cNvSpPr>
            <a:spLocks noChangeArrowheads="1"/>
          </p:cNvSpPr>
          <p:nvPr/>
        </p:nvSpPr>
        <p:spPr bwMode="auto">
          <a:xfrm>
            <a:off x="79565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4" name="Oval 1706"/>
          <p:cNvSpPr>
            <a:spLocks noChangeArrowheads="1"/>
          </p:cNvSpPr>
          <p:nvPr/>
        </p:nvSpPr>
        <p:spPr bwMode="auto">
          <a:xfrm>
            <a:off x="72009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5" name="Oval 1707"/>
          <p:cNvSpPr>
            <a:spLocks noChangeArrowheads="1"/>
          </p:cNvSpPr>
          <p:nvPr/>
        </p:nvSpPr>
        <p:spPr bwMode="auto">
          <a:xfrm>
            <a:off x="73088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6" name="Oval 1708"/>
          <p:cNvSpPr>
            <a:spLocks noChangeArrowheads="1"/>
          </p:cNvSpPr>
          <p:nvPr/>
        </p:nvSpPr>
        <p:spPr bwMode="auto">
          <a:xfrm>
            <a:off x="74168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7" name="Oval 1709"/>
          <p:cNvSpPr>
            <a:spLocks noChangeArrowheads="1"/>
          </p:cNvSpPr>
          <p:nvPr/>
        </p:nvSpPr>
        <p:spPr bwMode="auto">
          <a:xfrm>
            <a:off x="75247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8" name="Oval 1710"/>
          <p:cNvSpPr>
            <a:spLocks noChangeArrowheads="1"/>
          </p:cNvSpPr>
          <p:nvPr/>
        </p:nvSpPr>
        <p:spPr bwMode="auto">
          <a:xfrm>
            <a:off x="76327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59" name="Oval 1711"/>
          <p:cNvSpPr>
            <a:spLocks noChangeArrowheads="1"/>
          </p:cNvSpPr>
          <p:nvPr/>
        </p:nvSpPr>
        <p:spPr bwMode="auto">
          <a:xfrm>
            <a:off x="77406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0" name="Oval 1712"/>
          <p:cNvSpPr>
            <a:spLocks noChangeArrowheads="1"/>
          </p:cNvSpPr>
          <p:nvPr/>
        </p:nvSpPr>
        <p:spPr bwMode="auto">
          <a:xfrm>
            <a:off x="78486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1" name="Oval 1713"/>
          <p:cNvSpPr>
            <a:spLocks noChangeArrowheads="1"/>
          </p:cNvSpPr>
          <p:nvPr/>
        </p:nvSpPr>
        <p:spPr bwMode="auto">
          <a:xfrm>
            <a:off x="79565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2" name="Oval 1714"/>
          <p:cNvSpPr>
            <a:spLocks noChangeArrowheads="1"/>
          </p:cNvSpPr>
          <p:nvPr/>
        </p:nvSpPr>
        <p:spPr bwMode="auto">
          <a:xfrm>
            <a:off x="80645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3" name="Oval 1715"/>
          <p:cNvSpPr>
            <a:spLocks noChangeArrowheads="1"/>
          </p:cNvSpPr>
          <p:nvPr/>
        </p:nvSpPr>
        <p:spPr bwMode="auto">
          <a:xfrm>
            <a:off x="81724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4" name="Oval 1716"/>
          <p:cNvSpPr>
            <a:spLocks noChangeArrowheads="1"/>
          </p:cNvSpPr>
          <p:nvPr/>
        </p:nvSpPr>
        <p:spPr bwMode="auto">
          <a:xfrm>
            <a:off x="82804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5" name="Oval 1717"/>
          <p:cNvSpPr>
            <a:spLocks noChangeArrowheads="1"/>
          </p:cNvSpPr>
          <p:nvPr/>
        </p:nvSpPr>
        <p:spPr bwMode="auto">
          <a:xfrm>
            <a:off x="83883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6" name="Oval 1718"/>
          <p:cNvSpPr>
            <a:spLocks noChangeArrowheads="1"/>
          </p:cNvSpPr>
          <p:nvPr/>
        </p:nvSpPr>
        <p:spPr bwMode="auto">
          <a:xfrm>
            <a:off x="84963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7" name="Oval 1719"/>
          <p:cNvSpPr>
            <a:spLocks noChangeArrowheads="1"/>
          </p:cNvSpPr>
          <p:nvPr/>
        </p:nvSpPr>
        <p:spPr bwMode="auto">
          <a:xfrm>
            <a:off x="86042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8" name="Oval 1720"/>
          <p:cNvSpPr>
            <a:spLocks noChangeArrowheads="1"/>
          </p:cNvSpPr>
          <p:nvPr/>
        </p:nvSpPr>
        <p:spPr bwMode="auto">
          <a:xfrm>
            <a:off x="80645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69" name="Oval 1721"/>
          <p:cNvSpPr>
            <a:spLocks noChangeArrowheads="1"/>
          </p:cNvSpPr>
          <p:nvPr/>
        </p:nvSpPr>
        <p:spPr bwMode="auto">
          <a:xfrm>
            <a:off x="81724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0" name="Oval 1722"/>
          <p:cNvSpPr>
            <a:spLocks noChangeArrowheads="1"/>
          </p:cNvSpPr>
          <p:nvPr/>
        </p:nvSpPr>
        <p:spPr bwMode="auto">
          <a:xfrm>
            <a:off x="82804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1" name="Oval 1723"/>
          <p:cNvSpPr>
            <a:spLocks noChangeArrowheads="1"/>
          </p:cNvSpPr>
          <p:nvPr/>
        </p:nvSpPr>
        <p:spPr bwMode="auto">
          <a:xfrm>
            <a:off x="83883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2" name="Oval 1724"/>
          <p:cNvSpPr>
            <a:spLocks noChangeArrowheads="1"/>
          </p:cNvSpPr>
          <p:nvPr/>
        </p:nvSpPr>
        <p:spPr bwMode="auto">
          <a:xfrm>
            <a:off x="84963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3" name="Oval 1725"/>
          <p:cNvSpPr>
            <a:spLocks noChangeArrowheads="1"/>
          </p:cNvSpPr>
          <p:nvPr/>
        </p:nvSpPr>
        <p:spPr bwMode="auto">
          <a:xfrm>
            <a:off x="86042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4" name="Oval 1726"/>
          <p:cNvSpPr>
            <a:spLocks noChangeArrowheads="1"/>
          </p:cNvSpPr>
          <p:nvPr/>
        </p:nvSpPr>
        <p:spPr bwMode="auto">
          <a:xfrm>
            <a:off x="80645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5" name="Oval 1727"/>
          <p:cNvSpPr>
            <a:spLocks noChangeArrowheads="1"/>
          </p:cNvSpPr>
          <p:nvPr/>
        </p:nvSpPr>
        <p:spPr bwMode="auto">
          <a:xfrm>
            <a:off x="81724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6" name="Oval 1728"/>
          <p:cNvSpPr>
            <a:spLocks noChangeArrowheads="1"/>
          </p:cNvSpPr>
          <p:nvPr/>
        </p:nvSpPr>
        <p:spPr bwMode="auto">
          <a:xfrm>
            <a:off x="82804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7" name="Oval 1729"/>
          <p:cNvSpPr>
            <a:spLocks noChangeArrowheads="1"/>
          </p:cNvSpPr>
          <p:nvPr/>
        </p:nvSpPr>
        <p:spPr bwMode="auto">
          <a:xfrm>
            <a:off x="83883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8" name="Oval 1730"/>
          <p:cNvSpPr>
            <a:spLocks noChangeArrowheads="1"/>
          </p:cNvSpPr>
          <p:nvPr/>
        </p:nvSpPr>
        <p:spPr bwMode="auto">
          <a:xfrm>
            <a:off x="84963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79" name="Oval 1731"/>
          <p:cNvSpPr>
            <a:spLocks noChangeArrowheads="1"/>
          </p:cNvSpPr>
          <p:nvPr/>
        </p:nvSpPr>
        <p:spPr bwMode="auto">
          <a:xfrm>
            <a:off x="86042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0" name="Oval 1732"/>
          <p:cNvSpPr>
            <a:spLocks noChangeArrowheads="1"/>
          </p:cNvSpPr>
          <p:nvPr/>
        </p:nvSpPr>
        <p:spPr bwMode="auto">
          <a:xfrm>
            <a:off x="80645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1" name="Oval 1733"/>
          <p:cNvSpPr>
            <a:spLocks noChangeArrowheads="1"/>
          </p:cNvSpPr>
          <p:nvPr/>
        </p:nvSpPr>
        <p:spPr bwMode="auto">
          <a:xfrm>
            <a:off x="81724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2" name="Oval 1734"/>
          <p:cNvSpPr>
            <a:spLocks noChangeArrowheads="1"/>
          </p:cNvSpPr>
          <p:nvPr/>
        </p:nvSpPr>
        <p:spPr bwMode="auto">
          <a:xfrm>
            <a:off x="82804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3" name="Oval 1735"/>
          <p:cNvSpPr>
            <a:spLocks noChangeArrowheads="1"/>
          </p:cNvSpPr>
          <p:nvPr/>
        </p:nvSpPr>
        <p:spPr bwMode="auto">
          <a:xfrm>
            <a:off x="83883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4" name="Oval 1736"/>
          <p:cNvSpPr>
            <a:spLocks noChangeArrowheads="1"/>
          </p:cNvSpPr>
          <p:nvPr/>
        </p:nvSpPr>
        <p:spPr bwMode="auto">
          <a:xfrm>
            <a:off x="84963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5" name="Oval 1737"/>
          <p:cNvSpPr>
            <a:spLocks noChangeArrowheads="1"/>
          </p:cNvSpPr>
          <p:nvPr/>
        </p:nvSpPr>
        <p:spPr bwMode="auto">
          <a:xfrm>
            <a:off x="86042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6" name="Oval 1738"/>
          <p:cNvSpPr>
            <a:spLocks noChangeArrowheads="1"/>
          </p:cNvSpPr>
          <p:nvPr/>
        </p:nvSpPr>
        <p:spPr bwMode="auto">
          <a:xfrm>
            <a:off x="80645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7" name="Oval 1739"/>
          <p:cNvSpPr>
            <a:spLocks noChangeArrowheads="1"/>
          </p:cNvSpPr>
          <p:nvPr/>
        </p:nvSpPr>
        <p:spPr bwMode="auto">
          <a:xfrm>
            <a:off x="81724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8" name="Oval 1740"/>
          <p:cNvSpPr>
            <a:spLocks noChangeArrowheads="1"/>
          </p:cNvSpPr>
          <p:nvPr/>
        </p:nvSpPr>
        <p:spPr bwMode="auto">
          <a:xfrm>
            <a:off x="82804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89" name="Oval 1741"/>
          <p:cNvSpPr>
            <a:spLocks noChangeArrowheads="1"/>
          </p:cNvSpPr>
          <p:nvPr/>
        </p:nvSpPr>
        <p:spPr bwMode="auto">
          <a:xfrm>
            <a:off x="83883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90" name="Oval 1742"/>
          <p:cNvSpPr>
            <a:spLocks noChangeArrowheads="1"/>
          </p:cNvSpPr>
          <p:nvPr/>
        </p:nvSpPr>
        <p:spPr bwMode="auto">
          <a:xfrm>
            <a:off x="84963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91" name="Oval 1743"/>
          <p:cNvSpPr>
            <a:spLocks noChangeArrowheads="1"/>
          </p:cNvSpPr>
          <p:nvPr/>
        </p:nvSpPr>
        <p:spPr bwMode="auto">
          <a:xfrm>
            <a:off x="86042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92" name="Oval 1744"/>
          <p:cNvSpPr>
            <a:spLocks noChangeArrowheads="1"/>
          </p:cNvSpPr>
          <p:nvPr/>
        </p:nvSpPr>
        <p:spPr bwMode="auto">
          <a:xfrm>
            <a:off x="80645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93" name="Oval 1745"/>
          <p:cNvSpPr>
            <a:spLocks noChangeArrowheads="1"/>
          </p:cNvSpPr>
          <p:nvPr/>
        </p:nvSpPr>
        <p:spPr bwMode="auto">
          <a:xfrm>
            <a:off x="81724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94" name="Oval 1746"/>
          <p:cNvSpPr>
            <a:spLocks noChangeArrowheads="1"/>
          </p:cNvSpPr>
          <p:nvPr/>
        </p:nvSpPr>
        <p:spPr bwMode="auto">
          <a:xfrm>
            <a:off x="82804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95" name="Oval 1747"/>
          <p:cNvSpPr>
            <a:spLocks noChangeArrowheads="1"/>
          </p:cNvSpPr>
          <p:nvPr/>
        </p:nvSpPr>
        <p:spPr bwMode="auto">
          <a:xfrm>
            <a:off x="83883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96" name="Oval 1748"/>
          <p:cNvSpPr>
            <a:spLocks noChangeArrowheads="1"/>
          </p:cNvSpPr>
          <p:nvPr/>
        </p:nvSpPr>
        <p:spPr bwMode="auto">
          <a:xfrm>
            <a:off x="84963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597" name="Oval 1749"/>
          <p:cNvSpPr>
            <a:spLocks noChangeArrowheads="1"/>
          </p:cNvSpPr>
          <p:nvPr/>
        </p:nvSpPr>
        <p:spPr bwMode="auto">
          <a:xfrm>
            <a:off x="86042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06" name="Text Box 1750"/>
          <p:cNvSpPr txBox="1">
            <a:spLocks noChangeArrowheads="1"/>
          </p:cNvSpPr>
          <p:nvPr/>
        </p:nvSpPr>
        <p:spPr bwMode="auto">
          <a:xfrm>
            <a:off x="287338" y="3752850"/>
            <a:ext cx="1452562" cy="649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Use </a:t>
            </a:r>
            <a:r>
              <a:rPr lang="en-US" sz="1200" b="1" i="1">
                <a:latin typeface="Arial" charset="0"/>
              </a:rPr>
              <a:t>m</a:t>
            </a:r>
            <a:r>
              <a:rPr lang="en-US" sz="1200" b="1">
                <a:latin typeface="Arial" charset="0"/>
              </a:rPr>
              <a:t> 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landmarks</a:t>
            </a:r>
            <a:endParaRPr lang="en-US" sz="1200" b="1">
              <a:latin typeface="Arial" charset="0"/>
            </a:endParaRP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to split space in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 i="1">
                <a:latin typeface="Arial" charset="0"/>
              </a:rPr>
              <a:t>m!</a:t>
            </a:r>
            <a:r>
              <a:rPr lang="en-US" sz="1200" b="1">
                <a:latin typeface="Arial" charset="0"/>
              </a:rPr>
              <a:t> zones</a:t>
            </a:r>
          </a:p>
        </p:txBody>
      </p:sp>
      <p:sp>
        <p:nvSpPr>
          <p:cNvPr id="80599" name="Oval 1751"/>
          <p:cNvSpPr>
            <a:spLocks noChangeArrowheads="1"/>
          </p:cNvSpPr>
          <p:nvPr/>
        </p:nvSpPr>
        <p:spPr bwMode="auto">
          <a:xfrm>
            <a:off x="3419475" y="3357563"/>
            <a:ext cx="71438" cy="71437"/>
          </a:xfrm>
          <a:prstGeom prst="ellipse">
            <a:avLst/>
          </a:prstGeom>
          <a:solidFill>
            <a:schemeClr val="hlink"/>
          </a:solidFill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600" name="Oval 1752"/>
          <p:cNvSpPr>
            <a:spLocks noChangeArrowheads="1"/>
          </p:cNvSpPr>
          <p:nvPr/>
        </p:nvSpPr>
        <p:spPr bwMode="auto">
          <a:xfrm>
            <a:off x="7200900" y="1412875"/>
            <a:ext cx="71438" cy="71438"/>
          </a:xfrm>
          <a:prstGeom prst="ellipse">
            <a:avLst/>
          </a:prstGeom>
          <a:solidFill>
            <a:schemeClr val="hlink"/>
          </a:solidFill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601" name="Oval 1753"/>
          <p:cNvSpPr>
            <a:spLocks noChangeArrowheads="1"/>
          </p:cNvSpPr>
          <p:nvPr/>
        </p:nvSpPr>
        <p:spPr bwMode="auto">
          <a:xfrm>
            <a:off x="6335713" y="6273800"/>
            <a:ext cx="71437" cy="71438"/>
          </a:xfrm>
          <a:prstGeom prst="ellipse">
            <a:avLst/>
          </a:prstGeom>
          <a:solidFill>
            <a:schemeClr val="hlink"/>
          </a:solidFill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602" name="Text Box 1754"/>
          <p:cNvSpPr txBox="1">
            <a:spLocks noChangeArrowheads="1"/>
          </p:cNvSpPr>
          <p:nvPr/>
        </p:nvSpPr>
        <p:spPr bwMode="auto">
          <a:xfrm>
            <a:off x="2627313" y="4257675"/>
            <a:ext cx="6143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A;C;B</a:t>
            </a:r>
          </a:p>
        </p:txBody>
      </p:sp>
      <p:sp>
        <p:nvSpPr>
          <p:cNvPr id="80603" name="Text Box 1755"/>
          <p:cNvSpPr txBox="1">
            <a:spLocks noChangeArrowheads="1"/>
          </p:cNvSpPr>
          <p:nvPr/>
        </p:nvSpPr>
        <p:spPr bwMode="auto">
          <a:xfrm>
            <a:off x="4787900" y="6308725"/>
            <a:ext cx="6143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B;A;C</a:t>
            </a:r>
          </a:p>
        </p:txBody>
      </p:sp>
      <p:sp>
        <p:nvSpPr>
          <p:cNvPr id="80604" name="Text Box 1756"/>
          <p:cNvSpPr txBox="1">
            <a:spLocks noChangeArrowheads="1"/>
          </p:cNvSpPr>
          <p:nvPr/>
        </p:nvSpPr>
        <p:spPr bwMode="auto">
          <a:xfrm>
            <a:off x="8101013" y="6200775"/>
            <a:ext cx="6143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B;C;A</a:t>
            </a:r>
          </a:p>
        </p:txBody>
      </p:sp>
      <p:sp>
        <p:nvSpPr>
          <p:cNvPr id="80605" name="Text Box 1757"/>
          <p:cNvSpPr txBox="1">
            <a:spLocks noChangeArrowheads="1"/>
          </p:cNvSpPr>
          <p:nvPr/>
        </p:nvSpPr>
        <p:spPr bwMode="auto">
          <a:xfrm>
            <a:off x="6372225" y="6200775"/>
            <a:ext cx="293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B</a:t>
            </a:r>
          </a:p>
        </p:txBody>
      </p:sp>
      <p:sp>
        <p:nvSpPr>
          <p:cNvPr id="80606" name="Text Box 1758"/>
          <p:cNvSpPr txBox="1">
            <a:spLocks noChangeArrowheads="1"/>
          </p:cNvSpPr>
          <p:nvPr/>
        </p:nvSpPr>
        <p:spPr bwMode="auto">
          <a:xfrm>
            <a:off x="4211638" y="6200775"/>
            <a:ext cx="6143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A;B;C</a:t>
            </a:r>
          </a:p>
        </p:txBody>
      </p:sp>
      <p:sp>
        <p:nvSpPr>
          <p:cNvPr id="80607" name="Text Box 1759"/>
          <p:cNvSpPr txBox="1">
            <a:spLocks noChangeArrowheads="1"/>
          </p:cNvSpPr>
          <p:nvPr/>
        </p:nvSpPr>
        <p:spPr bwMode="auto">
          <a:xfrm>
            <a:off x="3419475" y="3357563"/>
            <a:ext cx="293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A</a:t>
            </a:r>
          </a:p>
        </p:txBody>
      </p:sp>
      <p:sp>
        <p:nvSpPr>
          <p:cNvPr id="80608" name="Text Box 1760"/>
          <p:cNvSpPr txBox="1">
            <a:spLocks noChangeArrowheads="1"/>
          </p:cNvSpPr>
          <p:nvPr/>
        </p:nvSpPr>
        <p:spPr bwMode="auto">
          <a:xfrm>
            <a:off x="7092950" y="1160463"/>
            <a:ext cx="293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C</a:t>
            </a:r>
          </a:p>
        </p:txBody>
      </p:sp>
      <p:sp>
        <p:nvSpPr>
          <p:cNvPr id="80609" name="Text Box 1761"/>
          <p:cNvSpPr txBox="1">
            <a:spLocks noChangeArrowheads="1"/>
          </p:cNvSpPr>
          <p:nvPr/>
        </p:nvSpPr>
        <p:spPr bwMode="auto">
          <a:xfrm rot="-5400000">
            <a:off x="8470900" y="4138613"/>
            <a:ext cx="6143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C;B;A</a:t>
            </a:r>
          </a:p>
        </p:txBody>
      </p:sp>
      <p:sp>
        <p:nvSpPr>
          <p:cNvPr id="80610" name="Text Box 1762"/>
          <p:cNvSpPr txBox="1">
            <a:spLocks noChangeArrowheads="1"/>
          </p:cNvSpPr>
          <p:nvPr/>
        </p:nvSpPr>
        <p:spPr bwMode="auto">
          <a:xfrm>
            <a:off x="4787900" y="1376363"/>
            <a:ext cx="6143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C;A;B</a:t>
            </a:r>
          </a:p>
        </p:txBody>
      </p:sp>
      <p:sp>
        <p:nvSpPr>
          <p:cNvPr id="430819" name="Text Box 1763"/>
          <p:cNvSpPr txBox="1">
            <a:spLocks noChangeArrowheads="1"/>
          </p:cNvSpPr>
          <p:nvPr/>
        </p:nvSpPr>
        <p:spPr bwMode="auto">
          <a:xfrm>
            <a:off x="287338" y="4545013"/>
            <a:ext cx="1531937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Nodes get random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zone in their zone</a:t>
            </a:r>
          </a:p>
        </p:txBody>
      </p:sp>
      <p:sp>
        <p:nvSpPr>
          <p:cNvPr id="430820" name="Text Box 1764"/>
          <p:cNvSpPr txBox="1">
            <a:spLocks noChangeArrowheads="1"/>
          </p:cNvSpPr>
          <p:nvPr/>
        </p:nvSpPr>
        <p:spPr bwMode="auto">
          <a:xfrm>
            <a:off x="287338" y="5157788"/>
            <a:ext cx="1619250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Topologically-close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nodes tend to be in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the same zone</a:t>
            </a:r>
          </a:p>
        </p:txBody>
      </p:sp>
      <p:grpSp>
        <p:nvGrpSpPr>
          <p:cNvPr id="2" name="Group 1765"/>
          <p:cNvGrpSpPr>
            <a:grpSpLocks/>
          </p:cNvGrpSpPr>
          <p:nvPr/>
        </p:nvGrpSpPr>
        <p:grpSpPr bwMode="auto">
          <a:xfrm>
            <a:off x="2447925" y="4652963"/>
            <a:ext cx="6227763" cy="1692275"/>
            <a:chOff x="1542" y="2931"/>
            <a:chExt cx="3923" cy="1066"/>
          </a:xfrm>
        </p:grpSpPr>
        <p:sp>
          <p:nvSpPr>
            <p:cNvPr id="80669" name="Line 1766"/>
            <p:cNvSpPr>
              <a:spLocks noChangeShapeType="1"/>
            </p:cNvSpPr>
            <p:nvPr/>
          </p:nvSpPr>
          <p:spPr bwMode="auto">
            <a:xfrm flipH="1">
              <a:off x="1565" y="3045"/>
              <a:ext cx="204" cy="294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70" name="Line 1767"/>
            <p:cNvSpPr>
              <a:spLocks noChangeShapeType="1"/>
            </p:cNvSpPr>
            <p:nvPr/>
          </p:nvSpPr>
          <p:spPr bwMode="auto">
            <a:xfrm flipV="1">
              <a:off x="1587" y="3294"/>
              <a:ext cx="567" cy="68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71" name="Line 1768"/>
            <p:cNvSpPr>
              <a:spLocks noChangeShapeType="1"/>
            </p:cNvSpPr>
            <p:nvPr/>
          </p:nvSpPr>
          <p:spPr bwMode="auto">
            <a:xfrm flipV="1">
              <a:off x="2200" y="2954"/>
              <a:ext cx="1927" cy="340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72" name="Line 1769"/>
            <p:cNvSpPr>
              <a:spLocks noChangeShapeType="1"/>
            </p:cNvSpPr>
            <p:nvPr/>
          </p:nvSpPr>
          <p:spPr bwMode="auto">
            <a:xfrm flipV="1">
              <a:off x="3765" y="3226"/>
              <a:ext cx="1655" cy="748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73" name="Line 1770"/>
            <p:cNvSpPr>
              <a:spLocks noChangeShapeType="1"/>
            </p:cNvSpPr>
            <p:nvPr/>
          </p:nvSpPr>
          <p:spPr bwMode="auto">
            <a:xfrm flipH="1">
              <a:off x="4785" y="3249"/>
              <a:ext cx="658" cy="657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74" name="Line 1771"/>
            <p:cNvSpPr>
              <a:spLocks noChangeShapeType="1"/>
            </p:cNvSpPr>
            <p:nvPr/>
          </p:nvSpPr>
          <p:spPr bwMode="auto">
            <a:xfrm>
              <a:off x="3334" y="3725"/>
              <a:ext cx="385" cy="249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75" name="Line 1772"/>
            <p:cNvSpPr>
              <a:spLocks noChangeShapeType="1"/>
            </p:cNvSpPr>
            <p:nvPr/>
          </p:nvSpPr>
          <p:spPr bwMode="auto">
            <a:xfrm flipH="1">
              <a:off x="3334" y="2976"/>
              <a:ext cx="816" cy="704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76" name="Oval 1773"/>
            <p:cNvSpPr>
              <a:spLocks noChangeArrowheads="1"/>
            </p:cNvSpPr>
            <p:nvPr/>
          </p:nvSpPr>
          <p:spPr bwMode="auto">
            <a:xfrm>
              <a:off x="2154" y="3271"/>
              <a:ext cx="45" cy="45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77" name="Oval 1774"/>
            <p:cNvSpPr>
              <a:spLocks noChangeArrowheads="1"/>
            </p:cNvSpPr>
            <p:nvPr/>
          </p:nvSpPr>
          <p:spPr bwMode="auto">
            <a:xfrm>
              <a:off x="3311" y="3679"/>
              <a:ext cx="45" cy="45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78" name="Oval 1775"/>
            <p:cNvSpPr>
              <a:spLocks noChangeArrowheads="1"/>
            </p:cNvSpPr>
            <p:nvPr/>
          </p:nvSpPr>
          <p:spPr bwMode="auto">
            <a:xfrm>
              <a:off x="3719" y="3952"/>
              <a:ext cx="45" cy="45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79" name="Oval 1776"/>
            <p:cNvSpPr>
              <a:spLocks noChangeArrowheads="1"/>
            </p:cNvSpPr>
            <p:nvPr/>
          </p:nvSpPr>
          <p:spPr bwMode="auto">
            <a:xfrm>
              <a:off x="4127" y="2931"/>
              <a:ext cx="45" cy="45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80" name="Oval 1777"/>
            <p:cNvSpPr>
              <a:spLocks noChangeArrowheads="1"/>
            </p:cNvSpPr>
            <p:nvPr/>
          </p:nvSpPr>
          <p:spPr bwMode="auto">
            <a:xfrm>
              <a:off x="1542" y="3339"/>
              <a:ext cx="45" cy="45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81" name="Oval 1778"/>
            <p:cNvSpPr>
              <a:spLocks noChangeArrowheads="1"/>
            </p:cNvSpPr>
            <p:nvPr/>
          </p:nvSpPr>
          <p:spPr bwMode="auto">
            <a:xfrm>
              <a:off x="5420" y="3203"/>
              <a:ext cx="45" cy="45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779"/>
          <p:cNvGrpSpPr>
            <a:grpSpLocks/>
          </p:cNvGrpSpPr>
          <p:nvPr/>
        </p:nvGrpSpPr>
        <p:grpSpPr bwMode="auto">
          <a:xfrm>
            <a:off x="179388" y="1557338"/>
            <a:ext cx="2087562" cy="2087562"/>
            <a:chOff x="3198" y="1253"/>
            <a:chExt cx="2449" cy="2449"/>
          </a:xfrm>
        </p:grpSpPr>
        <p:sp>
          <p:nvSpPr>
            <p:cNvPr id="430836" name="Rectangle 1780"/>
            <p:cNvSpPr>
              <a:spLocks noChangeArrowheads="1"/>
            </p:cNvSpPr>
            <p:nvPr/>
          </p:nvSpPr>
          <p:spPr bwMode="auto">
            <a:xfrm>
              <a:off x="3334" y="1389"/>
              <a:ext cx="2177" cy="217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616" name="Rectangle 1781"/>
            <p:cNvSpPr>
              <a:spLocks noChangeArrowheads="1"/>
            </p:cNvSpPr>
            <p:nvPr/>
          </p:nvSpPr>
          <p:spPr bwMode="auto">
            <a:xfrm>
              <a:off x="3334" y="1389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17" name="Rectangle 1782"/>
            <p:cNvSpPr>
              <a:spLocks noChangeArrowheads="1"/>
            </p:cNvSpPr>
            <p:nvPr/>
          </p:nvSpPr>
          <p:spPr bwMode="auto">
            <a:xfrm>
              <a:off x="3334" y="1661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18" name="Rectangle 1783"/>
            <p:cNvSpPr>
              <a:spLocks noChangeArrowheads="1"/>
            </p:cNvSpPr>
            <p:nvPr/>
          </p:nvSpPr>
          <p:spPr bwMode="auto">
            <a:xfrm>
              <a:off x="3334" y="1933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19" name="Rectangle 1784"/>
            <p:cNvSpPr>
              <a:spLocks noChangeArrowheads="1"/>
            </p:cNvSpPr>
            <p:nvPr/>
          </p:nvSpPr>
          <p:spPr bwMode="auto">
            <a:xfrm>
              <a:off x="3334" y="2205"/>
              <a:ext cx="272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0" name="Rectangle 1785"/>
            <p:cNvSpPr>
              <a:spLocks noChangeArrowheads="1"/>
            </p:cNvSpPr>
            <p:nvPr/>
          </p:nvSpPr>
          <p:spPr bwMode="auto">
            <a:xfrm>
              <a:off x="3334" y="2478"/>
              <a:ext cx="544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1" name="Rectangle 1786"/>
            <p:cNvSpPr>
              <a:spLocks noChangeArrowheads="1"/>
            </p:cNvSpPr>
            <p:nvPr/>
          </p:nvSpPr>
          <p:spPr bwMode="auto">
            <a:xfrm>
              <a:off x="3334" y="3022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2" name="Rectangle 1787"/>
            <p:cNvSpPr>
              <a:spLocks noChangeArrowheads="1"/>
            </p:cNvSpPr>
            <p:nvPr/>
          </p:nvSpPr>
          <p:spPr bwMode="auto">
            <a:xfrm>
              <a:off x="3606" y="1389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3" name="Rectangle 1788"/>
            <p:cNvSpPr>
              <a:spLocks noChangeArrowheads="1"/>
            </p:cNvSpPr>
            <p:nvPr/>
          </p:nvSpPr>
          <p:spPr bwMode="auto">
            <a:xfrm>
              <a:off x="3606" y="1661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4" name="Rectangle 1789"/>
            <p:cNvSpPr>
              <a:spLocks noChangeArrowheads="1"/>
            </p:cNvSpPr>
            <p:nvPr/>
          </p:nvSpPr>
          <p:spPr bwMode="auto">
            <a:xfrm>
              <a:off x="3606" y="1933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5" name="Rectangle 1790"/>
            <p:cNvSpPr>
              <a:spLocks noChangeArrowheads="1"/>
            </p:cNvSpPr>
            <p:nvPr/>
          </p:nvSpPr>
          <p:spPr bwMode="auto">
            <a:xfrm>
              <a:off x="3606" y="2205"/>
              <a:ext cx="272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6" name="Rectangle 1791"/>
            <p:cNvSpPr>
              <a:spLocks noChangeArrowheads="1"/>
            </p:cNvSpPr>
            <p:nvPr/>
          </p:nvSpPr>
          <p:spPr bwMode="auto">
            <a:xfrm>
              <a:off x="3606" y="3022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7" name="Rectangle 1792"/>
            <p:cNvSpPr>
              <a:spLocks noChangeArrowheads="1"/>
            </p:cNvSpPr>
            <p:nvPr/>
          </p:nvSpPr>
          <p:spPr bwMode="auto">
            <a:xfrm>
              <a:off x="3606" y="3294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8" name="Rectangle 1793"/>
            <p:cNvSpPr>
              <a:spLocks noChangeArrowheads="1"/>
            </p:cNvSpPr>
            <p:nvPr/>
          </p:nvSpPr>
          <p:spPr bwMode="auto">
            <a:xfrm>
              <a:off x="3878" y="1389"/>
              <a:ext cx="544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29" name="Rectangle 1794"/>
            <p:cNvSpPr>
              <a:spLocks noChangeArrowheads="1"/>
            </p:cNvSpPr>
            <p:nvPr/>
          </p:nvSpPr>
          <p:spPr bwMode="auto">
            <a:xfrm>
              <a:off x="3878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30" name="Rectangle 1795"/>
            <p:cNvSpPr>
              <a:spLocks noChangeArrowheads="1"/>
            </p:cNvSpPr>
            <p:nvPr/>
          </p:nvSpPr>
          <p:spPr bwMode="auto">
            <a:xfrm>
              <a:off x="3878" y="2478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31" name="Rectangle 1796"/>
            <p:cNvSpPr>
              <a:spLocks noChangeArrowheads="1"/>
            </p:cNvSpPr>
            <p:nvPr/>
          </p:nvSpPr>
          <p:spPr bwMode="auto">
            <a:xfrm>
              <a:off x="3878" y="2750"/>
              <a:ext cx="272" cy="272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fr-FR" sz="1200">
                <a:latin typeface="Arial" charset="0"/>
              </a:endParaRPr>
            </a:p>
          </p:txBody>
        </p:sp>
        <p:sp>
          <p:nvSpPr>
            <p:cNvPr id="80632" name="Rectangle 1797"/>
            <p:cNvSpPr>
              <a:spLocks noChangeArrowheads="1"/>
            </p:cNvSpPr>
            <p:nvPr/>
          </p:nvSpPr>
          <p:spPr bwMode="auto">
            <a:xfrm>
              <a:off x="3878" y="3022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33" name="Rectangle 1798"/>
            <p:cNvSpPr>
              <a:spLocks noChangeArrowheads="1"/>
            </p:cNvSpPr>
            <p:nvPr/>
          </p:nvSpPr>
          <p:spPr bwMode="auto">
            <a:xfrm>
              <a:off x="4150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34" name="Rectangle 1799"/>
            <p:cNvSpPr>
              <a:spLocks noChangeArrowheads="1"/>
            </p:cNvSpPr>
            <p:nvPr/>
          </p:nvSpPr>
          <p:spPr bwMode="auto">
            <a:xfrm>
              <a:off x="4150" y="2478"/>
              <a:ext cx="272" cy="272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fr-FR" sz="1200">
                <a:latin typeface="Arial" charset="0"/>
              </a:endParaRPr>
            </a:p>
          </p:txBody>
        </p:sp>
        <p:sp>
          <p:nvSpPr>
            <p:cNvPr id="80635" name="Rectangle 1800"/>
            <p:cNvSpPr>
              <a:spLocks noChangeArrowheads="1"/>
            </p:cNvSpPr>
            <p:nvPr/>
          </p:nvSpPr>
          <p:spPr bwMode="auto">
            <a:xfrm>
              <a:off x="4150" y="2750"/>
              <a:ext cx="272" cy="272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fr-FR" sz="1200" b="1">
                <a:latin typeface="Arial" charset="0"/>
              </a:endParaRPr>
            </a:p>
          </p:txBody>
        </p:sp>
        <p:sp>
          <p:nvSpPr>
            <p:cNvPr id="80636" name="Rectangle 1801"/>
            <p:cNvSpPr>
              <a:spLocks noChangeArrowheads="1"/>
            </p:cNvSpPr>
            <p:nvPr/>
          </p:nvSpPr>
          <p:spPr bwMode="auto">
            <a:xfrm>
              <a:off x="4150" y="3022"/>
              <a:ext cx="272" cy="54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fr-FR" sz="1200">
                <a:latin typeface="Arial" charset="0"/>
              </a:endParaRPr>
            </a:p>
          </p:txBody>
        </p:sp>
        <p:sp>
          <p:nvSpPr>
            <p:cNvPr id="80637" name="Rectangle 1802"/>
            <p:cNvSpPr>
              <a:spLocks noChangeArrowheads="1"/>
            </p:cNvSpPr>
            <p:nvPr/>
          </p:nvSpPr>
          <p:spPr bwMode="auto">
            <a:xfrm>
              <a:off x="4423" y="1389"/>
              <a:ext cx="544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38" name="Rectangle 1803"/>
            <p:cNvSpPr>
              <a:spLocks noChangeArrowheads="1"/>
            </p:cNvSpPr>
            <p:nvPr/>
          </p:nvSpPr>
          <p:spPr bwMode="auto">
            <a:xfrm>
              <a:off x="4423" y="1933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39" name="Rectangle 1804"/>
            <p:cNvSpPr>
              <a:spLocks noChangeArrowheads="1"/>
            </p:cNvSpPr>
            <p:nvPr/>
          </p:nvSpPr>
          <p:spPr bwMode="auto">
            <a:xfrm>
              <a:off x="4423" y="2205"/>
              <a:ext cx="272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40" name="Rectangle 1805"/>
            <p:cNvSpPr>
              <a:spLocks noChangeArrowheads="1"/>
            </p:cNvSpPr>
            <p:nvPr/>
          </p:nvSpPr>
          <p:spPr bwMode="auto">
            <a:xfrm>
              <a:off x="4423" y="2478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41" name="Rectangle 1806"/>
            <p:cNvSpPr>
              <a:spLocks noChangeArrowheads="1"/>
            </p:cNvSpPr>
            <p:nvPr/>
          </p:nvSpPr>
          <p:spPr bwMode="auto">
            <a:xfrm>
              <a:off x="4423" y="2750"/>
              <a:ext cx="272" cy="272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fr-FR" sz="1200">
                <a:latin typeface="Arial" charset="0"/>
              </a:endParaRPr>
            </a:p>
          </p:txBody>
        </p:sp>
        <p:sp>
          <p:nvSpPr>
            <p:cNvPr id="80642" name="Rectangle 1807"/>
            <p:cNvSpPr>
              <a:spLocks noChangeArrowheads="1"/>
            </p:cNvSpPr>
            <p:nvPr/>
          </p:nvSpPr>
          <p:spPr bwMode="auto">
            <a:xfrm>
              <a:off x="4423" y="3022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43" name="Rectangle 1808"/>
            <p:cNvSpPr>
              <a:spLocks noChangeArrowheads="1"/>
            </p:cNvSpPr>
            <p:nvPr/>
          </p:nvSpPr>
          <p:spPr bwMode="auto">
            <a:xfrm>
              <a:off x="4423" y="3294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44" name="Rectangle 1809"/>
            <p:cNvSpPr>
              <a:spLocks noChangeArrowheads="1"/>
            </p:cNvSpPr>
            <p:nvPr/>
          </p:nvSpPr>
          <p:spPr bwMode="auto">
            <a:xfrm>
              <a:off x="4422" y="1661"/>
              <a:ext cx="545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fr-FR" sz="1200" b="1">
                <a:latin typeface="Arial" charset="0"/>
              </a:endParaRPr>
            </a:p>
          </p:txBody>
        </p:sp>
        <p:sp>
          <p:nvSpPr>
            <p:cNvPr id="80645" name="Rectangle 1810"/>
            <p:cNvSpPr>
              <a:spLocks noChangeArrowheads="1"/>
            </p:cNvSpPr>
            <p:nvPr/>
          </p:nvSpPr>
          <p:spPr bwMode="auto">
            <a:xfrm>
              <a:off x="4695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46" name="Rectangle 1811"/>
            <p:cNvSpPr>
              <a:spLocks noChangeArrowheads="1"/>
            </p:cNvSpPr>
            <p:nvPr/>
          </p:nvSpPr>
          <p:spPr bwMode="auto">
            <a:xfrm>
              <a:off x="4695" y="2478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47" name="Rectangle 1812"/>
            <p:cNvSpPr>
              <a:spLocks noChangeArrowheads="1"/>
            </p:cNvSpPr>
            <p:nvPr/>
          </p:nvSpPr>
          <p:spPr bwMode="auto">
            <a:xfrm>
              <a:off x="4695" y="2750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48" name="Rectangle 1813"/>
            <p:cNvSpPr>
              <a:spLocks noChangeArrowheads="1"/>
            </p:cNvSpPr>
            <p:nvPr/>
          </p:nvSpPr>
          <p:spPr bwMode="auto">
            <a:xfrm>
              <a:off x="4695" y="3022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49" name="Rectangle 1814"/>
            <p:cNvSpPr>
              <a:spLocks noChangeArrowheads="1"/>
            </p:cNvSpPr>
            <p:nvPr/>
          </p:nvSpPr>
          <p:spPr bwMode="auto">
            <a:xfrm>
              <a:off x="4695" y="3294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50" name="Rectangle 1815"/>
            <p:cNvSpPr>
              <a:spLocks noChangeArrowheads="1"/>
            </p:cNvSpPr>
            <p:nvPr/>
          </p:nvSpPr>
          <p:spPr bwMode="auto">
            <a:xfrm>
              <a:off x="4967" y="1389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51" name="Rectangle 1816"/>
            <p:cNvSpPr>
              <a:spLocks noChangeArrowheads="1"/>
            </p:cNvSpPr>
            <p:nvPr/>
          </p:nvSpPr>
          <p:spPr bwMode="auto">
            <a:xfrm>
              <a:off x="4967" y="1661"/>
              <a:ext cx="272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fr-FR" sz="1200">
                <a:latin typeface="Arial" charset="0"/>
              </a:endParaRPr>
            </a:p>
          </p:txBody>
        </p:sp>
        <p:sp>
          <p:nvSpPr>
            <p:cNvPr id="80652" name="Rectangle 1817"/>
            <p:cNvSpPr>
              <a:spLocks noChangeArrowheads="1"/>
            </p:cNvSpPr>
            <p:nvPr/>
          </p:nvSpPr>
          <p:spPr bwMode="auto">
            <a:xfrm>
              <a:off x="4967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53" name="Rectangle 1818"/>
            <p:cNvSpPr>
              <a:spLocks noChangeArrowheads="1"/>
            </p:cNvSpPr>
            <p:nvPr/>
          </p:nvSpPr>
          <p:spPr bwMode="auto">
            <a:xfrm>
              <a:off x="4967" y="2478"/>
              <a:ext cx="544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54" name="Rectangle 1819"/>
            <p:cNvSpPr>
              <a:spLocks noChangeArrowheads="1"/>
            </p:cNvSpPr>
            <p:nvPr/>
          </p:nvSpPr>
          <p:spPr bwMode="auto">
            <a:xfrm>
              <a:off x="4967" y="3022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55" name="Rectangle 1820"/>
            <p:cNvSpPr>
              <a:spLocks noChangeArrowheads="1"/>
            </p:cNvSpPr>
            <p:nvPr/>
          </p:nvSpPr>
          <p:spPr bwMode="auto">
            <a:xfrm>
              <a:off x="5239" y="1389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56" name="Rectangle 1821"/>
            <p:cNvSpPr>
              <a:spLocks noChangeArrowheads="1"/>
            </p:cNvSpPr>
            <p:nvPr/>
          </p:nvSpPr>
          <p:spPr bwMode="auto">
            <a:xfrm>
              <a:off x="5239" y="1933"/>
              <a:ext cx="272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57" name="Rectangle 1822"/>
            <p:cNvSpPr>
              <a:spLocks noChangeArrowheads="1"/>
            </p:cNvSpPr>
            <p:nvPr/>
          </p:nvSpPr>
          <p:spPr bwMode="auto">
            <a:xfrm>
              <a:off x="5239" y="3022"/>
              <a:ext cx="2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58" name="Line 1823"/>
            <p:cNvSpPr>
              <a:spLocks noChangeShapeType="1"/>
            </p:cNvSpPr>
            <p:nvPr/>
          </p:nvSpPr>
          <p:spPr bwMode="auto">
            <a:xfrm>
              <a:off x="4876" y="1253"/>
              <a:ext cx="0" cy="2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59" name="Line 1824"/>
            <p:cNvSpPr>
              <a:spLocks noChangeShapeType="1"/>
            </p:cNvSpPr>
            <p:nvPr/>
          </p:nvSpPr>
          <p:spPr bwMode="auto">
            <a:xfrm rot="-5400000">
              <a:off x="4423" y="617"/>
              <a:ext cx="0" cy="2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60" name="Line 1825"/>
            <p:cNvSpPr>
              <a:spLocks noChangeShapeType="1"/>
            </p:cNvSpPr>
            <p:nvPr/>
          </p:nvSpPr>
          <p:spPr bwMode="auto">
            <a:xfrm>
              <a:off x="4830" y="1797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61" name="Line 1826"/>
            <p:cNvSpPr>
              <a:spLocks noChangeShapeType="1"/>
            </p:cNvSpPr>
            <p:nvPr/>
          </p:nvSpPr>
          <p:spPr bwMode="auto">
            <a:xfrm flipV="1">
              <a:off x="4830" y="1797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62" name="Line 1827"/>
            <p:cNvSpPr>
              <a:spLocks noChangeShapeType="1"/>
            </p:cNvSpPr>
            <p:nvPr/>
          </p:nvSpPr>
          <p:spPr bwMode="auto">
            <a:xfrm flipV="1">
              <a:off x="4354" y="2614"/>
              <a:ext cx="0" cy="204"/>
            </a:xfrm>
            <a:prstGeom prst="line">
              <a:avLst/>
            </a:prstGeom>
            <a:noFill/>
            <a:ln w="1905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63" name="Line 1828"/>
            <p:cNvSpPr>
              <a:spLocks noChangeShapeType="1"/>
            </p:cNvSpPr>
            <p:nvPr/>
          </p:nvSpPr>
          <p:spPr bwMode="auto">
            <a:xfrm flipV="1">
              <a:off x="4558" y="2341"/>
              <a:ext cx="0" cy="272"/>
            </a:xfrm>
            <a:prstGeom prst="line">
              <a:avLst/>
            </a:prstGeom>
            <a:noFill/>
            <a:ln w="1905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64" name="Line 1829"/>
            <p:cNvSpPr>
              <a:spLocks noChangeShapeType="1"/>
            </p:cNvSpPr>
            <p:nvPr/>
          </p:nvSpPr>
          <p:spPr bwMode="auto">
            <a:xfrm flipV="1">
              <a:off x="4558" y="2341"/>
              <a:ext cx="250" cy="0"/>
            </a:xfrm>
            <a:prstGeom prst="line">
              <a:avLst/>
            </a:prstGeom>
            <a:noFill/>
            <a:ln w="1905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65" name="Line 1830"/>
            <p:cNvSpPr>
              <a:spLocks noChangeShapeType="1"/>
            </p:cNvSpPr>
            <p:nvPr/>
          </p:nvSpPr>
          <p:spPr bwMode="auto">
            <a:xfrm>
              <a:off x="4354" y="2614"/>
              <a:ext cx="204" cy="0"/>
            </a:xfrm>
            <a:prstGeom prst="line">
              <a:avLst/>
            </a:prstGeom>
            <a:noFill/>
            <a:ln w="1905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66" name="Line 1831"/>
            <p:cNvSpPr>
              <a:spLocks noChangeShapeType="1"/>
            </p:cNvSpPr>
            <p:nvPr/>
          </p:nvSpPr>
          <p:spPr bwMode="auto">
            <a:xfrm flipV="1">
              <a:off x="4808" y="1865"/>
              <a:ext cx="0" cy="476"/>
            </a:xfrm>
            <a:prstGeom prst="line">
              <a:avLst/>
            </a:prstGeom>
            <a:noFill/>
            <a:ln w="19050">
              <a:solidFill>
                <a:srgbClr val="009900">
                  <a:alpha val="74901"/>
                </a:srgb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67" name="Line 1832"/>
            <p:cNvSpPr>
              <a:spLocks noChangeShapeType="1"/>
            </p:cNvSpPr>
            <p:nvPr/>
          </p:nvSpPr>
          <p:spPr bwMode="auto">
            <a:xfrm flipV="1">
              <a:off x="4354" y="2341"/>
              <a:ext cx="0" cy="272"/>
            </a:xfrm>
            <a:prstGeom prst="line">
              <a:avLst/>
            </a:prstGeom>
            <a:noFill/>
            <a:ln w="19050">
              <a:solidFill>
                <a:schemeClr val="hlink">
                  <a:alpha val="74901"/>
                </a:schemeClr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668" name="Line 1833"/>
            <p:cNvSpPr>
              <a:spLocks noChangeShapeType="1"/>
            </p:cNvSpPr>
            <p:nvPr/>
          </p:nvSpPr>
          <p:spPr bwMode="auto">
            <a:xfrm>
              <a:off x="4354" y="2341"/>
              <a:ext cx="204" cy="0"/>
            </a:xfrm>
            <a:prstGeom prst="line">
              <a:avLst/>
            </a:prstGeom>
            <a:noFill/>
            <a:ln w="19050">
              <a:solidFill>
                <a:schemeClr val="hlink">
                  <a:alpha val="74901"/>
                </a:schemeClr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34" name="183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DHT Hashing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600200"/>
            <a:ext cx="8150225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Based on </a:t>
            </a:r>
            <a:r>
              <a:rPr lang="en-US" sz="1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consistent hashing</a:t>
            </a:r>
            <a:r>
              <a:rPr lang="en-US" sz="1800" dirty="0" smtClean="0"/>
              <a:t> (designed for Web caching)</a:t>
            </a:r>
          </a:p>
          <a:p>
            <a:pPr marL="692150" lvl="1" indent="-347663" eaLnBrk="1" hangingPunct="1">
              <a:defRPr/>
            </a:pPr>
            <a:r>
              <a:rPr lang="en-US" sz="1700" dirty="0" smtClean="0"/>
              <a:t>Each server is identified by an ID uniformly distributed in range [0, 1]</a:t>
            </a:r>
          </a:p>
          <a:p>
            <a:pPr marL="692150" lvl="1" indent="-347663" eaLnBrk="1" hangingPunct="1">
              <a:defRPr/>
            </a:pPr>
            <a:r>
              <a:rPr lang="en-US" sz="1700" dirty="0" smtClean="0"/>
              <a:t>Each web page’s URL is (via some hash function) associated with an ID which is uniformly distributed in [0, 1]</a:t>
            </a:r>
          </a:p>
          <a:p>
            <a:pPr marL="692150" lvl="1" indent="-347663" eaLnBrk="1" hangingPunct="1">
              <a:defRPr/>
            </a:pPr>
            <a:r>
              <a:rPr lang="en-US" sz="1700" dirty="0" smtClean="0"/>
              <a:t>A page is stored to the closest server in the ID space</a:t>
            </a:r>
          </a:p>
          <a:p>
            <a:pPr marL="692150" lvl="1" indent="-347663" eaLnBrk="1" hangingPunct="1">
              <a:defRPr/>
            </a:pPr>
            <a:r>
              <a:rPr lang="en-US" sz="1700" dirty="0" smtClean="0"/>
              <a:t>A client hashes the desired URL, retrieves page from appropriate server</a:t>
            </a:r>
          </a:p>
          <a:p>
            <a:pPr marL="692150" lvl="1" indent="-347663" eaLnBrk="1" hangingPunct="1">
              <a:defRPr/>
            </a:pPr>
            <a:r>
              <a:rPr lang="en-US" sz="1700" dirty="0" smtClean="0"/>
              <a:t>Good load balancing: each server covers roughly equal intervals and stores roughly the same number of pages</a:t>
            </a:r>
          </a:p>
          <a:p>
            <a:pPr marL="692150" lvl="1" indent="-347663" eaLnBrk="1" hangingPunct="1">
              <a:defRPr/>
            </a:pPr>
            <a:r>
              <a:rPr lang="en-US" sz="1700" dirty="0" smtClean="0"/>
              <a:t>Adding or removing a server invalidates few keys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258888" y="4811713"/>
            <a:ext cx="6480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755650" y="481171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7739063" y="481171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80935" name="Picture 7" descr="BS0033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4288" y="5532438"/>
            <a:ext cx="498475" cy="454025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380936" name="Text Box 8"/>
          <p:cNvSpPr txBox="1">
            <a:spLocks noChangeArrowheads="1"/>
          </p:cNvSpPr>
          <p:nvPr/>
        </p:nvSpPr>
        <p:spPr bwMode="auto">
          <a:xfrm>
            <a:off x="1800225" y="6035675"/>
            <a:ext cx="5826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client</a:t>
            </a:r>
          </a:p>
        </p:txBody>
      </p:sp>
      <p:sp>
        <p:nvSpPr>
          <p:cNvPr id="380937" name="Line 9"/>
          <p:cNvSpPr>
            <a:spLocks noChangeShapeType="1"/>
          </p:cNvSpPr>
          <p:nvPr/>
        </p:nvSpPr>
        <p:spPr bwMode="auto">
          <a:xfrm flipH="1">
            <a:off x="2338388" y="5964238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528763" y="4740275"/>
            <a:ext cx="5203825" cy="490538"/>
            <a:chOff x="963" y="3249"/>
            <a:chExt cx="3278" cy="309"/>
          </a:xfrm>
        </p:grpSpPr>
        <p:sp>
          <p:nvSpPr>
            <p:cNvPr id="380939" name="AutoShape 11"/>
            <p:cNvSpPr>
              <a:spLocks noChangeArrowheads="1"/>
            </p:cNvSpPr>
            <p:nvPr/>
          </p:nvSpPr>
          <p:spPr bwMode="auto">
            <a:xfrm>
              <a:off x="1474" y="3249"/>
              <a:ext cx="91" cy="9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40" name="AutoShape 12"/>
            <p:cNvSpPr>
              <a:spLocks noChangeArrowheads="1"/>
            </p:cNvSpPr>
            <p:nvPr/>
          </p:nvSpPr>
          <p:spPr bwMode="auto">
            <a:xfrm>
              <a:off x="2290" y="3249"/>
              <a:ext cx="91" cy="9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41" name="AutoShape 13"/>
            <p:cNvSpPr>
              <a:spLocks noChangeArrowheads="1"/>
            </p:cNvSpPr>
            <p:nvPr/>
          </p:nvSpPr>
          <p:spPr bwMode="auto">
            <a:xfrm>
              <a:off x="3016" y="3249"/>
              <a:ext cx="91" cy="9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42" name="AutoShape 14"/>
            <p:cNvSpPr>
              <a:spLocks noChangeArrowheads="1"/>
            </p:cNvSpPr>
            <p:nvPr/>
          </p:nvSpPr>
          <p:spPr bwMode="auto">
            <a:xfrm>
              <a:off x="4150" y="3249"/>
              <a:ext cx="91" cy="9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05" name="Text Box 15"/>
            <p:cNvSpPr txBox="1">
              <a:spLocks noChangeArrowheads="1"/>
            </p:cNvSpPr>
            <p:nvPr/>
          </p:nvSpPr>
          <p:spPr bwMode="auto">
            <a:xfrm>
              <a:off x="963" y="3385"/>
              <a:ext cx="40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server</a:t>
              </a:r>
            </a:p>
          </p:txBody>
        </p:sp>
        <p:sp>
          <p:nvSpPr>
            <p:cNvPr id="19506" name="Line 16"/>
            <p:cNvSpPr>
              <a:spLocks noChangeShapeType="1"/>
            </p:cNvSpPr>
            <p:nvPr/>
          </p:nvSpPr>
          <p:spPr bwMode="auto">
            <a:xfrm flipH="1">
              <a:off x="1338" y="3339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7" name="Text Box 17"/>
          <p:cNvSpPr txBox="1">
            <a:spLocks noChangeArrowheads="1"/>
          </p:cNvSpPr>
          <p:nvPr/>
        </p:nvSpPr>
        <p:spPr bwMode="auto">
          <a:xfrm>
            <a:off x="539750" y="4595813"/>
            <a:ext cx="268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0</a:t>
            </a:r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8243888" y="4595813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1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835150" y="4740275"/>
            <a:ext cx="5257800" cy="490538"/>
            <a:chOff x="1156" y="3249"/>
            <a:chExt cx="3312" cy="309"/>
          </a:xfrm>
        </p:grpSpPr>
        <p:sp>
          <p:nvSpPr>
            <p:cNvPr id="380948" name="Oval 20"/>
            <p:cNvSpPr>
              <a:spLocks noChangeArrowheads="1"/>
            </p:cNvSpPr>
            <p:nvPr/>
          </p:nvSpPr>
          <p:spPr bwMode="auto">
            <a:xfrm>
              <a:off x="1746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49" name="Oval 21"/>
            <p:cNvSpPr>
              <a:spLocks noChangeArrowheads="1"/>
            </p:cNvSpPr>
            <p:nvPr/>
          </p:nvSpPr>
          <p:spPr bwMode="auto">
            <a:xfrm>
              <a:off x="2064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50" name="Oval 22"/>
            <p:cNvSpPr>
              <a:spLocks noChangeArrowheads="1"/>
            </p:cNvSpPr>
            <p:nvPr/>
          </p:nvSpPr>
          <p:spPr bwMode="auto">
            <a:xfrm>
              <a:off x="2426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51" name="Oval 23"/>
            <p:cNvSpPr>
              <a:spLocks noChangeArrowheads="1"/>
            </p:cNvSpPr>
            <p:nvPr/>
          </p:nvSpPr>
          <p:spPr bwMode="auto">
            <a:xfrm>
              <a:off x="2562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52" name="Oval 24"/>
            <p:cNvSpPr>
              <a:spLocks noChangeArrowheads="1"/>
            </p:cNvSpPr>
            <p:nvPr/>
          </p:nvSpPr>
          <p:spPr bwMode="auto">
            <a:xfrm>
              <a:off x="3152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53" name="Oval 25"/>
            <p:cNvSpPr>
              <a:spLocks noChangeArrowheads="1"/>
            </p:cNvSpPr>
            <p:nvPr/>
          </p:nvSpPr>
          <p:spPr bwMode="auto">
            <a:xfrm>
              <a:off x="3288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54" name="Oval 26"/>
            <p:cNvSpPr>
              <a:spLocks noChangeArrowheads="1"/>
            </p:cNvSpPr>
            <p:nvPr/>
          </p:nvSpPr>
          <p:spPr bwMode="auto">
            <a:xfrm>
              <a:off x="3833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55" name="Oval 27"/>
            <p:cNvSpPr>
              <a:spLocks noChangeArrowheads="1"/>
            </p:cNvSpPr>
            <p:nvPr/>
          </p:nvSpPr>
          <p:spPr bwMode="auto">
            <a:xfrm>
              <a:off x="4014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56" name="Oval 28"/>
            <p:cNvSpPr>
              <a:spLocks noChangeArrowheads="1"/>
            </p:cNvSpPr>
            <p:nvPr/>
          </p:nvSpPr>
          <p:spPr bwMode="auto">
            <a:xfrm>
              <a:off x="4377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57" name="Oval 29"/>
            <p:cNvSpPr>
              <a:spLocks noChangeArrowheads="1"/>
            </p:cNvSpPr>
            <p:nvPr/>
          </p:nvSpPr>
          <p:spPr bwMode="auto">
            <a:xfrm>
              <a:off x="1292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0958" name="Oval 30"/>
            <p:cNvSpPr>
              <a:spLocks noChangeArrowheads="1"/>
            </p:cNvSpPr>
            <p:nvPr/>
          </p:nvSpPr>
          <p:spPr bwMode="auto">
            <a:xfrm>
              <a:off x="1156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98" name="Text Box 31"/>
            <p:cNvSpPr txBox="1">
              <a:spLocks noChangeArrowheads="1"/>
            </p:cNvSpPr>
            <p:nvPr/>
          </p:nvSpPr>
          <p:spPr bwMode="auto">
            <a:xfrm>
              <a:off x="3698" y="3385"/>
              <a:ext cx="57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Web page</a:t>
              </a:r>
            </a:p>
          </p:txBody>
        </p:sp>
        <p:sp>
          <p:nvSpPr>
            <p:cNvPr id="19499" name="Line 32"/>
            <p:cNvSpPr>
              <a:spLocks noChangeShapeType="1"/>
            </p:cNvSpPr>
            <p:nvPr/>
          </p:nvSpPr>
          <p:spPr bwMode="auto">
            <a:xfrm flipH="1">
              <a:off x="4241" y="3339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961" name="Oval 33"/>
            <p:cNvSpPr>
              <a:spLocks noChangeArrowheads="1"/>
            </p:cNvSpPr>
            <p:nvPr/>
          </p:nvSpPr>
          <p:spPr bwMode="auto">
            <a:xfrm>
              <a:off x="2835" y="3249"/>
              <a:ext cx="91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70" name="Line 34"/>
          <p:cNvSpPr>
            <a:spLocks noChangeShapeType="1"/>
          </p:cNvSpPr>
          <p:nvPr/>
        </p:nvSpPr>
        <p:spPr bwMode="auto">
          <a:xfrm flipV="1">
            <a:off x="2916238" y="4630738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Text Box 35"/>
          <p:cNvSpPr txBox="1">
            <a:spLocks noChangeArrowheads="1"/>
          </p:cNvSpPr>
          <p:nvPr/>
        </p:nvSpPr>
        <p:spPr bwMode="auto">
          <a:xfrm>
            <a:off x="2700338" y="4343400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>
                <a:latin typeface="Arial" charset="0"/>
              </a:rPr>
              <a:t>0.3</a:t>
            </a:r>
          </a:p>
        </p:txBody>
      </p:sp>
      <p:sp>
        <p:nvSpPr>
          <p:cNvPr id="19472" name="Text Box 36"/>
          <p:cNvSpPr txBox="1">
            <a:spLocks noChangeArrowheads="1"/>
          </p:cNvSpPr>
          <p:nvPr/>
        </p:nvSpPr>
        <p:spPr bwMode="auto">
          <a:xfrm>
            <a:off x="3924300" y="4343400"/>
            <a:ext cx="395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>
                <a:latin typeface="Arial" charset="0"/>
              </a:rPr>
              <a:t>0.4</a:t>
            </a:r>
          </a:p>
        </p:txBody>
      </p:sp>
      <p:sp>
        <p:nvSpPr>
          <p:cNvPr id="19473" name="Text Box 37"/>
          <p:cNvSpPr txBox="1">
            <a:spLocks noChangeArrowheads="1"/>
          </p:cNvSpPr>
          <p:nvPr/>
        </p:nvSpPr>
        <p:spPr bwMode="auto">
          <a:xfrm>
            <a:off x="5148263" y="4343400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>
                <a:latin typeface="Arial" charset="0"/>
              </a:rPr>
              <a:t>0.5</a:t>
            </a:r>
          </a:p>
        </p:txBody>
      </p:sp>
      <p:sp>
        <p:nvSpPr>
          <p:cNvPr id="19474" name="Line 38"/>
          <p:cNvSpPr>
            <a:spLocks noChangeShapeType="1"/>
          </p:cNvSpPr>
          <p:nvPr/>
        </p:nvSpPr>
        <p:spPr bwMode="auto">
          <a:xfrm flipV="1">
            <a:off x="4140200" y="4630738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Line 39"/>
          <p:cNvSpPr>
            <a:spLocks noChangeShapeType="1"/>
          </p:cNvSpPr>
          <p:nvPr/>
        </p:nvSpPr>
        <p:spPr bwMode="auto">
          <a:xfrm flipV="1">
            <a:off x="5364163" y="4630738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3708400" y="4883150"/>
            <a:ext cx="4978400" cy="923925"/>
            <a:chOff x="2336" y="3339"/>
            <a:chExt cx="3136" cy="582"/>
          </a:xfrm>
        </p:grpSpPr>
        <p:sp>
          <p:nvSpPr>
            <p:cNvPr id="19485" name="Text Box 41"/>
            <p:cNvSpPr txBox="1">
              <a:spLocks noChangeArrowheads="1"/>
            </p:cNvSpPr>
            <p:nvPr/>
          </p:nvSpPr>
          <p:spPr bwMode="auto">
            <a:xfrm>
              <a:off x="3742" y="3748"/>
              <a:ext cx="173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2. request page from closest server</a:t>
              </a:r>
            </a:p>
          </p:txBody>
        </p:sp>
        <p:sp>
          <p:nvSpPr>
            <p:cNvPr id="19486" name="Freeform 42"/>
            <p:cNvSpPr>
              <a:spLocks/>
            </p:cNvSpPr>
            <p:nvPr/>
          </p:nvSpPr>
          <p:spPr bwMode="auto">
            <a:xfrm>
              <a:off x="2336" y="3339"/>
              <a:ext cx="1406" cy="537"/>
            </a:xfrm>
            <a:custGeom>
              <a:avLst/>
              <a:gdLst>
                <a:gd name="T0" fmla="*/ 1497 w 1497"/>
                <a:gd name="T1" fmla="*/ 499 h 537"/>
                <a:gd name="T2" fmla="*/ 1224 w 1497"/>
                <a:gd name="T3" fmla="*/ 499 h 537"/>
                <a:gd name="T4" fmla="*/ 1043 w 1497"/>
                <a:gd name="T5" fmla="*/ 272 h 537"/>
                <a:gd name="T6" fmla="*/ 181 w 1497"/>
                <a:gd name="T7" fmla="*/ 182 h 537"/>
                <a:gd name="T8" fmla="*/ 0 w 1497"/>
                <a:gd name="T9" fmla="*/ 0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97"/>
                <a:gd name="T16" fmla="*/ 0 h 537"/>
                <a:gd name="T17" fmla="*/ 1497 w 1497"/>
                <a:gd name="T18" fmla="*/ 537 h 5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97" h="537">
                  <a:moveTo>
                    <a:pt x="1497" y="499"/>
                  </a:moveTo>
                  <a:cubicBezTo>
                    <a:pt x="1398" y="518"/>
                    <a:pt x="1299" y="537"/>
                    <a:pt x="1224" y="499"/>
                  </a:cubicBezTo>
                  <a:cubicBezTo>
                    <a:pt x="1149" y="461"/>
                    <a:pt x="1217" y="325"/>
                    <a:pt x="1043" y="272"/>
                  </a:cubicBezTo>
                  <a:cubicBezTo>
                    <a:pt x="869" y="219"/>
                    <a:pt x="355" y="227"/>
                    <a:pt x="181" y="182"/>
                  </a:cubicBezTo>
                  <a:cubicBezTo>
                    <a:pt x="7" y="137"/>
                    <a:pt x="3" y="68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059113" y="4667250"/>
            <a:ext cx="1225550" cy="287338"/>
            <a:chOff x="1927" y="3203"/>
            <a:chExt cx="772" cy="181"/>
          </a:xfrm>
        </p:grpSpPr>
        <p:sp>
          <p:nvSpPr>
            <p:cNvPr id="19483" name="AutoShape 44"/>
            <p:cNvSpPr>
              <a:spLocks noChangeArrowheads="1"/>
            </p:cNvSpPr>
            <p:nvPr/>
          </p:nvSpPr>
          <p:spPr bwMode="auto">
            <a:xfrm>
              <a:off x="1927" y="3203"/>
              <a:ext cx="772" cy="181"/>
            </a:xfrm>
            <a:prstGeom prst="bracketPair">
              <a:avLst>
                <a:gd name="adj" fmla="val 16667"/>
              </a:avLst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73" name="AutoShape 45"/>
            <p:cNvSpPr>
              <a:spLocks noChangeArrowheads="1"/>
            </p:cNvSpPr>
            <p:nvPr/>
          </p:nvSpPr>
          <p:spPr bwMode="auto">
            <a:xfrm>
              <a:off x="2290" y="3249"/>
              <a:ext cx="91" cy="90"/>
            </a:xfrm>
            <a:prstGeom prst="can">
              <a:avLst>
                <a:gd name="adj" fmla="val 25000"/>
              </a:avLst>
            </a:prstGeom>
            <a:noFill/>
            <a:ln w="19050">
              <a:solidFill>
                <a:srgbClr val="CC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203575" y="4738688"/>
            <a:ext cx="1987550" cy="1284287"/>
            <a:chOff x="2018" y="3248"/>
            <a:chExt cx="1252" cy="809"/>
          </a:xfrm>
        </p:grpSpPr>
        <p:sp>
          <p:nvSpPr>
            <p:cNvPr id="19479" name="Text Box 47"/>
            <p:cNvSpPr txBox="1">
              <a:spLocks noChangeArrowheads="1"/>
            </p:cNvSpPr>
            <p:nvPr/>
          </p:nvSpPr>
          <p:spPr bwMode="auto">
            <a:xfrm>
              <a:off x="2018" y="3748"/>
              <a:ext cx="12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1. hash (URL) </a:t>
              </a:r>
              <a:r>
                <a:rPr lang="en-US" sz="1200" b="1">
                  <a:latin typeface="MS Mincho" pitchFamily="49" charset="-128"/>
                  <a:ea typeface="MS Mincho" pitchFamily="49" charset="-128"/>
                </a:rPr>
                <a:t>→ </a:t>
              </a:r>
              <a:r>
                <a:rPr lang="en-US" sz="1200" b="1">
                  <a:latin typeface="Arial" charset="0"/>
                </a:rPr>
                <a:t>page ID </a:t>
              </a:r>
            </a:p>
          </p:txBody>
        </p:sp>
        <p:sp>
          <p:nvSpPr>
            <p:cNvPr id="380976" name="Text Box 48"/>
            <p:cNvSpPr txBox="1">
              <a:spLocks noChangeArrowheads="1"/>
            </p:cNvSpPr>
            <p:nvPr/>
          </p:nvSpPr>
          <p:spPr bwMode="auto">
            <a:xfrm>
              <a:off x="2049" y="3884"/>
              <a:ext cx="68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“apple.com”</a:t>
              </a:r>
            </a:p>
          </p:txBody>
        </p:sp>
        <p:sp>
          <p:nvSpPr>
            <p:cNvPr id="380977" name="Text Box 49"/>
            <p:cNvSpPr txBox="1">
              <a:spLocks noChangeArrowheads="1"/>
            </p:cNvSpPr>
            <p:nvPr/>
          </p:nvSpPr>
          <p:spPr bwMode="auto">
            <a:xfrm>
              <a:off x="2879" y="3884"/>
              <a:ext cx="24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0.4</a:t>
              </a:r>
            </a:p>
          </p:txBody>
        </p:sp>
        <p:sp>
          <p:nvSpPr>
            <p:cNvPr id="19482" name="Oval 50"/>
            <p:cNvSpPr>
              <a:spLocks noChangeArrowheads="1"/>
            </p:cNvSpPr>
            <p:nvPr/>
          </p:nvSpPr>
          <p:spPr bwMode="auto">
            <a:xfrm>
              <a:off x="2562" y="3248"/>
              <a:ext cx="91" cy="91"/>
            </a:xfrm>
            <a:prstGeom prst="ellipse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" name="50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 build="p"/>
      <p:bldP spid="380936" grpId="0"/>
      <p:bldP spid="3809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DHTs: Problems (cont’d)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Problem 2 (size):</a:t>
            </a:r>
            <a:r>
              <a:rPr lang="en-US" dirty="0" smtClean="0"/>
              <a:t> all nodes must be known to insert or lookup data</a:t>
            </a:r>
          </a:p>
          <a:p>
            <a:pPr marL="692150" lvl="1" indent="-347663" eaLnBrk="1" hangingPunct="1">
              <a:defRPr/>
            </a:pPr>
            <a:r>
              <a:rPr lang="en-US" dirty="0" smtClean="0"/>
              <a:t>Works with </a:t>
            </a:r>
            <a:r>
              <a:rPr lang="en-US" i="1" dirty="0" smtClean="0"/>
              <a:t>small</a:t>
            </a:r>
            <a:r>
              <a:rPr lang="en-US" dirty="0" smtClean="0"/>
              <a:t> and </a:t>
            </a:r>
            <a:r>
              <a:rPr lang="en-US" i="1" dirty="0" smtClean="0"/>
              <a:t>static</a:t>
            </a:r>
            <a:r>
              <a:rPr lang="en-US" dirty="0" smtClean="0"/>
              <a:t> server populations</a:t>
            </a:r>
          </a:p>
          <a:p>
            <a:pPr eaLnBrk="1" hangingPunct="1">
              <a:defRPr/>
            </a:pPr>
            <a:endParaRPr lang="en-US" sz="2000" dirty="0" smtClean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sz="2000" dirty="0" smtClean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Solution:</a:t>
            </a:r>
            <a:r>
              <a:rPr lang="en-US" dirty="0" smtClean="0"/>
              <a:t> each peer has only a few “neighbors”</a:t>
            </a:r>
          </a:p>
          <a:p>
            <a:pPr marL="692150" lvl="1" indent="-347663" eaLnBrk="1" hangingPunct="1">
              <a:defRPr/>
            </a:pPr>
            <a:r>
              <a:rPr lang="en-US" dirty="0" smtClean="0"/>
              <a:t>Messages are routed through neighbors via multiple hops (overlay routing)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DHTs: Routing Mechanisms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4025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In a classic Hash Table: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Table has </a:t>
            </a:r>
            <a:r>
              <a:rPr lang="en-US" sz="1600" i="1" smtClean="0"/>
              <a:t>N</a:t>
            </a:r>
            <a:r>
              <a:rPr lang="en-US" sz="1600" smtClean="0"/>
              <a:t> buckets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Each data item has a key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Key is hashed to find bucket in hash table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Each bucket is expected to hold 1/N of the items, so storage is balanced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In a Distributed Hash Table (DHT), nodes are the buckets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Network has </a:t>
            </a:r>
            <a:r>
              <a:rPr lang="en-US" sz="1600" i="1" smtClean="0"/>
              <a:t>N</a:t>
            </a:r>
            <a:r>
              <a:rPr lang="en-US" sz="1600" smtClean="0"/>
              <a:t> nodes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Each data item has a key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Key is hashed to find peer responsible for it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smtClean="0"/>
              <a:t>Each node is expected to hold 1/N of the items, so storage is balanced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u="sng" smtClean="0"/>
              <a:t>Additional requirement</a:t>
            </a:r>
            <a:r>
              <a:rPr lang="en-US" sz="1600" smtClean="0"/>
              <a:t>: Also balance routing load!!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87900" y="1555750"/>
            <a:ext cx="4033838" cy="1858963"/>
            <a:chOff x="3016" y="980"/>
            <a:chExt cx="2541" cy="1171"/>
          </a:xfrm>
        </p:grpSpPr>
        <p:sp>
          <p:nvSpPr>
            <p:cNvPr id="21533" name="Text Box 5"/>
            <p:cNvSpPr txBox="1">
              <a:spLocks noChangeArrowheads="1"/>
            </p:cNvSpPr>
            <p:nvPr/>
          </p:nvSpPr>
          <p:spPr bwMode="auto">
            <a:xfrm>
              <a:off x="3152" y="1524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key</a:t>
              </a:r>
            </a:p>
          </p:txBody>
        </p:sp>
        <p:sp>
          <p:nvSpPr>
            <p:cNvPr id="21534" name="Text Box 6"/>
            <p:cNvSpPr txBox="1">
              <a:spLocks noChangeArrowheads="1"/>
            </p:cNvSpPr>
            <p:nvPr/>
          </p:nvSpPr>
          <p:spPr bwMode="auto">
            <a:xfrm>
              <a:off x="4355" y="152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pos</a:t>
              </a:r>
            </a:p>
          </p:txBody>
        </p:sp>
        <p:sp>
          <p:nvSpPr>
            <p:cNvPr id="446471" name="Rectangle 7"/>
            <p:cNvSpPr>
              <a:spLocks noChangeArrowheads="1"/>
            </p:cNvSpPr>
            <p:nvPr/>
          </p:nvSpPr>
          <p:spPr bwMode="auto">
            <a:xfrm>
              <a:off x="4785" y="1207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0</a:t>
              </a:r>
            </a:p>
          </p:txBody>
        </p:sp>
        <p:sp>
          <p:nvSpPr>
            <p:cNvPr id="446472" name="AutoShape 8"/>
            <p:cNvSpPr>
              <a:spLocks noChangeArrowheads="1"/>
            </p:cNvSpPr>
            <p:nvPr/>
          </p:nvSpPr>
          <p:spPr bwMode="auto">
            <a:xfrm>
              <a:off x="3493" y="1524"/>
              <a:ext cx="884" cy="272"/>
            </a:xfrm>
            <a:prstGeom prst="rightArrow">
              <a:avLst>
                <a:gd name="adj1" fmla="val 50000"/>
                <a:gd name="adj2" fmla="val 48163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i="1">
                  <a:latin typeface="Arial" charset="0"/>
                </a:rPr>
                <a:t>hash function</a:t>
              </a:r>
            </a:p>
          </p:txBody>
        </p:sp>
        <p:sp>
          <p:nvSpPr>
            <p:cNvPr id="446473" name="Rectangle 9"/>
            <p:cNvSpPr>
              <a:spLocks noChangeArrowheads="1"/>
            </p:cNvSpPr>
            <p:nvPr/>
          </p:nvSpPr>
          <p:spPr bwMode="auto">
            <a:xfrm>
              <a:off x="4785" y="1343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1</a:t>
              </a:r>
            </a:p>
          </p:txBody>
        </p:sp>
        <p:sp>
          <p:nvSpPr>
            <p:cNvPr id="446474" name="Rectangle 10"/>
            <p:cNvSpPr>
              <a:spLocks noChangeArrowheads="1"/>
            </p:cNvSpPr>
            <p:nvPr/>
          </p:nvSpPr>
          <p:spPr bwMode="auto">
            <a:xfrm>
              <a:off x="4785" y="1479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2</a:t>
              </a:r>
            </a:p>
          </p:txBody>
        </p:sp>
        <p:sp>
          <p:nvSpPr>
            <p:cNvPr id="446475" name="Rectangle 11"/>
            <p:cNvSpPr>
              <a:spLocks noChangeArrowheads="1"/>
            </p:cNvSpPr>
            <p:nvPr/>
          </p:nvSpPr>
          <p:spPr bwMode="auto">
            <a:xfrm>
              <a:off x="4785" y="1842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N-1</a:t>
              </a:r>
            </a:p>
          </p:txBody>
        </p:sp>
        <p:sp>
          <p:nvSpPr>
            <p:cNvPr id="446476" name="Rectangle 12"/>
            <p:cNvSpPr>
              <a:spLocks noChangeArrowheads="1"/>
            </p:cNvSpPr>
            <p:nvPr/>
          </p:nvSpPr>
          <p:spPr bwMode="auto">
            <a:xfrm>
              <a:off x="4785" y="1615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3</a:t>
              </a:r>
            </a:p>
          </p:txBody>
        </p:sp>
        <p:sp>
          <p:nvSpPr>
            <p:cNvPr id="21541" name="Rectangle 13"/>
            <p:cNvSpPr>
              <a:spLocks noChangeArrowheads="1"/>
            </p:cNvSpPr>
            <p:nvPr/>
          </p:nvSpPr>
          <p:spPr bwMode="auto">
            <a:xfrm>
              <a:off x="4785" y="1706"/>
              <a:ext cx="22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...</a:t>
              </a:r>
            </a:p>
          </p:txBody>
        </p:sp>
        <p:sp>
          <p:nvSpPr>
            <p:cNvPr id="21542" name="Line 14"/>
            <p:cNvSpPr>
              <a:spLocks noChangeShapeType="1"/>
            </p:cNvSpPr>
            <p:nvPr/>
          </p:nvSpPr>
          <p:spPr bwMode="auto">
            <a:xfrm>
              <a:off x="5012" y="1275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479" name="Oval 15"/>
            <p:cNvSpPr>
              <a:spLocks noChangeArrowheads="1"/>
            </p:cNvSpPr>
            <p:nvPr/>
          </p:nvSpPr>
          <p:spPr bwMode="auto">
            <a:xfrm>
              <a:off x="5103" y="1207"/>
              <a:ext cx="136" cy="13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x</a:t>
              </a:r>
            </a:p>
          </p:txBody>
        </p:sp>
        <p:sp>
          <p:nvSpPr>
            <p:cNvPr id="446480" name="Oval 16"/>
            <p:cNvSpPr>
              <a:spLocks noChangeArrowheads="1"/>
            </p:cNvSpPr>
            <p:nvPr/>
          </p:nvSpPr>
          <p:spPr bwMode="auto">
            <a:xfrm>
              <a:off x="5103" y="1479"/>
              <a:ext cx="136" cy="13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y</a:t>
              </a:r>
            </a:p>
          </p:txBody>
        </p:sp>
        <p:sp>
          <p:nvSpPr>
            <p:cNvPr id="21545" name="Line 17"/>
            <p:cNvSpPr>
              <a:spLocks noChangeShapeType="1"/>
            </p:cNvSpPr>
            <p:nvPr/>
          </p:nvSpPr>
          <p:spPr bwMode="auto">
            <a:xfrm>
              <a:off x="5239" y="154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Line 18"/>
            <p:cNvSpPr>
              <a:spLocks noChangeShapeType="1"/>
            </p:cNvSpPr>
            <p:nvPr/>
          </p:nvSpPr>
          <p:spPr bwMode="auto">
            <a:xfrm>
              <a:off x="5012" y="1411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Line 19"/>
            <p:cNvSpPr>
              <a:spLocks noChangeShapeType="1"/>
            </p:cNvSpPr>
            <p:nvPr/>
          </p:nvSpPr>
          <p:spPr bwMode="auto">
            <a:xfrm flipH="1">
              <a:off x="5080" y="1365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Line 20"/>
            <p:cNvSpPr>
              <a:spLocks noChangeShapeType="1"/>
            </p:cNvSpPr>
            <p:nvPr/>
          </p:nvSpPr>
          <p:spPr bwMode="auto">
            <a:xfrm flipH="1">
              <a:off x="5103" y="1388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9" name="Line 21"/>
            <p:cNvSpPr>
              <a:spLocks noChangeShapeType="1"/>
            </p:cNvSpPr>
            <p:nvPr/>
          </p:nvSpPr>
          <p:spPr bwMode="auto">
            <a:xfrm>
              <a:off x="5239" y="1274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Line 22"/>
            <p:cNvSpPr>
              <a:spLocks noChangeShapeType="1"/>
            </p:cNvSpPr>
            <p:nvPr/>
          </p:nvSpPr>
          <p:spPr bwMode="auto">
            <a:xfrm flipH="1">
              <a:off x="5307" y="1228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Line 23"/>
            <p:cNvSpPr>
              <a:spLocks noChangeShapeType="1"/>
            </p:cNvSpPr>
            <p:nvPr/>
          </p:nvSpPr>
          <p:spPr bwMode="auto">
            <a:xfrm flipH="1">
              <a:off x="5330" y="1251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488" name="Oval 24"/>
            <p:cNvSpPr>
              <a:spLocks noChangeArrowheads="1"/>
            </p:cNvSpPr>
            <p:nvPr/>
          </p:nvSpPr>
          <p:spPr bwMode="auto">
            <a:xfrm>
              <a:off x="5330" y="1479"/>
              <a:ext cx="136" cy="13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z</a:t>
              </a:r>
            </a:p>
          </p:txBody>
        </p:sp>
        <p:sp>
          <p:nvSpPr>
            <p:cNvPr id="21553" name="Line 25"/>
            <p:cNvSpPr>
              <a:spLocks noChangeShapeType="1"/>
            </p:cNvSpPr>
            <p:nvPr/>
          </p:nvSpPr>
          <p:spPr bwMode="auto">
            <a:xfrm>
              <a:off x="5012" y="154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Line 26"/>
            <p:cNvSpPr>
              <a:spLocks noChangeShapeType="1"/>
            </p:cNvSpPr>
            <p:nvPr/>
          </p:nvSpPr>
          <p:spPr bwMode="auto">
            <a:xfrm>
              <a:off x="5466" y="1547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Line 27"/>
            <p:cNvSpPr>
              <a:spLocks noChangeShapeType="1"/>
            </p:cNvSpPr>
            <p:nvPr/>
          </p:nvSpPr>
          <p:spPr bwMode="auto">
            <a:xfrm flipH="1">
              <a:off x="5534" y="1501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Line 28"/>
            <p:cNvSpPr>
              <a:spLocks noChangeShapeType="1"/>
            </p:cNvSpPr>
            <p:nvPr/>
          </p:nvSpPr>
          <p:spPr bwMode="auto">
            <a:xfrm flipH="1">
              <a:off x="5557" y="1524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7" name="Oval 29"/>
            <p:cNvSpPr>
              <a:spLocks noChangeArrowheads="1"/>
            </p:cNvSpPr>
            <p:nvPr/>
          </p:nvSpPr>
          <p:spPr bwMode="auto">
            <a:xfrm>
              <a:off x="5330" y="1479"/>
              <a:ext cx="136" cy="136"/>
            </a:xfrm>
            <a:prstGeom prst="ellips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8" name="Rectangle 30"/>
            <p:cNvSpPr>
              <a:spLocks noChangeArrowheads="1"/>
            </p:cNvSpPr>
            <p:nvPr/>
          </p:nvSpPr>
          <p:spPr bwMode="auto">
            <a:xfrm>
              <a:off x="4785" y="1479"/>
              <a:ext cx="227" cy="136"/>
            </a:xfrm>
            <a:prstGeom prst="rect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9" name="Line 31"/>
            <p:cNvSpPr>
              <a:spLocks noChangeShapeType="1"/>
            </p:cNvSpPr>
            <p:nvPr/>
          </p:nvSpPr>
          <p:spPr bwMode="auto">
            <a:xfrm>
              <a:off x="5012" y="1683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0" name="Line 32"/>
            <p:cNvSpPr>
              <a:spLocks noChangeShapeType="1"/>
            </p:cNvSpPr>
            <p:nvPr/>
          </p:nvSpPr>
          <p:spPr bwMode="auto">
            <a:xfrm flipH="1">
              <a:off x="5080" y="1637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1" name="Line 33"/>
            <p:cNvSpPr>
              <a:spLocks noChangeShapeType="1"/>
            </p:cNvSpPr>
            <p:nvPr/>
          </p:nvSpPr>
          <p:spPr bwMode="auto">
            <a:xfrm flipH="1">
              <a:off x="5103" y="1660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2" name="Line 34"/>
            <p:cNvSpPr>
              <a:spLocks noChangeShapeType="1"/>
            </p:cNvSpPr>
            <p:nvPr/>
          </p:nvSpPr>
          <p:spPr bwMode="auto">
            <a:xfrm>
              <a:off x="5012" y="1910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3" name="Line 35"/>
            <p:cNvSpPr>
              <a:spLocks noChangeShapeType="1"/>
            </p:cNvSpPr>
            <p:nvPr/>
          </p:nvSpPr>
          <p:spPr bwMode="auto">
            <a:xfrm flipH="1">
              <a:off x="5080" y="1864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Line 36"/>
            <p:cNvSpPr>
              <a:spLocks noChangeShapeType="1"/>
            </p:cNvSpPr>
            <p:nvPr/>
          </p:nvSpPr>
          <p:spPr bwMode="auto">
            <a:xfrm flipH="1">
              <a:off x="5103" y="1887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501" name="Text Box 37"/>
            <p:cNvSpPr txBox="1">
              <a:spLocks noChangeArrowheads="1"/>
            </p:cNvSpPr>
            <p:nvPr/>
          </p:nvSpPr>
          <p:spPr bwMode="auto">
            <a:xfrm>
              <a:off x="3198" y="1063"/>
              <a:ext cx="997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insert </a:t>
              </a:r>
              <a:r>
                <a:rPr lang="en-US" sz="1200" b="1">
                  <a:latin typeface="Arial" charset="0"/>
                </a:rPr>
                <a:t>(key, data)</a:t>
              </a:r>
            </a:p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lookup</a:t>
              </a:r>
              <a:r>
                <a:rPr lang="en-US" sz="1200" b="1">
                  <a:latin typeface="Arial" charset="0"/>
                </a:rPr>
                <a:t> (key) </a:t>
              </a:r>
              <a:r>
                <a:rPr lang="en-US" sz="1200" b="1">
                  <a:latin typeface="MS Mincho" pitchFamily="49" charset="-128"/>
                  <a:ea typeface="MS Mincho" pitchFamily="49" charset="-128"/>
                </a:rPr>
                <a:t>→</a:t>
              </a:r>
              <a:r>
                <a:rPr lang="en-US" sz="1200" b="1">
                  <a:latin typeface="Arial" charset="0"/>
                </a:rPr>
                <a:t> data</a:t>
              </a:r>
            </a:p>
          </p:txBody>
        </p:sp>
        <p:sp>
          <p:nvSpPr>
            <p:cNvPr id="446502" name="Text Box 38"/>
            <p:cNvSpPr txBox="1">
              <a:spLocks noChangeArrowheads="1"/>
            </p:cNvSpPr>
            <p:nvPr/>
          </p:nvSpPr>
          <p:spPr bwMode="auto">
            <a:xfrm>
              <a:off x="3016" y="1706"/>
              <a:ext cx="5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“Beattles”</a:t>
              </a:r>
            </a:p>
          </p:txBody>
        </p:sp>
        <p:sp>
          <p:nvSpPr>
            <p:cNvPr id="446503" name="Text Box 39"/>
            <p:cNvSpPr txBox="1">
              <a:spLocks noChangeArrowheads="1"/>
            </p:cNvSpPr>
            <p:nvPr/>
          </p:nvSpPr>
          <p:spPr bwMode="auto">
            <a:xfrm>
              <a:off x="4423" y="170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1568" name="Text Box 40"/>
            <p:cNvSpPr txBox="1">
              <a:spLocks noChangeArrowheads="1"/>
            </p:cNvSpPr>
            <p:nvPr/>
          </p:nvSpPr>
          <p:spPr bwMode="auto">
            <a:xfrm>
              <a:off x="4468" y="980"/>
              <a:ext cx="8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hash table</a:t>
              </a:r>
            </a:p>
          </p:txBody>
        </p:sp>
        <p:sp>
          <p:nvSpPr>
            <p:cNvPr id="21569" name="Text Box 41"/>
            <p:cNvSpPr txBox="1">
              <a:spLocks noChangeArrowheads="1"/>
            </p:cNvSpPr>
            <p:nvPr/>
          </p:nvSpPr>
          <p:spPr bwMode="auto">
            <a:xfrm>
              <a:off x="4014" y="1978"/>
              <a:ext cx="6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hash bucket</a:t>
              </a:r>
            </a:p>
          </p:txBody>
        </p:sp>
        <p:sp>
          <p:nvSpPr>
            <p:cNvPr id="21570" name="Line 42"/>
            <p:cNvSpPr>
              <a:spLocks noChangeShapeType="1"/>
            </p:cNvSpPr>
            <p:nvPr/>
          </p:nvSpPr>
          <p:spPr bwMode="auto">
            <a:xfrm flipH="1">
              <a:off x="4649" y="1932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507" name="Text Box 43"/>
            <p:cNvSpPr txBox="1">
              <a:spLocks noChangeArrowheads="1"/>
            </p:cNvSpPr>
            <p:nvPr/>
          </p:nvSpPr>
          <p:spPr bwMode="auto">
            <a:xfrm>
              <a:off x="3674" y="1751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h(key)%N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787900" y="4149725"/>
            <a:ext cx="3384550" cy="2508250"/>
            <a:chOff x="3016" y="2614"/>
            <a:chExt cx="2132" cy="1580"/>
          </a:xfrm>
        </p:grpSpPr>
        <p:pic>
          <p:nvPicPr>
            <p:cNvPr id="446509" name="Picture 45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2614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446510" name="AutoShape 46"/>
            <p:cNvSpPr>
              <a:spLocks noChangeArrowheads="1"/>
            </p:cNvSpPr>
            <p:nvPr/>
          </p:nvSpPr>
          <p:spPr bwMode="auto">
            <a:xfrm>
              <a:off x="5012" y="2705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12" name="Rectangle 47"/>
            <p:cNvSpPr>
              <a:spLocks noChangeArrowheads="1"/>
            </p:cNvSpPr>
            <p:nvPr/>
          </p:nvSpPr>
          <p:spPr bwMode="auto">
            <a:xfrm>
              <a:off x="4740" y="2627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0</a:t>
              </a:r>
            </a:p>
          </p:txBody>
        </p:sp>
        <p:pic>
          <p:nvPicPr>
            <p:cNvPr id="446512" name="Picture 48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2932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446513" name="AutoShape 49"/>
            <p:cNvSpPr>
              <a:spLocks noChangeArrowheads="1"/>
            </p:cNvSpPr>
            <p:nvPr/>
          </p:nvSpPr>
          <p:spPr bwMode="auto">
            <a:xfrm>
              <a:off x="5012" y="3022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15" name="Rectangle 50"/>
            <p:cNvSpPr>
              <a:spLocks noChangeArrowheads="1"/>
            </p:cNvSpPr>
            <p:nvPr/>
          </p:nvSpPr>
          <p:spPr bwMode="auto">
            <a:xfrm>
              <a:off x="4740" y="294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1</a:t>
              </a:r>
            </a:p>
          </p:txBody>
        </p:sp>
        <p:pic>
          <p:nvPicPr>
            <p:cNvPr id="446515" name="Picture 51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3249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446516" name="AutoShape 52"/>
            <p:cNvSpPr>
              <a:spLocks noChangeArrowheads="1"/>
            </p:cNvSpPr>
            <p:nvPr/>
          </p:nvSpPr>
          <p:spPr bwMode="auto">
            <a:xfrm>
              <a:off x="5012" y="3340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18" name="Rectangle 53"/>
            <p:cNvSpPr>
              <a:spLocks noChangeArrowheads="1"/>
            </p:cNvSpPr>
            <p:nvPr/>
          </p:nvSpPr>
          <p:spPr bwMode="auto">
            <a:xfrm>
              <a:off x="4740" y="3262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2</a:t>
              </a:r>
            </a:p>
          </p:txBody>
        </p:sp>
        <p:pic>
          <p:nvPicPr>
            <p:cNvPr id="446518" name="Picture 54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3703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446519" name="AutoShape 55"/>
            <p:cNvSpPr>
              <a:spLocks noChangeArrowheads="1"/>
            </p:cNvSpPr>
            <p:nvPr/>
          </p:nvSpPr>
          <p:spPr bwMode="auto">
            <a:xfrm>
              <a:off x="5012" y="3794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21" name="Rectangle 56"/>
            <p:cNvSpPr>
              <a:spLocks noChangeArrowheads="1"/>
            </p:cNvSpPr>
            <p:nvPr/>
          </p:nvSpPr>
          <p:spPr bwMode="auto">
            <a:xfrm>
              <a:off x="4876" y="3535"/>
              <a:ext cx="22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...</a:t>
              </a:r>
            </a:p>
          </p:txBody>
        </p:sp>
        <p:sp>
          <p:nvSpPr>
            <p:cNvPr id="21522" name="Text Box 57"/>
            <p:cNvSpPr txBox="1">
              <a:spLocks noChangeArrowheads="1"/>
            </p:cNvSpPr>
            <p:nvPr/>
          </p:nvSpPr>
          <p:spPr bwMode="auto">
            <a:xfrm>
              <a:off x="4345" y="4021"/>
              <a:ext cx="34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node</a:t>
              </a:r>
            </a:p>
          </p:txBody>
        </p:sp>
        <p:sp>
          <p:nvSpPr>
            <p:cNvPr id="21523" name="Line 58"/>
            <p:cNvSpPr>
              <a:spLocks noChangeShapeType="1"/>
            </p:cNvSpPr>
            <p:nvPr/>
          </p:nvSpPr>
          <p:spPr bwMode="auto">
            <a:xfrm flipH="1">
              <a:off x="4650" y="3975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Text Box 59"/>
            <p:cNvSpPr txBox="1">
              <a:spLocks noChangeArrowheads="1"/>
            </p:cNvSpPr>
            <p:nvPr/>
          </p:nvSpPr>
          <p:spPr bwMode="auto">
            <a:xfrm>
              <a:off x="3152" y="3339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key</a:t>
              </a:r>
            </a:p>
          </p:txBody>
        </p:sp>
        <p:sp>
          <p:nvSpPr>
            <p:cNvPr id="21525" name="Text Box 60"/>
            <p:cNvSpPr txBox="1">
              <a:spLocks noChangeArrowheads="1"/>
            </p:cNvSpPr>
            <p:nvPr/>
          </p:nvSpPr>
          <p:spPr bwMode="auto">
            <a:xfrm>
              <a:off x="4355" y="3339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pos</a:t>
              </a:r>
            </a:p>
          </p:txBody>
        </p:sp>
        <p:sp>
          <p:nvSpPr>
            <p:cNvPr id="446525" name="AutoShape 61"/>
            <p:cNvSpPr>
              <a:spLocks noChangeArrowheads="1"/>
            </p:cNvSpPr>
            <p:nvPr/>
          </p:nvSpPr>
          <p:spPr bwMode="auto">
            <a:xfrm>
              <a:off x="3493" y="3339"/>
              <a:ext cx="884" cy="272"/>
            </a:xfrm>
            <a:prstGeom prst="rightArrow">
              <a:avLst>
                <a:gd name="adj1" fmla="val 50000"/>
                <a:gd name="adj2" fmla="val 48163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i="1">
                  <a:latin typeface="Arial" charset="0"/>
                </a:rPr>
                <a:t>hash function</a:t>
              </a:r>
            </a:p>
          </p:txBody>
        </p:sp>
        <p:sp>
          <p:nvSpPr>
            <p:cNvPr id="446526" name="Text Box 62"/>
            <p:cNvSpPr txBox="1">
              <a:spLocks noChangeArrowheads="1"/>
            </p:cNvSpPr>
            <p:nvPr/>
          </p:nvSpPr>
          <p:spPr bwMode="auto">
            <a:xfrm>
              <a:off x="3198" y="2878"/>
              <a:ext cx="997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insert</a:t>
              </a:r>
              <a:r>
                <a:rPr lang="en-US" sz="1200" b="1">
                  <a:latin typeface="Arial" charset="0"/>
                </a:rPr>
                <a:t> (key, data)</a:t>
              </a:r>
            </a:p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lookup</a:t>
              </a:r>
              <a:r>
                <a:rPr lang="en-US" sz="1200" b="1">
                  <a:latin typeface="Arial" charset="0"/>
                </a:rPr>
                <a:t> (key) </a:t>
              </a:r>
              <a:r>
                <a:rPr lang="en-US" sz="1200" b="1">
                  <a:latin typeface="MS Mincho" pitchFamily="49" charset="-128"/>
                  <a:ea typeface="MS Mincho" pitchFamily="49" charset="-128"/>
                </a:rPr>
                <a:t>→</a:t>
              </a:r>
              <a:r>
                <a:rPr lang="en-US" sz="1200" b="1">
                  <a:latin typeface="Arial" charset="0"/>
                </a:rPr>
                <a:t> data</a:t>
              </a:r>
            </a:p>
          </p:txBody>
        </p:sp>
        <p:sp>
          <p:nvSpPr>
            <p:cNvPr id="446527" name="Text Box 63"/>
            <p:cNvSpPr txBox="1">
              <a:spLocks noChangeArrowheads="1"/>
            </p:cNvSpPr>
            <p:nvPr/>
          </p:nvSpPr>
          <p:spPr bwMode="auto">
            <a:xfrm>
              <a:off x="3016" y="3521"/>
              <a:ext cx="5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“Beattles”</a:t>
              </a:r>
            </a:p>
          </p:txBody>
        </p:sp>
        <p:sp>
          <p:nvSpPr>
            <p:cNvPr id="446528" name="Text Box 64"/>
            <p:cNvSpPr txBox="1">
              <a:spLocks noChangeArrowheads="1"/>
            </p:cNvSpPr>
            <p:nvPr/>
          </p:nvSpPr>
          <p:spPr bwMode="auto">
            <a:xfrm>
              <a:off x="4423" y="3521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1530" name="AutoShape 65"/>
            <p:cNvSpPr>
              <a:spLocks noChangeArrowheads="1"/>
            </p:cNvSpPr>
            <p:nvPr/>
          </p:nvSpPr>
          <p:spPr bwMode="auto">
            <a:xfrm>
              <a:off x="5012" y="3340"/>
              <a:ext cx="136" cy="136"/>
            </a:xfrm>
            <a:prstGeom prst="can">
              <a:avLst>
                <a:gd name="adj" fmla="val 25000"/>
              </a:avLst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530" name="Text Box 66"/>
            <p:cNvSpPr txBox="1">
              <a:spLocks noChangeArrowheads="1"/>
            </p:cNvSpPr>
            <p:nvPr/>
          </p:nvSpPr>
          <p:spPr bwMode="auto">
            <a:xfrm>
              <a:off x="3674" y="3566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h(key)%N</a:t>
              </a:r>
            </a:p>
          </p:txBody>
        </p:sp>
        <p:sp>
          <p:nvSpPr>
            <p:cNvPr id="21532" name="Rectangle 67"/>
            <p:cNvSpPr>
              <a:spLocks noChangeArrowheads="1"/>
            </p:cNvSpPr>
            <p:nvPr/>
          </p:nvSpPr>
          <p:spPr bwMode="auto">
            <a:xfrm>
              <a:off x="4604" y="3716"/>
              <a:ext cx="30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N-1</a:t>
              </a:r>
            </a:p>
          </p:txBody>
        </p:sp>
      </p:grpSp>
      <p:sp>
        <p:nvSpPr>
          <p:cNvPr id="68" name="6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6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6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46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46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46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64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dis_teaching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C000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dis_teaching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dis_teaching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2151</TotalTime>
  <Words>3817</Words>
  <Application>Microsoft Office PowerPoint</Application>
  <PresentationFormat>Προβολή στην οθόνη (4:3)</PresentationFormat>
  <Paragraphs>1066</Paragraphs>
  <Slides>64</Slides>
  <Notes>11</Notes>
  <HiddenSlides>15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64</vt:i4>
      </vt:variant>
    </vt:vector>
  </HeadingPairs>
  <TitlesOfParts>
    <vt:vector size="66" baseType="lpstr">
      <vt:lpstr>ddis_teaching</vt:lpstr>
      <vt:lpstr>4_Pixel</vt:lpstr>
      <vt:lpstr>Προχωρημένα Θέματα σε Κατανεμημένα Συστήματα</vt:lpstr>
      <vt:lpstr>Today’s Agenda</vt:lpstr>
      <vt:lpstr>P2P challenge: Locating content</vt:lpstr>
      <vt:lpstr>Indexed Search</vt:lpstr>
      <vt:lpstr>Idea: Hash Tables</vt:lpstr>
      <vt:lpstr>DHTs: Problems</vt:lpstr>
      <vt:lpstr>DHT Hashing</vt:lpstr>
      <vt:lpstr>DHTs: Problems (cont’d)</vt:lpstr>
      <vt:lpstr>DHTs: Routing Mechanisms</vt:lpstr>
      <vt:lpstr>What Makes a Good DHT Design?</vt:lpstr>
      <vt:lpstr>DHT Interface</vt:lpstr>
      <vt:lpstr>Application spectrum</vt:lpstr>
      <vt:lpstr>DHTs in Context</vt:lpstr>
      <vt:lpstr>Application spectrum</vt:lpstr>
      <vt:lpstr>DHT Case Studies</vt:lpstr>
      <vt:lpstr>CHORD (MIT)</vt:lpstr>
      <vt:lpstr>Chord (MIT)</vt:lpstr>
      <vt:lpstr>Basic Chord: State and Lookup</vt:lpstr>
      <vt:lpstr>Basic Chord: State and Lookup</vt:lpstr>
      <vt:lpstr>Complete Chord</vt:lpstr>
      <vt:lpstr>Complete Chord</vt:lpstr>
      <vt:lpstr>Chord Ring Management</vt:lpstr>
      <vt:lpstr>Joining the Ring</vt:lpstr>
      <vt:lpstr>Joining the Ring — Step 1</vt:lpstr>
      <vt:lpstr>Joining the Ring — Step 2</vt:lpstr>
      <vt:lpstr>Joining the Ring — Step 3</vt:lpstr>
      <vt:lpstr>Leaving the Ring (or Failing)</vt:lpstr>
      <vt:lpstr>Leaving the Ring (or Failing)</vt:lpstr>
      <vt:lpstr>Stabilization</vt:lpstr>
      <vt:lpstr>Evolution of P2P Systems</vt:lpstr>
      <vt:lpstr>Chord and Network Topology</vt:lpstr>
      <vt:lpstr>Cost of Lookup</vt:lpstr>
      <vt:lpstr>Robustness</vt:lpstr>
      <vt:lpstr>Chord Discussion</vt:lpstr>
      <vt:lpstr>Chord Discussion</vt:lpstr>
      <vt:lpstr>PASTRY (MSR + Rice)</vt:lpstr>
      <vt:lpstr>Pastry</vt:lpstr>
      <vt:lpstr>Pastry Routing</vt:lpstr>
      <vt:lpstr>Pastry Routing</vt:lpstr>
      <vt:lpstr>Pastry Routing</vt:lpstr>
      <vt:lpstr>Pastry Routing</vt:lpstr>
      <vt:lpstr>Pastry Routing</vt:lpstr>
      <vt:lpstr>Pastry Routing</vt:lpstr>
      <vt:lpstr>Pastry State and Lookup</vt:lpstr>
      <vt:lpstr>A Pastry Routing Table</vt:lpstr>
      <vt:lpstr>Pastry Lookup (Detailed)</vt:lpstr>
      <vt:lpstr>Lookup Performance</vt:lpstr>
      <vt:lpstr>Joining</vt:lpstr>
      <vt:lpstr>Locality</vt:lpstr>
      <vt:lpstr>Locality (cont’ d)</vt:lpstr>
      <vt:lpstr>Locality (cont’ d)</vt:lpstr>
      <vt:lpstr>Pastry and Network Topology</vt:lpstr>
      <vt:lpstr>Node Departure</vt:lpstr>
      <vt:lpstr>Average # Routing Hops</vt:lpstr>
      <vt:lpstr>Probability vs. # Routing Hops</vt:lpstr>
      <vt:lpstr>Route Distance vs. # Nodes</vt:lpstr>
      <vt:lpstr># Routing Hops vs. Node Failures</vt:lpstr>
      <vt:lpstr>Pastry Discussion</vt:lpstr>
      <vt:lpstr>Conclusion</vt:lpstr>
      <vt:lpstr>Pastry Discussion</vt:lpstr>
      <vt:lpstr>CAN (Berkeley)</vt:lpstr>
      <vt:lpstr>CAN State and Lookup</vt:lpstr>
      <vt:lpstr>CAN Landmark Routing</vt:lpstr>
      <vt:lpstr>CAN and Network Topology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Yannis</dc:creator>
  <cp:lastModifiedBy>7_USER</cp:lastModifiedBy>
  <cp:revision>512</cp:revision>
  <dcterms:created xsi:type="dcterms:W3CDTF">2003-12-14T17:30:05Z</dcterms:created>
  <dcterms:modified xsi:type="dcterms:W3CDTF">2019-03-03T16:11:57Z</dcterms:modified>
</cp:coreProperties>
</file>