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95" r:id="rId2"/>
    <p:sldId id="306" r:id="rId3"/>
    <p:sldId id="307" r:id="rId4"/>
    <p:sldId id="308" r:id="rId5"/>
    <p:sldId id="274" r:id="rId6"/>
    <p:sldId id="278" r:id="rId7"/>
    <p:sldId id="294" r:id="rId8"/>
    <p:sldId id="277" r:id="rId9"/>
    <p:sldId id="273" r:id="rId10"/>
    <p:sldId id="309" r:id="rId11"/>
    <p:sldId id="310" r:id="rId12"/>
    <p:sldId id="323" r:id="rId13"/>
    <p:sldId id="311" r:id="rId14"/>
    <p:sldId id="312" r:id="rId15"/>
    <p:sldId id="313" r:id="rId16"/>
    <p:sldId id="314" r:id="rId17"/>
    <p:sldId id="315" r:id="rId18"/>
    <p:sldId id="316" r:id="rId19"/>
    <p:sldId id="320" r:id="rId20"/>
    <p:sldId id="325" r:id="rId21"/>
    <p:sldId id="324" r:id="rId22"/>
    <p:sldId id="322" r:id="rId23"/>
    <p:sldId id="303" r:id="rId24"/>
    <p:sldId id="30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>
        <p:scale>
          <a:sx n="55" d="100"/>
          <a:sy n="55" d="100"/>
        </p:scale>
        <p:origin x="-1602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20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1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Εισαγωγή-Παρουσίαση Περιεχομένων 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ΟΡΥΚΤΑ ΚΑΥΣΙΜΑ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28799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Πετρέλαιο, Φυσικό Αέριο, Σχιστολιθικό αέριο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Παραγωγή, κοιτάσματα, εκτιμήσεις</a:t>
            </a:r>
          </a:p>
        </p:txBody>
      </p:sp>
    </p:spTree>
    <p:extLst>
      <p:ext uri="{BB962C8B-B14F-4D97-AF65-F5344CB8AC3E}">
        <p14:creationId xmlns:p14="http://schemas.microsoft.com/office/powerpoint/2010/main" val="23490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ΦΥΣΙΚΕΣ ΚΑΙ ΧΗΜΙΚΕΣ ΙΔΙΟΤΗΤΕΣ ΤΟΥ ΠΕΤΡΕΛΑΙΟΥ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28798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Υδρογονάνθρακες – Δομή και Ονοματολογία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Αλκάνια – αλκένια – αρωματικές ενώσεις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Κορεσμένα – Αρωματικά – Ασφαλτένια - Ρητίνες</a:t>
            </a:r>
          </a:p>
        </p:txBody>
      </p:sp>
    </p:spTree>
    <p:extLst>
      <p:ext uri="{BB962C8B-B14F-4D97-AF65-F5344CB8AC3E}">
        <p14:creationId xmlns:p14="http://schemas.microsoft.com/office/powerpoint/2010/main" val="21107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ΣΕΙΣΜΙΚΗ ΣΤΡΩΜΑΤΟΓΡΑΦΙΑ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2879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Εισαγωγή στην ανάλυση σεισμικών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25343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ΓΕΝΕΣΗ ΤΟΥ ΠΕΤΡΕΛΑΙΟΥ Ι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28799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Κύκλος του άνθρακα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Οργανική ύλη στα ιζήματα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Παραγωγικότητα</a:t>
            </a:r>
          </a:p>
        </p:txBody>
      </p:sp>
    </p:spTree>
    <p:extLst>
      <p:ext uri="{BB962C8B-B14F-4D97-AF65-F5344CB8AC3E}">
        <p14:creationId xmlns:p14="http://schemas.microsoft.com/office/powerpoint/2010/main" val="31634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ΜΕΡΟΣ 2</a:t>
            </a:r>
            <a:r>
              <a:rPr lang="el-GR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endParaRPr lang="el-GR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539552" y="1084998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 2 Μητρικά Πετρώματα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Ταμιευτήρες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Μονωτήρες – Μετανάστευση- Χρόνος - Μετατροπές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 Ι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 ΙΙ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Παραδείγματα Ελληνικού Χώρου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ΜΗΤΡΙΚΑ ΠΕΤΡΩΜΑΤΑ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Μετασχηματισμοί οργανικής ύλης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endParaRPr lang="el-GR" sz="4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Μητρικά πετρώματα</a:t>
            </a:r>
          </a:p>
        </p:txBody>
      </p:sp>
    </p:spTree>
    <p:extLst>
      <p:ext uri="{BB962C8B-B14F-4D97-AF65-F5344CB8AC3E}">
        <p14:creationId xmlns:p14="http://schemas.microsoft.com/office/powerpoint/2010/main" val="10589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ΤΑΜΙΕΥΤΗΡΕΣ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839982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φυσικά χαρακτηριστικά που καθιστούν ένα πέτρωμα </a:t>
            </a:r>
            <a:r>
              <a:rPr lang="el-GR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ταμιευτήρα. </a:t>
            </a:r>
            <a:endParaRPr lang="el-GR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Πορώδες, διαπερατότητα, φυσικά χαρακτηριστικά των ιζημάτων.</a:t>
            </a:r>
            <a:endParaRPr lang="el-G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Συνθήκες απόθεσης, μεταβολές διαγένεσης.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Ετερογένεια ταμιευτήρων.</a:t>
            </a:r>
          </a:p>
          <a:p>
            <a:pPr algn="just"/>
            <a:endParaRPr lang="el-G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2533533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ΠΑΓΙΔΕΣ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839982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παγίδων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και παραδείγματα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 έρευνας</a:t>
            </a: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03" y="3068960"/>
            <a:ext cx="5790580" cy="31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ΜΟΝΩΤΗΡΕΣ – ΜΕΤΑΝΑΣΤΕΥΣΗ - ΧΡΟΝΟΣ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15767" y="1268760"/>
            <a:ext cx="87849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μονωτήρων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 και παραδείγματα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Πρωτογενής/δευτερογενής μετανάστευση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15767" y="3433068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Παράγοντας συγχρονισμού</a:t>
            </a:r>
            <a:endParaRPr lang="el-GR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Μετατροπές του πετρελαίου</a:t>
            </a: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ΓΕΩΧΗΜΙΚΗ ΑΞΙΟΛΟΓΗΣΗ ΜΗΤΡΙΚΩΝ Ι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02759" y="1628800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Υπολογισμός 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τύπος οργανικού υλικού</a:t>
            </a:r>
            <a:endParaRPr lang="en-US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</a:t>
            </a:r>
            <a:r>
              <a:rPr lang="en-US" sz="3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endParaRPr lang="el-GR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ΓΕΩΧΗΜΙΚΗ ΑΞΙΟΛΟΓΗΣΗ ΜΗΤΡΙΚΩΝ ΙΙ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02759" y="1628800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Ανακλαστικότητα βιτρινίτη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Σύνθεση αποτελεσμάτων</a:t>
            </a: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ΠΑΡΑΔΕΙΓΜΑΤΑ ΕΛΛΗΝΙΚΟΥ ΧΩΡΟΥ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02759" y="1628800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Πρίνος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Prospects – </a:t>
            </a: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περιοχές ενδιαφέροντος</a:t>
            </a:r>
            <a:endParaRPr lang="en-GB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Δυτική Ελλάδα, Μεσογειακή Ράχη, Ανατολική Μεσόγειος</a:t>
            </a: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https://eclass.upatras.gr/courses/GEO353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6208" y="2780928"/>
            <a:ext cx="37449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</a:p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428" y="420511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05672"/>
            <a:ext cx="5404063" cy="2952328"/>
          </a:xfrm>
          <a:prstGeom prst="rect">
            <a:avLst/>
          </a:prstGeom>
        </p:spPr>
      </p:pic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539490" y="116632"/>
            <a:ext cx="313241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ΜΕΡΟΣ Α’ 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71438" y="653753"/>
            <a:ext cx="40685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Ανάλυση Λεκανών στη Γεωλογία Πετρελαίων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Ορυκτά Καύσιμα 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Φυσικές και χημικές ιδιότητες του πετρελαίου 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Σεσιμική στρωματογραφία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l-GR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5364088" y="116632"/>
            <a:ext cx="313241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9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ΜΕΡΟΣ Β’ 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3 - Ορθογώνιο"/>
          <p:cNvSpPr>
            <a:spLocks noChangeArrowheads="1"/>
          </p:cNvSpPr>
          <p:nvPr/>
        </p:nvSpPr>
        <p:spPr bwMode="auto">
          <a:xfrm>
            <a:off x="4896036" y="369059"/>
            <a:ext cx="4068514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 2: Μητρικά Πετρώματα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Ταμιευτήρες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</a:t>
            </a:r>
          </a:p>
          <a:p>
            <a:pPr marL="457200" indent="-457200" algn="just">
              <a:buFontTx/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Μονωτήρες – Μετανάστευση -Χρόνος 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Μετατροπές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 ΙΙ</a:t>
            </a:r>
          </a:p>
          <a:p>
            <a:pPr marL="457200" indent="-457200" algn="just">
              <a:buAutoNum type="arabicPeriod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Περιβάλλοντα Ελληνικού χώρου</a:t>
            </a:r>
          </a:p>
          <a:p>
            <a:pPr algn="just"/>
            <a:endParaRPr lang="el-GR" sz="1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4537727" y="653753"/>
            <a:ext cx="0" cy="2600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Σκοπός Μαθήματος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Σκοπός του μαθήματος είναι η εξοικείωση των Γεω-επιστημόνων με τους μηχανισμούς γένεσης των πετρελαϊκών συστημάτων  στην κατεύθυνση εντοπισμού και αξιοποίησης τους.  Η κατανόηση των γεωλογικών και γεωχημικών διεργασιών προέλευσης και η σύνδεσή τους με την ανάλυση των ιζηματογενών λεκανών.  Η εφαρμογή των γνώσεων αυτών στην κατεύθυνση της έρευνας και αξιοποίησης πεδίων υδρογονανθράκων στον Ελληνικό Χώρο.</a:t>
            </a:r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5970240" cy="397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ΙΖΗΜΑΤΟΓΕΝΕΙΣ ΛΕΚΑΝΕΣ -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ΦΟΥΡΝΟΣ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949280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ΥΔΡΟΓΟΝΑΝΘΡΑΚΕΣ=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ΘΕΡΜΟΚΡΑΣΙΑ+ ΧΡΟΝΟΣ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ΜΕΡΟΣ 1</a:t>
            </a:r>
            <a:r>
              <a:rPr lang="el-GR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endParaRPr lang="el-GR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Ανάλυση Λεκανών στη Γεωλογία Πετρελαίων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ορυκτά καύσιμα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Φυσικές και χημικές ιδιότητες του πετρελαίου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Σεισμική Στρωματογραφία</a:t>
            </a:r>
          </a:p>
          <a:p>
            <a:pPr marL="457200" indent="-457200" algn="just">
              <a:buAutoNum type="arabicPeriod"/>
            </a:pP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 1 </a:t>
            </a:r>
          </a:p>
          <a:p>
            <a:pPr marL="457200" indent="-457200" algn="just">
              <a:buAutoNum type="arabicPeriod"/>
            </a:pP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27" y="4293095"/>
            <a:ext cx="2504367" cy="2504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9512" y="17256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 ΤΗΝ ΑΝΑΛΥΣΗ ΛΕΚΑΝΩΝ ΣΤΗ ΓΕΩΛΟΓΙΑ ΠΕΤΡΕΛΑΙΩΝ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916832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Εισαγωγικές έννοιες για τη Γεωλογία Πετρελαίων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 Έρευνας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πέντε κρίσιμα στοιχεία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ανάλυση λεκανών ως βασικό εργαλείο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4662</TotalTime>
  <Words>566</Words>
  <Application>Microsoft Office PowerPoint</Application>
  <PresentationFormat>Προβολή στην οθόνη (4:3)</PresentationFormat>
  <Paragraphs>117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Σκοπός Μαθήματος</vt:lpstr>
      <vt:lpstr>Παρουσίαση του PowerPoint</vt:lpstr>
      <vt:lpstr>ΜΕΡΟΣ 1ο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ΜΕΡΟΣ 2ο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111</cp:revision>
  <dcterms:created xsi:type="dcterms:W3CDTF">2011-10-06T07:46:53Z</dcterms:created>
  <dcterms:modified xsi:type="dcterms:W3CDTF">2015-09-08T08:47:51Z</dcterms:modified>
</cp:coreProperties>
</file>