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95" r:id="rId2"/>
    <p:sldId id="306" r:id="rId3"/>
    <p:sldId id="307" r:id="rId4"/>
    <p:sldId id="325" r:id="rId5"/>
    <p:sldId id="274" r:id="rId6"/>
    <p:sldId id="326" r:id="rId7"/>
    <p:sldId id="327" r:id="rId8"/>
    <p:sldId id="32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1" r:id="rId21"/>
    <p:sldId id="320" r:id="rId22"/>
    <p:sldId id="322" r:id="rId23"/>
    <p:sldId id="323" r:id="rId24"/>
    <p:sldId id="324" r:id="rId25"/>
    <p:sldId id="308" r:id="rId26"/>
    <p:sldId id="303" r:id="rId27"/>
    <p:sldId id="302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4660"/>
  </p:normalViewPr>
  <p:slideViewPr>
    <p:cSldViewPr>
      <p:cViewPr varScale="1">
        <p:scale>
          <a:sx n="110" d="100"/>
          <a:sy n="110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5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Παραδείγματα ελληνικού χώρου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ΔΥΤΙΚΗ ΕΛΛΑΔΑ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09" y="811356"/>
            <a:ext cx="4053611" cy="573325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4" y="811356"/>
            <a:ext cx="415447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ΙΟΝΙΑ ΖΩΝΗ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Έχουν ερευνηθεί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πιθανές αποθέσεις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μητρικών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πετρωμάτων: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-Σχιστόλιθοι Βίγλας (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Vigla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Shales)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-Τα ανώτερα στρώματα με 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posidonia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σύνοδα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των ανθρακικών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Ιουρασικού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-Τα κατώτερα στρώματα με 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posidonia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βάση των στρωμάτων με 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ammonitico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rosso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-Οι σχετιζόμενοι με τους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εβαπορίτες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Τριαδικού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σχίστες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πετρώματα αυτά παρουσιάζουν τύπους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Ι και ΙΙ, με τα κατώτερα στρώματα 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Posidonia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φτάνουν τιμές 19%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μ.ο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2,7%).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ΙΟΝΙΑ ΖΩΝΗ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βάση την ιστορία ταφής, φαίνεται ότι τα στρώματα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Posidonia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Ammonitico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Rosso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βρίσκονται στο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window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Από την άλλη, εκτιμάται ότι 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σχίστες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Τριαδικού βρίσκονται στο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window.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θερμική ωριμότητα αυξάνεται προς την ανατολή για όλους τους σχηματισμούς.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οργανικό υλικό στα υποθαλάσσια ριπίδια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Ηωκαίνου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Ολιγοκαίνου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είναι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gas-prone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κυμαίνεται από ανώριμο σε ώριμο.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ΙΟΝΙΑ ΖΩΝΗ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πιθανοί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ταμιευτήρες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την Ιόνια Ζώνη είναι: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-Τα τριαδικά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λατυποπαγή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triassic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Breccia)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ασβεστόλιθοι του Παντοκράτορα (πορώδες 10%, πάχος &gt;1,5χλμ)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-Οι ασβεστόλιθοι της Βίγλας (πορώδες 1,7%)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-οι ασβεστόλιθοι του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Σενωνίου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του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Παλαιόκαινου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Ηώκαινου</a:t>
            </a:r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(π.χ. ταμιευτήρας Κατάκολο)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-Ψαμμίτες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Ολιγόκαινου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(μέχρι και 4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χλμ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Αμμούχα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στρώματα νεογενών αποθέσεων.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ΙΟΝΙΑ ΖΩΝΗ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Εκτιμάται ότι οι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σχίστες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Τριαδικού έφτασαν στο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window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Ιουρασικό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ενώ τα στρώματα με </a:t>
            </a:r>
            <a:r>
              <a:rPr lang="en-US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Posidonia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κατά το Μειόκαινο (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Σαραβάλιο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Λίγο αργότερα για τους σχιστόλιθους Βίγλας.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τα τελευταία, η θερμική τους ωριμότητα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έπεται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ανάπτυξης δομικών παγίδων από την πτύχωση και το σύστημα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επωθήσεων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Πίνδου. 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Πρέπει να εξεταστούν επόμενες μεταναστεύσεις που σχετίζονται από την ανάπτυξη του συστήματος πτυχώσεων και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επωθήσεων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ΙΟΝΙΑ ΖΩΝΗ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Παγίδες αντικλινικού τύπου μπορεί να έχουν προκύψει στα μεγάλα σύγκλινα της λεκάνης προχώρας, που έχουν προστατευτεί από τις ακολουθίες των ιζημάτων.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Μεγάλο ενδιαφέρον παρουσιάζουν και τα οριζόντια ρήγματα που διατέμνουν την λεκάνη.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Έχουν προταθεί πολλά μοντέλα παγίδων σχετιζόμενα με διαπιρικές κινήσεις, ενώ τόσο οι εβαπορίτες όσο και οι παχιές ακολουθίες των τουρβιδιτών μπορούν να λειτουργήσουν ως μονωτήρες.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ΙΟΝΙΑ ΖΩΝΗ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Αρκετές περιοχές, στην Ήπειρο και τα Επτάνησα, ιδίως περιοχές με παρουσία οριζόντιων ρηγμάτων και διαπιρικών φαινομένων, πρέπει να μελετηθούν σε βάθος.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Πρέπει επίσης να μελετηθούν οι αποθέσεις που υπόκεινται των τριαδικών εβαποριτών (Λιθανθρακοφόρο-Πέρμιο)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ΜΕΣΟΓΕΙΑΚΗ ΡΑΧΗ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Εκτιμάται ότι η Μεσογειακή ράχη αποτελεί ένα πρίσμα προσαύξησης ως αποτέλεσμα της σύγρκουσης της Αφρικανικής και Ευρασιατικής πλάκας.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Ιδιαίτερα στοιχεία της είναι τόσο η απόθεση των Μειοκαινικών εβαποριτών, το μεγάλο πάχος των ιζημάτων και η παρουσία λασποηφαιστείων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 volcanoes)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Σειρά πετρωμάτων μιας σύνθετης στρωματογραφίας θα μπορούσαν να λειτουργήσουν ως πιθανά μητρικά πετρώματα: Από ιλυόλιθους του Λιθανθρακοφόρου, ανθρακικούς ιλυόλιθους του Κρητηδικού, μέχρι σαπροπηλούς του αν. Μειόκαινου αλλά και του Πλειστόκαινου. 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ΜΕΣΟΓΕΙΑΚΗ ΡΑΧΗ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3" y="817458"/>
            <a:ext cx="760588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ΜΕΣΟΓΕΙΑΚΗ ΡΑΧΗ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Αντίστοιχα, αρκετά πετρώματα μπορούν να λειτουργήσουν δυνητικά ως ταμιευτήρες, από το Λιθανθρακοφόρο μέχρι το ανώτερο Μειόκαινο και το Πλειο-Πλειστόκαινο.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Αργιλικά αδιαπέρατα στρώματα του Κρητηδικού, Μειοκαινικοί ιλυόλιθοι και οι Μεσσήνιοι εβαπορίτες είναι κατάλληλα πετρώματα για μονωτήρες.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χαρακτηριστικά της περιοχής υποδεικνύουν μεγάλο αριθμό τόσο για δομικές (τεκτονικές, σχετιζόμενες με διάπιρα) όσο και για στρωματογραφικές (Μεσσήνιοι εβαπορίτες που υπέρκεινται πελαγικών αποθέσεων) παγίδες.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ΚΡΗΤΗ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λεκάνες της Κρήτης αποτελούν αποτέλεσμα των δυνάμεων διαστολής στο Αιγαίο.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λεκάνη της Μεσσαράς αποτελεί την μεγαλύτερη Νεογενή λεκάνη, ενώ αναλυτική γεωχημική αξιολόγηση έχει δείξει σειρά οριζόντων με ικανοποιητικές έως υψηλές τιμές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καθιστώντας αρκετά πετρώματα ικανά να αποτελέσουν μητρικά.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ΑΝΑΤΟΛΙΚΗ ΜΕΣΟΓΕΙΟΣ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Ανατολική Μεσόγειος παρουσιάζει τεράστιο ενδιαφέρον στη σύγχρονη έρευνα. Η λεκάνη της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Λεβαντίνης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ΝΑ της Κύπρου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ήδη γνωστή για τα κοιτάσματά της σε φυσικό αέριο και πετρέλαιο.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λεκάνη του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Ηροδότου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νότια του Καστελλόριζου παραουσιάζει ανάλογα δομικά και εξελικτικά χαρακτηριστικά και σχεδόν διπλάσιο μέγεθος, δημιουργώντας έτσι τεράστιο οικονομικό και ερευνητικό ενδιαφέρον.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ΑΝΑΤΟΛΙΚΗ ΜΕΣΟΓΕΙΟΣ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412776"/>
            <a:ext cx="8172400" cy="36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ΑΝΑΤΟΛΙΚΗ ΜΕΣΟΓΕΙΟΣ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οι δυο λεκάνες αναπτύχθηκαν κατά το Μέσο Μειόκαινο, ενώ αναπτυσσόμενες σε παρόμοια γεωτεκτονικά περιβάλλοντα παρουσιάζουν αρκετές ομοιότητες σε ότι αφορά στην πετρελαϊκή έρευνα: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Μεσσήνιοι εβαπορίτες αποτελούν κοινό παρονομαστή στην αναζήτηση μονωτήρων, ενώ εκτιμούνται ανάλογες δομικές και στρωματογραφικές παγίδες (αντίκλινα, ασυνέχειες,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pinch-outs)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μετανάστευση φαίνεται να ελέγχεται από συστήματα ρηγμάτων ενώ σειρά πετρωμάτων φέρονται να πληρούν τις προϋποθέσεις για μητρικά και ταμιευτήρες.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ΑΝΑΤΟΛΙΚΗ ΜΕΣΟΓΕΙΟΣ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72667" y="2132856"/>
            <a:ext cx="86409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βάση την γεωλογική επισκόπηση των λεκανών αυτών, και με δεδομένα τα σημαντικά αποθέματα της λεκάνης της Λεβαντίνης (1,68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bbl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122tcf)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η λεκάνη του Ηροδότου φαίνεται να πληροί τις προϋποθέσεις για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τουλάχιστον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ανάλογα κοιτάσματα.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Έρευνα στον Ελληνικό χώρο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κοιτάσματα του Πρίνου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Prospects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Δυτική Ελλάδα – Ιόνια Ζώνη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Μεσογειακή Ράχη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Ανατολική Μεσόγειος</a:t>
            </a: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ΠΡΙΝΟΣ, Β. ΑΙΓΑΙΟ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γνωστά τα κοιτάσματα φυσικού αερίου και πετρελαίου στην περιοχή του Πρίνου (Ν. Καβάλα).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λεκάνη Πρίνου-Καβάλας βρίσκεται στο Β. Αιγαίο, ανάμεσα στην Καβάλα και την Θάσο, με ιζήματα που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ξεπερνούν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5,5χλμ σε πάχος. Η έναρξη της ιζηματογένεσης έλαβε χώρα στο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Μειόκαινο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περιβάλλον απόθεσης των τουρβιδιτών ήταν ιδιαίτερα αναγωγικό, ενώ το οργανικό υλικό (με συμμετοχή και χερσογενούς υλικού) αποτέθηκε μαζί με υψηλή συμμετοχή θείου. </a:t>
            </a: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ΠΡΙΝΟΣ, Β. ΑΙΓΑΙΟ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Έχουν παραχθεί  (από την εκκίνηση της παραγωγής το 1981 και με διακοπές κατά την διάρκεια) &gt;110 εκ. Βαρέλια ενώ έχουν ανακαλυφθεί αρκετά ακόμα κοιτάσματα με οικονομικό ενδιαφέρον.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roll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αντίκλινα και τα στρωματογραφικά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pinch-out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αποτελούν τις σπουδαιότερες παγίδες ενώ τα στρώματα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Μεσσήνιων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εβαποριτών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λειτουργούν ως μονωτήρες.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θερμική ωριμότητα των ιλυόλιθων έφτασε στο παράθυρο πετρελαίου κατά το Αν. Μειόκαινο και η παραγωγή συνεχίστηκε και στο Πλειόκαινο.</a:t>
            </a: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ΠΡΙΝΟΣ, Β. ΑΙΓΑΙΟ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4" y="980728"/>
            <a:ext cx="831564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ΠΡΙΝΟΣ, Β. ΑΙΓΑΙΟ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155899" y="1628800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Αρκετές γεωλογικές ομοιότητες παρουσιάζονται και στην λεκάνη του Θερμαϊκού, όπου έχει εντοπιστεί φυσικό αέριο (Επανωμή).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Ιδιαίτερο ενδιαφέρον παρουσιάζει και το ΒΑ Αιγαίο, και η λεκάνη της Θράκης. </a:t>
            </a: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ΔΥΤΙΚΗ ΕΛΛΑΔΑ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ζώνες Γαβρόβου και Ιόνια αποτελούν το δυτικό τμήμα του συστήματος επωθήσεων και πτυχώσεων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FTB)</a:t>
            </a:r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Δυτικής Ελλάδας. 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έρευνα υδρογονανθράκων στην Δυτική Ελλάδα έχει παρουσιάσει έντονο ενδιαφέρον αλλά με περιορισμένα ως τώρα αποτελέσματα κυρίως λόγω αποσπασματικών μελετών.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ως τώρα αναγνωρισμένο πεδίο (από το 1982) βρίσκεται στο δυτικό Κατάκολο.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5736</TotalTime>
  <Words>1238</Words>
  <Application>Microsoft Office PowerPoint</Application>
  <PresentationFormat>Προβολή στην οθόνη (4:3)</PresentationFormat>
  <Paragraphs>133</Paragraphs>
  <Slides>27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153</cp:revision>
  <dcterms:created xsi:type="dcterms:W3CDTF">2011-10-06T07:46:53Z</dcterms:created>
  <dcterms:modified xsi:type="dcterms:W3CDTF">2015-09-08T08:27:53Z</dcterms:modified>
</cp:coreProperties>
</file>