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952" y="234187"/>
            <a:ext cx="862609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410460"/>
            <a:ext cx="8628380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8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34" Type="http://schemas.openxmlformats.org/officeDocument/2006/relationships/image" Target="../media/image16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33" Type="http://schemas.openxmlformats.org/officeDocument/2006/relationships/image" Target="../media/image164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32" Type="http://schemas.openxmlformats.org/officeDocument/2006/relationships/image" Target="../media/image163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31" Type="http://schemas.openxmlformats.org/officeDocument/2006/relationships/image" Target="../media/image162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8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7.png"/><Relationship Id="rId21" Type="http://schemas.openxmlformats.org/officeDocument/2006/relationships/image" Target="../media/image185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g"/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g"/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5673"/>
            <a:ext cx="7115809" cy="180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13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338455"/>
            <a:ext cx="255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02258"/>
            <a:ext cx="685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4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879" y="1095578"/>
            <a:ext cx="34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baseline="-1686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530" y="1202258"/>
            <a:ext cx="731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5320" algn="l"/>
                <a:tab pos="3131185" algn="l"/>
                <a:tab pos="3677920" algn="l"/>
                <a:tab pos="6173470" algn="l"/>
                <a:tab pos="6816725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(c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hi-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squa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e)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μπορεί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να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χρησι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οποιηθε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ί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γι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ον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544192"/>
            <a:ext cx="8629650" cy="26974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8255" algn="just">
              <a:lnSpc>
                <a:spcPts val="2690"/>
              </a:lnSpc>
              <a:spcBef>
                <a:spcPts val="740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έλεγχο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διαφορών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διακριτών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ποιοτικών  μεταβλητών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έχουν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περισσότερες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από δύο</a:t>
            </a:r>
            <a:r>
              <a:rPr sz="28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ομάδες.</a:t>
            </a:r>
            <a:endParaRPr sz="2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αυτή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περίπτωση,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τριών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ομάδων, </a:t>
            </a:r>
            <a:r>
              <a:rPr sz="2800" i="1" spc="1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συνέχεια ο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ερευνητής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πρέπει  να </a:t>
            </a:r>
            <a:r>
              <a:rPr sz="2800" i="1" spc="-20" dirty="0">
                <a:solidFill>
                  <a:srgbClr val="001F5F"/>
                </a:solidFill>
                <a:latin typeface="Calibri"/>
                <a:cs typeface="Calibri"/>
              </a:rPr>
              <a:t>κάνει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συγκρίσεις ανά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μεταξύ των</a:t>
            </a:r>
            <a:r>
              <a:rPr sz="28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ομάδων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».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libri"/>
              <a:cs typeface="Calibri"/>
            </a:endParaRPr>
          </a:p>
          <a:p>
            <a:pPr marL="208978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Μίνος,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2016, σελ.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102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182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(Τόπος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region)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(ΔΜΣ -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BMI_groups)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420936"/>
            <a:ext cx="3887724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625" y="2416173"/>
            <a:ext cx="3897629" cy="4330700"/>
          </a:xfrm>
          <a:custGeom>
            <a:avLst/>
            <a:gdLst/>
            <a:ahLst/>
            <a:cxnLst/>
            <a:rect l="l" t="t" r="r" b="b"/>
            <a:pathLst>
              <a:path w="3897629" h="4330700">
                <a:moveTo>
                  <a:pt x="0" y="4330700"/>
                </a:moveTo>
                <a:lnTo>
                  <a:pt x="3897249" y="4330700"/>
                </a:lnTo>
                <a:lnTo>
                  <a:pt x="3897249" y="0"/>
                </a:lnTo>
                <a:lnTo>
                  <a:pt x="0" y="0"/>
                </a:lnTo>
                <a:lnTo>
                  <a:pt x="0" y="4330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4726" y="2420936"/>
            <a:ext cx="4679950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900" y="2416173"/>
            <a:ext cx="4689475" cy="4330700"/>
          </a:xfrm>
          <a:custGeom>
            <a:avLst/>
            <a:gdLst/>
            <a:ahLst/>
            <a:cxnLst/>
            <a:rect l="l" t="t" r="r" b="b"/>
            <a:pathLst>
              <a:path w="4689475" h="4330700">
                <a:moveTo>
                  <a:pt x="0" y="4330700"/>
                </a:moveTo>
                <a:lnTo>
                  <a:pt x="4689475" y="4330700"/>
                </a:lnTo>
                <a:lnTo>
                  <a:pt x="4689475" y="0"/>
                </a:lnTo>
                <a:lnTo>
                  <a:pt x="0" y="0"/>
                </a:lnTo>
                <a:lnTo>
                  <a:pt x="0" y="4330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182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(Τόπος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region)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(ΔΜΣ -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BMI_groups)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2644394"/>
            <a:ext cx="5905500" cy="380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4424" y="2632075"/>
            <a:ext cx="5915025" cy="3825875"/>
          </a:xfrm>
          <a:custGeom>
            <a:avLst/>
            <a:gdLst/>
            <a:ahLst/>
            <a:cxnLst/>
            <a:rect l="l" t="t" r="r" b="b"/>
            <a:pathLst>
              <a:path w="5915025" h="3825875">
                <a:moveTo>
                  <a:pt x="0" y="3825875"/>
                </a:moveTo>
                <a:lnTo>
                  <a:pt x="5915025" y="3825875"/>
                </a:lnTo>
                <a:lnTo>
                  <a:pt x="5915025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182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(Τόπος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region)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(ΔΜΣ -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BMI_groups)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573193"/>
            <a:ext cx="5760974" cy="395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3050" y="2560637"/>
            <a:ext cx="5770880" cy="3968750"/>
          </a:xfrm>
          <a:custGeom>
            <a:avLst/>
            <a:gdLst/>
            <a:ahLst/>
            <a:cxnLst/>
            <a:rect l="l" t="t" r="r" b="b"/>
            <a:pathLst>
              <a:path w="5770880" h="3968750">
                <a:moveTo>
                  <a:pt x="0" y="3968750"/>
                </a:moveTo>
                <a:lnTo>
                  <a:pt x="5770499" y="3968750"/>
                </a:lnTo>
                <a:lnTo>
                  <a:pt x="5770499" y="0"/>
                </a:lnTo>
                <a:lnTo>
                  <a:pt x="0" y="0"/>
                </a:lnTo>
                <a:lnTo>
                  <a:pt x="0" y="396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042" y="157937"/>
            <a:ext cx="5155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Αποτελέσματα </a:t>
            </a:r>
            <a:r>
              <a:rPr sz="3200" i="1" dirty="0">
                <a:latin typeface="Calibri"/>
                <a:cs typeface="Calibri"/>
              </a:rPr>
              <a:t>Chi-square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4432" y="2102032"/>
            <a:ext cx="450215" cy="111760"/>
          </a:xfrm>
          <a:custGeom>
            <a:avLst/>
            <a:gdLst/>
            <a:ahLst/>
            <a:cxnLst/>
            <a:rect l="l" t="t" r="r" b="b"/>
            <a:pathLst>
              <a:path w="450214" h="111760">
                <a:moveTo>
                  <a:pt x="41522" y="0"/>
                </a:moveTo>
                <a:lnTo>
                  <a:pt x="0" y="0"/>
                </a:lnTo>
                <a:lnTo>
                  <a:pt x="0" y="109501"/>
                </a:lnTo>
                <a:lnTo>
                  <a:pt x="12485" y="109501"/>
                </a:lnTo>
                <a:lnTo>
                  <a:pt x="12485" y="64909"/>
                </a:lnTo>
                <a:lnTo>
                  <a:pt x="36441" y="64909"/>
                </a:lnTo>
                <a:lnTo>
                  <a:pt x="66383" y="52168"/>
                </a:lnTo>
                <a:lnTo>
                  <a:pt x="12485" y="52168"/>
                </a:lnTo>
                <a:lnTo>
                  <a:pt x="12485" y="12944"/>
                </a:lnTo>
                <a:lnTo>
                  <a:pt x="67090" y="12944"/>
                </a:lnTo>
                <a:lnTo>
                  <a:pt x="66784" y="12214"/>
                </a:lnTo>
                <a:lnTo>
                  <a:pt x="49507" y="1002"/>
                </a:lnTo>
                <a:lnTo>
                  <a:pt x="46313" y="339"/>
                </a:lnTo>
                <a:lnTo>
                  <a:pt x="41522" y="0"/>
                </a:lnTo>
                <a:close/>
              </a:path>
              <a:path w="450214" h="111760">
                <a:moveTo>
                  <a:pt x="67090" y="12944"/>
                </a:moveTo>
                <a:lnTo>
                  <a:pt x="42103" y="12944"/>
                </a:lnTo>
                <a:lnTo>
                  <a:pt x="45878" y="13284"/>
                </a:lnTo>
                <a:lnTo>
                  <a:pt x="48055" y="13946"/>
                </a:lnTo>
                <a:lnTo>
                  <a:pt x="51249" y="14999"/>
                </a:lnTo>
                <a:lnTo>
                  <a:pt x="53863" y="17157"/>
                </a:lnTo>
                <a:lnTo>
                  <a:pt x="55750" y="20401"/>
                </a:lnTo>
                <a:lnTo>
                  <a:pt x="57783" y="23663"/>
                </a:lnTo>
                <a:lnTo>
                  <a:pt x="58799" y="27536"/>
                </a:lnTo>
                <a:lnTo>
                  <a:pt x="58799" y="38425"/>
                </a:lnTo>
                <a:lnTo>
                  <a:pt x="57057" y="43369"/>
                </a:lnTo>
                <a:lnTo>
                  <a:pt x="50378" y="50401"/>
                </a:lnTo>
                <a:lnTo>
                  <a:pt x="44716" y="52168"/>
                </a:lnTo>
                <a:lnTo>
                  <a:pt x="66383" y="52168"/>
                </a:lnTo>
                <a:lnTo>
                  <a:pt x="68962" y="48805"/>
                </a:lnTo>
                <a:lnTo>
                  <a:pt x="71575" y="40939"/>
                </a:lnTo>
                <a:lnTo>
                  <a:pt x="71575" y="26211"/>
                </a:lnTo>
                <a:lnTo>
                  <a:pt x="70559" y="21234"/>
                </a:lnTo>
                <a:lnTo>
                  <a:pt x="67090" y="12944"/>
                </a:lnTo>
                <a:close/>
              </a:path>
              <a:path w="450214" h="111760">
                <a:moveTo>
                  <a:pt x="122680" y="28471"/>
                </a:moveTo>
                <a:lnTo>
                  <a:pt x="104242" y="28471"/>
                </a:lnTo>
                <a:lnTo>
                  <a:pt x="96692" y="32157"/>
                </a:lnTo>
                <a:lnTo>
                  <a:pt x="81883" y="70481"/>
                </a:lnTo>
                <a:lnTo>
                  <a:pt x="82428" y="79600"/>
                </a:lnTo>
                <a:lnTo>
                  <a:pt x="107234" y="110612"/>
                </a:lnTo>
                <a:lnTo>
                  <a:pt x="114259" y="111285"/>
                </a:lnTo>
                <a:lnTo>
                  <a:pt x="122099" y="111285"/>
                </a:lnTo>
                <a:lnTo>
                  <a:pt x="128487" y="109025"/>
                </a:lnTo>
                <a:lnTo>
                  <a:pt x="133569" y="104524"/>
                </a:lnTo>
                <a:lnTo>
                  <a:pt x="138638" y="100141"/>
                </a:lnTo>
                <a:lnTo>
                  <a:pt x="108597" y="100141"/>
                </a:lnTo>
                <a:lnTo>
                  <a:pt x="103806" y="97847"/>
                </a:lnTo>
                <a:lnTo>
                  <a:pt x="100176" y="93278"/>
                </a:lnTo>
                <a:lnTo>
                  <a:pt x="96402" y="88691"/>
                </a:lnTo>
                <a:lnTo>
                  <a:pt x="94224" y="82015"/>
                </a:lnTo>
                <a:lnTo>
                  <a:pt x="93788" y="73267"/>
                </a:lnTo>
                <a:lnTo>
                  <a:pt x="144312" y="73267"/>
                </a:lnTo>
                <a:lnTo>
                  <a:pt x="144312" y="69682"/>
                </a:lnTo>
                <a:lnTo>
                  <a:pt x="143883" y="62310"/>
                </a:lnTo>
                <a:lnTo>
                  <a:pt x="94514" y="62310"/>
                </a:lnTo>
                <a:lnTo>
                  <a:pt x="94805" y="55277"/>
                </a:lnTo>
                <a:lnTo>
                  <a:pt x="96837" y="49705"/>
                </a:lnTo>
                <a:lnTo>
                  <a:pt x="100322" y="45593"/>
                </a:lnTo>
                <a:lnTo>
                  <a:pt x="103951" y="41483"/>
                </a:lnTo>
                <a:lnTo>
                  <a:pt x="108452" y="39427"/>
                </a:lnTo>
                <a:lnTo>
                  <a:pt x="135875" y="39427"/>
                </a:lnTo>
                <a:lnTo>
                  <a:pt x="135747" y="39224"/>
                </a:lnTo>
                <a:lnTo>
                  <a:pt x="130084" y="32055"/>
                </a:lnTo>
                <a:lnTo>
                  <a:pt x="122680" y="28471"/>
                </a:lnTo>
                <a:close/>
              </a:path>
              <a:path w="450214" h="111760">
                <a:moveTo>
                  <a:pt x="132117" y="84020"/>
                </a:moveTo>
                <a:lnTo>
                  <a:pt x="130375" y="89592"/>
                </a:lnTo>
                <a:lnTo>
                  <a:pt x="128052" y="93669"/>
                </a:lnTo>
                <a:lnTo>
                  <a:pt x="125003" y="96251"/>
                </a:lnTo>
                <a:lnTo>
                  <a:pt x="122099" y="98850"/>
                </a:lnTo>
                <a:lnTo>
                  <a:pt x="118470" y="100141"/>
                </a:lnTo>
                <a:lnTo>
                  <a:pt x="138638" y="100141"/>
                </a:lnTo>
                <a:lnTo>
                  <a:pt x="138795" y="100005"/>
                </a:lnTo>
                <a:lnTo>
                  <a:pt x="142135" y="93702"/>
                </a:lnTo>
                <a:lnTo>
                  <a:pt x="144022" y="85599"/>
                </a:lnTo>
                <a:lnTo>
                  <a:pt x="132117" y="84020"/>
                </a:lnTo>
                <a:close/>
              </a:path>
              <a:path w="450214" h="111760">
                <a:moveTo>
                  <a:pt x="135875" y="39427"/>
                </a:moveTo>
                <a:lnTo>
                  <a:pt x="119486" y="39427"/>
                </a:lnTo>
                <a:lnTo>
                  <a:pt x="124277" y="42010"/>
                </a:lnTo>
                <a:lnTo>
                  <a:pt x="128052" y="47191"/>
                </a:lnTo>
                <a:lnTo>
                  <a:pt x="130375" y="50503"/>
                </a:lnTo>
                <a:lnTo>
                  <a:pt x="131827" y="55549"/>
                </a:lnTo>
                <a:lnTo>
                  <a:pt x="132262" y="62310"/>
                </a:lnTo>
                <a:lnTo>
                  <a:pt x="143883" y="62310"/>
                </a:lnTo>
                <a:lnTo>
                  <a:pt x="143770" y="60384"/>
                </a:lnTo>
                <a:lnTo>
                  <a:pt x="142153" y="52211"/>
                </a:lnTo>
                <a:lnTo>
                  <a:pt x="139474" y="45158"/>
                </a:lnTo>
                <a:lnTo>
                  <a:pt x="135875" y="39427"/>
                </a:lnTo>
                <a:close/>
              </a:path>
              <a:path w="450214" h="111760">
                <a:moveTo>
                  <a:pt x="172188" y="30271"/>
                </a:moveTo>
                <a:lnTo>
                  <a:pt x="161880" y="30271"/>
                </a:lnTo>
                <a:lnTo>
                  <a:pt x="161880" y="109501"/>
                </a:lnTo>
                <a:lnTo>
                  <a:pt x="173204" y="109501"/>
                </a:lnTo>
                <a:lnTo>
                  <a:pt x="173204" y="62310"/>
                </a:lnTo>
                <a:lnTo>
                  <a:pt x="173930" y="57145"/>
                </a:lnTo>
                <a:lnTo>
                  <a:pt x="183802" y="42213"/>
                </a:lnTo>
                <a:lnTo>
                  <a:pt x="172188" y="42213"/>
                </a:lnTo>
                <a:lnTo>
                  <a:pt x="172188" y="30271"/>
                </a:lnTo>
                <a:close/>
              </a:path>
              <a:path w="450214" h="111760">
                <a:moveTo>
                  <a:pt x="190771" y="28471"/>
                </a:moveTo>
                <a:lnTo>
                  <a:pt x="184093" y="28471"/>
                </a:lnTo>
                <a:lnTo>
                  <a:pt x="181625" y="29371"/>
                </a:lnTo>
                <a:lnTo>
                  <a:pt x="177269" y="32955"/>
                </a:lnTo>
                <a:lnTo>
                  <a:pt x="174801" y="36642"/>
                </a:lnTo>
                <a:lnTo>
                  <a:pt x="172188" y="42213"/>
                </a:lnTo>
                <a:lnTo>
                  <a:pt x="189029" y="42213"/>
                </a:lnTo>
                <a:lnTo>
                  <a:pt x="191933" y="43199"/>
                </a:lnTo>
                <a:lnTo>
                  <a:pt x="194691" y="45186"/>
                </a:lnTo>
                <a:lnTo>
                  <a:pt x="198611" y="32649"/>
                </a:lnTo>
                <a:lnTo>
                  <a:pt x="194691" y="29864"/>
                </a:lnTo>
                <a:lnTo>
                  <a:pt x="190771" y="28471"/>
                </a:lnTo>
                <a:close/>
              </a:path>
              <a:path w="450214" h="111760">
                <a:moveTo>
                  <a:pt x="240279" y="28471"/>
                </a:moveTo>
                <a:lnTo>
                  <a:pt x="227067" y="28471"/>
                </a:lnTo>
                <a:lnTo>
                  <a:pt x="221695" y="30067"/>
                </a:lnTo>
                <a:lnTo>
                  <a:pt x="211823" y="36438"/>
                </a:lnTo>
                <a:lnTo>
                  <a:pt x="208048" y="41245"/>
                </a:lnTo>
                <a:lnTo>
                  <a:pt x="205725" y="47683"/>
                </a:lnTo>
                <a:lnTo>
                  <a:pt x="203257" y="54122"/>
                </a:lnTo>
                <a:lnTo>
                  <a:pt x="201950" y="61579"/>
                </a:lnTo>
                <a:lnTo>
                  <a:pt x="201950" y="70073"/>
                </a:lnTo>
                <a:lnTo>
                  <a:pt x="216033" y="107734"/>
                </a:lnTo>
                <a:lnTo>
                  <a:pt x="223583" y="111285"/>
                </a:lnTo>
                <a:lnTo>
                  <a:pt x="240134" y="111285"/>
                </a:lnTo>
                <a:lnTo>
                  <a:pt x="246377" y="108702"/>
                </a:lnTo>
                <a:lnTo>
                  <a:pt x="251458" y="103521"/>
                </a:lnTo>
                <a:lnTo>
                  <a:pt x="254868" y="100141"/>
                </a:lnTo>
                <a:lnTo>
                  <a:pt x="227067" y="100141"/>
                </a:lnTo>
                <a:lnTo>
                  <a:pt x="222567" y="97746"/>
                </a:lnTo>
                <a:lnTo>
                  <a:pt x="219082" y="92972"/>
                </a:lnTo>
                <a:lnTo>
                  <a:pt x="215453" y="88199"/>
                </a:lnTo>
                <a:lnTo>
                  <a:pt x="213710" y="80435"/>
                </a:lnTo>
                <a:lnTo>
                  <a:pt x="213710" y="59201"/>
                </a:lnTo>
                <a:lnTo>
                  <a:pt x="215598" y="51523"/>
                </a:lnTo>
                <a:lnTo>
                  <a:pt x="222857" y="41840"/>
                </a:lnTo>
                <a:lnTo>
                  <a:pt x="227503" y="39427"/>
                </a:lnTo>
                <a:lnTo>
                  <a:pt x="255752" y="39427"/>
                </a:lnTo>
                <a:lnTo>
                  <a:pt x="255669" y="39258"/>
                </a:lnTo>
                <a:lnTo>
                  <a:pt x="250877" y="34943"/>
                </a:lnTo>
                <a:lnTo>
                  <a:pt x="246232" y="30628"/>
                </a:lnTo>
                <a:lnTo>
                  <a:pt x="240279" y="28471"/>
                </a:lnTo>
                <a:close/>
              </a:path>
              <a:path w="450214" h="111760">
                <a:moveTo>
                  <a:pt x="249861" y="80435"/>
                </a:moveTo>
                <a:lnTo>
                  <a:pt x="248990" y="87196"/>
                </a:lnTo>
                <a:lnTo>
                  <a:pt x="246958" y="92174"/>
                </a:lnTo>
                <a:lnTo>
                  <a:pt x="243909" y="95367"/>
                </a:lnTo>
                <a:lnTo>
                  <a:pt x="241005" y="98544"/>
                </a:lnTo>
                <a:lnTo>
                  <a:pt x="237230" y="100141"/>
                </a:lnTo>
                <a:lnTo>
                  <a:pt x="254868" y="100141"/>
                </a:lnTo>
                <a:lnTo>
                  <a:pt x="256685" y="98340"/>
                </a:lnTo>
                <a:lnTo>
                  <a:pt x="259879" y="91239"/>
                </a:lnTo>
                <a:lnTo>
                  <a:pt x="261040" y="82219"/>
                </a:lnTo>
                <a:lnTo>
                  <a:pt x="249861" y="80435"/>
                </a:lnTo>
                <a:close/>
              </a:path>
              <a:path w="450214" h="111760">
                <a:moveTo>
                  <a:pt x="255752" y="39427"/>
                </a:moveTo>
                <a:lnTo>
                  <a:pt x="237230" y="39427"/>
                </a:lnTo>
                <a:lnTo>
                  <a:pt x="240424" y="40786"/>
                </a:lnTo>
                <a:lnTo>
                  <a:pt x="245941" y="46222"/>
                </a:lnTo>
                <a:lnTo>
                  <a:pt x="247829" y="50232"/>
                </a:lnTo>
                <a:lnTo>
                  <a:pt x="248845" y="55549"/>
                </a:lnTo>
                <a:lnTo>
                  <a:pt x="260024" y="53561"/>
                </a:lnTo>
                <a:lnTo>
                  <a:pt x="258717" y="45458"/>
                </a:lnTo>
                <a:lnTo>
                  <a:pt x="255752" y="39427"/>
                </a:lnTo>
                <a:close/>
              </a:path>
              <a:path w="450214" h="111760">
                <a:moveTo>
                  <a:pt x="307790" y="28471"/>
                </a:moveTo>
                <a:lnTo>
                  <a:pt x="289351" y="28471"/>
                </a:lnTo>
                <a:lnTo>
                  <a:pt x="281802" y="32157"/>
                </a:lnTo>
                <a:lnTo>
                  <a:pt x="266993" y="70481"/>
                </a:lnTo>
                <a:lnTo>
                  <a:pt x="267537" y="79600"/>
                </a:lnTo>
                <a:lnTo>
                  <a:pt x="292343" y="110612"/>
                </a:lnTo>
                <a:lnTo>
                  <a:pt x="299369" y="111285"/>
                </a:lnTo>
                <a:lnTo>
                  <a:pt x="307209" y="111285"/>
                </a:lnTo>
                <a:lnTo>
                  <a:pt x="313597" y="109025"/>
                </a:lnTo>
                <a:lnTo>
                  <a:pt x="318678" y="104524"/>
                </a:lnTo>
                <a:lnTo>
                  <a:pt x="323748" y="100141"/>
                </a:lnTo>
                <a:lnTo>
                  <a:pt x="293707" y="100141"/>
                </a:lnTo>
                <a:lnTo>
                  <a:pt x="288916" y="97847"/>
                </a:lnTo>
                <a:lnTo>
                  <a:pt x="285286" y="93278"/>
                </a:lnTo>
                <a:lnTo>
                  <a:pt x="281511" y="88691"/>
                </a:lnTo>
                <a:lnTo>
                  <a:pt x="279334" y="82015"/>
                </a:lnTo>
                <a:lnTo>
                  <a:pt x="278898" y="73267"/>
                </a:lnTo>
                <a:lnTo>
                  <a:pt x="329422" y="73267"/>
                </a:lnTo>
                <a:lnTo>
                  <a:pt x="329422" y="69682"/>
                </a:lnTo>
                <a:lnTo>
                  <a:pt x="328992" y="62310"/>
                </a:lnTo>
                <a:lnTo>
                  <a:pt x="279624" y="62310"/>
                </a:lnTo>
                <a:lnTo>
                  <a:pt x="279914" y="55277"/>
                </a:lnTo>
                <a:lnTo>
                  <a:pt x="281947" y="49705"/>
                </a:lnTo>
                <a:lnTo>
                  <a:pt x="285432" y="45593"/>
                </a:lnTo>
                <a:lnTo>
                  <a:pt x="289061" y="41483"/>
                </a:lnTo>
                <a:lnTo>
                  <a:pt x="293562" y="39427"/>
                </a:lnTo>
                <a:lnTo>
                  <a:pt x="320984" y="39427"/>
                </a:lnTo>
                <a:lnTo>
                  <a:pt x="320856" y="39224"/>
                </a:lnTo>
                <a:lnTo>
                  <a:pt x="315194" y="32055"/>
                </a:lnTo>
                <a:lnTo>
                  <a:pt x="307790" y="28471"/>
                </a:lnTo>
                <a:close/>
              </a:path>
              <a:path w="450214" h="111760">
                <a:moveTo>
                  <a:pt x="317227" y="84020"/>
                </a:moveTo>
                <a:lnTo>
                  <a:pt x="315484" y="89592"/>
                </a:lnTo>
                <a:lnTo>
                  <a:pt x="313161" y="93669"/>
                </a:lnTo>
                <a:lnTo>
                  <a:pt x="310113" y="96251"/>
                </a:lnTo>
                <a:lnTo>
                  <a:pt x="307209" y="98850"/>
                </a:lnTo>
                <a:lnTo>
                  <a:pt x="303579" y="100141"/>
                </a:lnTo>
                <a:lnTo>
                  <a:pt x="323748" y="100141"/>
                </a:lnTo>
                <a:lnTo>
                  <a:pt x="323905" y="100005"/>
                </a:lnTo>
                <a:lnTo>
                  <a:pt x="327244" y="93702"/>
                </a:lnTo>
                <a:lnTo>
                  <a:pt x="329132" y="85599"/>
                </a:lnTo>
                <a:lnTo>
                  <a:pt x="317227" y="84020"/>
                </a:lnTo>
                <a:close/>
              </a:path>
              <a:path w="450214" h="111760">
                <a:moveTo>
                  <a:pt x="320984" y="39427"/>
                </a:moveTo>
                <a:lnTo>
                  <a:pt x="304596" y="39427"/>
                </a:lnTo>
                <a:lnTo>
                  <a:pt x="309387" y="42010"/>
                </a:lnTo>
                <a:lnTo>
                  <a:pt x="313161" y="47191"/>
                </a:lnTo>
                <a:lnTo>
                  <a:pt x="315484" y="50503"/>
                </a:lnTo>
                <a:lnTo>
                  <a:pt x="316936" y="55549"/>
                </a:lnTo>
                <a:lnTo>
                  <a:pt x="317372" y="62310"/>
                </a:lnTo>
                <a:lnTo>
                  <a:pt x="328992" y="62310"/>
                </a:lnTo>
                <a:lnTo>
                  <a:pt x="328880" y="60384"/>
                </a:lnTo>
                <a:lnTo>
                  <a:pt x="327262" y="52211"/>
                </a:lnTo>
                <a:lnTo>
                  <a:pt x="324583" y="45158"/>
                </a:lnTo>
                <a:lnTo>
                  <a:pt x="320984" y="39427"/>
                </a:lnTo>
                <a:close/>
              </a:path>
              <a:path w="450214" h="111760">
                <a:moveTo>
                  <a:pt x="357297" y="30271"/>
                </a:moveTo>
                <a:lnTo>
                  <a:pt x="347134" y="30271"/>
                </a:lnTo>
                <a:lnTo>
                  <a:pt x="347134" y="109501"/>
                </a:lnTo>
                <a:lnTo>
                  <a:pt x="358604" y="109501"/>
                </a:lnTo>
                <a:lnTo>
                  <a:pt x="358669" y="55752"/>
                </a:lnTo>
                <a:lnTo>
                  <a:pt x="360346" y="49144"/>
                </a:lnTo>
                <a:lnTo>
                  <a:pt x="363976" y="45492"/>
                </a:lnTo>
                <a:lnTo>
                  <a:pt x="367460" y="41840"/>
                </a:lnTo>
                <a:lnTo>
                  <a:pt x="368444" y="41415"/>
                </a:lnTo>
                <a:lnTo>
                  <a:pt x="357297" y="41415"/>
                </a:lnTo>
                <a:lnTo>
                  <a:pt x="357297" y="30271"/>
                </a:lnTo>
                <a:close/>
              </a:path>
              <a:path w="450214" h="111760">
                <a:moveTo>
                  <a:pt x="399319" y="40022"/>
                </a:moveTo>
                <a:lnTo>
                  <a:pt x="379656" y="40022"/>
                </a:lnTo>
                <a:lnTo>
                  <a:pt x="382269" y="40854"/>
                </a:lnTo>
                <a:lnTo>
                  <a:pt x="386915" y="44167"/>
                </a:lnTo>
                <a:lnTo>
                  <a:pt x="388367" y="46324"/>
                </a:lnTo>
                <a:lnTo>
                  <a:pt x="389439" y="49144"/>
                </a:lnTo>
                <a:lnTo>
                  <a:pt x="390254" y="51624"/>
                </a:lnTo>
                <a:lnTo>
                  <a:pt x="390690" y="55752"/>
                </a:lnTo>
                <a:lnTo>
                  <a:pt x="390690" y="109501"/>
                </a:lnTo>
                <a:lnTo>
                  <a:pt x="402159" y="109501"/>
                </a:lnTo>
                <a:lnTo>
                  <a:pt x="402159" y="54478"/>
                </a:lnTo>
                <a:lnTo>
                  <a:pt x="401869" y="50096"/>
                </a:lnTo>
                <a:lnTo>
                  <a:pt x="401578" y="47581"/>
                </a:lnTo>
                <a:lnTo>
                  <a:pt x="400853" y="43861"/>
                </a:lnTo>
                <a:lnTo>
                  <a:pt x="399691" y="40617"/>
                </a:lnTo>
                <a:lnTo>
                  <a:pt x="399319" y="40022"/>
                </a:lnTo>
                <a:close/>
              </a:path>
              <a:path w="450214" h="111760">
                <a:moveTo>
                  <a:pt x="382995" y="28471"/>
                </a:moveTo>
                <a:lnTo>
                  <a:pt x="369493" y="28471"/>
                </a:lnTo>
                <a:lnTo>
                  <a:pt x="362379" y="32785"/>
                </a:lnTo>
                <a:lnTo>
                  <a:pt x="357297" y="41415"/>
                </a:lnTo>
                <a:lnTo>
                  <a:pt x="368444" y="41415"/>
                </a:lnTo>
                <a:lnTo>
                  <a:pt x="371671" y="40022"/>
                </a:lnTo>
                <a:lnTo>
                  <a:pt x="399319" y="40022"/>
                </a:lnTo>
                <a:lnTo>
                  <a:pt x="397949" y="37831"/>
                </a:lnTo>
                <a:lnTo>
                  <a:pt x="396352" y="35045"/>
                </a:lnTo>
                <a:lnTo>
                  <a:pt x="393739" y="32785"/>
                </a:lnTo>
                <a:lnTo>
                  <a:pt x="386770" y="29337"/>
                </a:lnTo>
                <a:lnTo>
                  <a:pt x="382995" y="28471"/>
                </a:lnTo>
                <a:close/>
              </a:path>
              <a:path w="450214" h="111760">
                <a:moveTo>
                  <a:pt x="436858" y="40617"/>
                </a:moveTo>
                <a:lnTo>
                  <a:pt x="425389" y="40617"/>
                </a:lnTo>
                <a:lnTo>
                  <a:pt x="425481" y="95418"/>
                </a:lnTo>
                <a:lnTo>
                  <a:pt x="425824" y="99614"/>
                </a:lnTo>
                <a:lnTo>
                  <a:pt x="427857" y="104642"/>
                </a:lnTo>
                <a:lnTo>
                  <a:pt x="429454" y="106681"/>
                </a:lnTo>
                <a:lnTo>
                  <a:pt x="431777" y="108193"/>
                </a:lnTo>
                <a:lnTo>
                  <a:pt x="433955" y="109722"/>
                </a:lnTo>
                <a:lnTo>
                  <a:pt x="437149" y="110486"/>
                </a:lnTo>
                <a:lnTo>
                  <a:pt x="443827" y="110486"/>
                </a:lnTo>
                <a:lnTo>
                  <a:pt x="446731" y="110095"/>
                </a:lnTo>
                <a:lnTo>
                  <a:pt x="450070" y="109297"/>
                </a:lnTo>
                <a:lnTo>
                  <a:pt x="448388" y="97949"/>
                </a:lnTo>
                <a:lnTo>
                  <a:pt x="441504" y="97949"/>
                </a:lnTo>
                <a:lnTo>
                  <a:pt x="440197" y="97610"/>
                </a:lnTo>
                <a:lnTo>
                  <a:pt x="438455" y="96285"/>
                </a:lnTo>
                <a:lnTo>
                  <a:pt x="437874" y="95418"/>
                </a:lnTo>
                <a:lnTo>
                  <a:pt x="437003" y="93295"/>
                </a:lnTo>
                <a:lnTo>
                  <a:pt x="436858" y="90849"/>
                </a:lnTo>
                <a:lnTo>
                  <a:pt x="436858" y="40617"/>
                </a:lnTo>
                <a:close/>
              </a:path>
              <a:path w="450214" h="111760">
                <a:moveTo>
                  <a:pt x="448328" y="97542"/>
                </a:moveTo>
                <a:lnTo>
                  <a:pt x="446295" y="97813"/>
                </a:lnTo>
                <a:lnTo>
                  <a:pt x="444698" y="97949"/>
                </a:lnTo>
                <a:lnTo>
                  <a:pt x="448388" y="97949"/>
                </a:lnTo>
                <a:lnTo>
                  <a:pt x="448328" y="97542"/>
                </a:lnTo>
                <a:close/>
              </a:path>
              <a:path w="450214" h="111760">
                <a:moveTo>
                  <a:pt x="448328" y="30271"/>
                </a:moveTo>
                <a:lnTo>
                  <a:pt x="417113" y="30271"/>
                </a:lnTo>
                <a:lnTo>
                  <a:pt x="417113" y="40617"/>
                </a:lnTo>
                <a:lnTo>
                  <a:pt x="448328" y="40617"/>
                </a:lnTo>
                <a:lnTo>
                  <a:pt x="448328" y="30271"/>
                </a:lnTo>
                <a:close/>
              </a:path>
              <a:path w="450214" h="111760">
                <a:moveTo>
                  <a:pt x="436858" y="2599"/>
                </a:moveTo>
                <a:lnTo>
                  <a:pt x="425389" y="10549"/>
                </a:lnTo>
                <a:lnTo>
                  <a:pt x="425389" y="30271"/>
                </a:lnTo>
                <a:lnTo>
                  <a:pt x="436858" y="30271"/>
                </a:lnTo>
                <a:lnTo>
                  <a:pt x="436858" y="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8249" y="2102032"/>
            <a:ext cx="73608" cy="109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6272" y="2102032"/>
            <a:ext cx="450215" cy="111760"/>
          </a:xfrm>
          <a:custGeom>
            <a:avLst/>
            <a:gdLst/>
            <a:ahLst/>
            <a:cxnLst/>
            <a:rect l="l" t="t" r="r" b="b"/>
            <a:pathLst>
              <a:path w="450214" h="111760">
                <a:moveTo>
                  <a:pt x="41522" y="0"/>
                </a:moveTo>
                <a:lnTo>
                  <a:pt x="0" y="0"/>
                </a:lnTo>
                <a:lnTo>
                  <a:pt x="0" y="109501"/>
                </a:lnTo>
                <a:lnTo>
                  <a:pt x="12485" y="109501"/>
                </a:lnTo>
                <a:lnTo>
                  <a:pt x="12485" y="64909"/>
                </a:lnTo>
                <a:lnTo>
                  <a:pt x="36441" y="64909"/>
                </a:lnTo>
                <a:lnTo>
                  <a:pt x="66383" y="52168"/>
                </a:lnTo>
                <a:lnTo>
                  <a:pt x="12485" y="52168"/>
                </a:lnTo>
                <a:lnTo>
                  <a:pt x="12485" y="12944"/>
                </a:lnTo>
                <a:lnTo>
                  <a:pt x="67090" y="12944"/>
                </a:lnTo>
                <a:lnTo>
                  <a:pt x="66784" y="12214"/>
                </a:lnTo>
                <a:lnTo>
                  <a:pt x="49507" y="1002"/>
                </a:lnTo>
                <a:lnTo>
                  <a:pt x="46313" y="339"/>
                </a:lnTo>
                <a:lnTo>
                  <a:pt x="41522" y="0"/>
                </a:lnTo>
                <a:close/>
              </a:path>
              <a:path w="450214" h="111760">
                <a:moveTo>
                  <a:pt x="67090" y="12944"/>
                </a:moveTo>
                <a:lnTo>
                  <a:pt x="42103" y="12944"/>
                </a:lnTo>
                <a:lnTo>
                  <a:pt x="45878" y="13284"/>
                </a:lnTo>
                <a:lnTo>
                  <a:pt x="48055" y="13946"/>
                </a:lnTo>
                <a:lnTo>
                  <a:pt x="51249" y="14999"/>
                </a:lnTo>
                <a:lnTo>
                  <a:pt x="53863" y="17157"/>
                </a:lnTo>
                <a:lnTo>
                  <a:pt x="55750" y="20401"/>
                </a:lnTo>
                <a:lnTo>
                  <a:pt x="57783" y="23663"/>
                </a:lnTo>
                <a:lnTo>
                  <a:pt x="58799" y="27536"/>
                </a:lnTo>
                <a:lnTo>
                  <a:pt x="58799" y="38425"/>
                </a:lnTo>
                <a:lnTo>
                  <a:pt x="57057" y="43369"/>
                </a:lnTo>
                <a:lnTo>
                  <a:pt x="50378" y="50401"/>
                </a:lnTo>
                <a:lnTo>
                  <a:pt x="44716" y="52168"/>
                </a:lnTo>
                <a:lnTo>
                  <a:pt x="66383" y="52168"/>
                </a:lnTo>
                <a:lnTo>
                  <a:pt x="68962" y="48805"/>
                </a:lnTo>
                <a:lnTo>
                  <a:pt x="71575" y="40939"/>
                </a:lnTo>
                <a:lnTo>
                  <a:pt x="71575" y="26211"/>
                </a:lnTo>
                <a:lnTo>
                  <a:pt x="70559" y="21234"/>
                </a:lnTo>
                <a:lnTo>
                  <a:pt x="67090" y="12944"/>
                </a:lnTo>
                <a:close/>
              </a:path>
              <a:path w="450214" h="111760">
                <a:moveTo>
                  <a:pt x="122680" y="28471"/>
                </a:moveTo>
                <a:lnTo>
                  <a:pt x="104242" y="28471"/>
                </a:lnTo>
                <a:lnTo>
                  <a:pt x="96692" y="32157"/>
                </a:lnTo>
                <a:lnTo>
                  <a:pt x="81883" y="70481"/>
                </a:lnTo>
                <a:lnTo>
                  <a:pt x="82428" y="79600"/>
                </a:lnTo>
                <a:lnTo>
                  <a:pt x="107234" y="110612"/>
                </a:lnTo>
                <a:lnTo>
                  <a:pt x="114259" y="111285"/>
                </a:lnTo>
                <a:lnTo>
                  <a:pt x="122099" y="111285"/>
                </a:lnTo>
                <a:lnTo>
                  <a:pt x="128487" y="109025"/>
                </a:lnTo>
                <a:lnTo>
                  <a:pt x="133569" y="104524"/>
                </a:lnTo>
                <a:lnTo>
                  <a:pt x="138638" y="100141"/>
                </a:lnTo>
                <a:lnTo>
                  <a:pt x="108597" y="100141"/>
                </a:lnTo>
                <a:lnTo>
                  <a:pt x="103806" y="97847"/>
                </a:lnTo>
                <a:lnTo>
                  <a:pt x="100176" y="93278"/>
                </a:lnTo>
                <a:lnTo>
                  <a:pt x="96402" y="88691"/>
                </a:lnTo>
                <a:lnTo>
                  <a:pt x="94224" y="82015"/>
                </a:lnTo>
                <a:lnTo>
                  <a:pt x="93788" y="73267"/>
                </a:lnTo>
                <a:lnTo>
                  <a:pt x="144312" y="73267"/>
                </a:lnTo>
                <a:lnTo>
                  <a:pt x="144312" y="69682"/>
                </a:lnTo>
                <a:lnTo>
                  <a:pt x="143883" y="62310"/>
                </a:lnTo>
                <a:lnTo>
                  <a:pt x="94514" y="62310"/>
                </a:lnTo>
                <a:lnTo>
                  <a:pt x="94805" y="55277"/>
                </a:lnTo>
                <a:lnTo>
                  <a:pt x="96837" y="49705"/>
                </a:lnTo>
                <a:lnTo>
                  <a:pt x="100322" y="45593"/>
                </a:lnTo>
                <a:lnTo>
                  <a:pt x="103951" y="41483"/>
                </a:lnTo>
                <a:lnTo>
                  <a:pt x="108452" y="39427"/>
                </a:lnTo>
                <a:lnTo>
                  <a:pt x="135875" y="39427"/>
                </a:lnTo>
                <a:lnTo>
                  <a:pt x="135747" y="39224"/>
                </a:lnTo>
                <a:lnTo>
                  <a:pt x="130084" y="32055"/>
                </a:lnTo>
                <a:lnTo>
                  <a:pt x="122680" y="28471"/>
                </a:lnTo>
                <a:close/>
              </a:path>
              <a:path w="450214" h="111760">
                <a:moveTo>
                  <a:pt x="132117" y="84020"/>
                </a:moveTo>
                <a:lnTo>
                  <a:pt x="130375" y="89592"/>
                </a:lnTo>
                <a:lnTo>
                  <a:pt x="128052" y="93669"/>
                </a:lnTo>
                <a:lnTo>
                  <a:pt x="125003" y="96251"/>
                </a:lnTo>
                <a:lnTo>
                  <a:pt x="122099" y="98850"/>
                </a:lnTo>
                <a:lnTo>
                  <a:pt x="118470" y="100141"/>
                </a:lnTo>
                <a:lnTo>
                  <a:pt x="138638" y="100141"/>
                </a:lnTo>
                <a:lnTo>
                  <a:pt x="138795" y="100005"/>
                </a:lnTo>
                <a:lnTo>
                  <a:pt x="142135" y="93702"/>
                </a:lnTo>
                <a:lnTo>
                  <a:pt x="144022" y="85599"/>
                </a:lnTo>
                <a:lnTo>
                  <a:pt x="132117" y="84020"/>
                </a:lnTo>
                <a:close/>
              </a:path>
              <a:path w="450214" h="111760">
                <a:moveTo>
                  <a:pt x="135875" y="39427"/>
                </a:moveTo>
                <a:lnTo>
                  <a:pt x="119486" y="39427"/>
                </a:lnTo>
                <a:lnTo>
                  <a:pt x="124277" y="42010"/>
                </a:lnTo>
                <a:lnTo>
                  <a:pt x="128052" y="47191"/>
                </a:lnTo>
                <a:lnTo>
                  <a:pt x="130375" y="50503"/>
                </a:lnTo>
                <a:lnTo>
                  <a:pt x="131827" y="55549"/>
                </a:lnTo>
                <a:lnTo>
                  <a:pt x="132262" y="62310"/>
                </a:lnTo>
                <a:lnTo>
                  <a:pt x="143883" y="62310"/>
                </a:lnTo>
                <a:lnTo>
                  <a:pt x="143770" y="60384"/>
                </a:lnTo>
                <a:lnTo>
                  <a:pt x="142153" y="52211"/>
                </a:lnTo>
                <a:lnTo>
                  <a:pt x="139474" y="45158"/>
                </a:lnTo>
                <a:lnTo>
                  <a:pt x="135875" y="39427"/>
                </a:lnTo>
                <a:close/>
              </a:path>
              <a:path w="450214" h="111760">
                <a:moveTo>
                  <a:pt x="172188" y="30271"/>
                </a:moveTo>
                <a:lnTo>
                  <a:pt x="161880" y="30271"/>
                </a:lnTo>
                <a:lnTo>
                  <a:pt x="161880" y="109501"/>
                </a:lnTo>
                <a:lnTo>
                  <a:pt x="173204" y="109501"/>
                </a:lnTo>
                <a:lnTo>
                  <a:pt x="173204" y="62310"/>
                </a:lnTo>
                <a:lnTo>
                  <a:pt x="173930" y="57145"/>
                </a:lnTo>
                <a:lnTo>
                  <a:pt x="183802" y="42213"/>
                </a:lnTo>
                <a:lnTo>
                  <a:pt x="172188" y="42213"/>
                </a:lnTo>
                <a:lnTo>
                  <a:pt x="172188" y="30271"/>
                </a:lnTo>
                <a:close/>
              </a:path>
              <a:path w="450214" h="111760">
                <a:moveTo>
                  <a:pt x="190771" y="28471"/>
                </a:moveTo>
                <a:lnTo>
                  <a:pt x="184093" y="28471"/>
                </a:lnTo>
                <a:lnTo>
                  <a:pt x="181625" y="29371"/>
                </a:lnTo>
                <a:lnTo>
                  <a:pt x="177269" y="32955"/>
                </a:lnTo>
                <a:lnTo>
                  <a:pt x="174801" y="36642"/>
                </a:lnTo>
                <a:lnTo>
                  <a:pt x="172188" y="42213"/>
                </a:lnTo>
                <a:lnTo>
                  <a:pt x="189029" y="42213"/>
                </a:lnTo>
                <a:lnTo>
                  <a:pt x="191933" y="43199"/>
                </a:lnTo>
                <a:lnTo>
                  <a:pt x="194691" y="45186"/>
                </a:lnTo>
                <a:lnTo>
                  <a:pt x="198611" y="32649"/>
                </a:lnTo>
                <a:lnTo>
                  <a:pt x="194691" y="29864"/>
                </a:lnTo>
                <a:lnTo>
                  <a:pt x="190771" y="28471"/>
                </a:lnTo>
                <a:close/>
              </a:path>
              <a:path w="450214" h="111760">
                <a:moveTo>
                  <a:pt x="240279" y="28471"/>
                </a:moveTo>
                <a:lnTo>
                  <a:pt x="227067" y="28471"/>
                </a:lnTo>
                <a:lnTo>
                  <a:pt x="221695" y="30067"/>
                </a:lnTo>
                <a:lnTo>
                  <a:pt x="211823" y="36438"/>
                </a:lnTo>
                <a:lnTo>
                  <a:pt x="208048" y="41245"/>
                </a:lnTo>
                <a:lnTo>
                  <a:pt x="205725" y="47683"/>
                </a:lnTo>
                <a:lnTo>
                  <a:pt x="203257" y="54122"/>
                </a:lnTo>
                <a:lnTo>
                  <a:pt x="201950" y="61579"/>
                </a:lnTo>
                <a:lnTo>
                  <a:pt x="201950" y="70073"/>
                </a:lnTo>
                <a:lnTo>
                  <a:pt x="216033" y="107734"/>
                </a:lnTo>
                <a:lnTo>
                  <a:pt x="223583" y="111285"/>
                </a:lnTo>
                <a:lnTo>
                  <a:pt x="240134" y="111285"/>
                </a:lnTo>
                <a:lnTo>
                  <a:pt x="246377" y="108702"/>
                </a:lnTo>
                <a:lnTo>
                  <a:pt x="251458" y="103521"/>
                </a:lnTo>
                <a:lnTo>
                  <a:pt x="254868" y="100141"/>
                </a:lnTo>
                <a:lnTo>
                  <a:pt x="227067" y="100141"/>
                </a:lnTo>
                <a:lnTo>
                  <a:pt x="222567" y="97746"/>
                </a:lnTo>
                <a:lnTo>
                  <a:pt x="219082" y="92972"/>
                </a:lnTo>
                <a:lnTo>
                  <a:pt x="215453" y="88199"/>
                </a:lnTo>
                <a:lnTo>
                  <a:pt x="213710" y="80435"/>
                </a:lnTo>
                <a:lnTo>
                  <a:pt x="213710" y="59201"/>
                </a:lnTo>
                <a:lnTo>
                  <a:pt x="215598" y="51523"/>
                </a:lnTo>
                <a:lnTo>
                  <a:pt x="222857" y="41840"/>
                </a:lnTo>
                <a:lnTo>
                  <a:pt x="227503" y="39427"/>
                </a:lnTo>
                <a:lnTo>
                  <a:pt x="255752" y="39427"/>
                </a:lnTo>
                <a:lnTo>
                  <a:pt x="255669" y="39258"/>
                </a:lnTo>
                <a:lnTo>
                  <a:pt x="250877" y="34943"/>
                </a:lnTo>
                <a:lnTo>
                  <a:pt x="246232" y="30628"/>
                </a:lnTo>
                <a:lnTo>
                  <a:pt x="240279" y="28471"/>
                </a:lnTo>
                <a:close/>
              </a:path>
              <a:path w="450214" h="111760">
                <a:moveTo>
                  <a:pt x="249861" y="80435"/>
                </a:moveTo>
                <a:lnTo>
                  <a:pt x="248990" y="87196"/>
                </a:lnTo>
                <a:lnTo>
                  <a:pt x="246958" y="92174"/>
                </a:lnTo>
                <a:lnTo>
                  <a:pt x="243909" y="95367"/>
                </a:lnTo>
                <a:lnTo>
                  <a:pt x="241005" y="98544"/>
                </a:lnTo>
                <a:lnTo>
                  <a:pt x="237230" y="100141"/>
                </a:lnTo>
                <a:lnTo>
                  <a:pt x="254868" y="100141"/>
                </a:lnTo>
                <a:lnTo>
                  <a:pt x="256685" y="98340"/>
                </a:lnTo>
                <a:lnTo>
                  <a:pt x="259879" y="91239"/>
                </a:lnTo>
                <a:lnTo>
                  <a:pt x="261040" y="82219"/>
                </a:lnTo>
                <a:lnTo>
                  <a:pt x="249861" y="80435"/>
                </a:lnTo>
                <a:close/>
              </a:path>
              <a:path w="450214" h="111760">
                <a:moveTo>
                  <a:pt x="255752" y="39427"/>
                </a:moveTo>
                <a:lnTo>
                  <a:pt x="237230" y="39427"/>
                </a:lnTo>
                <a:lnTo>
                  <a:pt x="240424" y="40786"/>
                </a:lnTo>
                <a:lnTo>
                  <a:pt x="245941" y="46222"/>
                </a:lnTo>
                <a:lnTo>
                  <a:pt x="247829" y="50232"/>
                </a:lnTo>
                <a:lnTo>
                  <a:pt x="248845" y="55549"/>
                </a:lnTo>
                <a:lnTo>
                  <a:pt x="260024" y="53561"/>
                </a:lnTo>
                <a:lnTo>
                  <a:pt x="258717" y="45458"/>
                </a:lnTo>
                <a:lnTo>
                  <a:pt x="255752" y="39427"/>
                </a:lnTo>
                <a:close/>
              </a:path>
              <a:path w="450214" h="111760">
                <a:moveTo>
                  <a:pt x="307790" y="28471"/>
                </a:moveTo>
                <a:lnTo>
                  <a:pt x="289351" y="28471"/>
                </a:lnTo>
                <a:lnTo>
                  <a:pt x="281802" y="32157"/>
                </a:lnTo>
                <a:lnTo>
                  <a:pt x="266993" y="70481"/>
                </a:lnTo>
                <a:lnTo>
                  <a:pt x="267537" y="79600"/>
                </a:lnTo>
                <a:lnTo>
                  <a:pt x="292343" y="110612"/>
                </a:lnTo>
                <a:lnTo>
                  <a:pt x="299369" y="111285"/>
                </a:lnTo>
                <a:lnTo>
                  <a:pt x="307209" y="111285"/>
                </a:lnTo>
                <a:lnTo>
                  <a:pt x="313597" y="109025"/>
                </a:lnTo>
                <a:lnTo>
                  <a:pt x="318678" y="104524"/>
                </a:lnTo>
                <a:lnTo>
                  <a:pt x="323748" y="100141"/>
                </a:lnTo>
                <a:lnTo>
                  <a:pt x="293707" y="100141"/>
                </a:lnTo>
                <a:lnTo>
                  <a:pt x="288916" y="97847"/>
                </a:lnTo>
                <a:lnTo>
                  <a:pt x="285286" y="93278"/>
                </a:lnTo>
                <a:lnTo>
                  <a:pt x="281511" y="88691"/>
                </a:lnTo>
                <a:lnTo>
                  <a:pt x="279334" y="82015"/>
                </a:lnTo>
                <a:lnTo>
                  <a:pt x="278898" y="73267"/>
                </a:lnTo>
                <a:lnTo>
                  <a:pt x="329422" y="73267"/>
                </a:lnTo>
                <a:lnTo>
                  <a:pt x="329422" y="69682"/>
                </a:lnTo>
                <a:lnTo>
                  <a:pt x="328992" y="62310"/>
                </a:lnTo>
                <a:lnTo>
                  <a:pt x="279624" y="62310"/>
                </a:lnTo>
                <a:lnTo>
                  <a:pt x="279914" y="55277"/>
                </a:lnTo>
                <a:lnTo>
                  <a:pt x="281947" y="49705"/>
                </a:lnTo>
                <a:lnTo>
                  <a:pt x="285432" y="45593"/>
                </a:lnTo>
                <a:lnTo>
                  <a:pt x="289061" y="41483"/>
                </a:lnTo>
                <a:lnTo>
                  <a:pt x="293562" y="39427"/>
                </a:lnTo>
                <a:lnTo>
                  <a:pt x="320984" y="39427"/>
                </a:lnTo>
                <a:lnTo>
                  <a:pt x="320856" y="39224"/>
                </a:lnTo>
                <a:lnTo>
                  <a:pt x="315194" y="32055"/>
                </a:lnTo>
                <a:lnTo>
                  <a:pt x="307790" y="28471"/>
                </a:lnTo>
                <a:close/>
              </a:path>
              <a:path w="450214" h="111760">
                <a:moveTo>
                  <a:pt x="317227" y="84020"/>
                </a:moveTo>
                <a:lnTo>
                  <a:pt x="315484" y="89592"/>
                </a:lnTo>
                <a:lnTo>
                  <a:pt x="313161" y="93669"/>
                </a:lnTo>
                <a:lnTo>
                  <a:pt x="310113" y="96251"/>
                </a:lnTo>
                <a:lnTo>
                  <a:pt x="307209" y="98850"/>
                </a:lnTo>
                <a:lnTo>
                  <a:pt x="303579" y="100141"/>
                </a:lnTo>
                <a:lnTo>
                  <a:pt x="323748" y="100141"/>
                </a:lnTo>
                <a:lnTo>
                  <a:pt x="323905" y="100005"/>
                </a:lnTo>
                <a:lnTo>
                  <a:pt x="327244" y="93702"/>
                </a:lnTo>
                <a:lnTo>
                  <a:pt x="329132" y="85599"/>
                </a:lnTo>
                <a:lnTo>
                  <a:pt x="317227" y="84020"/>
                </a:lnTo>
                <a:close/>
              </a:path>
              <a:path w="450214" h="111760">
                <a:moveTo>
                  <a:pt x="320984" y="39427"/>
                </a:moveTo>
                <a:lnTo>
                  <a:pt x="304596" y="39427"/>
                </a:lnTo>
                <a:lnTo>
                  <a:pt x="309387" y="42010"/>
                </a:lnTo>
                <a:lnTo>
                  <a:pt x="313161" y="47191"/>
                </a:lnTo>
                <a:lnTo>
                  <a:pt x="315484" y="50503"/>
                </a:lnTo>
                <a:lnTo>
                  <a:pt x="316936" y="55549"/>
                </a:lnTo>
                <a:lnTo>
                  <a:pt x="317372" y="62310"/>
                </a:lnTo>
                <a:lnTo>
                  <a:pt x="328992" y="62310"/>
                </a:lnTo>
                <a:lnTo>
                  <a:pt x="328880" y="60384"/>
                </a:lnTo>
                <a:lnTo>
                  <a:pt x="327262" y="52211"/>
                </a:lnTo>
                <a:lnTo>
                  <a:pt x="324583" y="45158"/>
                </a:lnTo>
                <a:lnTo>
                  <a:pt x="320984" y="39427"/>
                </a:lnTo>
                <a:close/>
              </a:path>
              <a:path w="450214" h="111760">
                <a:moveTo>
                  <a:pt x="357297" y="30271"/>
                </a:moveTo>
                <a:lnTo>
                  <a:pt x="347134" y="30271"/>
                </a:lnTo>
                <a:lnTo>
                  <a:pt x="347134" y="109501"/>
                </a:lnTo>
                <a:lnTo>
                  <a:pt x="358604" y="109501"/>
                </a:lnTo>
                <a:lnTo>
                  <a:pt x="358669" y="55752"/>
                </a:lnTo>
                <a:lnTo>
                  <a:pt x="360346" y="49144"/>
                </a:lnTo>
                <a:lnTo>
                  <a:pt x="363976" y="45492"/>
                </a:lnTo>
                <a:lnTo>
                  <a:pt x="367460" y="41840"/>
                </a:lnTo>
                <a:lnTo>
                  <a:pt x="368444" y="41415"/>
                </a:lnTo>
                <a:lnTo>
                  <a:pt x="357297" y="41415"/>
                </a:lnTo>
                <a:lnTo>
                  <a:pt x="357297" y="30271"/>
                </a:lnTo>
                <a:close/>
              </a:path>
              <a:path w="450214" h="111760">
                <a:moveTo>
                  <a:pt x="399319" y="40022"/>
                </a:moveTo>
                <a:lnTo>
                  <a:pt x="379656" y="40022"/>
                </a:lnTo>
                <a:lnTo>
                  <a:pt x="382269" y="40854"/>
                </a:lnTo>
                <a:lnTo>
                  <a:pt x="386915" y="44167"/>
                </a:lnTo>
                <a:lnTo>
                  <a:pt x="388367" y="46324"/>
                </a:lnTo>
                <a:lnTo>
                  <a:pt x="389439" y="49144"/>
                </a:lnTo>
                <a:lnTo>
                  <a:pt x="390254" y="51624"/>
                </a:lnTo>
                <a:lnTo>
                  <a:pt x="390690" y="55752"/>
                </a:lnTo>
                <a:lnTo>
                  <a:pt x="390690" y="109501"/>
                </a:lnTo>
                <a:lnTo>
                  <a:pt x="402159" y="109501"/>
                </a:lnTo>
                <a:lnTo>
                  <a:pt x="402159" y="54478"/>
                </a:lnTo>
                <a:lnTo>
                  <a:pt x="401869" y="50096"/>
                </a:lnTo>
                <a:lnTo>
                  <a:pt x="401578" y="47581"/>
                </a:lnTo>
                <a:lnTo>
                  <a:pt x="400853" y="43861"/>
                </a:lnTo>
                <a:lnTo>
                  <a:pt x="399691" y="40617"/>
                </a:lnTo>
                <a:lnTo>
                  <a:pt x="399319" y="40022"/>
                </a:lnTo>
                <a:close/>
              </a:path>
              <a:path w="450214" h="111760">
                <a:moveTo>
                  <a:pt x="382995" y="28471"/>
                </a:moveTo>
                <a:lnTo>
                  <a:pt x="369493" y="28471"/>
                </a:lnTo>
                <a:lnTo>
                  <a:pt x="362379" y="32785"/>
                </a:lnTo>
                <a:lnTo>
                  <a:pt x="357297" y="41415"/>
                </a:lnTo>
                <a:lnTo>
                  <a:pt x="368444" y="41415"/>
                </a:lnTo>
                <a:lnTo>
                  <a:pt x="371671" y="40022"/>
                </a:lnTo>
                <a:lnTo>
                  <a:pt x="399319" y="40022"/>
                </a:lnTo>
                <a:lnTo>
                  <a:pt x="397949" y="37831"/>
                </a:lnTo>
                <a:lnTo>
                  <a:pt x="396352" y="35045"/>
                </a:lnTo>
                <a:lnTo>
                  <a:pt x="393739" y="32785"/>
                </a:lnTo>
                <a:lnTo>
                  <a:pt x="386770" y="29337"/>
                </a:lnTo>
                <a:lnTo>
                  <a:pt x="382995" y="28471"/>
                </a:lnTo>
                <a:close/>
              </a:path>
              <a:path w="450214" h="111760">
                <a:moveTo>
                  <a:pt x="436858" y="40617"/>
                </a:moveTo>
                <a:lnTo>
                  <a:pt x="425389" y="40617"/>
                </a:lnTo>
                <a:lnTo>
                  <a:pt x="425481" y="95418"/>
                </a:lnTo>
                <a:lnTo>
                  <a:pt x="425824" y="99614"/>
                </a:lnTo>
                <a:lnTo>
                  <a:pt x="427857" y="104642"/>
                </a:lnTo>
                <a:lnTo>
                  <a:pt x="429454" y="106681"/>
                </a:lnTo>
                <a:lnTo>
                  <a:pt x="431777" y="108193"/>
                </a:lnTo>
                <a:lnTo>
                  <a:pt x="433955" y="109722"/>
                </a:lnTo>
                <a:lnTo>
                  <a:pt x="437149" y="110486"/>
                </a:lnTo>
                <a:lnTo>
                  <a:pt x="443827" y="110486"/>
                </a:lnTo>
                <a:lnTo>
                  <a:pt x="446731" y="110095"/>
                </a:lnTo>
                <a:lnTo>
                  <a:pt x="450070" y="109297"/>
                </a:lnTo>
                <a:lnTo>
                  <a:pt x="448388" y="97949"/>
                </a:lnTo>
                <a:lnTo>
                  <a:pt x="441504" y="97949"/>
                </a:lnTo>
                <a:lnTo>
                  <a:pt x="440197" y="97610"/>
                </a:lnTo>
                <a:lnTo>
                  <a:pt x="438455" y="96285"/>
                </a:lnTo>
                <a:lnTo>
                  <a:pt x="437874" y="95418"/>
                </a:lnTo>
                <a:lnTo>
                  <a:pt x="437003" y="93295"/>
                </a:lnTo>
                <a:lnTo>
                  <a:pt x="436858" y="90849"/>
                </a:lnTo>
                <a:lnTo>
                  <a:pt x="436858" y="40617"/>
                </a:lnTo>
                <a:close/>
              </a:path>
              <a:path w="450214" h="111760">
                <a:moveTo>
                  <a:pt x="448328" y="97542"/>
                </a:moveTo>
                <a:lnTo>
                  <a:pt x="446295" y="97813"/>
                </a:lnTo>
                <a:lnTo>
                  <a:pt x="444698" y="97949"/>
                </a:lnTo>
                <a:lnTo>
                  <a:pt x="448388" y="97949"/>
                </a:lnTo>
                <a:lnTo>
                  <a:pt x="448328" y="97542"/>
                </a:lnTo>
                <a:close/>
              </a:path>
              <a:path w="450214" h="111760">
                <a:moveTo>
                  <a:pt x="448328" y="30271"/>
                </a:moveTo>
                <a:lnTo>
                  <a:pt x="417113" y="30271"/>
                </a:lnTo>
                <a:lnTo>
                  <a:pt x="417113" y="40617"/>
                </a:lnTo>
                <a:lnTo>
                  <a:pt x="448328" y="40617"/>
                </a:lnTo>
                <a:lnTo>
                  <a:pt x="448328" y="30271"/>
                </a:lnTo>
                <a:close/>
              </a:path>
              <a:path w="450214" h="111760">
                <a:moveTo>
                  <a:pt x="436858" y="2599"/>
                </a:moveTo>
                <a:lnTo>
                  <a:pt x="425389" y="10549"/>
                </a:lnTo>
                <a:lnTo>
                  <a:pt x="425389" y="30271"/>
                </a:lnTo>
                <a:lnTo>
                  <a:pt x="436858" y="30271"/>
                </a:lnTo>
                <a:lnTo>
                  <a:pt x="436858" y="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0090" y="2102032"/>
            <a:ext cx="73608" cy="109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8112" y="2102032"/>
            <a:ext cx="450215" cy="111760"/>
          </a:xfrm>
          <a:custGeom>
            <a:avLst/>
            <a:gdLst/>
            <a:ahLst/>
            <a:cxnLst/>
            <a:rect l="l" t="t" r="r" b="b"/>
            <a:pathLst>
              <a:path w="450215" h="111760">
                <a:moveTo>
                  <a:pt x="41522" y="0"/>
                </a:moveTo>
                <a:lnTo>
                  <a:pt x="0" y="0"/>
                </a:lnTo>
                <a:lnTo>
                  <a:pt x="0" y="109501"/>
                </a:lnTo>
                <a:lnTo>
                  <a:pt x="12485" y="109501"/>
                </a:lnTo>
                <a:lnTo>
                  <a:pt x="12485" y="64909"/>
                </a:lnTo>
                <a:lnTo>
                  <a:pt x="36441" y="64909"/>
                </a:lnTo>
                <a:lnTo>
                  <a:pt x="66383" y="52168"/>
                </a:lnTo>
                <a:lnTo>
                  <a:pt x="12485" y="52168"/>
                </a:lnTo>
                <a:lnTo>
                  <a:pt x="12485" y="12944"/>
                </a:lnTo>
                <a:lnTo>
                  <a:pt x="67090" y="12944"/>
                </a:lnTo>
                <a:lnTo>
                  <a:pt x="66784" y="12214"/>
                </a:lnTo>
                <a:lnTo>
                  <a:pt x="49507" y="1002"/>
                </a:lnTo>
                <a:lnTo>
                  <a:pt x="46313" y="339"/>
                </a:lnTo>
                <a:lnTo>
                  <a:pt x="41522" y="0"/>
                </a:lnTo>
                <a:close/>
              </a:path>
              <a:path w="450215" h="111760">
                <a:moveTo>
                  <a:pt x="67090" y="12944"/>
                </a:moveTo>
                <a:lnTo>
                  <a:pt x="42103" y="12944"/>
                </a:lnTo>
                <a:lnTo>
                  <a:pt x="45878" y="13284"/>
                </a:lnTo>
                <a:lnTo>
                  <a:pt x="48055" y="13946"/>
                </a:lnTo>
                <a:lnTo>
                  <a:pt x="51249" y="14999"/>
                </a:lnTo>
                <a:lnTo>
                  <a:pt x="53863" y="17157"/>
                </a:lnTo>
                <a:lnTo>
                  <a:pt x="55750" y="20401"/>
                </a:lnTo>
                <a:lnTo>
                  <a:pt x="57783" y="23663"/>
                </a:lnTo>
                <a:lnTo>
                  <a:pt x="58799" y="27536"/>
                </a:lnTo>
                <a:lnTo>
                  <a:pt x="58799" y="38425"/>
                </a:lnTo>
                <a:lnTo>
                  <a:pt x="57057" y="43369"/>
                </a:lnTo>
                <a:lnTo>
                  <a:pt x="50378" y="50401"/>
                </a:lnTo>
                <a:lnTo>
                  <a:pt x="44716" y="52168"/>
                </a:lnTo>
                <a:lnTo>
                  <a:pt x="66383" y="52168"/>
                </a:lnTo>
                <a:lnTo>
                  <a:pt x="68962" y="48805"/>
                </a:lnTo>
                <a:lnTo>
                  <a:pt x="71575" y="40939"/>
                </a:lnTo>
                <a:lnTo>
                  <a:pt x="71575" y="26211"/>
                </a:lnTo>
                <a:lnTo>
                  <a:pt x="70559" y="21234"/>
                </a:lnTo>
                <a:lnTo>
                  <a:pt x="67090" y="12944"/>
                </a:lnTo>
                <a:close/>
              </a:path>
              <a:path w="450215" h="111760">
                <a:moveTo>
                  <a:pt x="122680" y="28471"/>
                </a:moveTo>
                <a:lnTo>
                  <a:pt x="104242" y="28471"/>
                </a:lnTo>
                <a:lnTo>
                  <a:pt x="96692" y="32157"/>
                </a:lnTo>
                <a:lnTo>
                  <a:pt x="81883" y="70481"/>
                </a:lnTo>
                <a:lnTo>
                  <a:pt x="82428" y="79600"/>
                </a:lnTo>
                <a:lnTo>
                  <a:pt x="107234" y="110612"/>
                </a:lnTo>
                <a:lnTo>
                  <a:pt x="114259" y="111285"/>
                </a:lnTo>
                <a:lnTo>
                  <a:pt x="122099" y="111285"/>
                </a:lnTo>
                <a:lnTo>
                  <a:pt x="128487" y="109025"/>
                </a:lnTo>
                <a:lnTo>
                  <a:pt x="133569" y="104524"/>
                </a:lnTo>
                <a:lnTo>
                  <a:pt x="138638" y="100141"/>
                </a:lnTo>
                <a:lnTo>
                  <a:pt x="108597" y="100141"/>
                </a:lnTo>
                <a:lnTo>
                  <a:pt x="103806" y="97847"/>
                </a:lnTo>
                <a:lnTo>
                  <a:pt x="100176" y="93278"/>
                </a:lnTo>
                <a:lnTo>
                  <a:pt x="96402" y="88691"/>
                </a:lnTo>
                <a:lnTo>
                  <a:pt x="94224" y="82015"/>
                </a:lnTo>
                <a:lnTo>
                  <a:pt x="93788" y="73267"/>
                </a:lnTo>
                <a:lnTo>
                  <a:pt x="144312" y="73267"/>
                </a:lnTo>
                <a:lnTo>
                  <a:pt x="144312" y="69682"/>
                </a:lnTo>
                <a:lnTo>
                  <a:pt x="143883" y="62310"/>
                </a:lnTo>
                <a:lnTo>
                  <a:pt x="94514" y="62310"/>
                </a:lnTo>
                <a:lnTo>
                  <a:pt x="94805" y="55277"/>
                </a:lnTo>
                <a:lnTo>
                  <a:pt x="96837" y="49705"/>
                </a:lnTo>
                <a:lnTo>
                  <a:pt x="100322" y="45593"/>
                </a:lnTo>
                <a:lnTo>
                  <a:pt x="103951" y="41483"/>
                </a:lnTo>
                <a:lnTo>
                  <a:pt x="108452" y="39427"/>
                </a:lnTo>
                <a:lnTo>
                  <a:pt x="135875" y="39427"/>
                </a:lnTo>
                <a:lnTo>
                  <a:pt x="135747" y="39224"/>
                </a:lnTo>
                <a:lnTo>
                  <a:pt x="130084" y="32055"/>
                </a:lnTo>
                <a:lnTo>
                  <a:pt x="122680" y="28471"/>
                </a:lnTo>
                <a:close/>
              </a:path>
              <a:path w="450215" h="111760">
                <a:moveTo>
                  <a:pt x="132117" y="84020"/>
                </a:moveTo>
                <a:lnTo>
                  <a:pt x="130375" y="89592"/>
                </a:lnTo>
                <a:lnTo>
                  <a:pt x="128052" y="93669"/>
                </a:lnTo>
                <a:lnTo>
                  <a:pt x="125003" y="96251"/>
                </a:lnTo>
                <a:lnTo>
                  <a:pt x="122099" y="98850"/>
                </a:lnTo>
                <a:lnTo>
                  <a:pt x="118470" y="100141"/>
                </a:lnTo>
                <a:lnTo>
                  <a:pt x="138638" y="100141"/>
                </a:lnTo>
                <a:lnTo>
                  <a:pt x="138795" y="100005"/>
                </a:lnTo>
                <a:lnTo>
                  <a:pt x="142135" y="93702"/>
                </a:lnTo>
                <a:lnTo>
                  <a:pt x="144022" y="85599"/>
                </a:lnTo>
                <a:lnTo>
                  <a:pt x="132117" y="84020"/>
                </a:lnTo>
                <a:close/>
              </a:path>
              <a:path w="450215" h="111760">
                <a:moveTo>
                  <a:pt x="135875" y="39427"/>
                </a:moveTo>
                <a:lnTo>
                  <a:pt x="119486" y="39427"/>
                </a:lnTo>
                <a:lnTo>
                  <a:pt x="124277" y="42010"/>
                </a:lnTo>
                <a:lnTo>
                  <a:pt x="128052" y="47191"/>
                </a:lnTo>
                <a:lnTo>
                  <a:pt x="130375" y="50503"/>
                </a:lnTo>
                <a:lnTo>
                  <a:pt x="131827" y="55549"/>
                </a:lnTo>
                <a:lnTo>
                  <a:pt x="132262" y="62310"/>
                </a:lnTo>
                <a:lnTo>
                  <a:pt x="143883" y="62310"/>
                </a:lnTo>
                <a:lnTo>
                  <a:pt x="143770" y="60384"/>
                </a:lnTo>
                <a:lnTo>
                  <a:pt x="142153" y="52211"/>
                </a:lnTo>
                <a:lnTo>
                  <a:pt x="139474" y="45158"/>
                </a:lnTo>
                <a:lnTo>
                  <a:pt x="135875" y="39427"/>
                </a:lnTo>
                <a:close/>
              </a:path>
              <a:path w="450215" h="111760">
                <a:moveTo>
                  <a:pt x="172188" y="30271"/>
                </a:moveTo>
                <a:lnTo>
                  <a:pt x="161880" y="30271"/>
                </a:lnTo>
                <a:lnTo>
                  <a:pt x="161880" y="109501"/>
                </a:lnTo>
                <a:lnTo>
                  <a:pt x="173204" y="109501"/>
                </a:lnTo>
                <a:lnTo>
                  <a:pt x="173204" y="62310"/>
                </a:lnTo>
                <a:lnTo>
                  <a:pt x="173930" y="57145"/>
                </a:lnTo>
                <a:lnTo>
                  <a:pt x="183802" y="42213"/>
                </a:lnTo>
                <a:lnTo>
                  <a:pt x="172188" y="42213"/>
                </a:lnTo>
                <a:lnTo>
                  <a:pt x="172188" y="30271"/>
                </a:lnTo>
                <a:close/>
              </a:path>
              <a:path w="450215" h="111760">
                <a:moveTo>
                  <a:pt x="190771" y="28471"/>
                </a:moveTo>
                <a:lnTo>
                  <a:pt x="184093" y="28471"/>
                </a:lnTo>
                <a:lnTo>
                  <a:pt x="181625" y="29371"/>
                </a:lnTo>
                <a:lnTo>
                  <a:pt x="177269" y="32955"/>
                </a:lnTo>
                <a:lnTo>
                  <a:pt x="174801" y="36642"/>
                </a:lnTo>
                <a:lnTo>
                  <a:pt x="172188" y="42213"/>
                </a:lnTo>
                <a:lnTo>
                  <a:pt x="189029" y="42213"/>
                </a:lnTo>
                <a:lnTo>
                  <a:pt x="191933" y="43199"/>
                </a:lnTo>
                <a:lnTo>
                  <a:pt x="194691" y="45186"/>
                </a:lnTo>
                <a:lnTo>
                  <a:pt x="198611" y="32649"/>
                </a:lnTo>
                <a:lnTo>
                  <a:pt x="194691" y="29864"/>
                </a:lnTo>
                <a:lnTo>
                  <a:pt x="190771" y="28471"/>
                </a:lnTo>
                <a:close/>
              </a:path>
              <a:path w="450215" h="111760">
                <a:moveTo>
                  <a:pt x="240279" y="28471"/>
                </a:moveTo>
                <a:lnTo>
                  <a:pt x="227067" y="28471"/>
                </a:lnTo>
                <a:lnTo>
                  <a:pt x="221695" y="30067"/>
                </a:lnTo>
                <a:lnTo>
                  <a:pt x="211823" y="36438"/>
                </a:lnTo>
                <a:lnTo>
                  <a:pt x="208048" y="41245"/>
                </a:lnTo>
                <a:lnTo>
                  <a:pt x="205725" y="47683"/>
                </a:lnTo>
                <a:lnTo>
                  <a:pt x="203257" y="54122"/>
                </a:lnTo>
                <a:lnTo>
                  <a:pt x="201950" y="61579"/>
                </a:lnTo>
                <a:lnTo>
                  <a:pt x="201950" y="70073"/>
                </a:lnTo>
                <a:lnTo>
                  <a:pt x="216033" y="107734"/>
                </a:lnTo>
                <a:lnTo>
                  <a:pt x="223583" y="111285"/>
                </a:lnTo>
                <a:lnTo>
                  <a:pt x="240134" y="111285"/>
                </a:lnTo>
                <a:lnTo>
                  <a:pt x="246377" y="108702"/>
                </a:lnTo>
                <a:lnTo>
                  <a:pt x="251458" y="103521"/>
                </a:lnTo>
                <a:lnTo>
                  <a:pt x="254868" y="100141"/>
                </a:lnTo>
                <a:lnTo>
                  <a:pt x="227067" y="100141"/>
                </a:lnTo>
                <a:lnTo>
                  <a:pt x="222567" y="97746"/>
                </a:lnTo>
                <a:lnTo>
                  <a:pt x="219082" y="92972"/>
                </a:lnTo>
                <a:lnTo>
                  <a:pt x="215453" y="88199"/>
                </a:lnTo>
                <a:lnTo>
                  <a:pt x="213710" y="80435"/>
                </a:lnTo>
                <a:lnTo>
                  <a:pt x="213710" y="59201"/>
                </a:lnTo>
                <a:lnTo>
                  <a:pt x="215598" y="51523"/>
                </a:lnTo>
                <a:lnTo>
                  <a:pt x="222857" y="41840"/>
                </a:lnTo>
                <a:lnTo>
                  <a:pt x="227503" y="39427"/>
                </a:lnTo>
                <a:lnTo>
                  <a:pt x="255752" y="39427"/>
                </a:lnTo>
                <a:lnTo>
                  <a:pt x="255669" y="39258"/>
                </a:lnTo>
                <a:lnTo>
                  <a:pt x="250877" y="34943"/>
                </a:lnTo>
                <a:lnTo>
                  <a:pt x="246232" y="30628"/>
                </a:lnTo>
                <a:lnTo>
                  <a:pt x="240279" y="28471"/>
                </a:lnTo>
                <a:close/>
              </a:path>
              <a:path w="450215" h="111760">
                <a:moveTo>
                  <a:pt x="249861" y="80435"/>
                </a:moveTo>
                <a:lnTo>
                  <a:pt x="248990" y="87196"/>
                </a:lnTo>
                <a:lnTo>
                  <a:pt x="246958" y="92174"/>
                </a:lnTo>
                <a:lnTo>
                  <a:pt x="243909" y="95367"/>
                </a:lnTo>
                <a:lnTo>
                  <a:pt x="241005" y="98544"/>
                </a:lnTo>
                <a:lnTo>
                  <a:pt x="237230" y="100141"/>
                </a:lnTo>
                <a:lnTo>
                  <a:pt x="254868" y="100141"/>
                </a:lnTo>
                <a:lnTo>
                  <a:pt x="256685" y="98340"/>
                </a:lnTo>
                <a:lnTo>
                  <a:pt x="259879" y="91239"/>
                </a:lnTo>
                <a:lnTo>
                  <a:pt x="261040" y="82219"/>
                </a:lnTo>
                <a:lnTo>
                  <a:pt x="249861" y="80435"/>
                </a:lnTo>
                <a:close/>
              </a:path>
              <a:path w="450215" h="111760">
                <a:moveTo>
                  <a:pt x="255752" y="39427"/>
                </a:moveTo>
                <a:lnTo>
                  <a:pt x="237230" y="39427"/>
                </a:lnTo>
                <a:lnTo>
                  <a:pt x="240424" y="40786"/>
                </a:lnTo>
                <a:lnTo>
                  <a:pt x="245941" y="46222"/>
                </a:lnTo>
                <a:lnTo>
                  <a:pt x="247829" y="50232"/>
                </a:lnTo>
                <a:lnTo>
                  <a:pt x="248845" y="55549"/>
                </a:lnTo>
                <a:lnTo>
                  <a:pt x="260024" y="53561"/>
                </a:lnTo>
                <a:lnTo>
                  <a:pt x="258717" y="45458"/>
                </a:lnTo>
                <a:lnTo>
                  <a:pt x="255752" y="39427"/>
                </a:lnTo>
                <a:close/>
              </a:path>
              <a:path w="450215" h="111760">
                <a:moveTo>
                  <a:pt x="307790" y="28471"/>
                </a:moveTo>
                <a:lnTo>
                  <a:pt x="289351" y="28471"/>
                </a:lnTo>
                <a:lnTo>
                  <a:pt x="281802" y="32157"/>
                </a:lnTo>
                <a:lnTo>
                  <a:pt x="266993" y="70481"/>
                </a:lnTo>
                <a:lnTo>
                  <a:pt x="267537" y="79600"/>
                </a:lnTo>
                <a:lnTo>
                  <a:pt x="292343" y="110612"/>
                </a:lnTo>
                <a:lnTo>
                  <a:pt x="299369" y="111285"/>
                </a:lnTo>
                <a:lnTo>
                  <a:pt x="307209" y="111285"/>
                </a:lnTo>
                <a:lnTo>
                  <a:pt x="313597" y="109025"/>
                </a:lnTo>
                <a:lnTo>
                  <a:pt x="318678" y="104524"/>
                </a:lnTo>
                <a:lnTo>
                  <a:pt x="323748" y="100141"/>
                </a:lnTo>
                <a:lnTo>
                  <a:pt x="293707" y="100141"/>
                </a:lnTo>
                <a:lnTo>
                  <a:pt x="288916" y="97847"/>
                </a:lnTo>
                <a:lnTo>
                  <a:pt x="285286" y="93278"/>
                </a:lnTo>
                <a:lnTo>
                  <a:pt x="281511" y="88691"/>
                </a:lnTo>
                <a:lnTo>
                  <a:pt x="279334" y="82015"/>
                </a:lnTo>
                <a:lnTo>
                  <a:pt x="278898" y="73267"/>
                </a:lnTo>
                <a:lnTo>
                  <a:pt x="329422" y="73267"/>
                </a:lnTo>
                <a:lnTo>
                  <a:pt x="329422" y="69682"/>
                </a:lnTo>
                <a:lnTo>
                  <a:pt x="328992" y="62310"/>
                </a:lnTo>
                <a:lnTo>
                  <a:pt x="279624" y="62310"/>
                </a:lnTo>
                <a:lnTo>
                  <a:pt x="279914" y="55277"/>
                </a:lnTo>
                <a:lnTo>
                  <a:pt x="281947" y="49705"/>
                </a:lnTo>
                <a:lnTo>
                  <a:pt x="285432" y="45593"/>
                </a:lnTo>
                <a:lnTo>
                  <a:pt x="289061" y="41483"/>
                </a:lnTo>
                <a:lnTo>
                  <a:pt x="293562" y="39427"/>
                </a:lnTo>
                <a:lnTo>
                  <a:pt x="320984" y="39427"/>
                </a:lnTo>
                <a:lnTo>
                  <a:pt x="320856" y="39224"/>
                </a:lnTo>
                <a:lnTo>
                  <a:pt x="315194" y="32055"/>
                </a:lnTo>
                <a:lnTo>
                  <a:pt x="307790" y="28471"/>
                </a:lnTo>
                <a:close/>
              </a:path>
              <a:path w="450215" h="111760">
                <a:moveTo>
                  <a:pt x="317227" y="84020"/>
                </a:moveTo>
                <a:lnTo>
                  <a:pt x="315484" y="89592"/>
                </a:lnTo>
                <a:lnTo>
                  <a:pt x="313161" y="93669"/>
                </a:lnTo>
                <a:lnTo>
                  <a:pt x="310113" y="96251"/>
                </a:lnTo>
                <a:lnTo>
                  <a:pt x="307209" y="98850"/>
                </a:lnTo>
                <a:lnTo>
                  <a:pt x="303579" y="100141"/>
                </a:lnTo>
                <a:lnTo>
                  <a:pt x="323748" y="100141"/>
                </a:lnTo>
                <a:lnTo>
                  <a:pt x="323905" y="100005"/>
                </a:lnTo>
                <a:lnTo>
                  <a:pt x="327244" y="93702"/>
                </a:lnTo>
                <a:lnTo>
                  <a:pt x="329132" y="85599"/>
                </a:lnTo>
                <a:lnTo>
                  <a:pt x="317227" y="84020"/>
                </a:lnTo>
                <a:close/>
              </a:path>
              <a:path w="450215" h="111760">
                <a:moveTo>
                  <a:pt x="320984" y="39427"/>
                </a:moveTo>
                <a:lnTo>
                  <a:pt x="304596" y="39427"/>
                </a:lnTo>
                <a:lnTo>
                  <a:pt x="309387" y="42010"/>
                </a:lnTo>
                <a:lnTo>
                  <a:pt x="313161" y="47191"/>
                </a:lnTo>
                <a:lnTo>
                  <a:pt x="315484" y="50503"/>
                </a:lnTo>
                <a:lnTo>
                  <a:pt x="316936" y="55549"/>
                </a:lnTo>
                <a:lnTo>
                  <a:pt x="317372" y="62310"/>
                </a:lnTo>
                <a:lnTo>
                  <a:pt x="328992" y="62310"/>
                </a:lnTo>
                <a:lnTo>
                  <a:pt x="328880" y="60384"/>
                </a:lnTo>
                <a:lnTo>
                  <a:pt x="327262" y="52211"/>
                </a:lnTo>
                <a:lnTo>
                  <a:pt x="324583" y="45158"/>
                </a:lnTo>
                <a:lnTo>
                  <a:pt x="320984" y="39427"/>
                </a:lnTo>
                <a:close/>
              </a:path>
              <a:path w="450215" h="111760">
                <a:moveTo>
                  <a:pt x="357297" y="30271"/>
                </a:moveTo>
                <a:lnTo>
                  <a:pt x="347134" y="30271"/>
                </a:lnTo>
                <a:lnTo>
                  <a:pt x="347134" y="109501"/>
                </a:lnTo>
                <a:lnTo>
                  <a:pt x="358604" y="109501"/>
                </a:lnTo>
                <a:lnTo>
                  <a:pt x="358669" y="55752"/>
                </a:lnTo>
                <a:lnTo>
                  <a:pt x="360346" y="49144"/>
                </a:lnTo>
                <a:lnTo>
                  <a:pt x="363976" y="45492"/>
                </a:lnTo>
                <a:lnTo>
                  <a:pt x="367460" y="41840"/>
                </a:lnTo>
                <a:lnTo>
                  <a:pt x="368444" y="41415"/>
                </a:lnTo>
                <a:lnTo>
                  <a:pt x="357297" y="41415"/>
                </a:lnTo>
                <a:lnTo>
                  <a:pt x="357297" y="30271"/>
                </a:lnTo>
                <a:close/>
              </a:path>
              <a:path w="450215" h="111760">
                <a:moveTo>
                  <a:pt x="399319" y="40022"/>
                </a:moveTo>
                <a:lnTo>
                  <a:pt x="379656" y="40022"/>
                </a:lnTo>
                <a:lnTo>
                  <a:pt x="382269" y="40854"/>
                </a:lnTo>
                <a:lnTo>
                  <a:pt x="386915" y="44167"/>
                </a:lnTo>
                <a:lnTo>
                  <a:pt x="388367" y="46324"/>
                </a:lnTo>
                <a:lnTo>
                  <a:pt x="389439" y="49144"/>
                </a:lnTo>
                <a:lnTo>
                  <a:pt x="390254" y="51624"/>
                </a:lnTo>
                <a:lnTo>
                  <a:pt x="390690" y="55752"/>
                </a:lnTo>
                <a:lnTo>
                  <a:pt x="390690" y="109501"/>
                </a:lnTo>
                <a:lnTo>
                  <a:pt x="402159" y="109501"/>
                </a:lnTo>
                <a:lnTo>
                  <a:pt x="402159" y="54478"/>
                </a:lnTo>
                <a:lnTo>
                  <a:pt x="401869" y="50096"/>
                </a:lnTo>
                <a:lnTo>
                  <a:pt x="401578" y="47581"/>
                </a:lnTo>
                <a:lnTo>
                  <a:pt x="400853" y="43861"/>
                </a:lnTo>
                <a:lnTo>
                  <a:pt x="399691" y="40617"/>
                </a:lnTo>
                <a:lnTo>
                  <a:pt x="399319" y="40022"/>
                </a:lnTo>
                <a:close/>
              </a:path>
              <a:path w="450215" h="111760">
                <a:moveTo>
                  <a:pt x="382995" y="28471"/>
                </a:moveTo>
                <a:lnTo>
                  <a:pt x="369493" y="28471"/>
                </a:lnTo>
                <a:lnTo>
                  <a:pt x="362379" y="32785"/>
                </a:lnTo>
                <a:lnTo>
                  <a:pt x="357297" y="41415"/>
                </a:lnTo>
                <a:lnTo>
                  <a:pt x="368444" y="41415"/>
                </a:lnTo>
                <a:lnTo>
                  <a:pt x="371671" y="40022"/>
                </a:lnTo>
                <a:lnTo>
                  <a:pt x="399319" y="40022"/>
                </a:lnTo>
                <a:lnTo>
                  <a:pt x="397949" y="37831"/>
                </a:lnTo>
                <a:lnTo>
                  <a:pt x="396352" y="35045"/>
                </a:lnTo>
                <a:lnTo>
                  <a:pt x="393739" y="32785"/>
                </a:lnTo>
                <a:lnTo>
                  <a:pt x="386770" y="29337"/>
                </a:lnTo>
                <a:lnTo>
                  <a:pt x="382995" y="28471"/>
                </a:lnTo>
                <a:close/>
              </a:path>
              <a:path w="450215" h="111760">
                <a:moveTo>
                  <a:pt x="436858" y="40617"/>
                </a:moveTo>
                <a:lnTo>
                  <a:pt x="425389" y="40617"/>
                </a:lnTo>
                <a:lnTo>
                  <a:pt x="425481" y="95418"/>
                </a:lnTo>
                <a:lnTo>
                  <a:pt x="425824" y="99614"/>
                </a:lnTo>
                <a:lnTo>
                  <a:pt x="427857" y="104642"/>
                </a:lnTo>
                <a:lnTo>
                  <a:pt x="429454" y="106681"/>
                </a:lnTo>
                <a:lnTo>
                  <a:pt x="431777" y="108193"/>
                </a:lnTo>
                <a:lnTo>
                  <a:pt x="433955" y="109722"/>
                </a:lnTo>
                <a:lnTo>
                  <a:pt x="437149" y="110486"/>
                </a:lnTo>
                <a:lnTo>
                  <a:pt x="443972" y="110486"/>
                </a:lnTo>
                <a:lnTo>
                  <a:pt x="446731" y="110095"/>
                </a:lnTo>
                <a:lnTo>
                  <a:pt x="450070" y="109297"/>
                </a:lnTo>
                <a:lnTo>
                  <a:pt x="448388" y="97949"/>
                </a:lnTo>
                <a:lnTo>
                  <a:pt x="441504" y="97949"/>
                </a:lnTo>
                <a:lnTo>
                  <a:pt x="440197" y="97610"/>
                </a:lnTo>
                <a:lnTo>
                  <a:pt x="438455" y="96285"/>
                </a:lnTo>
                <a:lnTo>
                  <a:pt x="437874" y="95418"/>
                </a:lnTo>
                <a:lnTo>
                  <a:pt x="437003" y="93295"/>
                </a:lnTo>
                <a:lnTo>
                  <a:pt x="436858" y="90849"/>
                </a:lnTo>
                <a:lnTo>
                  <a:pt x="436858" y="40617"/>
                </a:lnTo>
                <a:close/>
              </a:path>
              <a:path w="450215" h="111760">
                <a:moveTo>
                  <a:pt x="448328" y="97542"/>
                </a:moveTo>
                <a:lnTo>
                  <a:pt x="446295" y="97813"/>
                </a:lnTo>
                <a:lnTo>
                  <a:pt x="444698" y="97949"/>
                </a:lnTo>
                <a:lnTo>
                  <a:pt x="448388" y="97949"/>
                </a:lnTo>
                <a:lnTo>
                  <a:pt x="448328" y="97542"/>
                </a:lnTo>
                <a:close/>
              </a:path>
              <a:path w="450215" h="111760">
                <a:moveTo>
                  <a:pt x="448328" y="30271"/>
                </a:moveTo>
                <a:lnTo>
                  <a:pt x="417113" y="30271"/>
                </a:lnTo>
                <a:lnTo>
                  <a:pt x="417113" y="40617"/>
                </a:lnTo>
                <a:lnTo>
                  <a:pt x="448328" y="40617"/>
                </a:lnTo>
                <a:lnTo>
                  <a:pt x="448328" y="30271"/>
                </a:lnTo>
                <a:close/>
              </a:path>
              <a:path w="450215" h="111760">
                <a:moveTo>
                  <a:pt x="436858" y="2599"/>
                </a:moveTo>
                <a:lnTo>
                  <a:pt x="425389" y="10549"/>
                </a:lnTo>
                <a:lnTo>
                  <a:pt x="425389" y="30271"/>
                </a:lnTo>
                <a:lnTo>
                  <a:pt x="436858" y="30271"/>
                </a:lnTo>
                <a:lnTo>
                  <a:pt x="436858" y="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1930" y="2102032"/>
            <a:ext cx="73608" cy="10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9922" y="1835414"/>
            <a:ext cx="278765" cy="111760"/>
          </a:xfrm>
          <a:custGeom>
            <a:avLst/>
            <a:gdLst/>
            <a:ahLst/>
            <a:cxnLst/>
            <a:rect l="l" t="t" r="r" b="b"/>
            <a:pathLst>
              <a:path w="278765" h="111760">
                <a:moveTo>
                  <a:pt x="43264" y="12944"/>
                </a:moveTo>
                <a:lnTo>
                  <a:pt x="30779" y="12944"/>
                </a:lnTo>
                <a:lnTo>
                  <a:pt x="30779" y="109484"/>
                </a:lnTo>
                <a:lnTo>
                  <a:pt x="43264" y="109484"/>
                </a:lnTo>
                <a:lnTo>
                  <a:pt x="43264" y="12944"/>
                </a:lnTo>
                <a:close/>
              </a:path>
              <a:path w="278765" h="111760">
                <a:moveTo>
                  <a:pt x="74189" y="0"/>
                </a:moveTo>
                <a:lnTo>
                  <a:pt x="0" y="0"/>
                </a:lnTo>
                <a:lnTo>
                  <a:pt x="0" y="12944"/>
                </a:lnTo>
                <a:lnTo>
                  <a:pt x="74189" y="12944"/>
                </a:lnTo>
                <a:lnTo>
                  <a:pt x="74189" y="0"/>
                </a:lnTo>
                <a:close/>
              </a:path>
              <a:path w="278765" h="111760">
                <a:moveTo>
                  <a:pt x="118470" y="28471"/>
                </a:moveTo>
                <a:lnTo>
                  <a:pt x="100757" y="28471"/>
                </a:lnTo>
                <a:lnTo>
                  <a:pt x="93788" y="31375"/>
                </a:lnTo>
                <a:lnTo>
                  <a:pt x="77528" y="69869"/>
                </a:lnTo>
                <a:lnTo>
                  <a:pt x="78074" y="79332"/>
                </a:lnTo>
                <a:lnTo>
                  <a:pt x="99741" y="111285"/>
                </a:lnTo>
                <a:lnTo>
                  <a:pt x="115130" y="111285"/>
                </a:lnTo>
                <a:lnTo>
                  <a:pt x="120647" y="109654"/>
                </a:lnTo>
                <a:lnTo>
                  <a:pt x="125584" y="106392"/>
                </a:lnTo>
                <a:lnTo>
                  <a:pt x="130665" y="103148"/>
                </a:lnTo>
                <a:lnTo>
                  <a:pt x="133172" y="100124"/>
                </a:lnTo>
                <a:lnTo>
                  <a:pt x="103516" y="100124"/>
                </a:lnTo>
                <a:lnTo>
                  <a:pt x="98870" y="97610"/>
                </a:lnTo>
                <a:lnTo>
                  <a:pt x="94950" y="92564"/>
                </a:lnTo>
                <a:lnTo>
                  <a:pt x="91175" y="87519"/>
                </a:lnTo>
                <a:lnTo>
                  <a:pt x="89288" y="79960"/>
                </a:lnTo>
                <a:lnTo>
                  <a:pt x="89317" y="59543"/>
                </a:lnTo>
                <a:lnTo>
                  <a:pt x="91175" y="52049"/>
                </a:lnTo>
                <a:lnTo>
                  <a:pt x="94950" y="47072"/>
                </a:lnTo>
                <a:lnTo>
                  <a:pt x="98870" y="42094"/>
                </a:lnTo>
                <a:lnTo>
                  <a:pt x="103516" y="39614"/>
                </a:lnTo>
                <a:lnTo>
                  <a:pt x="132445" y="39614"/>
                </a:lnTo>
                <a:lnTo>
                  <a:pt x="132117" y="39122"/>
                </a:lnTo>
                <a:lnTo>
                  <a:pt x="126164" y="32021"/>
                </a:lnTo>
                <a:lnTo>
                  <a:pt x="118470" y="28471"/>
                </a:lnTo>
                <a:close/>
              </a:path>
              <a:path w="278765" h="111760">
                <a:moveTo>
                  <a:pt x="132445" y="39614"/>
                </a:moveTo>
                <a:lnTo>
                  <a:pt x="114840" y="39614"/>
                </a:lnTo>
                <a:lnTo>
                  <a:pt x="119631" y="42128"/>
                </a:lnTo>
                <a:lnTo>
                  <a:pt x="127181" y="52219"/>
                </a:lnTo>
                <a:lnTo>
                  <a:pt x="129039" y="59543"/>
                </a:lnTo>
                <a:lnTo>
                  <a:pt x="129035" y="79960"/>
                </a:lnTo>
                <a:lnTo>
                  <a:pt x="127181" y="87519"/>
                </a:lnTo>
                <a:lnTo>
                  <a:pt x="123551" y="92564"/>
                </a:lnTo>
                <a:lnTo>
                  <a:pt x="119776" y="97610"/>
                </a:lnTo>
                <a:lnTo>
                  <a:pt x="114985" y="100124"/>
                </a:lnTo>
                <a:lnTo>
                  <a:pt x="133172" y="100124"/>
                </a:lnTo>
                <a:lnTo>
                  <a:pt x="134440" y="98595"/>
                </a:lnTo>
                <a:lnTo>
                  <a:pt x="139667" y="86924"/>
                </a:lnTo>
                <a:lnTo>
                  <a:pt x="140901" y="79332"/>
                </a:lnTo>
                <a:lnTo>
                  <a:pt x="140973" y="68680"/>
                </a:lnTo>
                <a:lnTo>
                  <a:pt x="140426" y="59742"/>
                </a:lnTo>
                <a:lnTo>
                  <a:pt x="138777" y="51837"/>
                </a:lnTo>
                <a:lnTo>
                  <a:pt x="136012" y="44963"/>
                </a:lnTo>
                <a:lnTo>
                  <a:pt x="132445" y="39614"/>
                </a:lnTo>
                <a:close/>
              </a:path>
              <a:path w="278765" h="111760">
                <a:moveTo>
                  <a:pt x="171462" y="40600"/>
                </a:moveTo>
                <a:lnTo>
                  <a:pt x="160137" y="40600"/>
                </a:lnTo>
                <a:lnTo>
                  <a:pt x="160230" y="95418"/>
                </a:lnTo>
                <a:lnTo>
                  <a:pt x="160573" y="99597"/>
                </a:lnTo>
                <a:lnTo>
                  <a:pt x="161589" y="102128"/>
                </a:lnTo>
                <a:lnTo>
                  <a:pt x="162460" y="104642"/>
                </a:lnTo>
                <a:lnTo>
                  <a:pt x="164057" y="106664"/>
                </a:lnTo>
                <a:lnTo>
                  <a:pt x="168703" y="109722"/>
                </a:lnTo>
                <a:lnTo>
                  <a:pt x="171897" y="110486"/>
                </a:lnTo>
                <a:lnTo>
                  <a:pt x="178576" y="110486"/>
                </a:lnTo>
                <a:lnTo>
                  <a:pt x="181480" y="110078"/>
                </a:lnTo>
                <a:lnTo>
                  <a:pt x="184819" y="109280"/>
                </a:lnTo>
                <a:lnTo>
                  <a:pt x="183135" y="97932"/>
                </a:lnTo>
                <a:lnTo>
                  <a:pt x="176253" y="97932"/>
                </a:lnTo>
                <a:lnTo>
                  <a:pt x="174946" y="97610"/>
                </a:lnTo>
                <a:lnTo>
                  <a:pt x="174075" y="96947"/>
                </a:lnTo>
                <a:lnTo>
                  <a:pt x="173059" y="96285"/>
                </a:lnTo>
                <a:lnTo>
                  <a:pt x="172478" y="95418"/>
                </a:lnTo>
                <a:lnTo>
                  <a:pt x="172029" y="94297"/>
                </a:lnTo>
                <a:lnTo>
                  <a:pt x="171752" y="93295"/>
                </a:lnTo>
                <a:lnTo>
                  <a:pt x="171462" y="90832"/>
                </a:lnTo>
                <a:lnTo>
                  <a:pt x="171462" y="40600"/>
                </a:lnTo>
                <a:close/>
              </a:path>
              <a:path w="278765" h="111760">
                <a:moveTo>
                  <a:pt x="183077" y="97542"/>
                </a:moveTo>
                <a:lnTo>
                  <a:pt x="181044" y="97813"/>
                </a:lnTo>
                <a:lnTo>
                  <a:pt x="179302" y="97932"/>
                </a:lnTo>
                <a:lnTo>
                  <a:pt x="183135" y="97932"/>
                </a:lnTo>
                <a:lnTo>
                  <a:pt x="183077" y="97542"/>
                </a:lnTo>
                <a:close/>
              </a:path>
              <a:path w="278765" h="111760">
                <a:moveTo>
                  <a:pt x="183077" y="30254"/>
                </a:moveTo>
                <a:lnTo>
                  <a:pt x="151717" y="30254"/>
                </a:lnTo>
                <a:lnTo>
                  <a:pt x="151717" y="40600"/>
                </a:lnTo>
                <a:lnTo>
                  <a:pt x="183077" y="40600"/>
                </a:lnTo>
                <a:lnTo>
                  <a:pt x="183077" y="30254"/>
                </a:lnTo>
                <a:close/>
              </a:path>
              <a:path w="278765" h="111760">
                <a:moveTo>
                  <a:pt x="171462" y="2582"/>
                </a:moveTo>
                <a:lnTo>
                  <a:pt x="160137" y="10549"/>
                </a:lnTo>
                <a:lnTo>
                  <a:pt x="160137" y="30254"/>
                </a:lnTo>
                <a:lnTo>
                  <a:pt x="171462" y="30254"/>
                </a:lnTo>
                <a:lnTo>
                  <a:pt x="171462" y="2582"/>
                </a:lnTo>
                <a:close/>
              </a:path>
              <a:path w="278765" h="111760">
                <a:moveTo>
                  <a:pt x="243338" y="39614"/>
                </a:moveTo>
                <a:lnTo>
                  <a:pt x="223438" y="39614"/>
                </a:lnTo>
                <a:lnTo>
                  <a:pt x="227793" y="41075"/>
                </a:lnTo>
                <a:lnTo>
                  <a:pt x="230697" y="43997"/>
                </a:lnTo>
                <a:lnTo>
                  <a:pt x="232875" y="46239"/>
                </a:lnTo>
                <a:lnTo>
                  <a:pt x="233891" y="50164"/>
                </a:lnTo>
                <a:lnTo>
                  <a:pt x="233891" y="59116"/>
                </a:lnTo>
                <a:lnTo>
                  <a:pt x="229535" y="60985"/>
                </a:lnTo>
                <a:lnTo>
                  <a:pt x="222712" y="62496"/>
                </a:lnTo>
                <a:lnTo>
                  <a:pt x="213565" y="63703"/>
                </a:lnTo>
                <a:lnTo>
                  <a:pt x="208919" y="64365"/>
                </a:lnTo>
                <a:lnTo>
                  <a:pt x="205435" y="65096"/>
                </a:lnTo>
                <a:lnTo>
                  <a:pt x="203257" y="65894"/>
                </a:lnTo>
                <a:lnTo>
                  <a:pt x="200208" y="66811"/>
                </a:lnTo>
                <a:lnTo>
                  <a:pt x="186851" y="84733"/>
                </a:lnTo>
                <a:lnTo>
                  <a:pt x="186851" y="95214"/>
                </a:lnTo>
                <a:lnTo>
                  <a:pt x="188739" y="100667"/>
                </a:lnTo>
                <a:lnTo>
                  <a:pt x="192804" y="104914"/>
                </a:lnTo>
                <a:lnTo>
                  <a:pt x="196724" y="109161"/>
                </a:lnTo>
                <a:lnTo>
                  <a:pt x="202386" y="111285"/>
                </a:lnTo>
                <a:lnTo>
                  <a:pt x="214436" y="111285"/>
                </a:lnTo>
                <a:lnTo>
                  <a:pt x="218647" y="110418"/>
                </a:lnTo>
                <a:lnTo>
                  <a:pt x="226487" y="106970"/>
                </a:lnTo>
                <a:lnTo>
                  <a:pt x="230697" y="103980"/>
                </a:lnTo>
                <a:lnTo>
                  <a:pt x="233930" y="100718"/>
                </a:lnTo>
                <a:lnTo>
                  <a:pt x="208193" y="100718"/>
                </a:lnTo>
                <a:lnTo>
                  <a:pt x="204854" y="99529"/>
                </a:lnTo>
                <a:lnTo>
                  <a:pt x="200208" y="94756"/>
                </a:lnTo>
                <a:lnTo>
                  <a:pt x="199126" y="91970"/>
                </a:lnTo>
                <a:lnTo>
                  <a:pt x="199047" y="85803"/>
                </a:lnTo>
                <a:lnTo>
                  <a:pt x="199628" y="83680"/>
                </a:lnTo>
                <a:lnTo>
                  <a:pt x="223438" y="73385"/>
                </a:lnTo>
                <a:lnTo>
                  <a:pt x="229681" y="71670"/>
                </a:lnTo>
                <a:lnTo>
                  <a:pt x="233891" y="69665"/>
                </a:lnTo>
                <a:lnTo>
                  <a:pt x="245506" y="69665"/>
                </a:lnTo>
                <a:lnTo>
                  <a:pt x="245386" y="48974"/>
                </a:lnTo>
                <a:lnTo>
                  <a:pt x="245360" y="48244"/>
                </a:lnTo>
                <a:lnTo>
                  <a:pt x="244925" y="45985"/>
                </a:lnTo>
                <a:lnTo>
                  <a:pt x="244344" y="42264"/>
                </a:lnTo>
                <a:lnTo>
                  <a:pt x="243338" y="39614"/>
                </a:lnTo>
                <a:close/>
              </a:path>
              <a:path w="278765" h="111760">
                <a:moveTo>
                  <a:pt x="246205" y="99733"/>
                </a:moveTo>
                <a:lnTo>
                  <a:pt x="234907" y="99733"/>
                </a:lnTo>
                <a:lnTo>
                  <a:pt x="235343" y="103453"/>
                </a:lnTo>
                <a:lnTo>
                  <a:pt x="236069" y="106698"/>
                </a:lnTo>
                <a:lnTo>
                  <a:pt x="237230" y="109484"/>
                </a:lnTo>
                <a:lnTo>
                  <a:pt x="249280" y="109484"/>
                </a:lnTo>
                <a:lnTo>
                  <a:pt x="247829" y="106426"/>
                </a:lnTo>
                <a:lnTo>
                  <a:pt x="246812" y="103249"/>
                </a:lnTo>
                <a:lnTo>
                  <a:pt x="246205" y="99733"/>
                </a:lnTo>
                <a:close/>
              </a:path>
              <a:path w="278765" h="111760">
                <a:moveTo>
                  <a:pt x="245506" y="69665"/>
                </a:moveTo>
                <a:lnTo>
                  <a:pt x="233891" y="69665"/>
                </a:lnTo>
                <a:lnTo>
                  <a:pt x="233800" y="81183"/>
                </a:lnTo>
                <a:lnTo>
                  <a:pt x="233310" y="84937"/>
                </a:lnTo>
                <a:lnTo>
                  <a:pt x="232004" y="87978"/>
                </a:lnTo>
                <a:lnTo>
                  <a:pt x="230407" y="91970"/>
                </a:lnTo>
                <a:lnTo>
                  <a:pt x="227938" y="95078"/>
                </a:lnTo>
                <a:lnTo>
                  <a:pt x="220970" y="99597"/>
                </a:lnTo>
                <a:lnTo>
                  <a:pt x="217050" y="100718"/>
                </a:lnTo>
                <a:lnTo>
                  <a:pt x="233930" y="100718"/>
                </a:lnTo>
                <a:lnTo>
                  <a:pt x="234907" y="99733"/>
                </a:lnTo>
                <a:lnTo>
                  <a:pt x="246205" y="99733"/>
                </a:lnTo>
                <a:lnTo>
                  <a:pt x="245796" y="96607"/>
                </a:lnTo>
                <a:lnTo>
                  <a:pt x="245618" y="91766"/>
                </a:lnTo>
                <a:lnTo>
                  <a:pt x="245506" y="69665"/>
                </a:lnTo>
                <a:close/>
              </a:path>
              <a:path w="278765" h="111760">
                <a:moveTo>
                  <a:pt x="225035" y="28471"/>
                </a:moveTo>
                <a:lnTo>
                  <a:pt x="213565" y="28471"/>
                </a:lnTo>
                <a:lnTo>
                  <a:pt x="208339" y="29388"/>
                </a:lnTo>
                <a:lnTo>
                  <a:pt x="199628" y="33108"/>
                </a:lnTo>
                <a:lnTo>
                  <a:pt x="196143" y="35758"/>
                </a:lnTo>
                <a:lnTo>
                  <a:pt x="193820" y="39207"/>
                </a:lnTo>
                <a:lnTo>
                  <a:pt x="191352" y="42672"/>
                </a:lnTo>
                <a:lnTo>
                  <a:pt x="189755" y="47174"/>
                </a:lnTo>
                <a:lnTo>
                  <a:pt x="188739" y="52746"/>
                </a:lnTo>
                <a:lnTo>
                  <a:pt x="199918" y="54546"/>
                </a:lnTo>
                <a:lnTo>
                  <a:pt x="201079" y="48974"/>
                </a:lnTo>
                <a:lnTo>
                  <a:pt x="203112" y="45084"/>
                </a:lnTo>
                <a:lnTo>
                  <a:pt x="208339" y="40702"/>
                </a:lnTo>
                <a:lnTo>
                  <a:pt x="212259" y="39614"/>
                </a:lnTo>
                <a:lnTo>
                  <a:pt x="243338" y="39614"/>
                </a:lnTo>
                <a:lnTo>
                  <a:pt x="243183" y="39207"/>
                </a:lnTo>
                <a:lnTo>
                  <a:pt x="239698" y="34433"/>
                </a:lnTo>
                <a:lnTo>
                  <a:pt x="237085" y="32446"/>
                </a:lnTo>
                <a:lnTo>
                  <a:pt x="229826" y="29252"/>
                </a:lnTo>
                <a:lnTo>
                  <a:pt x="225035" y="28471"/>
                </a:lnTo>
                <a:close/>
              </a:path>
              <a:path w="278765" h="111760">
                <a:moveTo>
                  <a:pt x="278172" y="0"/>
                </a:moveTo>
                <a:lnTo>
                  <a:pt x="266557" y="0"/>
                </a:lnTo>
                <a:lnTo>
                  <a:pt x="266557" y="109484"/>
                </a:lnTo>
                <a:lnTo>
                  <a:pt x="278172" y="109484"/>
                </a:lnTo>
                <a:lnTo>
                  <a:pt x="278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7649" y="1835414"/>
            <a:ext cx="446405" cy="142240"/>
          </a:xfrm>
          <a:custGeom>
            <a:avLst/>
            <a:gdLst/>
            <a:ahLst/>
            <a:cxnLst/>
            <a:rect l="l" t="t" r="r" b="b"/>
            <a:pathLst>
              <a:path w="446404" h="142239">
                <a:moveTo>
                  <a:pt x="18728" y="0"/>
                </a:moveTo>
                <a:lnTo>
                  <a:pt x="0" y="0"/>
                </a:lnTo>
                <a:lnTo>
                  <a:pt x="0" y="109484"/>
                </a:lnTo>
                <a:lnTo>
                  <a:pt x="11905" y="109484"/>
                </a:lnTo>
                <a:lnTo>
                  <a:pt x="11905" y="16324"/>
                </a:lnTo>
                <a:lnTo>
                  <a:pt x="23381" y="16324"/>
                </a:lnTo>
                <a:lnTo>
                  <a:pt x="18728" y="0"/>
                </a:lnTo>
                <a:close/>
              </a:path>
              <a:path w="446404" h="142239">
                <a:moveTo>
                  <a:pt x="23381" y="16324"/>
                </a:moveTo>
                <a:lnTo>
                  <a:pt x="11905" y="16324"/>
                </a:lnTo>
                <a:lnTo>
                  <a:pt x="38909" y="109484"/>
                </a:lnTo>
                <a:lnTo>
                  <a:pt x="50088" y="109484"/>
                </a:lnTo>
                <a:lnTo>
                  <a:pt x="54776" y="93753"/>
                </a:lnTo>
                <a:lnTo>
                  <a:pt x="45152" y="93753"/>
                </a:lnTo>
                <a:lnTo>
                  <a:pt x="44176" y="89778"/>
                </a:lnTo>
                <a:lnTo>
                  <a:pt x="42829" y="84733"/>
                </a:lnTo>
                <a:lnTo>
                  <a:pt x="40796" y="77428"/>
                </a:lnTo>
                <a:lnTo>
                  <a:pt x="23381" y="16324"/>
                </a:lnTo>
                <a:close/>
              </a:path>
              <a:path w="446404" h="142239">
                <a:moveTo>
                  <a:pt x="89288" y="17904"/>
                </a:moveTo>
                <a:lnTo>
                  <a:pt x="77383" y="17904"/>
                </a:lnTo>
                <a:lnTo>
                  <a:pt x="77383" y="109484"/>
                </a:lnTo>
                <a:lnTo>
                  <a:pt x="89288" y="109484"/>
                </a:lnTo>
                <a:lnTo>
                  <a:pt x="89288" y="17904"/>
                </a:lnTo>
                <a:close/>
              </a:path>
              <a:path w="446404" h="142239">
                <a:moveTo>
                  <a:pt x="89288" y="0"/>
                </a:moveTo>
                <a:lnTo>
                  <a:pt x="72592" y="0"/>
                </a:lnTo>
                <a:lnTo>
                  <a:pt x="50088" y="76239"/>
                </a:lnTo>
                <a:lnTo>
                  <a:pt x="47910" y="83935"/>
                </a:lnTo>
                <a:lnTo>
                  <a:pt x="46168" y="89778"/>
                </a:lnTo>
                <a:lnTo>
                  <a:pt x="45152" y="93753"/>
                </a:lnTo>
                <a:lnTo>
                  <a:pt x="54776" y="93753"/>
                </a:lnTo>
                <a:lnTo>
                  <a:pt x="77383" y="17904"/>
                </a:lnTo>
                <a:lnTo>
                  <a:pt x="89288" y="17904"/>
                </a:lnTo>
                <a:lnTo>
                  <a:pt x="89288" y="0"/>
                </a:lnTo>
                <a:close/>
              </a:path>
              <a:path w="446404" h="142239">
                <a:moveTo>
                  <a:pt x="108452" y="0"/>
                </a:moveTo>
                <a:lnTo>
                  <a:pt x="96982" y="0"/>
                </a:lnTo>
                <a:lnTo>
                  <a:pt x="96982" y="15526"/>
                </a:lnTo>
                <a:lnTo>
                  <a:pt x="108452" y="15526"/>
                </a:lnTo>
                <a:lnTo>
                  <a:pt x="108452" y="0"/>
                </a:lnTo>
                <a:close/>
              </a:path>
              <a:path w="446404" h="142239">
                <a:moveTo>
                  <a:pt x="108452" y="30254"/>
                </a:moveTo>
                <a:lnTo>
                  <a:pt x="96982" y="30254"/>
                </a:lnTo>
                <a:lnTo>
                  <a:pt x="96982" y="109484"/>
                </a:lnTo>
                <a:lnTo>
                  <a:pt x="108452" y="109484"/>
                </a:lnTo>
                <a:lnTo>
                  <a:pt x="108452" y="30254"/>
                </a:lnTo>
                <a:close/>
              </a:path>
              <a:path w="446404" h="142239">
                <a:moveTo>
                  <a:pt x="136182" y="83799"/>
                </a:moveTo>
                <a:lnTo>
                  <a:pt x="125003" y="85803"/>
                </a:lnTo>
                <a:lnTo>
                  <a:pt x="126310" y="94161"/>
                </a:lnTo>
                <a:lnTo>
                  <a:pt x="129213" y="100497"/>
                </a:lnTo>
                <a:lnTo>
                  <a:pt x="133714" y="104812"/>
                </a:lnTo>
                <a:lnTo>
                  <a:pt x="138360" y="109127"/>
                </a:lnTo>
                <a:lnTo>
                  <a:pt x="145038" y="111285"/>
                </a:lnTo>
                <a:lnTo>
                  <a:pt x="159266" y="111285"/>
                </a:lnTo>
                <a:lnTo>
                  <a:pt x="164057" y="110180"/>
                </a:lnTo>
                <a:lnTo>
                  <a:pt x="172478" y="105798"/>
                </a:lnTo>
                <a:lnTo>
                  <a:pt x="175672" y="102757"/>
                </a:lnTo>
                <a:lnTo>
                  <a:pt x="177137" y="100124"/>
                </a:lnTo>
                <a:lnTo>
                  <a:pt x="148523" y="100124"/>
                </a:lnTo>
                <a:lnTo>
                  <a:pt x="144458" y="98731"/>
                </a:lnTo>
                <a:lnTo>
                  <a:pt x="138650" y="93159"/>
                </a:lnTo>
                <a:lnTo>
                  <a:pt x="136908" y="89116"/>
                </a:lnTo>
                <a:lnTo>
                  <a:pt x="136182" y="83799"/>
                </a:lnTo>
                <a:close/>
              </a:path>
              <a:path w="446404" h="142239">
                <a:moveTo>
                  <a:pt x="157089" y="28471"/>
                </a:moveTo>
                <a:lnTo>
                  <a:pt x="148232" y="28471"/>
                </a:lnTo>
                <a:lnTo>
                  <a:pt x="144893" y="28997"/>
                </a:lnTo>
                <a:lnTo>
                  <a:pt x="138729" y="31155"/>
                </a:lnTo>
                <a:lnTo>
                  <a:pt x="136327" y="32378"/>
                </a:lnTo>
                <a:lnTo>
                  <a:pt x="134585" y="33839"/>
                </a:lnTo>
                <a:lnTo>
                  <a:pt x="132117" y="35826"/>
                </a:lnTo>
                <a:lnTo>
                  <a:pt x="130230" y="38357"/>
                </a:lnTo>
                <a:lnTo>
                  <a:pt x="127616" y="44456"/>
                </a:lnTo>
                <a:lnTo>
                  <a:pt x="126890" y="47700"/>
                </a:lnTo>
                <a:lnTo>
                  <a:pt x="126890" y="55141"/>
                </a:lnTo>
                <a:lnTo>
                  <a:pt x="160428" y="77700"/>
                </a:lnTo>
                <a:lnTo>
                  <a:pt x="164348" y="79229"/>
                </a:lnTo>
                <a:lnTo>
                  <a:pt x="168268" y="82151"/>
                </a:lnTo>
                <a:lnTo>
                  <a:pt x="169429" y="84529"/>
                </a:lnTo>
                <a:lnTo>
                  <a:pt x="169429" y="91035"/>
                </a:lnTo>
                <a:lnTo>
                  <a:pt x="168123" y="93991"/>
                </a:lnTo>
                <a:lnTo>
                  <a:pt x="165509" y="96454"/>
                </a:lnTo>
                <a:lnTo>
                  <a:pt x="163041" y="98901"/>
                </a:lnTo>
                <a:lnTo>
                  <a:pt x="159121" y="100124"/>
                </a:lnTo>
                <a:lnTo>
                  <a:pt x="177137" y="100124"/>
                </a:lnTo>
                <a:lnTo>
                  <a:pt x="180028" y="94926"/>
                </a:lnTo>
                <a:lnTo>
                  <a:pt x="181100" y="91035"/>
                </a:lnTo>
                <a:lnTo>
                  <a:pt x="181189" y="81556"/>
                </a:lnTo>
                <a:lnTo>
                  <a:pt x="180173" y="77700"/>
                </a:lnTo>
                <a:lnTo>
                  <a:pt x="148232" y="59592"/>
                </a:lnTo>
                <a:lnTo>
                  <a:pt x="144893" y="58453"/>
                </a:lnTo>
                <a:lnTo>
                  <a:pt x="137924" y="51489"/>
                </a:lnTo>
                <a:lnTo>
                  <a:pt x="137924" y="46970"/>
                </a:lnTo>
                <a:lnTo>
                  <a:pt x="139086" y="44558"/>
                </a:lnTo>
                <a:lnTo>
                  <a:pt x="141264" y="42502"/>
                </a:lnTo>
                <a:lnTo>
                  <a:pt x="143586" y="40447"/>
                </a:lnTo>
                <a:lnTo>
                  <a:pt x="147361" y="39410"/>
                </a:lnTo>
                <a:lnTo>
                  <a:pt x="175271" y="39410"/>
                </a:lnTo>
                <a:lnTo>
                  <a:pt x="172768" y="35367"/>
                </a:lnTo>
                <a:lnTo>
                  <a:pt x="169720" y="32938"/>
                </a:lnTo>
                <a:lnTo>
                  <a:pt x="165723" y="31121"/>
                </a:lnTo>
                <a:lnTo>
                  <a:pt x="161734" y="29354"/>
                </a:lnTo>
                <a:lnTo>
                  <a:pt x="157089" y="28471"/>
                </a:lnTo>
                <a:close/>
              </a:path>
              <a:path w="446404" h="142239">
                <a:moveTo>
                  <a:pt x="175271" y="39410"/>
                </a:moveTo>
                <a:lnTo>
                  <a:pt x="157089" y="39410"/>
                </a:lnTo>
                <a:lnTo>
                  <a:pt x="160573" y="40566"/>
                </a:lnTo>
                <a:lnTo>
                  <a:pt x="165509" y="45220"/>
                </a:lnTo>
                <a:lnTo>
                  <a:pt x="166961" y="48363"/>
                </a:lnTo>
                <a:lnTo>
                  <a:pt x="167397" y="52355"/>
                </a:lnTo>
                <a:lnTo>
                  <a:pt x="178576" y="50554"/>
                </a:lnTo>
                <a:lnTo>
                  <a:pt x="177850" y="45509"/>
                </a:lnTo>
                <a:lnTo>
                  <a:pt x="176543" y="41466"/>
                </a:lnTo>
                <a:lnTo>
                  <a:pt x="175271" y="39410"/>
                </a:lnTo>
                <a:close/>
              </a:path>
              <a:path w="446404" h="142239">
                <a:moveTo>
                  <a:pt x="212404" y="83799"/>
                </a:moveTo>
                <a:lnTo>
                  <a:pt x="201225" y="85803"/>
                </a:lnTo>
                <a:lnTo>
                  <a:pt x="202531" y="94161"/>
                </a:lnTo>
                <a:lnTo>
                  <a:pt x="205435" y="100497"/>
                </a:lnTo>
                <a:lnTo>
                  <a:pt x="209936" y="104812"/>
                </a:lnTo>
                <a:lnTo>
                  <a:pt x="214581" y="109127"/>
                </a:lnTo>
                <a:lnTo>
                  <a:pt x="221260" y="111285"/>
                </a:lnTo>
                <a:lnTo>
                  <a:pt x="235488" y="111285"/>
                </a:lnTo>
                <a:lnTo>
                  <a:pt x="240279" y="110180"/>
                </a:lnTo>
                <a:lnTo>
                  <a:pt x="248700" y="105798"/>
                </a:lnTo>
                <a:lnTo>
                  <a:pt x="251894" y="102757"/>
                </a:lnTo>
                <a:lnTo>
                  <a:pt x="253358" y="100124"/>
                </a:lnTo>
                <a:lnTo>
                  <a:pt x="224744" y="100124"/>
                </a:lnTo>
                <a:lnTo>
                  <a:pt x="220679" y="98731"/>
                </a:lnTo>
                <a:lnTo>
                  <a:pt x="214872" y="93159"/>
                </a:lnTo>
                <a:lnTo>
                  <a:pt x="213130" y="89116"/>
                </a:lnTo>
                <a:lnTo>
                  <a:pt x="212404" y="83799"/>
                </a:lnTo>
                <a:close/>
              </a:path>
              <a:path w="446404" h="142239">
                <a:moveTo>
                  <a:pt x="233310" y="28471"/>
                </a:moveTo>
                <a:lnTo>
                  <a:pt x="224454" y="28471"/>
                </a:lnTo>
                <a:lnTo>
                  <a:pt x="221115" y="28997"/>
                </a:lnTo>
                <a:lnTo>
                  <a:pt x="214950" y="31155"/>
                </a:lnTo>
                <a:lnTo>
                  <a:pt x="212549" y="32378"/>
                </a:lnTo>
                <a:lnTo>
                  <a:pt x="210807" y="33839"/>
                </a:lnTo>
                <a:lnTo>
                  <a:pt x="208339" y="35826"/>
                </a:lnTo>
                <a:lnTo>
                  <a:pt x="206451" y="38357"/>
                </a:lnTo>
                <a:lnTo>
                  <a:pt x="203838" y="44456"/>
                </a:lnTo>
                <a:lnTo>
                  <a:pt x="203112" y="47700"/>
                </a:lnTo>
                <a:lnTo>
                  <a:pt x="203112" y="55141"/>
                </a:lnTo>
                <a:lnTo>
                  <a:pt x="236649" y="77700"/>
                </a:lnTo>
                <a:lnTo>
                  <a:pt x="240569" y="79229"/>
                </a:lnTo>
                <a:lnTo>
                  <a:pt x="244489" y="82151"/>
                </a:lnTo>
                <a:lnTo>
                  <a:pt x="245651" y="84529"/>
                </a:lnTo>
                <a:lnTo>
                  <a:pt x="245651" y="91035"/>
                </a:lnTo>
                <a:lnTo>
                  <a:pt x="244344" y="93991"/>
                </a:lnTo>
                <a:lnTo>
                  <a:pt x="241731" y="96454"/>
                </a:lnTo>
                <a:lnTo>
                  <a:pt x="239263" y="98901"/>
                </a:lnTo>
                <a:lnTo>
                  <a:pt x="235343" y="100124"/>
                </a:lnTo>
                <a:lnTo>
                  <a:pt x="253358" y="100124"/>
                </a:lnTo>
                <a:lnTo>
                  <a:pt x="256249" y="94926"/>
                </a:lnTo>
                <a:lnTo>
                  <a:pt x="257322" y="91035"/>
                </a:lnTo>
                <a:lnTo>
                  <a:pt x="257411" y="81556"/>
                </a:lnTo>
                <a:lnTo>
                  <a:pt x="256394" y="77700"/>
                </a:lnTo>
                <a:lnTo>
                  <a:pt x="224454" y="59592"/>
                </a:lnTo>
                <a:lnTo>
                  <a:pt x="221115" y="58453"/>
                </a:lnTo>
                <a:lnTo>
                  <a:pt x="214146" y="51489"/>
                </a:lnTo>
                <a:lnTo>
                  <a:pt x="214146" y="46970"/>
                </a:lnTo>
                <a:lnTo>
                  <a:pt x="215307" y="44558"/>
                </a:lnTo>
                <a:lnTo>
                  <a:pt x="217485" y="42502"/>
                </a:lnTo>
                <a:lnTo>
                  <a:pt x="219808" y="40447"/>
                </a:lnTo>
                <a:lnTo>
                  <a:pt x="223583" y="39410"/>
                </a:lnTo>
                <a:lnTo>
                  <a:pt x="251493" y="39410"/>
                </a:lnTo>
                <a:lnTo>
                  <a:pt x="248990" y="35367"/>
                </a:lnTo>
                <a:lnTo>
                  <a:pt x="245941" y="32938"/>
                </a:lnTo>
                <a:lnTo>
                  <a:pt x="241945" y="31121"/>
                </a:lnTo>
                <a:lnTo>
                  <a:pt x="237956" y="29354"/>
                </a:lnTo>
                <a:lnTo>
                  <a:pt x="233310" y="28471"/>
                </a:lnTo>
                <a:close/>
              </a:path>
              <a:path w="446404" h="142239">
                <a:moveTo>
                  <a:pt x="251493" y="39410"/>
                </a:moveTo>
                <a:lnTo>
                  <a:pt x="233310" y="39410"/>
                </a:lnTo>
                <a:lnTo>
                  <a:pt x="236795" y="40566"/>
                </a:lnTo>
                <a:lnTo>
                  <a:pt x="241731" y="45220"/>
                </a:lnTo>
                <a:lnTo>
                  <a:pt x="243183" y="48363"/>
                </a:lnTo>
                <a:lnTo>
                  <a:pt x="243618" y="52355"/>
                </a:lnTo>
                <a:lnTo>
                  <a:pt x="254797" y="50554"/>
                </a:lnTo>
                <a:lnTo>
                  <a:pt x="254072" y="45509"/>
                </a:lnTo>
                <a:lnTo>
                  <a:pt x="252765" y="41466"/>
                </a:lnTo>
                <a:lnTo>
                  <a:pt x="251493" y="39410"/>
                </a:lnTo>
                <a:close/>
              </a:path>
              <a:path w="446404" h="142239">
                <a:moveTo>
                  <a:pt x="293562" y="0"/>
                </a:moveTo>
                <a:lnTo>
                  <a:pt x="282092" y="0"/>
                </a:lnTo>
                <a:lnTo>
                  <a:pt x="282092" y="15526"/>
                </a:lnTo>
                <a:lnTo>
                  <a:pt x="293562" y="15526"/>
                </a:lnTo>
                <a:lnTo>
                  <a:pt x="293562" y="0"/>
                </a:lnTo>
                <a:close/>
              </a:path>
              <a:path w="446404" h="142239">
                <a:moveTo>
                  <a:pt x="293562" y="30254"/>
                </a:moveTo>
                <a:lnTo>
                  <a:pt x="282092" y="30254"/>
                </a:lnTo>
                <a:lnTo>
                  <a:pt x="282092" y="109484"/>
                </a:lnTo>
                <a:lnTo>
                  <a:pt x="293562" y="109484"/>
                </a:lnTo>
                <a:lnTo>
                  <a:pt x="293562" y="30254"/>
                </a:lnTo>
                <a:close/>
              </a:path>
              <a:path w="446404" h="142239">
                <a:moveTo>
                  <a:pt x="324921" y="30254"/>
                </a:moveTo>
                <a:lnTo>
                  <a:pt x="314758" y="30254"/>
                </a:lnTo>
                <a:lnTo>
                  <a:pt x="314758" y="109484"/>
                </a:lnTo>
                <a:lnTo>
                  <a:pt x="326083" y="109484"/>
                </a:lnTo>
                <a:lnTo>
                  <a:pt x="326152" y="55735"/>
                </a:lnTo>
                <a:lnTo>
                  <a:pt x="327825" y="49127"/>
                </a:lnTo>
                <a:lnTo>
                  <a:pt x="335084" y="41840"/>
                </a:lnTo>
                <a:lnTo>
                  <a:pt x="336098" y="41398"/>
                </a:lnTo>
                <a:lnTo>
                  <a:pt x="324921" y="41398"/>
                </a:lnTo>
                <a:lnTo>
                  <a:pt x="324921" y="30254"/>
                </a:lnTo>
                <a:close/>
              </a:path>
              <a:path w="446404" h="142239">
                <a:moveTo>
                  <a:pt x="366943" y="40005"/>
                </a:moveTo>
                <a:lnTo>
                  <a:pt x="347134" y="40005"/>
                </a:lnTo>
                <a:lnTo>
                  <a:pt x="349893" y="40837"/>
                </a:lnTo>
                <a:lnTo>
                  <a:pt x="352071" y="42502"/>
                </a:lnTo>
                <a:lnTo>
                  <a:pt x="354394" y="44150"/>
                </a:lnTo>
                <a:lnTo>
                  <a:pt x="355991" y="46307"/>
                </a:lnTo>
                <a:lnTo>
                  <a:pt x="357733" y="51624"/>
                </a:lnTo>
                <a:lnTo>
                  <a:pt x="358314" y="55735"/>
                </a:lnTo>
                <a:lnTo>
                  <a:pt x="358314" y="109484"/>
                </a:lnTo>
                <a:lnTo>
                  <a:pt x="369638" y="109484"/>
                </a:lnTo>
                <a:lnTo>
                  <a:pt x="369543" y="51624"/>
                </a:lnTo>
                <a:lnTo>
                  <a:pt x="367315" y="40600"/>
                </a:lnTo>
                <a:lnTo>
                  <a:pt x="366943" y="40005"/>
                </a:lnTo>
                <a:close/>
              </a:path>
              <a:path w="446404" h="142239">
                <a:moveTo>
                  <a:pt x="350619" y="28471"/>
                </a:moveTo>
                <a:lnTo>
                  <a:pt x="337117" y="28471"/>
                </a:lnTo>
                <a:lnTo>
                  <a:pt x="329858" y="32768"/>
                </a:lnTo>
                <a:lnTo>
                  <a:pt x="324921" y="41398"/>
                </a:lnTo>
                <a:lnTo>
                  <a:pt x="336098" y="41398"/>
                </a:lnTo>
                <a:lnTo>
                  <a:pt x="339295" y="40005"/>
                </a:lnTo>
                <a:lnTo>
                  <a:pt x="366943" y="40005"/>
                </a:lnTo>
                <a:lnTo>
                  <a:pt x="363831" y="35028"/>
                </a:lnTo>
                <a:lnTo>
                  <a:pt x="361217" y="32768"/>
                </a:lnTo>
                <a:lnTo>
                  <a:pt x="357878" y="31053"/>
                </a:lnTo>
                <a:lnTo>
                  <a:pt x="354394" y="29320"/>
                </a:lnTo>
                <a:lnTo>
                  <a:pt x="350619" y="28471"/>
                </a:lnTo>
                <a:close/>
              </a:path>
              <a:path w="446404" h="142239">
                <a:moveTo>
                  <a:pt x="388657" y="116058"/>
                </a:moveTo>
                <a:lnTo>
                  <a:pt x="388774" y="125010"/>
                </a:lnTo>
                <a:lnTo>
                  <a:pt x="390980" y="131126"/>
                </a:lnTo>
                <a:lnTo>
                  <a:pt x="396061" y="135373"/>
                </a:lnTo>
                <a:lnTo>
                  <a:pt x="400998" y="139620"/>
                </a:lnTo>
                <a:lnTo>
                  <a:pt x="407531" y="141743"/>
                </a:lnTo>
                <a:lnTo>
                  <a:pt x="422340" y="141743"/>
                </a:lnTo>
                <a:lnTo>
                  <a:pt x="428147" y="140248"/>
                </a:lnTo>
                <a:lnTo>
                  <a:pt x="437439" y="134269"/>
                </a:lnTo>
                <a:lnTo>
                  <a:pt x="440458" y="130582"/>
                </a:lnTo>
                <a:lnTo>
                  <a:pt x="410580" y="130582"/>
                </a:lnTo>
                <a:lnTo>
                  <a:pt x="406660" y="129325"/>
                </a:lnTo>
                <a:lnTo>
                  <a:pt x="403901" y="126811"/>
                </a:lnTo>
                <a:lnTo>
                  <a:pt x="401724" y="124942"/>
                </a:lnTo>
                <a:lnTo>
                  <a:pt x="400417" y="122021"/>
                </a:lnTo>
                <a:lnTo>
                  <a:pt x="399981" y="118046"/>
                </a:lnTo>
                <a:lnTo>
                  <a:pt x="388657" y="116058"/>
                </a:lnTo>
                <a:close/>
              </a:path>
              <a:path w="446404" h="142239">
                <a:moveTo>
                  <a:pt x="446141" y="99138"/>
                </a:moveTo>
                <a:lnTo>
                  <a:pt x="434535" y="99138"/>
                </a:lnTo>
                <a:lnTo>
                  <a:pt x="434455" y="109484"/>
                </a:lnTo>
                <a:lnTo>
                  <a:pt x="434245" y="113663"/>
                </a:lnTo>
                <a:lnTo>
                  <a:pt x="420743" y="130582"/>
                </a:lnTo>
                <a:lnTo>
                  <a:pt x="440458" y="130582"/>
                </a:lnTo>
                <a:lnTo>
                  <a:pt x="445997" y="105543"/>
                </a:lnTo>
                <a:lnTo>
                  <a:pt x="446141" y="99138"/>
                </a:lnTo>
                <a:close/>
              </a:path>
              <a:path w="446404" h="142239">
                <a:moveTo>
                  <a:pt x="423792" y="28471"/>
                </a:moveTo>
                <a:lnTo>
                  <a:pt x="409709" y="28471"/>
                </a:lnTo>
                <a:lnTo>
                  <a:pt x="404482" y="30186"/>
                </a:lnTo>
                <a:lnTo>
                  <a:pt x="400127" y="33635"/>
                </a:lnTo>
                <a:lnTo>
                  <a:pt x="395626" y="37083"/>
                </a:lnTo>
                <a:lnTo>
                  <a:pt x="392274" y="42061"/>
                </a:lnTo>
                <a:lnTo>
                  <a:pt x="387641" y="54903"/>
                </a:lnTo>
                <a:lnTo>
                  <a:pt x="386479" y="61902"/>
                </a:lnTo>
                <a:lnTo>
                  <a:pt x="386479" y="69478"/>
                </a:lnTo>
                <a:lnTo>
                  <a:pt x="399256" y="105543"/>
                </a:lnTo>
                <a:lnTo>
                  <a:pt x="406515" y="109484"/>
                </a:lnTo>
                <a:lnTo>
                  <a:pt x="423211" y="109484"/>
                </a:lnTo>
                <a:lnTo>
                  <a:pt x="429454" y="106035"/>
                </a:lnTo>
                <a:lnTo>
                  <a:pt x="434535" y="99138"/>
                </a:lnTo>
                <a:lnTo>
                  <a:pt x="446141" y="99138"/>
                </a:lnTo>
                <a:lnTo>
                  <a:pt x="446150" y="98340"/>
                </a:lnTo>
                <a:lnTo>
                  <a:pt x="411451" y="98340"/>
                </a:lnTo>
                <a:lnTo>
                  <a:pt x="407095" y="95945"/>
                </a:lnTo>
                <a:lnTo>
                  <a:pt x="403466" y="91171"/>
                </a:lnTo>
                <a:lnTo>
                  <a:pt x="399981" y="86398"/>
                </a:lnTo>
                <a:lnTo>
                  <a:pt x="398271" y="78957"/>
                </a:lnTo>
                <a:lnTo>
                  <a:pt x="398239" y="58929"/>
                </a:lnTo>
                <a:lnTo>
                  <a:pt x="399981" y="51726"/>
                </a:lnTo>
                <a:lnTo>
                  <a:pt x="407241" y="42027"/>
                </a:lnTo>
                <a:lnTo>
                  <a:pt x="411451" y="39614"/>
                </a:lnTo>
                <a:lnTo>
                  <a:pt x="435556" y="39614"/>
                </a:lnTo>
                <a:lnTo>
                  <a:pt x="430470" y="32242"/>
                </a:lnTo>
                <a:lnTo>
                  <a:pt x="423792" y="28471"/>
                </a:lnTo>
                <a:close/>
              </a:path>
              <a:path w="446404" h="142239">
                <a:moveTo>
                  <a:pt x="435556" y="39614"/>
                </a:moveTo>
                <a:lnTo>
                  <a:pt x="421759" y="39614"/>
                </a:lnTo>
                <a:lnTo>
                  <a:pt x="426260" y="42061"/>
                </a:lnTo>
                <a:lnTo>
                  <a:pt x="430035" y="46970"/>
                </a:lnTo>
                <a:lnTo>
                  <a:pt x="433664" y="51879"/>
                </a:lnTo>
                <a:lnTo>
                  <a:pt x="435486" y="58929"/>
                </a:lnTo>
                <a:lnTo>
                  <a:pt x="435552" y="78957"/>
                </a:lnTo>
                <a:lnTo>
                  <a:pt x="433664" y="86398"/>
                </a:lnTo>
                <a:lnTo>
                  <a:pt x="430180" y="91171"/>
                </a:lnTo>
                <a:lnTo>
                  <a:pt x="426550" y="95945"/>
                </a:lnTo>
                <a:lnTo>
                  <a:pt x="422049" y="98340"/>
                </a:lnTo>
                <a:lnTo>
                  <a:pt x="446150" y="98340"/>
                </a:lnTo>
                <a:lnTo>
                  <a:pt x="446150" y="39818"/>
                </a:lnTo>
                <a:lnTo>
                  <a:pt x="435697" y="39818"/>
                </a:lnTo>
                <a:lnTo>
                  <a:pt x="435556" y="39614"/>
                </a:lnTo>
                <a:close/>
              </a:path>
              <a:path w="446404" h="142239">
                <a:moveTo>
                  <a:pt x="446150" y="30254"/>
                </a:moveTo>
                <a:lnTo>
                  <a:pt x="435697" y="30254"/>
                </a:lnTo>
                <a:lnTo>
                  <a:pt x="435697" y="39818"/>
                </a:lnTo>
                <a:lnTo>
                  <a:pt x="446150" y="39818"/>
                </a:lnTo>
                <a:lnTo>
                  <a:pt x="446150" y="30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3628" y="1835414"/>
            <a:ext cx="280670" cy="111760"/>
          </a:xfrm>
          <a:custGeom>
            <a:avLst/>
            <a:gdLst/>
            <a:ahLst/>
            <a:cxnLst/>
            <a:rect l="l" t="t" r="r" b="b"/>
            <a:pathLst>
              <a:path w="280670" h="111760">
                <a:moveTo>
                  <a:pt x="137063" y="39614"/>
                </a:moveTo>
                <a:lnTo>
                  <a:pt x="117163" y="39614"/>
                </a:lnTo>
                <a:lnTo>
                  <a:pt x="121519" y="41075"/>
                </a:lnTo>
                <a:lnTo>
                  <a:pt x="124422" y="43997"/>
                </a:lnTo>
                <a:lnTo>
                  <a:pt x="126600" y="46239"/>
                </a:lnTo>
                <a:lnTo>
                  <a:pt x="127616" y="50164"/>
                </a:lnTo>
                <a:lnTo>
                  <a:pt x="127616" y="59116"/>
                </a:lnTo>
                <a:lnTo>
                  <a:pt x="123261" y="60985"/>
                </a:lnTo>
                <a:lnTo>
                  <a:pt x="116437" y="62496"/>
                </a:lnTo>
                <a:lnTo>
                  <a:pt x="107290" y="63703"/>
                </a:lnTo>
                <a:lnTo>
                  <a:pt x="102645" y="64365"/>
                </a:lnTo>
                <a:lnTo>
                  <a:pt x="99160" y="65096"/>
                </a:lnTo>
                <a:lnTo>
                  <a:pt x="96982" y="65894"/>
                </a:lnTo>
                <a:lnTo>
                  <a:pt x="93934" y="66811"/>
                </a:lnTo>
                <a:lnTo>
                  <a:pt x="80577" y="84733"/>
                </a:lnTo>
                <a:lnTo>
                  <a:pt x="80577" y="95214"/>
                </a:lnTo>
                <a:lnTo>
                  <a:pt x="82464" y="100667"/>
                </a:lnTo>
                <a:lnTo>
                  <a:pt x="86529" y="104914"/>
                </a:lnTo>
                <a:lnTo>
                  <a:pt x="90449" y="109161"/>
                </a:lnTo>
                <a:lnTo>
                  <a:pt x="96111" y="111285"/>
                </a:lnTo>
                <a:lnTo>
                  <a:pt x="108162" y="111285"/>
                </a:lnTo>
                <a:lnTo>
                  <a:pt x="112372" y="110418"/>
                </a:lnTo>
                <a:lnTo>
                  <a:pt x="120212" y="106970"/>
                </a:lnTo>
                <a:lnTo>
                  <a:pt x="124422" y="103980"/>
                </a:lnTo>
                <a:lnTo>
                  <a:pt x="127656" y="100718"/>
                </a:lnTo>
                <a:lnTo>
                  <a:pt x="101919" y="100718"/>
                </a:lnTo>
                <a:lnTo>
                  <a:pt x="98579" y="99529"/>
                </a:lnTo>
                <a:lnTo>
                  <a:pt x="93934" y="94756"/>
                </a:lnTo>
                <a:lnTo>
                  <a:pt x="92851" y="91970"/>
                </a:lnTo>
                <a:lnTo>
                  <a:pt x="92828" y="85599"/>
                </a:lnTo>
                <a:lnTo>
                  <a:pt x="93353" y="83680"/>
                </a:lnTo>
                <a:lnTo>
                  <a:pt x="117163" y="73385"/>
                </a:lnTo>
                <a:lnTo>
                  <a:pt x="123406" y="71670"/>
                </a:lnTo>
                <a:lnTo>
                  <a:pt x="127616" y="69665"/>
                </a:lnTo>
                <a:lnTo>
                  <a:pt x="139231" y="69665"/>
                </a:lnTo>
                <a:lnTo>
                  <a:pt x="139112" y="48974"/>
                </a:lnTo>
                <a:lnTo>
                  <a:pt x="139086" y="48244"/>
                </a:lnTo>
                <a:lnTo>
                  <a:pt x="138650" y="45985"/>
                </a:lnTo>
                <a:lnTo>
                  <a:pt x="138070" y="42264"/>
                </a:lnTo>
                <a:lnTo>
                  <a:pt x="137063" y="39614"/>
                </a:lnTo>
                <a:close/>
              </a:path>
              <a:path w="280670" h="111760">
                <a:moveTo>
                  <a:pt x="13502" y="0"/>
                </a:moveTo>
                <a:lnTo>
                  <a:pt x="0" y="0"/>
                </a:lnTo>
                <a:lnTo>
                  <a:pt x="36296" y="109484"/>
                </a:lnTo>
                <a:lnTo>
                  <a:pt x="49072" y="109484"/>
                </a:lnTo>
                <a:lnTo>
                  <a:pt x="53062" y="97542"/>
                </a:lnTo>
                <a:lnTo>
                  <a:pt x="42684" y="97542"/>
                </a:lnTo>
                <a:lnTo>
                  <a:pt x="41323" y="91766"/>
                </a:lnTo>
                <a:lnTo>
                  <a:pt x="39780" y="85990"/>
                </a:lnTo>
                <a:lnTo>
                  <a:pt x="37747" y="79620"/>
                </a:lnTo>
                <a:lnTo>
                  <a:pt x="13502" y="0"/>
                </a:lnTo>
                <a:close/>
              </a:path>
              <a:path w="280670" h="111760">
                <a:moveTo>
                  <a:pt x="139930" y="99733"/>
                </a:moveTo>
                <a:lnTo>
                  <a:pt x="128633" y="99733"/>
                </a:lnTo>
                <a:lnTo>
                  <a:pt x="129068" y="103453"/>
                </a:lnTo>
                <a:lnTo>
                  <a:pt x="129794" y="106698"/>
                </a:lnTo>
                <a:lnTo>
                  <a:pt x="130955" y="109484"/>
                </a:lnTo>
                <a:lnTo>
                  <a:pt x="143006" y="109484"/>
                </a:lnTo>
                <a:lnTo>
                  <a:pt x="141554" y="106426"/>
                </a:lnTo>
                <a:lnTo>
                  <a:pt x="140538" y="103249"/>
                </a:lnTo>
                <a:lnTo>
                  <a:pt x="139930" y="99733"/>
                </a:lnTo>
                <a:close/>
              </a:path>
              <a:path w="280670" h="111760">
                <a:moveTo>
                  <a:pt x="139231" y="69665"/>
                </a:moveTo>
                <a:lnTo>
                  <a:pt x="127616" y="69665"/>
                </a:lnTo>
                <a:lnTo>
                  <a:pt x="127525" y="81183"/>
                </a:lnTo>
                <a:lnTo>
                  <a:pt x="127036" y="84937"/>
                </a:lnTo>
                <a:lnTo>
                  <a:pt x="125729" y="87978"/>
                </a:lnTo>
                <a:lnTo>
                  <a:pt x="124132" y="91970"/>
                </a:lnTo>
                <a:lnTo>
                  <a:pt x="121664" y="95078"/>
                </a:lnTo>
                <a:lnTo>
                  <a:pt x="114695" y="99597"/>
                </a:lnTo>
                <a:lnTo>
                  <a:pt x="110775" y="100718"/>
                </a:lnTo>
                <a:lnTo>
                  <a:pt x="127656" y="100718"/>
                </a:lnTo>
                <a:lnTo>
                  <a:pt x="128633" y="99733"/>
                </a:lnTo>
                <a:lnTo>
                  <a:pt x="139930" y="99733"/>
                </a:lnTo>
                <a:lnTo>
                  <a:pt x="139521" y="96607"/>
                </a:lnTo>
                <a:lnTo>
                  <a:pt x="139343" y="91766"/>
                </a:lnTo>
                <a:lnTo>
                  <a:pt x="139231" y="69665"/>
                </a:lnTo>
                <a:close/>
              </a:path>
              <a:path w="280670" h="111760">
                <a:moveTo>
                  <a:pt x="85658" y="0"/>
                </a:moveTo>
                <a:lnTo>
                  <a:pt x="73027" y="0"/>
                </a:lnTo>
                <a:lnTo>
                  <a:pt x="47795" y="79960"/>
                </a:lnTo>
                <a:lnTo>
                  <a:pt x="45878" y="85599"/>
                </a:lnTo>
                <a:lnTo>
                  <a:pt x="42684" y="97542"/>
                </a:lnTo>
                <a:lnTo>
                  <a:pt x="53062" y="97542"/>
                </a:lnTo>
                <a:lnTo>
                  <a:pt x="85658" y="0"/>
                </a:lnTo>
                <a:close/>
              </a:path>
              <a:path w="280670" h="111760">
                <a:moveTo>
                  <a:pt x="118760" y="28471"/>
                </a:moveTo>
                <a:lnTo>
                  <a:pt x="107290" y="28471"/>
                </a:lnTo>
                <a:lnTo>
                  <a:pt x="102064" y="29388"/>
                </a:lnTo>
                <a:lnTo>
                  <a:pt x="93353" y="33108"/>
                </a:lnTo>
                <a:lnTo>
                  <a:pt x="89868" y="35758"/>
                </a:lnTo>
                <a:lnTo>
                  <a:pt x="87545" y="39207"/>
                </a:lnTo>
                <a:lnTo>
                  <a:pt x="85077" y="42672"/>
                </a:lnTo>
                <a:lnTo>
                  <a:pt x="83480" y="47174"/>
                </a:lnTo>
                <a:lnTo>
                  <a:pt x="82464" y="52746"/>
                </a:lnTo>
                <a:lnTo>
                  <a:pt x="93643" y="54546"/>
                </a:lnTo>
                <a:lnTo>
                  <a:pt x="94805" y="48974"/>
                </a:lnTo>
                <a:lnTo>
                  <a:pt x="96837" y="45084"/>
                </a:lnTo>
                <a:lnTo>
                  <a:pt x="102064" y="40702"/>
                </a:lnTo>
                <a:lnTo>
                  <a:pt x="105984" y="39614"/>
                </a:lnTo>
                <a:lnTo>
                  <a:pt x="137063" y="39614"/>
                </a:lnTo>
                <a:lnTo>
                  <a:pt x="136908" y="39207"/>
                </a:lnTo>
                <a:lnTo>
                  <a:pt x="133424" y="34433"/>
                </a:lnTo>
                <a:lnTo>
                  <a:pt x="130810" y="32446"/>
                </a:lnTo>
                <a:lnTo>
                  <a:pt x="123551" y="29252"/>
                </a:lnTo>
                <a:lnTo>
                  <a:pt x="118760" y="28471"/>
                </a:lnTo>
                <a:close/>
              </a:path>
              <a:path w="280670" h="111760">
                <a:moveTo>
                  <a:pt x="171897" y="0"/>
                </a:moveTo>
                <a:lnTo>
                  <a:pt x="160283" y="0"/>
                </a:lnTo>
                <a:lnTo>
                  <a:pt x="160283" y="109484"/>
                </a:lnTo>
                <a:lnTo>
                  <a:pt x="171897" y="109484"/>
                </a:lnTo>
                <a:lnTo>
                  <a:pt x="171897" y="0"/>
                </a:lnTo>
                <a:close/>
              </a:path>
              <a:path w="280670" h="111760">
                <a:moveTo>
                  <a:pt x="204854" y="0"/>
                </a:moveTo>
                <a:lnTo>
                  <a:pt x="193385" y="0"/>
                </a:lnTo>
                <a:lnTo>
                  <a:pt x="193385" y="15526"/>
                </a:lnTo>
                <a:lnTo>
                  <a:pt x="204854" y="15526"/>
                </a:lnTo>
                <a:lnTo>
                  <a:pt x="204854" y="0"/>
                </a:lnTo>
                <a:close/>
              </a:path>
              <a:path w="280670" h="111760">
                <a:moveTo>
                  <a:pt x="204854" y="30254"/>
                </a:moveTo>
                <a:lnTo>
                  <a:pt x="193385" y="30254"/>
                </a:lnTo>
                <a:lnTo>
                  <a:pt x="193385" y="109484"/>
                </a:lnTo>
                <a:lnTo>
                  <a:pt x="204854" y="109484"/>
                </a:lnTo>
                <a:lnTo>
                  <a:pt x="204854" y="30254"/>
                </a:lnTo>
                <a:close/>
              </a:path>
              <a:path w="280670" h="111760">
                <a:moveTo>
                  <a:pt x="254507" y="28471"/>
                </a:moveTo>
                <a:lnTo>
                  <a:pt x="244925" y="28471"/>
                </a:lnTo>
                <a:lnTo>
                  <a:pt x="239843" y="30152"/>
                </a:lnTo>
                <a:lnTo>
                  <a:pt x="230842" y="36930"/>
                </a:lnTo>
                <a:lnTo>
                  <a:pt x="227358" y="41874"/>
                </a:lnTo>
                <a:lnTo>
                  <a:pt x="225180" y="48363"/>
                </a:lnTo>
                <a:lnTo>
                  <a:pt x="222857" y="54869"/>
                </a:lnTo>
                <a:lnTo>
                  <a:pt x="221695" y="62038"/>
                </a:lnTo>
                <a:lnTo>
                  <a:pt x="221695" y="77972"/>
                </a:lnTo>
                <a:lnTo>
                  <a:pt x="223002" y="85141"/>
                </a:lnTo>
                <a:lnTo>
                  <a:pt x="227938" y="97610"/>
                </a:lnTo>
                <a:lnTo>
                  <a:pt x="231423" y="102485"/>
                </a:lnTo>
                <a:lnTo>
                  <a:pt x="236069" y="106001"/>
                </a:lnTo>
                <a:lnTo>
                  <a:pt x="240569" y="109518"/>
                </a:lnTo>
                <a:lnTo>
                  <a:pt x="245506" y="111285"/>
                </a:lnTo>
                <a:lnTo>
                  <a:pt x="259298" y="111285"/>
                </a:lnTo>
                <a:lnTo>
                  <a:pt x="265541" y="107360"/>
                </a:lnTo>
                <a:lnTo>
                  <a:pt x="269566" y="100124"/>
                </a:lnTo>
                <a:lnTo>
                  <a:pt x="247103" y="100124"/>
                </a:lnTo>
                <a:lnTo>
                  <a:pt x="242747" y="97644"/>
                </a:lnTo>
                <a:lnTo>
                  <a:pt x="235488" y="87689"/>
                </a:lnTo>
                <a:lnTo>
                  <a:pt x="233601" y="80096"/>
                </a:lnTo>
                <a:lnTo>
                  <a:pt x="233601" y="59388"/>
                </a:lnTo>
                <a:lnTo>
                  <a:pt x="235343" y="51726"/>
                </a:lnTo>
                <a:lnTo>
                  <a:pt x="238682" y="46885"/>
                </a:lnTo>
                <a:lnTo>
                  <a:pt x="242166" y="42027"/>
                </a:lnTo>
                <a:lnTo>
                  <a:pt x="246377" y="39614"/>
                </a:lnTo>
                <a:lnTo>
                  <a:pt x="280640" y="39614"/>
                </a:lnTo>
                <a:lnTo>
                  <a:pt x="280640" y="39207"/>
                </a:lnTo>
                <a:lnTo>
                  <a:pt x="269171" y="39207"/>
                </a:lnTo>
                <a:lnTo>
                  <a:pt x="267138" y="36030"/>
                </a:lnTo>
                <a:lnTo>
                  <a:pt x="264525" y="33448"/>
                </a:lnTo>
                <a:lnTo>
                  <a:pt x="258137" y="29456"/>
                </a:lnTo>
                <a:lnTo>
                  <a:pt x="254507" y="28471"/>
                </a:lnTo>
                <a:close/>
              </a:path>
              <a:path w="280670" h="111760">
                <a:moveTo>
                  <a:pt x="280640" y="99529"/>
                </a:moveTo>
                <a:lnTo>
                  <a:pt x="269897" y="99529"/>
                </a:lnTo>
                <a:lnTo>
                  <a:pt x="269897" y="109484"/>
                </a:lnTo>
                <a:lnTo>
                  <a:pt x="280640" y="109484"/>
                </a:lnTo>
                <a:lnTo>
                  <a:pt x="280640" y="99529"/>
                </a:lnTo>
                <a:close/>
              </a:path>
              <a:path w="280670" h="111760">
                <a:moveTo>
                  <a:pt x="280640" y="39614"/>
                </a:moveTo>
                <a:lnTo>
                  <a:pt x="256685" y="39614"/>
                </a:lnTo>
                <a:lnTo>
                  <a:pt x="261186" y="42128"/>
                </a:lnTo>
                <a:lnTo>
                  <a:pt x="264670" y="47174"/>
                </a:lnTo>
                <a:lnTo>
                  <a:pt x="268300" y="52219"/>
                </a:lnTo>
                <a:lnTo>
                  <a:pt x="270042" y="60186"/>
                </a:lnTo>
                <a:lnTo>
                  <a:pt x="270042" y="80894"/>
                </a:lnTo>
                <a:lnTo>
                  <a:pt x="268300" y="88182"/>
                </a:lnTo>
                <a:lnTo>
                  <a:pt x="261331" y="97746"/>
                </a:lnTo>
                <a:lnTo>
                  <a:pt x="256975" y="100124"/>
                </a:lnTo>
                <a:lnTo>
                  <a:pt x="269566" y="100124"/>
                </a:lnTo>
                <a:lnTo>
                  <a:pt x="269897" y="99529"/>
                </a:lnTo>
                <a:lnTo>
                  <a:pt x="280640" y="99529"/>
                </a:lnTo>
                <a:lnTo>
                  <a:pt x="280640" y="39614"/>
                </a:lnTo>
                <a:close/>
              </a:path>
              <a:path w="280670" h="111760">
                <a:moveTo>
                  <a:pt x="280640" y="0"/>
                </a:moveTo>
                <a:lnTo>
                  <a:pt x="269171" y="0"/>
                </a:lnTo>
                <a:lnTo>
                  <a:pt x="269171" y="39207"/>
                </a:lnTo>
                <a:lnTo>
                  <a:pt x="280640" y="39207"/>
                </a:lnTo>
                <a:lnTo>
                  <a:pt x="28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6977" y="1566994"/>
            <a:ext cx="381000" cy="113664"/>
          </a:xfrm>
          <a:custGeom>
            <a:avLst/>
            <a:gdLst/>
            <a:ahLst/>
            <a:cxnLst/>
            <a:rect l="l" t="t" r="r" b="b"/>
            <a:pathLst>
              <a:path w="381000" h="113664">
                <a:moveTo>
                  <a:pt x="53572" y="0"/>
                </a:moveTo>
                <a:lnTo>
                  <a:pt x="36005" y="0"/>
                </a:lnTo>
                <a:lnTo>
                  <a:pt x="28456" y="2191"/>
                </a:lnTo>
                <a:lnTo>
                  <a:pt x="21632" y="6574"/>
                </a:lnTo>
                <a:lnTo>
                  <a:pt x="14663" y="10939"/>
                </a:lnTo>
                <a:lnTo>
                  <a:pt x="353" y="47448"/>
                </a:lnTo>
                <a:lnTo>
                  <a:pt x="0" y="55735"/>
                </a:lnTo>
                <a:lnTo>
                  <a:pt x="322" y="63468"/>
                </a:lnTo>
                <a:lnTo>
                  <a:pt x="13066" y="101126"/>
                </a:lnTo>
                <a:lnTo>
                  <a:pt x="44135" y="113068"/>
                </a:lnTo>
                <a:lnTo>
                  <a:pt x="51156" y="112485"/>
                </a:lnTo>
                <a:lnTo>
                  <a:pt x="57619" y="110732"/>
                </a:lnTo>
                <a:lnTo>
                  <a:pt x="63511" y="107808"/>
                </a:lnTo>
                <a:lnTo>
                  <a:pt x="68817" y="103708"/>
                </a:lnTo>
                <a:lnTo>
                  <a:pt x="71463" y="100735"/>
                </a:lnTo>
                <a:lnTo>
                  <a:pt x="37312" y="100735"/>
                </a:lnTo>
                <a:lnTo>
                  <a:pt x="31940" y="99003"/>
                </a:lnTo>
                <a:lnTo>
                  <a:pt x="27149" y="95554"/>
                </a:lnTo>
                <a:lnTo>
                  <a:pt x="22213" y="92106"/>
                </a:lnTo>
                <a:lnTo>
                  <a:pt x="18583" y="86924"/>
                </a:lnTo>
                <a:lnTo>
                  <a:pt x="13937" y="73131"/>
                </a:lnTo>
                <a:lnTo>
                  <a:pt x="12776" y="65028"/>
                </a:lnTo>
                <a:lnTo>
                  <a:pt x="12776" y="48448"/>
                </a:lnTo>
                <a:lnTo>
                  <a:pt x="13792" y="41398"/>
                </a:lnTo>
                <a:lnTo>
                  <a:pt x="15825" y="34637"/>
                </a:lnTo>
                <a:lnTo>
                  <a:pt x="17712" y="27876"/>
                </a:lnTo>
                <a:lnTo>
                  <a:pt x="21196" y="22457"/>
                </a:lnTo>
                <a:lnTo>
                  <a:pt x="30779" y="14371"/>
                </a:lnTo>
                <a:lnTo>
                  <a:pt x="36731" y="12349"/>
                </a:lnTo>
                <a:lnTo>
                  <a:pt x="71647" y="12349"/>
                </a:lnTo>
                <a:lnTo>
                  <a:pt x="67800" y="8357"/>
                </a:lnTo>
                <a:lnTo>
                  <a:pt x="61412" y="2785"/>
                </a:lnTo>
                <a:lnTo>
                  <a:pt x="53572" y="0"/>
                </a:lnTo>
                <a:close/>
              </a:path>
              <a:path w="381000" h="113664">
                <a:moveTo>
                  <a:pt x="70559" y="72859"/>
                </a:moveTo>
                <a:lnTo>
                  <a:pt x="68817" y="82151"/>
                </a:lnTo>
                <a:lnTo>
                  <a:pt x="65477" y="89116"/>
                </a:lnTo>
                <a:lnTo>
                  <a:pt x="55895" y="98408"/>
                </a:lnTo>
                <a:lnTo>
                  <a:pt x="49943" y="100735"/>
                </a:lnTo>
                <a:lnTo>
                  <a:pt x="71463" y="100735"/>
                </a:lnTo>
                <a:lnTo>
                  <a:pt x="73444" y="98510"/>
                </a:lnTo>
                <a:lnTo>
                  <a:pt x="77310" y="92267"/>
                </a:lnTo>
                <a:lnTo>
                  <a:pt x="80413" y="84979"/>
                </a:lnTo>
                <a:lnTo>
                  <a:pt x="82754" y="76647"/>
                </a:lnTo>
                <a:lnTo>
                  <a:pt x="70559" y="72859"/>
                </a:lnTo>
                <a:close/>
              </a:path>
              <a:path w="381000" h="113664">
                <a:moveTo>
                  <a:pt x="71647" y="12349"/>
                </a:moveTo>
                <a:lnTo>
                  <a:pt x="50233" y="12349"/>
                </a:lnTo>
                <a:lnTo>
                  <a:pt x="55315" y="14167"/>
                </a:lnTo>
                <a:lnTo>
                  <a:pt x="59525" y="17819"/>
                </a:lnTo>
                <a:lnTo>
                  <a:pt x="63590" y="21472"/>
                </a:lnTo>
                <a:lnTo>
                  <a:pt x="66784" y="27264"/>
                </a:lnTo>
                <a:lnTo>
                  <a:pt x="68962" y="35232"/>
                </a:lnTo>
                <a:lnTo>
                  <a:pt x="81157" y="31851"/>
                </a:lnTo>
                <a:lnTo>
                  <a:pt x="78927" y="24707"/>
                </a:lnTo>
                <a:lnTo>
                  <a:pt x="75949" y="18410"/>
                </a:lnTo>
                <a:lnTo>
                  <a:pt x="72235" y="12960"/>
                </a:lnTo>
                <a:lnTo>
                  <a:pt x="71647" y="12349"/>
                </a:lnTo>
                <a:close/>
              </a:path>
              <a:path w="381000" h="113664">
                <a:moveTo>
                  <a:pt x="152881" y="41398"/>
                </a:moveTo>
                <a:lnTo>
                  <a:pt x="132988" y="41398"/>
                </a:lnTo>
                <a:lnTo>
                  <a:pt x="137344" y="42859"/>
                </a:lnTo>
                <a:lnTo>
                  <a:pt x="140247" y="45781"/>
                </a:lnTo>
                <a:lnTo>
                  <a:pt x="142425" y="48040"/>
                </a:lnTo>
                <a:lnTo>
                  <a:pt x="143441" y="51964"/>
                </a:lnTo>
                <a:lnTo>
                  <a:pt x="143441" y="60917"/>
                </a:lnTo>
                <a:lnTo>
                  <a:pt x="139086" y="62768"/>
                </a:lnTo>
                <a:lnTo>
                  <a:pt x="132262" y="64297"/>
                </a:lnTo>
                <a:lnTo>
                  <a:pt x="123116" y="65486"/>
                </a:lnTo>
                <a:lnTo>
                  <a:pt x="118470" y="66149"/>
                </a:lnTo>
                <a:lnTo>
                  <a:pt x="114985" y="66879"/>
                </a:lnTo>
                <a:lnTo>
                  <a:pt x="112807" y="67678"/>
                </a:lnTo>
                <a:lnTo>
                  <a:pt x="109759" y="68612"/>
                </a:lnTo>
                <a:lnTo>
                  <a:pt x="96402" y="86534"/>
                </a:lnTo>
                <a:lnTo>
                  <a:pt x="96402" y="97015"/>
                </a:lnTo>
                <a:lnTo>
                  <a:pt x="98289" y="102451"/>
                </a:lnTo>
                <a:lnTo>
                  <a:pt x="102354" y="106698"/>
                </a:lnTo>
                <a:lnTo>
                  <a:pt x="106274" y="110945"/>
                </a:lnTo>
                <a:lnTo>
                  <a:pt x="111936" y="113068"/>
                </a:lnTo>
                <a:lnTo>
                  <a:pt x="123987" y="113068"/>
                </a:lnTo>
                <a:lnTo>
                  <a:pt x="128197" y="112202"/>
                </a:lnTo>
                <a:lnTo>
                  <a:pt x="136037" y="108753"/>
                </a:lnTo>
                <a:lnTo>
                  <a:pt x="140247" y="105781"/>
                </a:lnTo>
                <a:lnTo>
                  <a:pt x="143481" y="102519"/>
                </a:lnTo>
                <a:lnTo>
                  <a:pt x="117744" y="102519"/>
                </a:lnTo>
                <a:lnTo>
                  <a:pt x="114405" y="101330"/>
                </a:lnTo>
                <a:lnTo>
                  <a:pt x="109759" y="96556"/>
                </a:lnTo>
                <a:lnTo>
                  <a:pt x="108670" y="93753"/>
                </a:lnTo>
                <a:lnTo>
                  <a:pt x="108597" y="87587"/>
                </a:lnTo>
                <a:lnTo>
                  <a:pt x="109178" y="85464"/>
                </a:lnTo>
                <a:lnTo>
                  <a:pt x="132988" y="75186"/>
                </a:lnTo>
                <a:lnTo>
                  <a:pt x="139231" y="73453"/>
                </a:lnTo>
                <a:lnTo>
                  <a:pt x="143441" y="71466"/>
                </a:lnTo>
                <a:lnTo>
                  <a:pt x="155056" y="71466"/>
                </a:lnTo>
                <a:lnTo>
                  <a:pt x="154937" y="50758"/>
                </a:lnTo>
                <a:lnTo>
                  <a:pt x="154911" y="50028"/>
                </a:lnTo>
                <a:lnTo>
                  <a:pt x="154475" y="47768"/>
                </a:lnTo>
                <a:lnTo>
                  <a:pt x="153895" y="44065"/>
                </a:lnTo>
                <a:lnTo>
                  <a:pt x="152881" y="41398"/>
                </a:lnTo>
                <a:close/>
              </a:path>
              <a:path w="381000" h="113664">
                <a:moveTo>
                  <a:pt x="155757" y="101534"/>
                </a:moveTo>
                <a:lnTo>
                  <a:pt x="144458" y="101534"/>
                </a:lnTo>
                <a:lnTo>
                  <a:pt x="144893" y="105237"/>
                </a:lnTo>
                <a:lnTo>
                  <a:pt x="145619" y="108499"/>
                </a:lnTo>
                <a:lnTo>
                  <a:pt x="146781" y="111285"/>
                </a:lnTo>
                <a:lnTo>
                  <a:pt x="158831" y="111285"/>
                </a:lnTo>
                <a:lnTo>
                  <a:pt x="157379" y="108227"/>
                </a:lnTo>
                <a:lnTo>
                  <a:pt x="156363" y="105050"/>
                </a:lnTo>
                <a:lnTo>
                  <a:pt x="155757" y="101534"/>
                </a:lnTo>
                <a:close/>
              </a:path>
              <a:path w="381000" h="113664">
                <a:moveTo>
                  <a:pt x="155056" y="71466"/>
                </a:moveTo>
                <a:lnTo>
                  <a:pt x="143441" y="71466"/>
                </a:lnTo>
                <a:lnTo>
                  <a:pt x="143350" y="82983"/>
                </a:lnTo>
                <a:lnTo>
                  <a:pt x="142861" y="86721"/>
                </a:lnTo>
                <a:lnTo>
                  <a:pt x="141554" y="89778"/>
                </a:lnTo>
                <a:lnTo>
                  <a:pt x="139957" y="93753"/>
                </a:lnTo>
                <a:lnTo>
                  <a:pt x="137489" y="96879"/>
                </a:lnTo>
                <a:lnTo>
                  <a:pt x="130520" y="101398"/>
                </a:lnTo>
                <a:lnTo>
                  <a:pt x="126600" y="102519"/>
                </a:lnTo>
                <a:lnTo>
                  <a:pt x="143481" y="102519"/>
                </a:lnTo>
                <a:lnTo>
                  <a:pt x="144458" y="101534"/>
                </a:lnTo>
                <a:lnTo>
                  <a:pt x="155757" y="101534"/>
                </a:lnTo>
                <a:lnTo>
                  <a:pt x="155346" y="98408"/>
                </a:lnTo>
                <a:lnTo>
                  <a:pt x="155168" y="93567"/>
                </a:lnTo>
                <a:lnTo>
                  <a:pt x="155056" y="71466"/>
                </a:lnTo>
                <a:close/>
              </a:path>
              <a:path w="381000" h="113664">
                <a:moveTo>
                  <a:pt x="134585" y="30254"/>
                </a:moveTo>
                <a:lnTo>
                  <a:pt x="123116" y="30254"/>
                </a:lnTo>
                <a:lnTo>
                  <a:pt x="117889" y="31189"/>
                </a:lnTo>
                <a:lnTo>
                  <a:pt x="109178" y="34909"/>
                </a:lnTo>
                <a:lnTo>
                  <a:pt x="105693" y="37559"/>
                </a:lnTo>
                <a:lnTo>
                  <a:pt x="103371" y="41007"/>
                </a:lnTo>
                <a:lnTo>
                  <a:pt x="100902" y="44456"/>
                </a:lnTo>
                <a:lnTo>
                  <a:pt x="99305" y="48974"/>
                </a:lnTo>
                <a:lnTo>
                  <a:pt x="98289" y="54546"/>
                </a:lnTo>
                <a:lnTo>
                  <a:pt x="109468" y="56330"/>
                </a:lnTo>
                <a:lnTo>
                  <a:pt x="110630" y="50758"/>
                </a:lnTo>
                <a:lnTo>
                  <a:pt x="112662" y="46885"/>
                </a:lnTo>
                <a:lnTo>
                  <a:pt x="117889" y="42502"/>
                </a:lnTo>
                <a:lnTo>
                  <a:pt x="121809" y="41398"/>
                </a:lnTo>
                <a:lnTo>
                  <a:pt x="152881" y="41398"/>
                </a:lnTo>
                <a:lnTo>
                  <a:pt x="152733" y="41007"/>
                </a:lnTo>
                <a:lnTo>
                  <a:pt x="149249" y="36234"/>
                </a:lnTo>
                <a:lnTo>
                  <a:pt x="146635" y="34246"/>
                </a:lnTo>
                <a:lnTo>
                  <a:pt x="139376" y="31053"/>
                </a:lnTo>
                <a:lnTo>
                  <a:pt x="134585" y="30254"/>
                </a:lnTo>
                <a:close/>
              </a:path>
              <a:path w="381000" h="113664">
                <a:moveTo>
                  <a:pt x="183077" y="85599"/>
                </a:moveTo>
                <a:lnTo>
                  <a:pt x="171897" y="87587"/>
                </a:lnTo>
                <a:lnTo>
                  <a:pt x="173204" y="95945"/>
                </a:lnTo>
                <a:lnTo>
                  <a:pt x="176108" y="102281"/>
                </a:lnTo>
                <a:lnTo>
                  <a:pt x="180608" y="106596"/>
                </a:lnTo>
                <a:lnTo>
                  <a:pt x="185254" y="110911"/>
                </a:lnTo>
                <a:lnTo>
                  <a:pt x="191933" y="113068"/>
                </a:lnTo>
                <a:lnTo>
                  <a:pt x="206161" y="113068"/>
                </a:lnTo>
                <a:lnTo>
                  <a:pt x="210952" y="111981"/>
                </a:lnTo>
                <a:lnTo>
                  <a:pt x="219373" y="107598"/>
                </a:lnTo>
                <a:lnTo>
                  <a:pt x="222567" y="104541"/>
                </a:lnTo>
                <a:lnTo>
                  <a:pt x="224022" y="101924"/>
                </a:lnTo>
                <a:lnTo>
                  <a:pt x="195417" y="101924"/>
                </a:lnTo>
                <a:lnTo>
                  <a:pt x="191352" y="100531"/>
                </a:lnTo>
                <a:lnTo>
                  <a:pt x="185545" y="94960"/>
                </a:lnTo>
                <a:lnTo>
                  <a:pt x="183802" y="90917"/>
                </a:lnTo>
                <a:lnTo>
                  <a:pt x="183077" y="85599"/>
                </a:lnTo>
                <a:close/>
              </a:path>
              <a:path w="381000" h="113664">
                <a:moveTo>
                  <a:pt x="203983" y="30254"/>
                </a:moveTo>
                <a:lnTo>
                  <a:pt x="195127" y="30254"/>
                </a:lnTo>
                <a:lnTo>
                  <a:pt x="191788" y="30781"/>
                </a:lnTo>
                <a:lnTo>
                  <a:pt x="185624" y="32938"/>
                </a:lnTo>
                <a:lnTo>
                  <a:pt x="183222" y="34178"/>
                </a:lnTo>
                <a:lnTo>
                  <a:pt x="181480" y="35639"/>
                </a:lnTo>
                <a:lnTo>
                  <a:pt x="179011" y="37627"/>
                </a:lnTo>
                <a:lnTo>
                  <a:pt x="177124" y="40141"/>
                </a:lnTo>
                <a:lnTo>
                  <a:pt x="174511" y="46256"/>
                </a:lnTo>
                <a:lnTo>
                  <a:pt x="173785" y="49501"/>
                </a:lnTo>
                <a:lnTo>
                  <a:pt x="173785" y="56942"/>
                </a:lnTo>
                <a:lnTo>
                  <a:pt x="207322" y="79501"/>
                </a:lnTo>
                <a:lnTo>
                  <a:pt x="211242" y="81013"/>
                </a:lnTo>
                <a:lnTo>
                  <a:pt x="215162" y="83935"/>
                </a:lnTo>
                <a:lnTo>
                  <a:pt x="216324" y="86330"/>
                </a:lnTo>
                <a:lnTo>
                  <a:pt x="216324" y="92836"/>
                </a:lnTo>
                <a:lnTo>
                  <a:pt x="215017" y="95792"/>
                </a:lnTo>
                <a:lnTo>
                  <a:pt x="212404" y="98238"/>
                </a:lnTo>
                <a:lnTo>
                  <a:pt x="209936" y="100701"/>
                </a:lnTo>
                <a:lnTo>
                  <a:pt x="206016" y="101924"/>
                </a:lnTo>
                <a:lnTo>
                  <a:pt x="224022" y="101924"/>
                </a:lnTo>
                <a:lnTo>
                  <a:pt x="226922" y="96709"/>
                </a:lnTo>
                <a:lnTo>
                  <a:pt x="227990" y="92836"/>
                </a:lnTo>
                <a:lnTo>
                  <a:pt x="228084" y="83340"/>
                </a:lnTo>
                <a:lnTo>
                  <a:pt x="227067" y="79501"/>
                </a:lnTo>
                <a:lnTo>
                  <a:pt x="195127" y="61375"/>
                </a:lnTo>
                <a:lnTo>
                  <a:pt x="191788" y="60254"/>
                </a:lnTo>
                <a:lnTo>
                  <a:pt x="184819" y="53289"/>
                </a:lnTo>
                <a:lnTo>
                  <a:pt x="184819" y="48771"/>
                </a:lnTo>
                <a:lnTo>
                  <a:pt x="185980" y="46341"/>
                </a:lnTo>
                <a:lnTo>
                  <a:pt x="188158" y="44286"/>
                </a:lnTo>
                <a:lnTo>
                  <a:pt x="190481" y="42230"/>
                </a:lnTo>
                <a:lnTo>
                  <a:pt x="194256" y="41211"/>
                </a:lnTo>
                <a:lnTo>
                  <a:pt x="222169" y="41211"/>
                </a:lnTo>
                <a:lnTo>
                  <a:pt x="219663" y="37151"/>
                </a:lnTo>
                <a:lnTo>
                  <a:pt x="216614" y="34739"/>
                </a:lnTo>
                <a:lnTo>
                  <a:pt x="212617" y="32904"/>
                </a:lnTo>
                <a:lnTo>
                  <a:pt x="208629" y="31155"/>
                </a:lnTo>
                <a:lnTo>
                  <a:pt x="203983" y="30254"/>
                </a:lnTo>
                <a:close/>
              </a:path>
              <a:path w="381000" h="113664">
                <a:moveTo>
                  <a:pt x="222169" y="41211"/>
                </a:moveTo>
                <a:lnTo>
                  <a:pt x="203983" y="41211"/>
                </a:lnTo>
                <a:lnTo>
                  <a:pt x="207467" y="42366"/>
                </a:lnTo>
                <a:lnTo>
                  <a:pt x="212404" y="47021"/>
                </a:lnTo>
                <a:lnTo>
                  <a:pt x="213856" y="50164"/>
                </a:lnTo>
                <a:lnTo>
                  <a:pt x="214291" y="54139"/>
                </a:lnTo>
                <a:lnTo>
                  <a:pt x="225470" y="52355"/>
                </a:lnTo>
                <a:lnTo>
                  <a:pt x="224744" y="47310"/>
                </a:lnTo>
                <a:lnTo>
                  <a:pt x="223438" y="43267"/>
                </a:lnTo>
                <a:lnTo>
                  <a:pt x="222169" y="41211"/>
                </a:lnTo>
                <a:close/>
              </a:path>
              <a:path w="381000" h="113664">
                <a:moveTo>
                  <a:pt x="289496" y="30254"/>
                </a:moveTo>
                <a:lnTo>
                  <a:pt x="271203" y="30254"/>
                </a:lnTo>
                <a:lnTo>
                  <a:pt x="263508" y="33941"/>
                </a:lnTo>
                <a:lnTo>
                  <a:pt x="248845" y="72264"/>
                </a:lnTo>
                <a:lnTo>
                  <a:pt x="249389" y="81386"/>
                </a:lnTo>
                <a:lnTo>
                  <a:pt x="274052" y="112396"/>
                </a:lnTo>
                <a:lnTo>
                  <a:pt x="281076" y="113068"/>
                </a:lnTo>
                <a:lnTo>
                  <a:pt x="288916" y="113068"/>
                </a:lnTo>
                <a:lnTo>
                  <a:pt x="295449" y="110809"/>
                </a:lnTo>
                <a:lnTo>
                  <a:pt x="305459" y="101924"/>
                </a:lnTo>
                <a:lnTo>
                  <a:pt x="275414" y="101924"/>
                </a:lnTo>
                <a:lnTo>
                  <a:pt x="270768" y="99631"/>
                </a:lnTo>
                <a:lnTo>
                  <a:pt x="263218" y="90475"/>
                </a:lnTo>
                <a:lnTo>
                  <a:pt x="261186" y="83816"/>
                </a:lnTo>
                <a:lnTo>
                  <a:pt x="260750" y="75050"/>
                </a:lnTo>
                <a:lnTo>
                  <a:pt x="311274" y="75050"/>
                </a:lnTo>
                <a:lnTo>
                  <a:pt x="311274" y="71466"/>
                </a:lnTo>
                <a:lnTo>
                  <a:pt x="310844" y="64093"/>
                </a:lnTo>
                <a:lnTo>
                  <a:pt x="261331" y="64093"/>
                </a:lnTo>
                <a:lnTo>
                  <a:pt x="261766" y="57060"/>
                </a:lnTo>
                <a:lnTo>
                  <a:pt x="263654" y="51489"/>
                </a:lnTo>
                <a:lnTo>
                  <a:pt x="267283" y="47378"/>
                </a:lnTo>
                <a:lnTo>
                  <a:pt x="270768" y="43267"/>
                </a:lnTo>
                <a:lnTo>
                  <a:pt x="275268" y="41211"/>
                </a:lnTo>
                <a:lnTo>
                  <a:pt x="302836" y="41211"/>
                </a:lnTo>
                <a:lnTo>
                  <a:pt x="302708" y="41007"/>
                </a:lnTo>
                <a:lnTo>
                  <a:pt x="296901" y="33839"/>
                </a:lnTo>
                <a:lnTo>
                  <a:pt x="289496" y="30254"/>
                </a:lnTo>
                <a:close/>
              </a:path>
              <a:path w="381000" h="113664">
                <a:moveTo>
                  <a:pt x="298933" y="85803"/>
                </a:moveTo>
                <a:lnTo>
                  <a:pt x="285286" y="101924"/>
                </a:lnTo>
                <a:lnTo>
                  <a:pt x="305459" y="101924"/>
                </a:lnTo>
                <a:lnTo>
                  <a:pt x="305612" y="101789"/>
                </a:lnTo>
                <a:lnTo>
                  <a:pt x="309104" y="95452"/>
                </a:lnTo>
                <a:lnTo>
                  <a:pt x="310838" y="87383"/>
                </a:lnTo>
                <a:lnTo>
                  <a:pt x="298933" y="85803"/>
                </a:lnTo>
                <a:close/>
              </a:path>
              <a:path w="381000" h="113664">
                <a:moveTo>
                  <a:pt x="302836" y="41211"/>
                </a:moveTo>
                <a:lnTo>
                  <a:pt x="286448" y="41211"/>
                </a:lnTo>
                <a:lnTo>
                  <a:pt x="291093" y="43793"/>
                </a:lnTo>
                <a:lnTo>
                  <a:pt x="294868" y="48974"/>
                </a:lnTo>
                <a:lnTo>
                  <a:pt x="297336" y="52287"/>
                </a:lnTo>
                <a:lnTo>
                  <a:pt x="298643" y="57332"/>
                </a:lnTo>
                <a:lnTo>
                  <a:pt x="299224" y="64093"/>
                </a:lnTo>
                <a:lnTo>
                  <a:pt x="310844" y="64093"/>
                </a:lnTo>
                <a:lnTo>
                  <a:pt x="310732" y="62175"/>
                </a:lnTo>
                <a:lnTo>
                  <a:pt x="309114" y="54001"/>
                </a:lnTo>
                <a:lnTo>
                  <a:pt x="306435" y="46944"/>
                </a:lnTo>
                <a:lnTo>
                  <a:pt x="302836" y="41211"/>
                </a:lnTo>
                <a:close/>
              </a:path>
              <a:path w="381000" h="113664">
                <a:moveTo>
                  <a:pt x="335520" y="85599"/>
                </a:moveTo>
                <a:lnTo>
                  <a:pt x="324341" y="87587"/>
                </a:lnTo>
                <a:lnTo>
                  <a:pt x="325647" y="95945"/>
                </a:lnTo>
                <a:lnTo>
                  <a:pt x="328551" y="102281"/>
                </a:lnTo>
                <a:lnTo>
                  <a:pt x="333052" y="106596"/>
                </a:lnTo>
                <a:lnTo>
                  <a:pt x="337698" y="110911"/>
                </a:lnTo>
                <a:lnTo>
                  <a:pt x="344376" y="113068"/>
                </a:lnTo>
                <a:lnTo>
                  <a:pt x="358604" y="113068"/>
                </a:lnTo>
                <a:lnTo>
                  <a:pt x="363395" y="111981"/>
                </a:lnTo>
                <a:lnTo>
                  <a:pt x="371816" y="107598"/>
                </a:lnTo>
                <a:lnTo>
                  <a:pt x="375010" y="104541"/>
                </a:lnTo>
                <a:lnTo>
                  <a:pt x="376465" y="101924"/>
                </a:lnTo>
                <a:lnTo>
                  <a:pt x="347860" y="101924"/>
                </a:lnTo>
                <a:lnTo>
                  <a:pt x="343795" y="100531"/>
                </a:lnTo>
                <a:lnTo>
                  <a:pt x="337988" y="94960"/>
                </a:lnTo>
                <a:lnTo>
                  <a:pt x="336246" y="90917"/>
                </a:lnTo>
                <a:lnTo>
                  <a:pt x="335520" y="85599"/>
                </a:lnTo>
                <a:close/>
              </a:path>
              <a:path w="381000" h="113664">
                <a:moveTo>
                  <a:pt x="356426" y="30254"/>
                </a:moveTo>
                <a:lnTo>
                  <a:pt x="347570" y="30254"/>
                </a:lnTo>
                <a:lnTo>
                  <a:pt x="344231" y="30781"/>
                </a:lnTo>
                <a:lnTo>
                  <a:pt x="338067" y="32938"/>
                </a:lnTo>
                <a:lnTo>
                  <a:pt x="335665" y="34178"/>
                </a:lnTo>
                <a:lnTo>
                  <a:pt x="333923" y="35639"/>
                </a:lnTo>
                <a:lnTo>
                  <a:pt x="331455" y="37627"/>
                </a:lnTo>
                <a:lnTo>
                  <a:pt x="329567" y="40141"/>
                </a:lnTo>
                <a:lnTo>
                  <a:pt x="326954" y="46256"/>
                </a:lnTo>
                <a:lnTo>
                  <a:pt x="326228" y="49501"/>
                </a:lnTo>
                <a:lnTo>
                  <a:pt x="326228" y="56942"/>
                </a:lnTo>
                <a:lnTo>
                  <a:pt x="359765" y="79501"/>
                </a:lnTo>
                <a:lnTo>
                  <a:pt x="363685" y="81013"/>
                </a:lnTo>
                <a:lnTo>
                  <a:pt x="367605" y="83935"/>
                </a:lnTo>
                <a:lnTo>
                  <a:pt x="368767" y="86330"/>
                </a:lnTo>
                <a:lnTo>
                  <a:pt x="368767" y="92836"/>
                </a:lnTo>
                <a:lnTo>
                  <a:pt x="367460" y="95792"/>
                </a:lnTo>
                <a:lnTo>
                  <a:pt x="364847" y="98238"/>
                </a:lnTo>
                <a:lnTo>
                  <a:pt x="362379" y="100701"/>
                </a:lnTo>
                <a:lnTo>
                  <a:pt x="358459" y="101924"/>
                </a:lnTo>
                <a:lnTo>
                  <a:pt x="376465" y="101924"/>
                </a:lnTo>
                <a:lnTo>
                  <a:pt x="379365" y="96709"/>
                </a:lnTo>
                <a:lnTo>
                  <a:pt x="380433" y="92836"/>
                </a:lnTo>
                <a:lnTo>
                  <a:pt x="380527" y="83340"/>
                </a:lnTo>
                <a:lnTo>
                  <a:pt x="379511" y="79501"/>
                </a:lnTo>
                <a:lnTo>
                  <a:pt x="347570" y="61375"/>
                </a:lnTo>
                <a:lnTo>
                  <a:pt x="344231" y="60254"/>
                </a:lnTo>
                <a:lnTo>
                  <a:pt x="337262" y="53289"/>
                </a:lnTo>
                <a:lnTo>
                  <a:pt x="337262" y="48771"/>
                </a:lnTo>
                <a:lnTo>
                  <a:pt x="338423" y="46341"/>
                </a:lnTo>
                <a:lnTo>
                  <a:pt x="340601" y="44286"/>
                </a:lnTo>
                <a:lnTo>
                  <a:pt x="342924" y="42230"/>
                </a:lnTo>
                <a:lnTo>
                  <a:pt x="346699" y="41211"/>
                </a:lnTo>
                <a:lnTo>
                  <a:pt x="374612" y="41211"/>
                </a:lnTo>
                <a:lnTo>
                  <a:pt x="372106" y="37151"/>
                </a:lnTo>
                <a:lnTo>
                  <a:pt x="369057" y="34739"/>
                </a:lnTo>
                <a:lnTo>
                  <a:pt x="365060" y="32904"/>
                </a:lnTo>
                <a:lnTo>
                  <a:pt x="361072" y="31155"/>
                </a:lnTo>
                <a:lnTo>
                  <a:pt x="356426" y="30254"/>
                </a:lnTo>
                <a:close/>
              </a:path>
              <a:path w="381000" h="113664">
                <a:moveTo>
                  <a:pt x="374612" y="41211"/>
                </a:moveTo>
                <a:lnTo>
                  <a:pt x="356426" y="41211"/>
                </a:lnTo>
                <a:lnTo>
                  <a:pt x="359911" y="42366"/>
                </a:lnTo>
                <a:lnTo>
                  <a:pt x="364847" y="47021"/>
                </a:lnTo>
                <a:lnTo>
                  <a:pt x="366299" y="50164"/>
                </a:lnTo>
                <a:lnTo>
                  <a:pt x="366734" y="54139"/>
                </a:lnTo>
                <a:lnTo>
                  <a:pt x="377913" y="52355"/>
                </a:lnTo>
                <a:lnTo>
                  <a:pt x="377188" y="47310"/>
                </a:lnTo>
                <a:lnTo>
                  <a:pt x="375881" y="43267"/>
                </a:lnTo>
                <a:lnTo>
                  <a:pt x="374612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8882" y="2361143"/>
            <a:ext cx="1195045" cy="143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5134" y="2361143"/>
            <a:ext cx="431800" cy="133350"/>
          </a:xfrm>
          <a:custGeom>
            <a:avLst/>
            <a:gdLst/>
            <a:ahLst/>
            <a:cxnLst/>
            <a:rect l="l" t="t" r="r" b="b"/>
            <a:pathLst>
              <a:path w="431800" h="133350">
                <a:moveTo>
                  <a:pt x="34263" y="25668"/>
                </a:moveTo>
                <a:lnTo>
                  <a:pt x="22939" y="25668"/>
                </a:lnTo>
                <a:lnTo>
                  <a:pt x="22939" y="111276"/>
                </a:lnTo>
                <a:lnTo>
                  <a:pt x="34263" y="111276"/>
                </a:lnTo>
                <a:lnTo>
                  <a:pt x="34263" y="25668"/>
                </a:lnTo>
                <a:close/>
              </a:path>
              <a:path w="431800" h="133350">
                <a:moveTo>
                  <a:pt x="34263" y="1392"/>
                </a:moveTo>
                <a:lnTo>
                  <a:pt x="27004" y="1392"/>
                </a:lnTo>
                <a:lnTo>
                  <a:pt x="24971" y="6166"/>
                </a:lnTo>
                <a:lnTo>
                  <a:pt x="21487" y="11041"/>
                </a:lnTo>
                <a:lnTo>
                  <a:pt x="11905" y="20996"/>
                </a:lnTo>
                <a:lnTo>
                  <a:pt x="6388" y="25277"/>
                </a:lnTo>
                <a:lnTo>
                  <a:pt x="0" y="28861"/>
                </a:lnTo>
                <a:lnTo>
                  <a:pt x="0" y="41806"/>
                </a:lnTo>
                <a:lnTo>
                  <a:pt x="3484" y="40345"/>
                </a:lnTo>
                <a:lnTo>
                  <a:pt x="7549" y="38051"/>
                </a:lnTo>
                <a:lnTo>
                  <a:pt x="11905" y="34926"/>
                </a:lnTo>
                <a:lnTo>
                  <a:pt x="16405" y="31817"/>
                </a:lnTo>
                <a:lnTo>
                  <a:pt x="20035" y="28725"/>
                </a:lnTo>
                <a:lnTo>
                  <a:pt x="22939" y="25668"/>
                </a:lnTo>
                <a:lnTo>
                  <a:pt x="34263" y="25668"/>
                </a:lnTo>
                <a:lnTo>
                  <a:pt x="34263" y="1392"/>
                </a:lnTo>
                <a:close/>
              </a:path>
              <a:path w="431800" h="133350">
                <a:moveTo>
                  <a:pt x="102790" y="1392"/>
                </a:moveTo>
                <a:lnTo>
                  <a:pt x="91030" y="1392"/>
                </a:lnTo>
                <a:lnTo>
                  <a:pt x="85368" y="3516"/>
                </a:lnTo>
                <a:lnTo>
                  <a:pt x="68218" y="39735"/>
                </a:lnTo>
                <a:lnTo>
                  <a:pt x="67365" y="57332"/>
                </a:lnTo>
                <a:lnTo>
                  <a:pt x="67937" y="71678"/>
                </a:lnTo>
                <a:lnTo>
                  <a:pt x="81738" y="109285"/>
                </a:lnTo>
                <a:lnTo>
                  <a:pt x="88852" y="113067"/>
                </a:lnTo>
                <a:lnTo>
                  <a:pt x="104677" y="113067"/>
                </a:lnTo>
                <a:lnTo>
                  <a:pt x="110485" y="110911"/>
                </a:lnTo>
                <a:lnTo>
                  <a:pt x="114840" y="106598"/>
                </a:lnTo>
                <a:lnTo>
                  <a:pt x="119341" y="102281"/>
                </a:lnTo>
                <a:lnTo>
                  <a:pt x="119434" y="102111"/>
                </a:lnTo>
                <a:lnTo>
                  <a:pt x="92627" y="102111"/>
                </a:lnTo>
                <a:lnTo>
                  <a:pt x="88126" y="99138"/>
                </a:lnTo>
                <a:lnTo>
                  <a:pt x="79125" y="57332"/>
                </a:lnTo>
                <a:lnTo>
                  <a:pt x="79483" y="44862"/>
                </a:lnTo>
                <a:lnTo>
                  <a:pt x="92337" y="12536"/>
                </a:lnTo>
                <a:lnTo>
                  <a:pt x="118869" y="12536"/>
                </a:lnTo>
                <a:lnTo>
                  <a:pt x="117889" y="10770"/>
                </a:lnTo>
                <a:lnTo>
                  <a:pt x="114840" y="7355"/>
                </a:lnTo>
                <a:lnTo>
                  <a:pt x="110920" y="4977"/>
                </a:lnTo>
                <a:lnTo>
                  <a:pt x="107145" y="2582"/>
                </a:lnTo>
                <a:lnTo>
                  <a:pt x="102790" y="1392"/>
                </a:lnTo>
                <a:close/>
              </a:path>
              <a:path w="431800" h="133350">
                <a:moveTo>
                  <a:pt x="118869" y="12536"/>
                </a:moveTo>
                <a:lnTo>
                  <a:pt x="103080" y="12536"/>
                </a:lnTo>
                <a:lnTo>
                  <a:pt x="107581" y="15492"/>
                </a:lnTo>
                <a:lnTo>
                  <a:pt x="111210" y="21387"/>
                </a:lnTo>
                <a:lnTo>
                  <a:pt x="113497" y="26958"/>
                </a:lnTo>
                <a:lnTo>
                  <a:pt x="115130" y="34805"/>
                </a:lnTo>
                <a:lnTo>
                  <a:pt x="116110" y="44929"/>
                </a:lnTo>
                <a:lnTo>
                  <a:pt x="116437" y="57332"/>
                </a:lnTo>
                <a:lnTo>
                  <a:pt x="116110" y="69643"/>
                </a:lnTo>
                <a:lnTo>
                  <a:pt x="103080" y="102111"/>
                </a:lnTo>
                <a:lnTo>
                  <a:pt x="119434" y="102111"/>
                </a:lnTo>
                <a:lnTo>
                  <a:pt x="128004" y="66508"/>
                </a:lnTo>
                <a:lnTo>
                  <a:pt x="128004" y="48054"/>
                </a:lnTo>
                <a:lnTo>
                  <a:pt x="120301" y="15118"/>
                </a:lnTo>
                <a:lnTo>
                  <a:pt x="118869" y="12536"/>
                </a:lnTo>
                <a:close/>
              </a:path>
              <a:path w="431800" h="133350">
                <a:moveTo>
                  <a:pt x="179011" y="1392"/>
                </a:moveTo>
                <a:lnTo>
                  <a:pt x="167251" y="1392"/>
                </a:lnTo>
                <a:lnTo>
                  <a:pt x="161589" y="3516"/>
                </a:lnTo>
                <a:lnTo>
                  <a:pt x="144439" y="39735"/>
                </a:lnTo>
                <a:lnTo>
                  <a:pt x="143586" y="57332"/>
                </a:lnTo>
                <a:lnTo>
                  <a:pt x="144158" y="71678"/>
                </a:lnTo>
                <a:lnTo>
                  <a:pt x="157960" y="109285"/>
                </a:lnTo>
                <a:lnTo>
                  <a:pt x="165074" y="113067"/>
                </a:lnTo>
                <a:lnTo>
                  <a:pt x="180899" y="113067"/>
                </a:lnTo>
                <a:lnTo>
                  <a:pt x="186706" y="110911"/>
                </a:lnTo>
                <a:lnTo>
                  <a:pt x="191062" y="106598"/>
                </a:lnTo>
                <a:lnTo>
                  <a:pt x="195562" y="102281"/>
                </a:lnTo>
                <a:lnTo>
                  <a:pt x="195656" y="102111"/>
                </a:lnTo>
                <a:lnTo>
                  <a:pt x="168849" y="102111"/>
                </a:lnTo>
                <a:lnTo>
                  <a:pt x="164348" y="99138"/>
                </a:lnTo>
                <a:lnTo>
                  <a:pt x="155346" y="57332"/>
                </a:lnTo>
                <a:lnTo>
                  <a:pt x="155705" y="44862"/>
                </a:lnTo>
                <a:lnTo>
                  <a:pt x="168558" y="12536"/>
                </a:lnTo>
                <a:lnTo>
                  <a:pt x="195090" y="12536"/>
                </a:lnTo>
                <a:lnTo>
                  <a:pt x="194111" y="10770"/>
                </a:lnTo>
                <a:lnTo>
                  <a:pt x="191062" y="7355"/>
                </a:lnTo>
                <a:lnTo>
                  <a:pt x="187142" y="4977"/>
                </a:lnTo>
                <a:lnTo>
                  <a:pt x="183367" y="2582"/>
                </a:lnTo>
                <a:lnTo>
                  <a:pt x="179011" y="1392"/>
                </a:lnTo>
                <a:close/>
              </a:path>
              <a:path w="431800" h="133350">
                <a:moveTo>
                  <a:pt x="195090" y="12536"/>
                </a:moveTo>
                <a:lnTo>
                  <a:pt x="179302" y="12536"/>
                </a:lnTo>
                <a:lnTo>
                  <a:pt x="183802" y="15492"/>
                </a:lnTo>
                <a:lnTo>
                  <a:pt x="187432" y="21387"/>
                </a:lnTo>
                <a:lnTo>
                  <a:pt x="189719" y="26958"/>
                </a:lnTo>
                <a:lnTo>
                  <a:pt x="191352" y="34805"/>
                </a:lnTo>
                <a:lnTo>
                  <a:pt x="192332" y="44929"/>
                </a:lnTo>
                <a:lnTo>
                  <a:pt x="192659" y="57332"/>
                </a:lnTo>
                <a:lnTo>
                  <a:pt x="192332" y="69643"/>
                </a:lnTo>
                <a:lnTo>
                  <a:pt x="179302" y="102111"/>
                </a:lnTo>
                <a:lnTo>
                  <a:pt x="195656" y="102111"/>
                </a:lnTo>
                <a:lnTo>
                  <a:pt x="204226" y="66508"/>
                </a:lnTo>
                <a:lnTo>
                  <a:pt x="204225" y="48054"/>
                </a:lnTo>
                <a:lnTo>
                  <a:pt x="196522" y="15118"/>
                </a:lnTo>
                <a:lnTo>
                  <a:pt x="195090" y="12536"/>
                </a:lnTo>
                <a:close/>
              </a:path>
              <a:path w="431800" h="133350">
                <a:moveTo>
                  <a:pt x="238972" y="95945"/>
                </a:moveTo>
                <a:lnTo>
                  <a:pt x="225906" y="95945"/>
                </a:lnTo>
                <a:lnTo>
                  <a:pt x="225906" y="111276"/>
                </a:lnTo>
                <a:lnTo>
                  <a:pt x="232584" y="111276"/>
                </a:lnTo>
                <a:lnTo>
                  <a:pt x="232294" y="115788"/>
                </a:lnTo>
                <a:lnTo>
                  <a:pt x="225180" y="127202"/>
                </a:lnTo>
                <a:lnTo>
                  <a:pt x="228519" y="132974"/>
                </a:lnTo>
                <a:lnTo>
                  <a:pt x="238972" y="116850"/>
                </a:lnTo>
                <a:lnTo>
                  <a:pt x="238972" y="95945"/>
                </a:lnTo>
                <a:close/>
              </a:path>
              <a:path w="431800" h="133350">
                <a:moveTo>
                  <a:pt x="287899" y="1392"/>
                </a:moveTo>
                <a:lnTo>
                  <a:pt x="276140" y="1392"/>
                </a:lnTo>
                <a:lnTo>
                  <a:pt x="270477" y="3516"/>
                </a:lnTo>
                <a:lnTo>
                  <a:pt x="253327" y="39735"/>
                </a:lnTo>
                <a:lnTo>
                  <a:pt x="252475" y="57332"/>
                </a:lnTo>
                <a:lnTo>
                  <a:pt x="253046" y="71678"/>
                </a:lnTo>
                <a:lnTo>
                  <a:pt x="266848" y="109285"/>
                </a:lnTo>
                <a:lnTo>
                  <a:pt x="273962" y="113067"/>
                </a:lnTo>
                <a:lnTo>
                  <a:pt x="289787" y="113067"/>
                </a:lnTo>
                <a:lnTo>
                  <a:pt x="295594" y="110911"/>
                </a:lnTo>
                <a:lnTo>
                  <a:pt x="299950" y="106598"/>
                </a:lnTo>
                <a:lnTo>
                  <a:pt x="304450" y="102281"/>
                </a:lnTo>
                <a:lnTo>
                  <a:pt x="304544" y="102111"/>
                </a:lnTo>
                <a:lnTo>
                  <a:pt x="277737" y="102111"/>
                </a:lnTo>
                <a:lnTo>
                  <a:pt x="273236" y="99138"/>
                </a:lnTo>
                <a:lnTo>
                  <a:pt x="264234" y="57332"/>
                </a:lnTo>
                <a:lnTo>
                  <a:pt x="264593" y="44862"/>
                </a:lnTo>
                <a:lnTo>
                  <a:pt x="277446" y="12536"/>
                </a:lnTo>
                <a:lnTo>
                  <a:pt x="303978" y="12536"/>
                </a:lnTo>
                <a:lnTo>
                  <a:pt x="302999" y="10770"/>
                </a:lnTo>
                <a:lnTo>
                  <a:pt x="299950" y="7355"/>
                </a:lnTo>
                <a:lnTo>
                  <a:pt x="296030" y="4977"/>
                </a:lnTo>
                <a:lnTo>
                  <a:pt x="292255" y="2582"/>
                </a:lnTo>
                <a:lnTo>
                  <a:pt x="287899" y="1392"/>
                </a:lnTo>
                <a:close/>
              </a:path>
              <a:path w="431800" h="133350">
                <a:moveTo>
                  <a:pt x="303978" y="12536"/>
                </a:moveTo>
                <a:lnTo>
                  <a:pt x="288190" y="12536"/>
                </a:lnTo>
                <a:lnTo>
                  <a:pt x="292690" y="15492"/>
                </a:lnTo>
                <a:lnTo>
                  <a:pt x="296320" y="21387"/>
                </a:lnTo>
                <a:lnTo>
                  <a:pt x="298607" y="26958"/>
                </a:lnTo>
                <a:lnTo>
                  <a:pt x="300240" y="34805"/>
                </a:lnTo>
                <a:lnTo>
                  <a:pt x="301220" y="44929"/>
                </a:lnTo>
                <a:lnTo>
                  <a:pt x="301547" y="57332"/>
                </a:lnTo>
                <a:lnTo>
                  <a:pt x="301220" y="69643"/>
                </a:lnTo>
                <a:lnTo>
                  <a:pt x="288190" y="102111"/>
                </a:lnTo>
                <a:lnTo>
                  <a:pt x="304544" y="102111"/>
                </a:lnTo>
                <a:lnTo>
                  <a:pt x="313114" y="66508"/>
                </a:lnTo>
                <a:lnTo>
                  <a:pt x="313113" y="48054"/>
                </a:lnTo>
                <a:lnTo>
                  <a:pt x="305410" y="15118"/>
                </a:lnTo>
                <a:lnTo>
                  <a:pt x="303978" y="12536"/>
                </a:lnTo>
                <a:close/>
              </a:path>
              <a:path w="431800" h="133350">
                <a:moveTo>
                  <a:pt x="411306" y="0"/>
                </a:moveTo>
                <a:lnTo>
                  <a:pt x="402014" y="0"/>
                </a:lnTo>
                <a:lnTo>
                  <a:pt x="350764" y="115256"/>
                </a:lnTo>
                <a:lnTo>
                  <a:pt x="360346" y="115256"/>
                </a:lnTo>
                <a:lnTo>
                  <a:pt x="411306" y="0"/>
                </a:lnTo>
                <a:close/>
              </a:path>
              <a:path w="431800" h="133350">
                <a:moveTo>
                  <a:pt x="416968" y="57519"/>
                </a:moveTo>
                <a:lnTo>
                  <a:pt x="404482" y="57519"/>
                </a:lnTo>
                <a:lnTo>
                  <a:pt x="399691" y="60254"/>
                </a:lnTo>
                <a:lnTo>
                  <a:pt x="393013" y="71126"/>
                </a:lnTo>
                <a:lnTo>
                  <a:pt x="391270" y="77768"/>
                </a:lnTo>
                <a:lnTo>
                  <a:pt x="391301" y="95673"/>
                </a:lnTo>
                <a:lnTo>
                  <a:pt x="393158" y="102978"/>
                </a:lnTo>
                <a:lnTo>
                  <a:pt x="396933" y="107890"/>
                </a:lnTo>
                <a:lnTo>
                  <a:pt x="400853" y="112802"/>
                </a:lnTo>
                <a:lnTo>
                  <a:pt x="405498" y="115256"/>
                </a:lnTo>
                <a:lnTo>
                  <a:pt x="416823" y="115256"/>
                </a:lnTo>
                <a:lnTo>
                  <a:pt x="421614" y="112769"/>
                </a:lnTo>
                <a:lnTo>
                  <a:pt x="426863" y="106100"/>
                </a:lnTo>
                <a:lnTo>
                  <a:pt x="408547" y="106100"/>
                </a:lnTo>
                <a:lnTo>
                  <a:pt x="406079" y="104642"/>
                </a:lnTo>
                <a:lnTo>
                  <a:pt x="402304" y="98799"/>
                </a:lnTo>
                <a:lnTo>
                  <a:pt x="401288" y="93889"/>
                </a:lnTo>
                <a:lnTo>
                  <a:pt x="401392" y="78753"/>
                </a:lnTo>
                <a:lnTo>
                  <a:pt x="402304" y="73980"/>
                </a:lnTo>
                <a:lnTo>
                  <a:pt x="404253" y="70956"/>
                </a:lnTo>
                <a:lnTo>
                  <a:pt x="405934" y="68136"/>
                </a:lnTo>
                <a:lnTo>
                  <a:pt x="408402" y="66675"/>
                </a:lnTo>
                <a:lnTo>
                  <a:pt x="427149" y="66675"/>
                </a:lnTo>
                <a:lnTo>
                  <a:pt x="425679" y="64790"/>
                </a:lnTo>
                <a:lnTo>
                  <a:pt x="421759" y="59948"/>
                </a:lnTo>
                <a:lnTo>
                  <a:pt x="416968" y="57519"/>
                </a:lnTo>
                <a:close/>
              </a:path>
              <a:path w="431800" h="133350">
                <a:moveTo>
                  <a:pt x="427149" y="66675"/>
                </a:moveTo>
                <a:lnTo>
                  <a:pt x="414210" y="66675"/>
                </a:lnTo>
                <a:lnTo>
                  <a:pt x="416532" y="68102"/>
                </a:lnTo>
                <a:lnTo>
                  <a:pt x="418677" y="71126"/>
                </a:lnTo>
                <a:lnTo>
                  <a:pt x="420452" y="73810"/>
                </a:lnTo>
                <a:lnTo>
                  <a:pt x="421150" y="77768"/>
                </a:lnTo>
                <a:lnTo>
                  <a:pt x="421259" y="93889"/>
                </a:lnTo>
                <a:lnTo>
                  <a:pt x="420452" y="98799"/>
                </a:lnTo>
                <a:lnTo>
                  <a:pt x="418565" y="101721"/>
                </a:lnTo>
                <a:lnTo>
                  <a:pt x="416532" y="104642"/>
                </a:lnTo>
                <a:lnTo>
                  <a:pt x="414210" y="106100"/>
                </a:lnTo>
                <a:lnTo>
                  <a:pt x="426863" y="106100"/>
                </a:lnTo>
                <a:lnTo>
                  <a:pt x="429454" y="102808"/>
                </a:lnTo>
                <a:lnTo>
                  <a:pt x="431486" y="95673"/>
                </a:lnTo>
                <a:lnTo>
                  <a:pt x="431486" y="76834"/>
                </a:lnTo>
                <a:lnTo>
                  <a:pt x="429454" y="69631"/>
                </a:lnTo>
                <a:lnTo>
                  <a:pt x="427149" y="66675"/>
                </a:lnTo>
                <a:close/>
              </a:path>
              <a:path w="431800" h="133350">
                <a:moveTo>
                  <a:pt x="356281" y="0"/>
                </a:moveTo>
                <a:lnTo>
                  <a:pt x="344086" y="0"/>
                </a:lnTo>
                <a:lnTo>
                  <a:pt x="339295" y="2717"/>
                </a:lnTo>
                <a:lnTo>
                  <a:pt x="332616" y="13589"/>
                </a:lnTo>
                <a:lnTo>
                  <a:pt x="330874" y="20232"/>
                </a:lnTo>
                <a:lnTo>
                  <a:pt x="330908" y="38153"/>
                </a:lnTo>
                <a:lnTo>
                  <a:pt x="332761" y="45441"/>
                </a:lnTo>
                <a:lnTo>
                  <a:pt x="340311" y="55277"/>
                </a:lnTo>
                <a:lnTo>
                  <a:pt x="344957" y="57723"/>
                </a:lnTo>
                <a:lnTo>
                  <a:pt x="356281" y="57723"/>
                </a:lnTo>
                <a:lnTo>
                  <a:pt x="361072" y="55243"/>
                </a:lnTo>
                <a:lnTo>
                  <a:pt x="366330" y="48567"/>
                </a:lnTo>
                <a:lnTo>
                  <a:pt x="348006" y="48567"/>
                </a:lnTo>
                <a:lnTo>
                  <a:pt x="345537" y="47140"/>
                </a:lnTo>
                <a:lnTo>
                  <a:pt x="343795" y="44286"/>
                </a:lnTo>
                <a:lnTo>
                  <a:pt x="341908" y="41432"/>
                </a:lnTo>
                <a:lnTo>
                  <a:pt x="340892" y="36489"/>
                </a:lnTo>
                <a:lnTo>
                  <a:pt x="340979" y="21302"/>
                </a:lnTo>
                <a:lnTo>
                  <a:pt x="341908" y="16443"/>
                </a:lnTo>
                <a:lnTo>
                  <a:pt x="343856" y="13437"/>
                </a:lnTo>
                <a:lnTo>
                  <a:pt x="345537" y="10617"/>
                </a:lnTo>
                <a:lnTo>
                  <a:pt x="348006" y="9156"/>
                </a:lnTo>
                <a:lnTo>
                  <a:pt x="366522" y="9156"/>
                </a:lnTo>
                <a:lnTo>
                  <a:pt x="365137" y="7355"/>
                </a:lnTo>
                <a:lnTo>
                  <a:pt x="361217" y="2446"/>
                </a:lnTo>
                <a:lnTo>
                  <a:pt x="356281" y="0"/>
                </a:lnTo>
                <a:close/>
              </a:path>
              <a:path w="431800" h="133350">
                <a:moveTo>
                  <a:pt x="366522" y="9156"/>
                </a:moveTo>
                <a:lnTo>
                  <a:pt x="353668" y="9156"/>
                </a:lnTo>
                <a:lnTo>
                  <a:pt x="355991" y="10583"/>
                </a:lnTo>
                <a:lnTo>
                  <a:pt x="357987" y="13589"/>
                </a:lnTo>
                <a:lnTo>
                  <a:pt x="359911" y="16291"/>
                </a:lnTo>
                <a:lnTo>
                  <a:pt x="360596" y="20232"/>
                </a:lnTo>
                <a:lnTo>
                  <a:pt x="360705" y="36489"/>
                </a:lnTo>
                <a:lnTo>
                  <a:pt x="359911" y="41262"/>
                </a:lnTo>
                <a:lnTo>
                  <a:pt x="356136" y="47106"/>
                </a:lnTo>
                <a:lnTo>
                  <a:pt x="353668" y="48567"/>
                </a:lnTo>
                <a:lnTo>
                  <a:pt x="366330" y="48567"/>
                </a:lnTo>
                <a:lnTo>
                  <a:pt x="368912" y="45288"/>
                </a:lnTo>
                <a:lnTo>
                  <a:pt x="370799" y="38153"/>
                </a:lnTo>
                <a:lnTo>
                  <a:pt x="370799" y="19433"/>
                </a:lnTo>
                <a:lnTo>
                  <a:pt x="368912" y="12264"/>
                </a:lnTo>
                <a:lnTo>
                  <a:pt x="366522" y="9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5244" y="2362536"/>
            <a:ext cx="136860" cy="111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8474" y="2361143"/>
            <a:ext cx="206306" cy="132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9625" y="2362536"/>
            <a:ext cx="60960" cy="111760"/>
          </a:xfrm>
          <a:custGeom>
            <a:avLst/>
            <a:gdLst/>
            <a:ahLst/>
            <a:cxnLst/>
            <a:rect l="l" t="t" r="r" b="b"/>
            <a:pathLst>
              <a:path w="60960" h="111760">
                <a:moveTo>
                  <a:pt x="35424" y="0"/>
                </a:moveTo>
                <a:lnTo>
                  <a:pt x="23664" y="0"/>
                </a:lnTo>
                <a:lnTo>
                  <a:pt x="18002" y="2123"/>
                </a:lnTo>
                <a:lnTo>
                  <a:pt x="852" y="38342"/>
                </a:lnTo>
                <a:lnTo>
                  <a:pt x="0" y="55939"/>
                </a:lnTo>
                <a:lnTo>
                  <a:pt x="571" y="70285"/>
                </a:lnTo>
                <a:lnTo>
                  <a:pt x="14373" y="107892"/>
                </a:lnTo>
                <a:lnTo>
                  <a:pt x="21487" y="111674"/>
                </a:lnTo>
                <a:lnTo>
                  <a:pt x="37312" y="111674"/>
                </a:lnTo>
                <a:lnTo>
                  <a:pt x="43119" y="109518"/>
                </a:lnTo>
                <a:lnTo>
                  <a:pt x="47475" y="105205"/>
                </a:lnTo>
                <a:lnTo>
                  <a:pt x="51975" y="100888"/>
                </a:lnTo>
                <a:lnTo>
                  <a:pt x="52069" y="100718"/>
                </a:lnTo>
                <a:lnTo>
                  <a:pt x="25262" y="100718"/>
                </a:lnTo>
                <a:lnTo>
                  <a:pt x="20761" y="97746"/>
                </a:lnTo>
                <a:lnTo>
                  <a:pt x="11759" y="55939"/>
                </a:lnTo>
                <a:lnTo>
                  <a:pt x="12118" y="43469"/>
                </a:lnTo>
                <a:lnTo>
                  <a:pt x="24971" y="11143"/>
                </a:lnTo>
                <a:lnTo>
                  <a:pt x="51503" y="11143"/>
                </a:lnTo>
                <a:lnTo>
                  <a:pt x="50524" y="9377"/>
                </a:lnTo>
                <a:lnTo>
                  <a:pt x="47475" y="5962"/>
                </a:lnTo>
                <a:lnTo>
                  <a:pt x="43555" y="3584"/>
                </a:lnTo>
                <a:lnTo>
                  <a:pt x="39780" y="1189"/>
                </a:lnTo>
                <a:lnTo>
                  <a:pt x="35424" y="0"/>
                </a:lnTo>
                <a:close/>
              </a:path>
              <a:path w="60960" h="111760">
                <a:moveTo>
                  <a:pt x="51503" y="11143"/>
                </a:moveTo>
                <a:lnTo>
                  <a:pt x="35715" y="11143"/>
                </a:lnTo>
                <a:lnTo>
                  <a:pt x="40215" y="14099"/>
                </a:lnTo>
                <a:lnTo>
                  <a:pt x="43845" y="19994"/>
                </a:lnTo>
                <a:lnTo>
                  <a:pt x="46132" y="25565"/>
                </a:lnTo>
                <a:lnTo>
                  <a:pt x="47765" y="33412"/>
                </a:lnTo>
                <a:lnTo>
                  <a:pt x="48745" y="43536"/>
                </a:lnTo>
                <a:lnTo>
                  <a:pt x="49072" y="55939"/>
                </a:lnTo>
                <a:lnTo>
                  <a:pt x="48745" y="68250"/>
                </a:lnTo>
                <a:lnTo>
                  <a:pt x="35715" y="100718"/>
                </a:lnTo>
                <a:lnTo>
                  <a:pt x="52069" y="100718"/>
                </a:lnTo>
                <a:lnTo>
                  <a:pt x="60639" y="65115"/>
                </a:lnTo>
                <a:lnTo>
                  <a:pt x="60638" y="46661"/>
                </a:lnTo>
                <a:lnTo>
                  <a:pt x="52935" y="13725"/>
                </a:lnTo>
                <a:lnTo>
                  <a:pt x="51503" y="11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1454" y="2361143"/>
            <a:ext cx="431800" cy="133350"/>
          </a:xfrm>
          <a:custGeom>
            <a:avLst/>
            <a:gdLst/>
            <a:ahLst/>
            <a:cxnLst/>
            <a:rect l="l" t="t" r="r" b="b"/>
            <a:pathLst>
              <a:path w="431800" h="133350">
                <a:moveTo>
                  <a:pt x="34263" y="25668"/>
                </a:moveTo>
                <a:lnTo>
                  <a:pt x="22939" y="25668"/>
                </a:lnTo>
                <a:lnTo>
                  <a:pt x="22939" y="111276"/>
                </a:lnTo>
                <a:lnTo>
                  <a:pt x="34263" y="111276"/>
                </a:lnTo>
                <a:lnTo>
                  <a:pt x="34263" y="25668"/>
                </a:lnTo>
                <a:close/>
              </a:path>
              <a:path w="431800" h="133350">
                <a:moveTo>
                  <a:pt x="34263" y="1392"/>
                </a:moveTo>
                <a:lnTo>
                  <a:pt x="27004" y="1392"/>
                </a:lnTo>
                <a:lnTo>
                  <a:pt x="24971" y="6166"/>
                </a:lnTo>
                <a:lnTo>
                  <a:pt x="21487" y="11041"/>
                </a:lnTo>
                <a:lnTo>
                  <a:pt x="11905" y="20996"/>
                </a:lnTo>
                <a:lnTo>
                  <a:pt x="6388" y="25277"/>
                </a:lnTo>
                <a:lnTo>
                  <a:pt x="0" y="28861"/>
                </a:lnTo>
                <a:lnTo>
                  <a:pt x="0" y="41806"/>
                </a:lnTo>
                <a:lnTo>
                  <a:pt x="3484" y="40345"/>
                </a:lnTo>
                <a:lnTo>
                  <a:pt x="7549" y="38051"/>
                </a:lnTo>
                <a:lnTo>
                  <a:pt x="11905" y="34926"/>
                </a:lnTo>
                <a:lnTo>
                  <a:pt x="16405" y="31817"/>
                </a:lnTo>
                <a:lnTo>
                  <a:pt x="20035" y="28725"/>
                </a:lnTo>
                <a:lnTo>
                  <a:pt x="22939" y="25668"/>
                </a:lnTo>
                <a:lnTo>
                  <a:pt x="34263" y="25668"/>
                </a:lnTo>
                <a:lnTo>
                  <a:pt x="34263" y="1392"/>
                </a:lnTo>
                <a:close/>
              </a:path>
              <a:path w="431800" h="133350">
                <a:moveTo>
                  <a:pt x="102790" y="1392"/>
                </a:moveTo>
                <a:lnTo>
                  <a:pt x="91030" y="1392"/>
                </a:lnTo>
                <a:lnTo>
                  <a:pt x="85368" y="3516"/>
                </a:lnTo>
                <a:lnTo>
                  <a:pt x="68218" y="39735"/>
                </a:lnTo>
                <a:lnTo>
                  <a:pt x="67365" y="57332"/>
                </a:lnTo>
                <a:lnTo>
                  <a:pt x="67937" y="71678"/>
                </a:lnTo>
                <a:lnTo>
                  <a:pt x="81738" y="109285"/>
                </a:lnTo>
                <a:lnTo>
                  <a:pt x="88852" y="113067"/>
                </a:lnTo>
                <a:lnTo>
                  <a:pt x="104677" y="113067"/>
                </a:lnTo>
                <a:lnTo>
                  <a:pt x="110485" y="110911"/>
                </a:lnTo>
                <a:lnTo>
                  <a:pt x="114840" y="106598"/>
                </a:lnTo>
                <a:lnTo>
                  <a:pt x="119341" y="102281"/>
                </a:lnTo>
                <a:lnTo>
                  <a:pt x="119434" y="102111"/>
                </a:lnTo>
                <a:lnTo>
                  <a:pt x="92627" y="102111"/>
                </a:lnTo>
                <a:lnTo>
                  <a:pt x="88126" y="99138"/>
                </a:lnTo>
                <a:lnTo>
                  <a:pt x="79125" y="57332"/>
                </a:lnTo>
                <a:lnTo>
                  <a:pt x="79483" y="44862"/>
                </a:lnTo>
                <a:lnTo>
                  <a:pt x="92337" y="12536"/>
                </a:lnTo>
                <a:lnTo>
                  <a:pt x="118869" y="12536"/>
                </a:lnTo>
                <a:lnTo>
                  <a:pt x="117889" y="10770"/>
                </a:lnTo>
                <a:lnTo>
                  <a:pt x="114840" y="7355"/>
                </a:lnTo>
                <a:lnTo>
                  <a:pt x="110920" y="4977"/>
                </a:lnTo>
                <a:lnTo>
                  <a:pt x="107145" y="2582"/>
                </a:lnTo>
                <a:lnTo>
                  <a:pt x="102790" y="1392"/>
                </a:lnTo>
                <a:close/>
              </a:path>
              <a:path w="431800" h="133350">
                <a:moveTo>
                  <a:pt x="118869" y="12536"/>
                </a:moveTo>
                <a:lnTo>
                  <a:pt x="103080" y="12536"/>
                </a:lnTo>
                <a:lnTo>
                  <a:pt x="107581" y="15492"/>
                </a:lnTo>
                <a:lnTo>
                  <a:pt x="111210" y="21387"/>
                </a:lnTo>
                <a:lnTo>
                  <a:pt x="113497" y="26958"/>
                </a:lnTo>
                <a:lnTo>
                  <a:pt x="115130" y="34805"/>
                </a:lnTo>
                <a:lnTo>
                  <a:pt x="116110" y="44929"/>
                </a:lnTo>
                <a:lnTo>
                  <a:pt x="116437" y="57332"/>
                </a:lnTo>
                <a:lnTo>
                  <a:pt x="116110" y="69643"/>
                </a:lnTo>
                <a:lnTo>
                  <a:pt x="103080" y="102111"/>
                </a:lnTo>
                <a:lnTo>
                  <a:pt x="119434" y="102111"/>
                </a:lnTo>
                <a:lnTo>
                  <a:pt x="128004" y="66508"/>
                </a:lnTo>
                <a:lnTo>
                  <a:pt x="128004" y="48054"/>
                </a:lnTo>
                <a:lnTo>
                  <a:pt x="120301" y="15118"/>
                </a:lnTo>
                <a:lnTo>
                  <a:pt x="118869" y="12536"/>
                </a:lnTo>
                <a:close/>
              </a:path>
              <a:path w="431800" h="133350">
                <a:moveTo>
                  <a:pt x="179011" y="1392"/>
                </a:moveTo>
                <a:lnTo>
                  <a:pt x="167251" y="1392"/>
                </a:lnTo>
                <a:lnTo>
                  <a:pt x="161589" y="3516"/>
                </a:lnTo>
                <a:lnTo>
                  <a:pt x="144439" y="39735"/>
                </a:lnTo>
                <a:lnTo>
                  <a:pt x="143586" y="57332"/>
                </a:lnTo>
                <a:lnTo>
                  <a:pt x="144158" y="71678"/>
                </a:lnTo>
                <a:lnTo>
                  <a:pt x="157960" y="109285"/>
                </a:lnTo>
                <a:lnTo>
                  <a:pt x="165074" y="113067"/>
                </a:lnTo>
                <a:lnTo>
                  <a:pt x="180899" y="113067"/>
                </a:lnTo>
                <a:lnTo>
                  <a:pt x="186706" y="110911"/>
                </a:lnTo>
                <a:lnTo>
                  <a:pt x="191062" y="106598"/>
                </a:lnTo>
                <a:lnTo>
                  <a:pt x="195562" y="102281"/>
                </a:lnTo>
                <a:lnTo>
                  <a:pt x="195656" y="102111"/>
                </a:lnTo>
                <a:lnTo>
                  <a:pt x="168849" y="102111"/>
                </a:lnTo>
                <a:lnTo>
                  <a:pt x="164348" y="99138"/>
                </a:lnTo>
                <a:lnTo>
                  <a:pt x="155346" y="57332"/>
                </a:lnTo>
                <a:lnTo>
                  <a:pt x="155705" y="44862"/>
                </a:lnTo>
                <a:lnTo>
                  <a:pt x="168558" y="12536"/>
                </a:lnTo>
                <a:lnTo>
                  <a:pt x="195090" y="12536"/>
                </a:lnTo>
                <a:lnTo>
                  <a:pt x="194111" y="10770"/>
                </a:lnTo>
                <a:lnTo>
                  <a:pt x="191062" y="7355"/>
                </a:lnTo>
                <a:lnTo>
                  <a:pt x="187142" y="4977"/>
                </a:lnTo>
                <a:lnTo>
                  <a:pt x="183367" y="2582"/>
                </a:lnTo>
                <a:lnTo>
                  <a:pt x="179011" y="1392"/>
                </a:lnTo>
                <a:close/>
              </a:path>
              <a:path w="431800" h="133350">
                <a:moveTo>
                  <a:pt x="195090" y="12536"/>
                </a:moveTo>
                <a:lnTo>
                  <a:pt x="179302" y="12536"/>
                </a:lnTo>
                <a:lnTo>
                  <a:pt x="183802" y="15492"/>
                </a:lnTo>
                <a:lnTo>
                  <a:pt x="187432" y="21387"/>
                </a:lnTo>
                <a:lnTo>
                  <a:pt x="189719" y="26958"/>
                </a:lnTo>
                <a:lnTo>
                  <a:pt x="191352" y="34805"/>
                </a:lnTo>
                <a:lnTo>
                  <a:pt x="192332" y="44929"/>
                </a:lnTo>
                <a:lnTo>
                  <a:pt x="192659" y="57332"/>
                </a:lnTo>
                <a:lnTo>
                  <a:pt x="192332" y="69643"/>
                </a:lnTo>
                <a:lnTo>
                  <a:pt x="179302" y="102111"/>
                </a:lnTo>
                <a:lnTo>
                  <a:pt x="195656" y="102111"/>
                </a:lnTo>
                <a:lnTo>
                  <a:pt x="204226" y="66508"/>
                </a:lnTo>
                <a:lnTo>
                  <a:pt x="204225" y="48054"/>
                </a:lnTo>
                <a:lnTo>
                  <a:pt x="196522" y="15118"/>
                </a:lnTo>
                <a:lnTo>
                  <a:pt x="195090" y="12536"/>
                </a:lnTo>
                <a:close/>
              </a:path>
              <a:path w="431800" h="133350">
                <a:moveTo>
                  <a:pt x="238972" y="95945"/>
                </a:moveTo>
                <a:lnTo>
                  <a:pt x="225906" y="95945"/>
                </a:lnTo>
                <a:lnTo>
                  <a:pt x="225906" y="111276"/>
                </a:lnTo>
                <a:lnTo>
                  <a:pt x="232584" y="111276"/>
                </a:lnTo>
                <a:lnTo>
                  <a:pt x="232294" y="115788"/>
                </a:lnTo>
                <a:lnTo>
                  <a:pt x="225180" y="127202"/>
                </a:lnTo>
                <a:lnTo>
                  <a:pt x="228519" y="132974"/>
                </a:lnTo>
                <a:lnTo>
                  <a:pt x="238972" y="116850"/>
                </a:lnTo>
                <a:lnTo>
                  <a:pt x="238972" y="95945"/>
                </a:lnTo>
                <a:close/>
              </a:path>
              <a:path w="431800" h="133350">
                <a:moveTo>
                  <a:pt x="287899" y="1392"/>
                </a:moveTo>
                <a:lnTo>
                  <a:pt x="276140" y="1392"/>
                </a:lnTo>
                <a:lnTo>
                  <a:pt x="270477" y="3516"/>
                </a:lnTo>
                <a:lnTo>
                  <a:pt x="253327" y="39735"/>
                </a:lnTo>
                <a:lnTo>
                  <a:pt x="252475" y="57332"/>
                </a:lnTo>
                <a:lnTo>
                  <a:pt x="253046" y="71678"/>
                </a:lnTo>
                <a:lnTo>
                  <a:pt x="266848" y="109285"/>
                </a:lnTo>
                <a:lnTo>
                  <a:pt x="273962" y="113067"/>
                </a:lnTo>
                <a:lnTo>
                  <a:pt x="289787" y="113067"/>
                </a:lnTo>
                <a:lnTo>
                  <a:pt x="295594" y="110911"/>
                </a:lnTo>
                <a:lnTo>
                  <a:pt x="299950" y="106598"/>
                </a:lnTo>
                <a:lnTo>
                  <a:pt x="304450" y="102281"/>
                </a:lnTo>
                <a:lnTo>
                  <a:pt x="304544" y="102111"/>
                </a:lnTo>
                <a:lnTo>
                  <a:pt x="277737" y="102111"/>
                </a:lnTo>
                <a:lnTo>
                  <a:pt x="273236" y="99138"/>
                </a:lnTo>
                <a:lnTo>
                  <a:pt x="264234" y="57332"/>
                </a:lnTo>
                <a:lnTo>
                  <a:pt x="264593" y="44862"/>
                </a:lnTo>
                <a:lnTo>
                  <a:pt x="277446" y="12536"/>
                </a:lnTo>
                <a:lnTo>
                  <a:pt x="303978" y="12536"/>
                </a:lnTo>
                <a:lnTo>
                  <a:pt x="302999" y="10770"/>
                </a:lnTo>
                <a:lnTo>
                  <a:pt x="299950" y="7355"/>
                </a:lnTo>
                <a:lnTo>
                  <a:pt x="296030" y="4977"/>
                </a:lnTo>
                <a:lnTo>
                  <a:pt x="292255" y="2582"/>
                </a:lnTo>
                <a:lnTo>
                  <a:pt x="287899" y="1392"/>
                </a:lnTo>
                <a:close/>
              </a:path>
              <a:path w="431800" h="133350">
                <a:moveTo>
                  <a:pt x="303978" y="12536"/>
                </a:moveTo>
                <a:lnTo>
                  <a:pt x="288190" y="12536"/>
                </a:lnTo>
                <a:lnTo>
                  <a:pt x="292690" y="15492"/>
                </a:lnTo>
                <a:lnTo>
                  <a:pt x="296320" y="21387"/>
                </a:lnTo>
                <a:lnTo>
                  <a:pt x="298607" y="26958"/>
                </a:lnTo>
                <a:lnTo>
                  <a:pt x="300240" y="34805"/>
                </a:lnTo>
                <a:lnTo>
                  <a:pt x="301220" y="44929"/>
                </a:lnTo>
                <a:lnTo>
                  <a:pt x="301547" y="57332"/>
                </a:lnTo>
                <a:lnTo>
                  <a:pt x="301220" y="69643"/>
                </a:lnTo>
                <a:lnTo>
                  <a:pt x="288190" y="102111"/>
                </a:lnTo>
                <a:lnTo>
                  <a:pt x="304544" y="102111"/>
                </a:lnTo>
                <a:lnTo>
                  <a:pt x="313114" y="66508"/>
                </a:lnTo>
                <a:lnTo>
                  <a:pt x="313113" y="48054"/>
                </a:lnTo>
                <a:lnTo>
                  <a:pt x="305410" y="15118"/>
                </a:lnTo>
                <a:lnTo>
                  <a:pt x="303978" y="12536"/>
                </a:lnTo>
                <a:close/>
              </a:path>
              <a:path w="431800" h="133350">
                <a:moveTo>
                  <a:pt x="411306" y="0"/>
                </a:moveTo>
                <a:lnTo>
                  <a:pt x="402014" y="0"/>
                </a:lnTo>
                <a:lnTo>
                  <a:pt x="350764" y="115256"/>
                </a:lnTo>
                <a:lnTo>
                  <a:pt x="360346" y="115256"/>
                </a:lnTo>
                <a:lnTo>
                  <a:pt x="411306" y="0"/>
                </a:lnTo>
                <a:close/>
              </a:path>
              <a:path w="431800" h="133350">
                <a:moveTo>
                  <a:pt x="416968" y="57519"/>
                </a:moveTo>
                <a:lnTo>
                  <a:pt x="404482" y="57519"/>
                </a:lnTo>
                <a:lnTo>
                  <a:pt x="399691" y="60254"/>
                </a:lnTo>
                <a:lnTo>
                  <a:pt x="393013" y="71126"/>
                </a:lnTo>
                <a:lnTo>
                  <a:pt x="391270" y="77768"/>
                </a:lnTo>
                <a:lnTo>
                  <a:pt x="391301" y="95673"/>
                </a:lnTo>
                <a:lnTo>
                  <a:pt x="393158" y="102978"/>
                </a:lnTo>
                <a:lnTo>
                  <a:pt x="396933" y="107890"/>
                </a:lnTo>
                <a:lnTo>
                  <a:pt x="400853" y="112802"/>
                </a:lnTo>
                <a:lnTo>
                  <a:pt x="405498" y="115256"/>
                </a:lnTo>
                <a:lnTo>
                  <a:pt x="416823" y="115256"/>
                </a:lnTo>
                <a:lnTo>
                  <a:pt x="421614" y="112769"/>
                </a:lnTo>
                <a:lnTo>
                  <a:pt x="426863" y="106100"/>
                </a:lnTo>
                <a:lnTo>
                  <a:pt x="408547" y="106100"/>
                </a:lnTo>
                <a:lnTo>
                  <a:pt x="406079" y="104642"/>
                </a:lnTo>
                <a:lnTo>
                  <a:pt x="402304" y="98799"/>
                </a:lnTo>
                <a:lnTo>
                  <a:pt x="401288" y="93889"/>
                </a:lnTo>
                <a:lnTo>
                  <a:pt x="401392" y="78753"/>
                </a:lnTo>
                <a:lnTo>
                  <a:pt x="402304" y="73980"/>
                </a:lnTo>
                <a:lnTo>
                  <a:pt x="404253" y="70956"/>
                </a:lnTo>
                <a:lnTo>
                  <a:pt x="405934" y="68136"/>
                </a:lnTo>
                <a:lnTo>
                  <a:pt x="408402" y="66675"/>
                </a:lnTo>
                <a:lnTo>
                  <a:pt x="427149" y="66675"/>
                </a:lnTo>
                <a:lnTo>
                  <a:pt x="425679" y="64790"/>
                </a:lnTo>
                <a:lnTo>
                  <a:pt x="421759" y="59948"/>
                </a:lnTo>
                <a:lnTo>
                  <a:pt x="416968" y="57519"/>
                </a:lnTo>
                <a:close/>
              </a:path>
              <a:path w="431800" h="133350">
                <a:moveTo>
                  <a:pt x="427149" y="66675"/>
                </a:moveTo>
                <a:lnTo>
                  <a:pt x="414210" y="66675"/>
                </a:lnTo>
                <a:lnTo>
                  <a:pt x="416532" y="68102"/>
                </a:lnTo>
                <a:lnTo>
                  <a:pt x="418677" y="71126"/>
                </a:lnTo>
                <a:lnTo>
                  <a:pt x="420452" y="73810"/>
                </a:lnTo>
                <a:lnTo>
                  <a:pt x="421150" y="77768"/>
                </a:lnTo>
                <a:lnTo>
                  <a:pt x="421259" y="93889"/>
                </a:lnTo>
                <a:lnTo>
                  <a:pt x="420452" y="98799"/>
                </a:lnTo>
                <a:lnTo>
                  <a:pt x="418565" y="101721"/>
                </a:lnTo>
                <a:lnTo>
                  <a:pt x="416532" y="104642"/>
                </a:lnTo>
                <a:lnTo>
                  <a:pt x="414210" y="106100"/>
                </a:lnTo>
                <a:lnTo>
                  <a:pt x="426863" y="106100"/>
                </a:lnTo>
                <a:lnTo>
                  <a:pt x="429454" y="102808"/>
                </a:lnTo>
                <a:lnTo>
                  <a:pt x="431486" y="95673"/>
                </a:lnTo>
                <a:lnTo>
                  <a:pt x="431486" y="76834"/>
                </a:lnTo>
                <a:lnTo>
                  <a:pt x="429454" y="69631"/>
                </a:lnTo>
                <a:lnTo>
                  <a:pt x="427149" y="66675"/>
                </a:lnTo>
                <a:close/>
              </a:path>
              <a:path w="431800" h="133350">
                <a:moveTo>
                  <a:pt x="356281" y="0"/>
                </a:moveTo>
                <a:lnTo>
                  <a:pt x="344086" y="0"/>
                </a:lnTo>
                <a:lnTo>
                  <a:pt x="339295" y="2717"/>
                </a:lnTo>
                <a:lnTo>
                  <a:pt x="332616" y="13589"/>
                </a:lnTo>
                <a:lnTo>
                  <a:pt x="330874" y="20232"/>
                </a:lnTo>
                <a:lnTo>
                  <a:pt x="330908" y="38153"/>
                </a:lnTo>
                <a:lnTo>
                  <a:pt x="332761" y="45441"/>
                </a:lnTo>
                <a:lnTo>
                  <a:pt x="340311" y="55277"/>
                </a:lnTo>
                <a:lnTo>
                  <a:pt x="344957" y="57723"/>
                </a:lnTo>
                <a:lnTo>
                  <a:pt x="356281" y="57723"/>
                </a:lnTo>
                <a:lnTo>
                  <a:pt x="361072" y="55243"/>
                </a:lnTo>
                <a:lnTo>
                  <a:pt x="366330" y="48567"/>
                </a:lnTo>
                <a:lnTo>
                  <a:pt x="348006" y="48567"/>
                </a:lnTo>
                <a:lnTo>
                  <a:pt x="345537" y="47140"/>
                </a:lnTo>
                <a:lnTo>
                  <a:pt x="343795" y="44286"/>
                </a:lnTo>
                <a:lnTo>
                  <a:pt x="341908" y="41432"/>
                </a:lnTo>
                <a:lnTo>
                  <a:pt x="340892" y="36489"/>
                </a:lnTo>
                <a:lnTo>
                  <a:pt x="340979" y="21302"/>
                </a:lnTo>
                <a:lnTo>
                  <a:pt x="341908" y="16443"/>
                </a:lnTo>
                <a:lnTo>
                  <a:pt x="343856" y="13437"/>
                </a:lnTo>
                <a:lnTo>
                  <a:pt x="345537" y="10617"/>
                </a:lnTo>
                <a:lnTo>
                  <a:pt x="348006" y="9156"/>
                </a:lnTo>
                <a:lnTo>
                  <a:pt x="366522" y="9156"/>
                </a:lnTo>
                <a:lnTo>
                  <a:pt x="365137" y="7355"/>
                </a:lnTo>
                <a:lnTo>
                  <a:pt x="361217" y="2446"/>
                </a:lnTo>
                <a:lnTo>
                  <a:pt x="356281" y="0"/>
                </a:lnTo>
                <a:close/>
              </a:path>
              <a:path w="431800" h="133350">
                <a:moveTo>
                  <a:pt x="366522" y="9156"/>
                </a:moveTo>
                <a:lnTo>
                  <a:pt x="353668" y="9156"/>
                </a:lnTo>
                <a:lnTo>
                  <a:pt x="355991" y="10583"/>
                </a:lnTo>
                <a:lnTo>
                  <a:pt x="357987" y="13589"/>
                </a:lnTo>
                <a:lnTo>
                  <a:pt x="359911" y="16291"/>
                </a:lnTo>
                <a:lnTo>
                  <a:pt x="360596" y="20232"/>
                </a:lnTo>
                <a:lnTo>
                  <a:pt x="360705" y="36489"/>
                </a:lnTo>
                <a:lnTo>
                  <a:pt x="359911" y="41262"/>
                </a:lnTo>
                <a:lnTo>
                  <a:pt x="356136" y="47106"/>
                </a:lnTo>
                <a:lnTo>
                  <a:pt x="353668" y="48567"/>
                </a:lnTo>
                <a:lnTo>
                  <a:pt x="366330" y="48567"/>
                </a:lnTo>
                <a:lnTo>
                  <a:pt x="368912" y="45288"/>
                </a:lnTo>
                <a:lnTo>
                  <a:pt x="370799" y="38153"/>
                </a:lnTo>
                <a:lnTo>
                  <a:pt x="370799" y="19433"/>
                </a:lnTo>
                <a:lnTo>
                  <a:pt x="368912" y="12264"/>
                </a:lnTo>
                <a:lnTo>
                  <a:pt x="366522" y="9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1564" y="2362536"/>
            <a:ext cx="136860" cy="111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567846" y="1495522"/>
          <a:ext cx="5822315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44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3620087" y="1276118"/>
            <a:ext cx="1686893" cy="143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481" y="3500639"/>
            <a:ext cx="803802" cy="340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6860" y="3676155"/>
            <a:ext cx="131371" cy="129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591" y="3678300"/>
            <a:ext cx="382905" cy="128270"/>
          </a:xfrm>
          <a:custGeom>
            <a:avLst/>
            <a:gdLst/>
            <a:ahLst/>
            <a:cxnLst/>
            <a:rect l="l" t="t" r="r" b="b"/>
            <a:pathLst>
              <a:path w="382904" h="128270">
                <a:moveTo>
                  <a:pt x="159624" y="45439"/>
                </a:moveTo>
                <a:lnTo>
                  <a:pt x="136450" y="45439"/>
                </a:lnTo>
                <a:lnTo>
                  <a:pt x="141528" y="47194"/>
                </a:lnTo>
                <a:lnTo>
                  <a:pt x="144914" y="50509"/>
                </a:lnTo>
                <a:lnTo>
                  <a:pt x="147454" y="53044"/>
                </a:lnTo>
                <a:lnTo>
                  <a:pt x="148808" y="57530"/>
                </a:lnTo>
                <a:lnTo>
                  <a:pt x="148808" y="67866"/>
                </a:lnTo>
                <a:lnTo>
                  <a:pt x="143560" y="70011"/>
                </a:lnTo>
                <a:lnTo>
                  <a:pt x="135603" y="71766"/>
                </a:lnTo>
                <a:lnTo>
                  <a:pt x="124938" y="73131"/>
                </a:lnTo>
                <a:lnTo>
                  <a:pt x="119520" y="73911"/>
                </a:lnTo>
                <a:lnTo>
                  <a:pt x="115627" y="74691"/>
                </a:lnTo>
                <a:lnTo>
                  <a:pt x="113087" y="75666"/>
                </a:lnTo>
                <a:lnTo>
                  <a:pt x="109532" y="76641"/>
                </a:lnTo>
                <a:lnTo>
                  <a:pt x="106315" y="78201"/>
                </a:lnTo>
                <a:lnTo>
                  <a:pt x="103268" y="80542"/>
                </a:lnTo>
                <a:lnTo>
                  <a:pt x="100390" y="82687"/>
                </a:lnTo>
                <a:lnTo>
                  <a:pt x="93788" y="109209"/>
                </a:lnTo>
                <a:lnTo>
                  <a:pt x="96158" y="115450"/>
                </a:lnTo>
                <a:lnTo>
                  <a:pt x="105300" y="125201"/>
                </a:lnTo>
                <a:lnTo>
                  <a:pt x="112071" y="127736"/>
                </a:lnTo>
                <a:lnTo>
                  <a:pt x="126123" y="127736"/>
                </a:lnTo>
                <a:lnTo>
                  <a:pt x="148774" y="115645"/>
                </a:lnTo>
                <a:lnTo>
                  <a:pt x="118843" y="115645"/>
                </a:lnTo>
                <a:lnTo>
                  <a:pt x="114780" y="114280"/>
                </a:lnTo>
                <a:lnTo>
                  <a:pt x="109363" y="108819"/>
                </a:lnTo>
                <a:lnTo>
                  <a:pt x="108084" y="105504"/>
                </a:lnTo>
                <a:lnTo>
                  <a:pt x="108060" y="98288"/>
                </a:lnTo>
                <a:lnTo>
                  <a:pt x="108686" y="95948"/>
                </a:lnTo>
                <a:lnTo>
                  <a:pt x="110040" y="93803"/>
                </a:lnTo>
                <a:lnTo>
                  <a:pt x="111225" y="91658"/>
                </a:lnTo>
                <a:lnTo>
                  <a:pt x="112918" y="90097"/>
                </a:lnTo>
                <a:lnTo>
                  <a:pt x="115288" y="88927"/>
                </a:lnTo>
                <a:lnTo>
                  <a:pt x="117489" y="87757"/>
                </a:lnTo>
                <a:lnTo>
                  <a:pt x="121383" y="86782"/>
                </a:lnTo>
                <a:lnTo>
                  <a:pt x="126969" y="85807"/>
                </a:lnTo>
                <a:lnTo>
                  <a:pt x="136619" y="84247"/>
                </a:lnTo>
                <a:lnTo>
                  <a:pt x="143899" y="82297"/>
                </a:lnTo>
                <a:lnTo>
                  <a:pt x="148808" y="79957"/>
                </a:lnTo>
                <a:lnTo>
                  <a:pt x="162182" y="79957"/>
                </a:lnTo>
                <a:lnTo>
                  <a:pt x="162090" y="57530"/>
                </a:lnTo>
                <a:lnTo>
                  <a:pt x="162013" y="55384"/>
                </a:lnTo>
                <a:lnTo>
                  <a:pt x="161674" y="52654"/>
                </a:lnTo>
                <a:lnTo>
                  <a:pt x="160828" y="48559"/>
                </a:lnTo>
                <a:lnTo>
                  <a:pt x="159624" y="45439"/>
                </a:lnTo>
                <a:close/>
              </a:path>
              <a:path w="382904" h="128270">
                <a:moveTo>
                  <a:pt x="15574" y="0"/>
                </a:moveTo>
                <a:lnTo>
                  <a:pt x="0" y="0"/>
                </a:lnTo>
                <a:lnTo>
                  <a:pt x="42153" y="125591"/>
                </a:lnTo>
                <a:lnTo>
                  <a:pt x="57051" y="125591"/>
                </a:lnTo>
                <a:lnTo>
                  <a:pt x="61688" y="111939"/>
                </a:lnTo>
                <a:lnTo>
                  <a:pt x="49772" y="111939"/>
                </a:lnTo>
                <a:lnTo>
                  <a:pt x="48248" y="105504"/>
                </a:lnTo>
                <a:lnTo>
                  <a:pt x="44016" y="91268"/>
                </a:lnTo>
                <a:lnTo>
                  <a:pt x="15574" y="0"/>
                </a:lnTo>
                <a:close/>
              </a:path>
              <a:path w="382904" h="128270">
                <a:moveTo>
                  <a:pt x="163176" y="114475"/>
                </a:moveTo>
                <a:lnTo>
                  <a:pt x="149993" y="114475"/>
                </a:lnTo>
                <a:lnTo>
                  <a:pt x="150332" y="118765"/>
                </a:lnTo>
                <a:lnTo>
                  <a:pt x="151178" y="122470"/>
                </a:lnTo>
                <a:lnTo>
                  <a:pt x="152532" y="125591"/>
                </a:lnTo>
                <a:lnTo>
                  <a:pt x="166584" y="125591"/>
                </a:lnTo>
                <a:lnTo>
                  <a:pt x="164891" y="122080"/>
                </a:lnTo>
                <a:lnTo>
                  <a:pt x="163706" y="118570"/>
                </a:lnTo>
                <a:lnTo>
                  <a:pt x="163176" y="114475"/>
                </a:lnTo>
                <a:close/>
              </a:path>
              <a:path w="382904" h="128270">
                <a:moveTo>
                  <a:pt x="162182" y="79957"/>
                </a:moveTo>
                <a:lnTo>
                  <a:pt x="148808" y="79957"/>
                </a:lnTo>
                <a:lnTo>
                  <a:pt x="148808" y="92438"/>
                </a:lnTo>
                <a:lnTo>
                  <a:pt x="147962" y="97508"/>
                </a:lnTo>
                <a:lnTo>
                  <a:pt x="129170" y="115645"/>
                </a:lnTo>
                <a:lnTo>
                  <a:pt x="148774" y="115645"/>
                </a:lnTo>
                <a:lnTo>
                  <a:pt x="149993" y="114475"/>
                </a:lnTo>
                <a:lnTo>
                  <a:pt x="163176" y="114475"/>
                </a:lnTo>
                <a:lnTo>
                  <a:pt x="162754" y="110791"/>
                </a:lnTo>
                <a:lnTo>
                  <a:pt x="162464" y="105504"/>
                </a:lnTo>
                <a:lnTo>
                  <a:pt x="162338" y="101018"/>
                </a:lnTo>
                <a:lnTo>
                  <a:pt x="162214" y="92438"/>
                </a:lnTo>
                <a:lnTo>
                  <a:pt x="162182" y="79957"/>
                </a:lnTo>
                <a:close/>
              </a:path>
              <a:path w="382904" h="128270">
                <a:moveTo>
                  <a:pt x="99713" y="0"/>
                </a:moveTo>
                <a:lnTo>
                  <a:pt x="85154" y="0"/>
                </a:lnTo>
                <a:lnTo>
                  <a:pt x="55575" y="91658"/>
                </a:lnTo>
                <a:lnTo>
                  <a:pt x="53438" y="98483"/>
                </a:lnTo>
                <a:lnTo>
                  <a:pt x="51465" y="105114"/>
                </a:lnTo>
                <a:lnTo>
                  <a:pt x="49772" y="111939"/>
                </a:lnTo>
                <a:lnTo>
                  <a:pt x="61688" y="111939"/>
                </a:lnTo>
                <a:lnTo>
                  <a:pt x="99713" y="0"/>
                </a:lnTo>
                <a:close/>
              </a:path>
              <a:path w="382904" h="128270">
                <a:moveTo>
                  <a:pt x="138481" y="32567"/>
                </a:moveTo>
                <a:lnTo>
                  <a:pt x="124938" y="32567"/>
                </a:lnTo>
                <a:lnTo>
                  <a:pt x="119012" y="33737"/>
                </a:lnTo>
                <a:lnTo>
                  <a:pt x="95989" y="60455"/>
                </a:lnTo>
                <a:lnTo>
                  <a:pt x="109024" y="62600"/>
                </a:lnTo>
                <a:lnTo>
                  <a:pt x="110548" y="56164"/>
                </a:lnTo>
                <a:lnTo>
                  <a:pt x="112749" y="51679"/>
                </a:lnTo>
                <a:lnTo>
                  <a:pt x="118843" y="46609"/>
                </a:lnTo>
                <a:lnTo>
                  <a:pt x="123414" y="45439"/>
                </a:lnTo>
                <a:lnTo>
                  <a:pt x="159624" y="45439"/>
                </a:lnTo>
                <a:lnTo>
                  <a:pt x="159473" y="45048"/>
                </a:lnTo>
                <a:lnTo>
                  <a:pt x="157442" y="42318"/>
                </a:lnTo>
                <a:lnTo>
                  <a:pt x="155580" y="39393"/>
                </a:lnTo>
                <a:lnTo>
                  <a:pt x="152363" y="37248"/>
                </a:lnTo>
                <a:lnTo>
                  <a:pt x="148131" y="35298"/>
                </a:lnTo>
                <a:lnTo>
                  <a:pt x="143899" y="33542"/>
                </a:lnTo>
                <a:lnTo>
                  <a:pt x="138481" y="32567"/>
                </a:lnTo>
                <a:close/>
              </a:path>
              <a:path w="382904" h="128270">
                <a:moveTo>
                  <a:pt x="200273" y="0"/>
                </a:moveTo>
                <a:lnTo>
                  <a:pt x="186899" y="0"/>
                </a:lnTo>
                <a:lnTo>
                  <a:pt x="186899" y="125591"/>
                </a:lnTo>
                <a:lnTo>
                  <a:pt x="200273" y="125591"/>
                </a:lnTo>
                <a:lnTo>
                  <a:pt x="200273" y="0"/>
                </a:lnTo>
                <a:close/>
              </a:path>
              <a:path w="382904" h="128270">
                <a:moveTo>
                  <a:pt x="238364" y="34713"/>
                </a:moveTo>
                <a:lnTo>
                  <a:pt x="224990" y="34713"/>
                </a:lnTo>
                <a:lnTo>
                  <a:pt x="225024" y="98483"/>
                </a:lnTo>
                <a:lnTo>
                  <a:pt x="247336" y="127736"/>
                </a:lnTo>
                <a:lnTo>
                  <a:pt x="251907" y="127736"/>
                </a:lnTo>
                <a:lnTo>
                  <a:pt x="259467" y="126752"/>
                </a:lnTo>
                <a:lnTo>
                  <a:pt x="266170" y="123811"/>
                </a:lnTo>
                <a:lnTo>
                  <a:pt x="272048" y="118933"/>
                </a:lnTo>
                <a:lnTo>
                  <a:pt x="275382" y="114475"/>
                </a:lnTo>
                <a:lnTo>
                  <a:pt x="250553" y="114475"/>
                </a:lnTo>
                <a:lnTo>
                  <a:pt x="247167" y="113305"/>
                </a:lnTo>
                <a:lnTo>
                  <a:pt x="238364" y="93023"/>
                </a:lnTo>
                <a:lnTo>
                  <a:pt x="238364" y="34713"/>
                </a:lnTo>
                <a:close/>
              </a:path>
              <a:path w="382904" h="128270">
                <a:moveTo>
                  <a:pt x="288983" y="112134"/>
                </a:moveTo>
                <a:lnTo>
                  <a:pt x="277132" y="112134"/>
                </a:lnTo>
                <a:lnTo>
                  <a:pt x="277132" y="125591"/>
                </a:lnTo>
                <a:lnTo>
                  <a:pt x="288983" y="125591"/>
                </a:lnTo>
                <a:lnTo>
                  <a:pt x="288983" y="112134"/>
                </a:lnTo>
                <a:close/>
              </a:path>
              <a:path w="382904" h="128270">
                <a:moveTo>
                  <a:pt x="288983" y="34713"/>
                </a:moveTo>
                <a:lnTo>
                  <a:pt x="275778" y="34713"/>
                </a:lnTo>
                <a:lnTo>
                  <a:pt x="275778" y="91073"/>
                </a:lnTo>
                <a:lnTo>
                  <a:pt x="274931" y="97118"/>
                </a:lnTo>
                <a:lnTo>
                  <a:pt x="258679" y="114475"/>
                </a:lnTo>
                <a:lnTo>
                  <a:pt x="275382" y="114475"/>
                </a:lnTo>
                <a:lnTo>
                  <a:pt x="277132" y="112134"/>
                </a:lnTo>
                <a:lnTo>
                  <a:pt x="288983" y="112134"/>
                </a:lnTo>
                <a:lnTo>
                  <a:pt x="288983" y="34713"/>
                </a:lnTo>
                <a:close/>
              </a:path>
              <a:path w="382904" h="128270">
                <a:moveTo>
                  <a:pt x="346542" y="32567"/>
                </a:moveTo>
                <a:lnTo>
                  <a:pt x="312197" y="60528"/>
                </a:lnTo>
                <a:lnTo>
                  <a:pt x="309636" y="80932"/>
                </a:lnTo>
                <a:lnTo>
                  <a:pt x="310271" y="91316"/>
                </a:lnTo>
                <a:lnTo>
                  <a:pt x="331877" y="124664"/>
                </a:lnTo>
                <a:lnTo>
                  <a:pt x="347389" y="127736"/>
                </a:lnTo>
                <a:lnTo>
                  <a:pt x="356530" y="127736"/>
                </a:lnTo>
                <a:lnTo>
                  <a:pt x="363979" y="125201"/>
                </a:lnTo>
                <a:lnTo>
                  <a:pt x="375610" y="114865"/>
                </a:lnTo>
                <a:lnTo>
                  <a:pt x="340786" y="114865"/>
                </a:lnTo>
                <a:lnTo>
                  <a:pt x="335200" y="112329"/>
                </a:lnTo>
                <a:lnTo>
                  <a:pt x="330798" y="107064"/>
                </a:lnTo>
                <a:lnTo>
                  <a:pt x="326566" y="101799"/>
                </a:lnTo>
                <a:lnTo>
                  <a:pt x="324026" y="94193"/>
                </a:lnTo>
                <a:lnTo>
                  <a:pt x="323518" y="84052"/>
                </a:lnTo>
                <a:lnTo>
                  <a:pt x="382432" y="84052"/>
                </a:lnTo>
                <a:lnTo>
                  <a:pt x="382432" y="79957"/>
                </a:lnTo>
                <a:lnTo>
                  <a:pt x="381934" y="71571"/>
                </a:lnTo>
                <a:lnTo>
                  <a:pt x="324365" y="71571"/>
                </a:lnTo>
                <a:lnTo>
                  <a:pt x="324703" y="63380"/>
                </a:lnTo>
                <a:lnTo>
                  <a:pt x="327073" y="56945"/>
                </a:lnTo>
                <a:lnTo>
                  <a:pt x="331137" y="52264"/>
                </a:lnTo>
                <a:lnTo>
                  <a:pt x="335369" y="47584"/>
                </a:lnTo>
                <a:lnTo>
                  <a:pt x="340448" y="45244"/>
                </a:lnTo>
                <a:lnTo>
                  <a:pt x="372569" y="45244"/>
                </a:lnTo>
                <a:lnTo>
                  <a:pt x="372444" y="45048"/>
                </a:lnTo>
                <a:lnTo>
                  <a:pt x="367111" y="39561"/>
                </a:lnTo>
                <a:lnTo>
                  <a:pt x="361017" y="35663"/>
                </a:lnTo>
                <a:lnTo>
                  <a:pt x="354160" y="33338"/>
                </a:lnTo>
                <a:lnTo>
                  <a:pt x="346542" y="32567"/>
                </a:lnTo>
                <a:close/>
              </a:path>
              <a:path w="382904" h="128270">
                <a:moveTo>
                  <a:pt x="368212" y="96338"/>
                </a:moveTo>
                <a:lnTo>
                  <a:pt x="366180" y="102774"/>
                </a:lnTo>
                <a:lnTo>
                  <a:pt x="363471" y="107454"/>
                </a:lnTo>
                <a:lnTo>
                  <a:pt x="359916" y="110379"/>
                </a:lnTo>
                <a:lnTo>
                  <a:pt x="356361" y="113500"/>
                </a:lnTo>
                <a:lnTo>
                  <a:pt x="352298" y="114865"/>
                </a:lnTo>
                <a:lnTo>
                  <a:pt x="375610" y="114865"/>
                </a:lnTo>
                <a:lnTo>
                  <a:pt x="375830" y="114670"/>
                </a:lnTo>
                <a:lnTo>
                  <a:pt x="379893" y="107454"/>
                </a:lnTo>
                <a:lnTo>
                  <a:pt x="382094" y="98288"/>
                </a:lnTo>
                <a:lnTo>
                  <a:pt x="368212" y="96338"/>
                </a:lnTo>
                <a:close/>
              </a:path>
              <a:path w="382904" h="128270">
                <a:moveTo>
                  <a:pt x="372569" y="45244"/>
                </a:moveTo>
                <a:lnTo>
                  <a:pt x="353483" y="45244"/>
                </a:lnTo>
                <a:lnTo>
                  <a:pt x="359070" y="48169"/>
                </a:lnTo>
                <a:lnTo>
                  <a:pt x="363471" y="54019"/>
                </a:lnTo>
                <a:lnTo>
                  <a:pt x="366180" y="57920"/>
                </a:lnTo>
                <a:lnTo>
                  <a:pt x="367873" y="63770"/>
                </a:lnTo>
                <a:lnTo>
                  <a:pt x="368381" y="71571"/>
                </a:lnTo>
                <a:lnTo>
                  <a:pt x="381934" y="71571"/>
                </a:lnTo>
                <a:lnTo>
                  <a:pt x="381800" y="69319"/>
                </a:lnTo>
                <a:lnTo>
                  <a:pt x="379914" y="59943"/>
                </a:lnTo>
                <a:lnTo>
                  <a:pt x="376790" y="51847"/>
                </a:lnTo>
                <a:lnTo>
                  <a:pt x="372569" y="45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223" y="3975682"/>
            <a:ext cx="1412529" cy="1627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3627" y="4289776"/>
            <a:ext cx="1109193" cy="1277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2320" y="4601804"/>
            <a:ext cx="1144912" cy="3032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4223" y="5074038"/>
            <a:ext cx="1137767" cy="129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2035" y="5075637"/>
            <a:ext cx="159981" cy="128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36873" y="4601336"/>
            <a:ext cx="280670" cy="151130"/>
          </a:xfrm>
          <a:custGeom>
            <a:avLst/>
            <a:gdLst/>
            <a:ahLst/>
            <a:cxnLst/>
            <a:rect l="l" t="t" r="r" b="b"/>
            <a:pathLst>
              <a:path w="280670" h="151129">
                <a:moveTo>
                  <a:pt x="16082" y="108566"/>
                </a:moveTo>
                <a:lnTo>
                  <a:pt x="677" y="108566"/>
                </a:lnTo>
                <a:lnTo>
                  <a:pt x="677" y="126156"/>
                </a:lnTo>
                <a:lnTo>
                  <a:pt x="8464" y="126156"/>
                </a:lnTo>
                <a:lnTo>
                  <a:pt x="8295" y="131344"/>
                </a:lnTo>
                <a:lnTo>
                  <a:pt x="7448" y="135341"/>
                </a:lnTo>
                <a:lnTo>
                  <a:pt x="4740" y="140977"/>
                </a:lnTo>
                <a:lnTo>
                  <a:pt x="2708" y="143064"/>
                </a:lnTo>
                <a:lnTo>
                  <a:pt x="0" y="144449"/>
                </a:lnTo>
                <a:lnTo>
                  <a:pt x="3724" y="151079"/>
                </a:lnTo>
                <a:lnTo>
                  <a:pt x="7956" y="148934"/>
                </a:lnTo>
                <a:lnTo>
                  <a:pt x="11004" y="145853"/>
                </a:lnTo>
                <a:lnTo>
                  <a:pt x="15067" y="137779"/>
                </a:lnTo>
                <a:lnTo>
                  <a:pt x="16082" y="132553"/>
                </a:lnTo>
                <a:lnTo>
                  <a:pt x="16082" y="108566"/>
                </a:lnTo>
                <a:close/>
              </a:path>
              <a:path w="280670" h="151129">
                <a:moveTo>
                  <a:pt x="72965" y="0"/>
                </a:moveTo>
                <a:lnTo>
                  <a:pt x="59252" y="0"/>
                </a:lnTo>
                <a:lnTo>
                  <a:pt x="52650" y="2437"/>
                </a:lnTo>
                <a:lnTo>
                  <a:pt x="32673" y="44034"/>
                </a:lnTo>
                <a:lnTo>
                  <a:pt x="31657" y="64219"/>
                </a:lnTo>
                <a:lnTo>
                  <a:pt x="32327" y="80688"/>
                </a:lnTo>
                <a:lnTo>
                  <a:pt x="47378" y="120893"/>
                </a:lnTo>
                <a:lnTo>
                  <a:pt x="67209" y="128223"/>
                </a:lnTo>
                <a:lnTo>
                  <a:pt x="75335" y="128223"/>
                </a:lnTo>
                <a:lnTo>
                  <a:pt x="81937" y="125747"/>
                </a:lnTo>
                <a:lnTo>
                  <a:pt x="92433" y="115840"/>
                </a:lnTo>
                <a:lnTo>
                  <a:pt x="92543" y="115645"/>
                </a:lnTo>
                <a:lnTo>
                  <a:pt x="61114" y="115645"/>
                </a:lnTo>
                <a:lnTo>
                  <a:pt x="56035" y="112212"/>
                </a:lnTo>
                <a:lnTo>
                  <a:pt x="45370" y="64219"/>
                </a:lnTo>
                <a:lnTo>
                  <a:pt x="45812" y="49911"/>
                </a:lnTo>
                <a:lnTo>
                  <a:pt x="60945" y="12812"/>
                </a:lnTo>
                <a:lnTo>
                  <a:pt x="91883" y="12812"/>
                </a:lnTo>
                <a:lnTo>
                  <a:pt x="90741" y="10784"/>
                </a:lnTo>
                <a:lnTo>
                  <a:pt x="87016" y="6864"/>
                </a:lnTo>
                <a:lnTo>
                  <a:pt x="78213" y="1384"/>
                </a:lnTo>
                <a:lnTo>
                  <a:pt x="72965" y="0"/>
                </a:lnTo>
                <a:close/>
              </a:path>
              <a:path w="280670" h="151129">
                <a:moveTo>
                  <a:pt x="91883" y="12812"/>
                </a:moveTo>
                <a:lnTo>
                  <a:pt x="73303" y="12812"/>
                </a:lnTo>
                <a:lnTo>
                  <a:pt x="78551" y="16205"/>
                </a:lnTo>
                <a:lnTo>
                  <a:pt x="82784" y="22973"/>
                </a:lnTo>
                <a:lnTo>
                  <a:pt x="85548" y="29368"/>
                </a:lnTo>
                <a:lnTo>
                  <a:pt x="87503" y="38374"/>
                </a:lnTo>
                <a:lnTo>
                  <a:pt x="88656" y="49911"/>
                </a:lnTo>
                <a:lnTo>
                  <a:pt x="89048" y="64219"/>
                </a:lnTo>
                <a:lnTo>
                  <a:pt x="88664" y="78363"/>
                </a:lnTo>
                <a:lnTo>
                  <a:pt x="73473" y="115645"/>
                </a:lnTo>
                <a:lnTo>
                  <a:pt x="92543" y="115645"/>
                </a:lnTo>
                <a:lnTo>
                  <a:pt x="102509" y="74764"/>
                </a:lnTo>
                <a:lnTo>
                  <a:pt x="102760" y="64219"/>
                </a:lnTo>
                <a:lnTo>
                  <a:pt x="102604" y="55341"/>
                </a:lnTo>
                <a:lnTo>
                  <a:pt x="96496" y="21003"/>
                </a:lnTo>
                <a:lnTo>
                  <a:pt x="91883" y="12812"/>
                </a:lnTo>
                <a:close/>
              </a:path>
              <a:path w="280670" h="151129">
                <a:moveTo>
                  <a:pt x="161844" y="0"/>
                </a:moveTo>
                <a:lnTo>
                  <a:pt x="148131" y="0"/>
                </a:lnTo>
                <a:lnTo>
                  <a:pt x="141528" y="2437"/>
                </a:lnTo>
                <a:lnTo>
                  <a:pt x="121552" y="44034"/>
                </a:lnTo>
                <a:lnTo>
                  <a:pt x="120536" y="64219"/>
                </a:lnTo>
                <a:lnTo>
                  <a:pt x="121205" y="80688"/>
                </a:lnTo>
                <a:lnTo>
                  <a:pt x="136257" y="120893"/>
                </a:lnTo>
                <a:lnTo>
                  <a:pt x="156088" y="128223"/>
                </a:lnTo>
                <a:lnTo>
                  <a:pt x="164214" y="128223"/>
                </a:lnTo>
                <a:lnTo>
                  <a:pt x="170816" y="125747"/>
                </a:lnTo>
                <a:lnTo>
                  <a:pt x="181312" y="115840"/>
                </a:lnTo>
                <a:lnTo>
                  <a:pt x="181421" y="115645"/>
                </a:lnTo>
                <a:lnTo>
                  <a:pt x="149993" y="115645"/>
                </a:lnTo>
                <a:lnTo>
                  <a:pt x="144914" y="112212"/>
                </a:lnTo>
                <a:lnTo>
                  <a:pt x="134249" y="64219"/>
                </a:lnTo>
                <a:lnTo>
                  <a:pt x="134691" y="49911"/>
                </a:lnTo>
                <a:lnTo>
                  <a:pt x="149824" y="12812"/>
                </a:lnTo>
                <a:lnTo>
                  <a:pt x="180762" y="12812"/>
                </a:lnTo>
                <a:lnTo>
                  <a:pt x="179619" y="10784"/>
                </a:lnTo>
                <a:lnTo>
                  <a:pt x="175895" y="6864"/>
                </a:lnTo>
                <a:lnTo>
                  <a:pt x="167092" y="1384"/>
                </a:lnTo>
                <a:lnTo>
                  <a:pt x="161844" y="0"/>
                </a:lnTo>
                <a:close/>
              </a:path>
              <a:path w="280670" h="151129">
                <a:moveTo>
                  <a:pt x="180762" y="12812"/>
                </a:moveTo>
                <a:lnTo>
                  <a:pt x="162182" y="12812"/>
                </a:lnTo>
                <a:lnTo>
                  <a:pt x="167430" y="16205"/>
                </a:lnTo>
                <a:lnTo>
                  <a:pt x="171663" y="22973"/>
                </a:lnTo>
                <a:lnTo>
                  <a:pt x="174427" y="29368"/>
                </a:lnTo>
                <a:lnTo>
                  <a:pt x="176382" y="38374"/>
                </a:lnTo>
                <a:lnTo>
                  <a:pt x="177535" y="49911"/>
                </a:lnTo>
                <a:lnTo>
                  <a:pt x="177926" y="64219"/>
                </a:lnTo>
                <a:lnTo>
                  <a:pt x="177543" y="78363"/>
                </a:lnTo>
                <a:lnTo>
                  <a:pt x="162351" y="115645"/>
                </a:lnTo>
                <a:lnTo>
                  <a:pt x="181421" y="115645"/>
                </a:lnTo>
                <a:lnTo>
                  <a:pt x="191388" y="74764"/>
                </a:lnTo>
                <a:lnTo>
                  <a:pt x="191639" y="64219"/>
                </a:lnTo>
                <a:lnTo>
                  <a:pt x="191483" y="55341"/>
                </a:lnTo>
                <a:lnTo>
                  <a:pt x="185375" y="21003"/>
                </a:lnTo>
                <a:lnTo>
                  <a:pt x="180762" y="12812"/>
                </a:lnTo>
                <a:close/>
              </a:path>
              <a:path w="280670" h="151129">
                <a:moveTo>
                  <a:pt x="250722" y="0"/>
                </a:moveTo>
                <a:lnTo>
                  <a:pt x="237010" y="0"/>
                </a:lnTo>
                <a:lnTo>
                  <a:pt x="230407" y="2437"/>
                </a:lnTo>
                <a:lnTo>
                  <a:pt x="210431" y="44034"/>
                </a:lnTo>
                <a:lnTo>
                  <a:pt x="209415" y="64219"/>
                </a:lnTo>
                <a:lnTo>
                  <a:pt x="210084" y="80688"/>
                </a:lnTo>
                <a:lnTo>
                  <a:pt x="225135" y="120893"/>
                </a:lnTo>
                <a:lnTo>
                  <a:pt x="244966" y="128223"/>
                </a:lnTo>
                <a:lnTo>
                  <a:pt x="253092" y="128223"/>
                </a:lnTo>
                <a:lnTo>
                  <a:pt x="259695" y="125747"/>
                </a:lnTo>
                <a:lnTo>
                  <a:pt x="270191" y="115840"/>
                </a:lnTo>
                <a:lnTo>
                  <a:pt x="270300" y="115645"/>
                </a:lnTo>
                <a:lnTo>
                  <a:pt x="238872" y="115645"/>
                </a:lnTo>
                <a:lnTo>
                  <a:pt x="233793" y="112212"/>
                </a:lnTo>
                <a:lnTo>
                  <a:pt x="223128" y="64219"/>
                </a:lnTo>
                <a:lnTo>
                  <a:pt x="223569" y="49911"/>
                </a:lnTo>
                <a:lnTo>
                  <a:pt x="238703" y="12812"/>
                </a:lnTo>
                <a:lnTo>
                  <a:pt x="269641" y="12812"/>
                </a:lnTo>
                <a:lnTo>
                  <a:pt x="268498" y="10784"/>
                </a:lnTo>
                <a:lnTo>
                  <a:pt x="264774" y="6864"/>
                </a:lnTo>
                <a:lnTo>
                  <a:pt x="255970" y="1384"/>
                </a:lnTo>
                <a:lnTo>
                  <a:pt x="250722" y="0"/>
                </a:lnTo>
                <a:close/>
              </a:path>
              <a:path w="280670" h="151129">
                <a:moveTo>
                  <a:pt x="269641" y="12812"/>
                </a:moveTo>
                <a:lnTo>
                  <a:pt x="251061" y="12812"/>
                </a:lnTo>
                <a:lnTo>
                  <a:pt x="256309" y="16205"/>
                </a:lnTo>
                <a:lnTo>
                  <a:pt x="260541" y="22973"/>
                </a:lnTo>
                <a:lnTo>
                  <a:pt x="263306" y="29368"/>
                </a:lnTo>
                <a:lnTo>
                  <a:pt x="265260" y="38374"/>
                </a:lnTo>
                <a:lnTo>
                  <a:pt x="266414" y="49911"/>
                </a:lnTo>
                <a:lnTo>
                  <a:pt x="266805" y="64219"/>
                </a:lnTo>
                <a:lnTo>
                  <a:pt x="266422" y="78363"/>
                </a:lnTo>
                <a:lnTo>
                  <a:pt x="251230" y="115645"/>
                </a:lnTo>
                <a:lnTo>
                  <a:pt x="270300" y="115645"/>
                </a:lnTo>
                <a:lnTo>
                  <a:pt x="280267" y="74764"/>
                </a:lnTo>
                <a:lnTo>
                  <a:pt x="280518" y="64219"/>
                </a:lnTo>
                <a:lnTo>
                  <a:pt x="280362" y="55341"/>
                </a:lnTo>
                <a:lnTo>
                  <a:pt x="274254" y="21003"/>
                </a:lnTo>
                <a:lnTo>
                  <a:pt x="269641" y="1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7705" y="4601336"/>
            <a:ext cx="40640" cy="126364"/>
          </a:xfrm>
          <a:custGeom>
            <a:avLst/>
            <a:gdLst/>
            <a:ahLst/>
            <a:cxnLst/>
            <a:rect l="l" t="t" r="r" b="b"/>
            <a:pathLst>
              <a:path w="40639" h="126364">
                <a:moveTo>
                  <a:pt x="40122" y="27887"/>
                </a:moveTo>
                <a:lnTo>
                  <a:pt x="26748" y="27887"/>
                </a:lnTo>
                <a:lnTo>
                  <a:pt x="26748" y="126156"/>
                </a:lnTo>
                <a:lnTo>
                  <a:pt x="40122" y="126156"/>
                </a:lnTo>
                <a:lnTo>
                  <a:pt x="40122" y="27887"/>
                </a:lnTo>
                <a:close/>
              </a:path>
              <a:path w="40639" h="126364">
                <a:moveTo>
                  <a:pt x="40122" y="0"/>
                </a:moveTo>
                <a:lnTo>
                  <a:pt x="31657" y="0"/>
                </a:lnTo>
                <a:lnTo>
                  <a:pt x="29118" y="5499"/>
                </a:lnTo>
                <a:lnTo>
                  <a:pt x="25224" y="11096"/>
                </a:lnTo>
                <a:lnTo>
                  <a:pt x="19637" y="16810"/>
                </a:lnTo>
                <a:lnTo>
                  <a:pt x="13882" y="22524"/>
                </a:lnTo>
                <a:lnTo>
                  <a:pt x="7448" y="27438"/>
                </a:lnTo>
                <a:lnTo>
                  <a:pt x="0" y="31553"/>
                </a:lnTo>
                <a:lnTo>
                  <a:pt x="0" y="46394"/>
                </a:lnTo>
                <a:lnTo>
                  <a:pt x="26748" y="27887"/>
                </a:lnTo>
                <a:lnTo>
                  <a:pt x="40122" y="27887"/>
                </a:lnTo>
                <a:lnTo>
                  <a:pt x="40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5615" y="4601336"/>
            <a:ext cx="467359" cy="151130"/>
          </a:xfrm>
          <a:custGeom>
            <a:avLst/>
            <a:gdLst/>
            <a:ahLst/>
            <a:cxnLst/>
            <a:rect l="l" t="t" r="r" b="b"/>
            <a:pathLst>
              <a:path w="467360" h="151129">
                <a:moveTo>
                  <a:pt x="64870" y="12812"/>
                </a:moveTo>
                <a:lnTo>
                  <a:pt x="43677" y="12812"/>
                </a:lnTo>
                <a:lnTo>
                  <a:pt x="48756" y="14899"/>
                </a:lnTo>
                <a:lnTo>
                  <a:pt x="52480" y="19092"/>
                </a:lnTo>
                <a:lnTo>
                  <a:pt x="56374" y="23285"/>
                </a:lnTo>
                <a:lnTo>
                  <a:pt x="58236" y="28433"/>
                </a:lnTo>
                <a:lnTo>
                  <a:pt x="58236" y="40310"/>
                </a:lnTo>
                <a:lnTo>
                  <a:pt x="36117" y="71750"/>
                </a:lnTo>
                <a:lnTo>
                  <a:pt x="22539" y="84983"/>
                </a:lnTo>
                <a:lnTo>
                  <a:pt x="17796" y="89885"/>
                </a:lnTo>
                <a:lnTo>
                  <a:pt x="0" y="122509"/>
                </a:lnTo>
                <a:lnTo>
                  <a:pt x="0" y="126156"/>
                </a:lnTo>
                <a:lnTo>
                  <a:pt x="72118" y="126156"/>
                </a:lnTo>
                <a:lnTo>
                  <a:pt x="72118" y="111315"/>
                </a:lnTo>
                <a:lnTo>
                  <a:pt x="18622" y="111315"/>
                </a:lnTo>
                <a:lnTo>
                  <a:pt x="19976" y="108566"/>
                </a:lnTo>
                <a:lnTo>
                  <a:pt x="46486" y="80475"/>
                </a:lnTo>
                <a:lnTo>
                  <a:pt x="52142" y="74598"/>
                </a:lnTo>
                <a:lnTo>
                  <a:pt x="69240" y="49709"/>
                </a:lnTo>
                <a:lnTo>
                  <a:pt x="71103" y="44912"/>
                </a:lnTo>
                <a:lnTo>
                  <a:pt x="71895" y="40310"/>
                </a:lnTo>
                <a:lnTo>
                  <a:pt x="71949" y="34966"/>
                </a:lnTo>
                <a:lnTo>
                  <a:pt x="71378" y="27847"/>
                </a:lnTo>
                <a:lnTo>
                  <a:pt x="69664" y="21322"/>
                </a:lnTo>
                <a:lnTo>
                  <a:pt x="66807" y="15393"/>
                </a:lnTo>
                <a:lnTo>
                  <a:pt x="64870" y="12812"/>
                </a:lnTo>
                <a:close/>
              </a:path>
              <a:path w="467360" h="151129">
                <a:moveTo>
                  <a:pt x="38090" y="0"/>
                </a:moveTo>
                <a:lnTo>
                  <a:pt x="5840" y="20657"/>
                </a:lnTo>
                <a:lnTo>
                  <a:pt x="2539" y="36351"/>
                </a:lnTo>
                <a:lnTo>
                  <a:pt x="16252" y="37950"/>
                </a:lnTo>
                <a:lnTo>
                  <a:pt x="16421" y="30032"/>
                </a:lnTo>
                <a:lnTo>
                  <a:pt x="18283" y="23850"/>
                </a:lnTo>
                <a:lnTo>
                  <a:pt x="26071" y="15016"/>
                </a:lnTo>
                <a:lnTo>
                  <a:pt x="31149" y="12812"/>
                </a:lnTo>
                <a:lnTo>
                  <a:pt x="64870" y="12812"/>
                </a:lnTo>
                <a:lnTo>
                  <a:pt x="62807" y="10062"/>
                </a:lnTo>
                <a:lnTo>
                  <a:pt x="57826" y="5660"/>
                </a:lnTo>
                <a:lnTo>
                  <a:pt x="52036" y="2515"/>
                </a:lnTo>
                <a:lnTo>
                  <a:pt x="45452" y="628"/>
                </a:lnTo>
                <a:lnTo>
                  <a:pt x="38090" y="0"/>
                </a:lnTo>
                <a:close/>
              </a:path>
              <a:path w="467360" h="151129">
                <a:moveTo>
                  <a:pt x="162013" y="2067"/>
                </a:moveTo>
                <a:lnTo>
                  <a:pt x="91418" y="2067"/>
                </a:lnTo>
                <a:lnTo>
                  <a:pt x="91418" y="16927"/>
                </a:lnTo>
                <a:lnTo>
                  <a:pt x="144914" y="16927"/>
                </a:lnTo>
                <a:lnTo>
                  <a:pt x="139899" y="24039"/>
                </a:lnTo>
                <a:lnTo>
                  <a:pt x="121398" y="59640"/>
                </a:lnTo>
                <a:lnTo>
                  <a:pt x="109606" y="100402"/>
                </a:lnTo>
                <a:lnTo>
                  <a:pt x="106654" y="126156"/>
                </a:lnTo>
                <a:lnTo>
                  <a:pt x="120536" y="126156"/>
                </a:lnTo>
                <a:lnTo>
                  <a:pt x="121237" y="116978"/>
                </a:lnTo>
                <a:lnTo>
                  <a:pt x="122335" y="108168"/>
                </a:lnTo>
                <a:lnTo>
                  <a:pt x="132514" y="69569"/>
                </a:lnTo>
                <a:lnTo>
                  <a:pt x="151771" y="29067"/>
                </a:lnTo>
                <a:lnTo>
                  <a:pt x="162013" y="14177"/>
                </a:lnTo>
                <a:lnTo>
                  <a:pt x="162013" y="2067"/>
                </a:lnTo>
                <a:close/>
              </a:path>
              <a:path w="467360" h="151129">
                <a:moveTo>
                  <a:pt x="201966" y="108566"/>
                </a:moveTo>
                <a:lnTo>
                  <a:pt x="186560" y="108566"/>
                </a:lnTo>
                <a:lnTo>
                  <a:pt x="186560" y="126156"/>
                </a:lnTo>
                <a:lnTo>
                  <a:pt x="194348" y="126156"/>
                </a:lnTo>
                <a:lnTo>
                  <a:pt x="194179" y="131344"/>
                </a:lnTo>
                <a:lnTo>
                  <a:pt x="193332" y="135341"/>
                </a:lnTo>
                <a:lnTo>
                  <a:pt x="190623" y="140977"/>
                </a:lnTo>
                <a:lnTo>
                  <a:pt x="188592" y="143064"/>
                </a:lnTo>
                <a:lnTo>
                  <a:pt x="185883" y="144449"/>
                </a:lnTo>
                <a:lnTo>
                  <a:pt x="189608" y="151079"/>
                </a:lnTo>
                <a:lnTo>
                  <a:pt x="193840" y="148934"/>
                </a:lnTo>
                <a:lnTo>
                  <a:pt x="196887" y="145853"/>
                </a:lnTo>
                <a:lnTo>
                  <a:pt x="200950" y="137779"/>
                </a:lnTo>
                <a:lnTo>
                  <a:pt x="201966" y="132553"/>
                </a:lnTo>
                <a:lnTo>
                  <a:pt x="201966" y="108566"/>
                </a:lnTo>
                <a:close/>
              </a:path>
              <a:path w="467360" h="151129">
                <a:moveTo>
                  <a:pt x="262573" y="0"/>
                </a:moveTo>
                <a:lnTo>
                  <a:pt x="243781" y="0"/>
                </a:lnTo>
                <a:lnTo>
                  <a:pt x="236163" y="3139"/>
                </a:lnTo>
                <a:lnTo>
                  <a:pt x="224651" y="15620"/>
                </a:lnTo>
                <a:lnTo>
                  <a:pt x="221773" y="23324"/>
                </a:lnTo>
                <a:lnTo>
                  <a:pt x="221855" y="38710"/>
                </a:lnTo>
                <a:lnTo>
                  <a:pt x="238195" y="58056"/>
                </a:lnTo>
                <a:lnTo>
                  <a:pt x="231592" y="60045"/>
                </a:lnTo>
                <a:lnTo>
                  <a:pt x="226513" y="63770"/>
                </a:lnTo>
                <a:lnTo>
                  <a:pt x="222789" y="69250"/>
                </a:lnTo>
                <a:lnTo>
                  <a:pt x="219234" y="74750"/>
                </a:lnTo>
                <a:lnTo>
                  <a:pt x="217372" y="81595"/>
                </a:lnTo>
                <a:lnTo>
                  <a:pt x="217408" y="90273"/>
                </a:lnTo>
                <a:lnTo>
                  <a:pt x="238787" y="125476"/>
                </a:lnTo>
                <a:lnTo>
                  <a:pt x="253262" y="128223"/>
                </a:lnTo>
                <a:lnTo>
                  <a:pt x="261002" y="127536"/>
                </a:lnTo>
                <a:lnTo>
                  <a:pt x="267948" y="125476"/>
                </a:lnTo>
                <a:lnTo>
                  <a:pt x="274069" y="122045"/>
                </a:lnTo>
                <a:lnTo>
                  <a:pt x="279333" y="117244"/>
                </a:lnTo>
                <a:lnTo>
                  <a:pt x="280524" y="115645"/>
                </a:lnTo>
                <a:lnTo>
                  <a:pt x="249368" y="115645"/>
                </a:lnTo>
                <a:lnTo>
                  <a:pt x="245474" y="114514"/>
                </a:lnTo>
                <a:lnTo>
                  <a:pt x="238364" y="109931"/>
                </a:lnTo>
                <a:lnTo>
                  <a:pt x="235655" y="106732"/>
                </a:lnTo>
                <a:lnTo>
                  <a:pt x="233962" y="102618"/>
                </a:lnTo>
                <a:lnTo>
                  <a:pt x="232100" y="98503"/>
                </a:lnTo>
                <a:lnTo>
                  <a:pt x="231254" y="94251"/>
                </a:lnTo>
                <a:lnTo>
                  <a:pt x="231307" y="82511"/>
                </a:lnTo>
                <a:lnTo>
                  <a:pt x="233285" y="76680"/>
                </a:lnTo>
                <a:lnTo>
                  <a:pt x="237348" y="71883"/>
                </a:lnTo>
                <a:lnTo>
                  <a:pt x="241581" y="67085"/>
                </a:lnTo>
                <a:lnTo>
                  <a:pt x="246829" y="64687"/>
                </a:lnTo>
                <a:lnTo>
                  <a:pt x="280781" y="64687"/>
                </a:lnTo>
                <a:lnTo>
                  <a:pt x="280687" y="64531"/>
                </a:lnTo>
                <a:lnTo>
                  <a:pt x="275439" y="60494"/>
                </a:lnTo>
                <a:lnTo>
                  <a:pt x="268837" y="58056"/>
                </a:lnTo>
                <a:lnTo>
                  <a:pt x="274254" y="55618"/>
                </a:lnTo>
                <a:lnTo>
                  <a:pt x="278148" y="52264"/>
                </a:lnTo>
                <a:lnTo>
                  <a:pt x="278247" y="52108"/>
                </a:lnTo>
                <a:lnTo>
                  <a:pt x="248183" y="52108"/>
                </a:lnTo>
                <a:lnTo>
                  <a:pt x="243951" y="50216"/>
                </a:lnTo>
                <a:lnTo>
                  <a:pt x="237179" y="42591"/>
                </a:lnTo>
                <a:lnTo>
                  <a:pt x="235486" y="37716"/>
                </a:lnTo>
                <a:lnTo>
                  <a:pt x="235486" y="26600"/>
                </a:lnTo>
                <a:lnTo>
                  <a:pt x="237179" y="22095"/>
                </a:lnTo>
                <a:lnTo>
                  <a:pt x="243951" y="14489"/>
                </a:lnTo>
                <a:lnTo>
                  <a:pt x="248183" y="12578"/>
                </a:lnTo>
                <a:lnTo>
                  <a:pt x="278784" y="12578"/>
                </a:lnTo>
                <a:lnTo>
                  <a:pt x="270360" y="3217"/>
                </a:lnTo>
                <a:lnTo>
                  <a:pt x="262573" y="0"/>
                </a:lnTo>
                <a:close/>
              </a:path>
              <a:path w="467360" h="151129">
                <a:moveTo>
                  <a:pt x="280781" y="64687"/>
                </a:moveTo>
                <a:lnTo>
                  <a:pt x="259526" y="64687"/>
                </a:lnTo>
                <a:lnTo>
                  <a:pt x="264943" y="67124"/>
                </a:lnTo>
                <a:lnTo>
                  <a:pt x="273408" y="76875"/>
                </a:lnTo>
                <a:lnTo>
                  <a:pt x="275266" y="82511"/>
                </a:lnTo>
                <a:lnTo>
                  <a:pt x="275392" y="97959"/>
                </a:lnTo>
                <a:lnTo>
                  <a:pt x="273408" y="103846"/>
                </a:lnTo>
                <a:lnTo>
                  <a:pt x="269345" y="108566"/>
                </a:lnTo>
                <a:lnTo>
                  <a:pt x="265112" y="113285"/>
                </a:lnTo>
                <a:lnTo>
                  <a:pt x="259864" y="115645"/>
                </a:lnTo>
                <a:lnTo>
                  <a:pt x="280524" y="115645"/>
                </a:lnTo>
                <a:lnTo>
                  <a:pt x="283666" y="111416"/>
                </a:lnTo>
                <a:lnTo>
                  <a:pt x="286718" y="105016"/>
                </a:lnTo>
                <a:lnTo>
                  <a:pt x="288546" y="97959"/>
                </a:lnTo>
                <a:lnTo>
                  <a:pt x="289152" y="90273"/>
                </a:lnTo>
                <a:lnTo>
                  <a:pt x="289152" y="82511"/>
                </a:lnTo>
                <a:lnTo>
                  <a:pt x="287459" y="75803"/>
                </a:lnTo>
                <a:lnTo>
                  <a:pt x="280781" y="64687"/>
                </a:lnTo>
                <a:close/>
              </a:path>
              <a:path w="467360" h="151129">
                <a:moveTo>
                  <a:pt x="278784" y="12578"/>
                </a:moveTo>
                <a:lnTo>
                  <a:pt x="258341" y="12578"/>
                </a:lnTo>
                <a:lnTo>
                  <a:pt x="262573" y="14528"/>
                </a:lnTo>
                <a:lnTo>
                  <a:pt x="265959" y="18409"/>
                </a:lnTo>
                <a:lnTo>
                  <a:pt x="269514" y="22290"/>
                </a:lnTo>
                <a:lnTo>
                  <a:pt x="271047" y="26600"/>
                </a:lnTo>
                <a:lnTo>
                  <a:pt x="271128" y="38398"/>
                </a:lnTo>
                <a:lnTo>
                  <a:pt x="269514" y="42786"/>
                </a:lnTo>
                <a:lnTo>
                  <a:pt x="266128" y="46511"/>
                </a:lnTo>
                <a:lnTo>
                  <a:pt x="262911" y="50255"/>
                </a:lnTo>
                <a:lnTo>
                  <a:pt x="258679" y="52108"/>
                </a:lnTo>
                <a:lnTo>
                  <a:pt x="278247" y="52108"/>
                </a:lnTo>
                <a:lnTo>
                  <a:pt x="283565" y="43742"/>
                </a:lnTo>
                <a:lnTo>
                  <a:pt x="284920" y="38710"/>
                </a:lnTo>
                <a:lnTo>
                  <a:pt x="284920" y="23772"/>
                </a:lnTo>
                <a:lnTo>
                  <a:pt x="281872" y="16010"/>
                </a:lnTo>
                <a:lnTo>
                  <a:pt x="278784" y="12578"/>
                </a:lnTo>
                <a:close/>
              </a:path>
              <a:path w="467360" h="151129">
                <a:moveTo>
                  <a:pt x="362794" y="95987"/>
                </a:moveTo>
                <a:lnTo>
                  <a:pt x="349251" y="95987"/>
                </a:lnTo>
                <a:lnTo>
                  <a:pt x="349251" y="126156"/>
                </a:lnTo>
                <a:lnTo>
                  <a:pt x="362794" y="126156"/>
                </a:lnTo>
                <a:lnTo>
                  <a:pt x="362794" y="95987"/>
                </a:lnTo>
                <a:close/>
              </a:path>
              <a:path w="467360" h="151129">
                <a:moveTo>
                  <a:pt x="362794" y="468"/>
                </a:moveTo>
                <a:lnTo>
                  <a:pt x="351960" y="468"/>
                </a:lnTo>
                <a:lnTo>
                  <a:pt x="302018" y="81829"/>
                </a:lnTo>
                <a:lnTo>
                  <a:pt x="302018" y="95987"/>
                </a:lnTo>
                <a:lnTo>
                  <a:pt x="377523" y="95987"/>
                </a:lnTo>
                <a:lnTo>
                  <a:pt x="377523" y="81829"/>
                </a:lnTo>
                <a:lnTo>
                  <a:pt x="315223" y="81829"/>
                </a:lnTo>
                <a:lnTo>
                  <a:pt x="349251" y="25371"/>
                </a:lnTo>
                <a:lnTo>
                  <a:pt x="362794" y="25371"/>
                </a:lnTo>
                <a:lnTo>
                  <a:pt x="362794" y="468"/>
                </a:lnTo>
                <a:close/>
              </a:path>
              <a:path w="467360" h="151129">
                <a:moveTo>
                  <a:pt x="362794" y="25371"/>
                </a:moveTo>
                <a:lnTo>
                  <a:pt x="349251" y="25371"/>
                </a:lnTo>
                <a:lnTo>
                  <a:pt x="349251" y="81829"/>
                </a:lnTo>
                <a:lnTo>
                  <a:pt x="362794" y="81829"/>
                </a:lnTo>
                <a:lnTo>
                  <a:pt x="362794" y="25371"/>
                </a:lnTo>
                <a:close/>
              </a:path>
              <a:path w="467360" h="151129">
                <a:moveTo>
                  <a:pt x="410196" y="95772"/>
                </a:moveTo>
                <a:lnTo>
                  <a:pt x="397330" y="97138"/>
                </a:lnTo>
                <a:lnTo>
                  <a:pt x="398346" y="107044"/>
                </a:lnTo>
                <a:lnTo>
                  <a:pt x="401562" y="114689"/>
                </a:lnTo>
                <a:lnTo>
                  <a:pt x="412397" y="125513"/>
                </a:lnTo>
                <a:lnTo>
                  <a:pt x="419507" y="128223"/>
                </a:lnTo>
                <a:lnTo>
                  <a:pt x="435929" y="128223"/>
                </a:lnTo>
                <a:lnTo>
                  <a:pt x="443039" y="125747"/>
                </a:lnTo>
                <a:lnTo>
                  <a:pt x="448964" y="120793"/>
                </a:lnTo>
                <a:lnTo>
                  <a:pt x="453223" y="116650"/>
                </a:lnTo>
                <a:lnTo>
                  <a:pt x="453959" y="115645"/>
                </a:lnTo>
                <a:lnTo>
                  <a:pt x="423570" y="115645"/>
                </a:lnTo>
                <a:lnTo>
                  <a:pt x="419507" y="114085"/>
                </a:lnTo>
                <a:lnTo>
                  <a:pt x="413413" y="107844"/>
                </a:lnTo>
                <a:lnTo>
                  <a:pt x="411212" y="102774"/>
                </a:lnTo>
                <a:lnTo>
                  <a:pt x="410196" y="95772"/>
                </a:lnTo>
                <a:close/>
              </a:path>
              <a:path w="467360" h="151129">
                <a:moveTo>
                  <a:pt x="466769" y="66968"/>
                </a:moveTo>
                <a:lnTo>
                  <a:pt x="453705" y="66968"/>
                </a:lnTo>
                <a:lnTo>
                  <a:pt x="453627" y="77286"/>
                </a:lnTo>
                <a:lnTo>
                  <a:pt x="453008" y="82953"/>
                </a:lnTo>
                <a:lnTo>
                  <a:pt x="432374" y="115645"/>
                </a:lnTo>
                <a:lnTo>
                  <a:pt x="453959" y="115645"/>
                </a:lnTo>
                <a:lnTo>
                  <a:pt x="466639" y="72331"/>
                </a:lnTo>
                <a:lnTo>
                  <a:pt x="466769" y="66968"/>
                </a:lnTo>
                <a:close/>
              </a:path>
              <a:path w="467360" h="151129">
                <a:moveTo>
                  <a:pt x="436606" y="0"/>
                </a:moveTo>
                <a:lnTo>
                  <a:pt x="429665" y="0"/>
                </a:lnTo>
                <a:lnTo>
                  <a:pt x="422616" y="730"/>
                </a:lnTo>
                <a:lnTo>
                  <a:pt x="395928" y="33390"/>
                </a:lnTo>
                <a:lnTo>
                  <a:pt x="395299" y="42513"/>
                </a:lnTo>
                <a:lnTo>
                  <a:pt x="395896" y="51322"/>
                </a:lnTo>
                <a:lnTo>
                  <a:pt x="421060" y="82953"/>
                </a:lnTo>
                <a:lnTo>
                  <a:pt x="427633" y="83662"/>
                </a:lnTo>
                <a:lnTo>
                  <a:pt x="433051" y="83662"/>
                </a:lnTo>
                <a:lnTo>
                  <a:pt x="438130" y="82082"/>
                </a:lnTo>
                <a:lnTo>
                  <a:pt x="442701" y="78962"/>
                </a:lnTo>
                <a:lnTo>
                  <a:pt x="447441" y="75842"/>
                </a:lnTo>
                <a:lnTo>
                  <a:pt x="450996" y="71844"/>
                </a:lnTo>
                <a:lnTo>
                  <a:pt x="452058" y="69933"/>
                </a:lnTo>
                <a:lnTo>
                  <a:pt x="424756" y="69933"/>
                </a:lnTo>
                <a:lnTo>
                  <a:pt x="419677" y="67436"/>
                </a:lnTo>
                <a:lnTo>
                  <a:pt x="411212" y="57374"/>
                </a:lnTo>
                <a:lnTo>
                  <a:pt x="409011" y="50899"/>
                </a:lnTo>
                <a:lnTo>
                  <a:pt x="409011" y="33991"/>
                </a:lnTo>
                <a:lnTo>
                  <a:pt x="411212" y="26717"/>
                </a:lnTo>
                <a:lnTo>
                  <a:pt x="415614" y="21139"/>
                </a:lnTo>
                <a:lnTo>
                  <a:pt x="420185" y="15581"/>
                </a:lnTo>
                <a:lnTo>
                  <a:pt x="425263" y="12812"/>
                </a:lnTo>
                <a:lnTo>
                  <a:pt x="456120" y="12812"/>
                </a:lnTo>
                <a:lnTo>
                  <a:pt x="454890" y="11057"/>
                </a:lnTo>
                <a:lnTo>
                  <a:pt x="443039" y="2223"/>
                </a:lnTo>
                <a:lnTo>
                  <a:pt x="436606" y="0"/>
                </a:lnTo>
                <a:close/>
              </a:path>
              <a:path w="467360" h="151129">
                <a:moveTo>
                  <a:pt x="456120" y="12812"/>
                </a:moveTo>
                <a:lnTo>
                  <a:pt x="437114" y="12812"/>
                </a:lnTo>
                <a:lnTo>
                  <a:pt x="442023" y="15406"/>
                </a:lnTo>
                <a:lnTo>
                  <a:pt x="450149" y="25761"/>
                </a:lnTo>
                <a:lnTo>
                  <a:pt x="451884" y="32282"/>
                </a:lnTo>
                <a:lnTo>
                  <a:pt x="451886" y="50899"/>
                </a:lnTo>
                <a:lnTo>
                  <a:pt x="450149" y="57374"/>
                </a:lnTo>
                <a:lnTo>
                  <a:pt x="446086" y="62405"/>
                </a:lnTo>
                <a:lnTo>
                  <a:pt x="442193" y="67436"/>
                </a:lnTo>
                <a:lnTo>
                  <a:pt x="437114" y="69933"/>
                </a:lnTo>
                <a:lnTo>
                  <a:pt x="452058" y="69933"/>
                </a:lnTo>
                <a:lnTo>
                  <a:pt x="453705" y="66968"/>
                </a:lnTo>
                <a:lnTo>
                  <a:pt x="466769" y="66968"/>
                </a:lnTo>
                <a:lnTo>
                  <a:pt x="466873" y="62405"/>
                </a:lnTo>
                <a:lnTo>
                  <a:pt x="466819" y="57374"/>
                </a:lnTo>
                <a:lnTo>
                  <a:pt x="466624" y="49943"/>
                </a:lnTo>
                <a:lnTo>
                  <a:pt x="465767" y="40434"/>
                </a:lnTo>
                <a:lnTo>
                  <a:pt x="464338" y="32282"/>
                </a:lnTo>
                <a:lnTo>
                  <a:pt x="462339" y="25488"/>
                </a:lnTo>
                <a:lnTo>
                  <a:pt x="459291" y="17337"/>
                </a:lnTo>
                <a:lnTo>
                  <a:pt x="456120" y="1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6873" y="4289308"/>
            <a:ext cx="280670" cy="151130"/>
          </a:xfrm>
          <a:custGeom>
            <a:avLst/>
            <a:gdLst/>
            <a:ahLst/>
            <a:cxnLst/>
            <a:rect l="l" t="t" r="r" b="b"/>
            <a:pathLst>
              <a:path w="280670" h="151129">
                <a:moveTo>
                  <a:pt x="16082" y="108566"/>
                </a:moveTo>
                <a:lnTo>
                  <a:pt x="677" y="108566"/>
                </a:lnTo>
                <a:lnTo>
                  <a:pt x="677" y="126156"/>
                </a:lnTo>
                <a:lnTo>
                  <a:pt x="8464" y="126156"/>
                </a:lnTo>
                <a:lnTo>
                  <a:pt x="8295" y="131344"/>
                </a:lnTo>
                <a:lnTo>
                  <a:pt x="7448" y="135341"/>
                </a:lnTo>
                <a:lnTo>
                  <a:pt x="4740" y="140977"/>
                </a:lnTo>
                <a:lnTo>
                  <a:pt x="2708" y="143064"/>
                </a:lnTo>
                <a:lnTo>
                  <a:pt x="0" y="144449"/>
                </a:lnTo>
                <a:lnTo>
                  <a:pt x="3724" y="151079"/>
                </a:lnTo>
                <a:lnTo>
                  <a:pt x="7956" y="148934"/>
                </a:lnTo>
                <a:lnTo>
                  <a:pt x="11004" y="145853"/>
                </a:lnTo>
                <a:lnTo>
                  <a:pt x="15067" y="137779"/>
                </a:lnTo>
                <a:lnTo>
                  <a:pt x="16082" y="132553"/>
                </a:lnTo>
                <a:lnTo>
                  <a:pt x="16082" y="108566"/>
                </a:lnTo>
                <a:close/>
              </a:path>
              <a:path w="280670" h="151129">
                <a:moveTo>
                  <a:pt x="72965" y="0"/>
                </a:moveTo>
                <a:lnTo>
                  <a:pt x="59252" y="0"/>
                </a:lnTo>
                <a:lnTo>
                  <a:pt x="52650" y="2437"/>
                </a:lnTo>
                <a:lnTo>
                  <a:pt x="32673" y="44034"/>
                </a:lnTo>
                <a:lnTo>
                  <a:pt x="31657" y="64219"/>
                </a:lnTo>
                <a:lnTo>
                  <a:pt x="32327" y="80688"/>
                </a:lnTo>
                <a:lnTo>
                  <a:pt x="47378" y="120893"/>
                </a:lnTo>
                <a:lnTo>
                  <a:pt x="67209" y="128223"/>
                </a:lnTo>
                <a:lnTo>
                  <a:pt x="75335" y="128223"/>
                </a:lnTo>
                <a:lnTo>
                  <a:pt x="81937" y="125747"/>
                </a:lnTo>
                <a:lnTo>
                  <a:pt x="92433" y="115840"/>
                </a:lnTo>
                <a:lnTo>
                  <a:pt x="92543" y="115645"/>
                </a:lnTo>
                <a:lnTo>
                  <a:pt x="61114" y="115645"/>
                </a:lnTo>
                <a:lnTo>
                  <a:pt x="56035" y="112212"/>
                </a:lnTo>
                <a:lnTo>
                  <a:pt x="45370" y="64219"/>
                </a:lnTo>
                <a:lnTo>
                  <a:pt x="45812" y="49911"/>
                </a:lnTo>
                <a:lnTo>
                  <a:pt x="60945" y="12812"/>
                </a:lnTo>
                <a:lnTo>
                  <a:pt x="91883" y="12812"/>
                </a:lnTo>
                <a:lnTo>
                  <a:pt x="90741" y="10784"/>
                </a:lnTo>
                <a:lnTo>
                  <a:pt x="87016" y="6864"/>
                </a:lnTo>
                <a:lnTo>
                  <a:pt x="78213" y="1384"/>
                </a:lnTo>
                <a:lnTo>
                  <a:pt x="72965" y="0"/>
                </a:lnTo>
                <a:close/>
              </a:path>
              <a:path w="280670" h="151129">
                <a:moveTo>
                  <a:pt x="91883" y="12812"/>
                </a:moveTo>
                <a:lnTo>
                  <a:pt x="73303" y="12812"/>
                </a:lnTo>
                <a:lnTo>
                  <a:pt x="78551" y="16205"/>
                </a:lnTo>
                <a:lnTo>
                  <a:pt x="82784" y="22973"/>
                </a:lnTo>
                <a:lnTo>
                  <a:pt x="85548" y="29368"/>
                </a:lnTo>
                <a:lnTo>
                  <a:pt x="87503" y="38374"/>
                </a:lnTo>
                <a:lnTo>
                  <a:pt x="88656" y="49911"/>
                </a:lnTo>
                <a:lnTo>
                  <a:pt x="89048" y="64219"/>
                </a:lnTo>
                <a:lnTo>
                  <a:pt x="88664" y="78363"/>
                </a:lnTo>
                <a:lnTo>
                  <a:pt x="73473" y="115645"/>
                </a:lnTo>
                <a:lnTo>
                  <a:pt x="92543" y="115645"/>
                </a:lnTo>
                <a:lnTo>
                  <a:pt x="102509" y="74764"/>
                </a:lnTo>
                <a:lnTo>
                  <a:pt x="102760" y="64219"/>
                </a:lnTo>
                <a:lnTo>
                  <a:pt x="102604" y="55341"/>
                </a:lnTo>
                <a:lnTo>
                  <a:pt x="96496" y="21003"/>
                </a:lnTo>
                <a:lnTo>
                  <a:pt x="91883" y="12812"/>
                </a:lnTo>
                <a:close/>
              </a:path>
              <a:path w="280670" h="151129">
                <a:moveTo>
                  <a:pt x="161844" y="0"/>
                </a:moveTo>
                <a:lnTo>
                  <a:pt x="148131" y="0"/>
                </a:lnTo>
                <a:lnTo>
                  <a:pt x="141528" y="2437"/>
                </a:lnTo>
                <a:lnTo>
                  <a:pt x="121552" y="44034"/>
                </a:lnTo>
                <a:lnTo>
                  <a:pt x="120536" y="64219"/>
                </a:lnTo>
                <a:lnTo>
                  <a:pt x="121205" y="80688"/>
                </a:lnTo>
                <a:lnTo>
                  <a:pt x="136257" y="120893"/>
                </a:lnTo>
                <a:lnTo>
                  <a:pt x="156088" y="128223"/>
                </a:lnTo>
                <a:lnTo>
                  <a:pt x="164214" y="128223"/>
                </a:lnTo>
                <a:lnTo>
                  <a:pt x="170816" y="125747"/>
                </a:lnTo>
                <a:lnTo>
                  <a:pt x="181312" y="115840"/>
                </a:lnTo>
                <a:lnTo>
                  <a:pt x="181421" y="115645"/>
                </a:lnTo>
                <a:lnTo>
                  <a:pt x="149993" y="115645"/>
                </a:lnTo>
                <a:lnTo>
                  <a:pt x="144914" y="112212"/>
                </a:lnTo>
                <a:lnTo>
                  <a:pt x="134249" y="64219"/>
                </a:lnTo>
                <a:lnTo>
                  <a:pt x="134691" y="49911"/>
                </a:lnTo>
                <a:lnTo>
                  <a:pt x="149824" y="12812"/>
                </a:lnTo>
                <a:lnTo>
                  <a:pt x="180762" y="12812"/>
                </a:lnTo>
                <a:lnTo>
                  <a:pt x="179619" y="10784"/>
                </a:lnTo>
                <a:lnTo>
                  <a:pt x="175895" y="6864"/>
                </a:lnTo>
                <a:lnTo>
                  <a:pt x="167092" y="1384"/>
                </a:lnTo>
                <a:lnTo>
                  <a:pt x="161844" y="0"/>
                </a:lnTo>
                <a:close/>
              </a:path>
              <a:path w="280670" h="151129">
                <a:moveTo>
                  <a:pt x="180762" y="12812"/>
                </a:moveTo>
                <a:lnTo>
                  <a:pt x="162182" y="12812"/>
                </a:lnTo>
                <a:lnTo>
                  <a:pt x="167430" y="16205"/>
                </a:lnTo>
                <a:lnTo>
                  <a:pt x="171663" y="22973"/>
                </a:lnTo>
                <a:lnTo>
                  <a:pt x="174427" y="29368"/>
                </a:lnTo>
                <a:lnTo>
                  <a:pt x="176382" y="38374"/>
                </a:lnTo>
                <a:lnTo>
                  <a:pt x="177535" y="49911"/>
                </a:lnTo>
                <a:lnTo>
                  <a:pt x="177926" y="64219"/>
                </a:lnTo>
                <a:lnTo>
                  <a:pt x="177543" y="78363"/>
                </a:lnTo>
                <a:lnTo>
                  <a:pt x="162351" y="115645"/>
                </a:lnTo>
                <a:lnTo>
                  <a:pt x="181421" y="115645"/>
                </a:lnTo>
                <a:lnTo>
                  <a:pt x="191388" y="74764"/>
                </a:lnTo>
                <a:lnTo>
                  <a:pt x="191639" y="64219"/>
                </a:lnTo>
                <a:lnTo>
                  <a:pt x="191483" y="55341"/>
                </a:lnTo>
                <a:lnTo>
                  <a:pt x="185375" y="21003"/>
                </a:lnTo>
                <a:lnTo>
                  <a:pt x="180762" y="12812"/>
                </a:lnTo>
                <a:close/>
              </a:path>
              <a:path w="280670" h="151129">
                <a:moveTo>
                  <a:pt x="250722" y="0"/>
                </a:moveTo>
                <a:lnTo>
                  <a:pt x="237010" y="0"/>
                </a:lnTo>
                <a:lnTo>
                  <a:pt x="230407" y="2437"/>
                </a:lnTo>
                <a:lnTo>
                  <a:pt x="210431" y="44034"/>
                </a:lnTo>
                <a:lnTo>
                  <a:pt x="209415" y="64219"/>
                </a:lnTo>
                <a:lnTo>
                  <a:pt x="210084" y="80688"/>
                </a:lnTo>
                <a:lnTo>
                  <a:pt x="225135" y="120893"/>
                </a:lnTo>
                <a:lnTo>
                  <a:pt x="244966" y="128223"/>
                </a:lnTo>
                <a:lnTo>
                  <a:pt x="253092" y="128223"/>
                </a:lnTo>
                <a:lnTo>
                  <a:pt x="259695" y="125747"/>
                </a:lnTo>
                <a:lnTo>
                  <a:pt x="270191" y="115840"/>
                </a:lnTo>
                <a:lnTo>
                  <a:pt x="270300" y="115645"/>
                </a:lnTo>
                <a:lnTo>
                  <a:pt x="238872" y="115645"/>
                </a:lnTo>
                <a:lnTo>
                  <a:pt x="233793" y="112212"/>
                </a:lnTo>
                <a:lnTo>
                  <a:pt x="223128" y="64219"/>
                </a:lnTo>
                <a:lnTo>
                  <a:pt x="223569" y="49911"/>
                </a:lnTo>
                <a:lnTo>
                  <a:pt x="238703" y="12812"/>
                </a:lnTo>
                <a:lnTo>
                  <a:pt x="269641" y="12812"/>
                </a:lnTo>
                <a:lnTo>
                  <a:pt x="268498" y="10784"/>
                </a:lnTo>
                <a:lnTo>
                  <a:pt x="264774" y="6864"/>
                </a:lnTo>
                <a:lnTo>
                  <a:pt x="255970" y="1384"/>
                </a:lnTo>
                <a:lnTo>
                  <a:pt x="250722" y="0"/>
                </a:lnTo>
                <a:close/>
              </a:path>
              <a:path w="280670" h="151129">
                <a:moveTo>
                  <a:pt x="269641" y="12812"/>
                </a:moveTo>
                <a:lnTo>
                  <a:pt x="251061" y="12812"/>
                </a:lnTo>
                <a:lnTo>
                  <a:pt x="256309" y="16205"/>
                </a:lnTo>
                <a:lnTo>
                  <a:pt x="260541" y="22973"/>
                </a:lnTo>
                <a:lnTo>
                  <a:pt x="263306" y="29368"/>
                </a:lnTo>
                <a:lnTo>
                  <a:pt x="265260" y="38374"/>
                </a:lnTo>
                <a:lnTo>
                  <a:pt x="266414" y="49911"/>
                </a:lnTo>
                <a:lnTo>
                  <a:pt x="266805" y="64219"/>
                </a:lnTo>
                <a:lnTo>
                  <a:pt x="266422" y="78363"/>
                </a:lnTo>
                <a:lnTo>
                  <a:pt x="251230" y="115645"/>
                </a:lnTo>
                <a:lnTo>
                  <a:pt x="270300" y="115645"/>
                </a:lnTo>
                <a:lnTo>
                  <a:pt x="280267" y="74764"/>
                </a:lnTo>
                <a:lnTo>
                  <a:pt x="280518" y="64219"/>
                </a:lnTo>
                <a:lnTo>
                  <a:pt x="280362" y="55341"/>
                </a:lnTo>
                <a:lnTo>
                  <a:pt x="274254" y="21003"/>
                </a:lnTo>
                <a:lnTo>
                  <a:pt x="269641" y="1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5685" y="4289308"/>
            <a:ext cx="72118" cy="1261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7308" y="4289308"/>
            <a:ext cx="464820" cy="151130"/>
          </a:xfrm>
          <a:custGeom>
            <a:avLst/>
            <a:gdLst/>
            <a:ahLst/>
            <a:cxnLst/>
            <a:rect l="l" t="t" r="r" b="b"/>
            <a:pathLst>
              <a:path w="464820" h="151129">
                <a:moveTo>
                  <a:pt x="13543" y="90975"/>
                </a:moveTo>
                <a:lnTo>
                  <a:pt x="0" y="93023"/>
                </a:lnTo>
                <a:lnTo>
                  <a:pt x="1243" y="100442"/>
                </a:lnTo>
                <a:lnTo>
                  <a:pt x="3470" y="107164"/>
                </a:lnTo>
                <a:lnTo>
                  <a:pt x="34705" y="128438"/>
                </a:lnTo>
                <a:lnTo>
                  <a:pt x="42354" y="127725"/>
                </a:lnTo>
                <a:lnTo>
                  <a:pt x="49306" y="125583"/>
                </a:lnTo>
                <a:lnTo>
                  <a:pt x="55559" y="122012"/>
                </a:lnTo>
                <a:lnTo>
                  <a:pt x="61114" y="117010"/>
                </a:lnTo>
                <a:lnTo>
                  <a:pt x="62144" y="115645"/>
                </a:lnTo>
                <a:lnTo>
                  <a:pt x="29456" y="115645"/>
                </a:lnTo>
                <a:lnTo>
                  <a:pt x="25055" y="113714"/>
                </a:lnTo>
                <a:lnTo>
                  <a:pt x="17606" y="105933"/>
                </a:lnTo>
                <a:lnTo>
                  <a:pt x="15067" y="99653"/>
                </a:lnTo>
                <a:lnTo>
                  <a:pt x="13543" y="90975"/>
                </a:lnTo>
                <a:close/>
              </a:path>
              <a:path w="464820" h="151129">
                <a:moveTo>
                  <a:pt x="63547" y="64921"/>
                </a:moveTo>
                <a:lnTo>
                  <a:pt x="42153" y="64921"/>
                </a:lnTo>
                <a:lnTo>
                  <a:pt x="47232" y="67241"/>
                </a:lnTo>
                <a:lnTo>
                  <a:pt x="55358" y="76524"/>
                </a:lnTo>
                <a:lnTo>
                  <a:pt x="57390" y="82355"/>
                </a:lnTo>
                <a:lnTo>
                  <a:pt x="57311" y="97050"/>
                </a:lnTo>
                <a:lnTo>
                  <a:pt x="55189" y="103086"/>
                </a:lnTo>
                <a:lnTo>
                  <a:pt x="46386" y="113129"/>
                </a:lnTo>
                <a:lnTo>
                  <a:pt x="41138" y="115645"/>
                </a:lnTo>
                <a:lnTo>
                  <a:pt x="62144" y="115645"/>
                </a:lnTo>
                <a:lnTo>
                  <a:pt x="65656" y="110988"/>
                </a:lnTo>
                <a:lnTo>
                  <a:pt x="68881" y="104334"/>
                </a:lnTo>
                <a:lnTo>
                  <a:pt x="70804" y="97050"/>
                </a:lnTo>
                <a:lnTo>
                  <a:pt x="71441" y="89142"/>
                </a:lnTo>
                <a:lnTo>
                  <a:pt x="71441" y="80912"/>
                </a:lnTo>
                <a:lnTo>
                  <a:pt x="69748" y="74087"/>
                </a:lnTo>
                <a:lnTo>
                  <a:pt x="66024" y="68685"/>
                </a:lnTo>
                <a:lnTo>
                  <a:pt x="63547" y="64921"/>
                </a:lnTo>
                <a:close/>
              </a:path>
              <a:path w="464820" h="151129">
                <a:moveTo>
                  <a:pt x="27933" y="53025"/>
                </a:moveTo>
                <a:lnTo>
                  <a:pt x="26409" y="66734"/>
                </a:lnTo>
                <a:lnTo>
                  <a:pt x="30303" y="65525"/>
                </a:lnTo>
                <a:lnTo>
                  <a:pt x="33520" y="64921"/>
                </a:lnTo>
                <a:lnTo>
                  <a:pt x="63547" y="64921"/>
                </a:lnTo>
                <a:lnTo>
                  <a:pt x="62469" y="63283"/>
                </a:lnTo>
                <a:lnTo>
                  <a:pt x="57559" y="59733"/>
                </a:lnTo>
                <a:lnTo>
                  <a:pt x="51295" y="58056"/>
                </a:lnTo>
                <a:lnTo>
                  <a:pt x="56205" y="55462"/>
                </a:lnTo>
                <a:lnTo>
                  <a:pt x="58424" y="53259"/>
                </a:lnTo>
                <a:lnTo>
                  <a:pt x="29626" y="53259"/>
                </a:lnTo>
                <a:lnTo>
                  <a:pt x="28949" y="53181"/>
                </a:lnTo>
                <a:lnTo>
                  <a:pt x="27933" y="53025"/>
                </a:lnTo>
                <a:close/>
              </a:path>
              <a:path w="464820" h="151129">
                <a:moveTo>
                  <a:pt x="60041" y="12578"/>
                </a:moveTo>
                <a:lnTo>
                  <a:pt x="39783" y="12578"/>
                </a:lnTo>
                <a:lnTo>
                  <a:pt x="44185" y="14450"/>
                </a:lnTo>
                <a:lnTo>
                  <a:pt x="47507" y="18292"/>
                </a:lnTo>
                <a:lnTo>
                  <a:pt x="50787" y="21919"/>
                </a:lnTo>
                <a:lnTo>
                  <a:pt x="52480" y="26600"/>
                </a:lnTo>
                <a:lnTo>
                  <a:pt x="52480" y="39393"/>
                </a:lnTo>
                <a:lnTo>
                  <a:pt x="50110" y="44697"/>
                </a:lnTo>
                <a:lnTo>
                  <a:pt x="40968" y="51543"/>
                </a:lnTo>
                <a:lnTo>
                  <a:pt x="35890" y="53259"/>
                </a:lnTo>
                <a:lnTo>
                  <a:pt x="58424" y="53259"/>
                </a:lnTo>
                <a:lnTo>
                  <a:pt x="59760" y="51933"/>
                </a:lnTo>
                <a:lnTo>
                  <a:pt x="64839" y="42942"/>
                </a:lnTo>
                <a:lnTo>
                  <a:pt x="66024" y="38028"/>
                </a:lnTo>
                <a:lnTo>
                  <a:pt x="65960" y="26600"/>
                </a:lnTo>
                <a:lnTo>
                  <a:pt x="64839" y="21490"/>
                </a:lnTo>
                <a:lnTo>
                  <a:pt x="60041" y="12578"/>
                </a:lnTo>
                <a:close/>
              </a:path>
              <a:path w="464820" h="151129">
                <a:moveTo>
                  <a:pt x="40122" y="0"/>
                </a:moveTo>
                <a:lnTo>
                  <a:pt x="25563" y="0"/>
                </a:lnTo>
                <a:lnTo>
                  <a:pt x="18283" y="2866"/>
                </a:lnTo>
                <a:lnTo>
                  <a:pt x="1354" y="32470"/>
                </a:lnTo>
                <a:lnTo>
                  <a:pt x="14897" y="35200"/>
                </a:lnTo>
                <a:lnTo>
                  <a:pt x="15913" y="27731"/>
                </a:lnTo>
                <a:lnTo>
                  <a:pt x="18114" y="22095"/>
                </a:lnTo>
                <a:lnTo>
                  <a:pt x="21609" y="18175"/>
                </a:lnTo>
                <a:lnTo>
                  <a:pt x="25055" y="14489"/>
                </a:lnTo>
                <a:lnTo>
                  <a:pt x="29456" y="12578"/>
                </a:lnTo>
                <a:lnTo>
                  <a:pt x="60041" y="12578"/>
                </a:lnTo>
                <a:lnTo>
                  <a:pt x="59421" y="11428"/>
                </a:lnTo>
                <a:lnTo>
                  <a:pt x="55697" y="7430"/>
                </a:lnTo>
                <a:lnTo>
                  <a:pt x="45539" y="1501"/>
                </a:lnTo>
                <a:lnTo>
                  <a:pt x="40122" y="0"/>
                </a:lnTo>
                <a:close/>
              </a:path>
              <a:path w="464820" h="151129">
                <a:moveTo>
                  <a:pt x="102930" y="91872"/>
                </a:moveTo>
                <a:lnTo>
                  <a:pt x="88878" y="93257"/>
                </a:lnTo>
                <a:lnTo>
                  <a:pt x="90119" y="100753"/>
                </a:lnTo>
                <a:lnTo>
                  <a:pt x="92328" y="107478"/>
                </a:lnTo>
                <a:lnTo>
                  <a:pt x="124091" y="128223"/>
                </a:lnTo>
                <a:lnTo>
                  <a:pt x="132630" y="127280"/>
                </a:lnTo>
                <a:lnTo>
                  <a:pt x="140216" y="124450"/>
                </a:lnTo>
                <a:lnTo>
                  <a:pt x="146851" y="119733"/>
                </a:lnTo>
                <a:lnTo>
                  <a:pt x="150368" y="115645"/>
                </a:lnTo>
                <a:lnTo>
                  <a:pt x="118674" y="115645"/>
                </a:lnTo>
                <a:lnTo>
                  <a:pt x="114103" y="113675"/>
                </a:lnTo>
                <a:lnTo>
                  <a:pt x="110209" y="109697"/>
                </a:lnTo>
                <a:lnTo>
                  <a:pt x="106485" y="105738"/>
                </a:lnTo>
                <a:lnTo>
                  <a:pt x="104115" y="99809"/>
                </a:lnTo>
                <a:lnTo>
                  <a:pt x="102930" y="91872"/>
                </a:lnTo>
                <a:close/>
              </a:path>
              <a:path w="464820" h="151129">
                <a:moveTo>
                  <a:pt x="152931" y="56457"/>
                </a:moveTo>
                <a:lnTo>
                  <a:pt x="130694" y="56457"/>
                </a:lnTo>
                <a:lnTo>
                  <a:pt x="136280" y="59012"/>
                </a:lnTo>
                <a:lnTo>
                  <a:pt x="140682" y="64121"/>
                </a:lnTo>
                <a:lnTo>
                  <a:pt x="144914" y="69211"/>
                </a:lnTo>
                <a:lnTo>
                  <a:pt x="147115" y="76193"/>
                </a:lnTo>
                <a:lnTo>
                  <a:pt x="147115" y="94173"/>
                </a:lnTo>
                <a:lnTo>
                  <a:pt x="144745" y="101565"/>
                </a:lnTo>
                <a:lnTo>
                  <a:pt x="140343" y="107201"/>
                </a:lnTo>
                <a:lnTo>
                  <a:pt x="135772" y="112837"/>
                </a:lnTo>
                <a:lnTo>
                  <a:pt x="130355" y="115645"/>
                </a:lnTo>
                <a:lnTo>
                  <a:pt x="150368" y="115645"/>
                </a:lnTo>
                <a:lnTo>
                  <a:pt x="161166" y="83662"/>
                </a:lnTo>
                <a:lnTo>
                  <a:pt x="160537" y="75040"/>
                </a:lnTo>
                <a:lnTo>
                  <a:pt x="158669" y="67251"/>
                </a:lnTo>
                <a:lnTo>
                  <a:pt x="155596" y="60296"/>
                </a:lnTo>
                <a:lnTo>
                  <a:pt x="152931" y="56457"/>
                </a:lnTo>
                <a:close/>
              </a:path>
              <a:path w="464820" h="151129">
                <a:moveTo>
                  <a:pt x="156257" y="2301"/>
                </a:moveTo>
                <a:lnTo>
                  <a:pt x="101745" y="2301"/>
                </a:lnTo>
                <a:lnTo>
                  <a:pt x="91248" y="66734"/>
                </a:lnTo>
                <a:lnTo>
                  <a:pt x="103776" y="68568"/>
                </a:lnTo>
                <a:lnTo>
                  <a:pt x="105808" y="65057"/>
                </a:lnTo>
                <a:lnTo>
                  <a:pt x="108516" y="62171"/>
                </a:lnTo>
                <a:lnTo>
                  <a:pt x="112071" y="59889"/>
                </a:lnTo>
                <a:lnTo>
                  <a:pt x="115457" y="57608"/>
                </a:lnTo>
                <a:lnTo>
                  <a:pt x="119351" y="56457"/>
                </a:lnTo>
                <a:lnTo>
                  <a:pt x="152931" y="56457"/>
                </a:lnTo>
                <a:lnTo>
                  <a:pt x="151347" y="54175"/>
                </a:lnTo>
                <a:lnTo>
                  <a:pt x="147772" y="50743"/>
                </a:lnTo>
                <a:lnTo>
                  <a:pt x="106823" y="50743"/>
                </a:lnTo>
                <a:lnTo>
                  <a:pt x="112579" y="16927"/>
                </a:lnTo>
                <a:lnTo>
                  <a:pt x="156257" y="16927"/>
                </a:lnTo>
                <a:lnTo>
                  <a:pt x="156257" y="2301"/>
                </a:lnTo>
                <a:close/>
              </a:path>
              <a:path w="464820" h="151129">
                <a:moveTo>
                  <a:pt x="127139" y="42747"/>
                </a:moveTo>
                <a:lnTo>
                  <a:pt x="120028" y="42747"/>
                </a:lnTo>
                <a:lnTo>
                  <a:pt x="113256" y="45419"/>
                </a:lnTo>
                <a:lnTo>
                  <a:pt x="106823" y="50743"/>
                </a:lnTo>
                <a:lnTo>
                  <a:pt x="147772" y="50743"/>
                </a:lnTo>
                <a:lnTo>
                  <a:pt x="146136" y="49173"/>
                </a:lnTo>
                <a:lnTo>
                  <a:pt x="140386" y="45602"/>
                </a:lnTo>
                <a:lnTo>
                  <a:pt x="134064" y="43461"/>
                </a:lnTo>
                <a:lnTo>
                  <a:pt x="127139" y="42747"/>
                </a:lnTo>
                <a:close/>
              </a:path>
              <a:path w="464820" h="151129">
                <a:moveTo>
                  <a:pt x="200273" y="108566"/>
                </a:moveTo>
                <a:lnTo>
                  <a:pt x="184867" y="108566"/>
                </a:lnTo>
                <a:lnTo>
                  <a:pt x="184867" y="126156"/>
                </a:lnTo>
                <a:lnTo>
                  <a:pt x="192655" y="126156"/>
                </a:lnTo>
                <a:lnTo>
                  <a:pt x="192486" y="131344"/>
                </a:lnTo>
                <a:lnTo>
                  <a:pt x="191639" y="135341"/>
                </a:lnTo>
                <a:lnTo>
                  <a:pt x="188930" y="140977"/>
                </a:lnTo>
                <a:lnTo>
                  <a:pt x="186899" y="143064"/>
                </a:lnTo>
                <a:lnTo>
                  <a:pt x="184190" y="144449"/>
                </a:lnTo>
                <a:lnTo>
                  <a:pt x="187915" y="151079"/>
                </a:lnTo>
                <a:lnTo>
                  <a:pt x="192147" y="148934"/>
                </a:lnTo>
                <a:lnTo>
                  <a:pt x="195194" y="145853"/>
                </a:lnTo>
                <a:lnTo>
                  <a:pt x="199257" y="137779"/>
                </a:lnTo>
                <a:lnTo>
                  <a:pt x="200273" y="132553"/>
                </a:lnTo>
                <a:lnTo>
                  <a:pt x="200273" y="108566"/>
                </a:lnTo>
                <a:close/>
              </a:path>
              <a:path w="464820" h="151129">
                <a:moveTo>
                  <a:pt x="287290" y="2067"/>
                </a:moveTo>
                <a:lnTo>
                  <a:pt x="216694" y="2067"/>
                </a:lnTo>
                <a:lnTo>
                  <a:pt x="216694" y="16927"/>
                </a:lnTo>
                <a:lnTo>
                  <a:pt x="270191" y="16927"/>
                </a:lnTo>
                <a:lnTo>
                  <a:pt x="265176" y="24039"/>
                </a:lnTo>
                <a:lnTo>
                  <a:pt x="246675" y="59640"/>
                </a:lnTo>
                <a:lnTo>
                  <a:pt x="234883" y="100402"/>
                </a:lnTo>
                <a:lnTo>
                  <a:pt x="231931" y="126156"/>
                </a:lnTo>
                <a:lnTo>
                  <a:pt x="245813" y="126156"/>
                </a:lnTo>
                <a:lnTo>
                  <a:pt x="246514" y="116978"/>
                </a:lnTo>
                <a:lnTo>
                  <a:pt x="247612" y="108168"/>
                </a:lnTo>
                <a:lnTo>
                  <a:pt x="257790" y="69569"/>
                </a:lnTo>
                <a:lnTo>
                  <a:pt x="277047" y="29067"/>
                </a:lnTo>
                <a:lnTo>
                  <a:pt x="287290" y="14177"/>
                </a:lnTo>
                <a:lnTo>
                  <a:pt x="287290" y="2067"/>
                </a:lnTo>
                <a:close/>
              </a:path>
              <a:path w="464820" h="151129">
                <a:moveTo>
                  <a:pt x="349759" y="0"/>
                </a:moveTo>
                <a:lnTo>
                  <a:pt x="330967" y="0"/>
                </a:lnTo>
                <a:lnTo>
                  <a:pt x="323349" y="3139"/>
                </a:lnTo>
                <a:lnTo>
                  <a:pt x="311837" y="15620"/>
                </a:lnTo>
                <a:lnTo>
                  <a:pt x="308959" y="23324"/>
                </a:lnTo>
                <a:lnTo>
                  <a:pt x="309041" y="38710"/>
                </a:lnTo>
                <a:lnTo>
                  <a:pt x="325381" y="58056"/>
                </a:lnTo>
                <a:lnTo>
                  <a:pt x="318778" y="60045"/>
                </a:lnTo>
                <a:lnTo>
                  <a:pt x="313699" y="63770"/>
                </a:lnTo>
                <a:lnTo>
                  <a:pt x="309975" y="69250"/>
                </a:lnTo>
                <a:lnTo>
                  <a:pt x="306420" y="74750"/>
                </a:lnTo>
                <a:lnTo>
                  <a:pt x="304558" y="81595"/>
                </a:lnTo>
                <a:lnTo>
                  <a:pt x="304594" y="90273"/>
                </a:lnTo>
                <a:lnTo>
                  <a:pt x="325973" y="125476"/>
                </a:lnTo>
                <a:lnTo>
                  <a:pt x="340448" y="128223"/>
                </a:lnTo>
                <a:lnTo>
                  <a:pt x="348187" y="127536"/>
                </a:lnTo>
                <a:lnTo>
                  <a:pt x="355134" y="125476"/>
                </a:lnTo>
                <a:lnTo>
                  <a:pt x="361255" y="122045"/>
                </a:lnTo>
                <a:lnTo>
                  <a:pt x="366519" y="117244"/>
                </a:lnTo>
                <a:lnTo>
                  <a:pt x="367710" y="115645"/>
                </a:lnTo>
                <a:lnTo>
                  <a:pt x="336554" y="115645"/>
                </a:lnTo>
                <a:lnTo>
                  <a:pt x="332660" y="114514"/>
                </a:lnTo>
                <a:lnTo>
                  <a:pt x="325550" y="109931"/>
                </a:lnTo>
                <a:lnTo>
                  <a:pt x="322841" y="106732"/>
                </a:lnTo>
                <a:lnTo>
                  <a:pt x="321148" y="102618"/>
                </a:lnTo>
                <a:lnTo>
                  <a:pt x="319286" y="98503"/>
                </a:lnTo>
                <a:lnTo>
                  <a:pt x="318440" y="94251"/>
                </a:lnTo>
                <a:lnTo>
                  <a:pt x="318492" y="82511"/>
                </a:lnTo>
                <a:lnTo>
                  <a:pt x="320471" y="76680"/>
                </a:lnTo>
                <a:lnTo>
                  <a:pt x="324534" y="71883"/>
                </a:lnTo>
                <a:lnTo>
                  <a:pt x="328766" y="67085"/>
                </a:lnTo>
                <a:lnTo>
                  <a:pt x="334014" y="64687"/>
                </a:lnTo>
                <a:lnTo>
                  <a:pt x="367967" y="64687"/>
                </a:lnTo>
                <a:lnTo>
                  <a:pt x="367873" y="64531"/>
                </a:lnTo>
                <a:lnTo>
                  <a:pt x="362625" y="60494"/>
                </a:lnTo>
                <a:lnTo>
                  <a:pt x="356023" y="58056"/>
                </a:lnTo>
                <a:lnTo>
                  <a:pt x="361440" y="55618"/>
                </a:lnTo>
                <a:lnTo>
                  <a:pt x="365334" y="52264"/>
                </a:lnTo>
                <a:lnTo>
                  <a:pt x="365433" y="52108"/>
                </a:lnTo>
                <a:lnTo>
                  <a:pt x="335369" y="52108"/>
                </a:lnTo>
                <a:lnTo>
                  <a:pt x="331137" y="50216"/>
                </a:lnTo>
                <a:lnTo>
                  <a:pt x="324365" y="42591"/>
                </a:lnTo>
                <a:lnTo>
                  <a:pt x="322672" y="37716"/>
                </a:lnTo>
                <a:lnTo>
                  <a:pt x="322672" y="26600"/>
                </a:lnTo>
                <a:lnTo>
                  <a:pt x="324365" y="22095"/>
                </a:lnTo>
                <a:lnTo>
                  <a:pt x="331137" y="14489"/>
                </a:lnTo>
                <a:lnTo>
                  <a:pt x="335369" y="12578"/>
                </a:lnTo>
                <a:lnTo>
                  <a:pt x="365970" y="12578"/>
                </a:lnTo>
                <a:lnTo>
                  <a:pt x="357546" y="3217"/>
                </a:lnTo>
                <a:lnTo>
                  <a:pt x="349759" y="0"/>
                </a:lnTo>
                <a:close/>
              </a:path>
              <a:path w="464820" h="151129">
                <a:moveTo>
                  <a:pt x="367967" y="64687"/>
                </a:moveTo>
                <a:lnTo>
                  <a:pt x="346711" y="64687"/>
                </a:lnTo>
                <a:lnTo>
                  <a:pt x="352129" y="67124"/>
                </a:lnTo>
                <a:lnTo>
                  <a:pt x="360593" y="76875"/>
                </a:lnTo>
                <a:lnTo>
                  <a:pt x="362451" y="82511"/>
                </a:lnTo>
                <a:lnTo>
                  <a:pt x="362578" y="97959"/>
                </a:lnTo>
                <a:lnTo>
                  <a:pt x="360593" y="103846"/>
                </a:lnTo>
                <a:lnTo>
                  <a:pt x="356530" y="108566"/>
                </a:lnTo>
                <a:lnTo>
                  <a:pt x="352298" y="113285"/>
                </a:lnTo>
                <a:lnTo>
                  <a:pt x="347050" y="115645"/>
                </a:lnTo>
                <a:lnTo>
                  <a:pt x="367710" y="115645"/>
                </a:lnTo>
                <a:lnTo>
                  <a:pt x="370852" y="111416"/>
                </a:lnTo>
                <a:lnTo>
                  <a:pt x="373904" y="105016"/>
                </a:lnTo>
                <a:lnTo>
                  <a:pt x="375732" y="97959"/>
                </a:lnTo>
                <a:lnTo>
                  <a:pt x="376338" y="90273"/>
                </a:lnTo>
                <a:lnTo>
                  <a:pt x="376338" y="82511"/>
                </a:lnTo>
                <a:lnTo>
                  <a:pt x="374645" y="75803"/>
                </a:lnTo>
                <a:lnTo>
                  <a:pt x="367967" y="64687"/>
                </a:lnTo>
                <a:close/>
              </a:path>
              <a:path w="464820" h="151129">
                <a:moveTo>
                  <a:pt x="365970" y="12578"/>
                </a:moveTo>
                <a:lnTo>
                  <a:pt x="345526" y="12578"/>
                </a:lnTo>
                <a:lnTo>
                  <a:pt x="349759" y="14528"/>
                </a:lnTo>
                <a:lnTo>
                  <a:pt x="353145" y="18409"/>
                </a:lnTo>
                <a:lnTo>
                  <a:pt x="356700" y="22290"/>
                </a:lnTo>
                <a:lnTo>
                  <a:pt x="358233" y="26600"/>
                </a:lnTo>
                <a:lnTo>
                  <a:pt x="358314" y="38398"/>
                </a:lnTo>
                <a:lnTo>
                  <a:pt x="356700" y="42786"/>
                </a:lnTo>
                <a:lnTo>
                  <a:pt x="353314" y="46511"/>
                </a:lnTo>
                <a:lnTo>
                  <a:pt x="350097" y="50255"/>
                </a:lnTo>
                <a:lnTo>
                  <a:pt x="345865" y="52108"/>
                </a:lnTo>
                <a:lnTo>
                  <a:pt x="365433" y="52108"/>
                </a:lnTo>
                <a:lnTo>
                  <a:pt x="370751" y="43742"/>
                </a:lnTo>
                <a:lnTo>
                  <a:pt x="372105" y="38710"/>
                </a:lnTo>
                <a:lnTo>
                  <a:pt x="372105" y="23772"/>
                </a:lnTo>
                <a:lnTo>
                  <a:pt x="369058" y="16010"/>
                </a:lnTo>
                <a:lnTo>
                  <a:pt x="365970" y="12578"/>
                </a:lnTo>
                <a:close/>
              </a:path>
              <a:path w="464820" h="151129">
                <a:moveTo>
                  <a:pt x="434913" y="0"/>
                </a:moveTo>
                <a:lnTo>
                  <a:pt x="421200" y="0"/>
                </a:lnTo>
                <a:lnTo>
                  <a:pt x="414598" y="2437"/>
                </a:lnTo>
                <a:lnTo>
                  <a:pt x="394621" y="44034"/>
                </a:lnTo>
                <a:lnTo>
                  <a:pt x="393606" y="64219"/>
                </a:lnTo>
                <a:lnTo>
                  <a:pt x="394275" y="80688"/>
                </a:lnTo>
                <a:lnTo>
                  <a:pt x="409326" y="120893"/>
                </a:lnTo>
                <a:lnTo>
                  <a:pt x="429157" y="128223"/>
                </a:lnTo>
                <a:lnTo>
                  <a:pt x="437283" y="128223"/>
                </a:lnTo>
                <a:lnTo>
                  <a:pt x="443886" y="125747"/>
                </a:lnTo>
                <a:lnTo>
                  <a:pt x="454382" y="115840"/>
                </a:lnTo>
                <a:lnTo>
                  <a:pt x="454491" y="115645"/>
                </a:lnTo>
                <a:lnTo>
                  <a:pt x="423063" y="115645"/>
                </a:lnTo>
                <a:lnTo>
                  <a:pt x="417984" y="112212"/>
                </a:lnTo>
                <a:lnTo>
                  <a:pt x="407318" y="64219"/>
                </a:lnTo>
                <a:lnTo>
                  <a:pt x="407760" y="49911"/>
                </a:lnTo>
                <a:lnTo>
                  <a:pt x="422893" y="12812"/>
                </a:lnTo>
                <a:lnTo>
                  <a:pt x="453831" y="12812"/>
                </a:lnTo>
                <a:lnTo>
                  <a:pt x="452689" y="10784"/>
                </a:lnTo>
                <a:lnTo>
                  <a:pt x="448964" y="6864"/>
                </a:lnTo>
                <a:lnTo>
                  <a:pt x="440161" y="1384"/>
                </a:lnTo>
                <a:lnTo>
                  <a:pt x="434913" y="0"/>
                </a:lnTo>
                <a:close/>
              </a:path>
              <a:path w="464820" h="151129">
                <a:moveTo>
                  <a:pt x="453831" y="12812"/>
                </a:moveTo>
                <a:lnTo>
                  <a:pt x="435252" y="12812"/>
                </a:lnTo>
                <a:lnTo>
                  <a:pt x="440500" y="16205"/>
                </a:lnTo>
                <a:lnTo>
                  <a:pt x="444732" y="22973"/>
                </a:lnTo>
                <a:lnTo>
                  <a:pt x="447496" y="29368"/>
                </a:lnTo>
                <a:lnTo>
                  <a:pt x="449451" y="38374"/>
                </a:lnTo>
                <a:lnTo>
                  <a:pt x="450604" y="49911"/>
                </a:lnTo>
                <a:lnTo>
                  <a:pt x="450996" y="64219"/>
                </a:lnTo>
                <a:lnTo>
                  <a:pt x="450612" y="78363"/>
                </a:lnTo>
                <a:lnTo>
                  <a:pt x="435421" y="115645"/>
                </a:lnTo>
                <a:lnTo>
                  <a:pt x="454491" y="115645"/>
                </a:lnTo>
                <a:lnTo>
                  <a:pt x="464457" y="74764"/>
                </a:lnTo>
                <a:lnTo>
                  <a:pt x="464709" y="64219"/>
                </a:lnTo>
                <a:lnTo>
                  <a:pt x="464553" y="55341"/>
                </a:lnTo>
                <a:lnTo>
                  <a:pt x="458445" y="21003"/>
                </a:lnTo>
                <a:lnTo>
                  <a:pt x="453831" y="1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36873" y="3977281"/>
            <a:ext cx="280670" cy="151130"/>
          </a:xfrm>
          <a:custGeom>
            <a:avLst/>
            <a:gdLst/>
            <a:ahLst/>
            <a:cxnLst/>
            <a:rect l="l" t="t" r="r" b="b"/>
            <a:pathLst>
              <a:path w="280670" h="151129">
                <a:moveTo>
                  <a:pt x="16082" y="108566"/>
                </a:moveTo>
                <a:lnTo>
                  <a:pt x="677" y="108566"/>
                </a:lnTo>
                <a:lnTo>
                  <a:pt x="677" y="126156"/>
                </a:lnTo>
                <a:lnTo>
                  <a:pt x="8464" y="126156"/>
                </a:lnTo>
                <a:lnTo>
                  <a:pt x="8295" y="131344"/>
                </a:lnTo>
                <a:lnTo>
                  <a:pt x="7448" y="135341"/>
                </a:lnTo>
                <a:lnTo>
                  <a:pt x="4740" y="140977"/>
                </a:lnTo>
                <a:lnTo>
                  <a:pt x="2708" y="143064"/>
                </a:lnTo>
                <a:lnTo>
                  <a:pt x="0" y="144449"/>
                </a:lnTo>
                <a:lnTo>
                  <a:pt x="3724" y="151079"/>
                </a:lnTo>
                <a:lnTo>
                  <a:pt x="7956" y="148934"/>
                </a:lnTo>
                <a:lnTo>
                  <a:pt x="11004" y="145853"/>
                </a:lnTo>
                <a:lnTo>
                  <a:pt x="15067" y="137779"/>
                </a:lnTo>
                <a:lnTo>
                  <a:pt x="16082" y="132553"/>
                </a:lnTo>
                <a:lnTo>
                  <a:pt x="16082" y="108566"/>
                </a:lnTo>
                <a:close/>
              </a:path>
              <a:path w="280670" h="151129">
                <a:moveTo>
                  <a:pt x="72965" y="0"/>
                </a:moveTo>
                <a:lnTo>
                  <a:pt x="59252" y="0"/>
                </a:lnTo>
                <a:lnTo>
                  <a:pt x="52650" y="2437"/>
                </a:lnTo>
                <a:lnTo>
                  <a:pt x="32673" y="44034"/>
                </a:lnTo>
                <a:lnTo>
                  <a:pt x="31657" y="64219"/>
                </a:lnTo>
                <a:lnTo>
                  <a:pt x="32327" y="80688"/>
                </a:lnTo>
                <a:lnTo>
                  <a:pt x="47378" y="120893"/>
                </a:lnTo>
                <a:lnTo>
                  <a:pt x="67209" y="128223"/>
                </a:lnTo>
                <a:lnTo>
                  <a:pt x="75335" y="128223"/>
                </a:lnTo>
                <a:lnTo>
                  <a:pt x="81937" y="125747"/>
                </a:lnTo>
                <a:lnTo>
                  <a:pt x="92433" y="115840"/>
                </a:lnTo>
                <a:lnTo>
                  <a:pt x="92543" y="115645"/>
                </a:lnTo>
                <a:lnTo>
                  <a:pt x="61114" y="115645"/>
                </a:lnTo>
                <a:lnTo>
                  <a:pt x="56035" y="112212"/>
                </a:lnTo>
                <a:lnTo>
                  <a:pt x="45370" y="64219"/>
                </a:lnTo>
                <a:lnTo>
                  <a:pt x="45812" y="49911"/>
                </a:lnTo>
                <a:lnTo>
                  <a:pt x="60945" y="12812"/>
                </a:lnTo>
                <a:lnTo>
                  <a:pt x="91883" y="12812"/>
                </a:lnTo>
                <a:lnTo>
                  <a:pt x="90741" y="10784"/>
                </a:lnTo>
                <a:lnTo>
                  <a:pt x="87016" y="6864"/>
                </a:lnTo>
                <a:lnTo>
                  <a:pt x="78213" y="1384"/>
                </a:lnTo>
                <a:lnTo>
                  <a:pt x="72965" y="0"/>
                </a:lnTo>
                <a:close/>
              </a:path>
              <a:path w="280670" h="151129">
                <a:moveTo>
                  <a:pt x="91883" y="12812"/>
                </a:moveTo>
                <a:lnTo>
                  <a:pt x="73303" y="12812"/>
                </a:lnTo>
                <a:lnTo>
                  <a:pt x="78551" y="16205"/>
                </a:lnTo>
                <a:lnTo>
                  <a:pt x="82784" y="22973"/>
                </a:lnTo>
                <a:lnTo>
                  <a:pt x="85548" y="29368"/>
                </a:lnTo>
                <a:lnTo>
                  <a:pt x="87503" y="38374"/>
                </a:lnTo>
                <a:lnTo>
                  <a:pt x="88656" y="49911"/>
                </a:lnTo>
                <a:lnTo>
                  <a:pt x="89048" y="64219"/>
                </a:lnTo>
                <a:lnTo>
                  <a:pt x="88664" y="78363"/>
                </a:lnTo>
                <a:lnTo>
                  <a:pt x="73473" y="115645"/>
                </a:lnTo>
                <a:lnTo>
                  <a:pt x="92543" y="115645"/>
                </a:lnTo>
                <a:lnTo>
                  <a:pt x="102509" y="74764"/>
                </a:lnTo>
                <a:lnTo>
                  <a:pt x="102760" y="64219"/>
                </a:lnTo>
                <a:lnTo>
                  <a:pt x="102604" y="55341"/>
                </a:lnTo>
                <a:lnTo>
                  <a:pt x="96496" y="21003"/>
                </a:lnTo>
                <a:lnTo>
                  <a:pt x="91883" y="12812"/>
                </a:lnTo>
                <a:close/>
              </a:path>
              <a:path w="280670" h="151129">
                <a:moveTo>
                  <a:pt x="161844" y="0"/>
                </a:moveTo>
                <a:lnTo>
                  <a:pt x="148131" y="0"/>
                </a:lnTo>
                <a:lnTo>
                  <a:pt x="141528" y="2437"/>
                </a:lnTo>
                <a:lnTo>
                  <a:pt x="121552" y="44034"/>
                </a:lnTo>
                <a:lnTo>
                  <a:pt x="120536" y="64219"/>
                </a:lnTo>
                <a:lnTo>
                  <a:pt x="121205" y="80688"/>
                </a:lnTo>
                <a:lnTo>
                  <a:pt x="136257" y="120893"/>
                </a:lnTo>
                <a:lnTo>
                  <a:pt x="156088" y="128223"/>
                </a:lnTo>
                <a:lnTo>
                  <a:pt x="164214" y="128223"/>
                </a:lnTo>
                <a:lnTo>
                  <a:pt x="170816" y="125747"/>
                </a:lnTo>
                <a:lnTo>
                  <a:pt x="181312" y="115840"/>
                </a:lnTo>
                <a:lnTo>
                  <a:pt x="181421" y="115645"/>
                </a:lnTo>
                <a:lnTo>
                  <a:pt x="149993" y="115645"/>
                </a:lnTo>
                <a:lnTo>
                  <a:pt x="144914" y="112212"/>
                </a:lnTo>
                <a:lnTo>
                  <a:pt x="134249" y="64219"/>
                </a:lnTo>
                <a:lnTo>
                  <a:pt x="134691" y="49911"/>
                </a:lnTo>
                <a:lnTo>
                  <a:pt x="149824" y="12812"/>
                </a:lnTo>
                <a:lnTo>
                  <a:pt x="180762" y="12812"/>
                </a:lnTo>
                <a:lnTo>
                  <a:pt x="179619" y="10784"/>
                </a:lnTo>
                <a:lnTo>
                  <a:pt x="175895" y="6864"/>
                </a:lnTo>
                <a:lnTo>
                  <a:pt x="167092" y="1384"/>
                </a:lnTo>
                <a:lnTo>
                  <a:pt x="161844" y="0"/>
                </a:lnTo>
                <a:close/>
              </a:path>
              <a:path w="280670" h="151129">
                <a:moveTo>
                  <a:pt x="180762" y="12812"/>
                </a:moveTo>
                <a:lnTo>
                  <a:pt x="162182" y="12812"/>
                </a:lnTo>
                <a:lnTo>
                  <a:pt x="167430" y="16205"/>
                </a:lnTo>
                <a:lnTo>
                  <a:pt x="171663" y="22973"/>
                </a:lnTo>
                <a:lnTo>
                  <a:pt x="174427" y="29368"/>
                </a:lnTo>
                <a:lnTo>
                  <a:pt x="176382" y="38374"/>
                </a:lnTo>
                <a:lnTo>
                  <a:pt x="177535" y="49911"/>
                </a:lnTo>
                <a:lnTo>
                  <a:pt x="177926" y="64219"/>
                </a:lnTo>
                <a:lnTo>
                  <a:pt x="177543" y="78363"/>
                </a:lnTo>
                <a:lnTo>
                  <a:pt x="162351" y="115645"/>
                </a:lnTo>
                <a:lnTo>
                  <a:pt x="181421" y="115645"/>
                </a:lnTo>
                <a:lnTo>
                  <a:pt x="191388" y="74764"/>
                </a:lnTo>
                <a:lnTo>
                  <a:pt x="191639" y="64219"/>
                </a:lnTo>
                <a:lnTo>
                  <a:pt x="191483" y="55341"/>
                </a:lnTo>
                <a:lnTo>
                  <a:pt x="185375" y="21003"/>
                </a:lnTo>
                <a:lnTo>
                  <a:pt x="180762" y="12812"/>
                </a:lnTo>
                <a:close/>
              </a:path>
              <a:path w="280670" h="151129">
                <a:moveTo>
                  <a:pt x="250722" y="0"/>
                </a:moveTo>
                <a:lnTo>
                  <a:pt x="237010" y="0"/>
                </a:lnTo>
                <a:lnTo>
                  <a:pt x="230407" y="2437"/>
                </a:lnTo>
                <a:lnTo>
                  <a:pt x="210431" y="44034"/>
                </a:lnTo>
                <a:lnTo>
                  <a:pt x="209415" y="64219"/>
                </a:lnTo>
                <a:lnTo>
                  <a:pt x="210084" y="80688"/>
                </a:lnTo>
                <a:lnTo>
                  <a:pt x="225135" y="120893"/>
                </a:lnTo>
                <a:lnTo>
                  <a:pt x="244966" y="128223"/>
                </a:lnTo>
                <a:lnTo>
                  <a:pt x="253092" y="128223"/>
                </a:lnTo>
                <a:lnTo>
                  <a:pt x="259695" y="125747"/>
                </a:lnTo>
                <a:lnTo>
                  <a:pt x="270191" y="115840"/>
                </a:lnTo>
                <a:lnTo>
                  <a:pt x="270300" y="115645"/>
                </a:lnTo>
                <a:lnTo>
                  <a:pt x="238872" y="115645"/>
                </a:lnTo>
                <a:lnTo>
                  <a:pt x="233793" y="112212"/>
                </a:lnTo>
                <a:lnTo>
                  <a:pt x="223128" y="64219"/>
                </a:lnTo>
                <a:lnTo>
                  <a:pt x="223569" y="49911"/>
                </a:lnTo>
                <a:lnTo>
                  <a:pt x="238703" y="12812"/>
                </a:lnTo>
                <a:lnTo>
                  <a:pt x="269641" y="12812"/>
                </a:lnTo>
                <a:lnTo>
                  <a:pt x="268498" y="10784"/>
                </a:lnTo>
                <a:lnTo>
                  <a:pt x="264774" y="6864"/>
                </a:lnTo>
                <a:lnTo>
                  <a:pt x="255970" y="1384"/>
                </a:lnTo>
                <a:lnTo>
                  <a:pt x="250722" y="0"/>
                </a:lnTo>
                <a:close/>
              </a:path>
              <a:path w="280670" h="151129">
                <a:moveTo>
                  <a:pt x="269641" y="12812"/>
                </a:moveTo>
                <a:lnTo>
                  <a:pt x="251061" y="12812"/>
                </a:lnTo>
                <a:lnTo>
                  <a:pt x="256309" y="16205"/>
                </a:lnTo>
                <a:lnTo>
                  <a:pt x="260541" y="22973"/>
                </a:lnTo>
                <a:lnTo>
                  <a:pt x="263306" y="29368"/>
                </a:lnTo>
                <a:lnTo>
                  <a:pt x="265260" y="38374"/>
                </a:lnTo>
                <a:lnTo>
                  <a:pt x="266414" y="49911"/>
                </a:lnTo>
                <a:lnTo>
                  <a:pt x="266805" y="64219"/>
                </a:lnTo>
                <a:lnTo>
                  <a:pt x="266422" y="78363"/>
                </a:lnTo>
                <a:lnTo>
                  <a:pt x="251230" y="115645"/>
                </a:lnTo>
                <a:lnTo>
                  <a:pt x="270300" y="115645"/>
                </a:lnTo>
                <a:lnTo>
                  <a:pt x="280267" y="74764"/>
                </a:lnTo>
                <a:lnTo>
                  <a:pt x="280518" y="64219"/>
                </a:lnTo>
                <a:lnTo>
                  <a:pt x="280362" y="55341"/>
                </a:lnTo>
                <a:lnTo>
                  <a:pt x="274254" y="21003"/>
                </a:lnTo>
                <a:lnTo>
                  <a:pt x="269641" y="12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5685" y="3977281"/>
            <a:ext cx="72118" cy="1261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8429" y="3975467"/>
            <a:ext cx="528363" cy="1528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641538" y="3411513"/>
          <a:ext cx="5803900" cy="1920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3859166" y="3159359"/>
            <a:ext cx="1225511" cy="1626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8047" y="5470762"/>
            <a:ext cx="4314126" cy="338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138" y="229615"/>
            <a:ext cx="5156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Αποτελέσματα </a:t>
            </a: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000505"/>
            <a:ext cx="8770620" cy="41376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27965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Επειδή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μια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διακριτή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περιλαμβάνει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πάνω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δύο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ομάδες,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γνωρίζουμε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ακόμα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ποιών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κελιών υπάρχουν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συγκριθούν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ομάδες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«ΔΜΣ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ΒΜΙ_groups»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ανά δύο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τους, χρησιμοποιείται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cases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35052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Select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cases,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επιλέγουμε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αρχικά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συγκρίνουμε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των 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«κανονικό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039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«υπέρβαρων».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επιλέγουμε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συγκρίνουμε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των 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«κανονικό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«παχύσαρκων».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Τέλος,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επιλέγουμε 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συγκρίνουμε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«υπέρβαρων»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«παχύσαρκων».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430974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3109" y="229615"/>
            <a:ext cx="255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855979"/>
            <a:ext cx="831215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  <a:tab pos="737108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Dat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Select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Cases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condition</a:t>
            </a:r>
            <a:r>
              <a:rPr sz="2400" b="1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satisfied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κάνω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κουτάκι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If…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(από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κάτω)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1700212"/>
            <a:ext cx="2592324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425" y="1695450"/>
            <a:ext cx="2602230" cy="4978400"/>
          </a:xfrm>
          <a:custGeom>
            <a:avLst/>
            <a:gdLst/>
            <a:ahLst/>
            <a:cxnLst/>
            <a:rect l="l" t="t" r="r" b="b"/>
            <a:pathLst>
              <a:path w="2602230" h="4978400">
                <a:moveTo>
                  <a:pt x="0" y="4978400"/>
                </a:moveTo>
                <a:lnTo>
                  <a:pt x="2601849" y="4978400"/>
                </a:lnTo>
                <a:lnTo>
                  <a:pt x="2601849" y="0"/>
                </a:lnTo>
                <a:lnTo>
                  <a:pt x="0" y="0"/>
                </a:lnTo>
                <a:lnTo>
                  <a:pt x="0" y="4978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500" y="1700212"/>
            <a:ext cx="5040376" cy="496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7801" y="1695450"/>
            <a:ext cx="5050155" cy="4978400"/>
          </a:xfrm>
          <a:custGeom>
            <a:avLst/>
            <a:gdLst/>
            <a:ahLst/>
            <a:cxnLst/>
            <a:rect l="l" t="t" r="r" b="b"/>
            <a:pathLst>
              <a:path w="5050155" h="4978400">
                <a:moveTo>
                  <a:pt x="0" y="4978400"/>
                </a:moveTo>
                <a:lnTo>
                  <a:pt x="5049901" y="4978400"/>
                </a:lnTo>
                <a:lnTo>
                  <a:pt x="5049901" y="0"/>
                </a:lnTo>
                <a:lnTo>
                  <a:pt x="0" y="0"/>
                </a:lnTo>
                <a:lnTo>
                  <a:pt x="0" y="4978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163" y="266191"/>
            <a:ext cx="255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446021"/>
            <a:ext cx="3731260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6350" indent="-342265" algn="r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42265" algn="l"/>
                <a:tab pos="342900" algn="l"/>
                <a:tab pos="2046605" algn="l"/>
                <a:tab pos="258953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κι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νο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ύ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	τη	με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τή</a:t>
            </a:r>
            <a:endParaRPr sz="2000">
              <a:latin typeface="Calibri"/>
              <a:cs typeface="Calibri"/>
            </a:endParaRPr>
          </a:p>
          <a:p>
            <a:pPr marR="6350" algn="r">
              <a:lnSpc>
                <a:spcPts val="192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ΒΜΙ_groups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Select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Cases </a:t>
            </a:r>
            <a:r>
              <a:rPr sz="20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192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γράφουμε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ΒΜΙ_groups</a:t>
            </a:r>
            <a:r>
              <a:rPr sz="2000" b="1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355600" marR="5080" algn="just">
              <a:lnSpc>
                <a:spcPts val="1920"/>
              </a:lnSpc>
              <a:spcBef>
                <a:spcPts val="22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 I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ΒΜΙ_groups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= 2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(όπου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Ι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σημαίνει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«ή»)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αυτόν τον τρόπο επιλέγω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γίνει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σύγκριση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μόνο μεταξύ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(κανονικό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ΔΜΣ)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(υπέρβαροι)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Τα ίδια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βήματα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κάνω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συγκρίνω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(κανονικό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ΔΜΣ)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(παχύσαρκοι)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(ΒΜΙ_groups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1 I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ΒΜΙ_groups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3) 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  (υπέρβαροι)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(παχύσαρκοι)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(ΒΜΙ_groups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2 I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ΒΜΙ_groups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175" y="1484312"/>
            <a:ext cx="4897374" cy="453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2348" y="1479550"/>
            <a:ext cx="4907280" cy="4546600"/>
          </a:xfrm>
          <a:custGeom>
            <a:avLst/>
            <a:gdLst/>
            <a:ahLst/>
            <a:cxnLst/>
            <a:rect l="l" t="t" r="r" b="b"/>
            <a:pathLst>
              <a:path w="4907280" h="4546600">
                <a:moveTo>
                  <a:pt x="0" y="4546600"/>
                </a:moveTo>
                <a:lnTo>
                  <a:pt x="4907026" y="4546600"/>
                </a:lnTo>
                <a:lnTo>
                  <a:pt x="4907026" y="0"/>
                </a:lnTo>
                <a:lnTo>
                  <a:pt x="0" y="0"/>
                </a:lnTo>
                <a:lnTo>
                  <a:pt x="0" y="4546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1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499667" y="1773572"/>
            <a:ext cx="783521" cy="28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9983" y="1773572"/>
            <a:ext cx="783521" cy="284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8790" y="1773572"/>
            <a:ext cx="711992" cy="284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2367" y="1920109"/>
            <a:ext cx="116366" cy="108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0522" y="1921900"/>
            <a:ext cx="339090" cy="106680"/>
          </a:xfrm>
          <a:custGeom>
            <a:avLst/>
            <a:gdLst/>
            <a:ahLst/>
            <a:cxnLst/>
            <a:rect l="l" t="t" r="r" b="b"/>
            <a:pathLst>
              <a:path w="339089" h="106680">
                <a:moveTo>
                  <a:pt x="141392" y="37936"/>
                </a:moveTo>
                <a:lnTo>
                  <a:pt x="120864" y="37936"/>
                </a:lnTo>
                <a:lnTo>
                  <a:pt x="125363" y="39402"/>
                </a:lnTo>
                <a:lnTo>
                  <a:pt x="128362" y="42170"/>
                </a:lnTo>
                <a:lnTo>
                  <a:pt x="130611" y="44286"/>
                </a:lnTo>
                <a:lnTo>
                  <a:pt x="131811" y="48031"/>
                </a:lnTo>
                <a:lnTo>
                  <a:pt x="131811" y="56660"/>
                </a:lnTo>
                <a:lnTo>
                  <a:pt x="127162" y="58451"/>
                </a:lnTo>
                <a:lnTo>
                  <a:pt x="120114" y="59917"/>
                </a:lnTo>
                <a:lnTo>
                  <a:pt x="110667" y="61057"/>
                </a:lnTo>
                <a:lnTo>
                  <a:pt x="105869" y="61708"/>
                </a:lnTo>
                <a:lnTo>
                  <a:pt x="102420" y="62359"/>
                </a:lnTo>
                <a:lnTo>
                  <a:pt x="100170" y="63173"/>
                </a:lnTo>
                <a:lnTo>
                  <a:pt x="97021" y="63987"/>
                </a:lnTo>
                <a:lnTo>
                  <a:pt x="83075" y="81246"/>
                </a:lnTo>
                <a:lnTo>
                  <a:pt x="83075" y="91341"/>
                </a:lnTo>
                <a:lnTo>
                  <a:pt x="85175" y="96551"/>
                </a:lnTo>
                <a:lnTo>
                  <a:pt x="93272" y="104692"/>
                </a:lnTo>
                <a:lnTo>
                  <a:pt x="99271" y="106646"/>
                </a:lnTo>
                <a:lnTo>
                  <a:pt x="111717" y="106646"/>
                </a:lnTo>
                <a:lnTo>
                  <a:pt x="116066" y="105832"/>
                </a:lnTo>
                <a:lnTo>
                  <a:pt x="124163" y="102575"/>
                </a:lnTo>
                <a:lnTo>
                  <a:pt x="128362" y="99645"/>
                </a:lnTo>
                <a:lnTo>
                  <a:pt x="131781" y="96551"/>
                </a:lnTo>
                <a:lnTo>
                  <a:pt x="105269" y="96551"/>
                </a:lnTo>
                <a:lnTo>
                  <a:pt x="101670" y="95411"/>
                </a:lnTo>
                <a:lnTo>
                  <a:pt x="96871" y="90852"/>
                </a:lnTo>
                <a:lnTo>
                  <a:pt x="95738" y="88084"/>
                </a:lnTo>
                <a:lnTo>
                  <a:pt x="95722" y="82060"/>
                </a:lnTo>
                <a:lnTo>
                  <a:pt x="96271" y="80269"/>
                </a:lnTo>
                <a:lnTo>
                  <a:pt x="97471" y="78478"/>
                </a:lnTo>
                <a:lnTo>
                  <a:pt x="98521" y="76687"/>
                </a:lnTo>
                <a:lnTo>
                  <a:pt x="112467" y="71803"/>
                </a:lnTo>
                <a:lnTo>
                  <a:pt x="121014" y="70337"/>
                </a:lnTo>
                <a:lnTo>
                  <a:pt x="127462" y="68709"/>
                </a:lnTo>
                <a:lnTo>
                  <a:pt x="131811" y="66755"/>
                </a:lnTo>
                <a:lnTo>
                  <a:pt x="143658" y="66755"/>
                </a:lnTo>
                <a:lnTo>
                  <a:pt x="143533" y="46891"/>
                </a:lnTo>
                <a:lnTo>
                  <a:pt x="143508" y="46240"/>
                </a:lnTo>
                <a:lnTo>
                  <a:pt x="143208" y="44123"/>
                </a:lnTo>
                <a:lnTo>
                  <a:pt x="142458" y="40541"/>
                </a:lnTo>
                <a:lnTo>
                  <a:pt x="141392" y="37936"/>
                </a:lnTo>
                <a:close/>
              </a:path>
              <a:path w="339089" h="106680">
                <a:moveTo>
                  <a:pt x="13795" y="0"/>
                </a:moveTo>
                <a:lnTo>
                  <a:pt x="0" y="0"/>
                </a:lnTo>
                <a:lnTo>
                  <a:pt x="37339" y="105018"/>
                </a:lnTo>
                <a:lnTo>
                  <a:pt x="50535" y="105018"/>
                </a:lnTo>
                <a:lnTo>
                  <a:pt x="54694" y="93457"/>
                </a:lnTo>
                <a:lnTo>
                  <a:pt x="44087" y="93457"/>
                </a:lnTo>
                <a:lnTo>
                  <a:pt x="42737" y="88084"/>
                </a:lnTo>
                <a:lnTo>
                  <a:pt x="40569" y="81246"/>
                </a:lnTo>
                <a:lnTo>
                  <a:pt x="38988" y="76362"/>
                </a:lnTo>
                <a:lnTo>
                  <a:pt x="13795" y="0"/>
                </a:lnTo>
                <a:close/>
              </a:path>
              <a:path w="339089" h="106680">
                <a:moveTo>
                  <a:pt x="144526" y="95574"/>
                </a:moveTo>
                <a:lnTo>
                  <a:pt x="132861" y="95574"/>
                </a:lnTo>
                <a:lnTo>
                  <a:pt x="133161" y="99156"/>
                </a:lnTo>
                <a:lnTo>
                  <a:pt x="133910" y="102250"/>
                </a:lnTo>
                <a:lnTo>
                  <a:pt x="135110" y="105018"/>
                </a:lnTo>
                <a:lnTo>
                  <a:pt x="147556" y="105018"/>
                </a:lnTo>
                <a:lnTo>
                  <a:pt x="146057" y="102087"/>
                </a:lnTo>
                <a:lnTo>
                  <a:pt x="145007" y="98993"/>
                </a:lnTo>
                <a:lnTo>
                  <a:pt x="144526" y="95574"/>
                </a:lnTo>
                <a:close/>
              </a:path>
              <a:path w="339089" h="106680">
                <a:moveTo>
                  <a:pt x="143658" y="66755"/>
                </a:moveTo>
                <a:lnTo>
                  <a:pt x="131811" y="66755"/>
                </a:lnTo>
                <a:lnTo>
                  <a:pt x="131696" y="77827"/>
                </a:lnTo>
                <a:lnTo>
                  <a:pt x="131061" y="81409"/>
                </a:lnTo>
                <a:lnTo>
                  <a:pt x="114416" y="96551"/>
                </a:lnTo>
                <a:lnTo>
                  <a:pt x="131781" y="96551"/>
                </a:lnTo>
                <a:lnTo>
                  <a:pt x="132861" y="95574"/>
                </a:lnTo>
                <a:lnTo>
                  <a:pt x="144526" y="95574"/>
                </a:lnTo>
                <a:lnTo>
                  <a:pt x="143957" y="92643"/>
                </a:lnTo>
                <a:lnTo>
                  <a:pt x="143766" y="87759"/>
                </a:lnTo>
                <a:lnTo>
                  <a:pt x="143658" y="66755"/>
                </a:lnTo>
                <a:close/>
              </a:path>
              <a:path w="339089" h="106680">
                <a:moveTo>
                  <a:pt x="88324" y="0"/>
                </a:moveTo>
                <a:lnTo>
                  <a:pt x="75427" y="0"/>
                </a:lnTo>
                <a:lnTo>
                  <a:pt x="47283" y="82386"/>
                </a:lnTo>
                <a:lnTo>
                  <a:pt x="45586" y="87759"/>
                </a:lnTo>
                <a:lnTo>
                  <a:pt x="44087" y="93457"/>
                </a:lnTo>
                <a:lnTo>
                  <a:pt x="54694" y="93457"/>
                </a:lnTo>
                <a:lnTo>
                  <a:pt x="88324" y="0"/>
                </a:lnTo>
                <a:close/>
              </a:path>
              <a:path w="339089" h="106680">
                <a:moveTo>
                  <a:pt x="122664" y="27353"/>
                </a:moveTo>
                <a:lnTo>
                  <a:pt x="110667" y="27353"/>
                </a:lnTo>
                <a:lnTo>
                  <a:pt x="105419" y="28167"/>
                </a:lnTo>
                <a:lnTo>
                  <a:pt x="85025" y="50636"/>
                </a:lnTo>
                <a:lnTo>
                  <a:pt x="96571" y="52264"/>
                </a:lnTo>
                <a:lnTo>
                  <a:pt x="97921" y="46891"/>
                </a:lnTo>
                <a:lnTo>
                  <a:pt x="99870" y="43146"/>
                </a:lnTo>
                <a:lnTo>
                  <a:pt x="102570" y="41193"/>
                </a:lnTo>
                <a:lnTo>
                  <a:pt x="105269" y="39076"/>
                </a:lnTo>
                <a:lnTo>
                  <a:pt x="109318" y="37936"/>
                </a:lnTo>
                <a:lnTo>
                  <a:pt x="141392" y="37936"/>
                </a:lnTo>
                <a:lnTo>
                  <a:pt x="141258" y="37611"/>
                </a:lnTo>
                <a:lnTo>
                  <a:pt x="139459" y="35331"/>
                </a:lnTo>
                <a:lnTo>
                  <a:pt x="137809" y="33052"/>
                </a:lnTo>
                <a:lnTo>
                  <a:pt x="134960" y="31098"/>
                </a:lnTo>
                <a:lnTo>
                  <a:pt x="131211" y="29633"/>
                </a:lnTo>
                <a:lnTo>
                  <a:pt x="127462" y="28004"/>
                </a:lnTo>
                <a:lnTo>
                  <a:pt x="122664" y="27353"/>
                </a:lnTo>
                <a:close/>
              </a:path>
              <a:path w="339089" h="106680">
                <a:moveTo>
                  <a:pt x="177398" y="0"/>
                </a:moveTo>
                <a:lnTo>
                  <a:pt x="165551" y="0"/>
                </a:lnTo>
                <a:lnTo>
                  <a:pt x="165551" y="105018"/>
                </a:lnTo>
                <a:lnTo>
                  <a:pt x="177398" y="105018"/>
                </a:lnTo>
                <a:lnTo>
                  <a:pt x="177398" y="0"/>
                </a:lnTo>
                <a:close/>
              </a:path>
              <a:path w="339089" h="106680">
                <a:moveTo>
                  <a:pt x="211138" y="28981"/>
                </a:moveTo>
                <a:lnTo>
                  <a:pt x="199291" y="28981"/>
                </a:lnTo>
                <a:lnTo>
                  <a:pt x="199316" y="82223"/>
                </a:lnTo>
                <a:lnTo>
                  <a:pt x="211588" y="104041"/>
                </a:lnTo>
                <a:lnTo>
                  <a:pt x="215187" y="105832"/>
                </a:lnTo>
                <a:lnTo>
                  <a:pt x="219086" y="106646"/>
                </a:lnTo>
                <a:lnTo>
                  <a:pt x="223134" y="106646"/>
                </a:lnTo>
                <a:lnTo>
                  <a:pt x="229868" y="105832"/>
                </a:lnTo>
                <a:lnTo>
                  <a:pt x="235768" y="103430"/>
                </a:lnTo>
                <a:lnTo>
                  <a:pt x="240974" y="99365"/>
                </a:lnTo>
                <a:lnTo>
                  <a:pt x="243946" y="95574"/>
                </a:lnTo>
                <a:lnTo>
                  <a:pt x="221935" y="95574"/>
                </a:lnTo>
                <a:lnTo>
                  <a:pt x="218936" y="94597"/>
                </a:lnTo>
                <a:lnTo>
                  <a:pt x="211138" y="77827"/>
                </a:lnTo>
                <a:lnTo>
                  <a:pt x="211138" y="28981"/>
                </a:lnTo>
                <a:close/>
              </a:path>
              <a:path w="339089" h="106680">
                <a:moveTo>
                  <a:pt x="255975" y="93620"/>
                </a:moveTo>
                <a:lnTo>
                  <a:pt x="245478" y="93620"/>
                </a:lnTo>
                <a:lnTo>
                  <a:pt x="245478" y="105018"/>
                </a:lnTo>
                <a:lnTo>
                  <a:pt x="255975" y="105018"/>
                </a:lnTo>
                <a:lnTo>
                  <a:pt x="255975" y="93620"/>
                </a:lnTo>
                <a:close/>
              </a:path>
              <a:path w="339089" h="106680">
                <a:moveTo>
                  <a:pt x="255975" y="28981"/>
                </a:moveTo>
                <a:lnTo>
                  <a:pt x="244278" y="28981"/>
                </a:lnTo>
                <a:lnTo>
                  <a:pt x="244278" y="76199"/>
                </a:lnTo>
                <a:lnTo>
                  <a:pt x="243528" y="81083"/>
                </a:lnTo>
                <a:lnTo>
                  <a:pt x="229133" y="95574"/>
                </a:lnTo>
                <a:lnTo>
                  <a:pt x="243946" y="95574"/>
                </a:lnTo>
                <a:lnTo>
                  <a:pt x="245478" y="93620"/>
                </a:lnTo>
                <a:lnTo>
                  <a:pt x="255975" y="93620"/>
                </a:lnTo>
                <a:lnTo>
                  <a:pt x="255975" y="28981"/>
                </a:lnTo>
                <a:close/>
              </a:path>
              <a:path w="339089" h="106680">
                <a:moveTo>
                  <a:pt x="316407" y="27353"/>
                </a:moveTo>
                <a:lnTo>
                  <a:pt x="306960" y="27353"/>
                </a:lnTo>
                <a:lnTo>
                  <a:pt x="300097" y="27999"/>
                </a:lnTo>
                <a:lnTo>
                  <a:pt x="274834" y="58566"/>
                </a:lnTo>
                <a:lnTo>
                  <a:pt x="274269" y="67569"/>
                </a:lnTo>
                <a:lnTo>
                  <a:pt x="274832" y="76331"/>
                </a:lnTo>
                <a:lnTo>
                  <a:pt x="300453" y="106005"/>
                </a:lnTo>
                <a:lnTo>
                  <a:pt x="307710" y="106646"/>
                </a:lnTo>
                <a:lnTo>
                  <a:pt x="315807" y="106646"/>
                </a:lnTo>
                <a:lnTo>
                  <a:pt x="322405" y="104529"/>
                </a:lnTo>
                <a:lnTo>
                  <a:pt x="327654" y="100133"/>
                </a:lnTo>
                <a:lnTo>
                  <a:pt x="332902" y="95900"/>
                </a:lnTo>
                <a:lnTo>
                  <a:pt x="301861" y="95900"/>
                </a:lnTo>
                <a:lnTo>
                  <a:pt x="296913" y="93783"/>
                </a:lnTo>
                <a:lnTo>
                  <a:pt x="293014" y="89387"/>
                </a:lnTo>
                <a:lnTo>
                  <a:pt x="289265" y="84991"/>
                </a:lnTo>
                <a:lnTo>
                  <a:pt x="287016" y="78641"/>
                </a:lnTo>
                <a:lnTo>
                  <a:pt x="286566" y="70174"/>
                </a:lnTo>
                <a:lnTo>
                  <a:pt x="338751" y="70174"/>
                </a:lnTo>
                <a:lnTo>
                  <a:pt x="338751" y="66755"/>
                </a:lnTo>
                <a:lnTo>
                  <a:pt x="338309" y="59754"/>
                </a:lnTo>
                <a:lnTo>
                  <a:pt x="287316" y="59754"/>
                </a:lnTo>
                <a:lnTo>
                  <a:pt x="287616" y="52916"/>
                </a:lnTo>
                <a:lnTo>
                  <a:pt x="289715" y="47705"/>
                </a:lnTo>
                <a:lnTo>
                  <a:pt x="293314" y="43635"/>
                </a:lnTo>
                <a:lnTo>
                  <a:pt x="297063" y="39727"/>
                </a:lnTo>
                <a:lnTo>
                  <a:pt x="301561" y="37773"/>
                </a:lnTo>
                <a:lnTo>
                  <a:pt x="330014" y="37773"/>
                </a:lnTo>
                <a:lnTo>
                  <a:pt x="329903" y="37611"/>
                </a:lnTo>
                <a:lnTo>
                  <a:pt x="324055" y="30772"/>
                </a:lnTo>
                <a:lnTo>
                  <a:pt x="316407" y="27353"/>
                </a:lnTo>
                <a:close/>
              </a:path>
              <a:path w="339089" h="106680">
                <a:moveTo>
                  <a:pt x="326154" y="80595"/>
                </a:moveTo>
                <a:lnTo>
                  <a:pt x="312058" y="95900"/>
                </a:lnTo>
                <a:lnTo>
                  <a:pt x="332902" y="95900"/>
                </a:lnTo>
                <a:lnTo>
                  <a:pt x="336501" y="89875"/>
                </a:lnTo>
                <a:lnTo>
                  <a:pt x="338451" y="82060"/>
                </a:lnTo>
                <a:lnTo>
                  <a:pt x="326154" y="80595"/>
                </a:lnTo>
                <a:close/>
              </a:path>
              <a:path w="339089" h="106680">
                <a:moveTo>
                  <a:pt x="330014" y="37773"/>
                </a:moveTo>
                <a:lnTo>
                  <a:pt x="313108" y="37773"/>
                </a:lnTo>
                <a:lnTo>
                  <a:pt x="318057" y="40216"/>
                </a:lnTo>
                <a:lnTo>
                  <a:pt x="324355" y="48357"/>
                </a:lnTo>
                <a:lnTo>
                  <a:pt x="325854" y="53241"/>
                </a:lnTo>
                <a:lnTo>
                  <a:pt x="326304" y="59754"/>
                </a:lnTo>
                <a:lnTo>
                  <a:pt x="338309" y="59754"/>
                </a:lnTo>
                <a:lnTo>
                  <a:pt x="338191" y="57874"/>
                </a:lnTo>
                <a:lnTo>
                  <a:pt x="336520" y="50046"/>
                </a:lnTo>
                <a:lnTo>
                  <a:pt x="333753" y="43286"/>
                </a:lnTo>
                <a:lnTo>
                  <a:pt x="330014" y="377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257" y="2170199"/>
            <a:ext cx="1251189" cy="13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567" y="2412473"/>
            <a:ext cx="1321835" cy="1558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4729" y="2693010"/>
            <a:ext cx="982501" cy="106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5960" y="2953488"/>
            <a:ext cx="1150150" cy="1066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4714" y="3213998"/>
            <a:ext cx="1014140" cy="253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5257" y="3608263"/>
            <a:ext cx="1007810" cy="108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1947" y="3609599"/>
            <a:ext cx="141498" cy="1070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5033" y="3213623"/>
            <a:ext cx="248477" cy="126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9992" y="3213623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39" y="23266"/>
                </a:moveTo>
                <a:lnTo>
                  <a:pt x="23693" y="23266"/>
                </a:lnTo>
                <a:lnTo>
                  <a:pt x="23693" y="105311"/>
                </a:lnTo>
                <a:lnTo>
                  <a:pt x="35539" y="105311"/>
                </a:lnTo>
                <a:lnTo>
                  <a:pt x="35539" y="23266"/>
                </a:lnTo>
                <a:close/>
              </a:path>
              <a:path w="35560" h="105410">
                <a:moveTo>
                  <a:pt x="35539" y="0"/>
                </a:moveTo>
                <a:lnTo>
                  <a:pt x="28041" y="0"/>
                </a:lnTo>
                <a:lnTo>
                  <a:pt x="25792" y="4575"/>
                </a:lnTo>
                <a:lnTo>
                  <a:pt x="22343" y="9248"/>
                </a:lnTo>
                <a:lnTo>
                  <a:pt x="17394" y="14018"/>
                </a:lnTo>
                <a:lnTo>
                  <a:pt x="12296" y="18789"/>
                </a:lnTo>
                <a:lnTo>
                  <a:pt x="6598" y="22892"/>
                </a:lnTo>
                <a:lnTo>
                  <a:pt x="0" y="26327"/>
                </a:lnTo>
                <a:lnTo>
                  <a:pt x="0" y="38734"/>
                </a:lnTo>
                <a:lnTo>
                  <a:pt x="23693" y="23266"/>
                </a:lnTo>
                <a:lnTo>
                  <a:pt x="35539" y="23266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0915" y="3213623"/>
            <a:ext cx="414020" cy="126364"/>
          </a:xfrm>
          <a:custGeom>
            <a:avLst/>
            <a:gdLst/>
            <a:ahLst/>
            <a:cxnLst/>
            <a:rect l="l" t="t" r="r" b="b"/>
            <a:pathLst>
              <a:path w="414020" h="126364">
                <a:moveTo>
                  <a:pt x="57841" y="10680"/>
                </a:moveTo>
                <a:lnTo>
                  <a:pt x="38688" y="10680"/>
                </a:lnTo>
                <a:lnTo>
                  <a:pt x="43187" y="12423"/>
                </a:lnTo>
                <a:lnTo>
                  <a:pt x="46486" y="15923"/>
                </a:lnTo>
                <a:lnTo>
                  <a:pt x="49935" y="19424"/>
                </a:lnTo>
                <a:lnTo>
                  <a:pt x="51584" y="23722"/>
                </a:lnTo>
                <a:lnTo>
                  <a:pt x="51584" y="33638"/>
                </a:lnTo>
                <a:lnTo>
                  <a:pt x="24742" y="66576"/>
                </a:lnTo>
                <a:lnTo>
                  <a:pt x="17881" y="72682"/>
                </a:lnTo>
                <a:lnTo>
                  <a:pt x="12746" y="77843"/>
                </a:lnTo>
                <a:lnTo>
                  <a:pt x="0" y="102266"/>
                </a:lnTo>
                <a:lnTo>
                  <a:pt x="0" y="105311"/>
                </a:lnTo>
                <a:lnTo>
                  <a:pt x="63881" y="105311"/>
                </a:lnTo>
                <a:lnTo>
                  <a:pt x="63881" y="92920"/>
                </a:lnTo>
                <a:lnTo>
                  <a:pt x="16495" y="92920"/>
                </a:lnTo>
                <a:lnTo>
                  <a:pt x="17694" y="90624"/>
                </a:lnTo>
                <a:lnTo>
                  <a:pt x="35362" y="72568"/>
                </a:lnTo>
                <a:lnTo>
                  <a:pt x="41177" y="67172"/>
                </a:lnTo>
                <a:lnTo>
                  <a:pt x="61332" y="41486"/>
                </a:lnTo>
                <a:lnTo>
                  <a:pt x="62981" y="37480"/>
                </a:lnTo>
                <a:lnTo>
                  <a:pt x="63683" y="33638"/>
                </a:lnTo>
                <a:lnTo>
                  <a:pt x="63731" y="20922"/>
                </a:lnTo>
                <a:lnTo>
                  <a:pt x="61032" y="13986"/>
                </a:lnTo>
                <a:lnTo>
                  <a:pt x="57841" y="10680"/>
                </a:lnTo>
                <a:close/>
              </a:path>
              <a:path w="414020" h="126364">
                <a:moveTo>
                  <a:pt x="42887" y="0"/>
                </a:moveTo>
                <a:lnTo>
                  <a:pt x="24442" y="0"/>
                </a:lnTo>
                <a:lnTo>
                  <a:pt x="17095" y="2572"/>
                </a:lnTo>
                <a:lnTo>
                  <a:pt x="11696" y="7717"/>
                </a:lnTo>
                <a:lnTo>
                  <a:pt x="6148" y="12878"/>
                </a:lnTo>
                <a:lnTo>
                  <a:pt x="2999" y="20417"/>
                </a:lnTo>
                <a:lnTo>
                  <a:pt x="2249" y="30333"/>
                </a:lnTo>
                <a:lnTo>
                  <a:pt x="14395" y="31668"/>
                </a:lnTo>
                <a:lnTo>
                  <a:pt x="14545" y="25057"/>
                </a:lnTo>
                <a:lnTo>
                  <a:pt x="16195" y="19896"/>
                </a:lnTo>
                <a:lnTo>
                  <a:pt x="23093" y="12520"/>
                </a:lnTo>
                <a:lnTo>
                  <a:pt x="27591" y="10680"/>
                </a:lnTo>
                <a:lnTo>
                  <a:pt x="57841" y="10680"/>
                </a:lnTo>
                <a:lnTo>
                  <a:pt x="50235" y="2800"/>
                </a:lnTo>
                <a:lnTo>
                  <a:pt x="42887" y="0"/>
                </a:lnTo>
                <a:close/>
              </a:path>
              <a:path w="414020" h="126364">
                <a:moveTo>
                  <a:pt x="116815" y="0"/>
                </a:moveTo>
                <a:lnTo>
                  <a:pt x="104669" y="0"/>
                </a:lnTo>
                <a:lnTo>
                  <a:pt x="98821" y="2035"/>
                </a:lnTo>
                <a:lnTo>
                  <a:pt x="81126" y="36750"/>
                </a:lnTo>
                <a:lnTo>
                  <a:pt x="80226" y="53616"/>
                </a:lnTo>
                <a:lnTo>
                  <a:pt x="80819" y="67366"/>
                </a:lnTo>
                <a:lnTo>
                  <a:pt x="95072" y="103406"/>
                </a:lnTo>
                <a:lnTo>
                  <a:pt x="102420" y="107037"/>
                </a:lnTo>
                <a:lnTo>
                  <a:pt x="118915" y="107037"/>
                </a:lnTo>
                <a:lnTo>
                  <a:pt x="124763" y="104969"/>
                </a:lnTo>
                <a:lnTo>
                  <a:pt x="134060" y="96698"/>
                </a:lnTo>
                <a:lnTo>
                  <a:pt x="134157" y="96535"/>
                </a:lnTo>
                <a:lnTo>
                  <a:pt x="106318" y="96535"/>
                </a:lnTo>
                <a:lnTo>
                  <a:pt x="101820" y="93685"/>
                </a:lnTo>
                <a:lnTo>
                  <a:pt x="92373" y="53616"/>
                </a:lnTo>
                <a:lnTo>
                  <a:pt x="92764" y="41663"/>
                </a:lnTo>
                <a:lnTo>
                  <a:pt x="106168" y="10680"/>
                </a:lnTo>
                <a:lnTo>
                  <a:pt x="133573" y="10680"/>
                </a:lnTo>
                <a:lnTo>
                  <a:pt x="132561" y="8987"/>
                </a:lnTo>
                <a:lnTo>
                  <a:pt x="129262" y="5714"/>
                </a:lnTo>
                <a:lnTo>
                  <a:pt x="121464" y="1139"/>
                </a:lnTo>
                <a:lnTo>
                  <a:pt x="116815" y="0"/>
                </a:lnTo>
                <a:close/>
              </a:path>
              <a:path w="414020" h="126364">
                <a:moveTo>
                  <a:pt x="133573" y="10680"/>
                </a:moveTo>
                <a:lnTo>
                  <a:pt x="117115" y="10680"/>
                </a:lnTo>
                <a:lnTo>
                  <a:pt x="121764" y="13513"/>
                </a:lnTo>
                <a:lnTo>
                  <a:pt x="125513" y="19163"/>
                </a:lnTo>
                <a:lnTo>
                  <a:pt x="127961" y="24503"/>
                </a:lnTo>
                <a:lnTo>
                  <a:pt x="129693" y="32024"/>
                </a:lnTo>
                <a:lnTo>
                  <a:pt x="130715" y="41663"/>
                </a:lnTo>
                <a:lnTo>
                  <a:pt x="131061" y="53616"/>
                </a:lnTo>
                <a:lnTo>
                  <a:pt x="130721" y="65415"/>
                </a:lnTo>
                <a:lnTo>
                  <a:pt x="117265" y="96535"/>
                </a:lnTo>
                <a:lnTo>
                  <a:pt x="134157" y="96535"/>
                </a:lnTo>
                <a:lnTo>
                  <a:pt x="143208" y="53616"/>
                </a:lnTo>
                <a:lnTo>
                  <a:pt x="143208" y="43179"/>
                </a:lnTo>
                <a:lnTo>
                  <a:pt x="142458" y="34908"/>
                </a:lnTo>
                <a:lnTo>
                  <a:pt x="141108" y="28802"/>
                </a:lnTo>
                <a:lnTo>
                  <a:pt x="139609" y="22696"/>
                </a:lnTo>
                <a:lnTo>
                  <a:pt x="137659" y="17519"/>
                </a:lnTo>
                <a:lnTo>
                  <a:pt x="133573" y="10680"/>
                </a:lnTo>
                <a:close/>
              </a:path>
              <a:path w="414020" h="126364">
                <a:moveTo>
                  <a:pt x="178897" y="90624"/>
                </a:moveTo>
                <a:lnTo>
                  <a:pt x="165251" y="90624"/>
                </a:lnTo>
                <a:lnTo>
                  <a:pt x="165251" y="105311"/>
                </a:lnTo>
                <a:lnTo>
                  <a:pt x="172149" y="105311"/>
                </a:lnTo>
                <a:lnTo>
                  <a:pt x="171999" y="109642"/>
                </a:lnTo>
                <a:lnTo>
                  <a:pt x="171249" y="112979"/>
                </a:lnTo>
                <a:lnTo>
                  <a:pt x="168850" y="117685"/>
                </a:lnTo>
                <a:lnTo>
                  <a:pt x="167051" y="119443"/>
                </a:lnTo>
                <a:lnTo>
                  <a:pt x="164651" y="120583"/>
                </a:lnTo>
                <a:lnTo>
                  <a:pt x="167950" y="126119"/>
                </a:lnTo>
                <a:lnTo>
                  <a:pt x="171699" y="124328"/>
                </a:lnTo>
                <a:lnTo>
                  <a:pt x="174399" y="121755"/>
                </a:lnTo>
                <a:lnTo>
                  <a:pt x="177998" y="115015"/>
                </a:lnTo>
                <a:lnTo>
                  <a:pt x="178897" y="110667"/>
                </a:lnTo>
                <a:lnTo>
                  <a:pt x="178897" y="90624"/>
                </a:lnTo>
                <a:close/>
              </a:path>
              <a:path w="414020" h="126364">
                <a:moveTo>
                  <a:pt x="232582" y="0"/>
                </a:moveTo>
                <a:lnTo>
                  <a:pt x="215936" y="0"/>
                </a:lnTo>
                <a:lnTo>
                  <a:pt x="209188" y="2605"/>
                </a:lnTo>
                <a:lnTo>
                  <a:pt x="198991" y="13025"/>
                </a:lnTo>
                <a:lnTo>
                  <a:pt x="196442" y="19456"/>
                </a:lnTo>
                <a:lnTo>
                  <a:pt x="196515" y="32303"/>
                </a:lnTo>
                <a:lnTo>
                  <a:pt x="210988" y="48454"/>
                </a:lnTo>
                <a:lnTo>
                  <a:pt x="205140" y="50115"/>
                </a:lnTo>
                <a:lnTo>
                  <a:pt x="200641" y="53225"/>
                </a:lnTo>
                <a:lnTo>
                  <a:pt x="197342" y="57800"/>
                </a:lnTo>
                <a:lnTo>
                  <a:pt x="194193" y="62392"/>
                </a:lnTo>
                <a:lnTo>
                  <a:pt x="192543" y="68107"/>
                </a:lnTo>
                <a:lnTo>
                  <a:pt x="192588" y="84258"/>
                </a:lnTo>
                <a:lnTo>
                  <a:pt x="195542" y="91764"/>
                </a:lnTo>
                <a:lnTo>
                  <a:pt x="207239" y="103976"/>
                </a:lnTo>
                <a:lnTo>
                  <a:pt x="214887" y="107037"/>
                </a:lnTo>
                <a:lnTo>
                  <a:pt x="233931" y="107037"/>
                </a:lnTo>
                <a:lnTo>
                  <a:pt x="241729" y="103976"/>
                </a:lnTo>
                <a:lnTo>
                  <a:pt x="247427" y="97870"/>
                </a:lnTo>
                <a:lnTo>
                  <a:pt x="248706" y="96535"/>
                </a:lnTo>
                <a:lnTo>
                  <a:pt x="220885" y="96535"/>
                </a:lnTo>
                <a:lnTo>
                  <a:pt x="217436" y="95590"/>
                </a:lnTo>
                <a:lnTo>
                  <a:pt x="211138" y="91764"/>
                </a:lnTo>
                <a:lnTo>
                  <a:pt x="208739" y="89094"/>
                </a:lnTo>
                <a:lnTo>
                  <a:pt x="207239" y="85658"/>
                </a:lnTo>
                <a:lnTo>
                  <a:pt x="205589" y="82223"/>
                </a:lnTo>
                <a:lnTo>
                  <a:pt x="204840" y="78674"/>
                </a:lnTo>
                <a:lnTo>
                  <a:pt x="204887" y="68872"/>
                </a:lnTo>
                <a:lnTo>
                  <a:pt x="206639" y="64004"/>
                </a:lnTo>
                <a:lnTo>
                  <a:pt x="210238" y="59998"/>
                </a:lnTo>
                <a:lnTo>
                  <a:pt x="213987" y="55993"/>
                </a:lnTo>
                <a:lnTo>
                  <a:pt x="218636" y="53990"/>
                </a:lnTo>
                <a:lnTo>
                  <a:pt x="248710" y="53990"/>
                </a:lnTo>
                <a:lnTo>
                  <a:pt x="248627" y="53860"/>
                </a:lnTo>
                <a:lnTo>
                  <a:pt x="243978" y="50490"/>
                </a:lnTo>
                <a:lnTo>
                  <a:pt x="238130" y="48454"/>
                </a:lnTo>
                <a:lnTo>
                  <a:pt x="242929" y="46419"/>
                </a:lnTo>
                <a:lnTo>
                  <a:pt x="246378" y="43619"/>
                </a:lnTo>
                <a:lnTo>
                  <a:pt x="219835" y="43505"/>
                </a:lnTo>
                <a:lnTo>
                  <a:pt x="216086" y="41909"/>
                </a:lnTo>
                <a:lnTo>
                  <a:pt x="210088" y="35543"/>
                </a:lnTo>
                <a:lnTo>
                  <a:pt x="208589" y="31472"/>
                </a:lnTo>
                <a:lnTo>
                  <a:pt x="208589" y="22192"/>
                </a:lnTo>
                <a:lnTo>
                  <a:pt x="210088" y="18431"/>
                </a:lnTo>
                <a:lnTo>
                  <a:pt x="216086" y="12081"/>
                </a:lnTo>
                <a:lnTo>
                  <a:pt x="219835" y="10485"/>
                </a:lnTo>
                <a:lnTo>
                  <a:pt x="246941" y="10485"/>
                </a:lnTo>
                <a:lnTo>
                  <a:pt x="239480" y="2670"/>
                </a:lnTo>
                <a:lnTo>
                  <a:pt x="232582" y="0"/>
                </a:lnTo>
                <a:close/>
              </a:path>
              <a:path w="414020" h="126364">
                <a:moveTo>
                  <a:pt x="248710" y="53990"/>
                </a:moveTo>
                <a:lnTo>
                  <a:pt x="229882" y="53990"/>
                </a:lnTo>
                <a:lnTo>
                  <a:pt x="234681" y="56025"/>
                </a:lnTo>
                <a:lnTo>
                  <a:pt x="242179" y="64166"/>
                </a:lnTo>
                <a:lnTo>
                  <a:pt x="243870" y="69002"/>
                </a:lnTo>
                <a:lnTo>
                  <a:pt x="243978" y="81653"/>
                </a:lnTo>
                <a:lnTo>
                  <a:pt x="242179" y="86684"/>
                </a:lnTo>
                <a:lnTo>
                  <a:pt x="238580" y="90624"/>
                </a:lnTo>
                <a:lnTo>
                  <a:pt x="234831" y="94565"/>
                </a:lnTo>
                <a:lnTo>
                  <a:pt x="230182" y="96535"/>
                </a:lnTo>
                <a:lnTo>
                  <a:pt x="248706" y="96535"/>
                </a:lnTo>
                <a:lnTo>
                  <a:pt x="253276" y="91764"/>
                </a:lnTo>
                <a:lnTo>
                  <a:pt x="256125" y="84258"/>
                </a:lnTo>
                <a:lnTo>
                  <a:pt x="256125" y="68872"/>
                </a:lnTo>
                <a:lnTo>
                  <a:pt x="254625" y="63271"/>
                </a:lnTo>
                <a:lnTo>
                  <a:pt x="248710" y="53990"/>
                </a:lnTo>
                <a:close/>
              </a:path>
              <a:path w="414020" h="126364">
                <a:moveTo>
                  <a:pt x="246941" y="10485"/>
                </a:moveTo>
                <a:lnTo>
                  <a:pt x="228833" y="10485"/>
                </a:lnTo>
                <a:lnTo>
                  <a:pt x="232582" y="12113"/>
                </a:lnTo>
                <a:lnTo>
                  <a:pt x="235581" y="15353"/>
                </a:lnTo>
                <a:lnTo>
                  <a:pt x="238730" y="18593"/>
                </a:lnTo>
                <a:lnTo>
                  <a:pt x="240088" y="22192"/>
                </a:lnTo>
                <a:lnTo>
                  <a:pt x="240159" y="32042"/>
                </a:lnTo>
                <a:lnTo>
                  <a:pt x="238730" y="35706"/>
                </a:lnTo>
                <a:lnTo>
                  <a:pt x="235731" y="38816"/>
                </a:lnTo>
                <a:lnTo>
                  <a:pt x="232881" y="41942"/>
                </a:lnTo>
                <a:lnTo>
                  <a:pt x="229133" y="43505"/>
                </a:lnTo>
                <a:lnTo>
                  <a:pt x="246454" y="43505"/>
                </a:lnTo>
                <a:lnTo>
                  <a:pt x="251176" y="36503"/>
                </a:lnTo>
                <a:lnTo>
                  <a:pt x="252376" y="32303"/>
                </a:lnTo>
                <a:lnTo>
                  <a:pt x="252376" y="19831"/>
                </a:lnTo>
                <a:lnTo>
                  <a:pt x="249677" y="13351"/>
                </a:lnTo>
                <a:lnTo>
                  <a:pt x="246941" y="10485"/>
                </a:lnTo>
                <a:close/>
              </a:path>
              <a:path w="414020" h="126364">
                <a:moveTo>
                  <a:pt x="284616" y="79944"/>
                </a:moveTo>
                <a:lnTo>
                  <a:pt x="273220" y="81083"/>
                </a:lnTo>
                <a:lnTo>
                  <a:pt x="274119" y="89354"/>
                </a:lnTo>
                <a:lnTo>
                  <a:pt x="276969" y="95737"/>
                </a:lnTo>
                <a:lnTo>
                  <a:pt x="286566" y="104773"/>
                </a:lnTo>
                <a:lnTo>
                  <a:pt x="292864" y="107037"/>
                </a:lnTo>
                <a:lnTo>
                  <a:pt x="307410" y="107037"/>
                </a:lnTo>
                <a:lnTo>
                  <a:pt x="313708" y="104969"/>
                </a:lnTo>
                <a:lnTo>
                  <a:pt x="318956" y="100833"/>
                </a:lnTo>
                <a:lnTo>
                  <a:pt x="324355" y="96698"/>
                </a:lnTo>
                <a:lnTo>
                  <a:pt x="324460" y="96535"/>
                </a:lnTo>
                <a:lnTo>
                  <a:pt x="296463" y="96535"/>
                </a:lnTo>
                <a:lnTo>
                  <a:pt x="292864" y="95232"/>
                </a:lnTo>
                <a:lnTo>
                  <a:pt x="287466" y="90022"/>
                </a:lnTo>
                <a:lnTo>
                  <a:pt x="285516" y="85789"/>
                </a:lnTo>
                <a:lnTo>
                  <a:pt x="284616" y="79944"/>
                </a:lnTo>
                <a:close/>
              </a:path>
              <a:path w="414020" h="126364">
                <a:moveTo>
                  <a:pt x="334727" y="55895"/>
                </a:moveTo>
                <a:lnTo>
                  <a:pt x="323155" y="55895"/>
                </a:lnTo>
                <a:lnTo>
                  <a:pt x="323155" y="63906"/>
                </a:lnTo>
                <a:lnTo>
                  <a:pt x="322555" y="69165"/>
                </a:lnTo>
                <a:lnTo>
                  <a:pt x="304261" y="96535"/>
                </a:lnTo>
                <a:lnTo>
                  <a:pt x="324460" y="96535"/>
                </a:lnTo>
                <a:lnTo>
                  <a:pt x="334611" y="60389"/>
                </a:lnTo>
                <a:lnTo>
                  <a:pt x="334727" y="55895"/>
                </a:lnTo>
                <a:close/>
              </a:path>
              <a:path w="414020" h="126364">
                <a:moveTo>
                  <a:pt x="308010" y="0"/>
                </a:moveTo>
                <a:lnTo>
                  <a:pt x="293164" y="0"/>
                </a:lnTo>
                <a:lnTo>
                  <a:pt x="285966" y="3240"/>
                </a:lnTo>
                <a:lnTo>
                  <a:pt x="271420" y="35478"/>
                </a:lnTo>
                <a:lnTo>
                  <a:pt x="271950" y="42832"/>
                </a:lnTo>
                <a:lnTo>
                  <a:pt x="291964" y="69832"/>
                </a:lnTo>
                <a:lnTo>
                  <a:pt x="304860" y="69832"/>
                </a:lnTo>
                <a:lnTo>
                  <a:pt x="309359" y="68530"/>
                </a:lnTo>
                <a:lnTo>
                  <a:pt x="313408" y="65909"/>
                </a:lnTo>
                <a:lnTo>
                  <a:pt x="317607" y="63303"/>
                </a:lnTo>
                <a:lnTo>
                  <a:pt x="320756" y="59966"/>
                </a:lnTo>
                <a:lnTo>
                  <a:pt x="321687" y="58386"/>
                </a:lnTo>
                <a:lnTo>
                  <a:pt x="297513" y="58386"/>
                </a:lnTo>
                <a:lnTo>
                  <a:pt x="293014" y="56286"/>
                </a:lnTo>
                <a:lnTo>
                  <a:pt x="285516" y="47885"/>
                </a:lnTo>
                <a:lnTo>
                  <a:pt x="283567" y="42479"/>
                </a:lnTo>
                <a:lnTo>
                  <a:pt x="283567" y="28363"/>
                </a:lnTo>
                <a:lnTo>
                  <a:pt x="285516" y="22289"/>
                </a:lnTo>
                <a:lnTo>
                  <a:pt x="289415" y="17649"/>
                </a:lnTo>
                <a:lnTo>
                  <a:pt x="293464" y="12992"/>
                </a:lnTo>
                <a:lnTo>
                  <a:pt x="297962" y="10680"/>
                </a:lnTo>
                <a:lnTo>
                  <a:pt x="325295" y="10680"/>
                </a:lnTo>
                <a:lnTo>
                  <a:pt x="324205" y="9215"/>
                </a:lnTo>
                <a:lnTo>
                  <a:pt x="313708" y="1839"/>
                </a:lnTo>
                <a:lnTo>
                  <a:pt x="308010" y="0"/>
                </a:lnTo>
                <a:close/>
              </a:path>
              <a:path w="414020" h="126364">
                <a:moveTo>
                  <a:pt x="325295" y="10680"/>
                </a:moveTo>
                <a:lnTo>
                  <a:pt x="308459" y="10680"/>
                </a:lnTo>
                <a:lnTo>
                  <a:pt x="312808" y="12846"/>
                </a:lnTo>
                <a:lnTo>
                  <a:pt x="320006" y="21492"/>
                </a:lnTo>
                <a:lnTo>
                  <a:pt x="321542" y="26936"/>
                </a:lnTo>
                <a:lnTo>
                  <a:pt x="321549" y="42479"/>
                </a:lnTo>
                <a:lnTo>
                  <a:pt x="320006" y="47885"/>
                </a:lnTo>
                <a:lnTo>
                  <a:pt x="316407" y="52085"/>
                </a:lnTo>
                <a:lnTo>
                  <a:pt x="312958" y="56286"/>
                </a:lnTo>
                <a:lnTo>
                  <a:pt x="308459" y="58386"/>
                </a:lnTo>
                <a:lnTo>
                  <a:pt x="321687" y="58386"/>
                </a:lnTo>
                <a:lnTo>
                  <a:pt x="323155" y="55895"/>
                </a:lnTo>
                <a:lnTo>
                  <a:pt x="334727" y="55895"/>
                </a:lnTo>
                <a:lnTo>
                  <a:pt x="328104" y="14458"/>
                </a:lnTo>
                <a:lnTo>
                  <a:pt x="325295" y="10680"/>
                </a:lnTo>
                <a:close/>
              </a:path>
              <a:path w="414020" h="126364">
                <a:moveTo>
                  <a:pt x="391835" y="0"/>
                </a:moveTo>
                <a:lnTo>
                  <a:pt x="384337" y="0"/>
                </a:lnTo>
                <a:lnTo>
                  <a:pt x="377083" y="751"/>
                </a:lnTo>
                <a:lnTo>
                  <a:pt x="352284" y="29950"/>
                </a:lnTo>
                <a:lnTo>
                  <a:pt x="349757" y="57613"/>
                </a:lnTo>
                <a:lnTo>
                  <a:pt x="350264" y="68876"/>
                </a:lnTo>
                <a:lnTo>
                  <a:pt x="369679" y="104079"/>
                </a:lnTo>
                <a:lnTo>
                  <a:pt x="383288" y="107037"/>
                </a:lnTo>
                <a:lnTo>
                  <a:pt x="388986" y="107037"/>
                </a:lnTo>
                <a:lnTo>
                  <a:pt x="394084" y="105539"/>
                </a:lnTo>
                <a:lnTo>
                  <a:pt x="398733" y="102543"/>
                </a:lnTo>
                <a:lnTo>
                  <a:pt x="403232" y="99563"/>
                </a:lnTo>
                <a:lnTo>
                  <a:pt x="405748" y="96535"/>
                </a:lnTo>
                <a:lnTo>
                  <a:pt x="379539" y="96535"/>
                </a:lnTo>
                <a:lnTo>
                  <a:pt x="376240" y="95460"/>
                </a:lnTo>
                <a:lnTo>
                  <a:pt x="369941" y="91129"/>
                </a:lnTo>
                <a:lnTo>
                  <a:pt x="367542" y="88052"/>
                </a:lnTo>
                <a:lnTo>
                  <a:pt x="364243" y="80041"/>
                </a:lnTo>
                <a:lnTo>
                  <a:pt x="363343" y="75808"/>
                </a:lnTo>
                <a:lnTo>
                  <a:pt x="363343" y="64606"/>
                </a:lnTo>
                <a:lnTo>
                  <a:pt x="365143" y="59135"/>
                </a:lnTo>
                <a:lnTo>
                  <a:pt x="372306" y="51125"/>
                </a:lnTo>
                <a:lnTo>
                  <a:pt x="361394" y="51125"/>
                </a:lnTo>
                <a:lnTo>
                  <a:pt x="373540" y="13921"/>
                </a:lnTo>
                <a:lnTo>
                  <a:pt x="379839" y="10485"/>
                </a:lnTo>
                <a:lnTo>
                  <a:pt x="406686" y="10485"/>
                </a:lnTo>
                <a:lnTo>
                  <a:pt x="402932" y="6952"/>
                </a:lnTo>
                <a:lnTo>
                  <a:pt x="398133" y="2312"/>
                </a:lnTo>
                <a:lnTo>
                  <a:pt x="391835" y="0"/>
                </a:lnTo>
                <a:close/>
              </a:path>
              <a:path w="414020" h="126364">
                <a:moveTo>
                  <a:pt x="406420" y="48650"/>
                </a:moveTo>
                <a:lnTo>
                  <a:pt x="387936" y="48650"/>
                </a:lnTo>
                <a:lnTo>
                  <a:pt x="392435" y="50750"/>
                </a:lnTo>
                <a:lnTo>
                  <a:pt x="396034" y="54951"/>
                </a:lnTo>
                <a:lnTo>
                  <a:pt x="399483" y="59135"/>
                </a:lnTo>
                <a:lnTo>
                  <a:pt x="401201" y="64606"/>
                </a:lnTo>
                <a:lnTo>
                  <a:pt x="401282" y="79618"/>
                </a:lnTo>
                <a:lnTo>
                  <a:pt x="399483" y="85577"/>
                </a:lnTo>
                <a:lnTo>
                  <a:pt x="392285" y="94353"/>
                </a:lnTo>
                <a:lnTo>
                  <a:pt x="387936" y="96535"/>
                </a:lnTo>
                <a:lnTo>
                  <a:pt x="405748" y="96535"/>
                </a:lnTo>
                <a:lnTo>
                  <a:pt x="406846" y="95200"/>
                </a:lnTo>
                <a:lnTo>
                  <a:pt x="409530" y="89582"/>
                </a:lnTo>
                <a:lnTo>
                  <a:pt x="412079" y="83916"/>
                </a:lnTo>
                <a:lnTo>
                  <a:pt x="413429" y="77778"/>
                </a:lnTo>
                <a:lnTo>
                  <a:pt x="413429" y="71168"/>
                </a:lnTo>
                <a:lnTo>
                  <a:pt x="412918" y="64054"/>
                </a:lnTo>
                <a:lnTo>
                  <a:pt x="411367" y="57613"/>
                </a:lnTo>
                <a:lnTo>
                  <a:pt x="408747" y="51843"/>
                </a:lnTo>
                <a:lnTo>
                  <a:pt x="406420" y="48650"/>
                </a:lnTo>
                <a:close/>
              </a:path>
              <a:path w="414020" h="126364">
                <a:moveTo>
                  <a:pt x="392885" y="37204"/>
                </a:moveTo>
                <a:lnTo>
                  <a:pt x="380438" y="37204"/>
                </a:lnTo>
                <a:lnTo>
                  <a:pt x="376090" y="38343"/>
                </a:lnTo>
                <a:lnTo>
                  <a:pt x="367692" y="42919"/>
                </a:lnTo>
                <a:lnTo>
                  <a:pt x="364243" y="46419"/>
                </a:lnTo>
                <a:lnTo>
                  <a:pt x="361394" y="51125"/>
                </a:lnTo>
                <a:lnTo>
                  <a:pt x="372306" y="51125"/>
                </a:lnTo>
                <a:lnTo>
                  <a:pt x="372641" y="50750"/>
                </a:lnTo>
                <a:lnTo>
                  <a:pt x="377139" y="48650"/>
                </a:lnTo>
                <a:lnTo>
                  <a:pt x="406420" y="48650"/>
                </a:lnTo>
                <a:lnTo>
                  <a:pt x="405031" y="46745"/>
                </a:lnTo>
                <a:lnTo>
                  <a:pt x="399483" y="40379"/>
                </a:lnTo>
                <a:lnTo>
                  <a:pt x="392885" y="37204"/>
                </a:lnTo>
                <a:close/>
              </a:path>
              <a:path w="414020" h="126364">
                <a:moveTo>
                  <a:pt x="406686" y="10485"/>
                </a:moveTo>
                <a:lnTo>
                  <a:pt x="388236" y="10485"/>
                </a:lnTo>
                <a:lnTo>
                  <a:pt x="392285" y="12325"/>
                </a:lnTo>
                <a:lnTo>
                  <a:pt x="395584" y="16021"/>
                </a:lnTo>
                <a:lnTo>
                  <a:pt x="397383" y="18317"/>
                </a:lnTo>
                <a:lnTo>
                  <a:pt x="398883" y="21996"/>
                </a:lnTo>
                <a:lnTo>
                  <a:pt x="399933" y="27093"/>
                </a:lnTo>
                <a:lnTo>
                  <a:pt x="411629" y="26132"/>
                </a:lnTo>
                <a:lnTo>
                  <a:pt x="410730" y="17991"/>
                </a:lnTo>
                <a:lnTo>
                  <a:pt x="407880" y="11608"/>
                </a:lnTo>
                <a:lnTo>
                  <a:pt x="406686" y="10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4402" y="2953113"/>
            <a:ext cx="248477" cy="126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4718" y="2953113"/>
            <a:ext cx="248477" cy="1261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5033" y="2692522"/>
            <a:ext cx="248477" cy="12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9992" y="2692522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39" y="23283"/>
                </a:moveTo>
                <a:lnTo>
                  <a:pt x="23693" y="23283"/>
                </a:lnTo>
                <a:lnTo>
                  <a:pt x="23693" y="105392"/>
                </a:lnTo>
                <a:lnTo>
                  <a:pt x="35539" y="105392"/>
                </a:lnTo>
                <a:lnTo>
                  <a:pt x="35539" y="23283"/>
                </a:lnTo>
                <a:close/>
              </a:path>
              <a:path w="35560" h="105410">
                <a:moveTo>
                  <a:pt x="35539" y="0"/>
                </a:moveTo>
                <a:lnTo>
                  <a:pt x="28041" y="0"/>
                </a:lnTo>
                <a:lnTo>
                  <a:pt x="25792" y="4721"/>
                </a:lnTo>
                <a:lnTo>
                  <a:pt x="22343" y="9280"/>
                </a:lnTo>
                <a:lnTo>
                  <a:pt x="17394" y="14165"/>
                </a:lnTo>
                <a:lnTo>
                  <a:pt x="12296" y="18886"/>
                </a:lnTo>
                <a:lnTo>
                  <a:pt x="6598" y="22957"/>
                </a:lnTo>
                <a:lnTo>
                  <a:pt x="0" y="26376"/>
                </a:lnTo>
                <a:lnTo>
                  <a:pt x="0" y="38750"/>
                </a:lnTo>
                <a:lnTo>
                  <a:pt x="23693" y="23283"/>
                </a:lnTo>
                <a:lnTo>
                  <a:pt x="35539" y="23283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0915" y="2692522"/>
            <a:ext cx="414655" cy="126364"/>
          </a:xfrm>
          <a:custGeom>
            <a:avLst/>
            <a:gdLst/>
            <a:ahLst/>
            <a:cxnLst/>
            <a:rect l="l" t="t" r="r" b="b"/>
            <a:pathLst>
              <a:path w="414654" h="126364">
                <a:moveTo>
                  <a:pt x="57856" y="10746"/>
                </a:moveTo>
                <a:lnTo>
                  <a:pt x="38688" y="10746"/>
                </a:lnTo>
                <a:lnTo>
                  <a:pt x="43187" y="12537"/>
                </a:lnTo>
                <a:lnTo>
                  <a:pt x="49935" y="19538"/>
                </a:lnTo>
                <a:lnTo>
                  <a:pt x="51584" y="23771"/>
                </a:lnTo>
                <a:lnTo>
                  <a:pt x="51584" y="33703"/>
                </a:lnTo>
                <a:lnTo>
                  <a:pt x="24742" y="66592"/>
                </a:lnTo>
                <a:lnTo>
                  <a:pt x="17881" y="72763"/>
                </a:lnTo>
                <a:lnTo>
                  <a:pt x="12746" y="77925"/>
                </a:lnTo>
                <a:lnTo>
                  <a:pt x="0" y="102347"/>
                </a:lnTo>
                <a:lnTo>
                  <a:pt x="0" y="105392"/>
                </a:lnTo>
                <a:lnTo>
                  <a:pt x="63881" y="105392"/>
                </a:lnTo>
                <a:lnTo>
                  <a:pt x="63881" y="93002"/>
                </a:lnTo>
                <a:lnTo>
                  <a:pt x="16495" y="93002"/>
                </a:lnTo>
                <a:lnTo>
                  <a:pt x="17694" y="90706"/>
                </a:lnTo>
                <a:lnTo>
                  <a:pt x="35362" y="72649"/>
                </a:lnTo>
                <a:lnTo>
                  <a:pt x="41177" y="67242"/>
                </a:lnTo>
                <a:lnTo>
                  <a:pt x="61332" y="41518"/>
                </a:lnTo>
                <a:lnTo>
                  <a:pt x="62981" y="37611"/>
                </a:lnTo>
                <a:lnTo>
                  <a:pt x="63701" y="33703"/>
                </a:lnTo>
                <a:lnTo>
                  <a:pt x="63731" y="21003"/>
                </a:lnTo>
                <a:lnTo>
                  <a:pt x="61032" y="14002"/>
                </a:lnTo>
                <a:lnTo>
                  <a:pt x="57856" y="10746"/>
                </a:lnTo>
                <a:close/>
              </a:path>
              <a:path w="414654" h="126364">
                <a:moveTo>
                  <a:pt x="42887" y="0"/>
                </a:moveTo>
                <a:lnTo>
                  <a:pt x="24442" y="0"/>
                </a:lnTo>
                <a:lnTo>
                  <a:pt x="17095" y="2605"/>
                </a:lnTo>
                <a:lnTo>
                  <a:pt x="11696" y="7815"/>
                </a:lnTo>
                <a:lnTo>
                  <a:pt x="6148" y="13025"/>
                </a:lnTo>
                <a:lnTo>
                  <a:pt x="2999" y="20515"/>
                </a:lnTo>
                <a:lnTo>
                  <a:pt x="2249" y="30447"/>
                </a:lnTo>
                <a:lnTo>
                  <a:pt x="14395" y="31749"/>
                </a:lnTo>
                <a:lnTo>
                  <a:pt x="14545" y="25074"/>
                </a:lnTo>
                <a:lnTo>
                  <a:pt x="16195" y="20026"/>
                </a:lnTo>
                <a:lnTo>
                  <a:pt x="23093" y="12537"/>
                </a:lnTo>
                <a:lnTo>
                  <a:pt x="27591" y="10746"/>
                </a:lnTo>
                <a:lnTo>
                  <a:pt x="57856" y="10746"/>
                </a:lnTo>
                <a:lnTo>
                  <a:pt x="50235" y="2930"/>
                </a:lnTo>
                <a:lnTo>
                  <a:pt x="42887" y="0"/>
                </a:lnTo>
                <a:close/>
              </a:path>
              <a:path w="414654" h="126364">
                <a:moveTo>
                  <a:pt x="124913" y="23283"/>
                </a:moveTo>
                <a:lnTo>
                  <a:pt x="113066" y="23283"/>
                </a:lnTo>
                <a:lnTo>
                  <a:pt x="113066" y="105392"/>
                </a:lnTo>
                <a:lnTo>
                  <a:pt x="124913" y="105392"/>
                </a:lnTo>
                <a:lnTo>
                  <a:pt x="124913" y="23283"/>
                </a:lnTo>
                <a:close/>
              </a:path>
              <a:path w="414654" h="126364">
                <a:moveTo>
                  <a:pt x="124913" y="0"/>
                </a:moveTo>
                <a:lnTo>
                  <a:pt x="117415" y="0"/>
                </a:lnTo>
                <a:lnTo>
                  <a:pt x="115166" y="4721"/>
                </a:lnTo>
                <a:lnTo>
                  <a:pt x="111717" y="9280"/>
                </a:lnTo>
                <a:lnTo>
                  <a:pt x="106768" y="14165"/>
                </a:lnTo>
                <a:lnTo>
                  <a:pt x="101670" y="18886"/>
                </a:lnTo>
                <a:lnTo>
                  <a:pt x="95971" y="22957"/>
                </a:lnTo>
                <a:lnTo>
                  <a:pt x="89373" y="26376"/>
                </a:lnTo>
                <a:lnTo>
                  <a:pt x="89373" y="38750"/>
                </a:lnTo>
                <a:lnTo>
                  <a:pt x="113066" y="23283"/>
                </a:lnTo>
                <a:lnTo>
                  <a:pt x="124913" y="23283"/>
                </a:lnTo>
                <a:lnTo>
                  <a:pt x="124913" y="0"/>
                </a:lnTo>
                <a:close/>
              </a:path>
              <a:path w="414654" h="126364">
                <a:moveTo>
                  <a:pt x="178897" y="90706"/>
                </a:moveTo>
                <a:lnTo>
                  <a:pt x="165251" y="90706"/>
                </a:lnTo>
                <a:lnTo>
                  <a:pt x="165251" y="105392"/>
                </a:lnTo>
                <a:lnTo>
                  <a:pt x="172149" y="105392"/>
                </a:lnTo>
                <a:lnTo>
                  <a:pt x="171999" y="109723"/>
                </a:lnTo>
                <a:lnTo>
                  <a:pt x="171249" y="113061"/>
                </a:lnTo>
                <a:lnTo>
                  <a:pt x="168850" y="117766"/>
                </a:lnTo>
                <a:lnTo>
                  <a:pt x="167051" y="119525"/>
                </a:lnTo>
                <a:lnTo>
                  <a:pt x="164651" y="120665"/>
                </a:lnTo>
                <a:lnTo>
                  <a:pt x="167950" y="126200"/>
                </a:lnTo>
                <a:lnTo>
                  <a:pt x="171699" y="124409"/>
                </a:lnTo>
                <a:lnTo>
                  <a:pt x="174399" y="121837"/>
                </a:lnTo>
                <a:lnTo>
                  <a:pt x="177998" y="115096"/>
                </a:lnTo>
                <a:lnTo>
                  <a:pt x="178897" y="110749"/>
                </a:lnTo>
                <a:lnTo>
                  <a:pt x="178897" y="90706"/>
                </a:lnTo>
                <a:close/>
              </a:path>
              <a:path w="414654" h="126364">
                <a:moveTo>
                  <a:pt x="232582" y="0"/>
                </a:moveTo>
                <a:lnTo>
                  <a:pt x="215936" y="0"/>
                </a:lnTo>
                <a:lnTo>
                  <a:pt x="209188" y="2605"/>
                </a:lnTo>
                <a:lnTo>
                  <a:pt x="204090" y="7978"/>
                </a:lnTo>
                <a:lnTo>
                  <a:pt x="198991" y="13188"/>
                </a:lnTo>
                <a:lnTo>
                  <a:pt x="196442" y="19538"/>
                </a:lnTo>
                <a:lnTo>
                  <a:pt x="196531" y="32400"/>
                </a:lnTo>
                <a:lnTo>
                  <a:pt x="197642" y="36471"/>
                </a:lnTo>
                <a:lnTo>
                  <a:pt x="202440" y="43635"/>
                </a:lnTo>
                <a:lnTo>
                  <a:pt x="206039" y="46566"/>
                </a:lnTo>
                <a:lnTo>
                  <a:pt x="210988" y="48520"/>
                </a:lnTo>
                <a:lnTo>
                  <a:pt x="205140" y="50148"/>
                </a:lnTo>
                <a:lnTo>
                  <a:pt x="200641" y="53241"/>
                </a:lnTo>
                <a:lnTo>
                  <a:pt x="197342" y="57963"/>
                </a:lnTo>
                <a:lnTo>
                  <a:pt x="194193" y="62522"/>
                </a:lnTo>
                <a:lnTo>
                  <a:pt x="192543" y="68221"/>
                </a:lnTo>
                <a:lnTo>
                  <a:pt x="192588" y="84340"/>
                </a:lnTo>
                <a:lnTo>
                  <a:pt x="195542" y="91846"/>
                </a:lnTo>
                <a:lnTo>
                  <a:pt x="207239" y="104057"/>
                </a:lnTo>
                <a:lnTo>
                  <a:pt x="214887" y="107118"/>
                </a:lnTo>
                <a:lnTo>
                  <a:pt x="233931" y="107118"/>
                </a:lnTo>
                <a:lnTo>
                  <a:pt x="241729" y="104057"/>
                </a:lnTo>
                <a:lnTo>
                  <a:pt x="247427" y="97951"/>
                </a:lnTo>
                <a:lnTo>
                  <a:pt x="248706" y="96616"/>
                </a:lnTo>
                <a:lnTo>
                  <a:pt x="220885" y="96616"/>
                </a:lnTo>
                <a:lnTo>
                  <a:pt x="217436" y="95672"/>
                </a:lnTo>
                <a:lnTo>
                  <a:pt x="211138" y="91846"/>
                </a:lnTo>
                <a:lnTo>
                  <a:pt x="208739" y="89175"/>
                </a:lnTo>
                <a:lnTo>
                  <a:pt x="207239" y="85740"/>
                </a:lnTo>
                <a:lnTo>
                  <a:pt x="205589" y="82304"/>
                </a:lnTo>
                <a:lnTo>
                  <a:pt x="204840" y="78755"/>
                </a:lnTo>
                <a:lnTo>
                  <a:pt x="204840" y="69035"/>
                </a:lnTo>
                <a:lnTo>
                  <a:pt x="206639" y="64150"/>
                </a:lnTo>
                <a:lnTo>
                  <a:pt x="210238" y="60080"/>
                </a:lnTo>
                <a:lnTo>
                  <a:pt x="213987" y="56009"/>
                </a:lnTo>
                <a:lnTo>
                  <a:pt x="218636" y="54055"/>
                </a:lnTo>
                <a:lnTo>
                  <a:pt x="248730" y="54055"/>
                </a:lnTo>
                <a:lnTo>
                  <a:pt x="248627" y="53893"/>
                </a:lnTo>
                <a:lnTo>
                  <a:pt x="243978" y="50636"/>
                </a:lnTo>
                <a:lnTo>
                  <a:pt x="238130" y="48520"/>
                </a:lnTo>
                <a:lnTo>
                  <a:pt x="242929" y="46566"/>
                </a:lnTo>
                <a:lnTo>
                  <a:pt x="246378" y="43635"/>
                </a:lnTo>
                <a:lnTo>
                  <a:pt x="219835" y="43635"/>
                </a:lnTo>
                <a:lnTo>
                  <a:pt x="216086" y="42007"/>
                </a:lnTo>
                <a:lnTo>
                  <a:pt x="213087" y="38750"/>
                </a:lnTo>
                <a:lnTo>
                  <a:pt x="210088" y="35657"/>
                </a:lnTo>
                <a:lnTo>
                  <a:pt x="208709" y="31912"/>
                </a:lnTo>
                <a:lnTo>
                  <a:pt x="219835" y="10583"/>
                </a:lnTo>
                <a:lnTo>
                  <a:pt x="246968" y="10583"/>
                </a:lnTo>
                <a:lnTo>
                  <a:pt x="244578" y="8140"/>
                </a:lnTo>
                <a:lnTo>
                  <a:pt x="239480" y="2767"/>
                </a:lnTo>
                <a:lnTo>
                  <a:pt x="232582" y="0"/>
                </a:lnTo>
                <a:close/>
              </a:path>
              <a:path w="414654" h="126364">
                <a:moveTo>
                  <a:pt x="248730" y="54055"/>
                </a:moveTo>
                <a:lnTo>
                  <a:pt x="229882" y="54055"/>
                </a:lnTo>
                <a:lnTo>
                  <a:pt x="234681" y="56172"/>
                </a:lnTo>
                <a:lnTo>
                  <a:pt x="242179" y="64313"/>
                </a:lnTo>
                <a:lnTo>
                  <a:pt x="243862" y="69035"/>
                </a:lnTo>
                <a:lnTo>
                  <a:pt x="243978" y="81735"/>
                </a:lnTo>
                <a:lnTo>
                  <a:pt x="242179" y="86766"/>
                </a:lnTo>
                <a:lnTo>
                  <a:pt x="238580" y="90706"/>
                </a:lnTo>
                <a:lnTo>
                  <a:pt x="234831" y="94646"/>
                </a:lnTo>
                <a:lnTo>
                  <a:pt x="230182" y="96616"/>
                </a:lnTo>
                <a:lnTo>
                  <a:pt x="248706" y="96616"/>
                </a:lnTo>
                <a:lnTo>
                  <a:pt x="253276" y="91846"/>
                </a:lnTo>
                <a:lnTo>
                  <a:pt x="256125" y="84340"/>
                </a:lnTo>
                <a:lnTo>
                  <a:pt x="256125" y="69035"/>
                </a:lnTo>
                <a:lnTo>
                  <a:pt x="254625" y="63336"/>
                </a:lnTo>
                <a:lnTo>
                  <a:pt x="248730" y="54055"/>
                </a:lnTo>
                <a:close/>
              </a:path>
              <a:path w="414654" h="126364">
                <a:moveTo>
                  <a:pt x="246968" y="10583"/>
                </a:moveTo>
                <a:lnTo>
                  <a:pt x="228833" y="10583"/>
                </a:lnTo>
                <a:lnTo>
                  <a:pt x="232582" y="12211"/>
                </a:lnTo>
                <a:lnTo>
                  <a:pt x="235581" y="15467"/>
                </a:lnTo>
                <a:lnTo>
                  <a:pt x="238730" y="18724"/>
                </a:lnTo>
                <a:lnTo>
                  <a:pt x="240104" y="22306"/>
                </a:lnTo>
                <a:lnTo>
                  <a:pt x="240167" y="32075"/>
                </a:lnTo>
                <a:lnTo>
                  <a:pt x="238730" y="35820"/>
                </a:lnTo>
                <a:lnTo>
                  <a:pt x="235731" y="38913"/>
                </a:lnTo>
                <a:lnTo>
                  <a:pt x="232881" y="42007"/>
                </a:lnTo>
                <a:lnTo>
                  <a:pt x="229133" y="43635"/>
                </a:lnTo>
                <a:lnTo>
                  <a:pt x="246378" y="43635"/>
                </a:lnTo>
                <a:lnTo>
                  <a:pt x="248777" y="40216"/>
                </a:lnTo>
                <a:lnTo>
                  <a:pt x="251176" y="36634"/>
                </a:lnTo>
                <a:lnTo>
                  <a:pt x="252376" y="32400"/>
                </a:lnTo>
                <a:lnTo>
                  <a:pt x="252376" y="19863"/>
                </a:lnTo>
                <a:lnTo>
                  <a:pt x="249677" y="13351"/>
                </a:lnTo>
                <a:lnTo>
                  <a:pt x="246968" y="10583"/>
                </a:lnTo>
                <a:close/>
              </a:path>
              <a:path w="414654" h="126364">
                <a:moveTo>
                  <a:pt x="311309" y="0"/>
                </a:moveTo>
                <a:lnTo>
                  <a:pt x="294663" y="0"/>
                </a:lnTo>
                <a:lnTo>
                  <a:pt x="287915" y="2605"/>
                </a:lnTo>
                <a:lnTo>
                  <a:pt x="282817" y="7978"/>
                </a:lnTo>
                <a:lnTo>
                  <a:pt x="277718" y="13188"/>
                </a:lnTo>
                <a:lnTo>
                  <a:pt x="275169" y="19538"/>
                </a:lnTo>
                <a:lnTo>
                  <a:pt x="275258" y="32400"/>
                </a:lnTo>
                <a:lnTo>
                  <a:pt x="276369" y="36471"/>
                </a:lnTo>
                <a:lnTo>
                  <a:pt x="281167" y="43635"/>
                </a:lnTo>
                <a:lnTo>
                  <a:pt x="284766" y="46566"/>
                </a:lnTo>
                <a:lnTo>
                  <a:pt x="289715" y="48520"/>
                </a:lnTo>
                <a:lnTo>
                  <a:pt x="283867" y="50148"/>
                </a:lnTo>
                <a:lnTo>
                  <a:pt x="279368" y="53241"/>
                </a:lnTo>
                <a:lnTo>
                  <a:pt x="276069" y="57963"/>
                </a:lnTo>
                <a:lnTo>
                  <a:pt x="272920" y="62522"/>
                </a:lnTo>
                <a:lnTo>
                  <a:pt x="271270" y="68221"/>
                </a:lnTo>
                <a:lnTo>
                  <a:pt x="271315" y="84340"/>
                </a:lnTo>
                <a:lnTo>
                  <a:pt x="274269" y="91846"/>
                </a:lnTo>
                <a:lnTo>
                  <a:pt x="285966" y="104057"/>
                </a:lnTo>
                <a:lnTo>
                  <a:pt x="293614" y="107118"/>
                </a:lnTo>
                <a:lnTo>
                  <a:pt x="312658" y="107118"/>
                </a:lnTo>
                <a:lnTo>
                  <a:pt x="320456" y="104057"/>
                </a:lnTo>
                <a:lnTo>
                  <a:pt x="326154" y="97951"/>
                </a:lnTo>
                <a:lnTo>
                  <a:pt x="327433" y="96616"/>
                </a:lnTo>
                <a:lnTo>
                  <a:pt x="299612" y="96616"/>
                </a:lnTo>
                <a:lnTo>
                  <a:pt x="296163" y="95672"/>
                </a:lnTo>
                <a:lnTo>
                  <a:pt x="289865" y="91846"/>
                </a:lnTo>
                <a:lnTo>
                  <a:pt x="287466" y="89175"/>
                </a:lnTo>
                <a:lnTo>
                  <a:pt x="285966" y="85740"/>
                </a:lnTo>
                <a:lnTo>
                  <a:pt x="284316" y="82304"/>
                </a:lnTo>
                <a:lnTo>
                  <a:pt x="283567" y="78755"/>
                </a:lnTo>
                <a:lnTo>
                  <a:pt x="283567" y="69035"/>
                </a:lnTo>
                <a:lnTo>
                  <a:pt x="285366" y="64150"/>
                </a:lnTo>
                <a:lnTo>
                  <a:pt x="288965" y="60080"/>
                </a:lnTo>
                <a:lnTo>
                  <a:pt x="292714" y="56009"/>
                </a:lnTo>
                <a:lnTo>
                  <a:pt x="297363" y="54055"/>
                </a:lnTo>
                <a:lnTo>
                  <a:pt x="327457" y="54055"/>
                </a:lnTo>
                <a:lnTo>
                  <a:pt x="327354" y="53893"/>
                </a:lnTo>
                <a:lnTo>
                  <a:pt x="322705" y="50636"/>
                </a:lnTo>
                <a:lnTo>
                  <a:pt x="316857" y="48520"/>
                </a:lnTo>
                <a:lnTo>
                  <a:pt x="321656" y="46566"/>
                </a:lnTo>
                <a:lnTo>
                  <a:pt x="325105" y="43635"/>
                </a:lnTo>
                <a:lnTo>
                  <a:pt x="298562" y="43635"/>
                </a:lnTo>
                <a:lnTo>
                  <a:pt x="294813" y="42007"/>
                </a:lnTo>
                <a:lnTo>
                  <a:pt x="291814" y="38750"/>
                </a:lnTo>
                <a:lnTo>
                  <a:pt x="288815" y="35657"/>
                </a:lnTo>
                <a:lnTo>
                  <a:pt x="287436" y="31912"/>
                </a:lnTo>
                <a:lnTo>
                  <a:pt x="298562" y="10583"/>
                </a:lnTo>
                <a:lnTo>
                  <a:pt x="325695" y="10583"/>
                </a:lnTo>
                <a:lnTo>
                  <a:pt x="323305" y="8140"/>
                </a:lnTo>
                <a:lnTo>
                  <a:pt x="318207" y="2767"/>
                </a:lnTo>
                <a:lnTo>
                  <a:pt x="311309" y="0"/>
                </a:lnTo>
                <a:close/>
              </a:path>
              <a:path w="414654" h="126364">
                <a:moveTo>
                  <a:pt x="327457" y="54055"/>
                </a:moveTo>
                <a:lnTo>
                  <a:pt x="308609" y="54055"/>
                </a:lnTo>
                <a:lnTo>
                  <a:pt x="313408" y="56172"/>
                </a:lnTo>
                <a:lnTo>
                  <a:pt x="320906" y="64313"/>
                </a:lnTo>
                <a:lnTo>
                  <a:pt x="322589" y="69035"/>
                </a:lnTo>
                <a:lnTo>
                  <a:pt x="322705" y="81735"/>
                </a:lnTo>
                <a:lnTo>
                  <a:pt x="320906" y="86766"/>
                </a:lnTo>
                <a:lnTo>
                  <a:pt x="317307" y="90706"/>
                </a:lnTo>
                <a:lnTo>
                  <a:pt x="313558" y="94646"/>
                </a:lnTo>
                <a:lnTo>
                  <a:pt x="308909" y="96616"/>
                </a:lnTo>
                <a:lnTo>
                  <a:pt x="327433" y="96616"/>
                </a:lnTo>
                <a:lnTo>
                  <a:pt x="332003" y="91846"/>
                </a:lnTo>
                <a:lnTo>
                  <a:pt x="334852" y="84340"/>
                </a:lnTo>
                <a:lnTo>
                  <a:pt x="334852" y="69035"/>
                </a:lnTo>
                <a:lnTo>
                  <a:pt x="333352" y="63336"/>
                </a:lnTo>
                <a:lnTo>
                  <a:pt x="327457" y="54055"/>
                </a:lnTo>
                <a:close/>
              </a:path>
              <a:path w="414654" h="126364">
                <a:moveTo>
                  <a:pt x="325695" y="10583"/>
                </a:moveTo>
                <a:lnTo>
                  <a:pt x="307560" y="10583"/>
                </a:lnTo>
                <a:lnTo>
                  <a:pt x="311309" y="12211"/>
                </a:lnTo>
                <a:lnTo>
                  <a:pt x="314308" y="15467"/>
                </a:lnTo>
                <a:lnTo>
                  <a:pt x="317457" y="18724"/>
                </a:lnTo>
                <a:lnTo>
                  <a:pt x="318831" y="22306"/>
                </a:lnTo>
                <a:lnTo>
                  <a:pt x="318894" y="32075"/>
                </a:lnTo>
                <a:lnTo>
                  <a:pt x="317457" y="35820"/>
                </a:lnTo>
                <a:lnTo>
                  <a:pt x="314458" y="38913"/>
                </a:lnTo>
                <a:lnTo>
                  <a:pt x="311608" y="42007"/>
                </a:lnTo>
                <a:lnTo>
                  <a:pt x="307860" y="43635"/>
                </a:lnTo>
                <a:lnTo>
                  <a:pt x="325105" y="43635"/>
                </a:lnTo>
                <a:lnTo>
                  <a:pt x="327504" y="40216"/>
                </a:lnTo>
                <a:lnTo>
                  <a:pt x="329903" y="36634"/>
                </a:lnTo>
                <a:lnTo>
                  <a:pt x="331103" y="32400"/>
                </a:lnTo>
                <a:lnTo>
                  <a:pt x="331103" y="19863"/>
                </a:lnTo>
                <a:lnTo>
                  <a:pt x="328404" y="13351"/>
                </a:lnTo>
                <a:lnTo>
                  <a:pt x="325695" y="10583"/>
                </a:lnTo>
                <a:close/>
              </a:path>
              <a:path w="414654" h="126364">
                <a:moveTo>
                  <a:pt x="362594" y="76785"/>
                </a:moveTo>
                <a:lnTo>
                  <a:pt x="350147" y="77925"/>
                </a:lnTo>
                <a:lnTo>
                  <a:pt x="351047" y="86701"/>
                </a:lnTo>
                <a:lnTo>
                  <a:pt x="354196" y="93767"/>
                </a:lnTo>
                <a:lnTo>
                  <a:pt x="365293" y="104448"/>
                </a:lnTo>
                <a:lnTo>
                  <a:pt x="372491" y="107118"/>
                </a:lnTo>
                <a:lnTo>
                  <a:pt x="381338" y="107118"/>
                </a:lnTo>
                <a:lnTo>
                  <a:pt x="388902" y="106330"/>
                </a:lnTo>
                <a:lnTo>
                  <a:pt x="395621" y="103967"/>
                </a:lnTo>
                <a:lnTo>
                  <a:pt x="401498" y="100029"/>
                </a:lnTo>
                <a:lnTo>
                  <a:pt x="404613" y="96616"/>
                </a:lnTo>
                <a:lnTo>
                  <a:pt x="376540" y="96616"/>
                </a:lnTo>
                <a:lnTo>
                  <a:pt x="372491" y="94972"/>
                </a:lnTo>
                <a:lnTo>
                  <a:pt x="369042" y="91666"/>
                </a:lnTo>
                <a:lnTo>
                  <a:pt x="365743" y="88361"/>
                </a:lnTo>
                <a:lnTo>
                  <a:pt x="363643" y="83395"/>
                </a:lnTo>
                <a:lnTo>
                  <a:pt x="362594" y="76785"/>
                </a:lnTo>
                <a:close/>
              </a:path>
              <a:path w="414654" h="126364">
                <a:moveTo>
                  <a:pt x="406916" y="47217"/>
                </a:moveTo>
                <a:lnTo>
                  <a:pt x="387186" y="47217"/>
                </a:lnTo>
                <a:lnTo>
                  <a:pt x="392135" y="49334"/>
                </a:lnTo>
                <a:lnTo>
                  <a:pt x="396034" y="53567"/>
                </a:lnTo>
                <a:lnTo>
                  <a:pt x="399783" y="57800"/>
                </a:lnTo>
                <a:lnTo>
                  <a:pt x="401732" y="63662"/>
                </a:lnTo>
                <a:lnTo>
                  <a:pt x="401732" y="78690"/>
                </a:lnTo>
                <a:lnTo>
                  <a:pt x="399633" y="84861"/>
                </a:lnTo>
                <a:lnTo>
                  <a:pt x="395734" y="89566"/>
                </a:lnTo>
                <a:lnTo>
                  <a:pt x="391685" y="94272"/>
                </a:lnTo>
                <a:lnTo>
                  <a:pt x="386887" y="96616"/>
                </a:lnTo>
                <a:lnTo>
                  <a:pt x="404613" y="96616"/>
                </a:lnTo>
                <a:lnTo>
                  <a:pt x="414179" y="69849"/>
                </a:lnTo>
                <a:lnTo>
                  <a:pt x="413621" y="62710"/>
                </a:lnTo>
                <a:lnTo>
                  <a:pt x="411967" y="56213"/>
                </a:lnTo>
                <a:lnTo>
                  <a:pt x="409244" y="50387"/>
                </a:lnTo>
                <a:lnTo>
                  <a:pt x="406916" y="47217"/>
                </a:lnTo>
                <a:close/>
              </a:path>
              <a:path w="414654" h="126364">
                <a:moveTo>
                  <a:pt x="409830" y="1953"/>
                </a:moveTo>
                <a:lnTo>
                  <a:pt x="361544" y="1953"/>
                </a:lnTo>
                <a:lnTo>
                  <a:pt x="352247" y="55846"/>
                </a:lnTo>
                <a:lnTo>
                  <a:pt x="363343" y="57312"/>
                </a:lnTo>
                <a:lnTo>
                  <a:pt x="365143" y="54381"/>
                </a:lnTo>
                <a:lnTo>
                  <a:pt x="367542" y="51939"/>
                </a:lnTo>
                <a:lnTo>
                  <a:pt x="370691" y="49985"/>
                </a:lnTo>
                <a:lnTo>
                  <a:pt x="373690" y="48194"/>
                </a:lnTo>
                <a:lnTo>
                  <a:pt x="377139" y="47217"/>
                </a:lnTo>
                <a:lnTo>
                  <a:pt x="406916" y="47217"/>
                </a:lnTo>
                <a:lnTo>
                  <a:pt x="405481" y="45263"/>
                </a:lnTo>
                <a:lnTo>
                  <a:pt x="402932" y="42495"/>
                </a:lnTo>
                <a:lnTo>
                  <a:pt x="366043" y="42495"/>
                </a:lnTo>
                <a:lnTo>
                  <a:pt x="371141" y="14165"/>
                </a:lnTo>
                <a:lnTo>
                  <a:pt x="409830" y="14165"/>
                </a:lnTo>
                <a:lnTo>
                  <a:pt x="409830" y="1953"/>
                </a:lnTo>
                <a:close/>
              </a:path>
              <a:path w="414654" h="126364">
                <a:moveTo>
                  <a:pt x="392585" y="35820"/>
                </a:moveTo>
                <a:lnTo>
                  <a:pt x="377739" y="35820"/>
                </a:lnTo>
                <a:lnTo>
                  <a:pt x="371741" y="37936"/>
                </a:lnTo>
                <a:lnTo>
                  <a:pt x="366043" y="42495"/>
                </a:lnTo>
                <a:lnTo>
                  <a:pt x="402932" y="42495"/>
                </a:lnTo>
                <a:lnTo>
                  <a:pt x="399633" y="38913"/>
                </a:lnTo>
                <a:lnTo>
                  <a:pt x="392585" y="35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5033" y="2432012"/>
            <a:ext cx="248477" cy="1261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9992" y="2432012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39" y="23283"/>
                </a:moveTo>
                <a:lnTo>
                  <a:pt x="23693" y="23283"/>
                </a:lnTo>
                <a:lnTo>
                  <a:pt x="23693" y="105343"/>
                </a:lnTo>
                <a:lnTo>
                  <a:pt x="35539" y="105343"/>
                </a:lnTo>
                <a:lnTo>
                  <a:pt x="35539" y="23283"/>
                </a:lnTo>
                <a:close/>
              </a:path>
              <a:path w="35560" h="105410">
                <a:moveTo>
                  <a:pt x="35539" y="0"/>
                </a:moveTo>
                <a:lnTo>
                  <a:pt x="28041" y="0"/>
                </a:lnTo>
                <a:lnTo>
                  <a:pt x="25792" y="4721"/>
                </a:lnTo>
                <a:lnTo>
                  <a:pt x="22343" y="9280"/>
                </a:lnTo>
                <a:lnTo>
                  <a:pt x="17394" y="14165"/>
                </a:lnTo>
                <a:lnTo>
                  <a:pt x="12296" y="18886"/>
                </a:lnTo>
                <a:lnTo>
                  <a:pt x="6598" y="22957"/>
                </a:lnTo>
                <a:lnTo>
                  <a:pt x="0" y="26376"/>
                </a:lnTo>
                <a:lnTo>
                  <a:pt x="0" y="38750"/>
                </a:lnTo>
                <a:lnTo>
                  <a:pt x="23693" y="23283"/>
                </a:lnTo>
                <a:lnTo>
                  <a:pt x="35539" y="23283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1562" y="2432012"/>
            <a:ext cx="402590" cy="126364"/>
          </a:xfrm>
          <a:custGeom>
            <a:avLst/>
            <a:gdLst/>
            <a:ahLst/>
            <a:cxnLst/>
            <a:rect l="l" t="t" r="r" b="b"/>
            <a:pathLst>
              <a:path w="402589" h="126364">
                <a:moveTo>
                  <a:pt x="35539" y="23283"/>
                </a:moveTo>
                <a:lnTo>
                  <a:pt x="23693" y="23283"/>
                </a:lnTo>
                <a:lnTo>
                  <a:pt x="23693" y="105343"/>
                </a:lnTo>
                <a:lnTo>
                  <a:pt x="35539" y="105343"/>
                </a:lnTo>
                <a:lnTo>
                  <a:pt x="35539" y="23283"/>
                </a:lnTo>
                <a:close/>
              </a:path>
              <a:path w="402589" h="126364">
                <a:moveTo>
                  <a:pt x="35539" y="0"/>
                </a:moveTo>
                <a:lnTo>
                  <a:pt x="28041" y="0"/>
                </a:lnTo>
                <a:lnTo>
                  <a:pt x="25792" y="4721"/>
                </a:lnTo>
                <a:lnTo>
                  <a:pt x="22343" y="9280"/>
                </a:lnTo>
                <a:lnTo>
                  <a:pt x="17394" y="14165"/>
                </a:lnTo>
                <a:lnTo>
                  <a:pt x="12296" y="18886"/>
                </a:lnTo>
                <a:lnTo>
                  <a:pt x="6598" y="22957"/>
                </a:lnTo>
                <a:lnTo>
                  <a:pt x="0" y="26376"/>
                </a:lnTo>
                <a:lnTo>
                  <a:pt x="0" y="38750"/>
                </a:lnTo>
                <a:lnTo>
                  <a:pt x="23693" y="23283"/>
                </a:lnTo>
                <a:lnTo>
                  <a:pt x="35539" y="23283"/>
                </a:lnTo>
                <a:lnTo>
                  <a:pt x="35539" y="0"/>
                </a:lnTo>
                <a:close/>
              </a:path>
              <a:path w="402589" h="126364">
                <a:moveTo>
                  <a:pt x="109468" y="0"/>
                </a:moveTo>
                <a:lnTo>
                  <a:pt x="92822" y="0"/>
                </a:lnTo>
                <a:lnTo>
                  <a:pt x="86074" y="2605"/>
                </a:lnTo>
                <a:lnTo>
                  <a:pt x="80976" y="7978"/>
                </a:lnTo>
                <a:lnTo>
                  <a:pt x="75877" y="13188"/>
                </a:lnTo>
                <a:lnTo>
                  <a:pt x="73328" y="19538"/>
                </a:lnTo>
                <a:lnTo>
                  <a:pt x="73417" y="32400"/>
                </a:lnTo>
                <a:lnTo>
                  <a:pt x="74528" y="36471"/>
                </a:lnTo>
                <a:lnTo>
                  <a:pt x="79326" y="43635"/>
                </a:lnTo>
                <a:lnTo>
                  <a:pt x="82925" y="46566"/>
                </a:lnTo>
                <a:lnTo>
                  <a:pt x="87874" y="48520"/>
                </a:lnTo>
                <a:lnTo>
                  <a:pt x="82026" y="50148"/>
                </a:lnTo>
                <a:lnTo>
                  <a:pt x="77527" y="53241"/>
                </a:lnTo>
                <a:lnTo>
                  <a:pt x="74228" y="57963"/>
                </a:lnTo>
                <a:lnTo>
                  <a:pt x="71079" y="62522"/>
                </a:lnTo>
                <a:lnTo>
                  <a:pt x="69429" y="68221"/>
                </a:lnTo>
                <a:lnTo>
                  <a:pt x="69493" y="84340"/>
                </a:lnTo>
                <a:lnTo>
                  <a:pt x="72428" y="91829"/>
                </a:lnTo>
                <a:lnTo>
                  <a:pt x="78277" y="98016"/>
                </a:lnTo>
                <a:lnTo>
                  <a:pt x="84125" y="104041"/>
                </a:lnTo>
                <a:lnTo>
                  <a:pt x="91773" y="107134"/>
                </a:lnTo>
                <a:lnTo>
                  <a:pt x="110817" y="107134"/>
                </a:lnTo>
                <a:lnTo>
                  <a:pt x="118615" y="104041"/>
                </a:lnTo>
                <a:lnTo>
                  <a:pt x="125697" y="96551"/>
                </a:lnTo>
                <a:lnTo>
                  <a:pt x="97771" y="96551"/>
                </a:lnTo>
                <a:lnTo>
                  <a:pt x="94322" y="95737"/>
                </a:lnTo>
                <a:lnTo>
                  <a:pt x="88024" y="91829"/>
                </a:lnTo>
                <a:lnTo>
                  <a:pt x="85624" y="89224"/>
                </a:lnTo>
                <a:lnTo>
                  <a:pt x="84125" y="85805"/>
                </a:lnTo>
                <a:lnTo>
                  <a:pt x="82475" y="82386"/>
                </a:lnTo>
                <a:lnTo>
                  <a:pt x="81726" y="78804"/>
                </a:lnTo>
                <a:lnTo>
                  <a:pt x="81726" y="69035"/>
                </a:lnTo>
                <a:lnTo>
                  <a:pt x="83525" y="64150"/>
                </a:lnTo>
                <a:lnTo>
                  <a:pt x="87124" y="60080"/>
                </a:lnTo>
                <a:lnTo>
                  <a:pt x="90873" y="56009"/>
                </a:lnTo>
                <a:lnTo>
                  <a:pt x="95522" y="54055"/>
                </a:lnTo>
                <a:lnTo>
                  <a:pt x="125616" y="54055"/>
                </a:lnTo>
                <a:lnTo>
                  <a:pt x="125513" y="53893"/>
                </a:lnTo>
                <a:lnTo>
                  <a:pt x="120864" y="50636"/>
                </a:lnTo>
                <a:lnTo>
                  <a:pt x="115016" y="48520"/>
                </a:lnTo>
                <a:lnTo>
                  <a:pt x="119815" y="46566"/>
                </a:lnTo>
                <a:lnTo>
                  <a:pt x="123264" y="43635"/>
                </a:lnTo>
                <a:lnTo>
                  <a:pt x="96721" y="43635"/>
                </a:lnTo>
                <a:lnTo>
                  <a:pt x="92972" y="42007"/>
                </a:lnTo>
                <a:lnTo>
                  <a:pt x="89973" y="38750"/>
                </a:lnTo>
                <a:lnTo>
                  <a:pt x="86974" y="35657"/>
                </a:lnTo>
                <a:lnTo>
                  <a:pt x="85595" y="31912"/>
                </a:lnTo>
                <a:lnTo>
                  <a:pt x="96721" y="10583"/>
                </a:lnTo>
                <a:lnTo>
                  <a:pt x="123854" y="10583"/>
                </a:lnTo>
                <a:lnTo>
                  <a:pt x="121464" y="8140"/>
                </a:lnTo>
                <a:lnTo>
                  <a:pt x="116366" y="2767"/>
                </a:lnTo>
                <a:lnTo>
                  <a:pt x="109468" y="0"/>
                </a:lnTo>
                <a:close/>
              </a:path>
              <a:path w="402589" h="126364">
                <a:moveTo>
                  <a:pt x="125616" y="54055"/>
                </a:moveTo>
                <a:lnTo>
                  <a:pt x="106768" y="54055"/>
                </a:lnTo>
                <a:lnTo>
                  <a:pt x="111567" y="56172"/>
                </a:lnTo>
                <a:lnTo>
                  <a:pt x="119065" y="64313"/>
                </a:lnTo>
                <a:lnTo>
                  <a:pt x="120748" y="69035"/>
                </a:lnTo>
                <a:lnTo>
                  <a:pt x="120864" y="81735"/>
                </a:lnTo>
                <a:lnTo>
                  <a:pt x="119065" y="86782"/>
                </a:lnTo>
                <a:lnTo>
                  <a:pt x="115466" y="90690"/>
                </a:lnTo>
                <a:lnTo>
                  <a:pt x="111717" y="94597"/>
                </a:lnTo>
                <a:lnTo>
                  <a:pt x="107068" y="96551"/>
                </a:lnTo>
                <a:lnTo>
                  <a:pt x="125697" y="96551"/>
                </a:lnTo>
                <a:lnTo>
                  <a:pt x="130161" y="91829"/>
                </a:lnTo>
                <a:lnTo>
                  <a:pt x="133011" y="84340"/>
                </a:lnTo>
                <a:lnTo>
                  <a:pt x="133011" y="69035"/>
                </a:lnTo>
                <a:lnTo>
                  <a:pt x="131511" y="63336"/>
                </a:lnTo>
                <a:lnTo>
                  <a:pt x="125616" y="54055"/>
                </a:lnTo>
                <a:close/>
              </a:path>
              <a:path w="402589" h="126364">
                <a:moveTo>
                  <a:pt x="123854" y="10583"/>
                </a:moveTo>
                <a:lnTo>
                  <a:pt x="105719" y="10583"/>
                </a:lnTo>
                <a:lnTo>
                  <a:pt x="109468" y="12211"/>
                </a:lnTo>
                <a:lnTo>
                  <a:pt x="112467" y="15467"/>
                </a:lnTo>
                <a:lnTo>
                  <a:pt x="115616" y="18724"/>
                </a:lnTo>
                <a:lnTo>
                  <a:pt x="116990" y="22306"/>
                </a:lnTo>
                <a:lnTo>
                  <a:pt x="117053" y="32075"/>
                </a:lnTo>
                <a:lnTo>
                  <a:pt x="115616" y="35820"/>
                </a:lnTo>
                <a:lnTo>
                  <a:pt x="112617" y="38913"/>
                </a:lnTo>
                <a:lnTo>
                  <a:pt x="109767" y="42007"/>
                </a:lnTo>
                <a:lnTo>
                  <a:pt x="106019" y="43635"/>
                </a:lnTo>
                <a:lnTo>
                  <a:pt x="123264" y="43635"/>
                </a:lnTo>
                <a:lnTo>
                  <a:pt x="125663" y="40216"/>
                </a:lnTo>
                <a:lnTo>
                  <a:pt x="128062" y="36634"/>
                </a:lnTo>
                <a:lnTo>
                  <a:pt x="129262" y="32400"/>
                </a:lnTo>
                <a:lnTo>
                  <a:pt x="129262" y="19863"/>
                </a:lnTo>
                <a:lnTo>
                  <a:pt x="126563" y="13351"/>
                </a:lnTo>
                <a:lnTo>
                  <a:pt x="123854" y="10583"/>
                </a:lnTo>
                <a:close/>
              </a:path>
              <a:path w="402589" h="126364">
                <a:moveTo>
                  <a:pt x="168250" y="90690"/>
                </a:moveTo>
                <a:lnTo>
                  <a:pt x="154604" y="90690"/>
                </a:lnTo>
                <a:lnTo>
                  <a:pt x="154604" y="105343"/>
                </a:lnTo>
                <a:lnTo>
                  <a:pt x="161502" y="105343"/>
                </a:lnTo>
                <a:lnTo>
                  <a:pt x="161352" y="109739"/>
                </a:lnTo>
                <a:lnTo>
                  <a:pt x="154005" y="120648"/>
                </a:lnTo>
                <a:lnTo>
                  <a:pt x="157304" y="126184"/>
                </a:lnTo>
                <a:lnTo>
                  <a:pt x="168250" y="110716"/>
                </a:lnTo>
                <a:lnTo>
                  <a:pt x="168250" y="90690"/>
                </a:lnTo>
                <a:close/>
              </a:path>
              <a:path w="402589" h="126364">
                <a:moveTo>
                  <a:pt x="221935" y="0"/>
                </a:moveTo>
                <a:lnTo>
                  <a:pt x="205290" y="0"/>
                </a:lnTo>
                <a:lnTo>
                  <a:pt x="198542" y="2605"/>
                </a:lnTo>
                <a:lnTo>
                  <a:pt x="193443" y="7978"/>
                </a:lnTo>
                <a:lnTo>
                  <a:pt x="188344" y="13188"/>
                </a:lnTo>
                <a:lnTo>
                  <a:pt x="185795" y="19538"/>
                </a:lnTo>
                <a:lnTo>
                  <a:pt x="185884" y="32400"/>
                </a:lnTo>
                <a:lnTo>
                  <a:pt x="186995" y="36471"/>
                </a:lnTo>
                <a:lnTo>
                  <a:pt x="191793" y="43635"/>
                </a:lnTo>
                <a:lnTo>
                  <a:pt x="195392" y="46566"/>
                </a:lnTo>
                <a:lnTo>
                  <a:pt x="200341" y="48520"/>
                </a:lnTo>
                <a:lnTo>
                  <a:pt x="194493" y="50148"/>
                </a:lnTo>
                <a:lnTo>
                  <a:pt x="189994" y="53241"/>
                </a:lnTo>
                <a:lnTo>
                  <a:pt x="186695" y="57963"/>
                </a:lnTo>
                <a:lnTo>
                  <a:pt x="183546" y="62522"/>
                </a:lnTo>
                <a:lnTo>
                  <a:pt x="181896" y="68221"/>
                </a:lnTo>
                <a:lnTo>
                  <a:pt x="181960" y="84340"/>
                </a:lnTo>
                <a:lnTo>
                  <a:pt x="184896" y="91829"/>
                </a:lnTo>
                <a:lnTo>
                  <a:pt x="190744" y="98016"/>
                </a:lnTo>
                <a:lnTo>
                  <a:pt x="196592" y="104041"/>
                </a:lnTo>
                <a:lnTo>
                  <a:pt x="204240" y="107134"/>
                </a:lnTo>
                <a:lnTo>
                  <a:pt x="223284" y="107134"/>
                </a:lnTo>
                <a:lnTo>
                  <a:pt x="231082" y="104041"/>
                </a:lnTo>
                <a:lnTo>
                  <a:pt x="238164" y="96551"/>
                </a:lnTo>
                <a:lnTo>
                  <a:pt x="210238" y="96551"/>
                </a:lnTo>
                <a:lnTo>
                  <a:pt x="206789" y="95737"/>
                </a:lnTo>
                <a:lnTo>
                  <a:pt x="200491" y="91829"/>
                </a:lnTo>
                <a:lnTo>
                  <a:pt x="198092" y="89224"/>
                </a:lnTo>
                <a:lnTo>
                  <a:pt x="196592" y="85805"/>
                </a:lnTo>
                <a:lnTo>
                  <a:pt x="194943" y="82386"/>
                </a:lnTo>
                <a:lnTo>
                  <a:pt x="194193" y="78804"/>
                </a:lnTo>
                <a:lnTo>
                  <a:pt x="194193" y="69035"/>
                </a:lnTo>
                <a:lnTo>
                  <a:pt x="195992" y="64150"/>
                </a:lnTo>
                <a:lnTo>
                  <a:pt x="199591" y="60080"/>
                </a:lnTo>
                <a:lnTo>
                  <a:pt x="203340" y="56009"/>
                </a:lnTo>
                <a:lnTo>
                  <a:pt x="207989" y="54055"/>
                </a:lnTo>
                <a:lnTo>
                  <a:pt x="238083" y="54055"/>
                </a:lnTo>
                <a:lnTo>
                  <a:pt x="237980" y="53893"/>
                </a:lnTo>
                <a:lnTo>
                  <a:pt x="233331" y="50636"/>
                </a:lnTo>
                <a:lnTo>
                  <a:pt x="227483" y="48520"/>
                </a:lnTo>
                <a:lnTo>
                  <a:pt x="232282" y="46566"/>
                </a:lnTo>
                <a:lnTo>
                  <a:pt x="235731" y="43635"/>
                </a:lnTo>
                <a:lnTo>
                  <a:pt x="209188" y="43635"/>
                </a:lnTo>
                <a:lnTo>
                  <a:pt x="205440" y="42007"/>
                </a:lnTo>
                <a:lnTo>
                  <a:pt x="202440" y="38750"/>
                </a:lnTo>
                <a:lnTo>
                  <a:pt x="199441" y="35657"/>
                </a:lnTo>
                <a:lnTo>
                  <a:pt x="198062" y="31912"/>
                </a:lnTo>
                <a:lnTo>
                  <a:pt x="209188" y="10583"/>
                </a:lnTo>
                <a:lnTo>
                  <a:pt x="236321" y="10583"/>
                </a:lnTo>
                <a:lnTo>
                  <a:pt x="233931" y="8140"/>
                </a:lnTo>
                <a:lnTo>
                  <a:pt x="228833" y="2767"/>
                </a:lnTo>
                <a:lnTo>
                  <a:pt x="221935" y="0"/>
                </a:lnTo>
                <a:close/>
              </a:path>
              <a:path w="402589" h="126364">
                <a:moveTo>
                  <a:pt x="238083" y="54055"/>
                </a:moveTo>
                <a:lnTo>
                  <a:pt x="219235" y="54055"/>
                </a:lnTo>
                <a:lnTo>
                  <a:pt x="224034" y="56172"/>
                </a:lnTo>
                <a:lnTo>
                  <a:pt x="231532" y="64313"/>
                </a:lnTo>
                <a:lnTo>
                  <a:pt x="233215" y="69035"/>
                </a:lnTo>
                <a:lnTo>
                  <a:pt x="233331" y="81735"/>
                </a:lnTo>
                <a:lnTo>
                  <a:pt x="231532" y="86782"/>
                </a:lnTo>
                <a:lnTo>
                  <a:pt x="227933" y="90690"/>
                </a:lnTo>
                <a:lnTo>
                  <a:pt x="224184" y="94597"/>
                </a:lnTo>
                <a:lnTo>
                  <a:pt x="219535" y="96551"/>
                </a:lnTo>
                <a:lnTo>
                  <a:pt x="238164" y="96551"/>
                </a:lnTo>
                <a:lnTo>
                  <a:pt x="242629" y="91829"/>
                </a:lnTo>
                <a:lnTo>
                  <a:pt x="245478" y="84340"/>
                </a:lnTo>
                <a:lnTo>
                  <a:pt x="245478" y="69035"/>
                </a:lnTo>
                <a:lnTo>
                  <a:pt x="243978" y="63336"/>
                </a:lnTo>
                <a:lnTo>
                  <a:pt x="238083" y="54055"/>
                </a:lnTo>
                <a:close/>
              </a:path>
              <a:path w="402589" h="126364">
                <a:moveTo>
                  <a:pt x="236321" y="10583"/>
                </a:moveTo>
                <a:lnTo>
                  <a:pt x="218186" y="10583"/>
                </a:lnTo>
                <a:lnTo>
                  <a:pt x="221935" y="12211"/>
                </a:lnTo>
                <a:lnTo>
                  <a:pt x="224934" y="15467"/>
                </a:lnTo>
                <a:lnTo>
                  <a:pt x="228083" y="18724"/>
                </a:lnTo>
                <a:lnTo>
                  <a:pt x="229457" y="22306"/>
                </a:lnTo>
                <a:lnTo>
                  <a:pt x="229520" y="32075"/>
                </a:lnTo>
                <a:lnTo>
                  <a:pt x="228083" y="35820"/>
                </a:lnTo>
                <a:lnTo>
                  <a:pt x="225084" y="38913"/>
                </a:lnTo>
                <a:lnTo>
                  <a:pt x="222235" y="42007"/>
                </a:lnTo>
                <a:lnTo>
                  <a:pt x="218486" y="43635"/>
                </a:lnTo>
                <a:lnTo>
                  <a:pt x="235731" y="43635"/>
                </a:lnTo>
                <a:lnTo>
                  <a:pt x="238130" y="40216"/>
                </a:lnTo>
                <a:lnTo>
                  <a:pt x="240529" y="36634"/>
                </a:lnTo>
                <a:lnTo>
                  <a:pt x="241729" y="32400"/>
                </a:lnTo>
                <a:lnTo>
                  <a:pt x="241729" y="19863"/>
                </a:lnTo>
                <a:lnTo>
                  <a:pt x="239030" y="13351"/>
                </a:lnTo>
                <a:lnTo>
                  <a:pt x="236321" y="10583"/>
                </a:lnTo>
                <a:close/>
              </a:path>
              <a:path w="402589" h="126364">
                <a:moveTo>
                  <a:pt x="297363" y="0"/>
                </a:moveTo>
                <a:lnTo>
                  <a:pt x="285216" y="0"/>
                </a:lnTo>
                <a:lnTo>
                  <a:pt x="279368" y="2116"/>
                </a:lnTo>
                <a:lnTo>
                  <a:pt x="261673" y="36837"/>
                </a:lnTo>
                <a:lnTo>
                  <a:pt x="260773" y="53730"/>
                </a:lnTo>
                <a:lnTo>
                  <a:pt x="261366" y="67468"/>
                </a:lnTo>
                <a:lnTo>
                  <a:pt x="275619" y="103552"/>
                </a:lnTo>
                <a:lnTo>
                  <a:pt x="282967" y="107134"/>
                </a:lnTo>
                <a:lnTo>
                  <a:pt x="299462" y="107134"/>
                </a:lnTo>
                <a:lnTo>
                  <a:pt x="305310" y="105018"/>
                </a:lnTo>
                <a:lnTo>
                  <a:pt x="309959" y="100947"/>
                </a:lnTo>
                <a:lnTo>
                  <a:pt x="314608" y="96714"/>
                </a:lnTo>
                <a:lnTo>
                  <a:pt x="314706" y="96551"/>
                </a:lnTo>
                <a:lnTo>
                  <a:pt x="286866" y="96551"/>
                </a:lnTo>
                <a:lnTo>
                  <a:pt x="282367" y="93783"/>
                </a:lnTo>
                <a:lnTo>
                  <a:pt x="272920" y="53730"/>
                </a:lnTo>
                <a:lnTo>
                  <a:pt x="273311" y="41796"/>
                </a:lnTo>
                <a:lnTo>
                  <a:pt x="286716" y="10746"/>
                </a:lnTo>
                <a:lnTo>
                  <a:pt x="314089" y="10746"/>
                </a:lnTo>
                <a:lnTo>
                  <a:pt x="313108" y="9117"/>
                </a:lnTo>
                <a:lnTo>
                  <a:pt x="309809" y="5861"/>
                </a:lnTo>
                <a:lnTo>
                  <a:pt x="305910" y="3582"/>
                </a:lnTo>
                <a:lnTo>
                  <a:pt x="302011" y="1139"/>
                </a:lnTo>
                <a:lnTo>
                  <a:pt x="297363" y="0"/>
                </a:lnTo>
                <a:close/>
              </a:path>
              <a:path w="402589" h="126364">
                <a:moveTo>
                  <a:pt x="314089" y="10746"/>
                </a:moveTo>
                <a:lnTo>
                  <a:pt x="297663" y="10746"/>
                </a:lnTo>
                <a:lnTo>
                  <a:pt x="302311" y="13513"/>
                </a:lnTo>
                <a:lnTo>
                  <a:pt x="306060" y="19212"/>
                </a:lnTo>
                <a:lnTo>
                  <a:pt x="308509" y="24583"/>
                </a:lnTo>
                <a:lnTo>
                  <a:pt x="310240" y="32136"/>
                </a:lnTo>
                <a:lnTo>
                  <a:pt x="311262" y="41796"/>
                </a:lnTo>
                <a:lnTo>
                  <a:pt x="311608" y="53730"/>
                </a:lnTo>
                <a:lnTo>
                  <a:pt x="311269" y="65509"/>
                </a:lnTo>
                <a:lnTo>
                  <a:pt x="297813" y="96551"/>
                </a:lnTo>
                <a:lnTo>
                  <a:pt x="314706" y="96551"/>
                </a:lnTo>
                <a:lnTo>
                  <a:pt x="323755" y="53730"/>
                </a:lnTo>
                <a:lnTo>
                  <a:pt x="323755" y="43309"/>
                </a:lnTo>
                <a:lnTo>
                  <a:pt x="323005" y="35006"/>
                </a:lnTo>
                <a:lnTo>
                  <a:pt x="321656" y="28818"/>
                </a:lnTo>
                <a:lnTo>
                  <a:pt x="320156" y="22794"/>
                </a:lnTo>
                <a:lnTo>
                  <a:pt x="318207" y="17584"/>
                </a:lnTo>
                <a:lnTo>
                  <a:pt x="314089" y="10746"/>
                </a:lnTo>
                <a:close/>
              </a:path>
              <a:path w="402589" h="126364">
                <a:moveTo>
                  <a:pt x="389436" y="80269"/>
                </a:moveTo>
                <a:lnTo>
                  <a:pt x="377439" y="80269"/>
                </a:lnTo>
                <a:lnTo>
                  <a:pt x="377439" y="105343"/>
                </a:lnTo>
                <a:lnTo>
                  <a:pt x="389436" y="105343"/>
                </a:lnTo>
                <a:lnTo>
                  <a:pt x="389436" y="80269"/>
                </a:lnTo>
                <a:close/>
              </a:path>
              <a:path w="402589" h="126364">
                <a:moveTo>
                  <a:pt x="389436" y="488"/>
                </a:moveTo>
                <a:lnTo>
                  <a:pt x="379839" y="488"/>
                </a:lnTo>
                <a:lnTo>
                  <a:pt x="335601" y="68383"/>
                </a:lnTo>
                <a:lnTo>
                  <a:pt x="335601" y="80269"/>
                </a:lnTo>
                <a:lnTo>
                  <a:pt x="402482" y="80269"/>
                </a:lnTo>
                <a:lnTo>
                  <a:pt x="402482" y="68383"/>
                </a:lnTo>
                <a:lnTo>
                  <a:pt x="347298" y="68383"/>
                </a:lnTo>
                <a:lnTo>
                  <a:pt x="377439" y="21329"/>
                </a:lnTo>
                <a:lnTo>
                  <a:pt x="389436" y="21329"/>
                </a:lnTo>
                <a:lnTo>
                  <a:pt x="389436" y="488"/>
                </a:lnTo>
                <a:close/>
              </a:path>
              <a:path w="402589" h="126364">
                <a:moveTo>
                  <a:pt x="389436" y="21329"/>
                </a:moveTo>
                <a:lnTo>
                  <a:pt x="377439" y="21329"/>
                </a:lnTo>
                <a:lnTo>
                  <a:pt x="377439" y="68383"/>
                </a:lnTo>
                <a:lnTo>
                  <a:pt x="389436" y="68383"/>
                </a:lnTo>
                <a:lnTo>
                  <a:pt x="389436" y="21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05033" y="2171501"/>
            <a:ext cx="248477" cy="1261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19992" y="2171501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39" y="23283"/>
                </a:moveTo>
                <a:lnTo>
                  <a:pt x="23693" y="23283"/>
                </a:lnTo>
                <a:lnTo>
                  <a:pt x="23693" y="105343"/>
                </a:lnTo>
                <a:lnTo>
                  <a:pt x="35539" y="105343"/>
                </a:lnTo>
                <a:lnTo>
                  <a:pt x="35539" y="23283"/>
                </a:lnTo>
                <a:close/>
              </a:path>
              <a:path w="35560" h="105410">
                <a:moveTo>
                  <a:pt x="35539" y="0"/>
                </a:moveTo>
                <a:lnTo>
                  <a:pt x="28041" y="0"/>
                </a:lnTo>
                <a:lnTo>
                  <a:pt x="25792" y="4721"/>
                </a:lnTo>
                <a:lnTo>
                  <a:pt x="22343" y="9280"/>
                </a:lnTo>
                <a:lnTo>
                  <a:pt x="17394" y="14165"/>
                </a:lnTo>
                <a:lnTo>
                  <a:pt x="12296" y="18886"/>
                </a:lnTo>
                <a:lnTo>
                  <a:pt x="6598" y="22957"/>
                </a:lnTo>
                <a:lnTo>
                  <a:pt x="0" y="26376"/>
                </a:lnTo>
                <a:lnTo>
                  <a:pt x="0" y="38750"/>
                </a:lnTo>
                <a:lnTo>
                  <a:pt x="23693" y="23283"/>
                </a:lnTo>
                <a:lnTo>
                  <a:pt x="35539" y="23283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2188" y="2171501"/>
            <a:ext cx="414020" cy="126364"/>
          </a:xfrm>
          <a:custGeom>
            <a:avLst/>
            <a:gdLst/>
            <a:ahLst/>
            <a:cxnLst/>
            <a:rect l="l" t="t" r="r" b="b"/>
            <a:pathLst>
              <a:path w="414019" h="126364">
                <a:moveTo>
                  <a:pt x="57856" y="10746"/>
                </a:moveTo>
                <a:lnTo>
                  <a:pt x="38688" y="10746"/>
                </a:lnTo>
                <a:lnTo>
                  <a:pt x="43187" y="12537"/>
                </a:lnTo>
                <a:lnTo>
                  <a:pt x="49935" y="19538"/>
                </a:lnTo>
                <a:lnTo>
                  <a:pt x="51584" y="23771"/>
                </a:lnTo>
                <a:lnTo>
                  <a:pt x="51584" y="33703"/>
                </a:lnTo>
                <a:lnTo>
                  <a:pt x="24742" y="66592"/>
                </a:lnTo>
                <a:lnTo>
                  <a:pt x="17994" y="72617"/>
                </a:lnTo>
                <a:lnTo>
                  <a:pt x="12746" y="77990"/>
                </a:lnTo>
                <a:lnTo>
                  <a:pt x="0" y="102413"/>
                </a:lnTo>
                <a:lnTo>
                  <a:pt x="0" y="105343"/>
                </a:lnTo>
                <a:lnTo>
                  <a:pt x="63881" y="105343"/>
                </a:lnTo>
                <a:lnTo>
                  <a:pt x="63881" y="92969"/>
                </a:lnTo>
                <a:lnTo>
                  <a:pt x="16495" y="92969"/>
                </a:lnTo>
                <a:lnTo>
                  <a:pt x="17694" y="90690"/>
                </a:lnTo>
                <a:lnTo>
                  <a:pt x="21443" y="85968"/>
                </a:lnTo>
                <a:lnTo>
                  <a:pt x="23543" y="83688"/>
                </a:lnTo>
                <a:lnTo>
                  <a:pt x="28191" y="79292"/>
                </a:lnTo>
                <a:lnTo>
                  <a:pt x="41177" y="67249"/>
                </a:lnTo>
                <a:lnTo>
                  <a:pt x="46186" y="62359"/>
                </a:lnTo>
                <a:lnTo>
                  <a:pt x="61332" y="41518"/>
                </a:lnTo>
                <a:lnTo>
                  <a:pt x="62981" y="37611"/>
                </a:lnTo>
                <a:lnTo>
                  <a:pt x="63701" y="33703"/>
                </a:lnTo>
                <a:lnTo>
                  <a:pt x="63731" y="21003"/>
                </a:lnTo>
                <a:lnTo>
                  <a:pt x="61032" y="14002"/>
                </a:lnTo>
                <a:lnTo>
                  <a:pt x="57856" y="10746"/>
                </a:lnTo>
                <a:close/>
              </a:path>
              <a:path w="414019" h="126364">
                <a:moveTo>
                  <a:pt x="42887" y="0"/>
                </a:moveTo>
                <a:lnTo>
                  <a:pt x="24442" y="0"/>
                </a:lnTo>
                <a:lnTo>
                  <a:pt x="17095" y="2605"/>
                </a:lnTo>
                <a:lnTo>
                  <a:pt x="11696" y="7815"/>
                </a:lnTo>
                <a:lnTo>
                  <a:pt x="6148" y="13025"/>
                </a:lnTo>
                <a:lnTo>
                  <a:pt x="2999" y="20515"/>
                </a:lnTo>
                <a:lnTo>
                  <a:pt x="2249" y="30447"/>
                </a:lnTo>
                <a:lnTo>
                  <a:pt x="14395" y="31749"/>
                </a:lnTo>
                <a:lnTo>
                  <a:pt x="14545" y="25074"/>
                </a:lnTo>
                <a:lnTo>
                  <a:pt x="16195" y="20026"/>
                </a:lnTo>
                <a:lnTo>
                  <a:pt x="23093" y="12537"/>
                </a:lnTo>
                <a:lnTo>
                  <a:pt x="27591" y="10746"/>
                </a:lnTo>
                <a:lnTo>
                  <a:pt x="57856" y="10746"/>
                </a:lnTo>
                <a:lnTo>
                  <a:pt x="50235" y="2930"/>
                </a:lnTo>
                <a:lnTo>
                  <a:pt x="42887" y="0"/>
                </a:lnTo>
                <a:close/>
              </a:path>
              <a:path w="414019" h="126364">
                <a:moveTo>
                  <a:pt x="124913" y="23283"/>
                </a:moveTo>
                <a:lnTo>
                  <a:pt x="113066" y="23283"/>
                </a:lnTo>
                <a:lnTo>
                  <a:pt x="113066" y="105343"/>
                </a:lnTo>
                <a:lnTo>
                  <a:pt x="124913" y="105343"/>
                </a:lnTo>
                <a:lnTo>
                  <a:pt x="124913" y="23283"/>
                </a:lnTo>
                <a:close/>
              </a:path>
              <a:path w="414019" h="126364">
                <a:moveTo>
                  <a:pt x="124913" y="0"/>
                </a:moveTo>
                <a:lnTo>
                  <a:pt x="117415" y="0"/>
                </a:lnTo>
                <a:lnTo>
                  <a:pt x="115166" y="4721"/>
                </a:lnTo>
                <a:lnTo>
                  <a:pt x="111717" y="9280"/>
                </a:lnTo>
                <a:lnTo>
                  <a:pt x="106768" y="14165"/>
                </a:lnTo>
                <a:lnTo>
                  <a:pt x="101670" y="18886"/>
                </a:lnTo>
                <a:lnTo>
                  <a:pt x="95971" y="22957"/>
                </a:lnTo>
                <a:lnTo>
                  <a:pt x="89373" y="26376"/>
                </a:lnTo>
                <a:lnTo>
                  <a:pt x="89373" y="38750"/>
                </a:lnTo>
                <a:lnTo>
                  <a:pt x="113066" y="23283"/>
                </a:lnTo>
                <a:lnTo>
                  <a:pt x="124913" y="23283"/>
                </a:lnTo>
                <a:lnTo>
                  <a:pt x="124913" y="0"/>
                </a:lnTo>
                <a:close/>
              </a:path>
              <a:path w="414019" h="126364">
                <a:moveTo>
                  <a:pt x="178897" y="90690"/>
                </a:moveTo>
                <a:lnTo>
                  <a:pt x="165251" y="90690"/>
                </a:lnTo>
                <a:lnTo>
                  <a:pt x="165251" y="105343"/>
                </a:lnTo>
                <a:lnTo>
                  <a:pt x="172149" y="105343"/>
                </a:lnTo>
                <a:lnTo>
                  <a:pt x="171999" y="109739"/>
                </a:lnTo>
                <a:lnTo>
                  <a:pt x="164651" y="120648"/>
                </a:lnTo>
                <a:lnTo>
                  <a:pt x="167950" y="126184"/>
                </a:lnTo>
                <a:lnTo>
                  <a:pt x="178897" y="110716"/>
                </a:lnTo>
                <a:lnTo>
                  <a:pt x="178897" y="90690"/>
                </a:lnTo>
                <a:close/>
              </a:path>
              <a:path w="414019" h="126364">
                <a:moveTo>
                  <a:pt x="249050" y="10746"/>
                </a:moveTo>
                <a:lnTo>
                  <a:pt x="229882" y="10746"/>
                </a:lnTo>
                <a:lnTo>
                  <a:pt x="234381" y="12537"/>
                </a:lnTo>
                <a:lnTo>
                  <a:pt x="241129" y="19538"/>
                </a:lnTo>
                <a:lnTo>
                  <a:pt x="242779" y="23771"/>
                </a:lnTo>
                <a:lnTo>
                  <a:pt x="242779" y="33703"/>
                </a:lnTo>
                <a:lnTo>
                  <a:pt x="215936" y="66592"/>
                </a:lnTo>
                <a:lnTo>
                  <a:pt x="209188" y="72617"/>
                </a:lnTo>
                <a:lnTo>
                  <a:pt x="203940" y="77990"/>
                </a:lnTo>
                <a:lnTo>
                  <a:pt x="191194" y="102413"/>
                </a:lnTo>
                <a:lnTo>
                  <a:pt x="191194" y="105343"/>
                </a:lnTo>
                <a:lnTo>
                  <a:pt x="255075" y="105343"/>
                </a:lnTo>
                <a:lnTo>
                  <a:pt x="255075" y="92969"/>
                </a:lnTo>
                <a:lnTo>
                  <a:pt x="207689" y="92969"/>
                </a:lnTo>
                <a:lnTo>
                  <a:pt x="208888" y="90690"/>
                </a:lnTo>
                <a:lnTo>
                  <a:pt x="212637" y="85968"/>
                </a:lnTo>
                <a:lnTo>
                  <a:pt x="214737" y="83688"/>
                </a:lnTo>
                <a:lnTo>
                  <a:pt x="219385" y="79292"/>
                </a:lnTo>
                <a:lnTo>
                  <a:pt x="232371" y="67249"/>
                </a:lnTo>
                <a:lnTo>
                  <a:pt x="237380" y="62359"/>
                </a:lnTo>
                <a:lnTo>
                  <a:pt x="252526" y="41518"/>
                </a:lnTo>
                <a:lnTo>
                  <a:pt x="254175" y="37611"/>
                </a:lnTo>
                <a:lnTo>
                  <a:pt x="254895" y="33703"/>
                </a:lnTo>
                <a:lnTo>
                  <a:pt x="254925" y="21003"/>
                </a:lnTo>
                <a:lnTo>
                  <a:pt x="252226" y="14002"/>
                </a:lnTo>
                <a:lnTo>
                  <a:pt x="249050" y="10746"/>
                </a:lnTo>
                <a:close/>
              </a:path>
              <a:path w="414019" h="126364">
                <a:moveTo>
                  <a:pt x="234081" y="0"/>
                </a:moveTo>
                <a:lnTo>
                  <a:pt x="215637" y="0"/>
                </a:lnTo>
                <a:lnTo>
                  <a:pt x="208289" y="2605"/>
                </a:lnTo>
                <a:lnTo>
                  <a:pt x="202890" y="7815"/>
                </a:lnTo>
                <a:lnTo>
                  <a:pt x="197342" y="13025"/>
                </a:lnTo>
                <a:lnTo>
                  <a:pt x="194193" y="20515"/>
                </a:lnTo>
                <a:lnTo>
                  <a:pt x="193443" y="30447"/>
                </a:lnTo>
                <a:lnTo>
                  <a:pt x="205589" y="31749"/>
                </a:lnTo>
                <a:lnTo>
                  <a:pt x="205739" y="25074"/>
                </a:lnTo>
                <a:lnTo>
                  <a:pt x="207389" y="20026"/>
                </a:lnTo>
                <a:lnTo>
                  <a:pt x="214287" y="12537"/>
                </a:lnTo>
                <a:lnTo>
                  <a:pt x="218786" y="10746"/>
                </a:lnTo>
                <a:lnTo>
                  <a:pt x="249050" y="10746"/>
                </a:lnTo>
                <a:lnTo>
                  <a:pt x="241429" y="2930"/>
                </a:lnTo>
                <a:lnTo>
                  <a:pt x="234081" y="0"/>
                </a:lnTo>
                <a:close/>
              </a:path>
              <a:path w="414019" h="126364">
                <a:moveTo>
                  <a:pt x="283417" y="76036"/>
                </a:moveTo>
                <a:lnTo>
                  <a:pt x="271420" y="77664"/>
                </a:lnTo>
                <a:lnTo>
                  <a:pt x="272320" y="86456"/>
                </a:lnTo>
                <a:lnTo>
                  <a:pt x="275469" y="93457"/>
                </a:lnTo>
                <a:lnTo>
                  <a:pt x="281167" y="98993"/>
                </a:lnTo>
                <a:lnTo>
                  <a:pt x="286716" y="104529"/>
                </a:lnTo>
                <a:lnTo>
                  <a:pt x="293764" y="107297"/>
                </a:lnTo>
                <a:lnTo>
                  <a:pt x="311608" y="107297"/>
                </a:lnTo>
                <a:lnTo>
                  <a:pt x="319406" y="104204"/>
                </a:lnTo>
                <a:lnTo>
                  <a:pt x="325554" y="97691"/>
                </a:lnTo>
                <a:lnTo>
                  <a:pt x="326658" y="96551"/>
                </a:lnTo>
                <a:lnTo>
                  <a:pt x="297513" y="96551"/>
                </a:lnTo>
                <a:lnTo>
                  <a:pt x="293614" y="94923"/>
                </a:lnTo>
                <a:lnTo>
                  <a:pt x="290315" y="91829"/>
                </a:lnTo>
                <a:lnTo>
                  <a:pt x="287016" y="88573"/>
                </a:lnTo>
                <a:lnTo>
                  <a:pt x="284766" y="83200"/>
                </a:lnTo>
                <a:lnTo>
                  <a:pt x="283417" y="76036"/>
                </a:lnTo>
                <a:close/>
              </a:path>
              <a:path w="414019" h="126364">
                <a:moveTo>
                  <a:pt x="327654" y="54218"/>
                </a:moveTo>
                <a:lnTo>
                  <a:pt x="308759" y="54218"/>
                </a:lnTo>
                <a:lnTo>
                  <a:pt x="313258" y="56172"/>
                </a:lnTo>
                <a:lnTo>
                  <a:pt x="320456" y="63987"/>
                </a:lnTo>
                <a:lnTo>
                  <a:pt x="322255" y="68872"/>
                </a:lnTo>
                <a:lnTo>
                  <a:pt x="322255" y="80920"/>
                </a:lnTo>
                <a:lnTo>
                  <a:pt x="320306" y="86131"/>
                </a:lnTo>
                <a:lnTo>
                  <a:pt x="312508" y="94597"/>
                </a:lnTo>
                <a:lnTo>
                  <a:pt x="307860" y="96551"/>
                </a:lnTo>
                <a:lnTo>
                  <a:pt x="326658" y="96551"/>
                </a:lnTo>
                <a:lnTo>
                  <a:pt x="331703" y="91341"/>
                </a:lnTo>
                <a:lnTo>
                  <a:pt x="334702" y="83688"/>
                </a:lnTo>
                <a:lnTo>
                  <a:pt x="334702" y="67569"/>
                </a:lnTo>
                <a:lnTo>
                  <a:pt x="333202" y="61871"/>
                </a:lnTo>
                <a:lnTo>
                  <a:pt x="329903" y="57475"/>
                </a:lnTo>
                <a:lnTo>
                  <a:pt x="327654" y="54218"/>
                </a:lnTo>
                <a:close/>
              </a:path>
              <a:path w="414019" h="126364">
                <a:moveTo>
                  <a:pt x="296163" y="44286"/>
                </a:moveTo>
                <a:lnTo>
                  <a:pt x="294813" y="55846"/>
                </a:lnTo>
                <a:lnTo>
                  <a:pt x="298262" y="54707"/>
                </a:lnTo>
                <a:lnTo>
                  <a:pt x="301112" y="54218"/>
                </a:lnTo>
                <a:lnTo>
                  <a:pt x="327654" y="54218"/>
                </a:lnTo>
                <a:lnTo>
                  <a:pt x="326754" y="52916"/>
                </a:lnTo>
                <a:lnTo>
                  <a:pt x="322405" y="49985"/>
                </a:lnTo>
                <a:lnTo>
                  <a:pt x="316857" y="48520"/>
                </a:lnTo>
                <a:lnTo>
                  <a:pt x="321206" y="46403"/>
                </a:lnTo>
                <a:lnTo>
                  <a:pt x="323130" y="44612"/>
                </a:lnTo>
                <a:lnTo>
                  <a:pt x="297663" y="44612"/>
                </a:lnTo>
                <a:lnTo>
                  <a:pt x="297063" y="44449"/>
                </a:lnTo>
                <a:lnTo>
                  <a:pt x="296163" y="44286"/>
                </a:lnTo>
                <a:close/>
              </a:path>
              <a:path w="414019" h="126364">
                <a:moveTo>
                  <a:pt x="324609" y="10583"/>
                </a:moveTo>
                <a:lnTo>
                  <a:pt x="306660" y="10583"/>
                </a:lnTo>
                <a:lnTo>
                  <a:pt x="310559" y="12048"/>
                </a:lnTo>
                <a:lnTo>
                  <a:pt x="313408" y="15304"/>
                </a:lnTo>
                <a:lnTo>
                  <a:pt x="316407" y="18398"/>
                </a:lnTo>
                <a:lnTo>
                  <a:pt x="317907" y="22306"/>
                </a:lnTo>
                <a:lnTo>
                  <a:pt x="317907" y="32889"/>
                </a:lnTo>
                <a:lnTo>
                  <a:pt x="315807" y="37448"/>
                </a:lnTo>
                <a:lnTo>
                  <a:pt x="311758" y="40216"/>
                </a:lnTo>
                <a:lnTo>
                  <a:pt x="307710" y="43146"/>
                </a:lnTo>
                <a:lnTo>
                  <a:pt x="303211" y="44612"/>
                </a:lnTo>
                <a:lnTo>
                  <a:pt x="323130" y="44612"/>
                </a:lnTo>
                <a:lnTo>
                  <a:pt x="324355" y="43472"/>
                </a:lnTo>
                <a:lnTo>
                  <a:pt x="328853" y="35982"/>
                </a:lnTo>
                <a:lnTo>
                  <a:pt x="329903" y="31749"/>
                </a:lnTo>
                <a:lnTo>
                  <a:pt x="329864" y="22306"/>
                </a:lnTo>
                <a:lnTo>
                  <a:pt x="328853" y="18072"/>
                </a:lnTo>
                <a:lnTo>
                  <a:pt x="324609" y="10583"/>
                </a:lnTo>
                <a:close/>
              </a:path>
              <a:path w="414019" h="126364">
                <a:moveTo>
                  <a:pt x="306960" y="0"/>
                </a:moveTo>
                <a:lnTo>
                  <a:pt x="294064" y="0"/>
                </a:lnTo>
                <a:lnTo>
                  <a:pt x="287616" y="2442"/>
                </a:lnTo>
                <a:lnTo>
                  <a:pt x="282517" y="7164"/>
                </a:lnTo>
                <a:lnTo>
                  <a:pt x="277418" y="12048"/>
                </a:lnTo>
                <a:lnTo>
                  <a:pt x="274119" y="18724"/>
                </a:lnTo>
                <a:lnTo>
                  <a:pt x="272620" y="27190"/>
                </a:lnTo>
                <a:lnTo>
                  <a:pt x="284616" y="29470"/>
                </a:lnTo>
                <a:lnTo>
                  <a:pt x="285516" y="23283"/>
                </a:lnTo>
                <a:lnTo>
                  <a:pt x="287466" y="18561"/>
                </a:lnTo>
                <a:lnTo>
                  <a:pt x="290465" y="15304"/>
                </a:lnTo>
                <a:lnTo>
                  <a:pt x="293614" y="12211"/>
                </a:lnTo>
                <a:lnTo>
                  <a:pt x="297513" y="10583"/>
                </a:lnTo>
                <a:lnTo>
                  <a:pt x="324609" y="10583"/>
                </a:lnTo>
                <a:lnTo>
                  <a:pt x="324055" y="9606"/>
                </a:lnTo>
                <a:lnTo>
                  <a:pt x="320756" y="6349"/>
                </a:lnTo>
                <a:lnTo>
                  <a:pt x="316257" y="3744"/>
                </a:lnTo>
                <a:lnTo>
                  <a:pt x="311758" y="1302"/>
                </a:lnTo>
                <a:lnTo>
                  <a:pt x="306960" y="0"/>
                </a:lnTo>
                <a:close/>
              </a:path>
              <a:path w="414019" h="126364">
                <a:moveTo>
                  <a:pt x="363343" y="79944"/>
                </a:moveTo>
                <a:lnTo>
                  <a:pt x="351947" y="81246"/>
                </a:lnTo>
                <a:lnTo>
                  <a:pt x="352846" y="89387"/>
                </a:lnTo>
                <a:lnTo>
                  <a:pt x="355696" y="95900"/>
                </a:lnTo>
                <a:lnTo>
                  <a:pt x="360494" y="100296"/>
                </a:lnTo>
                <a:lnTo>
                  <a:pt x="365293" y="104855"/>
                </a:lnTo>
                <a:lnTo>
                  <a:pt x="371591" y="107134"/>
                </a:lnTo>
                <a:lnTo>
                  <a:pt x="386137" y="107134"/>
                </a:lnTo>
                <a:lnTo>
                  <a:pt x="392435" y="105018"/>
                </a:lnTo>
                <a:lnTo>
                  <a:pt x="403082" y="96714"/>
                </a:lnTo>
                <a:lnTo>
                  <a:pt x="403187" y="96551"/>
                </a:lnTo>
                <a:lnTo>
                  <a:pt x="375190" y="96551"/>
                </a:lnTo>
                <a:lnTo>
                  <a:pt x="371591" y="95248"/>
                </a:lnTo>
                <a:lnTo>
                  <a:pt x="366193" y="90038"/>
                </a:lnTo>
                <a:lnTo>
                  <a:pt x="364243" y="85805"/>
                </a:lnTo>
                <a:lnTo>
                  <a:pt x="363343" y="79944"/>
                </a:lnTo>
                <a:close/>
              </a:path>
              <a:path w="414019" h="126364">
                <a:moveTo>
                  <a:pt x="413453" y="56009"/>
                </a:moveTo>
                <a:lnTo>
                  <a:pt x="401882" y="56009"/>
                </a:lnTo>
                <a:lnTo>
                  <a:pt x="401882" y="63987"/>
                </a:lnTo>
                <a:lnTo>
                  <a:pt x="401282" y="69197"/>
                </a:lnTo>
                <a:lnTo>
                  <a:pt x="388986" y="93783"/>
                </a:lnTo>
                <a:lnTo>
                  <a:pt x="386137" y="95737"/>
                </a:lnTo>
                <a:lnTo>
                  <a:pt x="382988" y="96551"/>
                </a:lnTo>
                <a:lnTo>
                  <a:pt x="403187" y="96551"/>
                </a:lnTo>
                <a:lnTo>
                  <a:pt x="413342" y="60405"/>
                </a:lnTo>
                <a:lnTo>
                  <a:pt x="413453" y="56009"/>
                </a:lnTo>
                <a:close/>
              </a:path>
              <a:path w="414019" h="126364">
                <a:moveTo>
                  <a:pt x="386737" y="0"/>
                </a:moveTo>
                <a:lnTo>
                  <a:pt x="371891" y="0"/>
                </a:lnTo>
                <a:lnTo>
                  <a:pt x="364693" y="3256"/>
                </a:lnTo>
                <a:lnTo>
                  <a:pt x="350147" y="35494"/>
                </a:lnTo>
                <a:lnTo>
                  <a:pt x="350677" y="42912"/>
                </a:lnTo>
                <a:lnTo>
                  <a:pt x="370691" y="69849"/>
                </a:lnTo>
                <a:lnTo>
                  <a:pt x="383587" y="69849"/>
                </a:lnTo>
                <a:lnTo>
                  <a:pt x="388086" y="68546"/>
                </a:lnTo>
                <a:lnTo>
                  <a:pt x="392135" y="65941"/>
                </a:lnTo>
                <a:lnTo>
                  <a:pt x="396334" y="63336"/>
                </a:lnTo>
                <a:lnTo>
                  <a:pt x="399483" y="60080"/>
                </a:lnTo>
                <a:lnTo>
                  <a:pt x="400443" y="58451"/>
                </a:lnTo>
                <a:lnTo>
                  <a:pt x="376240" y="58451"/>
                </a:lnTo>
                <a:lnTo>
                  <a:pt x="371741" y="56335"/>
                </a:lnTo>
                <a:lnTo>
                  <a:pt x="367992" y="52102"/>
                </a:lnTo>
                <a:lnTo>
                  <a:pt x="364243" y="48031"/>
                </a:lnTo>
                <a:lnTo>
                  <a:pt x="362294" y="42495"/>
                </a:lnTo>
                <a:lnTo>
                  <a:pt x="362294" y="28493"/>
                </a:lnTo>
                <a:lnTo>
                  <a:pt x="364243" y="22306"/>
                </a:lnTo>
                <a:lnTo>
                  <a:pt x="372191" y="13025"/>
                </a:lnTo>
                <a:lnTo>
                  <a:pt x="376689" y="10746"/>
                </a:lnTo>
                <a:lnTo>
                  <a:pt x="404028" y="10746"/>
                </a:lnTo>
                <a:lnTo>
                  <a:pt x="402932" y="9280"/>
                </a:lnTo>
                <a:lnTo>
                  <a:pt x="397683" y="5535"/>
                </a:lnTo>
                <a:lnTo>
                  <a:pt x="392435" y="1953"/>
                </a:lnTo>
                <a:lnTo>
                  <a:pt x="386737" y="0"/>
                </a:lnTo>
                <a:close/>
              </a:path>
              <a:path w="414019" h="126364">
                <a:moveTo>
                  <a:pt x="404028" y="10746"/>
                </a:moveTo>
                <a:lnTo>
                  <a:pt x="387186" y="10746"/>
                </a:lnTo>
                <a:lnTo>
                  <a:pt x="391535" y="12862"/>
                </a:lnTo>
                <a:lnTo>
                  <a:pt x="395134" y="17258"/>
                </a:lnTo>
                <a:lnTo>
                  <a:pt x="398733" y="21492"/>
                </a:lnTo>
                <a:lnTo>
                  <a:pt x="400286" y="27010"/>
                </a:lnTo>
                <a:lnTo>
                  <a:pt x="400291" y="42495"/>
                </a:lnTo>
                <a:lnTo>
                  <a:pt x="398733" y="48031"/>
                </a:lnTo>
                <a:lnTo>
                  <a:pt x="395134" y="52102"/>
                </a:lnTo>
                <a:lnTo>
                  <a:pt x="391685" y="56335"/>
                </a:lnTo>
                <a:lnTo>
                  <a:pt x="387186" y="58451"/>
                </a:lnTo>
                <a:lnTo>
                  <a:pt x="400443" y="58451"/>
                </a:lnTo>
                <a:lnTo>
                  <a:pt x="401882" y="56009"/>
                </a:lnTo>
                <a:lnTo>
                  <a:pt x="413453" y="56009"/>
                </a:lnTo>
                <a:lnTo>
                  <a:pt x="406831" y="14490"/>
                </a:lnTo>
                <a:lnTo>
                  <a:pt x="404028" y="1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58814" y="2170036"/>
            <a:ext cx="43180" cy="53340"/>
          </a:xfrm>
          <a:custGeom>
            <a:avLst/>
            <a:gdLst/>
            <a:ahLst/>
            <a:cxnLst/>
            <a:rect l="l" t="t" r="r" b="b"/>
            <a:pathLst>
              <a:path w="43179" h="53339">
                <a:moveTo>
                  <a:pt x="38963" y="7326"/>
                </a:moveTo>
                <a:lnTo>
                  <a:pt x="25192" y="7326"/>
                </a:lnTo>
                <a:lnTo>
                  <a:pt x="28191" y="8140"/>
                </a:lnTo>
                <a:lnTo>
                  <a:pt x="30291" y="10094"/>
                </a:lnTo>
                <a:lnTo>
                  <a:pt x="31790" y="11560"/>
                </a:lnTo>
                <a:lnTo>
                  <a:pt x="32540" y="14002"/>
                </a:lnTo>
                <a:lnTo>
                  <a:pt x="32540" y="17747"/>
                </a:lnTo>
                <a:lnTo>
                  <a:pt x="32390" y="18561"/>
                </a:lnTo>
                <a:lnTo>
                  <a:pt x="32390" y="19701"/>
                </a:lnTo>
                <a:lnTo>
                  <a:pt x="29391" y="20840"/>
                </a:lnTo>
                <a:lnTo>
                  <a:pt x="24742" y="21817"/>
                </a:lnTo>
                <a:lnTo>
                  <a:pt x="18294" y="22794"/>
                </a:lnTo>
                <a:lnTo>
                  <a:pt x="15145" y="23120"/>
                </a:lnTo>
                <a:lnTo>
                  <a:pt x="12746" y="23608"/>
                </a:lnTo>
                <a:lnTo>
                  <a:pt x="11246" y="24097"/>
                </a:lnTo>
                <a:lnTo>
                  <a:pt x="9147" y="24748"/>
                </a:lnTo>
                <a:lnTo>
                  <a:pt x="7197" y="25562"/>
                </a:lnTo>
                <a:lnTo>
                  <a:pt x="5548" y="26865"/>
                </a:lnTo>
                <a:lnTo>
                  <a:pt x="3898" y="28004"/>
                </a:lnTo>
                <a:lnTo>
                  <a:pt x="2549" y="29633"/>
                </a:lnTo>
                <a:lnTo>
                  <a:pt x="1499" y="31749"/>
                </a:lnTo>
                <a:lnTo>
                  <a:pt x="449" y="33703"/>
                </a:lnTo>
                <a:lnTo>
                  <a:pt x="96" y="35494"/>
                </a:lnTo>
                <a:lnTo>
                  <a:pt x="0" y="42821"/>
                </a:lnTo>
                <a:lnTo>
                  <a:pt x="1349" y="46240"/>
                </a:lnTo>
                <a:lnTo>
                  <a:pt x="6897" y="51613"/>
                </a:lnTo>
                <a:lnTo>
                  <a:pt x="10796" y="53078"/>
                </a:lnTo>
                <a:lnTo>
                  <a:pt x="19044" y="53078"/>
                </a:lnTo>
                <a:lnTo>
                  <a:pt x="21893" y="52427"/>
                </a:lnTo>
                <a:lnTo>
                  <a:pt x="27292" y="50148"/>
                </a:lnTo>
                <a:lnTo>
                  <a:pt x="30141" y="48357"/>
                </a:lnTo>
                <a:lnTo>
                  <a:pt x="32152" y="46403"/>
                </a:lnTo>
                <a:lnTo>
                  <a:pt x="14695" y="46403"/>
                </a:lnTo>
                <a:lnTo>
                  <a:pt x="12446" y="45589"/>
                </a:lnTo>
                <a:lnTo>
                  <a:pt x="10796" y="44123"/>
                </a:lnTo>
                <a:lnTo>
                  <a:pt x="9297" y="42495"/>
                </a:lnTo>
                <a:lnTo>
                  <a:pt x="8397" y="40704"/>
                </a:lnTo>
                <a:lnTo>
                  <a:pt x="8397" y="36797"/>
                </a:lnTo>
                <a:lnTo>
                  <a:pt x="19494" y="29795"/>
                </a:lnTo>
                <a:lnTo>
                  <a:pt x="25192" y="28818"/>
                </a:lnTo>
                <a:lnTo>
                  <a:pt x="29541" y="27842"/>
                </a:lnTo>
                <a:lnTo>
                  <a:pt x="32390" y="26539"/>
                </a:lnTo>
                <a:lnTo>
                  <a:pt x="40488" y="26539"/>
                </a:lnTo>
                <a:lnTo>
                  <a:pt x="40403" y="14002"/>
                </a:lnTo>
                <a:lnTo>
                  <a:pt x="40338" y="12862"/>
                </a:lnTo>
                <a:lnTo>
                  <a:pt x="39588" y="8955"/>
                </a:lnTo>
                <a:lnTo>
                  <a:pt x="38963" y="7326"/>
                </a:lnTo>
                <a:close/>
              </a:path>
              <a:path w="43179" h="53339">
                <a:moveTo>
                  <a:pt x="40904" y="45589"/>
                </a:moveTo>
                <a:lnTo>
                  <a:pt x="32990" y="45589"/>
                </a:lnTo>
                <a:lnTo>
                  <a:pt x="33290" y="48031"/>
                </a:lnTo>
                <a:lnTo>
                  <a:pt x="33740" y="50148"/>
                </a:lnTo>
                <a:lnTo>
                  <a:pt x="34639" y="51939"/>
                </a:lnTo>
                <a:lnTo>
                  <a:pt x="42887" y="51939"/>
                </a:lnTo>
                <a:lnTo>
                  <a:pt x="41987" y="49985"/>
                </a:lnTo>
                <a:lnTo>
                  <a:pt x="41237" y="48031"/>
                </a:lnTo>
                <a:lnTo>
                  <a:pt x="40904" y="45589"/>
                </a:lnTo>
                <a:close/>
              </a:path>
              <a:path w="43179" h="53339">
                <a:moveTo>
                  <a:pt x="40488" y="26539"/>
                </a:moveTo>
                <a:lnTo>
                  <a:pt x="32390" y="26539"/>
                </a:lnTo>
                <a:lnTo>
                  <a:pt x="32265" y="34191"/>
                </a:lnTo>
                <a:lnTo>
                  <a:pt x="31940" y="36308"/>
                </a:lnTo>
                <a:lnTo>
                  <a:pt x="31040" y="38099"/>
                </a:lnTo>
                <a:lnTo>
                  <a:pt x="29991" y="40704"/>
                </a:lnTo>
                <a:lnTo>
                  <a:pt x="28341" y="42658"/>
                </a:lnTo>
                <a:lnTo>
                  <a:pt x="23543" y="45589"/>
                </a:lnTo>
                <a:lnTo>
                  <a:pt x="20843" y="46403"/>
                </a:lnTo>
                <a:lnTo>
                  <a:pt x="32152" y="46403"/>
                </a:lnTo>
                <a:lnTo>
                  <a:pt x="32990" y="45589"/>
                </a:lnTo>
                <a:lnTo>
                  <a:pt x="40904" y="45589"/>
                </a:lnTo>
                <a:lnTo>
                  <a:pt x="40704" y="44123"/>
                </a:lnTo>
                <a:lnTo>
                  <a:pt x="40604" y="42495"/>
                </a:lnTo>
                <a:lnTo>
                  <a:pt x="40488" y="26539"/>
                </a:lnTo>
                <a:close/>
              </a:path>
              <a:path w="43179" h="53339">
                <a:moveTo>
                  <a:pt x="26242" y="0"/>
                </a:moveTo>
                <a:lnTo>
                  <a:pt x="18294" y="0"/>
                </a:lnTo>
                <a:lnTo>
                  <a:pt x="14845" y="651"/>
                </a:lnTo>
                <a:lnTo>
                  <a:pt x="1199" y="15630"/>
                </a:lnTo>
                <a:lnTo>
                  <a:pt x="8997" y="16770"/>
                </a:lnTo>
                <a:lnTo>
                  <a:pt x="9897" y="13188"/>
                </a:lnTo>
                <a:lnTo>
                  <a:pt x="11246" y="10746"/>
                </a:lnTo>
                <a:lnTo>
                  <a:pt x="13046" y="9443"/>
                </a:lnTo>
                <a:lnTo>
                  <a:pt x="14695" y="7978"/>
                </a:lnTo>
                <a:lnTo>
                  <a:pt x="17544" y="7326"/>
                </a:lnTo>
                <a:lnTo>
                  <a:pt x="38963" y="7326"/>
                </a:lnTo>
                <a:lnTo>
                  <a:pt x="38838" y="7001"/>
                </a:lnTo>
                <a:lnTo>
                  <a:pt x="29541" y="488"/>
                </a:lnTo>
                <a:lnTo>
                  <a:pt x="26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96900" y="1699079"/>
          <a:ext cx="6870700" cy="2125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3612860" y="1488802"/>
            <a:ext cx="1085532" cy="1356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6942" y="3934276"/>
            <a:ext cx="5273089" cy="1375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0811" y="4200012"/>
            <a:ext cx="1950090" cy="1375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1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097151" y="3922776"/>
            <a:ext cx="5759450" cy="339725"/>
          </a:xfrm>
          <a:custGeom>
            <a:avLst/>
            <a:gdLst/>
            <a:ahLst/>
            <a:cxnLst/>
            <a:rect l="l" t="t" r="r" b="b"/>
            <a:pathLst>
              <a:path w="5759450" h="339725">
                <a:moveTo>
                  <a:pt x="0" y="339725"/>
                </a:moveTo>
                <a:lnTo>
                  <a:pt x="5759450" y="339725"/>
                </a:lnTo>
                <a:lnTo>
                  <a:pt x="5759450" y="0"/>
                </a:ln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2551" y="5084826"/>
            <a:ext cx="5759450" cy="339725"/>
          </a:xfrm>
          <a:custGeom>
            <a:avLst/>
            <a:gdLst/>
            <a:ahLst/>
            <a:cxnLst/>
            <a:rect l="l" t="t" r="r" b="b"/>
            <a:pathLst>
              <a:path w="5759450" h="339725">
                <a:moveTo>
                  <a:pt x="0" y="339725"/>
                </a:moveTo>
                <a:lnTo>
                  <a:pt x="5759450" y="339725"/>
                </a:lnTo>
                <a:lnTo>
                  <a:pt x="5759450" y="0"/>
                </a:ln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9055" y="1939799"/>
            <a:ext cx="441959" cy="100330"/>
          </a:xfrm>
          <a:custGeom>
            <a:avLst/>
            <a:gdLst/>
            <a:ahLst/>
            <a:cxnLst/>
            <a:rect l="l" t="t" r="r" b="b"/>
            <a:pathLst>
              <a:path w="441960" h="100330">
                <a:moveTo>
                  <a:pt x="40758" y="0"/>
                </a:moveTo>
                <a:lnTo>
                  <a:pt x="0" y="0"/>
                </a:lnTo>
                <a:lnTo>
                  <a:pt x="0" y="98514"/>
                </a:lnTo>
                <a:lnTo>
                  <a:pt x="12256" y="98514"/>
                </a:lnTo>
                <a:lnTo>
                  <a:pt x="12256" y="58396"/>
                </a:lnTo>
                <a:lnTo>
                  <a:pt x="35770" y="58396"/>
                </a:lnTo>
                <a:lnTo>
                  <a:pt x="65162" y="46934"/>
                </a:lnTo>
                <a:lnTo>
                  <a:pt x="12256" y="46934"/>
                </a:lnTo>
                <a:lnTo>
                  <a:pt x="12256" y="11645"/>
                </a:lnTo>
                <a:lnTo>
                  <a:pt x="65855" y="11645"/>
                </a:lnTo>
                <a:lnTo>
                  <a:pt x="65555" y="10988"/>
                </a:lnTo>
                <a:lnTo>
                  <a:pt x="48596" y="901"/>
                </a:lnTo>
                <a:lnTo>
                  <a:pt x="45461" y="305"/>
                </a:lnTo>
                <a:lnTo>
                  <a:pt x="40758" y="0"/>
                </a:lnTo>
                <a:close/>
              </a:path>
              <a:path w="441960" h="100330">
                <a:moveTo>
                  <a:pt x="65855" y="11645"/>
                </a:moveTo>
                <a:lnTo>
                  <a:pt x="41328" y="11645"/>
                </a:lnTo>
                <a:lnTo>
                  <a:pt x="45033" y="11951"/>
                </a:lnTo>
                <a:lnTo>
                  <a:pt x="47171" y="12547"/>
                </a:lnTo>
                <a:lnTo>
                  <a:pt x="50306" y="13494"/>
                </a:lnTo>
                <a:lnTo>
                  <a:pt x="52872" y="15435"/>
                </a:lnTo>
                <a:lnTo>
                  <a:pt x="54724" y="18354"/>
                </a:lnTo>
                <a:lnTo>
                  <a:pt x="56720" y="21289"/>
                </a:lnTo>
                <a:lnTo>
                  <a:pt x="57717" y="24773"/>
                </a:lnTo>
                <a:lnTo>
                  <a:pt x="57717" y="34570"/>
                </a:lnTo>
                <a:lnTo>
                  <a:pt x="56007" y="39017"/>
                </a:lnTo>
                <a:lnTo>
                  <a:pt x="49451" y="45344"/>
                </a:lnTo>
                <a:lnTo>
                  <a:pt x="43893" y="46934"/>
                </a:lnTo>
                <a:lnTo>
                  <a:pt x="65162" y="46934"/>
                </a:lnTo>
                <a:lnTo>
                  <a:pt x="67693" y="43908"/>
                </a:lnTo>
                <a:lnTo>
                  <a:pt x="70258" y="36832"/>
                </a:lnTo>
                <a:lnTo>
                  <a:pt x="70258" y="23581"/>
                </a:lnTo>
                <a:lnTo>
                  <a:pt x="69261" y="19103"/>
                </a:lnTo>
                <a:lnTo>
                  <a:pt x="65855" y="11645"/>
                </a:lnTo>
                <a:close/>
              </a:path>
              <a:path w="441960" h="100330">
                <a:moveTo>
                  <a:pt x="120423" y="25614"/>
                </a:moveTo>
                <a:lnTo>
                  <a:pt x="102324" y="25614"/>
                </a:lnTo>
                <a:lnTo>
                  <a:pt x="94913" y="28930"/>
                </a:lnTo>
                <a:lnTo>
                  <a:pt x="80377" y="63409"/>
                </a:lnTo>
                <a:lnTo>
                  <a:pt x="80911" y="71613"/>
                </a:lnTo>
                <a:lnTo>
                  <a:pt x="102466" y="100119"/>
                </a:lnTo>
                <a:lnTo>
                  <a:pt x="119853" y="100119"/>
                </a:lnTo>
                <a:lnTo>
                  <a:pt x="126123" y="98086"/>
                </a:lnTo>
                <a:lnTo>
                  <a:pt x="131111" y="94036"/>
                </a:lnTo>
                <a:lnTo>
                  <a:pt x="136087" y="90093"/>
                </a:lnTo>
                <a:lnTo>
                  <a:pt x="106599" y="90093"/>
                </a:lnTo>
                <a:lnTo>
                  <a:pt x="101896" y="88030"/>
                </a:lnTo>
                <a:lnTo>
                  <a:pt x="98333" y="83919"/>
                </a:lnTo>
                <a:lnTo>
                  <a:pt x="94628" y="79792"/>
                </a:lnTo>
                <a:lnTo>
                  <a:pt x="92490" y="73786"/>
                </a:lnTo>
                <a:lnTo>
                  <a:pt x="92063" y="65915"/>
                </a:lnTo>
                <a:lnTo>
                  <a:pt x="141657" y="65915"/>
                </a:lnTo>
                <a:lnTo>
                  <a:pt x="141657" y="62690"/>
                </a:lnTo>
                <a:lnTo>
                  <a:pt x="141235" y="56058"/>
                </a:lnTo>
                <a:lnTo>
                  <a:pt x="92775" y="56058"/>
                </a:lnTo>
                <a:lnTo>
                  <a:pt x="93060" y="49730"/>
                </a:lnTo>
                <a:lnTo>
                  <a:pt x="95055" y="44718"/>
                </a:lnTo>
                <a:lnTo>
                  <a:pt x="98476" y="41019"/>
                </a:lnTo>
                <a:lnTo>
                  <a:pt x="102039" y="37321"/>
                </a:lnTo>
                <a:lnTo>
                  <a:pt x="106456" y="35471"/>
                </a:lnTo>
                <a:lnTo>
                  <a:pt x="133374" y="35471"/>
                </a:lnTo>
                <a:lnTo>
                  <a:pt x="133249" y="35288"/>
                </a:lnTo>
                <a:lnTo>
                  <a:pt x="127691" y="28839"/>
                </a:lnTo>
                <a:lnTo>
                  <a:pt x="120423" y="25614"/>
                </a:lnTo>
                <a:close/>
              </a:path>
              <a:path w="441960" h="100330">
                <a:moveTo>
                  <a:pt x="129686" y="75589"/>
                </a:moveTo>
                <a:lnTo>
                  <a:pt x="127976" y="80602"/>
                </a:lnTo>
                <a:lnTo>
                  <a:pt x="125696" y="84270"/>
                </a:lnTo>
                <a:lnTo>
                  <a:pt x="122703" y="86593"/>
                </a:lnTo>
                <a:lnTo>
                  <a:pt x="119853" y="88931"/>
                </a:lnTo>
                <a:lnTo>
                  <a:pt x="116290" y="90093"/>
                </a:lnTo>
                <a:lnTo>
                  <a:pt x="136087" y="90093"/>
                </a:lnTo>
                <a:lnTo>
                  <a:pt x="136242" y="89971"/>
                </a:lnTo>
                <a:lnTo>
                  <a:pt x="139519" y="84301"/>
                </a:lnTo>
                <a:lnTo>
                  <a:pt x="141372" y="77011"/>
                </a:lnTo>
                <a:lnTo>
                  <a:pt x="129686" y="75589"/>
                </a:lnTo>
                <a:close/>
              </a:path>
              <a:path w="441960" h="100330">
                <a:moveTo>
                  <a:pt x="133374" y="35471"/>
                </a:moveTo>
                <a:lnTo>
                  <a:pt x="117287" y="35471"/>
                </a:lnTo>
                <a:lnTo>
                  <a:pt x="121990" y="37794"/>
                </a:lnTo>
                <a:lnTo>
                  <a:pt x="125696" y="42456"/>
                </a:lnTo>
                <a:lnTo>
                  <a:pt x="127976" y="45436"/>
                </a:lnTo>
                <a:lnTo>
                  <a:pt x="129401" y="49975"/>
                </a:lnTo>
                <a:lnTo>
                  <a:pt x="129828" y="56058"/>
                </a:lnTo>
                <a:lnTo>
                  <a:pt x="141235" y="56058"/>
                </a:lnTo>
                <a:lnTo>
                  <a:pt x="141125" y="54325"/>
                </a:lnTo>
                <a:lnTo>
                  <a:pt x="139537" y="46972"/>
                </a:lnTo>
                <a:lnTo>
                  <a:pt x="136907" y="40627"/>
                </a:lnTo>
                <a:lnTo>
                  <a:pt x="133374" y="35471"/>
                </a:lnTo>
                <a:close/>
              </a:path>
              <a:path w="441960" h="100330">
                <a:moveTo>
                  <a:pt x="169019" y="27234"/>
                </a:moveTo>
                <a:lnTo>
                  <a:pt x="158901" y="27234"/>
                </a:lnTo>
                <a:lnTo>
                  <a:pt x="158901" y="98514"/>
                </a:lnTo>
                <a:lnTo>
                  <a:pt x="170017" y="98514"/>
                </a:lnTo>
                <a:lnTo>
                  <a:pt x="170017" y="56058"/>
                </a:lnTo>
                <a:lnTo>
                  <a:pt x="170730" y="51412"/>
                </a:lnTo>
                <a:lnTo>
                  <a:pt x="180420" y="37978"/>
                </a:lnTo>
                <a:lnTo>
                  <a:pt x="169019" y="37978"/>
                </a:lnTo>
                <a:lnTo>
                  <a:pt x="169019" y="27234"/>
                </a:lnTo>
                <a:close/>
              </a:path>
              <a:path w="441960" h="100330">
                <a:moveTo>
                  <a:pt x="187261" y="25614"/>
                </a:moveTo>
                <a:lnTo>
                  <a:pt x="180705" y="25614"/>
                </a:lnTo>
                <a:lnTo>
                  <a:pt x="178283" y="26424"/>
                </a:lnTo>
                <a:lnTo>
                  <a:pt x="174007" y="29649"/>
                </a:lnTo>
                <a:lnTo>
                  <a:pt x="171585" y="32965"/>
                </a:lnTo>
                <a:lnTo>
                  <a:pt x="169019" y="37978"/>
                </a:lnTo>
                <a:lnTo>
                  <a:pt x="185551" y="37978"/>
                </a:lnTo>
                <a:lnTo>
                  <a:pt x="188401" y="38864"/>
                </a:lnTo>
                <a:lnTo>
                  <a:pt x="191109" y="40652"/>
                </a:lnTo>
                <a:lnTo>
                  <a:pt x="194957" y="29373"/>
                </a:lnTo>
                <a:lnTo>
                  <a:pt x="191109" y="26867"/>
                </a:lnTo>
                <a:lnTo>
                  <a:pt x="187261" y="25614"/>
                </a:lnTo>
                <a:close/>
              </a:path>
              <a:path w="441960" h="100330">
                <a:moveTo>
                  <a:pt x="235858" y="25614"/>
                </a:moveTo>
                <a:lnTo>
                  <a:pt x="222889" y="25614"/>
                </a:lnTo>
                <a:lnTo>
                  <a:pt x="217616" y="27050"/>
                </a:lnTo>
                <a:lnTo>
                  <a:pt x="207925" y="32782"/>
                </a:lnTo>
                <a:lnTo>
                  <a:pt x="204220" y="37107"/>
                </a:lnTo>
                <a:lnTo>
                  <a:pt x="201940" y="42899"/>
                </a:lnTo>
                <a:lnTo>
                  <a:pt x="199517" y="48691"/>
                </a:lnTo>
                <a:lnTo>
                  <a:pt x="198235" y="55400"/>
                </a:lnTo>
                <a:lnTo>
                  <a:pt x="198235" y="63042"/>
                </a:lnTo>
                <a:lnTo>
                  <a:pt x="219469" y="100119"/>
                </a:lnTo>
                <a:lnTo>
                  <a:pt x="235715" y="100119"/>
                </a:lnTo>
                <a:lnTo>
                  <a:pt x="241843" y="97796"/>
                </a:lnTo>
                <a:lnTo>
                  <a:pt x="246831" y="93134"/>
                </a:lnTo>
                <a:lnTo>
                  <a:pt x="250179" y="90093"/>
                </a:lnTo>
                <a:lnTo>
                  <a:pt x="222889" y="90093"/>
                </a:lnTo>
                <a:lnTo>
                  <a:pt x="218471" y="87938"/>
                </a:lnTo>
                <a:lnTo>
                  <a:pt x="215051" y="83643"/>
                </a:lnTo>
                <a:lnTo>
                  <a:pt x="211488" y="79349"/>
                </a:lnTo>
                <a:lnTo>
                  <a:pt x="209778" y="72365"/>
                </a:lnTo>
                <a:lnTo>
                  <a:pt x="209778" y="53261"/>
                </a:lnTo>
                <a:lnTo>
                  <a:pt x="211631" y="46353"/>
                </a:lnTo>
                <a:lnTo>
                  <a:pt x="218756" y="37642"/>
                </a:lnTo>
                <a:lnTo>
                  <a:pt x="223317" y="35471"/>
                </a:lnTo>
                <a:lnTo>
                  <a:pt x="251046" y="35471"/>
                </a:lnTo>
                <a:lnTo>
                  <a:pt x="250964" y="35319"/>
                </a:lnTo>
                <a:lnTo>
                  <a:pt x="246261" y="31437"/>
                </a:lnTo>
                <a:lnTo>
                  <a:pt x="241701" y="27555"/>
                </a:lnTo>
                <a:lnTo>
                  <a:pt x="235858" y="25614"/>
                </a:lnTo>
                <a:close/>
              </a:path>
              <a:path w="441960" h="100330">
                <a:moveTo>
                  <a:pt x="245264" y="72365"/>
                </a:moveTo>
                <a:lnTo>
                  <a:pt x="244409" y="78447"/>
                </a:lnTo>
                <a:lnTo>
                  <a:pt x="242413" y="82925"/>
                </a:lnTo>
                <a:lnTo>
                  <a:pt x="239421" y="85798"/>
                </a:lnTo>
                <a:lnTo>
                  <a:pt x="236570" y="88656"/>
                </a:lnTo>
                <a:lnTo>
                  <a:pt x="232865" y="90093"/>
                </a:lnTo>
                <a:lnTo>
                  <a:pt x="250179" y="90093"/>
                </a:lnTo>
                <a:lnTo>
                  <a:pt x="251962" y="88473"/>
                </a:lnTo>
                <a:lnTo>
                  <a:pt x="255097" y="82085"/>
                </a:lnTo>
                <a:lnTo>
                  <a:pt x="256237" y="73969"/>
                </a:lnTo>
                <a:lnTo>
                  <a:pt x="245264" y="72365"/>
                </a:lnTo>
                <a:close/>
              </a:path>
              <a:path w="441960" h="100330">
                <a:moveTo>
                  <a:pt x="251046" y="35471"/>
                </a:moveTo>
                <a:lnTo>
                  <a:pt x="232865" y="35471"/>
                </a:lnTo>
                <a:lnTo>
                  <a:pt x="236000" y="36694"/>
                </a:lnTo>
                <a:lnTo>
                  <a:pt x="241416" y="41585"/>
                </a:lnTo>
                <a:lnTo>
                  <a:pt x="243269" y="45191"/>
                </a:lnTo>
                <a:lnTo>
                  <a:pt x="244266" y="49975"/>
                </a:lnTo>
                <a:lnTo>
                  <a:pt x="255240" y="48187"/>
                </a:lnTo>
                <a:lnTo>
                  <a:pt x="253957" y="40897"/>
                </a:lnTo>
                <a:lnTo>
                  <a:pt x="251046" y="35471"/>
                </a:lnTo>
                <a:close/>
              </a:path>
              <a:path w="441960" h="100330">
                <a:moveTo>
                  <a:pt x="302126" y="25614"/>
                </a:moveTo>
                <a:lnTo>
                  <a:pt x="284027" y="25614"/>
                </a:lnTo>
                <a:lnTo>
                  <a:pt x="276616" y="28930"/>
                </a:lnTo>
                <a:lnTo>
                  <a:pt x="262080" y="63409"/>
                </a:lnTo>
                <a:lnTo>
                  <a:pt x="262615" y="71613"/>
                </a:lnTo>
                <a:lnTo>
                  <a:pt x="284170" y="100119"/>
                </a:lnTo>
                <a:lnTo>
                  <a:pt x="301556" y="100119"/>
                </a:lnTo>
                <a:lnTo>
                  <a:pt x="307827" y="98086"/>
                </a:lnTo>
                <a:lnTo>
                  <a:pt x="312815" y="94036"/>
                </a:lnTo>
                <a:lnTo>
                  <a:pt x="317791" y="90093"/>
                </a:lnTo>
                <a:lnTo>
                  <a:pt x="288302" y="90093"/>
                </a:lnTo>
                <a:lnTo>
                  <a:pt x="283600" y="88030"/>
                </a:lnTo>
                <a:lnTo>
                  <a:pt x="280037" y="83919"/>
                </a:lnTo>
                <a:lnTo>
                  <a:pt x="276331" y="79792"/>
                </a:lnTo>
                <a:lnTo>
                  <a:pt x="274194" y="73786"/>
                </a:lnTo>
                <a:lnTo>
                  <a:pt x="273766" y="65915"/>
                </a:lnTo>
                <a:lnTo>
                  <a:pt x="323361" y="65915"/>
                </a:lnTo>
                <a:lnTo>
                  <a:pt x="323361" y="62690"/>
                </a:lnTo>
                <a:lnTo>
                  <a:pt x="322939" y="56058"/>
                </a:lnTo>
                <a:lnTo>
                  <a:pt x="274479" y="56058"/>
                </a:lnTo>
                <a:lnTo>
                  <a:pt x="274764" y="49730"/>
                </a:lnTo>
                <a:lnTo>
                  <a:pt x="276759" y="44718"/>
                </a:lnTo>
                <a:lnTo>
                  <a:pt x="280180" y="41019"/>
                </a:lnTo>
                <a:lnTo>
                  <a:pt x="283742" y="37321"/>
                </a:lnTo>
                <a:lnTo>
                  <a:pt x="288160" y="35471"/>
                </a:lnTo>
                <a:lnTo>
                  <a:pt x="315078" y="35471"/>
                </a:lnTo>
                <a:lnTo>
                  <a:pt x="314952" y="35288"/>
                </a:lnTo>
                <a:lnTo>
                  <a:pt x="309394" y="28839"/>
                </a:lnTo>
                <a:lnTo>
                  <a:pt x="302126" y="25614"/>
                </a:lnTo>
                <a:close/>
              </a:path>
              <a:path w="441960" h="100330">
                <a:moveTo>
                  <a:pt x="311390" y="75589"/>
                </a:moveTo>
                <a:lnTo>
                  <a:pt x="309679" y="80602"/>
                </a:lnTo>
                <a:lnTo>
                  <a:pt x="307399" y="84270"/>
                </a:lnTo>
                <a:lnTo>
                  <a:pt x="304406" y="86593"/>
                </a:lnTo>
                <a:lnTo>
                  <a:pt x="301556" y="88931"/>
                </a:lnTo>
                <a:lnTo>
                  <a:pt x="297993" y="90093"/>
                </a:lnTo>
                <a:lnTo>
                  <a:pt x="317791" y="90093"/>
                </a:lnTo>
                <a:lnTo>
                  <a:pt x="317945" y="89971"/>
                </a:lnTo>
                <a:lnTo>
                  <a:pt x="321223" y="84301"/>
                </a:lnTo>
                <a:lnTo>
                  <a:pt x="323076" y="77011"/>
                </a:lnTo>
                <a:lnTo>
                  <a:pt x="311390" y="75589"/>
                </a:lnTo>
                <a:close/>
              </a:path>
              <a:path w="441960" h="100330">
                <a:moveTo>
                  <a:pt x="315078" y="35471"/>
                </a:moveTo>
                <a:lnTo>
                  <a:pt x="298991" y="35471"/>
                </a:lnTo>
                <a:lnTo>
                  <a:pt x="303694" y="37794"/>
                </a:lnTo>
                <a:lnTo>
                  <a:pt x="307399" y="42456"/>
                </a:lnTo>
                <a:lnTo>
                  <a:pt x="309679" y="45436"/>
                </a:lnTo>
                <a:lnTo>
                  <a:pt x="311105" y="49975"/>
                </a:lnTo>
                <a:lnTo>
                  <a:pt x="311532" y="56058"/>
                </a:lnTo>
                <a:lnTo>
                  <a:pt x="322939" y="56058"/>
                </a:lnTo>
                <a:lnTo>
                  <a:pt x="322828" y="54325"/>
                </a:lnTo>
                <a:lnTo>
                  <a:pt x="321241" y="46972"/>
                </a:lnTo>
                <a:lnTo>
                  <a:pt x="318611" y="40627"/>
                </a:lnTo>
                <a:lnTo>
                  <a:pt x="315078" y="35471"/>
                </a:lnTo>
                <a:close/>
              </a:path>
              <a:path w="441960" h="100330">
                <a:moveTo>
                  <a:pt x="350723" y="27234"/>
                </a:moveTo>
                <a:lnTo>
                  <a:pt x="340747" y="27234"/>
                </a:lnTo>
                <a:lnTo>
                  <a:pt x="340747" y="98514"/>
                </a:lnTo>
                <a:lnTo>
                  <a:pt x="352006" y="98514"/>
                </a:lnTo>
                <a:lnTo>
                  <a:pt x="352069" y="50158"/>
                </a:lnTo>
                <a:lnTo>
                  <a:pt x="353716" y="44213"/>
                </a:lnTo>
                <a:lnTo>
                  <a:pt x="357279" y="40927"/>
                </a:lnTo>
                <a:lnTo>
                  <a:pt x="360699" y="37642"/>
                </a:lnTo>
                <a:lnTo>
                  <a:pt x="361665" y="37260"/>
                </a:lnTo>
                <a:lnTo>
                  <a:pt x="350723" y="37260"/>
                </a:lnTo>
                <a:lnTo>
                  <a:pt x="350723" y="27234"/>
                </a:lnTo>
                <a:close/>
              </a:path>
              <a:path w="441960" h="100330">
                <a:moveTo>
                  <a:pt x="391972" y="36006"/>
                </a:moveTo>
                <a:lnTo>
                  <a:pt x="372670" y="36006"/>
                </a:lnTo>
                <a:lnTo>
                  <a:pt x="375235" y="36755"/>
                </a:lnTo>
                <a:lnTo>
                  <a:pt x="379796" y="39735"/>
                </a:lnTo>
                <a:lnTo>
                  <a:pt x="381221" y="41676"/>
                </a:lnTo>
                <a:lnTo>
                  <a:pt x="382273" y="44213"/>
                </a:lnTo>
                <a:lnTo>
                  <a:pt x="383073" y="46445"/>
                </a:lnTo>
                <a:lnTo>
                  <a:pt x="383501" y="50158"/>
                </a:lnTo>
                <a:lnTo>
                  <a:pt x="383501" y="98514"/>
                </a:lnTo>
                <a:lnTo>
                  <a:pt x="394759" y="98514"/>
                </a:lnTo>
                <a:lnTo>
                  <a:pt x="394759" y="49012"/>
                </a:lnTo>
                <a:lnTo>
                  <a:pt x="394474" y="45069"/>
                </a:lnTo>
                <a:lnTo>
                  <a:pt x="394189" y="42807"/>
                </a:lnTo>
                <a:lnTo>
                  <a:pt x="393477" y="39460"/>
                </a:lnTo>
                <a:lnTo>
                  <a:pt x="392337" y="36541"/>
                </a:lnTo>
                <a:lnTo>
                  <a:pt x="391972" y="36006"/>
                </a:lnTo>
                <a:close/>
              </a:path>
              <a:path w="441960" h="100330">
                <a:moveTo>
                  <a:pt x="375948" y="25614"/>
                </a:moveTo>
                <a:lnTo>
                  <a:pt x="362694" y="25614"/>
                </a:lnTo>
                <a:lnTo>
                  <a:pt x="355711" y="29496"/>
                </a:lnTo>
                <a:lnTo>
                  <a:pt x="350723" y="37260"/>
                </a:lnTo>
                <a:lnTo>
                  <a:pt x="361665" y="37260"/>
                </a:lnTo>
                <a:lnTo>
                  <a:pt x="364832" y="36006"/>
                </a:lnTo>
                <a:lnTo>
                  <a:pt x="391972" y="36006"/>
                </a:lnTo>
                <a:lnTo>
                  <a:pt x="390627" y="34035"/>
                </a:lnTo>
                <a:lnTo>
                  <a:pt x="389059" y="31528"/>
                </a:lnTo>
                <a:lnTo>
                  <a:pt x="386494" y="29496"/>
                </a:lnTo>
                <a:lnTo>
                  <a:pt x="379653" y="26393"/>
                </a:lnTo>
                <a:lnTo>
                  <a:pt x="375948" y="25614"/>
                </a:lnTo>
                <a:close/>
              </a:path>
              <a:path w="441960" h="100330">
                <a:moveTo>
                  <a:pt x="428820" y="36541"/>
                </a:moveTo>
                <a:lnTo>
                  <a:pt x="417561" y="36541"/>
                </a:lnTo>
                <a:lnTo>
                  <a:pt x="417652" y="85844"/>
                </a:lnTo>
                <a:lnTo>
                  <a:pt x="417989" y="89619"/>
                </a:lnTo>
                <a:lnTo>
                  <a:pt x="419984" y="94143"/>
                </a:lnTo>
                <a:lnTo>
                  <a:pt x="421552" y="95977"/>
                </a:lnTo>
                <a:lnTo>
                  <a:pt x="423832" y="97337"/>
                </a:lnTo>
                <a:lnTo>
                  <a:pt x="425970" y="98713"/>
                </a:lnTo>
                <a:lnTo>
                  <a:pt x="429105" y="99400"/>
                </a:lnTo>
                <a:lnTo>
                  <a:pt x="435661" y="99400"/>
                </a:lnTo>
                <a:lnTo>
                  <a:pt x="438511" y="99049"/>
                </a:lnTo>
                <a:lnTo>
                  <a:pt x="441789" y="98330"/>
                </a:lnTo>
                <a:lnTo>
                  <a:pt x="440138" y="88121"/>
                </a:lnTo>
                <a:lnTo>
                  <a:pt x="433380" y="88121"/>
                </a:lnTo>
                <a:lnTo>
                  <a:pt x="432098" y="87816"/>
                </a:lnTo>
                <a:lnTo>
                  <a:pt x="430388" y="86624"/>
                </a:lnTo>
                <a:lnTo>
                  <a:pt x="429818" y="85844"/>
                </a:lnTo>
                <a:lnTo>
                  <a:pt x="428962" y="83934"/>
                </a:lnTo>
                <a:lnTo>
                  <a:pt x="428820" y="81733"/>
                </a:lnTo>
                <a:lnTo>
                  <a:pt x="428820" y="36541"/>
                </a:lnTo>
                <a:close/>
              </a:path>
              <a:path w="441960" h="100330">
                <a:moveTo>
                  <a:pt x="440078" y="87755"/>
                </a:moveTo>
                <a:lnTo>
                  <a:pt x="438083" y="87999"/>
                </a:lnTo>
                <a:lnTo>
                  <a:pt x="436516" y="88121"/>
                </a:lnTo>
                <a:lnTo>
                  <a:pt x="440138" y="88121"/>
                </a:lnTo>
                <a:lnTo>
                  <a:pt x="440078" y="87755"/>
                </a:lnTo>
                <a:close/>
              </a:path>
              <a:path w="441960" h="100330">
                <a:moveTo>
                  <a:pt x="440078" y="27234"/>
                </a:moveTo>
                <a:lnTo>
                  <a:pt x="409438" y="27234"/>
                </a:lnTo>
                <a:lnTo>
                  <a:pt x="409438" y="36541"/>
                </a:lnTo>
                <a:lnTo>
                  <a:pt x="440078" y="36541"/>
                </a:lnTo>
                <a:lnTo>
                  <a:pt x="440078" y="27234"/>
                </a:lnTo>
                <a:close/>
              </a:path>
              <a:path w="441960" h="100330">
                <a:moveTo>
                  <a:pt x="428820" y="2338"/>
                </a:moveTo>
                <a:lnTo>
                  <a:pt x="417561" y="9490"/>
                </a:lnTo>
                <a:lnTo>
                  <a:pt x="417561" y="27234"/>
                </a:lnTo>
                <a:lnTo>
                  <a:pt x="428820" y="27234"/>
                </a:lnTo>
                <a:lnTo>
                  <a:pt x="428820" y="2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2923" y="1939799"/>
            <a:ext cx="72253" cy="9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182" y="1939799"/>
            <a:ext cx="441959" cy="100330"/>
          </a:xfrm>
          <a:custGeom>
            <a:avLst/>
            <a:gdLst/>
            <a:ahLst/>
            <a:cxnLst/>
            <a:rect l="l" t="t" r="r" b="b"/>
            <a:pathLst>
              <a:path w="441960" h="100330">
                <a:moveTo>
                  <a:pt x="40758" y="0"/>
                </a:moveTo>
                <a:lnTo>
                  <a:pt x="0" y="0"/>
                </a:lnTo>
                <a:lnTo>
                  <a:pt x="0" y="98514"/>
                </a:lnTo>
                <a:lnTo>
                  <a:pt x="12256" y="98514"/>
                </a:lnTo>
                <a:lnTo>
                  <a:pt x="12256" y="58396"/>
                </a:lnTo>
                <a:lnTo>
                  <a:pt x="35770" y="58396"/>
                </a:lnTo>
                <a:lnTo>
                  <a:pt x="65162" y="46934"/>
                </a:lnTo>
                <a:lnTo>
                  <a:pt x="12256" y="46934"/>
                </a:lnTo>
                <a:lnTo>
                  <a:pt x="12256" y="11645"/>
                </a:lnTo>
                <a:lnTo>
                  <a:pt x="65855" y="11645"/>
                </a:lnTo>
                <a:lnTo>
                  <a:pt x="65555" y="10988"/>
                </a:lnTo>
                <a:lnTo>
                  <a:pt x="48596" y="901"/>
                </a:lnTo>
                <a:lnTo>
                  <a:pt x="45461" y="305"/>
                </a:lnTo>
                <a:lnTo>
                  <a:pt x="40758" y="0"/>
                </a:lnTo>
                <a:close/>
              </a:path>
              <a:path w="441960" h="100330">
                <a:moveTo>
                  <a:pt x="65855" y="11645"/>
                </a:moveTo>
                <a:lnTo>
                  <a:pt x="41328" y="11645"/>
                </a:lnTo>
                <a:lnTo>
                  <a:pt x="45033" y="11951"/>
                </a:lnTo>
                <a:lnTo>
                  <a:pt x="47171" y="12547"/>
                </a:lnTo>
                <a:lnTo>
                  <a:pt x="50306" y="13494"/>
                </a:lnTo>
                <a:lnTo>
                  <a:pt x="52872" y="15435"/>
                </a:lnTo>
                <a:lnTo>
                  <a:pt x="54724" y="18354"/>
                </a:lnTo>
                <a:lnTo>
                  <a:pt x="56720" y="21289"/>
                </a:lnTo>
                <a:lnTo>
                  <a:pt x="57717" y="24773"/>
                </a:lnTo>
                <a:lnTo>
                  <a:pt x="57717" y="34570"/>
                </a:lnTo>
                <a:lnTo>
                  <a:pt x="56007" y="39017"/>
                </a:lnTo>
                <a:lnTo>
                  <a:pt x="49451" y="45344"/>
                </a:lnTo>
                <a:lnTo>
                  <a:pt x="43893" y="46934"/>
                </a:lnTo>
                <a:lnTo>
                  <a:pt x="65162" y="46934"/>
                </a:lnTo>
                <a:lnTo>
                  <a:pt x="67693" y="43908"/>
                </a:lnTo>
                <a:lnTo>
                  <a:pt x="70258" y="36832"/>
                </a:lnTo>
                <a:lnTo>
                  <a:pt x="70258" y="23581"/>
                </a:lnTo>
                <a:lnTo>
                  <a:pt x="69261" y="19103"/>
                </a:lnTo>
                <a:lnTo>
                  <a:pt x="65855" y="11645"/>
                </a:lnTo>
                <a:close/>
              </a:path>
              <a:path w="441960" h="100330">
                <a:moveTo>
                  <a:pt x="120423" y="25614"/>
                </a:moveTo>
                <a:lnTo>
                  <a:pt x="102324" y="25614"/>
                </a:lnTo>
                <a:lnTo>
                  <a:pt x="94913" y="28930"/>
                </a:lnTo>
                <a:lnTo>
                  <a:pt x="80377" y="63409"/>
                </a:lnTo>
                <a:lnTo>
                  <a:pt x="80911" y="71613"/>
                </a:lnTo>
                <a:lnTo>
                  <a:pt x="102466" y="100119"/>
                </a:lnTo>
                <a:lnTo>
                  <a:pt x="119853" y="100119"/>
                </a:lnTo>
                <a:lnTo>
                  <a:pt x="126123" y="98086"/>
                </a:lnTo>
                <a:lnTo>
                  <a:pt x="131111" y="94036"/>
                </a:lnTo>
                <a:lnTo>
                  <a:pt x="136087" y="90093"/>
                </a:lnTo>
                <a:lnTo>
                  <a:pt x="106599" y="90093"/>
                </a:lnTo>
                <a:lnTo>
                  <a:pt x="101896" y="88030"/>
                </a:lnTo>
                <a:lnTo>
                  <a:pt x="98333" y="83919"/>
                </a:lnTo>
                <a:lnTo>
                  <a:pt x="94628" y="79792"/>
                </a:lnTo>
                <a:lnTo>
                  <a:pt x="92490" y="73786"/>
                </a:lnTo>
                <a:lnTo>
                  <a:pt x="92063" y="65915"/>
                </a:lnTo>
                <a:lnTo>
                  <a:pt x="141657" y="65915"/>
                </a:lnTo>
                <a:lnTo>
                  <a:pt x="141657" y="62690"/>
                </a:lnTo>
                <a:lnTo>
                  <a:pt x="141235" y="56058"/>
                </a:lnTo>
                <a:lnTo>
                  <a:pt x="92775" y="56058"/>
                </a:lnTo>
                <a:lnTo>
                  <a:pt x="93060" y="49730"/>
                </a:lnTo>
                <a:lnTo>
                  <a:pt x="95055" y="44718"/>
                </a:lnTo>
                <a:lnTo>
                  <a:pt x="98476" y="41019"/>
                </a:lnTo>
                <a:lnTo>
                  <a:pt x="102039" y="37321"/>
                </a:lnTo>
                <a:lnTo>
                  <a:pt x="106456" y="35471"/>
                </a:lnTo>
                <a:lnTo>
                  <a:pt x="133374" y="35471"/>
                </a:lnTo>
                <a:lnTo>
                  <a:pt x="133249" y="35288"/>
                </a:lnTo>
                <a:lnTo>
                  <a:pt x="127691" y="28839"/>
                </a:lnTo>
                <a:lnTo>
                  <a:pt x="120423" y="25614"/>
                </a:lnTo>
                <a:close/>
              </a:path>
              <a:path w="441960" h="100330">
                <a:moveTo>
                  <a:pt x="129686" y="75589"/>
                </a:moveTo>
                <a:lnTo>
                  <a:pt x="127976" y="80602"/>
                </a:lnTo>
                <a:lnTo>
                  <a:pt x="125696" y="84270"/>
                </a:lnTo>
                <a:lnTo>
                  <a:pt x="122703" y="86593"/>
                </a:lnTo>
                <a:lnTo>
                  <a:pt x="119853" y="88931"/>
                </a:lnTo>
                <a:lnTo>
                  <a:pt x="116290" y="90093"/>
                </a:lnTo>
                <a:lnTo>
                  <a:pt x="136087" y="90093"/>
                </a:lnTo>
                <a:lnTo>
                  <a:pt x="136242" y="89971"/>
                </a:lnTo>
                <a:lnTo>
                  <a:pt x="139519" y="84301"/>
                </a:lnTo>
                <a:lnTo>
                  <a:pt x="141372" y="77011"/>
                </a:lnTo>
                <a:lnTo>
                  <a:pt x="129686" y="75589"/>
                </a:lnTo>
                <a:close/>
              </a:path>
              <a:path w="441960" h="100330">
                <a:moveTo>
                  <a:pt x="133374" y="35471"/>
                </a:moveTo>
                <a:lnTo>
                  <a:pt x="117287" y="35471"/>
                </a:lnTo>
                <a:lnTo>
                  <a:pt x="121990" y="37794"/>
                </a:lnTo>
                <a:lnTo>
                  <a:pt x="125696" y="42456"/>
                </a:lnTo>
                <a:lnTo>
                  <a:pt x="127976" y="45436"/>
                </a:lnTo>
                <a:lnTo>
                  <a:pt x="129401" y="49975"/>
                </a:lnTo>
                <a:lnTo>
                  <a:pt x="129828" y="56058"/>
                </a:lnTo>
                <a:lnTo>
                  <a:pt x="141235" y="56058"/>
                </a:lnTo>
                <a:lnTo>
                  <a:pt x="141125" y="54325"/>
                </a:lnTo>
                <a:lnTo>
                  <a:pt x="139537" y="46972"/>
                </a:lnTo>
                <a:lnTo>
                  <a:pt x="136907" y="40627"/>
                </a:lnTo>
                <a:lnTo>
                  <a:pt x="133374" y="35471"/>
                </a:lnTo>
                <a:close/>
              </a:path>
              <a:path w="441960" h="100330">
                <a:moveTo>
                  <a:pt x="169019" y="27234"/>
                </a:moveTo>
                <a:lnTo>
                  <a:pt x="158901" y="27234"/>
                </a:lnTo>
                <a:lnTo>
                  <a:pt x="158901" y="98514"/>
                </a:lnTo>
                <a:lnTo>
                  <a:pt x="170017" y="98514"/>
                </a:lnTo>
                <a:lnTo>
                  <a:pt x="170017" y="56058"/>
                </a:lnTo>
                <a:lnTo>
                  <a:pt x="170730" y="51412"/>
                </a:lnTo>
                <a:lnTo>
                  <a:pt x="180420" y="37978"/>
                </a:lnTo>
                <a:lnTo>
                  <a:pt x="169019" y="37978"/>
                </a:lnTo>
                <a:lnTo>
                  <a:pt x="169019" y="27234"/>
                </a:lnTo>
                <a:close/>
              </a:path>
              <a:path w="441960" h="100330">
                <a:moveTo>
                  <a:pt x="187261" y="25614"/>
                </a:moveTo>
                <a:lnTo>
                  <a:pt x="180705" y="25614"/>
                </a:lnTo>
                <a:lnTo>
                  <a:pt x="178283" y="26424"/>
                </a:lnTo>
                <a:lnTo>
                  <a:pt x="174007" y="29649"/>
                </a:lnTo>
                <a:lnTo>
                  <a:pt x="171585" y="32965"/>
                </a:lnTo>
                <a:lnTo>
                  <a:pt x="169019" y="37978"/>
                </a:lnTo>
                <a:lnTo>
                  <a:pt x="185551" y="37978"/>
                </a:lnTo>
                <a:lnTo>
                  <a:pt x="188401" y="38864"/>
                </a:lnTo>
                <a:lnTo>
                  <a:pt x="191109" y="40652"/>
                </a:lnTo>
                <a:lnTo>
                  <a:pt x="194957" y="29373"/>
                </a:lnTo>
                <a:lnTo>
                  <a:pt x="191109" y="26867"/>
                </a:lnTo>
                <a:lnTo>
                  <a:pt x="187261" y="25614"/>
                </a:lnTo>
                <a:close/>
              </a:path>
              <a:path w="441960" h="100330">
                <a:moveTo>
                  <a:pt x="235858" y="25614"/>
                </a:moveTo>
                <a:lnTo>
                  <a:pt x="222889" y="25614"/>
                </a:lnTo>
                <a:lnTo>
                  <a:pt x="217616" y="27050"/>
                </a:lnTo>
                <a:lnTo>
                  <a:pt x="207925" y="32782"/>
                </a:lnTo>
                <a:lnTo>
                  <a:pt x="204220" y="37107"/>
                </a:lnTo>
                <a:lnTo>
                  <a:pt x="201940" y="42899"/>
                </a:lnTo>
                <a:lnTo>
                  <a:pt x="199517" y="48691"/>
                </a:lnTo>
                <a:lnTo>
                  <a:pt x="198235" y="55400"/>
                </a:lnTo>
                <a:lnTo>
                  <a:pt x="198235" y="63042"/>
                </a:lnTo>
                <a:lnTo>
                  <a:pt x="219469" y="100119"/>
                </a:lnTo>
                <a:lnTo>
                  <a:pt x="235715" y="100119"/>
                </a:lnTo>
                <a:lnTo>
                  <a:pt x="241843" y="97796"/>
                </a:lnTo>
                <a:lnTo>
                  <a:pt x="246831" y="93134"/>
                </a:lnTo>
                <a:lnTo>
                  <a:pt x="250179" y="90093"/>
                </a:lnTo>
                <a:lnTo>
                  <a:pt x="222889" y="90093"/>
                </a:lnTo>
                <a:lnTo>
                  <a:pt x="218471" y="87938"/>
                </a:lnTo>
                <a:lnTo>
                  <a:pt x="215051" y="83643"/>
                </a:lnTo>
                <a:lnTo>
                  <a:pt x="211488" y="79349"/>
                </a:lnTo>
                <a:lnTo>
                  <a:pt x="209778" y="72365"/>
                </a:lnTo>
                <a:lnTo>
                  <a:pt x="209778" y="53261"/>
                </a:lnTo>
                <a:lnTo>
                  <a:pt x="211631" y="46353"/>
                </a:lnTo>
                <a:lnTo>
                  <a:pt x="218756" y="37642"/>
                </a:lnTo>
                <a:lnTo>
                  <a:pt x="223317" y="35471"/>
                </a:lnTo>
                <a:lnTo>
                  <a:pt x="251046" y="35471"/>
                </a:lnTo>
                <a:lnTo>
                  <a:pt x="250964" y="35319"/>
                </a:lnTo>
                <a:lnTo>
                  <a:pt x="246261" y="31437"/>
                </a:lnTo>
                <a:lnTo>
                  <a:pt x="241701" y="27555"/>
                </a:lnTo>
                <a:lnTo>
                  <a:pt x="235858" y="25614"/>
                </a:lnTo>
                <a:close/>
              </a:path>
              <a:path w="441960" h="100330">
                <a:moveTo>
                  <a:pt x="245264" y="72365"/>
                </a:moveTo>
                <a:lnTo>
                  <a:pt x="244409" y="78447"/>
                </a:lnTo>
                <a:lnTo>
                  <a:pt x="242413" y="82925"/>
                </a:lnTo>
                <a:lnTo>
                  <a:pt x="239421" y="85798"/>
                </a:lnTo>
                <a:lnTo>
                  <a:pt x="236570" y="88656"/>
                </a:lnTo>
                <a:lnTo>
                  <a:pt x="232865" y="90093"/>
                </a:lnTo>
                <a:lnTo>
                  <a:pt x="250179" y="90093"/>
                </a:lnTo>
                <a:lnTo>
                  <a:pt x="251962" y="88473"/>
                </a:lnTo>
                <a:lnTo>
                  <a:pt x="255097" y="82085"/>
                </a:lnTo>
                <a:lnTo>
                  <a:pt x="256237" y="73969"/>
                </a:lnTo>
                <a:lnTo>
                  <a:pt x="245264" y="72365"/>
                </a:lnTo>
                <a:close/>
              </a:path>
              <a:path w="441960" h="100330">
                <a:moveTo>
                  <a:pt x="251046" y="35471"/>
                </a:moveTo>
                <a:lnTo>
                  <a:pt x="232865" y="35471"/>
                </a:lnTo>
                <a:lnTo>
                  <a:pt x="236000" y="36694"/>
                </a:lnTo>
                <a:lnTo>
                  <a:pt x="241416" y="41585"/>
                </a:lnTo>
                <a:lnTo>
                  <a:pt x="243269" y="45191"/>
                </a:lnTo>
                <a:lnTo>
                  <a:pt x="244266" y="49975"/>
                </a:lnTo>
                <a:lnTo>
                  <a:pt x="255240" y="48187"/>
                </a:lnTo>
                <a:lnTo>
                  <a:pt x="253957" y="40897"/>
                </a:lnTo>
                <a:lnTo>
                  <a:pt x="251046" y="35471"/>
                </a:lnTo>
                <a:close/>
              </a:path>
              <a:path w="441960" h="100330">
                <a:moveTo>
                  <a:pt x="302126" y="25614"/>
                </a:moveTo>
                <a:lnTo>
                  <a:pt x="284027" y="25614"/>
                </a:lnTo>
                <a:lnTo>
                  <a:pt x="276616" y="28930"/>
                </a:lnTo>
                <a:lnTo>
                  <a:pt x="262080" y="63409"/>
                </a:lnTo>
                <a:lnTo>
                  <a:pt x="262615" y="71613"/>
                </a:lnTo>
                <a:lnTo>
                  <a:pt x="284170" y="100119"/>
                </a:lnTo>
                <a:lnTo>
                  <a:pt x="301556" y="100119"/>
                </a:lnTo>
                <a:lnTo>
                  <a:pt x="307827" y="98086"/>
                </a:lnTo>
                <a:lnTo>
                  <a:pt x="312815" y="94036"/>
                </a:lnTo>
                <a:lnTo>
                  <a:pt x="317791" y="90093"/>
                </a:lnTo>
                <a:lnTo>
                  <a:pt x="288302" y="90093"/>
                </a:lnTo>
                <a:lnTo>
                  <a:pt x="283600" y="88030"/>
                </a:lnTo>
                <a:lnTo>
                  <a:pt x="280037" y="83919"/>
                </a:lnTo>
                <a:lnTo>
                  <a:pt x="276331" y="79792"/>
                </a:lnTo>
                <a:lnTo>
                  <a:pt x="274194" y="73786"/>
                </a:lnTo>
                <a:lnTo>
                  <a:pt x="273766" y="65915"/>
                </a:lnTo>
                <a:lnTo>
                  <a:pt x="323361" y="65915"/>
                </a:lnTo>
                <a:lnTo>
                  <a:pt x="323361" y="62690"/>
                </a:lnTo>
                <a:lnTo>
                  <a:pt x="322939" y="56058"/>
                </a:lnTo>
                <a:lnTo>
                  <a:pt x="274479" y="56058"/>
                </a:lnTo>
                <a:lnTo>
                  <a:pt x="274764" y="49730"/>
                </a:lnTo>
                <a:lnTo>
                  <a:pt x="276759" y="44718"/>
                </a:lnTo>
                <a:lnTo>
                  <a:pt x="280180" y="41019"/>
                </a:lnTo>
                <a:lnTo>
                  <a:pt x="283742" y="37321"/>
                </a:lnTo>
                <a:lnTo>
                  <a:pt x="288160" y="35471"/>
                </a:lnTo>
                <a:lnTo>
                  <a:pt x="315078" y="35471"/>
                </a:lnTo>
                <a:lnTo>
                  <a:pt x="314952" y="35288"/>
                </a:lnTo>
                <a:lnTo>
                  <a:pt x="309394" y="28839"/>
                </a:lnTo>
                <a:lnTo>
                  <a:pt x="302126" y="25614"/>
                </a:lnTo>
                <a:close/>
              </a:path>
              <a:path w="441960" h="100330">
                <a:moveTo>
                  <a:pt x="311390" y="75589"/>
                </a:moveTo>
                <a:lnTo>
                  <a:pt x="309679" y="80602"/>
                </a:lnTo>
                <a:lnTo>
                  <a:pt x="307399" y="84270"/>
                </a:lnTo>
                <a:lnTo>
                  <a:pt x="304406" y="86593"/>
                </a:lnTo>
                <a:lnTo>
                  <a:pt x="301556" y="88931"/>
                </a:lnTo>
                <a:lnTo>
                  <a:pt x="297993" y="90093"/>
                </a:lnTo>
                <a:lnTo>
                  <a:pt x="317791" y="90093"/>
                </a:lnTo>
                <a:lnTo>
                  <a:pt x="317945" y="89971"/>
                </a:lnTo>
                <a:lnTo>
                  <a:pt x="321223" y="84301"/>
                </a:lnTo>
                <a:lnTo>
                  <a:pt x="323076" y="77011"/>
                </a:lnTo>
                <a:lnTo>
                  <a:pt x="311390" y="75589"/>
                </a:lnTo>
                <a:close/>
              </a:path>
              <a:path w="441960" h="100330">
                <a:moveTo>
                  <a:pt x="315078" y="35471"/>
                </a:moveTo>
                <a:lnTo>
                  <a:pt x="298991" y="35471"/>
                </a:lnTo>
                <a:lnTo>
                  <a:pt x="303694" y="37794"/>
                </a:lnTo>
                <a:lnTo>
                  <a:pt x="307399" y="42456"/>
                </a:lnTo>
                <a:lnTo>
                  <a:pt x="309679" y="45436"/>
                </a:lnTo>
                <a:lnTo>
                  <a:pt x="311105" y="49975"/>
                </a:lnTo>
                <a:lnTo>
                  <a:pt x="311532" y="56058"/>
                </a:lnTo>
                <a:lnTo>
                  <a:pt x="322939" y="56058"/>
                </a:lnTo>
                <a:lnTo>
                  <a:pt x="322828" y="54325"/>
                </a:lnTo>
                <a:lnTo>
                  <a:pt x="321241" y="46972"/>
                </a:lnTo>
                <a:lnTo>
                  <a:pt x="318611" y="40627"/>
                </a:lnTo>
                <a:lnTo>
                  <a:pt x="315078" y="35471"/>
                </a:lnTo>
                <a:close/>
              </a:path>
              <a:path w="441960" h="100330">
                <a:moveTo>
                  <a:pt x="350723" y="27234"/>
                </a:moveTo>
                <a:lnTo>
                  <a:pt x="340747" y="27234"/>
                </a:lnTo>
                <a:lnTo>
                  <a:pt x="340747" y="98514"/>
                </a:lnTo>
                <a:lnTo>
                  <a:pt x="352006" y="98514"/>
                </a:lnTo>
                <a:lnTo>
                  <a:pt x="352069" y="50158"/>
                </a:lnTo>
                <a:lnTo>
                  <a:pt x="353716" y="44213"/>
                </a:lnTo>
                <a:lnTo>
                  <a:pt x="357279" y="40927"/>
                </a:lnTo>
                <a:lnTo>
                  <a:pt x="360699" y="37642"/>
                </a:lnTo>
                <a:lnTo>
                  <a:pt x="361665" y="37260"/>
                </a:lnTo>
                <a:lnTo>
                  <a:pt x="350723" y="37260"/>
                </a:lnTo>
                <a:lnTo>
                  <a:pt x="350723" y="27234"/>
                </a:lnTo>
                <a:close/>
              </a:path>
              <a:path w="441960" h="100330">
                <a:moveTo>
                  <a:pt x="391972" y="36006"/>
                </a:moveTo>
                <a:lnTo>
                  <a:pt x="372670" y="36006"/>
                </a:lnTo>
                <a:lnTo>
                  <a:pt x="375235" y="36755"/>
                </a:lnTo>
                <a:lnTo>
                  <a:pt x="379796" y="39735"/>
                </a:lnTo>
                <a:lnTo>
                  <a:pt x="381221" y="41676"/>
                </a:lnTo>
                <a:lnTo>
                  <a:pt x="382273" y="44213"/>
                </a:lnTo>
                <a:lnTo>
                  <a:pt x="383073" y="46445"/>
                </a:lnTo>
                <a:lnTo>
                  <a:pt x="383501" y="50158"/>
                </a:lnTo>
                <a:lnTo>
                  <a:pt x="383501" y="98514"/>
                </a:lnTo>
                <a:lnTo>
                  <a:pt x="394759" y="98514"/>
                </a:lnTo>
                <a:lnTo>
                  <a:pt x="394759" y="49012"/>
                </a:lnTo>
                <a:lnTo>
                  <a:pt x="394474" y="45069"/>
                </a:lnTo>
                <a:lnTo>
                  <a:pt x="394189" y="42807"/>
                </a:lnTo>
                <a:lnTo>
                  <a:pt x="393477" y="39460"/>
                </a:lnTo>
                <a:lnTo>
                  <a:pt x="392337" y="36541"/>
                </a:lnTo>
                <a:lnTo>
                  <a:pt x="391972" y="36006"/>
                </a:lnTo>
                <a:close/>
              </a:path>
              <a:path w="441960" h="100330">
                <a:moveTo>
                  <a:pt x="375948" y="25614"/>
                </a:moveTo>
                <a:lnTo>
                  <a:pt x="362694" y="25614"/>
                </a:lnTo>
                <a:lnTo>
                  <a:pt x="355711" y="29496"/>
                </a:lnTo>
                <a:lnTo>
                  <a:pt x="350723" y="37260"/>
                </a:lnTo>
                <a:lnTo>
                  <a:pt x="361665" y="37260"/>
                </a:lnTo>
                <a:lnTo>
                  <a:pt x="364832" y="36006"/>
                </a:lnTo>
                <a:lnTo>
                  <a:pt x="391972" y="36006"/>
                </a:lnTo>
                <a:lnTo>
                  <a:pt x="390627" y="34035"/>
                </a:lnTo>
                <a:lnTo>
                  <a:pt x="389059" y="31528"/>
                </a:lnTo>
                <a:lnTo>
                  <a:pt x="386494" y="29496"/>
                </a:lnTo>
                <a:lnTo>
                  <a:pt x="379653" y="26393"/>
                </a:lnTo>
                <a:lnTo>
                  <a:pt x="375948" y="25614"/>
                </a:lnTo>
                <a:close/>
              </a:path>
              <a:path w="441960" h="100330">
                <a:moveTo>
                  <a:pt x="428820" y="36541"/>
                </a:moveTo>
                <a:lnTo>
                  <a:pt x="417561" y="36541"/>
                </a:lnTo>
                <a:lnTo>
                  <a:pt x="417652" y="85844"/>
                </a:lnTo>
                <a:lnTo>
                  <a:pt x="417989" y="89619"/>
                </a:lnTo>
                <a:lnTo>
                  <a:pt x="419984" y="94143"/>
                </a:lnTo>
                <a:lnTo>
                  <a:pt x="421552" y="95977"/>
                </a:lnTo>
                <a:lnTo>
                  <a:pt x="423832" y="97337"/>
                </a:lnTo>
                <a:lnTo>
                  <a:pt x="425970" y="98713"/>
                </a:lnTo>
                <a:lnTo>
                  <a:pt x="429105" y="99400"/>
                </a:lnTo>
                <a:lnTo>
                  <a:pt x="435661" y="99400"/>
                </a:lnTo>
                <a:lnTo>
                  <a:pt x="438511" y="99049"/>
                </a:lnTo>
                <a:lnTo>
                  <a:pt x="441789" y="98330"/>
                </a:lnTo>
                <a:lnTo>
                  <a:pt x="440138" y="88121"/>
                </a:lnTo>
                <a:lnTo>
                  <a:pt x="433380" y="88121"/>
                </a:lnTo>
                <a:lnTo>
                  <a:pt x="432098" y="87816"/>
                </a:lnTo>
                <a:lnTo>
                  <a:pt x="430388" y="86624"/>
                </a:lnTo>
                <a:lnTo>
                  <a:pt x="429818" y="85844"/>
                </a:lnTo>
                <a:lnTo>
                  <a:pt x="428962" y="83934"/>
                </a:lnTo>
                <a:lnTo>
                  <a:pt x="428820" y="81733"/>
                </a:lnTo>
                <a:lnTo>
                  <a:pt x="428820" y="36541"/>
                </a:lnTo>
                <a:close/>
              </a:path>
              <a:path w="441960" h="100330">
                <a:moveTo>
                  <a:pt x="440078" y="87755"/>
                </a:moveTo>
                <a:lnTo>
                  <a:pt x="438083" y="87999"/>
                </a:lnTo>
                <a:lnTo>
                  <a:pt x="436516" y="88121"/>
                </a:lnTo>
                <a:lnTo>
                  <a:pt x="440138" y="88121"/>
                </a:lnTo>
                <a:lnTo>
                  <a:pt x="440078" y="87755"/>
                </a:lnTo>
                <a:close/>
              </a:path>
              <a:path w="441960" h="100330">
                <a:moveTo>
                  <a:pt x="440078" y="27234"/>
                </a:moveTo>
                <a:lnTo>
                  <a:pt x="409438" y="27234"/>
                </a:lnTo>
                <a:lnTo>
                  <a:pt x="409438" y="36541"/>
                </a:lnTo>
                <a:lnTo>
                  <a:pt x="440078" y="36541"/>
                </a:lnTo>
                <a:lnTo>
                  <a:pt x="440078" y="27234"/>
                </a:lnTo>
                <a:close/>
              </a:path>
              <a:path w="441960" h="100330">
                <a:moveTo>
                  <a:pt x="428820" y="2338"/>
                </a:moveTo>
                <a:lnTo>
                  <a:pt x="417561" y="9490"/>
                </a:lnTo>
                <a:lnTo>
                  <a:pt x="417561" y="27234"/>
                </a:lnTo>
                <a:lnTo>
                  <a:pt x="428820" y="27234"/>
                </a:lnTo>
                <a:lnTo>
                  <a:pt x="428820" y="2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8049" y="1939799"/>
            <a:ext cx="72253" cy="98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9308" y="1939799"/>
            <a:ext cx="441959" cy="100330"/>
          </a:xfrm>
          <a:custGeom>
            <a:avLst/>
            <a:gdLst/>
            <a:ahLst/>
            <a:cxnLst/>
            <a:rect l="l" t="t" r="r" b="b"/>
            <a:pathLst>
              <a:path w="441959" h="100330">
                <a:moveTo>
                  <a:pt x="40758" y="0"/>
                </a:moveTo>
                <a:lnTo>
                  <a:pt x="0" y="0"/>
                </a:lnTo>
                <a:lnTo>
                  <a:pt x="0" y="98514"/>
                </a:lnTo>
                <a:lnTo>
                  <a:pt x="12256" y="98514"/>
                </a:lnTo>
                <a:lnTo>
                  <a:pt x="12256" y="58396"/>
                </a:lnTo>
                <a:lnTo>
                  <a:pt x="35770" y="58396"/>
                </a:lnTo>
                <a:lnTo>
                  <a:pt x="65162" y="46934"/>
                </a:lnTo>
                <a:lnTo>
                  <a:pt x="12256" y="46934"/>
                </a:lnTo>
                <a:lnTo>
                  <a:pt x="12256" y="11645"/>
                </a:lnTo>
                <a:lnTo>
                  <a:pt x="65855" y="11645"/>
                </a:lnTo>
                <a:lnTo>
                  <a:pt x="65555" y="10988"/>
                </a:lnTo>
                <a:lnTo>
                  <a:pt x="48596" y="901"/>
                </a:lnTo>
                <a:lnTo>
                  <a:pt x="45461" y="305"/>
                </a:lnTo>
                <a:lnTo>
                  <a:pt x="40758" y="0"/>
                </a:lnTo>
                <a:close/>
              </a:path>
              <a:path w="441959" h="100330">
                <a:moveTo>
                  <a:pt x="65855" y="11645"/>
                </a:moveTo>
                <a:lnTo>
                  <a:pt x="41328" y="11645"/>
                </a:lnTo>
                <a:lnTo>
                  <a:pt x="45033" y="11951"/>
                </a:lnTo>
                <a:lnTo>
                  <a:pt x="47171" y="12547"/>
                </a:lnTo>
                <a:lnTo>
                  <a:pt x="50306" y="13494"/>
                </a:lnTo>
                <a:lnTo>
                  <a:pt x="52872" y="15435"/>
                </a:lnTo>
                <a:lnTo>
                  <a:pt x="54724" y="18354"/>
                </a:lnTo>
                <a:lnTo>
                  <a:pt x="56720" y="21289"/>
                </a:lnTo>
                <a:lnTo>
                  <a:pt x="57717" y="24773"/>
                </a:lnTo>
                <a:lnTo>
                  <a:pt x="57717" y="34570"/>
                </a:lnTo>
                <a:lnTo>
                  <a:pt x="56007" y="39017"/>
                </a:lnTo>
                <a:lnTo>
                  <a:pt x="49451" y="45344"/>
                </a:lnTo>
                <a:lnTo>
                  <a:pt x="43893" y="46934"/>
                </a:lnTo>
                <a:lnTo>
                  <a:pt x="65162" y="46934"/>
                </a:lnTo>
                <a:lnTo>
                  <a:pt x="67693" y="43908"/>
                </a:lnTo>
                <a:lnTo>
                  <a:pt x="70258" y="36832"/>
                </a:lnTo>
                <a:lnTo>
                  <a:pt x="70258" y="23581"/>
                </a:lnTo>
                <a:lnTo>
                  <a:pt x="69261" y="19103"/>
                </a:lnTo>
                <a:lnTo>
                  <a:pt x="65855" y="11645"/>
                </a:lnTo>
                <a:close/>
              </a:path>
              <a:path w="441959" h="100330">
                <a:moveTo>
                  <a:pt x="120423" y="25614"/>
                </a:moveTo>
                <a:lnTo>
                  <a:pt x="102324" y="25614"/>
                </a:lnTo>
                <a:lnTo>
                  <a:pt x="94913" y="28930"/>
                </a:lnTo>
                <a:lnTo>
                  <a:pt x="80377" y="63409"/>
                </a:lnTo>
                <a:lnTo>
                  <a:pt x="80911" y="71613"/>
                </a:lnTo>
                <a:lnTo>
                  <a:pt x="102466" y="100119"/>
                </a:lnTo>
                <a:lnTo>
                  <a:pt x="119853" y="100119"/>
                </a:lnTo>
                <a:lnTo>
                  <a:pt x="126123" y="98086"/>
                </a:lnTo>
                <a:lnTo>
                  <a:pt x="131111" y="94036"/>
                </a:lnTo>
                <a:lnTo>
                  <a:pt x="136087" y="90093"/>
                </a:lnTo>
                <a:lnTo>
                  <a:pt x="106599" y="90093"/>
                </a:lnTo>
                <a:lnTo>
                  <a:pt x="101896" y="88030"/>
                </a:lnTo>
                <a:lnTo>
                  <a:pt x="98333" y="83919"/>
                </a:lnTo>
                <a:lnTo>
                  <a:pt x="94628" y="79792"/>
                </a:lnTo>
                <a:lnTo>
                  <a:pt x="92490" y="73786"/>
                </a:lnTo>
                <a:lnTo>
                  <a:pt x="92063" y="65915"/>
                </a:lnTo>
                <a:lnTo>
                  <a:pt x="141657" y="65915"/>
                </a:lnTo>
                <a:lnTo>
                  <a:pt x="141657" y="62690"/>
                </a:lnTo>
                <a:lnTo>
                  <a:pt x="141235" y="56058"/>
                </a:lnTo>
                <a:lnTo>
                  <a:pt x="92775" y="56058"/>
                </a:lnTo>
                <a:lnTo>
                  <a:pt x="93060" y="49730"/>
                </a:lnTo>
                <a:lnTo>
                  <a:pt x="95055" y="44718"/>
                </a:lnTo>
                <a:lnTo>
                  <a:pt x="98476" y="41019"/>
                </a:lnTo>
                <a:lnTo>
                  <a:pt x="102039" y="37321"/>
                </a:lnTo>
                <a:lnTo>
                  <a:pt x="106456" y="35471"/>
                </a:lnTo>
                <a:lnTo>
                  <a:pt x="133374" y="35471"/>
                </a:lnTo>
                <a:lnTo>
                  <a:pt x="133249" y="35288"/>
                </a:lnTo>
                <a:lnTo>
                  <a:pt x="127691" y="28839"/>
                </a:lnTo>
                <a:lnTo>
                  <a:pt x="120423" y="25614"/>
                </a:lnTo>
                <a:close/>
              </a:path>
              <a:path w="441959" h="100330">
                <a:moveTo>
                  <a:pt x="129686" y="75589"/>
                </a:moveTo>
                <a:lnTo>
                  <a:pt x="127976" y="80602"/>
                </a:lnTo>
                <a:lnTo>
                  <a:pt x="125696" y="84270"/>
                </a:lnTo>
                <a:lnTo>
                  <a:pt x="122703" y="86593"/>
                </a:lnTo>
                <a:lnTo>
                  <a:pt x="119853" y="88931"/>
                </a:lnTo>
                <a:lnTo>
                  <a:pt x="116290" y="90093"/>
                </a:lnTo>
                <a:lnTo>
                  <a:pt x="136087" y="90093"/>
                </a:lnTo>
                <a:lnTo>
                  <a:pt x="136242" y="89971"/>
                </a:lnTo>
                <a:lnTo>
                  <a:pt x="139519" y="84301"/>
                </a:lnTo>
                <a:lnTo>
                  <a:pt x="141372" y="77011"/>
                </a:lnTo>
                <a:lnTo>
                  <a:pt x="129686" y="75589"/>
                </a:lnTo>
                <a:close/>
              </a:path>
              <a:path w="441959" h="100330">
                <a:moveTo>
                  <a:pt x="133374" y="35471"/>
                </a:moveTo>
                <a:lnTo>
                  <a:pt x="117287" y="35471"/>
                </a:lnTo>
                <a:lnTo>
                  <a:pt x="121990" y="37794"/>
                </a:lnTo>
                <a:lnTo>
                  <a:pt x="125696" y="42456"/>
                </a:lnTo>
                <a:lnTo>
                  <a:pt x="127976" y="45436"/>
                </a:lnTo>
                <a:lnTo>
                  <a:pt x="129401" y="49975"/>
                </a:lnTo>
                <a:lnTo>
                  <a:pt x="129828" y="56058"/>
                </a:lnTo>
                <a:lnTo>
                  <a:pt x="141235" y="56058"/>
                </a:lnTo>
                <a:lnTo>
                  <a:pt x="141125" y="54325"/>
                </a:lnTo>
                <a:lnTo>
                  <a:pt x="139537" y="46972"/>
                </a:lnTo>
                <a:lnTo>
                  <a:pt x="136907" y="40627"/>
                </a:lnTo>
                <a:lnTo>
                  <a:pt x="133374" y="35471"/>
                </a:lnTo>
                <a:close/>
              </a:path>
              <a:path w="441959" h="100330">
                <a:moveTo>
                  <a:pt x="169019" y="27234"/>
                </a:moveTo>
                <a:lnTo>
                  <a:pt x="158901" y="27234"/>
                </a:lnTo>
                <a:lnTo>
                  <a:pt x="158901" y="98514"/>
                </a:lnTo>
                <a:lnTo>
                  <a:pt x="170017" y="98514"/>
                </a:lnTo>
                <a:lnTo>
                  <a:pt x="170017" y="56058"/>
                </a:lnTo>
                <a:lnTo>
                  <a:pt x="170730" y="51412"/>
                </a:lnTo>
                <a:lnTo>
                  <a:pt x="180420" y="37978"/>
                </a:lnTo>
                <a:lnTo>
                  <a:pt x="169019" y="37978"/>
                </a:lnTo>
                <a:lnTo>
                  <a:pt x="169019" y="27234"/>
                </a:lnTo>
                <a:close/>
              </a:path>
              <a:path w="441959" h="100330">
                <a:moveTo>
                  <a:pt x="187261" y="25614"/>
                </a:moveTo>
                <a:lnTo>
                  <a:pt x="180705" y="25614"/>
                </a:lnTo>
                <a:lnTo>
                  <a:pt x="178283" y="26424"/>
                </a:lnTo>
                <a:lnTo>
                  <a:pt x="174007" y="29649"/>
                </a:lnTo>
                <a:lnTo>
                  <a:pt x="171585" y="32965"/>
                </a:lnTo>
                <a:lnTo>
                  <a:pt x="169019" y="37978"/>
                </a:lnTo>
                <a:lnTo>
                  <a:pt x="185551" y="37978"/>
                </a:lnTo>
                <a:lnTo>
                  <a:pt x="188401" y="38864"/>
                </a:lnTo>
                <a:lnTo>
                  <a:pt x="191109" y="40652"/>
                </a:lnTo>
                <a:lnTo>
                  <a:pt x="194957" y="29373"/>
                </a:lnTo>
                <a:lnTo>
                  <a:pt x="191109" y="26867"/>
                </a:lnTo>
                <a:lnTo>
                  <a:pt x="187261" y="25614"/>
                </a:lnTo>
                <a:close/>
              </a:path>
              <a:path w="441959" h="100330">
                <a:moveTo>
                  <a:pt x="235858" y="25614"/>
                </a:moveTo>
                <a:lnTo>
                  <a:pt x="222889" y="25614"/>
                </a:lnTo>
                <a:lnTo>
                  <a:pt x="217616" y="27050"/>
                </a:lnTo>
                <a:lnTo>
                  <a:pt x="207925" y="32782"/>
                </a:lnTo>
                <a:lnTo>
                  <a:pt x="204220" y="37107"/>
                </a:lnTo>
                <a:lnTo>
                  <a:pt x="201940" y="42899"/>
                </a:lnTo>
                <a:lnTo>
                  <a:pt x="199517" y="48691"/>
                </a:lnTo>
                <a:lnTo>
                  <a:pt x="198235" y="55400"/>
                </a:lnTo>
                <a:lnTo>
                  <a:pt x="198235" y="63042"/>
                </a:lnTo>
                <a:lnTo>
                  <a:pt x="219469" y="100119"/>
                </a:lnTo>
                <a:lnTo>
                  <a:pt x="235715" y="100119"/>
                </a:lnTo>
                <a:lnTo>
                  <a:pt x="241843" y="97796"/>
                </a:lnTo>
                <a:lnTo>
                  <a:pt x="246831" y="93134"/>
                </a:lnTo>
                <a:lnTo>
                  <a:pt x="250179" y="90093"/>
                </a:lnTo>
                <a:lnTo>
                  <a:pt x="222889" y="90093"/>
                </a:lnTo>
                <a:lnTo>
                  <a:pt x="218471" y="87938"/>
                </a:lnTo>
                <a:lnTo>
                  <a:pt x="215051" y="83643"/>
                </a:lnTo>
                <a:lnTo>
                  <a:pt x="211488" y="79349"/>
                </a:lnTo>
                <a:lnTo>
                  <a:pt x="209778" y="72365"/>
                </a:lnTo>
                <a:lnTo>
                  <a:pt x="209778" y="53261"/>
                </a:lnTo>
                <a:lnTo>
                  <a:pt x="211631" y="46353"/>
                </a:lnTo>
                <a:lnTo>
                  <a:pt x="218756" y="37642"/>
                </a:lnTo>
                <a:lnTo>
                  <a:pt x="223317" y="35471"/>
                </a:lnTo>
                <a:lnTo>
                  <a:pt x="251046" y="35471"/>
                </a:lnTo>
                <a:lnTo>
                  <a:pt x="250964" y="35319"/>
                </a:lnTo>
                <a:lnTo>
                  <a:pt x="246261" y="31437"/>
                </a:lnTo>
                <a:lnTo>
                  <a:pt x="241701" y="27555"/>
                </a:lnTo>
                <a:lnTo>
                  <a:pt x="235858" y="25614"/>
                </a:lnTo>
                <a:close/>
              </a:path>
              <a:path w="441959" h="100330">
                <a:moveTo>
                  <a:pt x="245264" y="72365"/>
                </a:moveTo>
                <a:lnTo>
                  <a:pt x="244409" y="78447"/>
                </a:lnTo>
                <a:lnTo>
                  <a:pt x="242413" y="82925"/>
                </a:lnTo>
                <a:lnTo>
                  <a:pt x="239421" y="85798"/>
                </a:lnTo>
                <a:lnTo>
                  <a:pt x="236570" y="88656"/>
                </a:lnTo>
                <a:lnTo>
                  <a:pt x="232865" y="90093"/>
                </a:lnTo>
                <a:lnTo>
                  <a:pt x="250179" y="90093"/>
                </a:lnTo>
                <a:lnTo>
                  <a:pt x="251962" y="88473"/>
                </a:lnTo>
                <a:lnTo>
                  <a:pt x="255097" y="82085"/>
                </a:lnTo>
                <a:lnTo>
                  <a:pt x="256237" y="73969"/>
                </a:lnTo>
                <a:lnTo>
                  <a:pt x="245264" y="72365"/>
                </a:lnTo>
                <a:close/>
              </a:path>
              <a:path w="441959" h="100330">
                <a:moveTo>
                  <a:pt x="251046" y="35471"/>
                </a:moveTo>
                <a:lnTo>
                  <a:pt x="232865" y="35471"/>
                </a:lnTo>
                <a:lnTo>
                  <a:pt x="236000" y="36694"/>
                </a:lnTo>
                <a:lnTo>
                  <a:pt x="241416" y="41585"/>
                </a:lnTo>
                <a:lnTo>
                  <a:pt x="243269" y="45191"/>
                </a:lnTo>
                <a:lnTo>
                  <a:pt x="244266" y="49975"/>
                </a:lnTo>
                <a:lnTo>
                  <a:pt x="255240" y="48187"/>
                </a:lnTo>
                <a:lnTo>
                  <a:pt x="253957" y="40897"/>
                </a:lnTo>
                <a:lnTo>
                  <a:pt x="251046" y="35471"/>
                </a:lnTo>
                <a:close/>
              </a:path>
              <a:path w="441959" h="100330">
                <a:moveTo>
                  <a:pt x="302126" y="25614"/>
                </a:moveTo>
                <a:lnTo>
                  <a:pt x="284027" y="25614"/>
                </a:lnTo>
                <a:lnTo>
                  <a:pt x="276616" y="28930"/>
                </a:lnTo>
                <a:lnTo>
                  <a:pt x="262080" y="63409"/>
                </a:lnTo>
                <a:lnTo>
                  <a:pt x="262615" y="71613"/>
                </a:lnTo>
                <a:lnTo>
                  <a:pt x="284170" y="100119"/>
                </a:lnTo>
                <a:lnTo>
                  <a:pt x="301556" y="100119"/>
                </a:lnTo>
                <a:lnTo>
                  <a:pt x="307827" y="98086"/>
                </a:lnTo>
                <a:lnTo>
                  <a:pt x="312815" y="94036"/>
                </a:lnTo>
                <a:lnTo>
                  <a:pt x="317791" y="90093"/>
                </a:lnTo>
                <a:lnTo>
                  <a:pt x="288302" y="90093"/>
                </a:lnTo>
                <a:lnTo>
                  <a:pt x="283600" y="88030"/>
                </a:lnTo>
                <a:lnTo>
                  <a:pt x="280037" y="83919"/>
                </a:lnTo>
                <a:lnTo>
                  <a:pt x="276331" y="79792"/>
                </a:lnTo>
                <a:lnTo>
                  <a:pt x="274194" y="73786"/>
                </a:lnTo>
                <a:lnTo>
                  <a:pt x="273766" y="65915"/>
                </a:lnTo>
                <a:lnTo>
                  <a:pt x="323361" y="65915"/>
                </a:lnTo>
                <a:lnTo>
                  <a:pt x="323361" y="62690"/>
                </a:lnTo>
                <a:lnTo>
                  <a:pt x="322939" y="56058"/>
                </a:lnTo>
                <a:lnTo>
                  <a:pt x="274479" y="56058"/>
                </a:lnTo>
                <a:lnTo>
                  <a:pt x="274764" y="49730"/>
                </a:lnTo>
                <a:lnTo>
                  <a:pt x="276759" y="44718"/>
                </a:lnTo>
                <a:lnTo>
                  <a:pt x="280180" y="41019"/>
                </a:lnTo>
                <a:lnTo>
                  <a:pt x="283742" y="37321"/>
                </a:lnTo>
                <a:lnTo>
                  <a:pt x="288160" y="35471"/>
                </a:lnTo>
                <a:lnTo>
                  <a:pt x="315078" y="35471"/>
                </a:lnTo>
                <a:lnTo>
                  <a:pt x="314952" y="35288"/>
                </a:lnTo>
                <a:lnTo>
                  <a:pt x="309394" y="28839"/>
                </a:lnTo>
                <a:lnTo>
                  <a:pt x="302126" y="25614"/>
                </a:lnTo>
                <a:close/>
              </a:path>
              <a:path w="441959" h="100330">
                <a:moveTo>
                  <a:pt x="311390" y="75589"/>
                </a:moveTo>
                <a:lnTo>
                  <a:pt x="309679" y="80602"/>
                </a:lnTo>
                <a:lnTo>
                  <a:pt x="307399" y="84270"/>
                </a:lnTo>
                <a:lnTo>
                  <a:pt x="304406" y="86593"/>
                </a:lnTo>
                <a:lnTo>
                  <a:pt x="301556" y="88931"/>
                </a:lnTo>
                <a:lnTo>
                  <a:pt x="297993" y="90093"/>
                </a:lnTo>
                <a:lnTo>
                  <a:pt x="317791" y="90093"/>
                </a:lnTo>
                <a:lnTo>
                  <a:pt x="317945" y="89971"/>
                </a:lnTo>
                <a:lnTo>
                  <a:pt x="321223" y="84301"/>
                </a:lnTo>
                <a:lnTo>
                  <a:pt x="323076" y="77011"/>
                </a:lnTo>
                <a:lnTo>
                  <a:pt x="311390" y="75589"/>
                </a:lnTo>
                <a:close/>
              </a:path>
              <a:path w="441959" h="100330">
                <a:moveTo>
                  <a:pt x="315078" y="35471"/>
                </a:moveTo>
                <a:lnTo>
                  <a:pt x="298991" y="35471"/>
                </a:lnTo>
                <a:lnTo>
                  <a:pt x="303694" y="37794"/>
                </a:lnTo>
                <a:lnTo>
                  <a:pt x="307399" y="42456"/>
                </a:lnTo>
                <a:lnTo>
                  <a:pt x="309679" y="45436"/>
                </a:lnTo>
                <a:lnTo>
                  <a:pt x="311105" y="49975"/>
                </a:lnTo>
                <a:lnTo>
                  <a:pt x="311532" y="56058"/>
                </a:lnTo>
                <a:lnTo>
                  <a:pt x="322939" y="56058"/>
                </a:lnTo>
                <a:lnTo>
                  <a:pt x="322828" y="54325"/>
                </a:lnTo>
                <a:lnTo>
                  <a:pt x="321241" y="46972"/>
                </a:lnTo>
                <a:lnTo>
                  <a:pt x="318611" y="40627"/>
                </a:lnTo>
                <a:lnTo>
                  <a:pt x="315078" y="35471"/>
                </a:lnTo>
                <a:close/>
              </a:path>
              <a:path w="441959" h="100330">
                <a:moveTo>
                  <a:pt x="350723" y="27234"/>
                </a:moveTo>
                <a:lnTo>
                  <a:pt x="340747" y="27234"/>
                </a:lnTo>
                <a:lnTo>
                  <a:pt x="340747" y="98514"/>
                </a:lnTo>
                <a:lnTo>
                  <a:pt x="352006" y="98514"/>
                </a:lnTo>
                <a:lnTo>
                  <a:pt x="352069" y="50158"/>
                </a:lnTo>
                <a:lnTo>
                  <a:pt x="353716" y="44213"/>
                </a:lnTo>
                <a:lnTo>
                  <a:pt x="357279" y="40927"/>
                </a:lnTo>
                <a:lnTo>
                  <a:pt x="360699" y="37642"/>
                </a:lnTo>
                <a:lnTo>
                  <a:pt x="361665" y="37260"/>
                </a:lnTo>
                <a:lnTo>
                  <a:pt x="350723" y="37260"/>
                </a:lnTo>
                <a:lnTo>
                  <a:pt x="350723" y="27234"/>
                </a:lnTo>
                <a:close/>
              </a:path>
              <a:path w="441959" h="100330">
                <a:moveTo>
                  <a:pt x="391972" y="36006"/>
                </a:moveTo>
                <a:lnTo>
                  <a:pt x="372670" y="36006"/>
                </a:lnTo>
                <a:lnTo>
                  <a:pt x="375235" y="36755"/>
                </a:lnTo>
                <a:lnTo>
                  <a:pt x="379796" y="39735"/>
                </a:lnTo>
                <a:lnTo>
                  <a:pt x="381221" y="41676"/>
                </a:lnTo>
                <a:lnTo>
                  <a:pt x="382273" y="44213"/>
                </a:lnTo>
                <a:lnTo>
                  <a:pt x="383073" y="46445"/>
                </a:lnTo>
                <a:lnTo>
                  <a:pt x="383501" y="50158"/>
                </a:lnTo>
                <a:lnTo>
                  <a:pt x="383501" y="98514"/>
                </a:lnTo>
                <a:lnTo>
                  <a:pt x="394759" y="98514"/>
                </a:lnTo>
                <a:lnTo>
                  <a:pt x="394759" y="49012"/>
                </a:lnTo>
                <a:lnTo>
                  <a:pt x="394474" y="45069"/>
                </a:lnTo>
                <a:lnTo>
                  <a:pt x="394189" y="42807"/>
                </a:lnTo>
                <a:lnTo>
                  <a:pt x="393477" y="39460"/>
                </a:lnTo>
                <a:lnTo>
                  <a:pt x="392337" y="36541"/>
                </a:lnTo>
                <a:lnTo>
                  <a:pt x="391972" y="36006"/>
                </a:lnTo>
                <a:close/>
              </a:path>
              <a:path w="441959" h="100330">
                <a:moveTo>
                  <a:pt x="375948" y="25614"/>
                </a:moveTo>
                <a:lnTo>
                  <a:pt x="362694" y="25614"/>
                </a:lnTo>
                <a:lnTo>
                  <a:pt x="355711" y="29496"/>
                </a:lnTo>
                <a:lnTo>
                  <a:pt x="350723" y="37260"/>
                </a:lnTo>
                <a:lnTo>
                  <a:pt x="361665" y="37260"/>
                </a:lnTo>
                <a:lnTo>
                  <a:pt x="364832" y="36006"/>
                </a:lnTo>
                <a:lnTo>
                  <a:pt x="391972" y="36006"/>
                </a:lnTo>
                <a:lnTo>
                  <a:pt x="390627" y="34035"/>
                </a:lnTo>
                <a:lnTo>
                  <a:pt x="389059" y="31528"/>
                </a:lnTo>
                <a:lnTo>
                  <a:pt x="386494" y="29496"/>
                </a:lnTo>
                <a:lnTo>
                  <a:pt x="379653" y="26393"/>
                </a:lnTo>
                <a:lnTo>
                  <a:pt x="375948" y="25614"/>
                </a:lnTo>
                <a:close/>
              </a:path>
              <a:path w="441959" h="100330">
                <a:moveTo>
                  <a:pt x="428820" y="36541"/>
                </a:moveTo>
                <a:lnTo>
                  <a:pt x="417561" y="36541"/>
                </a:lnTo>
                <a:lnTo>
                  <a:pt x="417652" y="85844"/>
                </a:lnTo>
                <a:lnTo>
                  <a:pt x="417989" y="89619"/>
                </a:lnTo>
                <a:lnTo>
                  <a:pt x="419984" y="94143"/>
                </a:lnTo>
                <a:lnTo>
                  <a:pt x="421552" y="95977"/>
                </a:lnTo>
                <a:lnTo>
                  <a:pt x="423832" y="97337"/>
                </a:lnTo>
                <a:lnTo>
                  <a:pt x="425970" y="98713"/>
                </a:lnTo>
                <a:lnTo>
                  <a:pt x="429105" y="99400"/>
                </a:lnTo>
                <a:lnTo>
                  <a:pt x="435803" y="99400"/>
                </a:lnTo>
                <a:lnTo>
                  <a:pt x="438511" y="99049"/>
                </a:lnTo>
                <a:lnTo>
                  <a:pt x="441789" y="98330"/>
                </a:lnTo>
                <a:lnTo>
                  <a:pt x="440138" y="88121"/>
                </a:lnTo>
                <a:lnTo>
                  <a:pt x="433380" y="88121"/>
                </a:lnTo>
                <a:lnTo>
                  <a:pt x="432098" y="87816"/>
                </a:lnTo>
                <a:lnTo>
                  <a:pt x="430388" y="86624"/>
                </a:lnTo>
                <a:lnTo>
                  <a:pt x="429818" y="85844"/>
                </a:lnTo>
                <a:lnTo>
                  <a:pt x="428962" y="83934"/>
                </a:lnTo>
                <a:lnTo>
                  <a:pt x="428820" y="81733"/>
                </a:lnTo>
                <a:lnTo>
                  <a:pt x="428820" y="36541"/>
                </a:lnTo>
                <a:close/>
              </a:path>
              <a:path w="441959" h="100330">
                <a:moveTo>
                  <a:pt x="440078" y="87755"/>
                </a:moveTo>
                <a:lnTo>
                  <a:pt x="438083" y="87999"/>
                </a:lnTo>
                <a:lnTo>
                  <a:pt x="436516" y="88121"/>
                </a:lnTo>
                <a:lnTo>
                  <a:pt x="440138" y="88121"/>
                </a:lnTo>
                <a:lnTo>
                  <a:pt x="440078" y="87755"/>
                </a:lnTo>
                <a:close/>
              </a:path>
              <a:path w="441959" h="100330">
                <a:moveTo>
                  <a:pt x="440078" y="27234"/>
                </a:moveTo>
                <a:lnTo>
                  <a:pt x="409438" y="27234"/>
                </a:lnTo>
                <a:lnTo>
                  <a:pt x="409438" y="36541"/>
                </a:lnTo>
                <a:lnTo>
                  <a:pt x="440078" y="36541"/>
                </a:lnTo>
                <a:lnTo>
                  <a:pt x="440078" y="27234"/>
                </a:lnTo>
                <a:close/>
              </a:path>
              <a:path w="441959" h="100330">
                <a:moveTo>
                  <a:pt x="428820" y="2338"/>
                </a:moveTo>
                <a:lnTo>
                  <a:pt x="417561" y="9490"/>
                </a:lnTo>
                <a:lnTo>
                  <a:pt x="417561" y="27234"/>
                </a:lnTo>
                <a:lnTo>
                  <a:pt x="428820" y="27234"/>
                </a:lnTo>
                <a:lnTo>
                  <a:pt x="428820" y="2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3175" y="1939799"/>
            <a:ext cx="72253" cy="9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6420" y="1699932"/>
            <a:ext cx="273050" cy="100330"/>
          </a:xfrm>
          <a:custGeom>
            <a:avLst/>
            <a:gdLst/>
            <a:ahLst/>
            <a:cxnLst/>
            <a:rect l="l" t="t" r="r" b="b"/>
            <a:pathLst>
              <a:path w="273050" h="100330">
                <a:moveTo>
                  <a:pt x="42468" y="11645"/>
                </a:moveTo>
                <a:lnTo>
                  <a:pt x="30212" y="11645"/>
                </a:lnTo>
                <a:lnTo>
                  <a:pt x="30212" y="98499"/>
                </a:lnTo>
                <a:lnTo>
                  <a:pt x="42468" y="98499"/>
                </a:lnTo>
                <a:lnTo>
                  <a:pt x="42468" y="11645"/>
                </a:lnTo>
                <a:close/>
              </a:path>
              <a:path w="273050" h="100330">
                <a:moveTo>
                  <a:pt x="72823" y="0"/>
                </a:moveTo>
                <a:lnTo>
                  <a:pt x="0" y="0"/>
                </a:lnTo>
                <a:lnTo>
                  <a:pt x="0" y="11645"/>
                </a:lnTo>
                <a:lnTo>
                  <a:pt x="72823" y="11645"/>
                </a:lnTo>
                <a:lnTo>
                  <a:pt x="72823" y="0"/>
                </a:lnTo>
                <a:close/>
              </a:path>
              <a:path w="273050" h="100330">
                <a:moveTo>
                  <a:pt x="116290" y="25614"/>
                </a:moveTo>
                <a:lnTo>
                  <a:pt x="98903" y="25614"/>
                </a:lnTo>
                <a:lnTo>
                  <a:pt x="92063" y="28227"/>
                </a:lnTo>
                <a:lnTo>
                  <a:pt x="76101" y="62859"/>
                </a:lnTo>
                <a:lnTo>
                  <a:pt x="76638" y="71372"/>
                </a:lnTo>
                <a:lnTo>
                  <a:pt x="97906" y="100119"/>
                </a:lnTo>
                <a:lnTo>
                  <a:pt x="113012" y="100119"/>
                </a:lnTo>
                <a:lnTo>
                  <a:pt x="118427" y="98651"/>
                </a:lnTo>
                <a:lnTo>
                  <a:pt x="123273" y="95717"/>
                </a:lnTo>
                <a:lnTo>
                  <a:pt x="128261" y="92798"/>
                </a:lnTo>
                <a:lnTo>
                  <a:pt x="130722" y="90078"/>
                </a:lnTo>
                <a:lnTo>
                  <a:pt x="101611" y="90078"/>
                </a:lnTo>
                <a:lnTo>
                  <a:pt x="97051" y="87816"/>
                </a:lnTo>
                <a:lnTo>
                  <a:pt x="93203" y="83277"/>
                </a:lnTo>
                <a:lnTo>
                  <a:pt x="89497" y="78738"/>
                </a:lnTo>
                <a:lnTo>
                  <a:pt x="87645" y="71937"/>
                </a:lnTo>
                <a:lnTo>
                  <a:pt x="87673" y="53569"/>
                </a:lnTo>
                <a:lnTo>
                  <a:pt x="89497" y="46827"/>
                </a:lnTo>
                <a:lnTo>
                  <a:pt x="93203" y="42349"/>
                </a:lnTo>
                <a:lnTo>
                  <a:pt x="97051" y="37871"/>
                </a:lnTo>
                <a:lnTo>
                  <a:pt x="101611" y="35640"/>
                </a:lnTo>
                <a:lnTo>
                  <a:pt x="130008" y="35640"/>
                </a:lnTo>
                <a:lnTo>
                  <a:pt x="129686" y="35196"/>
                </a:lnTo>
                <a:lnTo>
                  <a:pt x="123843" y="28808"/>
                </a:lnTo>
                <a:lnTo>
                  <a:pt x="116290" y="25614"/>
                </a:lnTo>
                <a:close/>
              </a:path>
              <a:path w="273050" h="100330">
                <a:moveTo>
                  <a:pt x="130008" y="35640"/>
                </a:moveTo>
                <a:lnTo>
                  <a:pt x="112727" y="35640"/>
                </a:lnTo>
                <a:lnTo>
                  <a:pt x="117430" y="37901"/>
                </a:lnTo>
                <a:lnTo>
                  <a:pt x="124841" y="46980"/>
                </a:lnTo>
                <a:lnTo>
                  <a:pt x="126664" y="53569"/>
                </a:lnTo>
                <a:lnTo>
                  <a:pt x="126660" y="71937"/>
                </a:lnTo>
                <a:lnTo>
                  <a:pt x="124841" y="78738"/>
                </a:lnTo>
                <a:lnTo>
                  <a:pt x="121278" y="83277"/>
                </a:lnTo>
                <a:lnTo>
                  <a:pt x="117572" y="87816"/>
                </a:lnTo>
                <a:lnTo>
                  <a:pt x="112869" y="90078"/>
                </a:lnTo>
                <a:lnTo>
                  <a:pt x="130722" y="90078"/>
                </a:lnTo>
                <a:lnTo>
                  <a:pt x="131966" y="88702"/>
                </a:lnTo>
                <a:lnTo>
                  <a:pt x="137097" y="78203"/>
                </a:lnTo>
                <a:lnTo>
                  <a:pt x="138309" y="71372"/>
                </a:lnTo>
                <a:lnTo>
                  <a:pt x="138379" y="61789"/>
                </a:lnTo>
                <a:lnTo>
                  <a:pt x="137843" y="53748"/>
                </a:lnTo>
                <a:lnTo>
                  <a:pt x="136224" y="46636"/>
                </a:lnTo>
                <a:lnTo>
                  <a:pt x="133509" y="40452"/>
                </a:lnTo>
                <a:lnTo>
                  <a:pt x="130008" y="35640"/>
                </a:lnTo>
                <a:close/>
              </a:path>
              <a:path w="273050" h="100330">
                <a:moveTo>
                  <a:pt x="168307" y="36526"/>
                </a:moveTo>
                <a:lnTo>
                  <a:pt x="157191" y="36526"/>
                </a:lnTo>
                <a:lnTo>
                  <a:pt x="157281" y="85844"/>
                </a:lnTo>
                <a:lnTo>
                  <a:pt x="157618" y="89604"/>
                </a:lnTo>
                <a:lnTo>
                  <a:pt x="158616" y="91881"/>
                </a:lnTo>
                <a:lnTo>
                  <a:pt x="159471" y="94143"/>
                </a:lnTo>
                <a:lnTo>
                  <a:pt x="161039" y="95962"/>
                </a:lnTo>
                <a:lnTo>
                  <a:pt x="165599" y="98713"/>
                </a:lnTo>
                <a:lnTo>
                  <a:pt x="168734" y="99400"/>
                </a:lnTo>
                <a:lnTo>
                  <a:pt x="175290" y="99400"/>
                </a:lnTo>
                <a:lnTo>
                  <a:pt x="178140" y="99033"/>
                </a:lnTo>
                <a:lnTo>
                  <a:pt x="181418" y="98315"/>
                </a:lnTo>
                <a:lnTo>
                  <a:pt x="179765" y="88106"/>
                </a:lnTo>
                <a:lnTo>
                  <a:pt x="173010" y="88106"/>
                </a:lnTo>
                <a:lnTo>
                  <a:pt x="171727" y="87816"/>
                </a:lnTo>
                <a:lnTo>
                  <a:pt x="170872" y="87220"/>
                </a:lnTo>
                <a:lnTo>
                  <a:pt x="169875" y="86624"/>
                </a:lnTo>
                <a:lnTo>
                  <a:pt x="169304" y="85844"/>
                </a:lnTo>
                <a:lnTo>
                  <a:pt x="168863" y="84836"/>
                </a:lnTo>
                <a:lnTo>
                  <a:pt x="168592" y="83934"/>
                </a:lnTo>
                <a:lnTo>
                  <a:pt x="168307" y="81718"/>
                </a:lnTo>
                <a:lnTo>
                  <a:pt x="168307" y="36526"/>
                </a:lnTo>
                <a:close/>
              </a:path>
              <a:path w="273050" h="100330">
                <a:moveTo>
                  <a:pt x="179708" y="87755"/>
                </a:moveTo>
                <a:lnTo>
                  <a:pt x="177713" y="87999"/>
                </a:lnTo>
                <a:lnTo>
                  <a:pt x="176003" y="88106"/>
                </a:lnTo>
                <a:lnTo>
                  <a:pt x="179765" y="88106"/>
                </a:lnTo>
                <a:lnTo>
                  <a:pt x="179708" y="87755"/>
                </a:lnTo>
                <a:close/>
              </a:path>
              <a:path w="273050" h="100330">
                <a:moveTo>
                  <a:pt x="179708" y="27219"/>
                </a:moveTo>
                <a:lnTo>
                  <a:pt x="148925" y="27219"/>
                </a:lnTo>
                <a:lnTo>
                  <a:pt x="148925" y="36526"/>
                </a:lnTo>
                <a:lnTo>
                  <a:pt x="179708" y="36526"/>
                </a:lnTo>
                <a:lnTo>
                  <a:pt x="179708" y="27219"/>
                </a:lnTo>
                <a:close/>
              </a:path>
              <a:path w="273050" h="100330">
                <a:moveTo>
                  <a:pt x="168307" y="2323"/>
                </a:moveTo>
                <a:lnTo>
                  <a:pt x="157191" y="9490"/>
                </a:lnTo>
                <a:lnTo>
                  <a:pt x="157191" y="27219"/>
                </a:lnTo>
                <a:lnTo>
                  <a:pt x="168307" y="27219"/>
                </a:lnTo>
                <a:lnTo>
                  <a:pt x="168307" y="2323"/>
                </a:lnTo>
                <a:close/>
              </a:path>
              <a:path w="273050" h="100330">
                <a:moveTo>
                  <a:pt x="238860" y="35640"/>
                </a:moveTo>
                <a:lnTo>
                  <a:pt x="219326" y="35640"/>
                </a:lnTo>
                <a:lnTo>
                  <a:pt x="223602" y="36954"/>
                </a:lnTo>
                <a:lnTo>
                  <a:pt x="226452" y="39583"/>
                </a:lnTo>
                <a:lnTo>
                  <a:pt x="228590" y="41600"/>
                </a:lnTo>
                <a:lnTo>
                  <a:pt x="229587" y="45130"/>
                </a:lnTo>
                <a:lnTo>
                  <a:pt x="229587" y="53184"/>
                </a:lnTo>
                <a:lnTo>
                  <a:pt x="225312" y="54866"/>
                </a:lnTo>
                <a:lnTo>
                  <a:pt x="218614" y="56226"/>
                </a:lnTo>
                <a:lnTo>
                  <a:pt x="205075" y="57907"/>
                </a:lnTo>
                <a:lnTo>
                  <a:pt x="201655" y="58564"/>
                </a:lnTo>
                <a:lnTo>
                  <a:pt x="199517" y="59282"/>
                </a:lnTo>
                <a:lnTo>
                  <a:pt x="196524" y="60108"/>
                </a:lnTo>
                <a:lnTo>
                  <a:pt x="193817" y="61391"/>
                </a:lnTo>
                <a:lnTo>
                  <a:pt x="188971" y="64861"/>
                </a:lnTo>
                <a:lnTo>
                  <a:pt x="186976" y="67184"/>
                </a:lnTo>
                <a:lnTo>
                  <a:pt x="184126" y="73037"/>
                </a:lnTo>
                <a:lnTo>
                  <a:pt x="183413" y="76231"/>
                </a:lnTo>
                <a:lnTo>
                  <a:pt x="183413" y="85661"/>
                </a:lnTo>
                <a:lnTo>
                  <a:pt x="185266" y="90567"/>
                </a:lnTo>
                <a:lnTo>
                  <a:pt x="189256" y="94387"/>
                </a:lnTo>
                <a:lnTo>
                  <a:pt x="193104" y="98208"/>
                </a:lnTo>
                <a:lnTo>
                  <a:pt x="198662" y="100119"/>
                </a:lnTo>
                <a:lnTo>
                  <a:pt x="210491" y="100119"/>
                </a:lnTo>
                <a:lnTo>
                  <a:pt x="214623" y="99339"/>
                </a:lnTo>
                <a:lnTo>
                  <a:pt x="222319" y="96237"/>
                </a:lnTo>
                <a:lnTo>
                  <a:pt x="226452" y="93547"/>
                </a:lnTo>
                <a:lnTo>
                  <a:pt x="229626" y="90613"/>
                </a:lnTo>
                <a:lnTo>
                  <a:pt x="204363" y="90613"/>
                </a:lnTo>
                <a:lnTo>
                  <a:pt x="201085" y="89543"/>
                </a:lnTo>
                <a:lnTo>
                  <a:pt x="196524" y="85248"/>
                </a:lnTo>
                <a:lnTo>
                  <a:pt x="195462" y="82742"/>
                </a:lnTo>
                <a:lnTo>
                  <a:pt x="195384" y="77194"/>
                </a:lnTo>
                <a:lnTo>
                  <a:pt x="195954" y="75284"/>
                </a:lnTo>
                <a:lnTo>
                  <a:pt x="219326" y="66022"/>
                </a:lnTo>
                <a:lnTo>
                  <a:pt x="225454" y="64479"/>
                </a:lnTo>
                <a:lnTo>
                  <a:pt x="229587" y="62675"/>
                </a:lnTo>
                <a:lnTo>
                  <a:pt x="240988" y="62675"/>
                </a:lnTo>
                <a:lnTo>
                  <a:pt x="240871" y="44060"/>
                </a:lnTo>
                <a:lnTo>
                  <a:pt x="240846" y="43403"/>
                </a:lnTo>
                <a:lnTo>
                  <a:pt x="240418" y="41371"/>
                </a:lnTo>
                <a:lnTo>
                  <a:pt x="239848" y="38024"/>
                </a:lnTo>
                <a:lnTo>
                  <a:pt x="238860" y="35640"/>
                </a:lnTo>
                <a:close/>
              </a:path>
              <a:path w="273050" h="100330">
                <a:moveTo>
                  <a:pt x="241675" y="89726"/>
                </a:moveTo>
                <a:lnTo>
                  <a:pt x="230585" y="89726"/>
                </a:lnTo>
                <a:lnTo>
                  <a:pt x="231012" y="93073"/>
                </a:lnTo>
                <a:lnTo>
                  <a:pt x="231725" y="95992"/>
                </a:lnTo>
                <a:lnTo>
                  <a:pt x="232865" y="98499"/>
                </a:lnTo>
                <a:lnTo>
                  <a:pt x="244694" y="98499"/>
                </a:lnTo>
                <a:lnTo>
                  <a:pt x="243269" y="95748"/>
                </a:lnTo>
                <a:lnTo>
                  <a:pt x="242271" y="92890"/>
                </a:lnTo>
                <a:lnTo>
                  <a:pt x="241675" y="89726"/>
                </a:lnTo>
                <a:close/>
              </a:path>
              <a:path w="273050" h="100330">
                <a:moveTo>
                  <a:pt x="240988" y="62675"/>
                </a:moveTo>
                <a:lnTo>
                  <a:pt x="229587" y="62675"/>
                </a:lnTo>
                <a:lnTo>
                  <a:pt x="229498" y="73037"/>
                </a:lnTo>
                <a:lnTo>
                  <a:pt x="229017" y="76415"/>
                </a:lnTo>
                <a:lnTo>
                  <a:pt x="227735" y="79150"/>
                </a:lnTo>
                <a:lnTo>
                  <a:pt x="226167" y="82742"/>
                </a:lnTo>
                <a:lnTo>
                  <a:pt x="223744" y="85539"/>
                </a:lnTo>
                <a:lnTo>
                  <a:pt x="216904" y="89604"/>
                </a:lnTo>
                <a:lnTo>
                  <a:pt x="213056" y="90613"/>
                </a:lnTo>
                <a:lnTo>
                  <a:pt x="229626" y="90613"/>
                </a:lnTo>
                <a:lnTo>
                  <a:pt x="230585" y="89726"/>
                </a:lnTo>
                <a:lnTo>
                  <a:pt x="241675" y="89726"/>
                </a:lnTo>
                <a:lnTo>
                  <a:pt x="241273" y="86914"/>
                </a:lnTo>
                <a:lnTo>
                  <a:pt x="241099" y="82558"/>
                </a:lnTo>
                <a:lnTo>
                  <a:pt x="240988" y="62675"/>
                </a:lnTo>
                <a:close/>
              </a:path>
              <a:path w="273050" h="100330">
                <a:moveTo>
                  <a:pt x="220894" y="25614"/>
                </a:moveTo>
                <a:lnTo>
                  <a:pt x="209636" y="25614"/>
                </a:lnTo>
                <a:lnTo>
                  <a:pt x="204505" y="26439"/>
                </a:lnTo>
                <a:lnTo>
                  <a:pt x="195954" y="29786"/>
                </a:lnTo>
                <a:lnTo>
                  <a:pt x="192534" y="32170"/>
                </a:lnTo>
                <a:lnTo>
                  <a:pt x="190254" y="35273"/>
                </a:lnTo>
                <a:lnTo>
                  <a:pt x="187831" y="38390"/>
                </a:lnTo>
                <a:lnTo>
                  <a:pt x="186263" y="42440"/>
                </a:lnTo>
                <a:lnTo>
                  <a:pt x="185266" y="47453"/>
                </a:lnTo>
                <a:lnTo>
                  <a:pt x="196239" y="49073"/>
                </a:lnTo>
                <a:lnTo>
                  <a:pt x="197379" y="44060"/>
                </a:lnTo>
                <a:lnTo>
                  <a:pt x="199375" y="40561"/>
                </a:lnTo>
                <a:lnTo>
                  <a:pt x="204505" y="36618"/>
                </a:lnTo>
                <a:lnTo>
                  <a:pt x="208353" y="35640"/>
                </a:lnTo>
                <a:lnTo>
                  <a:pt x="238860" y="35640"/>
                </a:lnTo>
                <a:lnTo>
                  <a:pt x="238708" y="35273"/>
                </a:lnTo>
                <a:lnTo>
                  <a:pt x="235288" y="30978"/>
                </a:lnTo>
                <a:lnTo>
                  <a:pt x="232723" y="29190"/>
                </a:lnTo>
                <a:lnTo>
                  <a:pt x="225597" y="26317"/>
                </a:lnTo>
                <a:lnTo>
                  <a:pt x="220894" y="25614"/>
                </a:lnTo>
                <a:close/>
              </a:path>
              <a:path w="273050" h="100330">
                <a:moveTo>
                  <a:pt x="273054" y="0"/>
                </a:moveTo>
                <a:lnTo>
                  <a:pt x="261653" y="0"/>
                </a:lnTo>
                <a:lnTo>
                  <a:pt x="261653" y="98499"/>
                </a:lnTo>
                <a:lnTo>
                  <a:pt x="273054" y="98499"/>
                </a:lnTo>
                <a:lnTo>
                  <a:pt x="273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2342" y="1699932"/>
            <a:ext cx="438150" cy="127635"/>
          </a:xfrm>
          <a:custGeom>
            <a:avLst/>
            <a:gdLst/>
            <a:ahLst/>
            <a:cxnLst/>
            <a:rect l="l" t="t" r="r" b="b"/>
            <a:pathLst>
              <a:path w="438150" h="127635">
                <a:moveTo>
                  <a:pt x="18384" y="0"/>
                </a:moveTo>
                <a:lnTo>
                  <a:pt x="0" y="0"/>
                </a:lnTo>
                <a:lnTo>
                  <a:pt x="0" y="98499"/>
                </a:lnTo>
                <a:lnTo>
                  <a:pt x="11686" y="98499"/>
                </a:lnTo>
                <a:lnTo>
                  <a:pt x="11686" y="14686"/>
                </a:lnTo>
                <a:lnTo>
                  <a:pt x="22951" y="14686"/>
                </a:lnTo>
                <a:lnTo>
                  <a:pt x="18384" y="0"/>
                </a:lnTo>
                <a:close/>
              </a:path>
              <a:path w="438150" h="127635">
                <a:moveTo>
                  <a:pt x="22951" y="14686"/>
                </a:moveTo>
                <a:lnTo>
                  <a:pt x="11686" y="14686"/>
                </a:lnTo>
                <a:lnTo>
                  <a:pt x="38193" y="98499"/>
                </a:lnTo>
                <a:lnTo>
                  <a:pt x="49166" y="98499"/>
                </a:lnTo>
                <a:lnTo>
                  <a:pt x="53768" y="84346"/>
                </a:lnTo>
                <a:lnTo>
                  <a:pt x="44321" y="84346"/>
                </a:lnTo>
                <a:lnTo>
                  <a:pt x="43363" y="80770"/>
                </a:lnTo>
                <a:lnTo>
                  <a:pt x="42041" y="76231"/>
                </a:lnTo>
                <a:lnTo>
                  <a:pt x="40046" y="69660"/>
                </a:lnTo>
                <a:lnTo>
                  <a:pt x="22951" y="14686"/>
                </a:lnTo>
                <a:close/>
              </a:path>
              <a:path w="438150" h="127635">
                <a:moveTo>
                  <a:pt x="87645" y="16108"/>
                </a:moveTo>
                <a:lnTo>
                  <a:pt x="75959" y="16108"/>
                </a:lnTo>
                <a:lnTo>
                  <a:pt x="75959" y="98499"/>
                </a:lnTo>
                <a:lnTo>
                  <a:pt x="87645" y="98499"/>
                </a:lnTo>
                <a:lnTo>
                  <a:pt x="87645" y="16108"/>
                </a:lnTo>
                <a:close/>
              </a:path>
              <a:path w="438150" h="127635">
                <a:moveTo>
                  <a:pt x="87645" y="0"/>
                </a:moveTo>
                <a:lnTo>
                  <a:pt x="71256" y="0"/>
                </a:lnTo>
                <a:lnTo>
                  <a:pt x="49166" y="68590"/>
                </a:lnTo>
                <a:lnTo>
                  <a:pt x="47029" y="75513"/>
                </a:lnTo>
                <a:lnTo>
                  <a:pt x="45319" y="80770"/>
                </a:lnTo>
                <a:lnTo>
                  <a:pt x="44321" y="84346"/>
                </a:lnTo>
                <a:lnTo>
                  <a:pt x="53768" y="84346"/>
                </a:lnTo>
                <a:lnTo>
                  <a:pt x="75959" y="16108"/>
                </a:lnTo>
                <a:lnTo>
                  <a:pt x="87645" y="16108"/>
                </a:lnTo>
                <a:lnTo>
                  <a:pt x="87645" y="0"/>
                </a:lnTo>
                <a:close/>
              </a:path>
              <a:path w="438150" h="127635">
                <a:moveTo>
                  <a:pt x="106456" y="0"/>
                </a:moveTo>
                <a:lnTo>
                  <a:pt x="95198" y="0"/>
                </a:lnTo>
                <a:lnTo>
                  <a:pt x="95198" y="13968"/>
                </a:lnTo>
                <a:lnTo>
                  <a:pt x="106456" y="13968"/>
                </a:lnTo>
                <a:lnTo>
                  <a:pt x="106456" y="0"/>
                </a:lnTo>
                <a:close/>
              </a:path>
              <a:path w="438150" h="127635">
                <a:moveTo>
                  <a:pt x="106456" y="27219"/>
                </a:moveTo>
                <a:lnTo>
                  <a:pt x="95198" y="27219"/>
                </a:lnTo>
                <a:lnTo>
                  <a:pt x="95198" y="98499"/>
                </a:lnTo>
                <a:lnTo>
                  <a:pt x="106456" y="98499"/>
                </a:lnTo>
                <a:lnTo>
                  <a:pt x="106456" y="27219"/>
                </a:lnTo>
                <a:close/>
              </a:path>
              <a:path w="438150" h="127635">
                <a:moveTo>
                  <a:pt x="133676" y="75391"/>
                </a:moveTo>
                <a:lnTo>
                  <a:pt x="122703" y="77194"/>
                </a:lnTo>
                <a:lnTo>
                  <a:pt x="123985" y="84713"/>
                </a:lnTo>
                <a:lnTo>
                  <a:pt x="126836" y="90414"/>
                </a:lnTo>
                <a:lnTo>
                  <a:pt x="131254" y="94296"/>
                </a:lnTo>
                <a:lnTo>
                  <a:pt x="135814" y="98178"/>
                </a:lnTo>
                <a:lnTo>
                  <a:pt x="142370" y="100119"/>
                </a:lnTo>
                <a:lnTo>
                  <a:pt x="156336" y="100119"/>
                </a:lnTo>
                <a:lnTo>
                  <a:pt x="161039" y="99125"/>
                </a:lnTo>
                <a:lnTo>
                  <a:pt x="169304" y="95182"/>
                </a:lnTo>
                <a:lnTo>
                  <a:pt x="172440" y="92446"/>
                </a:lnTo>
                <a:lnTo>
                  <a:pt x="173877" y="90078"/>
                </a:lnTo>
                <a:lnTo>
                  <a:pt x="145790" y="90078"/>
                </a:lnTo>
                <a:lnTo>
                  <a:pt x="141800" y="88824"/>
                </a:lnTo>
                <a:lnTo>
                  <a:pt x="136099" y="83812"/>
                </a:lnTo>
                <a:lnTo>
                  <a:pt x="134389" y="80174"/>
                </a:lnTo>
                <a:lnTo>
                  <a:pt x="133676" y="75391"/>
                </a:lnTo>
                <a:close/>
              </a:path>
              <a:path w="438150" h="127635">
                <a:moveTo>
                  <a:pt x="154198" y="25614"/>
                </a:moveTo>
                <a:lnTo>
                  <a:pt x="145505" y="25614"/>
                </a:lnTo>
                <a:lnTo>
                  <a:pt x="142227" y="26088"/>
                </a:lnTo>
                <a:lnTo>
                  <a:pt x="136176" y="28029"/>
                </a:lnTo>
                <a:lnTo>
                  <a:pt x="133819" y="29129"/>
                </a:lnTo>
                <a:lnTo>
                  <a:pt x="132109" y="30443"/>
                </a:lnTo>
                <a:lnTo>
                  <a:pt x="129686" y="32231"/>
                </a:lnTo>
                <a:lnTo>
                  <a:pt x="127833" y="34509"/>
                </a:lnTo>
                <a:lnTo>
                  <a:pt x="125268" y="39995"/>
                </a:lnTo>
                <a:lnTo>
                  <a:pt x="124556" y="42914"/>
                </a:lnTo>
                <a:lnTo>
                  <a:pt x="124556" y="49608"/>
                </a:lnTo>
                <a:lnTo>
                  <a:pt x="157476" y="69904"/>
                </a:lnTo>
                <a:lnTo>
                  <a:pt x="161324" y="71280"/>
                </a:lnTo>
                <a:lnTo>
                  <a:pt x="165172" y="73908"/>
                </a:lnTo>
                <a:lnTo>
                  <a:pt x="166312" y="76048"/>
                </a:lnTo>
                <a:lnTo>
                  <a:pt x="166312" y="81901"/>
                </a:lnTo>
                <a:lnTo>
                  <a:pt x="165029" y="84560"/>
                </a:lnTo>
                <a:lnTo>
                  <a:pt x="162464" y="86776"/>
                </a:lnTo>
                <a:lnTo>
                  <a:pt x="160041" y="88977"/>
                </a:lnTo>
                <a:lnTo>
                  <a:pt x="156193" y="90078"/>
                </a:lnTo>
                <a:lnTo>
                  <a:pt x="173877" y="90078"/>
                </a:lnTo>
                <a:lnTo>
                  <a:pt x="176715" y="85401"/>
                </a:lnTo>
                <a:lnTo>
                  <a:pt x="177768" y="81901"/>
                </a:lnTo>
                <a:lnTo>
                  <a:pt x="177855" y="73373"/>
                </a:lnTo>
                <a:lnTo>
                  <a:pt x="176858" y="69904"/>
                </a:lnTo>
                <a:lnTo>
                  <a:pt x="145505" y="53612"/>
                </a:lnTo>
                <a:lnTo>
                  <a:pt x="142227" y="52588"/>
                </a:lnTo>
                <a:lnTo>
                  <a:pt x="135386" y="46322"/>
                </a:lnTo>
                <a:lnTo>
                  <a:pt x="135386" y="42257"/>
                </a:lnTo>
                <a:lnTo>
                  <a:pt x="136527" y="40087"/>
                </a:lnTo>
                <a:lnTo>
                  <a:pt x="138664" y="38238"/>
                </a:lnTo>
                <a:lnTo>
                  <a:pt x="140944" y="36388"/>
                </a:lnTo>
                <a:lnTo>
                  <a:pt x="144650" y="35456"/>
                </a:lnTo>
                <a:lnTo>
                  <a:pt x="172046" y="35456"/>
                </a:lnTo>
                <a:lnTo>
                  <a:pt x="169589" y="31819"/>
                </a:lnTo>
                <a:lnTo>
                  <a:pt x="166597" y="29633"/>
                </a:lnTo>
                <a:lnTo>
                  <a:pt x="162674" y="27998"/>
                </a:lnTo>
                <a:lnTo>
                  <a:pt x="158759" y="26409"/>
                </a:lnTo>
                <a:lnTo>
                  <a:pt x="154198" y="25614"/>
                </a:lnTo>
                <a:close/>
              </a:path>
              <a:path w="438150" h="127635">
                <a:moveTo>
                  <a:pt x="172046" y="35456"/>
                </a:moveTo>
                <a:lnTo>
                  <a:pt x="154198" y="35456"/>
                </a:lnTo>
                <a:lnTo>
                  <a:pt x="157618" y="36495"/>
                </a:lnTo>
                <a:lnTo>
                  <a:pt x="162464" y="40683"/>
                </a:lnTo>
                <a:lnTo>
                  <a:pt x="163889" y="43510"/>
                </a:lnTo>
                <a:lnTo>
                  <a:pt x="164317" y="47102"/>
                </a:lnTo>
                <a:lnTo>
                  <a:pt x="175290" y="45482"/>
                </a:lnTo>
                <a:lnTo>
                  <a:pt x="174577" y="40943"/>
                </a:lnTo>
                <a:lnTo>
                  <a:pt x="173295" y="37305"/>
                </a:lnTo>
                <a:lnTo>
                  <a:pt x="172046" y="35456"/>
                </a:lnTo>
                <a:close/>
              </a:path>
              <a:path w="438150" h="127635">
                <a:moveTo>
                  <a:pt x="208495" y="75391"/>
                </a:moveTo>
                <a:lnTo>
                  <a:pt x="197522" y="77194"/>
                </a:lnTo>
                <a:lnTo>
                  <a:pt x="198805" y="84713"/>
                </a:lnTo>
                <a:lnTo>
                  <a:pt x="201655" y="90414"/>
                </a:lnTo>
                <a:lnTo>
                  <a:pt x="206073" y="94296"/>
                </a:lnTo>
                <a:lnTo>
                  <a:pt x="210633" y="98178"/>
                </a:lnTo>
                <a:lnTo>
                  <a:pt x="217189" y="100119"/>
                </a:lnTo>
                <a:lnTo>
                  <a:pt x="231155" y="100119"/>
                </a:lnTo>
                <a:lnTo>
                  <a:pt x="235858" y="99125"/>
                </a:lnTo>
                <a:lnTo>
                  <a:pt x="244124" y="95182"/>
                </a:lnTo>
                <a:lnTo>
                  <a:pt x="247259" y="92446"/>
                </a:lnTo>
                <a:lnTo>
                  <a:pt x="248696" y="90078"/>
                </a:lnTo>
                <a:lnTo>
                  <a:pt x="220609" y="90078"/>
                </a:lnTo>
                <a:lnTo>
                  <a:pt x="216619" y="88824"/>
                </a:lnTo>
                <a:lnTo>
                  <a:pt x="210918" y="83812"/>
                </a:lnTo>
                <a:lnTo>
                  <a:pt x="209208" y="80174"/>
                </a:lnTo>
                <a:lnTo>
                  <a:pt x="208495" y="75391"/>
                </a:lnTo>
                <a:close/>
              </a:path>
              <a:path w="438150" h="127635">
                <a:moveTo>
                  <a:pt x="229017" y="25614"/>
                </a:moveTo>
                <a:lnTo>
                  <a:pt x="220324" y="25614"/>
                </a:lnTo>
                <a:lnTo>
                  <a:pt x="217046" y="26088"/>
                </a:lnTo>
                <a:lnTo>
                  <a:pt x="210995" y="28029"/>
                </a:lnTo>
                <a:lnTo>
                  <a:pt x="208638" y="29129"/>
                </a:lnTo>
                <a:lnTo>
                  <a:pt x="206928" y="30443"/>
                </a:lnTo>
                <a:lnTo>
                  <a:pt x="204505" y="32231"/>
                </a:lnTo>
                <a:lnTo>
                  <a:pt x="202652" y="34509"/>
                </a:lnTo>
                <a:lnTo>
                  <a:pt x="200087" y="39995"/>
                </a:lnTo>
                <a:lnTo>
                  <a:pt x="199375" y="42914"/>
                </a:lnTo>
                <a:lnTo>
                  <a:pt x="199375" y="49608"/>
                </a:lnTo>
                <a:lnTo>
                  <a:pt x="232295" y="69904"/>
                </a:lnTo>
                <a:lnTo>
                  <a:pt x="236143" y="71280"/>
                </a:lnTo>
                <a:lnTo>
                  <a:pt x="239991" y="73908"/>
                </a:lnTo>
                <a:lnTo>
                  <a:pt x="241131" y="76048"/>
                </a:lnTo>
                <a:lnTo>
                  <a:pt x="241131" y="81901"/>
                </a:lnTo>
                <a:lnTo>
                  <a:pt x="239848" y="84560"/>
                </a:lnTo>
                <a:lnTo>
                  <a:pt x="237283" y="86776"/>
                </a:lnTo>
                <a:lnTo>
                  <a:pt x="234860" y="88977"/>
                </a:lnTo>
                <a:lnTo>
                  <a:pt x="231012" y="90078"/>
                </a:lnTo>
                <a:lnTo>
                  <a:pt x="248696" y="90078"/>
                </a:lnTo>
                <a:lnTo>
                  <a:pt x="251534" y="85401"/>
                </a:lnTo>
                <a:lnTo>
                  <a:pt x="252587" y="81901"/>
                </a:lnTo>
                <a:lnTo>
                  <a:pt x="252674" y="73373"/>
                </a:lnTo>
                <a:lnTo>
                  <a:pt x="251677" y="69904"/>
                </a:lnTo>
                <a:lnTo>
                  <a:pt x="220324" y="53612"/>
                </a:lnTo>
                <a:lnTo>
                  <a:pt x="217046" y="52588"/>
                </a:lnTo>
                <a:lnTo>
                  <a:pt x="210206" y="46322"/>
                </a:lnTo>
                <a:lnTo>
                  <a:pt x="210206" y="42257"/>
                </a:lnTo>
                <a:lnTo>
                  <a:pt x="211346" y="40087"/>
                </a:lnTo>
                <a:lnTo>
                  <a:pt x="213483" y="38238"/>
                </a:lnTo>
                <a:lnTo>
                  <a:pt x="215764" y="36388"/>
                </a:lnTo>
                <a:lnTo>
                  <a:pt x="219469" y="35456"/>
                </a:lnTo>
                <a:lnTo>
                  <a:pt x="246865" y="35456"/>
                </a:lnTo>
                <a:lnTo>
                  <a:pt x="244409" y="31819"/>
                </a:lnTo>
                <a:lnTo>
                  <a:pt x="241416" y="29633"/>
                </a:lnTo>
                <a:lnTo>
                  <a:pt x="237493" y="27998"/>
                </a:lnTo>
                <a:lnTo>
                  <a:pt x="233578" y="26409"/>
                </a:lnTo>
                <a:lnTo>
                  <a:pt x="229017" y="25614"/>
                </a:lnTo>
                <a:close/>
              </a:path>
              <a:path w="438150" h="127635">
                <a:moveTo>
                  <a:pt x="246865" y="35456"/>
                </a:moveTo>
                <a:lnTo>
                  <a:pt x="229017" y="35456"/>
                </a:lnTo>
                <a:lnTo>
                  <a:pt x="232438" y="36495"/>
                </a:lnTo>
                <a:lnTo>
                  <a:pt x="237283" y="40683"/>
                </a:lnTo>
                <a:lnTo>
                  <a:pt x="238708" y="43510"/>
                </a:lnTo>
                <a:lnTo>
                  <a:pt x="239136" y="47102"/>
                </a:lnTo>
                <a:lnTo>
                  <a:pt x="250109" y="45482"/>
                </a:lnTo>
                <a:lnTo>
                  <a:pt x="249397" y="40943"/>
                </a:lnTo>
                <a:lnTo>
                  <a:pt x="248114" y="37305"/>
                </a:lnTo>
                <a:lnTo>
                  <a:pt x="246865" y="35456"/>
                </a:lnTo>
                <a:close/>
              </a:path>
              <a:path w="438150" h="127635">
                <a:moveTo>
                  <a:pt x="288160" y="0"/>
                </a:moveTo>
                <a:lnTo>
                  <a:pt x="276901" y="0"/>
                </a:lnTo>
                <a:lnTo>
                  <a:pt x="276901" y="13968"/>
                </a:lnTo>
                <a:lnTo>
                  <a:pt x="288160" y="13968"/>
                </a:lnTo>
                <a:lnTo>
                  <a:pt x="288160" y="0"/>
                </a:lnTo>
                <a:close/>
              </a:path>
              <a:path w="438150" h="127635">
                <a:moveTo>
                  <a:pt x="288160" y="27219"/>
                </a:moveTo>
                <a:lnTo>
                  <a:pt x="276901" y="27219"/>
                </a:lnTo>
                <a:lnTo>
                  <a:pt x="276901" y="98499"/>
                </a:lnTo>
                <a:lnTo>
                  <a:pt x="288160" y="98499"/>
                </a:lnTo>
                <a:lnTo>
                  <a:pt x="288160" y="27219"/>
                </a:lnTo>
                <a:close/>
              </a:path>
              <a:path w="438150" h="127635">
                <a:moveTo>
                  <a:pt x="318943" y="27219"/>
                </a:moveTo>
                <a:lnTo>
                  <a:pt x="308967" y="27219"/>
                </a:lnTo>
                <a:lnTo>
                  <a:pt x="308967" y="98499"/>
                </a:lnTo>
                <a:lnTo>
                  <a:pt x="320083" y="98499"/>
                </a:lnTo>
                <a:lnTo>
                  <a:pt x="320150" y="50143"/>
                </a:lnTo>
                <a:lnTo>
                  <a:pt x="321793" y="44198"/>
                </a:lnTo>
                <a:lnTo>
                  <a:pt x="328919" y="37642"/>
                </a:lnTo>
                <a:lnTo>
                  <a:pt x="329914" y="37244"/>
                </a:lnTo>
                <a:lnTo>
                  <a:pt x="318943" y="37244"/>
                </a:lnTo>
                <a:lnTo>
                  <a:pt x="318943" y="27219"/>
                </a:lnTo>
                <a:close/>
              </a:path>
              <a:path w="438150" h="127635">
                <a:moveTo>
                  <a:pt x="360191" y="35991"/>
                </a:moveTo>
                <a:lnTo>
                  <a:pt x="340747" y="35991"/>
                </a:lnTo>
                <a:lnTo>
                  <a:pt x="343455" y="36740"/>
                </a:lnTo>
                <a:lnTo>
                  <a:pt x="345593" y="38238"/>
                </a:lnTo>
                <a:lnTo>
                  <a:pt x="347873" y="39720"/>
                </a:lnTo>
                <a:lnTo>
                  <a:pt x="349440" y="41661"/>
                </a:lnTo>
                <a:lnTo>
                  <a:pt x="351151" y="46445"/>
                </a:lnTo>
                <a:lnTo>
                  <a:pt x="351721" y="50143"/>
                </a:lnTo>
                <a:lnTo>
                  <a:pt x="351721" y="98499"/>
                </a:lnTo>
                <a:lnTo>
                  <a:pt x="362837" y="98499"/>
                </a:lnTo>
                <a:lnTo>
                  <a:pt x="362744" y="46445"/>
                </a:lnTo>
                <a:lnTo>
                  <a:pt x="360556" y="36526"/>
                </a:lnTo>
                <a:lnTo>
                  <a:pt x="360191" y="35991"/>
                </a:lnTo>
                <a:close/>
              </a:path>
              <a:path w="438150" h="127635">
                <a:moveTo>
                  <a:pt x="344167" y="25614"/>
                </a:moveTo>
                <a:lnTo>
                  <a:pt x="330914" y="25614"/>
                </a:lnTo>
                <a:lnTo>
                  <a:pt x="323788" y="29480"/>
                </a:lnTo>
                <a:lnTo>
                  <a:pt x="318943" y="37244"/>
                </a:lnTo>
                <a:lnTo>
                  <a:pt x="329914" y="37244"/>
                </a:lnTo>
                <a:lnTo>
                  <a:pt x="333051" y="35991"/>
                </a:lnTo>
                <a:lnTo>
                  <a:pt x="360191" y="35991"/>
                </a:lnTo>
                <a:lnTo>
                  <a:pt x="357136" y="31513"/>
                </a:lnTo>
                <a:lnTo>
                  <a:pt x="354571" y="29480"/>
                </a:lnTo>
                <a:lnTo>
                  <a:pt x="351293" y="27937"/>
                </a:lnTo>
                <a:lnTo>
                  <a:pt x="347873" y="26378"/>
                </a:lnTo>
                <a:lnTo>
                  <a:pt x="344167" y="25614"/>
                </a:lnTo>
                <a:close/>
              </a:path>
              <a:path w="438150" h="127635">
                <a:moveTo>
                  <a:pt x="381506" y="104413"/>
                </a:moveTo>
                <a:lnTo>
                  <a:pt x="381596" y="112406"/>
                </a:lnTo>
                <a:lnTo>
                  <a:pt x="383786" y="117969"/>
                </a:lnTo>
                <a:lnTo>
                  <a:pt x="388774" y="121790"/>
                </a:lnTo>
                <a:lnTo>
                  <a:pt x="393619" y="125611"/>
                </a:lnTo>
                <a:lnTo>
                  <a:pt x="400032" y="127521"/>
                </a:lnTo>
                <a:lnTo>
                  <a:pt x="414569" y="127521"/>
                </a:lnTo>
                <a:lnTo>
                  <a:pt x="420269" y="126176"/>
                </a:lnTo>
                <a:lnTo>
                  <a:pt x="429390" y="120796"/>
                </a:lnTo>
                <a:lnTo>
                  <a:pt x="432354" y="117480"/>
                </a:lnTo>
                <a:lnTo>
                  <a:pt x="403025" y="117480"/>
                </a:lnTo>
                <a:lnTo>
                  <a:pt x="399177" y="116349"/>
                </a:lnTo>
                <a:lnTo>
                  <a:pt x="396470" y="114087"/>
                </a:lnTo>
                <a:lnTo>
                  <a:pt x="394332" y="112406"/>
                </a:lnTo>
                <a:lnTo>
                  <a:pt x="393049" y="109777"/>
                </a:lnTo>
                <a:lnTo>
                  <a:pt x="392622" y="106201"/>
                </a:lnTo>
                <a:lnTo>
                  <a:pt x="381506" y="104413"/>
                </a:lnTo>
                <a:close/>
              </a:path>
              <a:path w="438150" h="127635">
                <a:moveTo>
                  <a:pt x="437941" y="89191"/>
                </a:moveTo>
                <a:lnTo>
                  <a:pt x="426540" y="89191"/>
                </a:lnTo>
                <a:lnTo>
                  <a:pt x="426461" y="98499"/>
                </a:lnTo>
                <a:lnTo>
                  <a:pt x="426255" y="102258"/>
                </a:lnTo>
                <a:lnTo>
                  <a:pt x="413001" y="117480"/>
                </a:lnTo>
                <a:lnTo>
                  <a:pt x="432354" y="117480"/>
                </a:lnTo>
                <a:lnTo>
                  <a:pt x="432668" y="117129"/>
                </a:lnTo>
                <a:lnTo>
                  <a:pt x="436943" y="107806"/>
                </a:lnTo>
                <a:lnTo>
                  <a:pt x="437941" y="99935"/>
                </a:lnTo>
                <a:lnTo>
                  <a:pt x="437941" y="89191"/>
                </a:lnTo>
                <a:close/>
              </a:path>
              <a:path w="438150" h="127635">
                <a:moveTo>
                  <a:pt x="415994" y="25614"/>
                </a:moveTo>
                <a:lnTo>
                  <a:pt x="402170" y="25614"/>
                </a:lnTo>
                <a:lnTo>
                  <a:pt x="397040" y="27157"/>
                </a:lnTo>
                <a:lnTo>
                  <a:pt x="392764" y="30260"/>
                </a:lnTo>
                <a:lnTo>
                  <a:pt x="388346" y="33362"/>
                </a:lnTo>
                <a:lnTo>
                  <a:pt x="385057" y="37840"/>
                </a:lnTo>
                <a:lnTo>
                  <a:pt x="380508" y="49394"/>
                </a:lnTo>
                <a:lnTo>
                  <a:pt x="379368" y="55691"/>
                </a:lnTo>
                <a:lnTo>
                  <a:pt x="379368" y="62507"/>
                </a:lnTo>
                <a:lnTo>
                  <a:pt x="399035" y="98499"/>
                </a:lnTo>
                <a:lnTo>
                  <a:pt x="415424" y="98499"/>
                </a:lnTo>
                <a:lnTo>
                  <a:pt x="421552" y="95396"/>
                </a:lnTo>
                <a:lnTo>
                  <a:pt x="426540" y="89191"/>
                </a:lnTo>
                <a:lnTo>
                  <a:pt x="437941" y="89191"/>
                </a:lnTo>
                <a:lnTo>
                  <a:pt x="437941" y="88473"/>
                </a:lnTo>
                <a:lnTo>
                  <a:pt x="403880" y="88473"/>
                </a:lnTo>
                <a:lnTo>
                  <a:pt x="399605" y="86318"/>
                </a:lnTo>
                <a:lnTo>
                  <a:pt x="396042" y="82023"/>
                </a:lnTo>
                <a:lnTo>
                  <a:pt x="392622" y="77729"/>
                </a:lnTo>
                <a:lnTo>
                  <a:pt x="390942" y="71035"/>
                </a:lnTo>
                <a:lnTo>
                  <a:pt x="390912" y="53016"/>
                </a:lnTo>
                <a:lnTo>
                  <a:pt x="392622" y="46536"/>
                </a:lnTo>
                <a:lnTo>
                  <a:pt x="399747" y="37810"/>
                </a:lnTo>
                <a:lnTo>
                  <a:pt x="403880" y="35640"/>
                </a:lnTo>
                <a:lnTo>
                  <a:pt x="427542" y="35640"/>
                </a:lnTo>
                <a:lnTo>
                  <a:pt x="422549" y="29007"/>
                </a:lnTo>
                <a:lnTo>
                  <a:pt x="415994" y="25614"/>
                </a:lnTo>
                <a:close/>
              </a:path>
              <a:path w="438150" h="127635">
                <a:moveTo>
                  <a:pt x="427542" y="35640"/>
                </a:moveTo>
                <a:lnTo>
                  <a:pt x="413999" y="35640"/>
                </a:lnTo>
                <a:lnTo>
                  <a:pt x="418416" y="37840"/>
                </a:lnTo>
                <a:lnTo>
                  <a:pt x="422122" y="42257"/>
                </a:lnTo>
                <a:lnTo>
                  <a:pt x="425685" y="46674"/>
                </a:lnTo>
                <a:lnTo>
                  <a:pt x="427473" y="53016"/>
                </a:lnTo>
                <a:lnTo>
                  <a:pt x="427537" y="71035"/>
                </a:lnTo>
                <a:lnTo>
                  <a:pt x="425685" y="77729"/>
                </a:lnTo>
                <a:lnTo>
                  <a:pt x="422264" y="82023"/>
                </a:lnTo>
                <a:lnTo>
                  <a:pt x="418702" y="86318"/>
                </a:lnTo>
                <a:lnTo>
                  <a:pt x="414284" y="88473"/>
                </a:lnTo>
                <a:lnTo>
                  <a:pt x="437941" y="88473"/>
                </a:lnTo>
                <a:lnTo>
                  <a:pt x="437941" y="35823"/>
                </a:lnTo>
                <a:lnTo>
                  <a:pt x="427680" y="35823"/>
                </a:lnTo>
                <a:lnTo>
                  <a:pt x="427542" y="35640"/>
                </a:lnTo>
                <a:close/>
              </a:path>
              <a:path w="438150" h="127635">
                <a:moveTo>
                  <a:pt x="437941" y="27219"/>
                </a:moveTo>
                <a:lnTo>
                  <a:pt x="427680" y="27219"/>
                </a:lnTo>
                <a:lnTo>
                  <a:pt x="427680" y="35823"/>
                </a:lnTo>
                <a:lnTo>
                  <a:pt x="437941" y="35823"/>
                </a:lnTo>
                <a:lnTo>
                  <a:pt x="437941" y="27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3603" y="1699932"/>
            <a:ext cx="275590" cy="100330"/>
          </a:xfrm>
          <a:custGeom>
            <a:avLst/>
            <a:gdLst/>
            <a:ahLst/>
            <a:cxnLst/>
            <a:rect l="l" t="t" r="r" b="b"/>
            <a:pathLst>
              <a:path w="275589" h="100330">
                <a:moveTo>
                  <a:pt x="134541" y="35640"/>
                </a:moveTo>
                <a:lnTo>
                  <a:pt x="115007" y="35640"/>
                </a:lnTo>
                <a:lnTo>
                  <a:pt x="119283" y="36954"/>
                </a:lnTo>
                <a:lnTo>
                  <a:pt x="122133" y="39583"/>
                </a:lnTo>
                <a:lnTo>
                  <a:pt x="124270" y="41600"/>
                </a:lnTo>
                <a:lnTo>
                  <a:pt x="125268" y="45130"/>
                </a:lnTo>
                <a:lnTo>
                  <a:pt x="125268" y="53184"/>
                </a:lnTo>
                <a:lnTo>
                  <a:pt x="120993" y="54866"/>
                </a:lnTo>
                <a:lnTo>
                  <a:pt x="114295" y="56226"/>
                </a:lnTo>
                <a:lnTo>
                  <a:pt x="100756" y="57907"/>
                </a:lnTo>
                <a:lnTo>
                  <a:pt x="97336" y="58564"/>
                </a:lnTo>
                <a:lnTo>
                  <a:pt x="95198" y="59282"/>
                </a:lnTo>
                <a:lnTo>
                  <a:pt x="92205" y="60108"/>
                </a:lnTo>
                <a:lnTo>
                  <a:pt x="89497" y="61391"/>
                </a:lnTo>
                <a:lnTo>
                  <a:pt x="84652" y="64861"/>
                </a:lnTo>
                <a:lnTo>
                  <a:pt x="82657" y="67184"/>
                </a:lnTo>
                <a:lnTo>
                  <a:pt x="79807" y="73037"/>
                </a:lnTo>
                <a:lnTo>
                  <a:pt x="79094" y="76231"/>
                </a:lnTo>
                <a:lnTo>
                  <a:pt x="79094" y="85661"/>
                </a:lnTo>
                <a:lnTo>
                  <a:pt x="80947" y="90567"/>
                </a:lnTo>
                <a:lnTo>
                  <a:pt x="84937" y="94387"/>
                </a:lnTo>
                <a:lnTo>
                  <a:pt x="88785" y="98208"/>
                </a:lnTo>
                <a:lnTo>
                  <a:pt x="94343" y="100119"/>
                </a:lnTo>
                <a:lnTo>
                  <a:pt x="106171" y="100119"/>
                </a:lnTo>
                <a:lnTo>
                  <a:pt x="110304" y="99339"/>
                </a:lnTo>
                <a:lnTo>
                  <a:pt x="118000" y="96237"/>
                </a:lnTo>
                <a:lnTo>
                  <a:pt x="122133" y="93547"/>
                </a:lnTo>
                <a:lnTo>
                  <a:pt x="125307" y="90613"/>
                </a:lnTo>
                <a:lnTo>
                  <a:pt x="100043" y="90613"/>
                </a:lnTo>
                <a:lnTo>
                  <a:pt x="96766" y="89543"/>
                </a:lnTo>
                <a:lnTo>
                  <a:pt x="92205" y="85248"/>
                </a:lnTo>
                <a:lnTo>
                  <a:pt x="91143" y="82742"/>
                </a:lnTo>
                <a:lnTo>
                  <a:pt x="91120" y="77011"/>
                </a:lnTo>
                <a:lnTo>
                  <a:pt x="91635" y="75284"/>
                </a:lnTo>
                <a:lnTo>
                  <a:pt x="115007" y="66022"/>
                </a:lnTo>
                <a:lnTo>
                  <a:pt x="121135" y="64479"/>
                </a:lnTo>
                <a:lnTo>
                  <a:pt x="125268" y="62675"/>
                </a:lnTo>
                <a:lnTo>
                  <a:pt x="136669" y="62675"/>
                </a:lnTo>
                <a:lnTo>
                  <a:pt x="136552" y="44060"/>
                </a:lnTo>
                <a:lnTo>
                  <a:pt x="136527" y="43403"/>
                </a:lnTo>
                <a:lnTo>
                  <a:pt x="136099" y="41371"/>
                </a:lnTo>
                <a:lnTo>
                  <a:pt x="135529" y="38024"/>
                </a:lnTo>
                <a:lnTo>
                  <a:pt x="134541" y="35640"/>
                </a:lnTo>
                <a:close/>
              </a:path>
              <a:path w="275589" h="100330">
                <a:moveTo>
                  <a:pt x="13253" y="0"/>
                </a:moveTo>
                <a:lnTo>
                  <a:pt x="0" y="0"/>
                </a:lnTo>
                <a:lnTo>
                  <a:pt x="35628" y="98499"/>
                </a:lnTo>
                <a:lnTo>
                  <a:pt x="48169" y="98499"/>
                </a:lnTo>
                <a:lnTo>
                  <a:pt x="52086" y="87755"/>
                </a:lnTo>
                <a:lnTo>
                  <a:pt x="41898" y="87755"/>
                </a:lnTo>
                <a:lnTo>
                  <a:pt x="40562" y="82558"/>
                </a:lnTo>
                <a:lnTo>
                  <a:pt x="39048" y="77362"/>
                </a:lnTo>
                <a:lnTo>
                  <a:pt x="37053" y="71631"/>
                </a:lnTo>
                <a:lnTo>
                  <a:pt x="13253" y="0"/>
                </a:lnTo>
                <a:close/>
              </a:path>
              <a:path w="275589" h="100330">
                <a:moveTo>
                  <a:pt x="137355" y="89726"/>
                </a:moveTo>
                <a:lnTo>
                  <a:pt x="126266" y="89726"/>
                </a:lnTo>
                <a:lnTo>
                  <a:pt x="126693" y="93073"/>
                </a:lnTo>
                <a:lnTo>
                  <a:pt x="127406" y="95992"/>
                </a:lnTo>
                <a:lnTo>
                  <a:pt x="128546" y="98499"/>
                </a:lnTo>
                <a:lnTo>
                  <a:pt x="140374" y="98499"/>
                </a:lnTo>
                <a:lnTo>
                  <a:pt x="138949" y="95748"/>
                </a:lnTo>
                <a:lnTo>
                  <a:pt x="137952" y="92890"/>
                </a:lnTo>
                <a:lnTo>
                  <a:pt x="137355" y="89726"/>
                </a:lnTo>
                <a:close/>
              </a:path>
              <a:path w="275589" h="100330">
                <a:moveTo>
                  <a:pt x="136669" y="62675"/>
                </a:moveTo>
                <a:lnTo>
                  <a:pt x="125268" y="62675"/>
                </a:lnTo>
                <a:lnTo>
                  <a:pt x="125179" y="73037"/>
                </a:lnTo>
                <a:lnTo>
                  <a:pt x="124698" y="76415"/>
                </a:lnTo>
                <a:lnTo>
                  <a:pt x="123415" y="79150"/>
                </a:lnTo>
                <a:lnTo>
                  <a:pt x="121848" y="82742"/>
                </a:lnTo>
                <a:lnTo>
                  <a:pt x="119425" y="85539"/>
                </a:lnTo>
                <a:lnTo>
                  <a:pt x="112584" y="89604"/>
                </a:lnTo>
                <a:lnTo>
                  <a:pt x="108737" y="90613"/>
                </a:lnTo>
                <a:lnTo>
                  <a:pt x="125307" y="90613"/>
                </a:lnTo>
                <a:lnTo>
                  <a:pt x="126266" y="89726"/>
                </a:lnTo>
                <a:lnTo>
                  <a:pt x="137355" y="89726"/>
                </a:lnTo>
                <a:lnTo>
                  <a:pt x="136954" y="86914"/>
                </a:lnTo>
                <a:lnTo>
                  <a:pt x="136779" y="82558"/>
                </a:lnTo>
                <a:lnTo>
                  <a:pt x="136669" y="62675"/>
                </a:lnTo>
                <a:close/>
              </a:path>
              <a:path w="275589" h="100330">
                <a:moveTo>
                  <a:pt x="84082" y="0"/>
                </a:moveTo>
                <a:lnTo>
                  <a:pt x="71683" y="0"/>
                </a:lnTo>
                <a:lnTo>
                  <a:pt x="46915" y="71937"/>
                </a:lnTo>
                <a:lnTo>
                  <a:pt x="45033" y="77011"/>
                </a:lnTo>
                <a:lnTo>
                  <a:pt x="41898" y="87755"/>
                </a:lnTo>
                <a:lnTo>
                  <a:pt x="52086" y="87755"/>
                </a:lnTo>
                <a:lnTo>
                  <a:pt x="84082" y="0"/>
                </a:lnTo>
                <a:close/>
              </a:path>
              <a:path w="275589" h="100330">
                <a:moveTo>
                  <a:pt x="116575" y="25614"/>
                </a:moveTo>
                <a:lnTo>
                  <a:pt x="105316" y="25614"/>
                </a:lnTo>
                <a:lnTo>
                  <a:pt x="100186" y="26439"/>
                </a:lnTo>
                <a:lnTo>
                  <a:pt x="91635" y="29786"/>
                </a:lnTo>
                <a:lnTo>
                  <a:pt x="88215" y="32170"/>
                </a:lnTo>
                <a:lnTo>
                  <a:pt x="85935" y="35273"/>
                </a:lnTo>
                <a:lnTo>
                  <a:pt x="83512" y="38390"/>
                </a:lnTo>
                <a:lnTo>
                  <a:pt x="81944" y="42440"/>
                </a:lnTo>
                <a:lnTo>
                  <a:pt x="80947" y="47453"/>
                </a:lnTo>
                <a:lnTo>
                  <a:pt x="91920" y="49073"/>
                </a:lnTo>
                <a:lnTo>
                  <a:pt x="93060" y="44060"/>
                </a:lnTo>
                <a:lnTo>
                  <a:pt x="95055" y="40561"/>
                </a:lnTo>
                <a:lnTo>
                  <a:pt x="100186" y="36618"/>
                </a:lnTo>
                <a:lnTo>
                  <a:pt x="104034" y="35640"/>
                </a:lnTo>
                <a:lnTo>
                  <a:pt x="134541" y="35640"/>
                </a:lnTo>
                <a:lnTo>
                  <a:pt x="134389" y="35273"/>
                </a:lnTo>
                <a:lnTo>
                  <a:pt x="130969" y="30978"/>
                </a:lnTo>
                <a:lnTo>
                  <a:pt x="128403" y="29190"/>
                </a:lnTo>
                <a:lnTo>
                  <a:pt x="121278" y="26317"/>
                </a:lnTo>
                <a:lnTo>
                  <a:pt x="116575" y="25614"/>
                </a:lnTo>
                <a:close/>
              </a:path>
              <a:path w="275589" h="100330">
                <a:moveTo>
                  <a:pt x="168734" y="0"/>
                </a:moveTo>
                <a:lnTo>
                  <a:pt x="157333" y="0"/>
                </a:lnTo>
                <a:lnTo>
                  <a:pt x="157333" y="98499"/>
                </a:lnTo>
                <a:lnTo>
                  <a:pt x="168734" y="98499"/>
                </a:lnTo>
                <a:lnTo>
                  <a:pt x="168734" y="0"/>
                </a:lnTo>
                <a:close/>
              </a:path>
              <a:path w="275589" h="100330">
                <a:moveTo>
                  <a:pt x="201085" y="0"/>
                </a:moveTo>
                <a:lnTo>
                  <a:pt x="189826" y="0"/>
                </a:lnTo>
                <a:lnTo>
                  <a:pt x="189826" y="13968"/>
                </a:lnTo>
                <a:lnTo>
                  <a:pt x="201085" y="13968"/>
                </a:lnTo>
                <a:lnTo>
                  <a:pt x="201085" y="0"/>
                </a:lnTo>
                <a:close/>
              </a:path>
              <a:path w="275589" h="100330">
                <a:moveTo>
                  <a:pt x="201085" y="27219"/>
                </a:moveTo>
                <a:lnTo>
                  <a:pt x="189826" y="27219"/>
                </a:lnTo>
                <a:lnTo>
                  <a:pt x="189826" y="98499"/>
                </a:lnTo>
                <a:lnTo>
                  <a:pt x="201085" y="98499"/>
                </a:lnTo>
                <a:lnTo>
                  <a:pt x="201085" y="27219"/>
                </a:lnTo>
                <a:close/>
              </a:path>
              <a:path w="275589" h="100330">
                <a:moveTo>
                  <a:pt x="249824" y="25614"/>
                </a:moveTo>
                <a:lnTo>
                  <a:pt x="240418" y="25614"/>
                </a:lnTo>
                <a:lnTo>
                  <a:pt x="235430" y="27127"/>
                </a:lnTo>
                <a:lnTo>
                  <a:pt x="226595" y="33225"/>
                </a:lnTo>
                <a:lnTo>
                  <a:pt x="223174" y="37672"/>
                </a:lnTo>
                <a:lnTo>
                  <a:pt x="221037" y="43510"/>
                </a:lnTo>
                <a:lnTo>
                  <a:pt x="218756" y="49364"/>
                </a:lnTo>
                <a:lnTo>
                  <a:pt x="217616" y="55813"/>
                </a:lnTo>
                <a:lnTo>
                  <a:pt x="217616" y="70149"/>
                </a:lnTo>
                <a:lnTo>
                  <a:pt x="218899" y="76598"/>
                </a:lnTo>
                <a:lnTo>
                  <a:pt x="223744" y="87816"/>
                </a:lnTo>
                <a:lnTo>
                  <a:pt x="227165" y="92202"/>
                </a:lnTo>
                <a:lnTo>
                  <a:pt x="231725" y="95366"/>
                </a:lnTo>
                <a:lnTo>
                  <a:pt x="236143" y="98529"/>
                </a:lnTo>
                <a:lnTo>
                  <a:pt x="240988" y="100119"/>
                </a:lnTo>
                <a:lnTo>
                  <a:pt x="254527" y="100119"/>
                </a:lnTo>
                <a:lnTo>
                  <a:pt x="260655" y="96588"/>
                </a:lnTo>
                <a:lnTo>
                  <a:pt x="264606" y="90078"/>
                </a:lnTo>
                <a:lnTo>
                  <a:pt x="242556" y="90078"/>
                </a:lnTo>
                <a:lnTo>
                  <a:pt x="238281" y="87846"/>
                </a:lnTo>
                <a:lnTo>
                  <a:pt x="231155" y="78890"/>
                </a:lnTo>
                <a:lnTo>
                  <a:pt x="229302" y="72059"/>
                </a:lnTo>
                <a:lnTo>
                  <a:pt x="229302" y="53429"/>
                </a:lnTo>
                <a:lnTo>
                  <a:pt x="231012" y="46536"/>
                </a:lnTo>
                <a:lnTo>
                  <a:pt x="234290" y="42181"/>
                </a:lnTo>
                <a:lnTo>
                  <a:pt x="237711" y="37810"/>
                </a:lnTo>
                <a:lnTo>
                  <a:pt x="241843" y="35640"/>
                </a:lnTo>
                <a:lnTo>
                  <a:pt x="275476" y="35640"/>
                </a:lnTo>
                <a:lnTo>
                  <a:pt x="275476" y="35273"/>
                </a:lnTo>
                <a:lnTo>
                  <a:pt x="264218" y="35273"/>
                </a:lnTo>
                <a:lnTo>
                  <a:pt x="262223" y="32415"/>
                </a:lnTo>
                <a:lnTo>
                  <a:pt x="259657" y="30092"/>
                </a:lnTo>
                <a:lnTo>
                  <a:pt x="253387" y="26500"/>
                </a:lnTo>
                <a:lnTo>
                  <a:pt x="249824" y="25614"/>
                </a:lnTo>
                <a:close/>
              </a:path>
              <a:path w="275589" h="100330">
                <a:moveTo>
                  <a:pt x="275476" y="89543"/>
                </a:moveTo>
                <a:lnTo>
                  <a:pt x="264930" y="89543"/>
                </a:lnTo>
                <a:lnTo>
                  <a:pt x="264930" y="98499"/>
                </a:lnTo>
                <a:lnTo>
                  <a:pt x="275476" y="98499"/>
                </a:lnTo>
                <a:lnTo>
                  <a:pt x="275476" y="89543"/>
                </a:lnTo>
                <a:close/>
              </a:path>
              <a:path w="275589" h="100330">
                <a:moveTo>
                  <a:pt x="275476" y="35640"/>
                </a:moveTo>
                <a:lnTo>
                  <a:pt x="251962" y="35640"/>
                </a:lnTo>
                <a:lnTo>
                  <a:pt x="256380" y="37901"/>
                </a:lnTo>
                <a:lnTo>
                  <a:pt x="259800" y="42440"/>
                </a:lnTo>
                <a:lnTo>
                  <a:pt x="263363" y="46980"/>
                </a:lnTo>
                <a:lnTo>
                  <a:pt x="265073" y="54147"/>
                </a:lnTo>
                <a:lnTo>
                  <a:pt x="265073" y="72777"/>
                </a:lnTo>
                <a:lnTo>
                  <a:pt x="263363" y="79334"/>
                </a:lnTo>
                <a:lnTo>
                  <a:pt x="256522" y="87938"/>
                </a:lnTo>
                <a:lnTo>
                  <a:pt x="252247" y="90078"/>
                </a:lnTo>
                <a:lnTo>
                  <a:pt x="264606" y="90078"/>
                </a:lnTo>
                <a:lnTo>
                  <a:pt x="264930" y="89543"/>
                </a:lnTo>
                <a:lnTo>
                  <a:pt x="275476" y="89543"/>
                </a:lnTo>
                <a:lnTo>
                  <a:pt x="275476" y="35640"/>
                </a:lnTo>
                <a:close/>
              </a:path>
              <a:path w="275589" h="100330">
                <a:moveTo>
                  <a:pt x="275476" y="0"/>
                </a:moveTo>
                <a:lnTo>
                  <a:pt x="264218" y="0"/>
                </a:lnTo>
                <a:lnTo>
                  <a:pt x="264218" y="35273"/>
                </a:lnTo>
                <a:lnTo>
                  <a:pt x="275476" y="35273"/>
                </a:lnTo>
                <a:lnTo>
                  <a:pt x="275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1130" y="1458445"/>
            <a:ext cx="374015" cy="102235"/>
          </a:xfrm>
          <a:custGeom>
            <a:avLst/>
            <a:gdLst/>
            <a:ahLst/>
            <a:cxnLst/>
            <a:rect l="l" t="t" r="r" b="b"/>
            <a:pathLst>
              <a:path w="374014" h="102234">
                <a:moveTo>
                  <a:pt x="52587" y="0"/>
                </a:moveTo>
                <a:lnTo>
                  <a:pt x="35343" y="0"/>
                </a:lnTo>
                <a:lnTo>
                  <a:pt x="27932" y="1971"/>
                </a:lnTo>
                <a:lnTo>
                  <a:pt x="21234" y="5914"/>
                </a:lnTo>
                <a:lnTo>
                  <a:pt x="14393" y="9842"/>
                </a:lnTo>
                <a:lnTo>
                  <a:pt x="0" y="50143"/>
                </a:lnTo>
                <a:lnTo>
                  <a:pt x="316" y="57100"/>
                </a:lnTo>
                <a:lnTo>
                  <a:pt x="25367" y="99584"/>
                </a:lnTo>
                <a:lnTo>
                  <a:pt x="33347" y="101723"/>
                </a:lnTo>
                <a:lnTo>
                  <a:pt x="43323" y="101723"/>
                </a:lnTo>
                <a:lnTo>
                  <a:pt x="70148" y="90628"/>
                </a:lnTo>
                <a:lnTo>
                  <a:pt x="36625" y="90628"/>
                </a:lnTo>
                <a:lnTo>
                  <a:pt x="31352" y="89069"/>
                </a:lnTo>
                <a:lnTo>
                  <a:pt x="26649" y="85966"/>
                </a:lnTo>
                <a:lnTo>
                  <a:pt x="21804" y="82864"/>
                </a:lnTo>
                <a:lnTo>
                  <a:pt x="18241" y="78203"/>
                </a:lnTo>
                <a:lnTo>
                  <a:pt x="13681" y="65793"/>
                </a:lnTo>
                <a:lnTo>
                  <a:pt x="12541" y="58503"/>
                </a:lnTo>
                <a:lnTo>
                  <a:pt x="12541" y="43587"/>
                </a:lnTo>
                <a:lnTo>
                  <a:pt x="13538" y="37244"/>
                </a:lnTo>
                <a:lnTo>
                  <a:pt x="15533" y="31162"/>
                </a:lnTo>
                <a:lnTo>
                  <a:pt x="17386" y="25079"/>
                </a:lnTo>
                <a:lnTo>
                  <a:pt x="20806" y="20204"/>
                </a:lnTo>
                <a:lnTo>
                  <a:pt x="30212" y="12929"/>
                </a:lnTo>
                <a:lnTo>
                  <a:pt x="36055" y="11110"/>
                </a:lnTo>
                <a:lnTo>
                  <a:pt x="71046" y="11110"/>
                </a:lnTo>
                <a:lnTo>
                  <a:pt x="60282" y="2506"/>
                </a:lnTo>
                <a:lnTo>
                  <a:pt x="52587" y="0"/>
                </a:lnTo>
                <a:close/>
              </a:path>
              <a:path w="374014" h="102234">
                <a:moveTo>
                  <a:pt x="69261" y="65548"/>
                </a:moveTo>
                <a:lnTo>
                  <a:pt x="67550" y="73908"/>
                </a:lnTo>
                <a:lnTo>
                  <a:pt x="64273" y="80174"/>
                </a:lnTo>
                <a:lnTo>
                  <a:pt x="54867" y="88534"/>
                </a:lnTo>
                <a:lnTo>
                  <a:pt x="49024" y="90628"/>
                </a:lnTo>
                <a:lnTo>
                  <a:pt x="70148" y="90628"/>
                </a:lnTo>
                <a:lnTo>
                  <a:pt x="72093" y="88626"/>
                </a:lnTo>
                <a:lnTo>
                  <a:pt x="75887" y="83009"/>
                </a:lnTo>
                <a:lnTo>
                  <a:pt x="78934" y="76453"/>
                </a:lnTo>
                <a:lnTo>
                  <a:pt x="81232" y="68956"/>
                </a:lnTo>
                <a:lnTo>
                  <a:pt x="69261" y="65548"/>
                </a:lnTo>
                <a:close/>
              </a:path>
              <a:path w="374014" h="102234">
                <a:moveTo>
                  <a:pt x="71046" y="11110"/>
                </a:moveTo>
                <a:lnTo>
                  <a:pt x="49309" y="11110"/>
                </a:lnTo>
                <a:lnTo>
                  <a:pt x="54297" y="12746"/>
                </a:lnTo>
                <a:lnTo>
                  <a:pt x="58430" y="16031"/>
                </a:lnTo>
                <a:lnTo>
                  <a:pt x="62420" y="19317"/>
                </a:lnTo>
                <a:lnTo>
                  <a:pt x="65555" y="24529"/>
                </a:lnTo>
                <a:lnTo>
                  <a:pt x="67693" y="31696"/>
                </a:lnTo>
                <a:lnTo>
                  <a:pt x="79664" y="28655"/>
                </a:lnTo>
                <a:lnTo>
                  <a:pt x="77241" y="19577"/>
                </a:lnTo>
                <a:lnTo>
                  <a:pt x="72823" y="12532"/>
                </a:lnTo>
                <a:lnTo>
                  <a:pt x="71046" y="11110"/>
                </a:lnTo>
                <a:close/>
              </a:path>
              <a:path w="374014" h="102234">
                <a:moveTo>
                  <a:pt x="150068" y="37244"/>
                </a:moveTo>
                <a:lnTo>
                  <a:pt x="130541" y="37244"/>
                </a:lnTo>
                <a:lnTo>
                  <a:pt x="134816" y="38559"/>
                </a:lnTo>
                <a:lnTo>
                  <a:pt x="137667" y="41187"/>
                </a:lnTo>
                <a:lnTo>
                  <a:pt x="139804" y="43220"/>
                </a:lnTo>
                <a:lnTo>
                  <a:pt x="140802" y="46750"/>
                </a:lnTo>
                <a:lnTo>
                  <a:pt x="140802" y="54804"/>
                </a:lnTo>
                <a:lnTo>
                  <a:pt x="136527" y="56470"/>
                </a:lnTo>
                <a:lnTo>
                  <a:pt x="129828" y="57846"/>
                </a:lnTo>
                <a:lnTo>
                  <a:pt x="120850" y="58916"/>
                </a:lnTo>
                <a:lnTo>
                  <a:pt x="116290" y="59512"/>
                </a:lnTo>
                <a:lnTo>
                  <a:pt x="112869" y="60169"/>
                </a:lnTo>
                <a:lnTo>
                  <a:pt x="110732" y="60887"/>
                </a:lnTo>
                <a:lnTo>
                  <a:pt x="107739" y="61728"/>
                </a:lnTo>
                <a:lnTo>
                  <a:pt x="94628" y="77851"/>
                </a:lnTo>
                <a:lnTo>
                  <a:pt x="94628" y="87281"/>
                </a:lnTo>
                <a:lnTo>
                  <a:pt x="96481" y="92171"/>
                </a:lnTo>
                <a:lnTo>
                  <a:pt x="100471" y="95992"/>
                </a:lnTo>
                <a:lnTo>
                  <a:pt x="104319" y="99813"/>
                </a:lnTo>
                <a:lnTo>
                  <a:pt x="109877" y="101723"/>
                </a:lnTo>
                <a:lnTo>
                  <a:pt x="121705" y="101723"/>
                </a:lnTo>
                <a:lnTo>
                  <a:pt x="125838" y="100944"/>
                </a:lnTo>
                <a:lnTo>
                  <a:pt x="133534" y="97841"/>
                </a:lnTo>
                <a:lnTo>
                  <a:pt x="137667" y="95167"/>
                </a:lnTo>
                <a:lnTo>
                  <a:pt x="140841" y="92233"/>
                </a:lnTo>
                <a:lnTo>
                  <a:pt x="115577" y="92233"/>
                </a:lnTo>
                <a:lnTo>
                  <a:pt x="112299" y="91163"/>
                </a:lnTo>
                <a:lnTo>
                  <a:pt x="107739" y="86868"/>
                </a:lnTo>
                <a:lnTo>
                  <a:pt x="106670" y="84346"/>
                </a:lnTo>
                <a:lnTo>
                  <a:pt x="106599" y="78799"/>
                </a:lnTo>
                <a:lnTo>
                  <a:pt x="107169" y="76888"/>
                </a:lnTo>
                <a:lnTo>
                  <a:pt x="130541" y="67642"/>
                </a:lnTo>
                <a:lnTo>
                  <a:pt x="136669" y="66083"/>
                </a:lnTo>
                <a:lnTo>
                  <a:pt x="140802" y="64295"/>
                </a:lnTo>
                <a:lnTo>
                  <a:pt x="152203" y="64295"/>
                </a:lnTo>
                <a:lnTo>
                  <a:pt x="152086" y="45665"/>
                </a:lnTo>
                <a:lnTo>
                  <a:pt x="152060" y="45008"/>
                </a:lnTo>
                <a:lnTo>
                  <a:pt x="151633" y="42975"/>
                </a:lnTo>
                <a:lnTo>
                  <a:pt x="151063" y="39644"/>
                </a:lnTo>
                <a:lnTo>
                  <a:pt x="150068" y="37244"/>
                </a:lnTo>
                <a:close/>
              </a:path>
              <a:path w="374014" h="102234">
                <a:moveTo>
                  <a:pt x="152891" y="91346"/>
                </a:moveTo>
                <a:lnTo>
                  <a:pt x="141800" y="91346"/>
                </a:lnTo>
                <a:lnTo>
                  <a:pt x="142227" y="94678"/>
                </a:lnTo>
                <a:lnTo>
                  <a:pt x="142940" y="97612"/>
                </a:lnTo>
                <a:lnTo>
                  <a:pt x="144080" y="100119"/>
                </a:lnTo>
                <a:lnTo>
                  <a:pt x="155908" y="100119"/>
                </a:lnTo>
                <a:lnTo>
                  <a:pt x="154483" y="97368"/>
                </a:lnTo>
                <a:lnTo>
                  <a:pt x="153486" y="94510"/>
                </a:lnTo>
                <a:lnTo>
                  <a:pt x="152891" y="91346"/>
                </a:lnTo>
                <a:close/>
              </a:path>
              <a:path w="374014" h="102234">
                <a:moveTo>
                  <a:pt x="152203" y="64295"/>
                </a:moveTo>
                <a:lnTo>
                  <a:pt x="140802" y="64295"/>
                </a:lnTo>
                <a:lnTo>
                  <a:pt x="140712" y="74657"/>
                </a:lnTo>
                <a:lnTo>
                  <a:pt x="140232" y="78019"/>
                </a:lnTo>
                <a:lnTo>
                  <a:pt x="138949" y="80770"/>
                </a:lnTo>
                <a:lnTo>
                  <a:pt x="137382" y="84346"/>
                </a:lnTo>
                <a:lnTo>
                  <a:pt x="134959" y="87159"/>
                </a:lnTo>
                <a:lnTo>
                  <a:pt x="128118" y="91224"/>
                </a:lnTo>
                <a:lnTo>
                  <a:pt x="124270" y="92233"/>
                </a:lnTo>
                <a:lnTo>
                  <a:pt x="140841" y="92233"/>
                </a:lnTo>
                <a:lnTo>
                  <a:pt x="141800" y="91346"/>
                </a:lnTo>
                <a:lnTo>
                  <a:pt x="152891" y="91346"/>
                </a:lnTo>
                <a:lnTo>
                  <a:pt x="152488" y="88534"/>
                </a:lnTo>
                <a:lnTo>
                  <a:pt x="152313" y="84178"/>
                </a:lnTo>
                <a:lnTo>
                  <a:pt x="152203" y="64295"/>
                </a:lnTo>
                <a:close/>
              </a:path>
              <a:path w="374014" h="102234">
                <a:moveTo>
                  <a:pt x="132109" y="27219"/>
                </a:moveTo>
                <a:lnTo>
                  <a:pt x="120850" y="27219"/>
                </a:lnTo>
                <a:lnTo>
                  <a:pt x="115720" y="28059"/>
                </a:lnTo>
                <a:lnTo>
                  <a:pt x="107169" y="31406"/>
                </a:lnTo>
                <a:lnTo>
                  <a:pt x="103749" y="33790"/>
                </a:lnTo>
                <a:lnTo>
                  <a:pt x="101468" y="36893"/>
                </a:lnTo>
                <a:lnTo>
                  <a:pt x="99046" y="39995"/>
                </a:lnTo>
                <a:lnTo>
                  <a:pt x="97478" y="44060"/>
                </a:lnTo>
                <a:lnTo>
                  <a:pt x="96481" y="49073"/>
                </a:lnTo>
                <a:lnTo>
                  <a:pt x="107454" y="50678"/>
                </a:lnTo>
                <a:lnTo>
                  <a:pt x="108594" y="45665"/>
                </a:lnTo>
                <a:lnTo>
                  <a:pt x="110589" y="42181"/>
                </a:lnTo>
                <a:lnTo>
                  <a:pt x="115720" y="38238"/>
                </a:lnTo>
                <a:lnTo>
                  <a:pt x="119568" y="37244"/>
                </a:lnTo>
                <a:lnTo>
                  <a:pt x="150068" y="37244"/>
                </a:lnTo>
                <a:lnTo>
                  <a:pt x="149923" y="36893"/>
                </a:lnTo>
                <a:lnTo>
                  <a:pt x="146502" y="32598"/>
                </a:lnTo>
                <a:lnTo>
                  <a:pt x="143937" y="30810"/>
                </a:lnTo>
                <a:lnTo>
                  <a:pt x="136812" y="27937"/>
                </a:lnTo>
                <a:lnTo>
                  <a:pt x="132109" y="27219"/>
                </a:lnTo>
                <a:close/>
              </a:path>
              <a:path w="374014" h="102234">
                <a:moveTo>
                  <a:pt x="179708" y="77011"/>
                </a:moveTo>
                <a:lnTo>
                  <a:pt x="168734" y="78799"/>
                </a:lnTo>
                <a:lnTo>
                  <a:pt x="170017" y="86318"/>
                </a:lnTo>
                <a:lnTo>
                  <a:pt x="172867" y="92019"/>
                </a:lnTo>
                <a:lnTo>
                  <a:pt x="177285" y="95900"/>
                </a:lnTo>
                <a:lnTo>
                  <a:pt x="181846" y="99782"/>
                </a:lnTo>
                <a:lnTo>
                  <a:pt x="188401" y="101723"/>
                </a:lnTo>
                <a:lnTo>
                  <a:pt x="202367" y="101723"/>
                </a:lnTo>
                <a:lnTo>
                  <a:pt x="207070" y="100745"/>
                </a:lnTo>
                <a:lnTo>
                  <a:pt x="215336" y="96802"/>
                </a:lnTo>
                <a:lnTo>
                  <a:pt x="218471" y="94051"/>
                </a:lnTo>
                <a:lnTo>
                  <a:pt x="219900" y="91698"/>
                </a:lnTo>
                <a:lnTo>
                  <a:pt x="191821" y="91698"/>
                </a:lnTo>
                <a:lnTo>
                  <a:pt x="187831" y="90444"/>
                </a:lnTo>
                <a:lnTo>
                  <a:pt x="182131" y="85432"/>
                </a:lnTo>
                <a:lnTo>
                  <a:pt x="180420" y="81794"/>
                </a:lnTo>
                <a:lnTo>
                  <a:pt x="179708" y="77011"/>
                </a:lnTo>
                <a:close/>
              </a:path>
              <a:path w="374014" h="102234">
                <a:moveTo>
                  <a:pt x="200230" y="27219"/>
                </a:moveTo>
                <a:lnTo>
                  <a:pt x="191536" y="27219"/>
                </a:lnTo>
                <a:lnTo>
                  <a:pt x="188259" y="27692"/>
                </a:lnTo>
                <a:lnTo>
                  <a:pt x="182209" y="29633"/>
                </a:lnTo>
                <a:lnTo>
                  <a:pt x="179850" y="30749"/>
                </a:lnTo>
                <a:lnTo>
                  <a:pt x="178140" y="32063"/>
                </a:lnTo>
                <a:lnTo>
                  <a:pt x="175718" y="33851"/>
                </a:lnTo>
                <a:lnTo>
                  <a:pt x="173865" y="36113"/>
                </a:lnTo>
                <a:lnTo>
                  <a:pt x="171300" y="41615"/>
                </a:lnTo>
                <a:lnTo>
                  <a:pt x="170587" y="44534"/>
                </a:lnTo>
                <a:lnTo>
                  <a:pt x="170587" y="51228"/>
                </a:lnTo>
                <a:lnTo>
                  <a:pt x="203507" y="71524"/>
                </a:lnTo>
                <a:lnTo>
                  <a:pt x="207355" y="72884"/>
                </a:lnTo>
                <a:lnTo>
                  <a:pt x="211203" y="75513"/>
                </a:lnTo>
                <a:lnTo>
                  <a:pt x="212343" y="77668"/>
                </a:lnTo>
                <a:lnTo>
                  <a:pt x="212343" y="83521"/>
                </a:lnTo>
                <a:lnTo>
                  <a:pt x="211061" y="86180"/>
                </a:lnTo>
                <a:lnTo>
                  <a:pt x="208495" y="88381"/>
                </a:lnTo>
                <a:lnTo>
                  <a:pt x="206073" y="90597"/>
                </a:lnTo>
                <a:lnTo>
                  <a:pt x="202225" y="91698"/>
                </a:lnTo>
                <a:lnTo>
                  <a:pt x="219900" y="91698"/>
                </a:lnTo>
                <a:lnTo>
                  <a:pt x="222747" y="87006"/>
                </a:lnTo>
                <a:lnTo>
                  <a:pt x="223795" y="83521"/>
                </a:lnTo>
                <a:lnTo>
                  <a:pt x="223887" y="74978"/>
                </a:lnTo>
                <a:lnTo>
                  <a:pt x="222889" y="71524"/>
                </a:lnTo>
                <a:lnTo>
                  <a:pt x="191536" y="55217"/>
                </a:lnTo>
                <a:lnTo>
                  <a:pt x="188259" y="54208"/>
                </a:lnTo>
                <a:lnTo>
                  <a:pt x="181418" y="47942"/>
                </a:lnTo>
                <a:lnTo>
                  <a:pt x="181418" y="43877"/>
                </a:lnTo>
                <a:lnTo>
                  <a:pt x="182558" y="41692"/>
                </a:lnTo>
                <a:lnTo>
                  <a:pt x="184696" y="39842"/>
                </a:lnTo>
                <a:lnTo>
                  <a:pt x="186976" y="37993"/>
                </a:lnTo>
                <a:lnTo>
                  <a:pt x="190681" y="37076"/>
                </a:lnTo>
                <a:lnTo>
                  <a:pt x="218081" y="37076"/>
                </a:lnTo>
                <a:lnTo>
                  <a:pt x="215621" y="33423"/>
                </a:lnTo>
                <a:lnTo>
                  <a:pt x="212628" y="31253"/>
                </a:lnTo>
                <a:lnTo>
                  <a:pt x="208704" y="29603"/>
                </a:lnTo>
                <a:lnTo>
                  <a:pt x="204790" y="28029"/>
                </a:lnTo>
                <a:lnTo>
                  <a:pt x="200230" y="27219"/>
                </a:lnTo>
                <a:close/>
              </a:path>
              <a:path w="374014" h="102234">
                <a:moveTo>
                  <a:pt x="218081" y="37076"/>
                </a:moveTo>
                <a:lnTo>
                  <a:pt x="200230" y="37076"/>
                </a:lnTo>
                <a:lnTo>
                  <a:pt x="203650" y="38115"/>
                </a:lnTo>
                <a:lnTo>
                  <a:pt x="208495" y="42303"/>
                </a:lnTo>
                <a:lnTo>
                  <a:pt x="209921" y="45130"/>
                </a:lnTo>
                <a:lnTo>
                  <a:pt x="210348" y="48706"/>
                </a:lnTo>
                <a:lnTo>
                  <a:pt x="221322" y="47102"/>
                </a:lnTo>
                <a:lnTo>
                  <a:pt x="220609" y="42563"/>
                </a:lnTo>
                <a:lnTo>
                  <a:pt x="219326" y="38925"/>
                </a:lnTo>
                <a:lnTo>
                  <a:pt x="218081" y="37076"/>
                </a:lnTo>
                <a:close/>
              </a:path>
              <a:path w="374014" h="102234">
                <a:moveTo>
                  <a:pt x="284170" y="27219"/>
                </a:moveTo>
                <a:lnTo>
                  <a:pt x="266213" y="27219"/>
                </a:lnTo>
                <a:lnTo>
                  <a:pt x="258660" y="30535"/>
                </a:lnTo>
                <a:lnTo>
                  <a:pt x="244266" y="65013"/>
                </a:lnTo>
                <a:lnTo>
                  <a:pt x="244801" y="73220"/>
                </a:lnTo>
                <a:lnTo>
                  <a:pt x="266213" y="101723"/>
                </a:lnTo>
                <a:lnTo>
                  <a:pt x="283600" y="101723"/>
                </a:lnTo>
                <a:lnTo>
                  <a:pt x="290013" y="99691"/>
                </a:lnTo>
                <a:lnTo>
                  <a:pt x="299838" y="91698"/>
                </a:lnTo>
                <a:lnTo>
                  <a:pt x="270346" y="91698"/>
                </a:lnTo>
                <a:lnTo>
                  <a:pt x="265785" y="89634"/>
                </a:lnTo>
                <a:lnTo>
                  <a:pt x="258375" y="81397"/>
                </a:lnTo>
                <a:lnTo>
                  <a:pt x="256380" y="75406"/>
                </a:lnTo>
                <a:lnTo>
                  <a:pt x="255952" y="67520"/>
                </a:lnTo>
                <a:lnTo>
                  <a:pt x="305547" y="67520"/>
                </a:lnTo>
                <a:lnTo>
                  <a:pt x="305547" y="64295"/>
                </a:lnTo>
                <a:lnTo>
                  <a:pt x="305124" y="57662"/>
                </a:lnTo>
                <a:lnTo>
                  <a:pt x="256522" y="57662"/>
                </a:lnTo>
                <a:lnTo>
                  <a:pt x="256950" y="51335"/>
                </a:lnTo>
                <a:lnTo>
                  <a:pt x="258802" y="46322"/>
                </a:lnTo>
                <a:lnTo>
                  <a:pt x="262365" y="42624"/>
                </a:lnTo>
                <a:lnTo>
                  <a:pt x="265785" y="38925"/>
                </a:lnTo>
                <a:lnTo>
                  <a:pt x="270203" y="37076"/>
                </a:lnTo>
                <a:lnTo>
                  <a:pt x="297264" y="37076"/>
                </a:lnTo>
                <a:lnTo>
                  <a:pt x="297138" y="36893"/>
                </a:lnTo>
                <a:lnTo>
                  <a:pt x="291438" y="30443"/>
                </a:lnTo>
                <a:lnTo>
                  <a:pt x="284170" y="27219"/>
                </a:lnTo>
                <a:close/>
              </a:path>
              <a:path w="374014" h="102234">
                <a:moveTo>
                  <a:pt x="293433" y="77194"/>
                </a:moveTo>
                <a:lnTo>
                  <a:pt x="280037" y="91698"/>
                </a:lnTo>
                <a:lnTo>
                  <a:pt x="299838" y="91698"/>
                </a:lnTo>
                <a:lnTo>
                  <a:pt x="299989" y="91575"/>
                </a:lnTo>
                <a:lnTo>
                  <a:pt x="303416" y="85875"/>
                </a:lnTo>
                <a:lnTo>
                  <a:pt x="305119" y="78615"/>
                </a:lnTo>
                <a:lnTo>
                  <a:pt x="293433" y="77194"/>
                </a:lnTo>
                <a:close/>
              </a:path>
              <a:path w="374014" h="102234">
                <a:moveTo>
                  <a:pt x="297264" y="37076"/>
                </a:moveTo>
                <a:lnTo>
                  <a:pt x="281177" y="37076"/>
                </a:lnTo>
                <a:lnTo>
                  <a:pt x="285737" y="39399"/>
                </a:lnTo>
                <a:lnTo>
                  <a:pt x="289443" y="44060"/>
                </a:lnTo>
                <a:lnTo>
                  <a:pt x="291865" y="47041"/>
                </a:lnTo>
                <a:lnTo>
                  <a:pt x="293148" y="51580"/>
                </a:lnTo>
                <a:lnTo>
                  <a:pt x="293718" y="57662"/>
                </a:lnTo>
                <a:lnTo>
                  <a:pt x="305124" y="57662"/>
                </a:lnTo>
                <a:lnTo>
                  <a:pt x="305014" y="55937"/>
                </a:lnTo>
                <a:lnTo>
                  <a:pt x="303427" y="48582"/>
                </a:lnTo>
                <a:lnTo>
                  <a:pt x="300797" y="42234"/>
                </a:lnTo>
                <a:lnTo>
                  <a:pt x="297264" y="37076"/>
                </a:lnTo>
                <a:close/>
              </a:path>
              <a:path w="374014" h="102234">
                <a:moveTo>
                  <a:pt x="329346" y="77011"/>
                </a:moveTo>
                <a:lnTo>
                  <a:pt x="318373" y="78799"/>
                </a:lnTo>
                <a:lnTo>
                  <a:pt x="319655" y="86318"/>
                </a:lnTo>
                <a:lnTo>
                  <a:pt x="322506" y="92019"/>
                </a:lnTo>
                <a:lnTo>
                  <a:pt x="326923" y="95900"/>
                </a:lnTo>
                <a:lnTo>
                  <a:pt x="331484" y="99782"/>
                </a:lnTo>
                <a:lnTo>
                  <a:pt x="338039" y="101723"/>
                </a:lnTo>
                <a:lnTo>
                  <a:pt x="352006" y="101723"/>
                </a:lnTo>
                <a:lnTo>
                  <a:pt x="356709" y="100745"/>
                </a:lnTo>
                <a:lnTo>
                  <a:pt x="364974" y="96802"/>
                </a:lnTo>
                <a:lnTo>
                  <a:pt x="368110" y="94051"/>
                </a:lnTo>
                <a:lnTo>
                  <a:pt x="369538" y="91698"/>
                </a:lnTo>
                <a:lnTo>
                  <a:pt x="341460" y="91698"/>
                </a:lnTo>
                <a:lnTo>
                  <a:pt x="337469" y="90444"/>
                </a:lnTo>
                <a:lnTo>
                  <a:pt x="331769" y="85432"/>
                </a:lnTo>
                <a:lnTo>
                  <a:pt x="330059" y="81794"/>
                </a:lnTo>
                <a:lnTo>
                  <a:pt x="329346" y="77011"/>
                </a:lnTo>
                <a:close/>
              </a:path>
              <a:path w="374014" h="102234">
                <a:moveTo>
                  <a:pt x="349868" y="27219"/>
                </a:moveTo>
                <a:lnTo>
                  <a:pt x="341175" y="27219"/>
                </a:lnTo>
                <a:lnTo>
                  <a:pt x="337897" y="27692"/>
                </a:lnTo>
                <a:lnTo>
                  <a:pt x="331847" y="29633"/>
                </a:lnTo>
                <a:lnTo>
                  <a:pt x="329489" y="30749"/>
                </a:lnTo>
                <a:lnTo>
                  <a:pt x="327778" y="32063"/>
                </a:lnTo>
                <a:lnTo>
                  <a:pt x="325356" y="33851"/>
                </a:lnTo>
                <a:lnTo>
                  <a:pt x="323503" y="36113"/>
                </a:lnTo>
                <a:lnTo>
                  <a:pt x="320938" y="41615"/>
                </a:lnTo>
                <a:lnTo>
                  <a:pt x="320225" y="44534"/>
                </a:lnTo>
                <a:lnTo>
                  <a:pt x="320225" y="51228"/>
                </a:lnTo>
                <a:lnTo>
                  <a:pt x="353146" y="71524"/>
                </a:lnTo>
                <a:lnTo>
                  <a:pt x="356994" y="72884"/>
                </a:lnTo>
                <a:lnTo>
                  <a:pt x="360841" y="75513"/>
                </a:lnTo>
                <a:lnTo>
                  <a:pt x="361982" y="77668"/>
                </a:lnTo>
                <a:lnTo>
                  <a:pt x="361982" y="83521"/>
                </a:lnTo>
                <a:lnTo>
                  <a:pt x="360699" y="86180"/>
                </a:lnTo>
                <a:lnTo>
                  <a:pt x="358134" y="88381"/>
                </a:lnTo>
                <a:lnTo>
                  <a:pt x="355711" y="90597"/>
                </a:lnTo>
                <a:lnTo>
                  <a:pt x="351863" y="91698"/>
                </a:lnTo>
                <a:lnTo>
                  <a:pt x="369538" y="91698"/>
                </a:lnTo>
                <a:lnTo>
                  <a:pt x="372385" y="87006"/>
                </a:lnTo>
                <a:lnTo>
                  <a:pt x="373433" y="83521"/>
                </a:lnTo>
                <a:lnTo>
                  <a:pt x="373525" y="74978"/>
                </a:lnTo>
                <a:lnTo>
                  <a:pt x="372527" y="71524"/>
                </a:lnTo>
                <a:lnTo>
                  <a:pt x="341175" y="55217"/>
                </a:lnTo>
                <a:lnTo>
                  <a:pt x="337897" y="54208"/>
                </a:lnTo>
                <a:lnTo>
                  <a:pt x="331056" y="47942"/>
                </a:lnTo>
                <a:lnTo>
                  <a:pt x="331056" y="43877"/>
                </a:lnTo>
                <a:lnTo>
                  <a:pt x="332196" y="41692"/>
                </a:lnTo>
                <a:lnTo>
                  <a:pt x="334334" y="39842"/>
                </a:lnTo>
                <a:lnTo>
                  <a:pt x="336614" y="37993"/>
                </a:lnTo>
                <a:lnTo>
                  <a:pt x="340320" y="37076"/>
                </a:lnTo>
                <a:lnTo>
                  <a:pt x="367719" y="37076"/>
                </a:lnTo>
                <a:lnTo>
                  <a:pt x="365259" y="33423"/>
                </a:lnTo>
                <a:lnTo>
                  <a:pt x="362267" y="31253"/>
                </a:lnTo>
                <a:lnTo>
                  <a:pt x="358343" y="29603"/>
                </a:lnTo>
                <a:lnTo>
                  <a:pt x="354428" y="28029"/>
                </a:lnTo>
                <a:lnTo>
                  <a:pt x="349868" y="27219"/>
                </a:lnTo>
                <a:close/>
              </a:path>
              <a:path w="374014" h="102234">
                <a:moveTo>
                  <a:pt x="367719" y="37076"/>
                </a:moveTo>
                <a:lnTo>
                  <a:pt x="349868" y="37076"/>
                </a:lnTo>
                <a:lnTo>
                  <a:pt x="353288" y="38115"/>
                </a:lnTo>
                <a:lnTo>
                  <a:pt x="358134" y="42303"/>
                </a:lnTo>
                <a:lnTo>
                  <a:pt x="359559" y="45130"/>
                </a:lnTo>
                <a:lnTo>
                  <a:pt x="359986" y="48706"/>
                </a:lnTo>
                <a:lnTo>
                  <a:pt x="370960" y="47102"/>
                </a:lnTo>
                <a:lnTo>
                  <a:pt x="370247" y="42563"/>
                </a:lnTo>
                <a:lnTo>
                  <a:pt x="368965" y="38925"/>
                </a:lnTo>
                <a:lnTo>
                  <a:pt x="367719" y="3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3721" y="2172911"/>
            <a:ext cx="1173056" cy="12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5648" y="2172911"/>
            <a:ext cx="423545" cy="120014"/>
          </a:xfrm>
          <a:custGeom>
            <a:avLst/>
            <a:gdLst/>
            <a:ahLst/>
            <a:cxnLst/>
            <a:rect l="l" t="t" r="r" b="b"/>
            <a:pathLst>
              <a:path w="423545" h="120014">
                <a:moveTo>
                  <a:pt x="33632" y="23092"/>
                </a:moveTo>
                <a:lnTo>
                  <a:pt x="22516" y="23092"/>
                </a:lnTo>
                <a:lnTo>
                  <a:pt x="22516" y="100111"/>
                </a:lnTo>
                <a:lnTo>
                  <a:pt x="33632" y="100111"/>
                </a:lnTo>
                <a:lnTo>
                  <a:pt x="33632" y="23092"/>
                </a:lnTo>
                <a:close/>
              </a:path>
              <a:path w="423545" h="120014">
                <a:moveTo>
                  <a:pt x="33632" y="1253"/>
                </a:moveTo>
                <a:lnTo>
                  <a:pt x="26507" y="1253"/>
                </a:lnTo>
                <a:lnTo>
                  <a:pt x="24512" y="5547"/>
                </a:lnTo>
                <a:lnTo>
                  <a:pt x="21091" y="9933"/>
                </a:lnTo>
                <a:lnTo>
                  <a:pt x="11686" y="18889"/>
                </a:lnTo>
                <a:lnTo>
                  <a:pt x="6270" y="22741"/>
                </a:lnTo>
                <a:lnTo>
                  <a:pt x="0" y="25965"/>
                </a:lnTo>
                <a:lnTo>
                  <a:pt x="0" y="37611"/>
                </a:lnTo>
                <a:lnTo>
                  <a:pt x="3420" y="36297"/>
                </a:lnTo>
                <a:lnTo>
                  <a:pt x="7410" y="34233"/>
                </a:lnTo>
                <a:lnTo>
                  <a:pt x="11686" y="31421"/>
                </a:lnTo>
                <a:lnTo>
                  <a:pt x="16103" y="28625"/>
                </a:lnTo>
                <a:lnTo>
                  <a:pt x="19666" y="25843"/>
                </a:lnTo>
                <a:lnTo>
                  <a:pt x="22516" y="23092"/>
                </a:lnTo>
                <a:lnTo>
                  <a:pt x="33632" y="23092"/>
                </a:lnTo>
                <a:lnTo>
                  <a:pt x="33632" y="1253"/>
                </a:lnTo>
                <a:close/>
              </a:path>
              <a:path w="423545" h="120014">
                <a:moveTo>
                  <a:pt x="100898" y="1253"/>
                </a:moveTo>
                <a:lnTo>
                  <a:pt x="89355" y="1253"/>
                </a:lnTo>
                <a:lnTo>
                  <a:pt x="83797" y="3163"/>
                </a:lnTo>
                <a:lnTo>
                  <a:pt x="66337" y="43232"/>
                </a:lnTo>
                <a:lnTo>
                  <a:pt x="66125" y="51580"/>
                </a:lnTo>
                <a:lnTo>
                  <a:pt x="66686" y="64486"/>
                </a:lnTo>
                <a:lnTo>
                  <a:pt x="87217" y="101722"/>
                </a:lnTo>
                <a:lnTo>
                  <a:pt x="102751" y="101722"/>
                </a:lnTo>
                <a:lnTo>
                  <a:pt x="108452" y="99782"/>
                </a:lnTo>
                <a:lnTo>
                  <a:pt x="112727" y="95902"/>
                </a:lnTo>
                <a:lnTo>
                  <a:pt x="117145" y="92019"/>
                </a:lnTo>
                <a:lnTo>
                  <a:pt x="117237" y="91866"/>
                </a:lnTo>
                <a:lnTo>
                  <a:pt x="90923" y="91866"/>
                </a:lnTo>
                <a:lnTo>
                  <a:pt x="86505" y="89191"/>
                </a:lnTo>
                <a:lnTo>
                  <a:pt x="77669" y="51580"/>
                </a:lnTo>
                <a:lnTo>
                  <a:pt x="78021" y="40361"/>
                </a:lnTo>
                <a:lnTo>
                  <a:pt x="90638" y="11278"/>
                </a:lnTo>
                <a:lnTo>
                  <a:pt x="116681" y="11278"/>
                </a:lnTo>
                <a:lnTo>
                  <a:pt x="115720" y="9689"/>
                </a:lnTo>
                <a:lnTo>
                  <a:pt x="112727" y="6617"/>
                </a:lnTo>
                <a:lnTo>
                  <a:pt x="108879" y="4477"/>
                </a:lnTo>
                <a:lnTo>
                  <a:pt x="105174" y="2323"/>
                </a:lnTo>
                <a:lnTo>
                  <a:pt x="100898" y="1253"/>
                </a:lnTo>
                <a:close/>
              </a:path>
              <a:path w="423545" h="120014">
                <a:moveTo>
                  <a:pt x="116681" y="11278"/>
                </a:moveTo>
                <a:lnTo>
                  <a:pt x="101183" y="11278"/>
                </a:lnTo>
                <a:lnTo>
                  <a:pt x="105601" y="13938"/>
                </a:lnTo>
                <a:lnTo>
                  <a:pt x="109164" y="19241"/>
                </a:lnTo>
                <a:lnTo>
                  <a:pt x="111409" y="24253"/>
                </a:lnTo>
                <a:lnTo>
                  <a:pt x="113012" y="31312"/>
                </a:lnTo>
                <a:lnTo>
                  <a:pt x="113968" y="40361"/>
                </a:lnTo>
                <a:lnTo>
                  <a:pt x="114295" y="51580"/>
                </a:lnTo>
                <a:lnTo>
                  <a:pt x="113974" y="62655"/>
                </a:lnTo>
                <a:lnTo>
                  <a:pt x="101183" y="91866"/>
                </a:lnTo>
                <a:lnTo>
                  <a:pt x="117237" y="91866"/>
                </a:lnTo>
                <a:lnTo>
                  <a:pt x="125838" y="51580"/>
                </a:lnTo>
                <a:lnTo>
                  <a:pt x="125734" y="40361"/>
                </a:lnTo>
                <a:lnTo>
                  <a:pt x="125268" y="34020"/>
                </a:lnTo>
                <a:lnTo>
                  <a:pt x="123843" y="28288"/>
                </a:lnTo>
                <a:lnTo>
                  <a:pt x="122560" y="22557"/>
                </a:lnTo>
                <a:lnTo>
                  <a:pt x="120708" y="17697"/>
                </a:lnTo>
                <a:lnTo>
                  <a:pt x="118087" y="13601"/>
                </a:lnTo>
                <a:lnTo>
                  <a:pt x="116681" y="11278"/>
                </a:lnTo>
                <a:close/>
              </a:path>
              <a:path w="423545" h="120014">
                <a:moveTo>
                  <a:pt x="175718" y="1253"/>
                </a:moveTo>
                <a:lnTo>
                  <a:pt x="164174" y="1253"/>
                </a:lnTo>
                <a:lnTo>
                  <a:pt x="158616" y="3163"/>
                </a:lnTo>
                <a:lnTo>
                  <a:pt x="141156" y="43232"/>
                </a:lnTo>
                <a:lnTo>
                  <a:pt x="140944" y="51580"/>
                </a:lnTo>
                <a:lnTo>
                  <a:pt x="141506" y="64486"/>
                </a:lnTo>
                <a:lnTo>
                  <a:pt x="162036" y="101722"/>
                </a:lnTo>
                <a:lnTo>
                  <a:pt x="177570" y="101722"/>
                </a:lnTo>
                <a:lnTo>
                  <a:pt x="183271" y="99782"/>
                </a:lnTo>
                <a:lnTo>
                  <a:pt x="187546" y="95902"/>
                </a:lnTo>
                <a:lnTo>
                  <a:pt x="191964" y="92019"/>
                </a:lnTo>
                <a:lnTo>
                  <a:pt x="192056" y="91866"/>
                </a:lnTo>
                <a:lnTo>
                  <a:pt x="165742" y="91866"/>
                </a:lnTo>
                <a:lnTo>
                  <a:pt x="161324" y="89191"/>
                </a:lnTo>
                <a:lnTo>
                  <a:pt x="152488" y="51580"/>
                </a:lnTo>
                <a:lnTo>
                  <a:pt x="152840" y="40361"/>
                </a:lnTo>
                <a:lnTo>
                  <a:pt x="165457" y="11278"/>
                </a:lnTo>
                <a:lnTo>
                  <a:pt x="191501" y="11278"/>
                </a:lnTo>
                <a:lnTo>
                  <a:pt x="190539" y="9689"/>
                </a:lnTo>
                <a:lnTo>
                  <a:pt x="187546" y="6617"/>
                </a:lnTo>
                <a:lnTo>
                  <a:pt x="183698" y="4477"/>
                </a:lnTo>
                <a:lnTo>
                  <a:pt x="179993" y="2323"/>
                </a:lnTo>
                <a:lnTo>
                  <a:pt x="175718" y="1253"/>
                </a:lnTo>
                <a:close/>
              </a:path>
              <a:path w="423545" h="120014">
                <a:moveTo>
                  <a:pt x="191501" y="11278"/>
                </a:moveTo>
                <a:lnTo>
                  <a:pt x="176003" y="11278"/>
                </a:lnTo>
                <a:lnTo>
                  <a:pt x="180420" y="13938"/>
                </a:lnTo>
                <a:lnTo>
                  <a:pt x="183983" y="19241"/>
                </a:lnTo>
                <a:lnTo>
                  <a:pt x="186228" y="24253"/>
                </a:lnTo>
                <a:lnTo>
                  <a:pt x="187831" y="31312"/>
                </a:lnTo>
                <a:lnTo>
                  <a:pt x="188787" y="40361"/>
                </a:lnTo>
                <a:lnTo>
                  <a:pt x="189114" y="51580"/>
                </a:lnTo>
                <a:lnTo>
                  <a:pt x="188793" y="62655"/>
                </a:lnTo>
                <a:lnTo>
                  <a:pt x="176003" y="91866"/>
                </a:lnTo>
                <a:lnTo>
                  <a:pt x="192056" y="91866"/>
                </a:lnTo>
                <a:lnTo>
                  <a:pt x="200657" y="51580"/>
                </a:lnTo>
                <a:lnTo>
                  <a:pt x="200553" y="40361"/>
                </a:lnTo>
                <a:lnTo>
                  <a:pt x="200087" y="34020"/>
                </a:lnTo>
                <a:lnTo>
                  <a:pt x="198662" y="28288"/>
                </a:lnTo>
                <a:lnTo>
                  <a:pt x="197379" y="22557"/>
                </a:lnTo>
                <a:lnTo>
                  <a:pt x="195527" y="17697"/>
                </a:lnTo>
                <a:lnTo>
                  <a:pt x="192906" y="13601"/>
                </a:lnTo>
                <a:lnTo>
                  <a:pt x="191501" y="11278"/>
                </a:lnTo>
                <a:close/>
              </a:path>
              <a:path w="423545" h="120014">
                <a:moveTo>
                  <a:pt x="234575" y="86318"/>
                </a:moveTo>
                <a:lnTo>
                  <a:pt x="221749" y="86318"/>
                </a:lnTo>
                <a:lnTo>
                  <a:pt x="221749" y="100111"/>
                </a:lnTo>
                <a:lnTo>
                  <a:pt x="228305" y="100111"/>
                </a:lnTo>
                <a:lnTo>
                  <a:pt x="228020" y="104170"/>
                </a:lnTo>
                <a:lnTo>
                  <a:pt x="221037" y="114439"/>
                </a:lnTo>
                <a:lnTo>
                  <a:pt x="224314" y="119632"/>
                </a:lnTo>
                <a:lnTo>
                  <a:pt x="234575" y="105125"/>
                </a:lnTo>
                <a:lnTo>
                  <a:pt x="234575" y="86318"/>
                </a:lnTo>
                <a:close/>
              </a:path>
              <a:path w="423545" h="120014">
                <a:moveTo>
                  <a:pt x="282602" y="1253"/>
                </a:moveTo>
                <a:lnTo>
                  <a:pt x="271058" y="1253"/>
                </a:lnTo>
                <a:lnTo>
                  <a:pt x="265500" y="3163"/>
                </a:lnTo>
                <a:lnTo>
                  <a:pt x="248040" y="43232"/>
                </a:lnTo>
                <a:lnTo>
                  <a:pt x="247829" y="51580"/>
                </a:lnTo>
                <a:lnTo>
                  <a:pt x="248390" y="64486"/>
                </a:lnTo>
                <a:lnTo>
                  <a:pt x="268921" y="101722"/>
                </a:lnTo>
                <a:lnTo>
                  <a:pt x="284455" y="101722"/>
                </a:lnTo>
                <a:lnTo>
                  <a:pt x="290155" y="99782"/>
                </a:lnTo>
                <a:lnTo>
                  <a:pt x="294431" y="95902"/>
                </a:lnTo>
                <a:lnTo>
                  <a:pt x="298848" y="92019"/>
                </a:lnTo>
                <a:lnTo>
                  <a:pt x="298940" y="91866"/>
                </a:lnTo>
                <a:lnTo>
                  <a:pt x="272626" y="91866"/>
                </a:lnTo>
                <a:lnTo>
                  <a:pt x="268208" y="89191"/>
                </a:lnTo>
                <a:lnTo>
                  <a:pt x="259372" y="51580"/>
                </a:lnTo>
                <a:lnTo>
                  <a:pt x="259724" y="40361"/>
                </a:lnTo>
                <a:lnTo>
                  <a:pt x="272341" y="11278"/>
                </a:lnTo>
                <a:lnTo>
                  <a:pt x="298385" y="11278"/>
                </a:lnTo>
                <a:lnTo>
                  <a:pt x="297423" y="9689"/>
                </a:lnTo>
                <a:lnTo>
                  <a:pt x="294431" y="6617"/>
                </a:lnTo>
                <a:lnTo>
                  <a:pt x="290583" y="4477"/>
                </a:lnTo>
                <a:lnTo>
                  <a:pt x="286877" y="2323"/>
                </a:lnTo>
                <a:lnTo>
                  <a:pt x="282602" y="1253"/>
                </a:lnTo>
                <a:close/>
              </a:path>
              <a:path w="423545" h="120014">
                <a:moveTo>
                  <a:pt x="298385" y="11278"/>
                </a:moveTo>
                <a:lnTo>
                  <a:pt x="282887" y="11278"/>
                </a:lnTo>
                <a:lnTo>
                  <a:pt x="287305" y="13938"/>
                </a:lnTo>
                <a:lnTo>
                  <a:pt x="290868" y="19241"/>
                </a:lnTo>
                <a:lnTo>
                  <a:pt x="293112" y="24253"/>
                </a:lnTo>
                <a:lnTo>
                  <a:pt x="294716" y="31312"/>
                </a:lnTo>
                <a:lnTo>
                  <a:pt x="295671" y="40361"/>
                </a:lnTo>
                <a:lnTo>
                  <a:pt x="295998" y="51580"/>
                </a:lnTo>
                <a:lnTo>
                  <a:pt x="295678" y="62655"/>
                </a:lnTo>
                <a:lnTo>
                  <a:pt x="282887" y="91866"/>
                </a:lnTo>
                <a:lnTo>
                  <a:pt x="298940" y="91866"/>
                </a:lnTo>
                <a:lnTo>
                  <a:pt x="307542" y="51580"/>
                </a:lnTo>
                <a:lnTo>
                  <a:pt x="307437" y="40361"/>
                </a:lnTo>
                <a:lnTo>
                  <a:pt x="306972" y="34020"/>
                </a:lnTo>
                <a:lnTo>
                  <a:pt x="305547" y="28288"/>
                </a:lnTo>
                <a:lnTo>
                  <a:pt x="304264" y="22557"/>
                </a:lnTo>
                <a:lnTo>
                  <a:pt x="302411" y="17697"/>
                </a:lnTo>
                <a:lnTo>
                  <a:pt x="299791" y="13601"/>
                </a:lnTo>
                <a:lnTo>
                  <a:pt x="298385" y="11278"/>
                </a:lnTo>
                <a:close/>
              </a:path>
              <a:path w="423545" h="120014">
                <a:moveTo>
                  <a:pt x="403738" y="0"/>
                </a:moveTo>
                <a:lnTo>
                  <a:pt x="394617" y="0"/>
                </a:lnTo>
                <a:lnTo>
                  <a:pt x="344310" y="103692"/>
                </a:lnTo>
                <a:lnTo>
                  <a:pt x="353716" y="103692"/>
                </a:lnTo>
                <a:lnTo>
                  <a:pt x="403738" y="0"/>
                </a:lnTo>
                <a:close/>
              </a:path>
              <a:path w="423545" h="120014">
                <a:moveTo>
                  <a:pt x="409296" y="51748"/>
                </a:moveTo>
                <a:lnTo>
                  <a:pt x="397040" y="51748"/>
                </a:lnTo>
                <a:lnTo>
                  <a:pt x="392337" y="54208"/>
                </a:lnTo>
                <a:lnTo>
                  <a:pt x="385781" y="63990"/>
                </a:lnTo>
                <a:lnTo>
                  <a:pt x="384071" y="69965"/>
                </a:lnTo>
                <a:lnTo>
                  <a:pt x="384101" y="86073"/>
                </a:lnTo>
                <a:lnTo>
                  <a:pt x="385924" y="92645"/>
                </a:lnTo>
                <a:lnTo>
                  <a:pt x="389629" y="97065"/>
                </a:lnTo>
                <a:lnTo>
                  <a:pt x="393477" y="101483"/>
                </a:lnTo>
                <a:lnTo>
                  <a:pt x="398037" y="103692"/>
                </a:lnTo>
                <a:lnTo>
                  <a:pt x="409153" y="103692"/>
                </a:lnTo>
                <a:lnTo>
                  <a:pt x="413856" y="101454"/>
                </a:lnTo>
                <a:lnTo>
                  <a:pt x="419008" y="95454"/>
                </a:lnTo>
                <a:lnTo>
                  <a:pt x="401030" y="95454"/>
                </a:lnTo>
                <a:lnTo>
                  <a:pt x="398607" y="94143"/>
                </a:lnTo>
                <a:lnTo>
                  <a:pt x="394902" y="88886"/>
                </a:lnTo>
                <a:lnTo>
                  <a:pt x="393904" y="84469"/>
                </a:lnTo>
                <a:lnTo>
                  <a:pt x="394006" y="70852"/>
                </a:lnTo>
                <a:lnTo>
                  <a:pt x="394902" y="66557"/>
                </a:lnTo>
                <a:lnTo>
                  <a:pt x="396814" y="63837"/>
                </a:lnTo>
                <a:lnTo>
                  <a:pt x="398465" y="61300"/>
                </a:lnTo>
                <a:lnTo>
                  <a:pt x="400887" y="59985"/>
                </a:lnTo>
                <a:lnTo>
                  <a:pt x="419290" y="59985"/>
                </a:lnTo>
                <a:lnTo>
                  <a:pt x="417846" y="58289"/>
                </a:lnTo>
                <a:lnTo>
                  <a:pt x="413999" y="53933"/>
                </a:lnTo>
                <a:lnTo>
                  <a:pt x="409296" y="51748"/>
                </a:lnTo>
                <a:close/>
              </a:path>
              <a:path w="423545" h="120014">
                <a:moveTo>
                  <a:pt x="419290" y="59985"/>
                </a:moveTo>
                <a:lnTo>
                  <a:pt x="406588" y="59985"/>
                </a:lnTo>
                <a:lnTo>
                  <a:pt x="408868" y="61269"/>
                </a:lnTo>
                <a:lnTo>
                  <a:pt x="410974" y="63990"/>
                </a:lnTo>
                <a:lnTo>
                  <a:pt x="412716" y="66404"/>
                </a:lnTo>
                <a:lnTo>
                  <a:pt x="413401" y="69965"/>
                </a:lnTo>
                <a:lnTo>
                  <a:pt x="413508" y="84469"/>
                </a:lnTo>
                <a:lnTo>
                  <a:pt x="412716" y="88886"/>
                </a:lnTo>
                <a:lnTo>
                  <a:pt x="410863" y="91514"/>
                </a:lnTo>
                <a:lnTo>
                  <a:pt x="408868" y="94143"/>
                </a:lnTo>
                <a:lnTo>
                  <a:pt x="406588" y="95454"/>
                </a:lnTo>
                <a:lnTo>
                  <a:pt x="419008" y="95454"/>
                </a:lnTo>
                <a:lnTo>
                  <a:pt x="421552" y="92492"/>
                </a:lnTo>
                <a:lnTo>
                  <a:pt x="423547" y="86073"/>
                </a:lnTo>
                <a:lnTo>
                  <a:pt x="423547" y="69125"/>
                </a:lnTo>
                <a:lnTo>
                  <a:pt x="421552" y="62645"/>
                </a:lnTo>
                <a:lnTo>
                  <a:pt x="419290" y="59985"/>
                </a:lnTo>
                <a:close/>
              </a:path>
              <a:path w="423545" h="120014">
                <a:moveTo>
                  <a:pt x="349725" y="0"/>
                </a:moveTo>
                <a:lnTo>
                  <a:pt x="337754" y="0"/>
                </a:lnTo>
                <a:lnTo>
                  <a:pt x="333051" y="2445"/>
                </a:lnTo>
                <a:lnTo>
                  <a:pt x="326496" y="12226"/>
                </a:lnTo>
                <a:lnTo>
                  <a:pt x="324786" y="18202"/>
                </a:lnTo>
                <a:lnTo>
                  <a:pt x="324820" y="34325"/>
                </a:lnTo>
                <a:lnTo>
                  <a:pt x="326638" y="40882"/>
                </a:lnTo>
                <a:lnTo>
                  <a:pt x="334049" y="49730"/>
                </a:lnTo>
                <a:lnTo>
                  <a:pt x="338609" y="51931"/>
                </a:lnTo>
                <a:lnTo>
                  <a:pt x="349725" y="51931"/>
                </a:lnTo>
                <a:lnTo>
                  <a:pt x="354428" y="49700"/>
                </a:lnTo>
                <a:lnTo>
                  <a:pt x="359589" y="43694"/>
                </a:lnTo>
                <a:lnTo>
                  <a:pt x="341602" y="43694"/>
                </a:lnTo>
                <a:lnTo>
                  <a:pt x="339179" y="42410"/>
                </a:lnTo>
                <a:lnTo>
                  <a:pt x="337469" y="39842"/>
                </a:lnTo>
                <a:lnTo>
                  <a:pt x="335617" y="37275"/>
                </a:lnTo>
                <a:lnTo>
                  <a:pt x="334619" y="32827"/>
                </a:lnTo>
                <a:lnTo>
                  <a:pt x="334705" y="19164"/>
                </a:lnTo>
                <a:lnTo>
                  <a:pt x="335617" y="14793"/>
                </a:lnTo>
                <a:lnTo>
                  <a:pt x="337529" y="12088"/>
                </a:lnTo>
                <a:lnTo>
                  <a:pt x="339179" y="9551"/>
                </a:lnTo>
                <a:lnTo>
                  <a:pt x="341602" y="8237"/>
                </a:lnTo>
                <a:lnTo>
                  <a:pt x="359778" y="8237"/>
                </a:lnTo>
                <a:lnTo>
                  <a:pt x="358419" y="6617"/>
                </a:lnTo>
                <a:lnTo>
                  <a:pt x="354571" y="2200"/>
                </a:lnTo>
                <a:lnTo>
                  <a:pt x="349725" y="0"/>
                </a:lnTo>
                <a:close/>
              </a:path>
              <a:path w="423545" h="120014">
                <a:moveTo>
                  <a:pt x="359778" y="8237"/>
                </a:moveTo>
                <a:lnTo>
                  <a:pt x="347160" y="8237"/>
                </a:lnTo>
                <a:lnTo>
                  <a:pt x="349440" y="9521"/>
                </a:lnTo>
                <a:lnTo>
                  <a:pt x="351400" y="12226"/>
                </a:lnTo>
                <a:lnTo>
                  <a:pt x="353288" y="14656"/>
                </a:lnTo>
                <a:lnTo>
                  <a:pt x="353961" y="18202"/>
                </a:lnTo>
                <a:lnTo>
                  <a:pt x="354068" y="32827"/>
                </a:lnTo>
                <a:lnTo>
                  <a:pt x="353288" y="37122"/>
                </a:lnTo>
                <a:lnTo>
                  <a:pt x="349583" y="42379"/>
                </a:lnTo>
                <a:lnTo>
                  <a:pt x="347160" y="43694"/>
                </a:lnTo>
                <a:lnTo>
                  <a:pt x="359589" y="43694"/>
                </a:lnTo>
                <a:lnTo>
                  <a:pt x="362124" y="40744"/>
                </a:lnTo>
                <a:lnTo>
                  <a:pt x="363977" y="34325"/>
                </a:lnTo>
                <a:lnTo>
                  <a:pt x="363977" y="17483"/>
                </a:lnTo>
                <a:lnTo>
                  <a:pt x="362124" y="11034"/>
                </a:lnTo>
                <a:lnTo>
                  <a:pt x="359778" y="8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3098" y="2174164"/>
            <a:ext cx="134674" cy="100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1559" y="2172911"/>
            <a:ext cx="202510" cy="119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3361" y="2174164"/>
            <a:ext cx="60325" cy="100965"/>
          </a:xfrm>
          <a:custGeom>
            <a:avLst/>
            <a:gdLst/>
            <a:ahLst/>
            <a:cxnLst/>
            <a:rect l="l" t="t" r="r" b="b"/>
            <a:pathLst>
              <a:path w="60325" h="100964">
                <a:moveTo>
                  <a:pt x="34773" y="0"/>
                </a:moveTo>
                <a:lnTo>
                  <a:pt x="23229" y="0"/>
                </a:lnTo>
                <a:lnTo>
                  <a:pt x="17671" y="1910"/>
                </a:lnTo>
                <a:lnTo>
                  <a:pt x="211" y="41979"/>
                </a:lnTo>
                <a:lnTo>
                  <a:pt x="0" y="50326"/>
                </a:lnTo>
                <a:lnTo>
                  <a:pt x="561" y="63233"/>
                </a:lnTo>
                <a:lnTo>
                  <a:pt x="21091" y="100469"/>
                </a:lnTo>
                <a:lnTo>
                  <a:pt x="36625" y="100469"/>
                </a:lnTo>
                <a:lnTo>
                  <a:pt x="42326" y="98529"/>
                </a:lnTo>
                <a:lnTo>
                  <a:pt x="46601" y="94649"/>
                </a:lnTo>
                <a:lnTo>
                  <a:pt x="51019" y="90765"/>
                </a:lnTo>
                <a:lnTo>
                  <a:pt x="51111" y="90613"/>
                </a:lnTo>
                <a:lnTo>
                  <a:pt x="24797" y="90613"/>
                </a:lnTo>
                <a:lnTo>
                  <a:pt x="20379" y="87938"/>
                </a:lnTo>
                <a:lnTo>
                  <a:pt x="11543" y="50326"/>
                </a:lnTo>
                <a:lnTo>
                  <a:pt x="11895" y="39107"/>
                </a:lnTo>
                <a:lnTo>
                  <a:pt x="24512" y="10025"/>
                </a:lnTo>
                <a:lnTo>
                  <a:pt x="50556" y="10025"/>
                </a:lnTo>
                <a:lnTo>
                  <a:pt x="49594" y="8436"/>
                </a:lnTo>
                <a:lnTo>
                  <a:pt x="46601" y="5364"/>
                </a:lnTo>
                <a:lnTo>
                  <a:pt x="42753" y="3224"/>
                </a:lnTo>
                <a:lnTo>
                  <a:pt x="39048" y="1069"/>
                </a:lnTo>
                <a:lnTo>
                  <a:pt x="34773" y="0"/>
                </a:lnTo>
                <a:close/>
              </a:path>
              <a:path w="60325" h="100964">
                <a:moveTo>
                  <a:pt x="50556" y="10025"/>
                </a:moveTo>
                <a:lnTo>
                  <a:pt x="35058" y="10025"/>
                </a:lnTo>
                <a:lnTo>
                  <a:pt x="39475" y="12684"/>
                </a:lnTo>
                <a:lnTo>
                  <a:pt x="43038" y="17988"/>
                </a:lnTo>
                <a:lnTo>
                  <a:pt x="45283" y="23000"/>
                </a:lnTo>
                <a:lnTo>
                  <a:pt x="46886" y="30059"/>
                </a:lnTo>
                <a:lnTo>
                  <a:pt x="47842" y="39107"/>
                </a:lnTo>
                <a:lnTo>
                  <a:pt x="48169" y="50326"/>
                </a:lnTo>
                <a:lnTo>
                  <a:pt x="47848" y="61402"/>
                </a:lnTo>
                <a:lnTo>
                  <a:pt x="35058" y="90613"/>
                </a:lnTo>
                <a:lnTo>
                  <a:pt x="51111" y="90613"/>
                </a:lnTo>
                <a:lnTo>
                  <a:pt x="59712" y="50326"/>
                </a:lnTo>
                <a:lnTo>
                  <a:pt x="59608" y="39107"/>
                </a:lnTo>
                <a:lnTo>
                  <a:pt x="59142" y="32766"/>
                </a:lnTo>
                <a:lnTo>
                  <a:pt x="57717" y="27035"/>
                </a:lnTo>
                <a:lnTo>
                  <a:pt x="56434" y="21304"/>
                </a:lnTo>
                <a:lnTo>
                  <a:pt x="54582" y="16444"/>
                </a:lnTo>
                <a:lnTo>
                  <a:pt x="51961" y="12348"/>
                </a:lnTo>
                <a:lnTo>
                  <a:pt x="50556" y="10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396" y="2172911"/>
            <a:ext cx="423545" cy="120014"/>
          </a:xfrm>
          <a:custGeom>
            <a:avLst/>
            <a:gdLst/>
            <a:ahLst/>
            <a:cxnLst/>
            <a:rect l="l" t="t" r="r" b="b"/>
            <a:pathLst>
              <a:path w="423545" h="120014">
                <a:moveTo>
                  <a:pt x="33632" y="23092"/>
                </a:moveTo>
                <a:lnTo>
                  <a:pt x="22516" y="23092"/>
                </a:lnTo>
                <a:lnTo>
                  <a:pt x="22516" y="100111"/>
                </a:lnTo>
                <a:lnTo>
                  <a:pt x="33632" y="100111"/>
                </a:lnTo>
                <a:lnTo>
                  <a:pt x="33632" y="23092"/>
                </a:lnTo>
                <a:close/>
              </a:path>
              <a:path w="423545" h="120014">
                <a:moveTo>
                  <a:pt x="33632" y="1253"/>
                </a:moveTo>
                <a:lnTo>
                  <a:pt x="26507" y="1253"/>
                </a:lnTo>
                <a:lnTo>
                  <a:pt x="24512" y="5547"/>
                </a:lnTo>
                <a:lnTo>
                  <a:pt x="21091" y="9933"/>
                </a:lnTo>
                <a:lnTo>
                  <a:pt x="11686" y="18889"/>
                </a:lnTo>
                <a:lnTo>
                  <a:pt x="6270" y="22741"/>
                </a:lnTo>
                <a:lnTo>
                  <a:pt x="0" y="25965"/>
                </a:lnTo>
                <a:lnTo>
                  <a:pt x="0" y="37611"/>
                </a:lnTo>
                <a:lnTo>
                  <a:pt x="3420" y="36297"/>
                </a:lnTo>
                <a:lnTo>
                  <a:pt x="7410" y="34233"/>
                </a:lnTo>
                <a:lnTo>
                  <a:pt x="11686" y="31421"/>
                </a:lnTo>
                <a:lnTo>
                  <a:pt x="16103" y="28625"/>
                </a:lnTo>
                <a:lnTo>
                  <a:pt x="19666" y="25843"/>
                </a:lnTo>
                <a:lnTo>
                  <a:pt x="22516" y="23092"/>
                </a:lnTo>
                <a:lnTo>
                  <a:pt x="33632" y="23092"/>
                </a:lnTo>
                <a:lnTo>
                  <a:pt x="33632" y="1253"/>
                </a:lnTo>
                <a:close/>
              </a:path>
              <a:path w="423545" h="120014">
                <a:moveTo>
                  <a:pt x="100898" y="1253"/>
                </a:moveTo>
                <a:lnTo>
                  <a:pt x="89355" y="1253"/>
                </a:lnTo>
                <a:lnTo>
                  <a:pt x="83797" y="3163"/>
                </a:lnTo>
                <a:lnTo>
                  <a:pt x="66337" y="43232"/>
                </a:lnTo>
                <a:lnTo>
                  <a:pt x="66125" y="51580"/>
                </a:lnTo>
                <a:lnTo>
                  <a:pt x="66686" y="64486"/>
                </a:lnTo>
                <a:lnTo>
                  <a:pt x="87217" y="101722"/>
                </a:lnTo>
                <a:lnTo>
                  <a:pt x="102751" y="101722"/>
                </a:lnTo>
                <a:lnTo>
                  <a:pt x="108452" y="99782"/>
                </a:lnTo>
                <a:lnTo>
                  <a:pt x="112727" y="95902"/>
                </a:lnTo>
                <a:lnTo>
                  <a:pt x="117145" y="92019"/>
                </a:lnTo>
                <a:lnTo>
                  <a:pt x="117237" y="91866"/>
                </a:lnTo>
                <a:lnTo>
                  <a:pt x="90923" y="91866"/>
                </a:lnTo>
                <a:lnTo>
                  <a:pt x="86505" y="89191"/>
                </a:lnTo>
                <a:lnTo>
                  <a:pt x="77669" y="51580"/>
                </a:lnTo>
                <a:lnTo>
                  <a:pt x="78021" y="40361"/>
                </a:lnTo>
                <a:lnTo>
                  <a:pt x="90638" y="11278"/>
                </a:lnTo>
                <a:lnTo>
                  <a:pt x="116681" y="11278"/>
                </a:lnTo>
                <a:lnTo>
                  <a:pt x="115720" y="9689"/>
                </a:lnTo>
                <a:lnTo>
                  <a:pt x="112727" y="6617"/>
                </a:lnTo>
                <a:lnTo>
                  <a:pt x="108879" y="4477"/>
                </a:lnTo>
                <a:lnTo>
                  <a:pt x="105174" y="2323"/>
                </a:lnTo>
                <a:lnTo>
                  <a:pt x="100898" y="1253"/>
                </a:lnTo>
                <a:close/>
              </a:path>
              <a:path w="423545" h="120014">
                <a:moveTo>
                  <a:pt x="116681" y="11278"/>
                </a:moveTo>
                <a:lnTo>
                  <a:pt x="101183" y="11278"/>
                </a:lnTo>
                <a:lnTo>
                  <a:pt x="105601" y="13938"/>
                </a:lnTo>
                <a:lnTo>
                  <a:pt x="109164" y="19241"/>
                </a:lnTo>
                <a:lnTo>
                  <a:pt x="111409" y="24253"/>
                </a:lnTo>
                <a:lnTo>
                  <a:pt x="113012" y="31312"/>
                </a:lnTo>
                <a:lnTo>
                  <a:pt x="113968" y="40361"/>
                </a:lnTo>
                <a:lnTo>
                  <a:pt x="114295" y="51580"/>
                </a:lnTo>
                <a:lnTo>
                  <a:pt x="113974" y="62655"/>
                </a:lnTo>
                <a:lnTo>
                  <a:pt x="101183" y="91866"/>
                </a:lnTo>
                <a:lnTo>
                  <a:pt x="117237" y="91866"/>
                </a:lnTo>
                <a:lnTo>
                  <a:pt x="125838" y="51580"/>
                </a:lnTo>
                <a:lnTo>
                  <a:pt x="125734" y="40361"/>
                </a:lnTo>
                <a:lnTo>
                  <a:pt x="125268" y="34020"/>
                </a:lnTo>
                <a:lnTo>
                  <a:pt x="123843" y="28288"/>
                </a:lnTo>
                <a:lnTo>
                  <a:pt x="122560" y="22557"/>
                </a:lnTo>
                <a:lnTo>
                  <a:pt x="120708" y="17697"/>
                </a:lnTo>
                <a:lnTo>
                  <a:pt x="118087" y="13601"/>
                </a:lnTo>
                <a:lnTo>
                  <a:pt x="116681" y="11278"/>
                </a:lnTo>
                <a:close/>
              </a:path>
              <a:path w="423545" h="120014">
                <a:moveTo>
                  <a:pt x="175718" y="1253"/>
                </a:moveTo>
                <a:lnTo>
                  <a:pt x="164174" y="1253"/>
                </a:lnTo>
                <a:lnTo>
                  <a:pt x="158616" y="3163"/>
                </a:lnTo>
                <a:lnTo>
                  <a:pt x="141156" y="43232"/>
                </a:lnTo>
                <a:lnTo>
                  <a:pt x="140944" y="51580"/>
                </a:lnTo>
                <a:lnTo>
                  <a:pt x="141506" y="64486"/>
                </a:lnTo>
                <a:lnTo>
                  <a:pt x="162036" y="101722"/>
                </a:lnTo>
                <a:lnTo>
                  <a:pt x="177570" y="101722"/>
                </a:lnTo>
                <a:lnTo>
                  <a:pt x="183271" y="99782"/>
                </a:lnTo>
                <a:lnTo>
                  <a:pt x="187546" y="95902"/>
                </a:lnTo>
                <a:lnTo>
                  <a:pt x="191964" y="92019"/>
                </a:lnTo>
                <a:lnTo>
                  <a:pt x="192056" y="91866"/>
                </a:lnTo>
                <a:lnTo>
                  <a:pt x="165742" y="91866"/>
                </a:lnTo>
                <a:lnTo>
                  <a:pt x="161324" y="89191"/>
                </a:lnTo>
                <a:lnTo>
                  <a:pt x="152488" y="51580"/>
                </a:lnTo>
                <a:lnTo>
                  <a:pt x="152840" y="40361"/>
                </a:lnTo>
                <a:lnTo>
                  <a:pt x="165457" y="11278"/>
                </a:lnTo>
                <a:lnTo>
                  <a:pt x="191501" y="11278"/>
                </a:lnTo>
                <a:lnTo>
                  <a:pt x="190539" y="9689"/>
                </a:lnTo>
                <a:lnTo>
                  <a:pt x="187546" y="6617"/>
                </a:lnTo>
                <a:lnTo>
                  <a:pt x="183698" y="4477"/>
                </a:lnTo>
                <a:lnTo>
                  <a:pt x="179993" y="2323"/>
                </a:lnTo>
                <a:lnTo>
                  <a:pt x="175718" y="1253"/>
                </a:lnTo>
                <a:close/>
              </a:path>
              <a:path w="423545" h="120014">
                <a:moveTo>
                  <a:pt x="191501" y="11278"/>
                </a:moveTo>
                <a:lnTo>
                  <a:pt x="176003" y="11278"/>
                </a:lnTo>
                <a:lnTo>
                  <a:pt x="180420" y="13938"/>
                </a:lnTo>
                <a:lnTo>
                  <a:pt x="183983" y="19241"/>
                </a:lnTo>
                <a:lnTo>
                  <a:pt x="186228" y="24253"/>
                </a:lnTo>
                <a:lnTo>
                  <a:pt x="187831" y="31312"/>
                </a:lnTo>
                <a:lnTo>
                  <a:pt x="188787" y="40361"/>
                </a:lnTo>
                <a:lnTo>
                  <a:pt x="189114" y="51580"/>
                </a:lnTo>
                <a:lnTo>
                  <a:pt x="188793" y="62655"/>
                </a:lnTo>
                <a:lnTo>
                  <a:pt x="176003" y="91866"/>
                </a:lnTo>
                <a:lnTo>
                  <a:pt x="192056" y="91866"/>
                </a:lnTo>
                <a:lnTo>
                  <a:pt x="200657" y="51580"/>
                </a:lnTo>
                <a:lnTo>
                  <a:pt x="200553" y="40361"/>
                </a:lnTo>
                <a:lnTo>
                  <a:pt x="200087" y="34020"/>
                </a:lnTo>
                <a:lnTo>
                  <a:pt x="198662" y="28288"/>
                </a:lnTo>
                <a:lnTo>
                  <a:pt x="197379" y="22557"/>
                </a:lnTo>
                <a:lnTo>
                  <a:pt x="195527" y="17697"/>
                </a:lnTo>
                <a:lnTo>
                  <a:pt x="192906" y="13601"/>
                </a:lnTo>
                <a:lnTo>
                  <a:pt x="191501" y="11278"/>
                </a:lnTo>
                <a:close/>
              </a:path>
              <a:path w="423545" h="120014">
                <a:moveTo>
                  <a:pt x="234575" y="86318"/>
                </a:moveTo>
                <a:lnTo>
                  <a:pt x="221749" y="86318"/>
                </a:lnTo>
                <a:lnTo>
                  <a:pt x="221749" y="100111"/>
                </a:lnTo>
                <a:lnTo>
                  <a:pt x="228305" y="100111"/>
                </a:lnTo>
                <a:lnTo>
                  <a:pt x="228020" y="104170"/>
                </a:lnTo>
                <a:lnTo>
                  <a:pt x="221037" y="114439"/>
                </a:lnTo>
                <a:lnTo>
                  <a:pt x="224314" y="119632"/>
                </a:lnTo>
                <a:lnTo>
                  <a:pt x="234575" y="105125"/>
                </a:lnTo>
                <a:lnTo>
                  <a:pt x="234575" y="86318"/>
                </a:lnTo>
                <a:close/>
              </a:path>
              <a:path w="423545" h="120014">
                <a:moveTo>
                  <a:pt x="282602" y="1253"/>
                </a:moveTo>
                <a:lnTo>
                  <a:pt x="271058" y="1253"/>
                </a:lnTo>
                <a:lnTo>
                  <a:pt x="265500" y="3163"/>
                </a:lnTo>
                <a:lnTo>
                  <a:pt x="248040" y="43232"/>
                </a:lnTo>
                <a:lnTo>
                  <a:pt x="247829" y="51580"/>
                </a:lnTo>
                <a:lnTo>
                  <a:pt x="248390" y="64486"/>
                </a:lnTo>
                <a:lnTo>
                  <a:pt x="268921" y="101722"/>
                </a:lnTo>
                <a:lnTo>
                  <a:pt x="284455" y="101722"/>
                </a:lnTo>
                <a:lnTo>
                  <a:pt x="290155" y="99782"/>
                </a:lnTo>
                <a:lnTo>
                  <a:pt x="294431" y="95902"/>
                </a:lnTo>
                <a:lnTo>
                  <a:pt x="298848" y="92019"/>
                </a:lnTo>
                <a:lnTo>
                  <a:pt x="298940" y="91866"/>
                </a:lnTo>
                <a:lnTo>
                  <a:pt x="272626" y="91866"/>
                </a:lnTo>
                <a:lnTo>
                  <a:pt x="268208" y="89191"/>
                </a:lnTo>
                <a:lnTo>
                  <a:pt x="259372" y="51580"/>
                </a:lnTo>
                <a:lnTo>
                  <a:pt x="259724" y="40361"/>
                </a:lnTo>
                <a:lnTo>
                  <a:pt x="272341" y="11278"/>
                </a:lnTo>
                <a:lnTo>
                  <a:pt x="298385" y="11278"/>
                </a:lnTo>
                <a:lnTo>
                  <a:pt x="297423" y="9689"/>
                </a:lnTo>
                <a:lnTo>
                  <a:pt x="294431" y="6617"/>
                </a:lnTo>
                <a:lnTo>
                  <a:pt x="290583" y="4477"/>
                </a:lnTo>
                <a:lnTo>
                  <a:pt x="286877" y="2323"/>
                </a:lnTo>
                <a:lnTo>
                  <a:pt x="282602" y="1253"/>
                </a:lnTo>
                <a:close/>
              </a:path>
              <a:path w="423545" h="120014">
                <a:moveTo>
                  <a:pt x="298385" y="11278"/>
                </a:moveTo>
                <a:lnTo>
                  <a:pt x="282887" y="11278"/>
                </a:lnTo>
                <a:lnTo>
                  <a:pt x="287305" y="13938"/>
                </a:lnTo>
                <a:lnTo>
                  <a:pt x="290868" y="19241"/>
                </a:lnTo>
                <a:lnTo>
                  <a:pt x="293112" y="24253"/>
                </a:lnTo>
                <a:lnTo>
                  <a:pt x="294716" y="31312"/>
                </a:lnTo>
                <a:lnTo>
                  <a:pt x="295671" y="40361"/>
                </a:lnTo>
                <a:lnTo>
                  <a:pt x="295998" y="51580"/>
                </a:lnTo>
                <a:lnTo>
                  <a:pt x="295678" y="62655"/>
                </a:lnTo>
                <a:lnTo>
                  <a:pt x="282887" y="91866"/>
                </a:lnTo>
                <a:lnTo>
                  <a:pt x="298940" y="91866"/>
                </a:lnTo>
                <a:lnTo>
                  <a:pt x="307542" y="51580"/>
                </a:lnTo>
                <a:lnTo>
                  <a:pt x="307437" y="40361"/>
                </a:lnTo>
                <a:lnTo>
                  <a:pt x="306972" y="34020"/>
                </a:lnTo>
                <a:lnTo>
                  <a:pt x="305547" y="28288"/>
                </a:lnTo>
                <a:lnTo>
                  <a:pt x="304264" y="22557"/>
                </a:lnTo>
                <a:lnTo>
                  <a:pt x="302411" y="17697"/>
                </a:lnTo>
                <a:lnTo>
                  <a:pt x="299791" y="13601"/>
                </a:lnTo>
                <a:lnTo>
                  <a:pt x="298385" y="11278"/>
                </a:lnTo>
                <a:close/>
              </a:path>
              <a:path w="423545" h="120014">
                <a:moveTo>
                  <a:pt x="403738" y="0"/>
                </a:moveTo>
                <a:lnTo>
                  <a:pt x="394617" y="0"/>
                </a:lnTo>
                <a:lnTo>
                  <a:pt x="344310" y="103692"/>
                </a:lnTo>
                <a:lnTo>
                  <a:pt x="353716" y="103692"/>
                </a:lnTo>
                <a:lnTo>
                  <a:pt x="403738" y="0"/>
                </a:lnTo>
                <a:close/>
              </a:path>
              <a:path w="423545" h="120014">
                <a:moveTo>
                  <a:pt x="409296" y="51748"/>
                </a:moveTo>
                <a:lnTo>
                  <a:pt x="397040" y="51748"/>
                </a:lnTo>
                <a:lnTo>
                  <a:pt x="392337" y="54208"/>
                </a:lnTo>
                <a:lnTo>
                  <a:pt x="385781" y="63990"/>
                </a:lnTo>
                <a:lnTo>
                  <a:pt x="384071" y="69965"/>
                </a:lnTo>
                <a:lnTo>
                  <a:pt x="384101" y="86073"/>
                </a:lnTo>
                <a:lnTo>
                  <a:pt x="385924" y="92645"/>
                </a:lnTo>
                <a:lnTo>
                  <a:pt x="389629" y="97065"/>
                </a:lnTo>
                <a:lnTo>
                  <a:pt x="393477" y="101483"/>
                </a:lnTo>
                <a:lnTo>
                  <a:pt x="398037" y="103692"/>
                </a:lnTo>
                <a:lnTo>
                  <a:pt x="409153" y="103692"/>
                </a:lnTo>
                <a:lnTo>
                  <a:pt x="413856" y="101454"/>
                </a:lnTo>
                <a:lnTo>
                  <a:pt x="419008" y="95454"/>
                </a:lnTo>
                <a:lnTo>
                  <a:pt x="401030" y="95454"/>
                </a:lnTo>
                <a:lnTo>
                  <a:pt x="398607" y="94143"/>
                </a:lnTo>
                <a:lnTo>
                  <a:pt x="394902" y="88886"/>
                </a:lnTo>
                <a:lnTo>
                  <a:pt x="393904" y="84469"/>
                </a:lnTo>
                <a:lnTo>
                  <a:pt x="394006" y="70852"/>
                </a:lnTo>
                <a:lnTo>
                  <a:pt x="394902" y="66557"/>
                </a:lnTo>
                <a:lnTo>
                  <a:pt x="396814" y="63837"/>
                </a:lnTo>
                <a:lnTo>
                  <a:pt x="398465" y="61300"/>
                </a:lnTo>
                <a:lnTo>
                  <a:pt x="400887" y="59985"/>
                </a:lnTo>
                <a:lnTo>
                  <a:pt x="419290" y="59985"/>
                </a:lnTo>
                <a:lnTo>
                  <a:pt x="417846" y="58289"/>
                </a:lnTo>
                <a:lnTo>
                  <a:pt x="413999" y="53933"/>
                </a:lnTo>
                <a:lnTo>
                  <a:pt x="409296" y="51748"/>
                </a:lnTo>
                <a:close/>
              </a:path>
              <a:path w="423545" h="120014">
                <a:moveTo>
                  <a:pt x="419290" y="59985"/>
                </a:moveTo>
                <a:lnTo>
                  <a:pt x="406588" y="59985"/>
                </a:lnTo>
                <a:lnTo>
                  <a:pt x="408868" y="61269"/>
                </a:lnTo>
                <a:lnTo>
                  <a:pt x="410974" y="63990"/>
                </a:lnTo>
                <a:lnTo>
                  <a:pt x="412716" y="66404"/>
                </a:lnTo>
                <a:lnTo>
                  <a:pt x="413401" y="69965"/>
                </a:lnTo>
                <a:lnTo>
                  <a:pt x="413508" y="84469"/>
                </a:lnTo>
                <a:lnTo>
                  <a:pt x="412716" y="88886"/>
                </a:lnTo>
                <a:lnTo>
                  <a:pt x="410863" y="91514"/>
                </a:lnTo>
                <a:lnTo>
                  <a:pt x="408868" y="94143"/>
                </a:lnTo>
                <a:lnTo>
                  <a:pt x="406588" y="95454"/>
                </a:lnTo>
                <a:lnTo>
                  <a:pt x="419008" y="95454"/>
                </a:lnTo>
                <a:lnTo>
                  <a:pt x="421552" y="92492"/>
                </a:lnTo>
                <a:lnTo>
                  <a:pt x="423547" y="86073"/>
                </a:lnTo>
                <a:lnTo>
                  <a:pt x="423547" y="69125"/>
                </a:lnTo>
                <a:lnTo>
                  <a:pt x="421552" y="62645"/>
                </a:lnTo>
                <a:lnTo>
                  <a:pt x="419290" y="59985"/>
                </a:lnTo>
                <a:close/>
              </a:path>
              <a:path w="423545" h="120014">
                <a:moveTo>
                  <a:pt x="349725" y="0"/>
                </a:moveTo>
                <a:lnTo>
                  <a:pt x="337754" y="0"/>
                </a:lnTo>
                <a:lnTo>
                  <a:pt x="333051" y="2445"/>
                </a:lnTo>
                <a:lnTo>
                  <a:pt x="326496" y="12226"/>
                </a:lnTo>
                <a:lnTo>
                  <a:pt x="324786" y="18202"/>
                </a:lnTo>
                <a:lnTo>
                  <a:pt x="324820" y="34325"/>
                </a:lnTo>
                <a:lnTo>
                  <a:pt x="326638" y="40882"/>
                </a:lnTo>
                <a:lnTo>
                  <a:pt x="334049" y="49730"/>
                </a:lnTo>
                <a:lnTo>
                  <a:pt x="338609" y="51931"/>
                </a:lnTo>
                <a:lnTo>
                  <a:pt x="349725" y="51931"/>
                </a:lnTo>
                <a:lnTo>
                  <a:pt x="354428" y="49700"/>
                </a:lnTo>
                <a:lnTo>
                  <a:pt x="359589" y="43694"/>
                </a:lnTo>
                <a:lnTo>
                  <a:pt x="341602" y="43694"/>
                </a:lnTo>
                <a:lnTo>
                  <a:pt x="339179" y="42410"/>
                </a:lnTo>
                <a:lnTo>
                  <a:pt x="337469" y="39842"/>
                </a:lnTo>
                <a:lnTo>
                  <a:pt x="335617" y="37275"/>
                </a:lnTo>
                <a:lnTo>
                  <a:pt x="334619" y="32827"/>
                </a:lnTo>
                <a:lnTo>
                  <a:pt x="334705" y="19164"/>
                </a:lnTo>
                <a:lnTo>
                  <a:pt x="335617" y="14793"/>
                </a:lnTo>
                <a:lnTo>
                  <a:pt x="337529" y="12088"/>
                </a:lnTo>
                <a:lnTo>
                  <a:pt x="339179" y="9551"/>
                </a:lnTo>
                <a:lnTo>
                  <a:pt x="341602" y="8237"/>
                </a:lnTo>
                <a:lnTo>
                  <a:pt x="359778" y="8237"/>
                </a:lnTo>
                <a:lnTo>
                  <a:pt x="358419" y="6617"/>
                </a:lnTo>
                <a:lnTo>
                  <a:pt x="354571" y="2200"/>
                </a:lnTo>
                <a:lnTo>
                  <a:pt x="349725" y="0"/>
                </a:lnTo>
                <a:close/>
              </a:path>
              <a:path w="423545" h="120014">
                <a:moveTo>
                  <a:pt x="359778" y="8237"/>
                </a:moveTo>
                <a:lnTo>
                  <a:pt x="347160" y="8237"/>
                </a:lnTo>
                <a:lnTo>
                  <a:pt x="349440" y="9521"/>
                </a:lnTo>
                <a:lnTo>
                  <a:pt x="351400" y="12226"/>
                </a:lnTo>
                <a:lnTo>
                  <a:pt x="353288" y="14656"/>
                </a:lnTo>
                <a:lnTo>
                  <a:pt x="353961" y="18202"/>
                </a:lnTo>
                <a:lnTo>
                  <a:pt x="354068" y="32827"/>
                </a:lnTo>
                <a:lnTo>
                  <a:pt x="353288" y="37122"/>
                </a:lnTo>
                <a:lnTo>
                  <a:pt x="349583" y="42379"/>
                </a:lnTo>
                <a:lnTo>
                  <a:pt x="347160" y="43694"/>
                </a:lnTo>
                <a:lnTo>
                  <a:pt x="359589" y="43694"/>
                </a:lnTo>
                <a:lnTo>
                  <a:pt x="362124" y="40744"/>
                </a:lnTo>
                <a:lnTo>
                  <a:pt x="363977" y="34325"/>
                </a:lnTo>
                <a:lnTo>
                  <a:pt x="363977" y="17483"/>
                </a:lnTo>
                <a:lnTo>
                  <a:pt x="362124" y="11034"/>
                </a:lnTo>
                <a:lnTo>
                  <a:pt x="359778" y="8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2846" y="2174164"/>
            <a:ext cx="134674" cy="100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55746" y="1394122"/>
          <a:ext cx="571182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700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3669207" y="1196754"/>
            <a:ext cx="1655853" cy="1291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8333" y="3063341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542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4971" y="3118232"/>
            <a:ext cx="589280" cy="122555"/>
          </a:xfrm>
          <a:custGeom>
            <a:avLst/>
            <a:gdLst/>
            <a:ahLst/>
            <a:cxnLst/>
            <a:rect l="l" t="t" r="r" b="b"/>
            <a:pathLst>
              <a:path w="589279" h="122555">
                <a:moveTo>
                  <a:pt x="37645" y="24591"/>
                </a:moveTo>
                <a:lnTo>
                  <a:pt x="21359" y="24591"/>
                </a:lnTo>
                <a:lnTo>
                  <a:pt x="14817" y="27079"/>
                </a:lnTo>
                <a:lnTo>
                  <a:pt x="0" y="60307"/>
                </a:lnTo>
                <a:lnTo>
                  <a:pt x="500" y="68398"/>
                </a:lnTo>
                <a:lnTo>
                  <a:pt x="20424" y="95876"/>
                </a:lnTo>
                <a:lnTo>
                  <a:pt x="34574" y="95876"/>
                </a:lnTo>
                <a:lnTo>
                  <a:pt x="39514" y="94559"/>
                </a:lnTo>
                <a:lnTo>
                  <a:pt x="44186" y="91777"/>
                </a:lnTo>
                <a:lnTo>
                  <a:pt x="48858" y="88850"/>
                </a:lnTo>
                <a:lnTo>
                  <a:pt x="51128" y="86361"/>
                </a:lnTo>
                <a:lnTo>
                  <a:pt x="23895" y="86361"/>
                </a:lnTo>
                <a:lnTo>
                  <a:pt x="19490" y="84166"/>
                </a:lnTo>
                <a:lnTo>
                  <a:pt x="12548" y="75383"/>
                </a:lnTo>
                <a:lnTo>
                  <a:pt x="10813" y="68943"/>
                </a:lnTo>
                <a:lnTo>
                  <a:pt x="10813" y="51378"/>
                </a:lnTo>
                <a:lnTo>
                  <a:pt x="12548" y="44937"/>
                </a:lnTo>
                <a:lnTo>
                  <a:pt x="16019" y="40546"/>
                </a:lnTo>
                <a:lnTo>
                  <a:pt x="19490" y="36301"/>
                </a:lnTo>
                <a:lnTo>
                  <a:pt x="23895" y="34105"/>
                </a:lnTo>
                <a:lnTo>
                  <a:pt x="50404" y="34105"/>
                </a:lnTo>
                <a:lnTo>
                  <a:pt x="50193" y="33812"/>
                </a:lnTo>
                <a:lnTo>
                  <a:pt x="44587" y="27665"/>
                </a:lnTo>
                <a:lnTo>
                  <a:pt x="37645" y="24591"/>
                </a:lnTo>
                <a:close/>
              </a:path>
              <a:path w="589279" h="122555">
                <a:moveTo>
                  <a:pt x="50404" y="34105"/>
                </a:moveTo>
                <a:lnTo>
                  <a:pt x="34307" y="34105"/>
                </a:lnTo>
                <a:lnTo>
                  <a:pt x="38713" y="36301"/>
                </a:lnTo>
                <a:lnTo>
                  <a:pt x="45654" y="45083"/>
                </a:lnTo>
                <a:lnTo>
                  <a:pt x="47390" y="51378"/>
                </a:lnTo>
                <a:lnTo>
                  <a:pt x="47351" y="68943"/>
                </a:lnTo>
                <a:lnTo>
                  <a:pt x="45654" y="75383"/>
                </a:lnTo>
                <a:lnTo>
                  <a:pt x="42072" y="79921"/>
                </a:lnTo>
                <a:lnTo>
                  <a:pt x="38846" y="84166"/>
                </a:lnTo>
                <a:lnTo>
                  <a:pt x="34441" y="86361"/>
                </a:lnTo>
                <a:lnTo>
                  <a:pt x="51128" y="86361"/>
                </a:lnTo>
                <a:lnTo>
                  <a:pt x="52329" y="85044"/>
                </a:lnTo>
                <a:lnTo>
                  <a:pt x="54803" y="79775"/>
                </a:lnTo>
                <a:lnTo>
                  <a:pt x="57135" y="74944"/>
                </a:lnTo>
                <a:lnTo>
                  <a:pt x="58278" y="68398"/>
                </a:lnTo>
                <a:lnTo>
                  <a:pt x="58336" y="59282"/>
                </a:lnTo>
                <a:lnTo>
                  <a:pt x="57834" y="51515"/>
                </a:lnTo>
                <a:lnTo>
                  <a:pt x="56317" y="44681"/>
                </a:lnTo>
                <a:lnTo>
                  <a:pt x="53775" y="38780"/>
                </a:lnTo>
                <a:lnTo>
                  <a:pt x="50404" y="34105"/>
                </a:lnTo>
                <a:close/>
              </a:path>
              <a:path w="589279" h="122555">
                <a:moveTo>
                  <a:pt x="157923" y="24591"/>
                </a:moveTo>
                <a:lnTo>
                  <a:pt x="140969" y="24591"/>
                </a:lnTo>
                <a:lnTo>
                  <a:pt x="134028" y="27665"/>
                </a:lnTo>
                <a:lnTo>
                  <a:pt x="120411" y="60746"/>
                </a:lnTo>
                <a:lnTo>
                  <a:pt x="120914" y="68623"/>
                </a:lnTo>
                <a:lnTo>
                  <a:pt x="141103" y="95876"/>
                </a:lnTo>
                <a:lnTo>
                  <a:pt x="157389" y="95876"/>
                </a:lnTo>
                <a:lnTo>
                  <a:pt x="163263" y="93973"/>
                </a:lnTo>
                <a:lnTo>
                  <a:pt x="172561" y="86361"/>
                </a:lnTo>
                <a:lnTo>
                  <a:pt x="144974" y="86361"/>
                </a:lnTo>
                <a:lnTo>
                  <a:pt x="140569" y="84312"/>
                </a:lnTo>
                <a:lnTo>
                  <a:pt x="137231" y="80360"/>
                </a:lnTo>
                <a:lnTo>
                  <a:pt x="133761" y="76408"/>
                </a:lnTo>
                <a:lnTo>
                  <a:pt x="131758" y="70699"/>
                </a:lnTo>
                <a:lnTo>
                  <a:pt x="131358" y="63088"/>
                </a:lnTo>
                <a:lnTo>
                  <a:pt x="177814" y="63088"/>
                </a:lnTo>
                <a:lnTo>
                  <a:pt x="177814" y="60014"/>
                </a:lnTo>
                <a:lnTo>
                  <a:pt x="177435" y="53720"/>
                </a:lnTo>
                <a:lnTo>
                  <a:pt x="132025" y="53720"/>
                </a:lnTo>
                <a:lnTo>
                  <a:pt x="132292" y="47718"/>
                </a:lnTo>
                <a:lnTo>
                  <a:pt x="134161" y="42888"/>
                </a:lnTo>
                <a:lnTo>
                  <a:pt x="140702" y="35715"/>
                </a:lnTo>
                <a:lnTo>
                  <a:pt x="144841" y="33959"/>
                </a:lnTo>
                <a:lnTo>
                  <a:pt x="170037" y="33959"/>
                </a:lnTo>
                <a:lnTo>
                  <a:pt x="169937" y="33812"/>
                </a:lnTo>
                <a:lnTo>
                  <a:pt x="164731" y="27665"/>
                </a:lnTo>
                <a:lnTo>
                  <a:pt x="157923" y="24591"/>
                </a:lnTo>
                <a:close/>
              </a:path>
              <a:path w="589279" h="122555">
                <a:moveTo>
                  <a:pt x="78627" y="26054"/>
                </a:moveTo>
                <a:lnTo>
                  <a:pt x="67547" y="26054"/>
                </a:lnTo>
                <a:lnTo>
                  <a:pt x="91176" y="94412"/>
                </a:lnTo>
                <a:lnTo>
                  <a:pt x="101054" y="94412"/>
                </a:lnTo>
                <a:lnTo>
                  <a:pt x="105811" y="80653"/>
                </a:lnTo>
                <a:lnTo>
                  <a:pt x="95982" y="80653"/>
                </a:lnTo>
                <a:lnTo>
                  <a:pt x="94780" y="75969"/>
                </a:lnTo>
                <a:lnTo>
                  <a:pt x="92110" y="66893"/>
                </a:lnTo>
                <a:lnTo>
                  <a:pt x="78627" y="26054"/>
                </a:lnTo>
                <a:close/>
              </a:path>
              <a:path w="589279" h="122555">
                <a:moveTo>
                  <a:pt x="166600" y="72456"/>
                </a:moveTo>
                <a:lnTo>
                  <a:pt x="164998" y="77286"/>
                </a:lnTo>
                <a:lnTo>
                  <a:pt x="162862" y="80799"/>
                </a:lnTo>
                <a:lnTo>
                  <a:pt x="160059" y="82995"/>
                </a:lnTo>
                <a:lnTo>
                  <a:pt x="157389" y="85190"/>
                </a:lnTo>
                <a:lnTo>
                  <a:pt x="154052" y="86361"/>
                </a:lnTo>
                <a:lnTo>
                  <a:pt x="172561" y="86361"/>
                </a:lnTo>
                <a:lnTo>
                  <a:pt x="172741" y="86215"/>
                </a:lnTo>
                <a:lnTo>
                  <a:pt x="175945" y="80799"/>
                </a:lnTo>
                <a:lnTo>
                  <a:pt x="177547" y="73773"/>
                </a:lnTo>
                <a:lnTo>
                  <a:pt x="166600" y="72456"/>
                </a:lnTo>
                <a:close/>
              </a:path>
              <a:path w="589279" h="122555">
                <a:moveTo>
                  <a:pt x="124683" y="26054"/>
                </a:moveTo>
                <a:lnTo>
                  <a:pt x="113870" y="26054"/>
                </a:lnTo>
                <a:lnTo>
                  <a:pt x="99987" y="67772"/>
                </a:lnTo>
                <a:lnTo>
                  <a:pt x="98251" y="72749"/>
                </a:lnTo>
                <a:lnTo>
                  <a:pt x="96877" y="77286"/>
                </a:lnTo>
                <a:lnTo>
                  <a:pt x="95982" y="80653"/>
                </a:lnTo>
                <a:lnTo>
                  <a:pt x="105811" y="80653"/>
                </a:lnTo>
                <a:lnTo>
                  <a:pt x="124683" y="26054"/>
                </a:lnTo>
                <a:close/>
              </a:path>
              <a:path w="589279" h="122555">
                <a:moveTo>
                  <a:pt x="170037" y="33959"/>
                </a:moveTo>
                <a:lnTo>
                  <a:pt x="154986" y="33959"/>
                </a:lnTo>
                <a:lnTo>
                  <a:pt x="159391" y="36154"/>
                </a:lnTo>
                <a:lnTo>
                  <a:pt x="164998" y="43473"/>
                </a:lnTo>
                <a:lnTo>
                  <a:pt x="166333" y="47865"/>
                </a:lnTo>
                <a:lnTo>
                  <a:pt x="166734" y="53720"/>
                </a:lnTo>
                <a:lnTo>
                  <a:pt x="177435" y="53720"/>
                </a:lnTo>
                <a:lnTo>
                  <a:pt x="177334" y="52029"/>
                </a:lnTo>
                <a:lnTo>
                  <a:pt x="175878" y="44992"/>
                </a:lnTo>
                <a:lnTo>
                  <a:pt x="173421" y="38915"/>
                </a:lnTo>
                <a:lnTo>
                  <a:pt x="170037" y="33959"/>
                </a:lnTo>
                <a:close/>
              </a:path>
              <a:path w="589279" h="122555">
                <a:moveTo>
                  <a:pt x="203578" y="26054"/>
                </a:moveTo>
                <a:lnTo>
                  <a:pt x="193966" y="26054"/>
                </a:lnTo>
                <a:lnTo>
                  <a:pt x="193966" y="94412"/>
                </a:lnTo>
                <a:lnTo>
                  <a:pt x="204512" y="94412"/>
                </a:lnTo>
                <a:lnTo>
                  <a:pt x="204548" y="53427"/>
                </a:lnTo>
                <a:lnTo>
                  <a:pt x="205046" y="49328"/>
                </a:lnTo>
                <a:lnTo>
                  <a:pt x="206381" y="45083"/>
                </a:lnTo>
                <a:lnTo>
                  <a:pt x="207049" y="42449"/>
                </a:lnTo>
                <a:lnTo>
                  <a:pt x="208384" y="40253"/>
                </a:lnTo>
                <a:lnTo>
                  <a:pt x="210119" y="38643"/>
                </a:lnTo>
                <a:lnTo>
                  <a:pt x="211988" y="37179"/>
                </a:lnTo>
                <a:lnTo>
                  <a:pt x="214124" y="36447"/>
                </a:lnTo>
                <a:lnTo>
                  <a:pt x="203578" y="36447"/>
                </a:lnTo>
                <a:lnTo>
                  <a:pt x="203578" y="26054"/>
                </a:lnTo>
                <a:close/>
              </a:path>
              <a:path w="589279" h="122555">
                <a:moveTo>
                  <a:pt x="237485" y="26054"/>
                </a:moveTo>
                <a:lnTo>
                  <a:pt x="226539" y="26054"/>
                </a:lnTo>
                <a:lnTo>
                  <a:pt x="226972" y="27604"/>
                </a:lnTo>
                <a:lnTo>
                  <a:pt x="227740" y="28104"/>
                </a:lnTo>
                <a:lnTo>
                  <a:pt x="227398" y="29132"/>
                </a:lnTo>
                <a:lnTo>
                  <a:pt x="245629" y="94412"/>
                </a:lnTo>
                <a:lnTo>
                  <a:pt x="256709" y="94412"/>
                </a:lnTo>
                <a:lnTo>
                  <a:pt x="260134" y="80067"/>
                </a:lnTo>
                <a:lnTo>
                  <a:pt x="251102" y="80067"/>
                </a:lnTo>
                <a:lnTo>
                  <a:pt x="247364" y="65576"/>
                </a:lnTo>
                <a:lnTo>
                  <a:pt x="237485" y="26054"/>
                </a:lnTo>
                <a:close/>
              </a:path>
              <a:path w="589279" h="122555">
                <a:moveTo>
                  <a:pt x="278721" y="41863"/>
                </a:moveTo>
                <a:lnTo>
                  <a:pt x="269257" y="41863"/>
                </a:lnTo>
                <a:lnTo>
                  <a:pt x="271730" y="53720"/>
                </a:lnTo>
                <a:lnTo>
                  <a:pt x="281538" y="94412"/>
                </a:lnTo>
                <a:lnTo>
                  <a:pt x="292485" y="94412"/>
                </a:lnTo>
                <a:lnTo>
                  <a:pt x="296981" y="78750"/>
                </a:lnTo>
                <a:lnTo>
                  <a:pt x="287546" y="78750"/>
                </a:lnTo>
                <a:lnTo>
                  <a:pt x="284307" y="65576"/>
                </a:lnTo>
                <a:lnTo>
                  <a:pt x="278721" y="41863"/>
                </a:lnTo>
                <a:close/>
              </a:path>
              <a:path w="589279" h="122555">
                <a:moveTo>
                  <a:pt x="274997" y="26054"/>
                </a:moveTo>
                <a:lnTo>
                  <a:pt x="264184" y="26054"/>
                </a:lnTo>
                <a:lnTo>
                  <a:pt x="254306" y="66015"/>
                </a:lnTo>
                <a:lnTo>
                  <a:pt x="252437" y="74798"/>
                </a:lnTo>
                <a:lnTo>
                  <a:pt x="251235" y="79482"/>
                </a:lnTo>
                <a:lnTo>
                  <a:pt x="251102" y="80067"/>
                </a:lnTo>
                <a:lnTo>
                  <a:pt x="260134" y="80067"/>
                </a:lnTo>
                <a:lnTo>
                  <a:pt x="269257" y="41863"/>
                </a:lnTo>
                <a:lnTo>
                  <a:pt x="278721" y="41863"/>
                </a:lnTo>
                <a:lnTo>
                  <a:pt x="274997" y="26054"/>
                </a:lnTo>
                <a:close/>
              </a:path>
              <a:path w="589279" h="122555">
                <a:moveTo>
                  <a:pt x="312109" y="26054"/>
                </a:moveTo>
                <a:lnTo>
                  <a:pt x="301696" y="26054"/>
                </a:lnTo>
                <a:lnTo>
                  <a:pt x="291030" y="66015"/>
                </a:lnTo>
                <a:lnTo>
                  <a:pt x="287546" y="78750"/>
                </a:lnTo>
                <a:lnTo>
                  <a:pt x="296981" y="78750"/>
                </a:lnTo>
                <a:lnTo>
                  <a:pt x="312109" y="26054"/>
                </a:lnTo>
                <a:close/>
              </a:path>
              <a:path w="589279" h="122555">
                <a:moveTo>
                  <a:pt x="220532" y="24591"/>
                </a:moveTo>
                <a:lnTo>
                  <a:pt x="214524" y="24591"/>
                </a:lnTo>
                <a:lnTo>
                  <a:pt x="212255" y="25323"/>
                </a:lnTo>
                <a:lnTo>
                  <a:pt x="210119" y="26933"/>
                </a:lnTo>
                <a:lnTo>
                  <a:pt x="208117" y="28396"/>
                </a:lnTo>
                <a:lnTo>
                  <a:pt x="205981" y="31617"/>
                </a:lnTo>
                <a:lnTo>
                  <a:pt x="203578" y="36447"/>
                </a:lnTo>
                <a:lnTo>
                  <a:pt x="219063" y="36447"/>
                </a:lnTo>
                <a:lnTo>
                  <a:pt x="221600" y="37325"/>
                </a:lnTo>
                <a:lnTo>
                  <a:pt x="224136" y="38936"/>
                </a:lnTo>
                <a:lnTo>
                  <a:pt x="227398" y="29132"/>
                </a:lnTo>
                <a:lnTo>
                  <a:pt x="226972" y="27604"/>
                </a:lnTo>
                <a:lnTo>
                  <a:pt x="224136" y="25762"/>
                </a:lnTo>
                <a:lnTo>
                  <a:pt x="220532" y="24591"/>
                </a:lnTo>
                <a:close/>
              </a:path>
              <a:path w="589279" h="122555">
                <a:moveTo>
                  <a:pt x="226972" y="27604"/>
                </a:moveTo>
                <a:lnTo>
                  <a:pt x="227398" y="29132"/>
                </a:lnTo>
                <a:lnTo>
                  <a:pt x="227740" y="28104"/>
                </a:lnTo>
                <a:lnTo>
                  <a:pt x="226972" y="27604"/>
                </a:lnTo>
                <a:close/>
              </a:path>
              <a:path w="589279" h="122555">
                <a:moveTo>
                  <a:pt x="358164" y="24591"/>
                </a:moveTo>
                <a:lnTo>
                  <a:pt x="341210" y="24591"/>
                </a:lnTo>
                <a:lnTo>
                  <a:pt x="334269" y="27665"/>
                </a:lnTo>
                <a:lnTo>
                  <a:pt x="320652" y="60746"/>
                </a:lnTo>
                <a:lnTo>
                  <a:pt x="321155" y="68623"/>
                </a:lnTo>
                <a:lnTo>
                  <a:pt x="341344" y="95876"/>
                </a:lnTo>
                <a:lnTo>
                  <a:pt x="357630" y="95876"/>
                </a:lnTo>
                <a:lnTo>
                  <a:pt x="363504" y="93973"/>
                </a:lnTo>
                <a:lnTo>
                  <a:pt x="372802" y="86361"/>
                </a:lnTo>
                <a:lnTo>
                  <a:pt x="345215" y="86361"/>
                </a:lnTo>
                <a:lnTo>
                  <a:pt x="340810" y="84312"/>
                </a:lnTo>
                <a:lnTo>
                  <a:pt x="337472" y="80360"/>
                </a:lnTo>
                <a:lnTo>
                  <a:pt x="334002" y="76408"/>
                </a:lnTo>
                <a:lnTo>
                  <a:pt x="331999" y="70699"/>
                </a:lnTo>
                <a:lnTo>
                  <a:pt x="331599" y="63088"/>
                </a:lnTo>
                <a:lnTo>
                  <a:pt x="378055" y="63088"/>
                </a:lnTo>
                <a:lnTo>
                  <a:pt x="378055" y="60014"/>
                </a:lnTo>
                <a:lnTo>
                  <a:pt x="377676" y="53720"/>
                </a:lnTo>
                <a:lnTo>
                  <a:pt x="332266" y="53720"/>
                </a:lnTo>
                <a:lnTo>
                  <a:pt x="332533" y="47718"/>
                </a:lnTo>
                <a:lnTo>
                  <a:pt x="334402" y="42888"/>
                </a:lnTo>
                <a:lnTo>
                  <a:pt x="340943" y="35715"/>
                </a:lnTo>
                <a:lnTo>
                  <a:pt x="345082" y="33959"/>
                </a:lnTo>
                <a:lnTo>
                  <a:pt x="370278" y="33959"/>
                </a:lnTo>
                <a:lnTo>
                  <a:pt x="370178" y="33812"/>
                </a:lnTo>
                <a:lnTo>
                  <a:pt x="364972" y="27665"/>
                </a:lnTo>
                <a:lnTo>
                  <a:pt x="358164" y="24591"/>
                </a:lnTo>
                <a:close/>
              </a:path>
              <a:path w="589279" h="122555">
                <a:moveTo>
                  <a:pt x="366841" y="72456"/>
                </a:moveTo>
                <a:lnTo>
                  <a:pt x="365239" y="77286"/>
                </a:lnTo>
                <a:lnTo>
                  <a:pt x="363103" y="80799"/>
                </a:lnTo>
                <a:lnTo>
                  <a:pt x="360300" y="82995"/>
                </a:lnTo>
                <a:lnTo>
                  <a:pt x="357630" y="85190"/>
                </a:lnTo>
                <a:lnTo>
                  <a:pt x="354293" y="86361"/>
                </a:lnTo>
                <a:lnTo>
                  <a:pt x="372802" y="86361"/>
                </a:lnTo>
                <a:lnTo>
                  <a:pt x="372982" y="86215"/>
                </a:lnTo>
                <a:lnTo>
                  <a:pt x="376186" y="80799"/>
                </a:lnTo>
                <a:lnTo>
                  <a:pt x="377788" y="73773"/>
                </a:lnTo>
                <a:lnTo>
                  <a:pt x="366841" y="72456"/>
                </a:lnTo>
                <a:close/>
              </a:path>
              <a:path w="589279" h="122555">
                <a:moveTo>
                  <a:pt x="370278" y="33959"/>
                </a:moveTo>
                <a:lnTo>
                  <a:pt x="355227" y="33959"/>
                </a:lnTo>
                <a:lnTo>
                  <a:pt x="359632" y="36154"/>
                </a:lnTo>
                <a:lnTo>
                  <a:pt x="365239" y="43473"/>
                </a:lnTo>
                <a:lnTo>
                  <a:pt x="366574" y="47865"/>
                </a:lnTo>
                <a:lnTo>
                  <a:pt x="366975" y="53720"/>
                </a:lnTo>
                <a:lnTo>
                  <a:pt x="377676" y="53720"/>
                </a:lnTo>
                <a:lnTo>
                  <a:pt x="377575" y="52029"/>
                </a:lnTo>
                <a:lnTo>
                  <a:pt x="376119" y="44992"/>
                </a:lnTo>
                <a:lnTo>
                  <a:pt x="373662" y="38915"/>
                </a:lnTo>
                <a:lnTo>
                  <a:pt x="370278" y="33959"/>
                </a:lnTo>
                <a:close/>
              </a:path>
              <a:path w="589279" h="122555">
                <a:moveTo>
                  <a:pt x="405020" y="0"/>
                </a:moveTo>
                <a:lnTo>
                  <a:pt x="394341" y="0"/>
                </a:lnTo>
                <a:lnTo>
                  <a:pt x="394341" y="13466"/>
                </a:lnTo>
                <a:lnTo>
                  <a:pt x="405020" y="13466"/>
                </a:lnTo>
                <a:lnTo>
                  <a:pt x="405020" y="0"/>
                </a:lnTo>
                <a:close/>
              </a:path>
              <a:path w="589279" h="122555">
                <a:moveTo>
                  <a:pt x="405020" y="26054"/>
                </a:moveTo>
                <a:lnTo>
                  <a:pt x="394341" y="26054"/>
                </a:lnTo>
                <a:lnTo>
                  <a:pt x="394341" y="94412"/>
                </a:lnTo>
                <a:lnTo>
                  <a:pt x="405020" y="94412"/>
                </a:lnTo>
                <a:lnTo>
                  <a:pt x="405020" y="26054"/>
                </a:lnTo>
                <a:close/>
              </a:path>
              <a:path w="589279" h="122555">
                <a:moveTo>
                  <a:pt x="422375" y="99974"/>
                </a:moveTo>
                <a:lnTo>
                  <a:pt x="439729" y="122224"/>
                </a:lnTo>
                <a:lnTo>
                  <a:pt x="453345" y="122224"/>
                </a:lnTo>
                <a:lnTo>
                  <a:pt x="458551" y="120906"/>
                </a:lnTo>
                <a:lnTo>
                  <a:pt x="462823" y="118272"/>
                </a:lnTo>
                <a:lnTo>
                  <a:pt x="467229" y="115783"/>
                </a:lnTo>
                <a:lnTo>
                  <a:pt x="470043" y="112563"/>
                </a:lnTo>
                <a:lnTo>
                  <a:pt x="442399" y="112563"/>
                </a:lnTo>
                <a:lnTo>
                  <a:pt x="438928" y="111538"/>
                </a:lnTo>
                <a:lnTo>
                  <a:pt x="436258" y="109343"/>
                </a:lnTo>
                <a:lnTo>
                  <a:pt x="434256" y="107732"/>
                </a:lnTo>
                <a:lnTo>
                  <a:pt x="433054" y="105244"/>
                </a:lnTo>
                <a:lnTo>
                  <a:pt x="432654" y="101731"/>
                </a:lnTo>
                <a:lnTo>
                  <a:pt x="422375" y="99974"/>
                </a:lnTo>
                <a:close/>
              </a:path>
              <a:path w="589279" h="122555">
                <a:moveTo>
                  <a:pt x="475238" y="85483"/>
                </a:moveTo>
                <a:lnTo>
                  <a:pt x="464425" y="85483"/>
                </a:lnTo>
                <a:lnTo>
                  <a:pt x="464480" y="94412"/>
                </a:lnTo>
                <a:lnTo>
                  <a:pt x="464292" y="97925"/>
                </a:lnTo>
                <a:lnTo>
                  <a:pt x="463624" y="100414"/>
                </a:lnTo>
                <a:lnTo>
                  <a:pt x="462690" y="104219"/>
                </a:lnTo>
                <a:lnTo>
                  <a:pt x="460954" y="107147"/>
                </a:lnTo>
                <a:lnTo>
                  <a:pt x="455615" y="111538"/>
                </a:lnTo>
                <a:lnTo>
                  <a:pt x="451877" y="112563"/>
                </a:lnTo>
                <a:lnTo>
                  <a:pt x="470043" y="112563"/>
                </a:lnTo>
                <a:lnTo>
                  <a:pt x="470299" y="112270"/>
                </a:lnTo>
                <a:lnTo>
                  <a:pt x="472301" y="107732"/>
                </a:lnTo>
                <a:lnTo>
                  <a:pt x="474304" y="103341"/>
                </a:lnTo>
                <a:lnTo>
                  <a:pt x="475238" y="95730"/>
                </a:lnTo>
                <a:lnTo>
                  <a:pt x="475238" y="85483"/>
                </a:lnTo>
                <a:close/>
              </a:path>
              <a:path w="589279" h="122555">
                <a:moveTo>
                  <a:pt x="454680" y="24591"/>
                </a:moveTo>
                <a:lnTo>
                  <a:pt x="441731" y="24591"/>
                </a:lnTo>
                <a:lnTo>
                  <a:pt x="436925" y="26054"/>
                </a:lnTo>
                <a:lnTo>
                  <a:pt x="432787" y="28982"/>
                </a:lnTo>
                <a:lnTo>
                  <a:pt x="428782" y="32056"/>
                </a:lnTo>
                <a:lnTo>
                  <a:pt x="425712" y="36301"/>
                </a:lnTo>
                <a:lnTo>
                  <a:pt x="423576" y="41863"/>
                </a:lnTo>
                <a:lnTo>
                  <a:pt x="421440" y="47279"/>
                </a:lnTo>
                <a:lnTo>
                  <a:pt x="420372" y="53427"/>
                </a:lnTo>
                <a:lnTo>
                  <a:pt x="420372" y="69235"/>
                </a:lnTo>
                <a:lnTo>
                  <a:pt x="422642" y="77433"/>
                </a:lnTo>
                <a:lnTo>
                  <a:pt x="432120" y="91046"/>
                </a:lnTo>
                <a:lnTo>
                  <a:pt x="438661" y="94412"/>
                </a:lnTo>
                <a:lnTo>
                  <a:pt x="454146" y="94412"/>
                </a:lnTo>
                <a:lnTo>
                  <a:pt x="459886" y="91338"/>
                </a:lnTo>
                <a:lnTo>
                  <a:pt x="464425" y="85483"/>
                </a:lnTo>
                <a:lnTo>
                  <a:pt x="475238" y="85483"/>
                </a:lnTo>
                <a:lnTo>
                  <a:pt x="475238" y="84751"/>
                </a:lnTo>
                <a:lnTo>
                  <a:pt x="443333" y="84751"/>
                </a:lnTo>
                <a:lnTo>
                  <a:pt x="439195" y="82702"/>
                </a:lnTo>
                <a:lnTo>
                  <a:pt x="432787" y="74505"/>
                </a:lnTo>
                <a:lnTo>
                  <a:pt x="431221" y="68064"/>
                </a:lnTo>
                <a:lnTo>
                  <a:pt x="431185" y="50792"/>
                </a:lnTo>
                <a:lnTo>
                  <a:pt x="432787" y="44644"/>
                </a:lnTo>
                <a:lnTo>
                  <a:pt x="439328" y="36301"/>
                </a:lnTo>
                <a:lnTo>
                  <a:pt x="443333" y="34105"/>
                </a:lnTo>
                <a:lnTo>
                  <a:pt x="465280" y="34105"/>
                </a:lnTo>
                <a:lnTo>
                  <a:pt x="460687" y="27811"/>
                </a:lnTo>
                <a:lnTo>
                  <a:pt x="454680" y="24591"/>
                </a:lnTo>
                <a:close/>
              </a:path>
              <a:path w="589279" h="122555">
                <a:moveTo>
                  <a:pt x="465280" y="34105"/>
                </a:moveTo>
                <a:lnTo>
                  <a:pt x="452811" y="34105"/>
                </a:lnTo>
                <a:lnTo>
                  <a:pt x="456950" y="36301"/>
                </a:lnTo>
                <a:lnTo>
                  <a:pt x="460287" y="40546"/>
                </a:lnTo>
                <a:lnTo>
                  <a:pt x="463758" y="44791"/>
                </a:lnTo>
                <a:lnTo>
                  <a:pt x="465285" y="50792"/>
                </a:lnTo>
                <a:lnTo>
                  <a:pt x="465360" y="68064"/>
                </a:lnTo>
                <a:lnTo>
                  <a:pt x="463758" y="74505"/>
                </a:lnTo>
                <a:lnTo>
                  <a:pt x="460420" y="78604"/>
                </a:lnTo>
                <a:lnTo>
                  <a:pt x="457217" y="82702"/>
                </a:lnTo>
                <a:lnTo>
                  <a:pt x="453078" y="84751"/>
                </a:lnTo>
                <a:lnTo>
                  <a:pt x="475238" y="84751"/>
                </a:lnTo>
                <a:lnTo>
                  <a:pt x="475238" y="34398"/>
                </a:lnTo>
                <a:lnTo>
                  <a:pt x="465493" y="34398"/>
                </a:lnTo>
                <a:lnTo>
                  <a:pt x="465280" y="34105"/>
                </a:lnTo>
                <a:close/>
              </a:path>
              <a:path w="589279" h="122555">
                <a:moveTo>
                  <a:pt x="475238" y="26054"/>
                </a:moveTo>
                <a:lnTo>
                  <a:pt x="465493" y="26054"/>
                </a:lnTo>
                <a:lnTo>
                  <a:pt x="465493" y="34398"/>
                </a:lnTo>
                <a:lnTo>
                  <a:pt x="475238" y="34398"/>
                </a:lnTo>
                <a:lnTo>
                  <a:pt x="475238" y="26054"/>
                </a:lnTo>
                <a:close/>
              </a:path>
              <a:path w="589279" h="122555">
                <a:moveTo>
                  <a:pt x="505007" y="0"/>
                </a:moveTo>
                <a:lnTo>
                  <a:pt x="494461" y="0"/>
                </a:lnTo>
                <a:lnTo>
                  <a:pt x="494461" y="94412"/>
                </a:lnTo>
                <a:lnTo>
                  <a:pt x="505007" y="94412"/>
                </a:lnTo>
                <a:lnTo>
                  <a:pt x="505007" y="51670"/>
                </a:lnTo>
                <a:lnTo>
                  <a:pt x="505541" y="47425"/>
                </a:lnTo>
                <a:lnTo>
                  <a:pt x="507944" y="41278"/>
                </a:lnTo>
                <a:lnTo>
                  <a:pt x="509947" y="38936"/>
                </a:lnTo>
                <a:lnTo>
                  <a:pt x="512750" y="37179"/>
                </a:lnTo>
                <a:lnTo>
                  <a:pt x="515420" y="35423"/>
                </a:lnTo>
                <a:lnTo>
                  <a:pt x="518490" y="34544"/>
                </a:lnTo>
                <a:lnTo>
                  <a:pt x="542419" y="34544"/>
                </a:lnTo>
                <a:lnTo>
                  <a:pt x="542141" y="33812"/>
                </a:lnTo>
                <a:lnTo>
                  <a:pt x="505007" y="33812"/>
                </a:lnTo>
                <a:lnTo>
                  <a:pt x="505007" y="0"/>
                </a:lnTo>
                <a:close/>
              </a:path>
              <a:path w="589279" h="122555">
                <a:moveTo>
                  <a:pt x="542419" y="34544"/>
                </a:moveTo>
                <a:lnTo>
                  <a:pt x="525699" y="34544"/>
                </a:lnTo>
                <a:lnTo>
                  <a:pt x="528903" y="35862"/>
                </a:lnTo>
                <a:lnTo>
                  <a:pt x="531306" y="38496"/>
                </a:lnTo>
                <a:lnTo>
                  <a:pt x="533575" y="41131"/>
                </a:lnTo>
                <a:lnTo>
                  <a:pt x="534643" y="45376"/>
                </a:lnTo>
                <a:lnTo>
                  <a:pt x="534643" y="94412"/>
                </a:lnTo>
                <a:lnTo>
                  <a:pt x="545189" y="94412"/>
                </a:lnTo>
                <a:lnTo>
                  <a:pt x="545189" y="44352"/>
                </a:lnTo>
                <a:lnTo>
                  <a:pt x="544388" y="39228"/>
                </a:lnTo>
                <a:lnTo>
                  <a:pt x="542920" y="35862"/>
                </a:lnTo>
                <a:lnTo>
                  <a:pt x="542419" y="34544"/>
                </a:lnTo>
                <a:close/>
              </a:path>
              <a:path w="589279" h="122555">
                <a:moveTo>
                  <a:pt x="528235" y="24591"/>
                </a:moveTo>
                <a:lnTo>
                  <a:pt x="516087" y="24591"/>
                </a:lnTo>
                <a:lnTo>
                  <a:pt x="509813" y="27665"/>
                </a:lnTo>
                <a:lnTo>
                  <a:pt x="505007" y="33812"/>
                </a:lnTo>
                <a:lnTo>
                  <a:pt x="542141" y="33812"/>
                </a:lnTo>
                <a:lnTo>
                  <a:pt x="528235" y="24591"/>
                </a:lnTo>
                <a:close/>
              </a:path>
              <a:path w="589279" h="122555">
                <a:moveTo>
                  <a:pt x="576961" y="34983"/>
                </a:moveTo>
                <a:lnTo>
                  <a:pt x="566415" y="34983"/>
                </a:lnTo>
                <a:lnTo>
                  <a:pt x="566531" y="82263"/>
                </a:lnTo>
                <a:lnTo>
                  <a:pt x="572288" y="93241"/>
                </a:lnTo>
                <a:lnTo>
                  <a:pt x="574291" y="94559"/>
                </a:lnTo>
                <a:lnTo>
                  <a:pt x="577361" y="95290"/>
                </a:lnTo>
                <a:lnTo>
                  <a:pt x="583502" y="95290"/>
                </a:lnTo>
                <a:lnTo>
                  <a:pt x="586172" y="94851"/>
                </a:lnTo>
                <a:lnTo>
                  <a:pt x="589109" y="94266"/>
                </a:lnTo>
                <a:lnTo>
                  <a:pt x="587575" y="84459"/>
                </a:lnTo>
                <a:lnTo>
                  <a:pt x="581366" y="84459"/>
                </a:lnTo>
                <a:lnTo>
                  <a:pt x="580165" y="84166"/>
                </a:lnTo>
                <a:lnTo>
                  <a:pt x="576961" y="78311"/>
                </a:lnTo>
                <a:lnTo>
                  <a:pt x="576961" y="34983"/>
                </a:lnTo>
                <a:close/>
              </a:path>
              <a:path w="589279" h="122555">
                <a:moveTo>
                  <a:pt x="587507" y="84019"/>
                </a:moveTo>
                <a:lnTo>
                  <a:pt x="585638" y="84312"/>
                </a:lnTo>
                <a:lnTo>
                  <a:pt x="584169" y="84459"/>
                </a:lnTo>
                <a:lnTo>
                  <a:pt x="587575" y="84459"/>
                </a:lnTo>
                <a:lnTo>
                  <a:pt x="587507" y="84019"/>
                </a:lnTo>
                <a:close/>
              </a:path>
              <a:path w="589279" h="122555">
                <a:moveTo>
                  <a:pt x="587507" y="26054"/>
                </a:moveTo>
                <a:lnTo>
                  <a:pt x="558806" y="26054"/>
                </a:lnTo>
                <a:lnTo>
                  <a:pt x="558806" y="34983"/>
                </a:lnTo>
                <a:lnTo>
                  <a:pt x="587507" y="34983"/>
                </a:lnTo>
                <a:lnTo>
                  <a:pt x="587507" y="26054"/>
                </a:lnTo>
                <a:close/>
              </a:path>
              <a:path w="589279" h="122555">
                <a:moveTo>
                  <a:pt x="576961" y="2195"/>
                </a:moveTo>
                <a:lnTo>
                  <a:pt x="566415" y="9075"/>
                </a:lnTo>
                <a:lnTo>
                  <a:pt x="566415" y="26054"/>
                </a:lnTo>
                <a:lnTo>
                  <a:pt x="576961" y="26054"/>
                </a:lnTo>
                <a:lnTo>
                  <a:pt x="576961" y="2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5622" y="3063341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711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6264" y="3118232"/>
            <a:ext cx="605790" cy="95885"/>
          </a:xfrm>
          <a:custGeom>
            <a:avLst/>
            <a:gdLst/>
            <a:ahLst/>
            <a:cxnLst/>
            <a:rect l="l" t="t" r="r" b="b"/>
            <a:pathLst>
              <a:path w="605789" h="95885">
                <a:moveTo>
                  <a:pt x="9344" y="26054"/>
                </a:moveTo>
                <a:lnTo>
                  <a:pt x="0" y="26054"/>
                </a:lnTo>
                <a:lnTo>
                  <a:pt x="0" y="94412"/>
                </a:lnTo>
                <a:lnTo>
                  <a:pt x="10412" y="94412"/>
                </a:lnTo>
                <a:lnTo>
                  <a:pt x="10497" y="48011"/>
                </a:lnTo>
                <a:lnTo>
                  <a:pt x="12147" y="42302"/>
                </a:lnTo>
                <a:lnTo>
                  <a:pt x="15351" y="39228"/>
                </a:lnTo>
                <a:lnTo>
                  <a:pt x="18689" y="36154"/>
                </a:lnTo>
                <a:lnTo>
                  <a:pt x="19744" y="35715"/>
                </a:lnTo>
                <a:lnTo>
                  <a:pt x="9344" y="35715"/>
                </a:lnTo>
                <a:lnTo>
                  <a:pt x="9344" y="26054"/>
                </a:lnTo>
                <a:close/>
              </a:path>
              <a:path w="605789" h="95885">
                <a:moveTo>
                  <a:pt x="48024" y="34544"/>
                </a:moveTo>
                <a:lnTo>
                  <a:pt x="29902" y="34544"/>
                </a:lnTo>
                <a:lnTo>
                  <a:pt x="32305" y="35276"/>
                </a:lnTo>
                <a:lnTo>
                  <a:pt x="34441" y="36594"/>
                </a:lnTo>
                <a:lnTo>
                  <a:pt x="36443" y="38057"/>
                </a:lnTo>
                <a:lnTo>
                  <a:pt x="37912" y="39960"/>
                </a:lnTo>
                <a:lnTo>
                  <a:pt x="38713" y="42302"/>
                </a:lnTo>
                <a:lnTo>
                  <a:pt x="39647" y="44498"/>
                </a:lnTo>
                <a:lnTo>
                  <a:pt x="39931" y="46986"/>
                </a:lnTo>
                <a:lnTo>
                  <a:pt x="40048" y="94412"/>
                </a:lnTo>
                <a:lnTo>
                  <a:pt x="50460" y="94412"/>
                </a:lnTo>
                <a:lnTo>
                  <a:pt x="50373" y="44498"/>
                </a:lnTo>
                <a:lnTo>
                  <a:pt x="48324" y="34983"/>
                </a:lnTo>
                <a:lnTo>
                  <a:pt x="48024" y="34544"/>
                </a:lnTo>
                <a:close/>
              </a:path>
              <a:path w="605789" h="95885">
                <a:moveTo>
                  <a:pt x="32973" y="24591"/>
                </a:moveTo>
                <a:lnTo>
                  <a:pt x="20558" y="24591"/>
                </a:lnTo>
                <a:lnTo>
                  <a:pt x="13883" y="28250"/>
                </a:lnTo>
                <a:lnTo>
                  <a:pt x="9344" y="35715"/>
                </a:lnTo>
                <a:lnTo>
                  <a:pt x="19744" y="35715"/>
                </a:lnTo>
                <a:lnTo>
                  <a:pt x="22560" y="34544"/>
                </a:lnTo>
                <a:lnTo>
                  <a:pt x="48024" y="34544"/>
                </a:lnTo>
                <a:lnTo>
                  <a:pt x="46722" y="32641"/>
                </a:lnTo>
                <a:lnTo>
                  <a:pt x="45120" y="30153"/>
                </a:lnTo>
                <a:lnTo>
                  <a:pt x="42851" y="28250"/>
                </a:lnTo>
                <a:lnTo>
                  <a:pt x="36443" y="25323"/>
                </a:lnTo>
                <a:lnTo>
                  <a:pt x="32973" y="24591"/>
                </a:lnTo>
                <a:close/>
              </a:path>
              <a:path w="605789" h="95885">
                <a:moveTo>
                  <a:pt x="103724" y="24591"/>
                </a:moveTo>
                <a:lnTo>
                  <a:pt x="87572" y="24591"/>
                </a:lnTo>
                <a:lnTo>
                  <a:pt x="81030" y="27079"/>
                </a:lnTo>
                <a:lnTo>
                  <a:pt x="66079" y="60307"/>
                </a:lnTo>
                <a:lnTo>
                  <a:pt x="66601" y="68398"/>
                </a:lnTo>
                <a:lnTo>
                  <a:pt x="86637" y="95876"/>
                </a:lnTo>
                <a:lnTo>
                  <a:pt x="100654" y="95876"/>
                </a:lnTo>
                <a:lnTo>
                  <a:pt x="105727" y="94559"/>
                </a:lnTo>
                <a:lnTo>
                  <a:pt x="110266" y="91777"/>
                </a:lnTo>
                <a:lnTo>
                  <a:pt x="114938" y="88850"/>
                </a:lnTo>
                <a:lnTo>
                  <a:pt x="117295" y="86361"/>
                </a:lnTo>
                <a:lnTo>
                  <a:pt x="89974" y="86361"/>
                </a:lnTo>
                <a:lnTo>
                  <a:pt x="85703" y="84166"/>
                </a:lnTo>
                <a:lnTo>
                  <a:pt x="82232" y="79775"/>
                </a:lnTo>
                <a:lnTo>
                  <a:pt x="78627" y="75383"/>
                </a:lnTo>
                <a:lnTo>
                  <a:pt x="76892" y="68943"/>
                </a:lnTo>
                <a:lnTo>
                  <a:pt x="76892" y="51378"/>
                </a:lnTo>
                <a:lnTo>
                  <a:pt x="78627" y="44937"/>
                </a:lnTo>
                <a:lnTo>
                  <a:pt x="85703" y="36301"/>
                </a:lnTo>
                <a:lnTo>
                  <a:pt x="89974" y="34105"/>
                </a:lnTo>
                <a:lnTo>
                  <a:pt x="116485" y="34105"/>
                </a:lnTo>
                <a:lnTo>
                  <a:pt x="116273" y="33812"/>
                </a:lnTo>
                <a:lnTo>
                  <a:pt x="110800" y="27665"/>
                </a:lnTo>
                <a:lnTo>
                  <a:pt x="103724" y="24591"/>
                </a:lnTo>
                <a:close/>
              </a:path>
              <a:path w="605789" h="95885">
                <a:moveTo>
                  <a:pt x="116485" y="34105"/>
                </a:moveTo>
                <a:lnTo>
                  <a:pt x="100387" y="34105"/>
                </a:lnTo>
                <a:lnTo>
                  <a:pt x="104792" y="36301"/>
                </a:lnTo>
                <a:lnTo>
                  <a:pt x="111734" y="45083"/>
                </a:lnTo>
                <a:lnTo>
                  <a:pt x="113469" y="51378"/>
                </a:lnTo>
                <a:lnTo>
                  <a:pt x="113434" y="68943"/>
                </a:lnTo>
                <a:lnTo>
                  <a:pt x="111867" y="75383"/>
                </a:lnTo>
                <a:lnTo>
                  <a:pt x="104926" y="84166"/>
                </a:lnTo>
                <a:lnTo>
                  <a:pt x="100521" y="86361"/>
                </a:lnTo>
                <a:lnTo>
                  <a:pt x="117295" y="86361"/>
                </a:lnTo>
                <a:lnTo>
                  <a:pt x="118542" y="85044"/>
                </a:lnTo>
                <a:lnTo>
                  <a:pt x="121016" y="79775"/>
                </a:lnTo>
                <a:lnTo>
                  <a:pt x="123348" y="74944"/>
                </a:lnTo>
                <a:lnTo>
                  <a:pt x="124491" y="68398"/>
                </a:lnTo>
                <a:lnTo>
                  <a:pt x="124549" y="59282"/>
                </a:lnTo>
                <a:lnTo>
                  <a:pt x="124026" y="51515"/>
                </a:lnTo>
                <a:lnTo>
                  <a:pt x="122464" y="44681"/>
                </a:lnTo>
                <a:lnTo>
                  <a:pt x="119875" y="38780"/>
                </a:lnTo>
                <a:lnTo>
                  <a:pt x="116485" y="34105"/>
                </a:lnTo>
                <a:close/>
              </a:path>
              <a:path w="605789" h="95885">
                <a:moveTo>
                  <a:pt x="149513" y="26054"/>
                </a:moveTo>
                <a:lnTo>
                  <a:pt x="140035" y="26054"/>
                </a:lnTo>
                <a:lnTo>
                  <a:pt x="140035" y="94412"/>
                </a:lnTo>
                <a:lnTo>
                  <a:pt x="150447" y="94412"/>
                </a:lnTo>
                <a:lnTo>
                  <a:pt x="150447" y="53720"/>
                </a:lnTo>
                <a:lnTo>
                  <a:pt x="151115" y="49328"/>
                </a:lnTo>
                <a:lnTo>
                  <a:pt x="160059" y="36447"/>
                </a:lnTo>
                <a:lnTo>
                  <a:pt x="149513" y="36447"/>
                </a:lnTo>
                <a:lnTo>
                  <a:pt x="149513" y="26054"/>
                </a:lnTo>
                <a:close/>
              </a:path>
              <a:path w="605789" h="95885">
                <a:moveTo>
                  <a:pt x="166467" y="24591"/>
                </a:moveTo>
                <a:lnTo>
                  <a:pt x="160459" y="24591"/>
                </a:lnTo>
                <a:lnTo>
                  <a:pt x="158190" y="25323"/>
                </a:lnTo>
                <a:lnTo>
                  <a:pt x="156188" y="26933"/>
                </a:lnTo>
                <a:lnTo>
                  <a:pt x="154185" y="28396"/>
                </a:lnTo>
                <a:lnTo>
                  <a:pt x="151916" y="31617"/>
                </a:lnTo>
                <a:lnTo>
                  <a:pt x="149513" y="36447"/>
                </a:lnTo>
                <a:lnTo>
                  <a:pt x="164998" y="36447"/>
                </a:lnTo>
                <a:lnTo>
                  <a:pt x="167535" y="37325"/>
                </a:lnTo>
                <a:lnTo>
                  <a:pt x="170204" y="38936"/>
                </a:lnTo>
                <a:lnTo>
                  <a:pt x="173809" y="28104"/>
                </a:lnTo>
                <a:lnTo>
                  <a:pt x="170071" y="25762"/>
                </a:lnTo>
                <a:lnTo>
                  <a:pt x="166467" y="24591"/>
                </a:lnTo>
                <a:close/>
              </a:path>
              <a:path w="605789" h="95885">
                <a:moveTo>
                  <a:pt x="189561" y="26054"/>
                </a:moveTo>
                <a:lnTo>
                  <a:pt x="180216" y="26054"/>
                </a:lnTo>
                <a:lnTo>
                  <a:pt x="180216" y="94412"/>
                </a:lnTo>
                <a:lnTo>
                  <a:pt x="190629" y="94412"/>
                </a:lnTo>
                <a:lnTo>
                  <a:pt x="190629" y="52695"/>
                </a:lnTo>
                <a:lnTo>
                  <a:pt x="191296" y="48011"/>
                </a:lnTo>
                <a:lnTo>
                  <a:pt x="199913" y="35715"/>
                </a:lnTo>
                <a:lnTo>
                  <a:pt x="189561" y="35715"/>
                </a:lnTo>
                <a:lnTo>
                  <a:pt x="189561" y="26054"/>
                </a:lnTo>
                <a:close/>
              </a:path>
              <a:path w="605789" h="95885">
                <a:moveTo>
                  <a:pt x="225404" y="34544"/>
                </a:moveTo>
                <a:lnTo>
                  <a:pt x="209986" y="34544"/>
                </a:lnTo>
                <a:lnTo>
                  <a:pt x="212789" y="35862"/>
                </a:lnTo>
                <a:lnTo>
                  <a:pt x="214524" y="38350"/>
                </a:lnTo>
                <a:lnTo>
                  <a:pt x="216260" y="40985"/>
                </a:lnTo>
                <a:lnTo>
                  <a:pt x="217030" y="44644"/>
                </a:lnTo>
                <a:lnTo>
                  <a:pt x="217061" y="94412"/>
                </a:lnTo>
                <a:lnTo>
                  <a:pt x="227740" y="94412"/>
                </a:lnTo>
                <a:lnTo>
                  <a:pt x="227740" y="47718"/>
                </a:lnTo>
                <a:lnTo>
                  <a:pt x="229209" y="42449"/>
                </a:lnTo>
                <a:lnTo>
                  <a:pt x="234682" y="36447"/>
                </a:lnTo>
                <a:lnTo>
                  <a:pt x="226005" y="36447"/>
                </a:lnTo>
                <a:lnTo>
                  <a:pt x="225404" y="34544"/>
                </a:lnTo>
                <a:close/>
              </a:path>
              <a:path w="605789" h="95885">
                <a:moveTo>
                  <a:pt x="263049" y="34544"/>
                </a:moveTo>
                <a:lnTo>
                  <a:pt x="245362" y="34544"/>
                </a:lnTo>
                <a:lnTo>
                  <a:pt x="247497" y="35130"/>
                </a:lnTo>
                <a:lnTo>
                  <a:pt x="249366" y="36447"/>
                </a:lnTo>
                <a:lnTo>
                  <a:pt x="251102" y="37618"/>
                </a:lnTo>
                <a:lnTo>
                  <a:pt x="252303" y="39375"/>
                </a:lnTo>
                <a:lnTo>
                  <a:pt x="253638" y="43473"/>
                </a:lnTo>
                <a:lnTo>
                  <a:pt x="254039" y="46694"/>
                </a:lnTo>
                <a:lnTo>
                  <a:pt x="254039" y="94412"/>
                </a:lnTo>
                <a:lnTo>
                  <a:pt x="264451" y="94412"/>
                </a:lnTo>
                <a:lnTo>
                  <a:pt x="264371" y="39375"/>
                </a:lnTo>
                <a:lnTo>
                  <a:pt x="263049" y="34544"/>
                </a:lnTo>
                <a:close/>
              </a:path>
              <a:path w="605789" h="95885">
                <a:moveTo>
                  <a:pt x="251502" y="24591"/>
                </a:moveTo>
                <a:lnTo>
                  <a:pt x="237485" y="24591"/>
                </a:lnTo>
                <a:lnTo>
                  <a:pt x="231078" y="28543"/>
                </a:lnTo>
                <a:lnTo>
                  <a:pt x="226005" y="36447"/>
                </a:lnTo>
                <a:lnTo>
                  <a:pt x="234682" y="36447"/>
                </a:lnTo>
                <a:lnTo>
                  <a:pt x="234949" y="36154"/>
                </a:lnTo>
                <a:lnTo>
                  <a:pt x="238553" y="34544"/>
                </a:lnTo>
                <a:lnTo>
                  <a:pt x="263049" y="34544"/>
                </a:lnTo>
                <a:lnTo>
                  <a:pt x="262849" y="33812"/>
                </a:lnTo>
                <a:lnTo>
                  <a:pt x="259512" y="30153"/>
                </a:lnTo>
                <a:lnTo>
                  <a:pt x="256308" y="26494"/>
                </a:lnTo>
                <a:lnTo>
                  <a:pt x="251502" y="24591"/>
                </a:lnTo>
                <a:close/>
              </a:path>
              <a:path w="605789" h="95885">
                <a:moveTo>
                  <a:pt x="213056" y="24591"/>
                </a:moveTo>
                <a:lnTo>
                  <a:pt x="204379" y="24591"/>
                </a:lnTo>
                <a:lnTo>
                  <a:pt x="200641" y="25615"/>
                </a:lnTo>
                <a:lnTo>
                  <a:pt x="197437" y="27518"/>
                </a:lnTo>
                <a:lnTo>
                  <a:pt x="194100" y="29568"/>
                </a:lnTo>
                <a:lnTo>
                  <a:pt x="191563" y="32349"/>
                </a:lnTo>
                <a:lnTo>
                  <a:pt x="189561" y="35715"/>
                </a:lnTo>
                <a:lnTo>
                  <a:pt x="199913" y="35715"/>
                </a:lnTo>
                <a:lnTo>
                  <a:pt x="200374" y="35423"/>
                </a:lnTo>
                <a:lnTo>
                  <a:pt x="203177" y="34544"/>
                </a:lnTo>
                <a:lnTo>
                  <a:pt x="225404" y="34544"/>
                </a:lnTo>
                <a:lnTo>
                  <a:pt x="224803" y="32641"/>
                </a:lnTo>
                <a:lnTo>
                  <a:pt x="222801" y="29714"/>
                </a:lnTo>
                <a:lnTo>
                  <a:pt x="216927" y="25615"/>
                </a:lnTo>
                <a:lnTo>
                  <a:pt x="213056" y="24591"/>
                </a:lnTo>
                <a:close/>
              </a:path>
              <a:path w="605789" h="95885">
                <a:moveTo>
                  <a:pt x="338659" y="34105"/>
                </a:moveTo>
                <a:lnTo>
                  <a:pt x="320385" y="34105"/>
                </a:lnTo>
                <a:lnTo>
                  <a:pt x="324390" y="35423"/>
                </a:lnTo>
                <a:lnTo>
                  <a:pt x="327060" y="37911"/>
                </a:lnTo>
                <a:lnTo>
                  <a:pt x="329062" y="39814"/>
                </a:lnTo>
                <a:lnTo>
                  <a:pt x="329997" y="43327"/>
                </a:lnTo>
                <a:lnTo>
                  <a:pt x="329997" y="50938"/>
                </a:lnTo>
                <a:lnTo>
                  <a:pt x="325992" y="52549"/>
                </a:lnTo>
                <a:lnTo>
                  <a:pt x="319718" y="53866"/>
                </a:lnTo>
                <a:lnTo>
                  <a:pt x="311308" y="54891"/>
                </a:lnTo>
                <a:lnTo>
                  <a:pt x="307036" y="55476"/>
                </a:lnTo>
                <a:lnTo>
                  <a:pt x="303832" y="56062"/>
                </a:lnTo>
                <a:lnTo>
                  <a:pt x="301829" y="56793"/>
                </a:lnTo>
                <a:lnTo>
                  <a:pt x="299026" y="57672"/>
                </a:lnTo>
                <a:lnTo>
                  <a:pt x="286745" y="73041"/>
                </a:lnTo>
                <a:lnTo>
                  <a:pt x="286745" y="82117"/>
                </a:lnTo>
                <a:lnTo>
                  <a:pt x="288480" y="86801"/>
                </a:lnTo>
                <a:lnTo>
                  <a:pt x="292218" y="90460"/>
                </a:lnTo>
                <a:lnTo>
                  <a:pt x="295822" y="94119"/>
                </a:lnTo>
                <a:lnTo>
                  <a:pt x="301162" y="95876"/>
                </a:lnTo>
                <a:lnTo>
                  <a:pt x="312109" y="95876"/>
                </a:lnTo>
                <a:lnTo>
                  <a:pt x="315980" y="95144"/>
                </a:lnTo>
                <a:lnTo>
                  <a:pt x="323189" y="92217"/>
                </a:lnTo>
                <a:lnTo>
                  <a:pt x="327060" y="89582"/>
                </a:lnTo>
                <a:lnTo>
                  <a:pt x="330002" y="86801"/>
                </a:lnTo>
                <a:lnTo>
                  <a:pt x="306368" y="86801"/>
                </a:lnTo>
                <a:lnTo>
                  <a:pt x="303298" y="85776"/>
                </a:lnTo>
                <a:lnTo>
                  <a:pt x="299026" y="81677"/>
                </a:lnTo>
                <a:lnTo>
                  <a:pt x="298077" y="79335"/>
                </a:lnTo>
                <a:lnTo>
                  <a:pt x="297958" y="73920"/>
                </a:lnTo>
                <a:lnTo>
                  <a:pt x="298492" y="72163"/>
                </a:lnTo>
                <a:lnTo>
                  <a:pt x="320385" y="63234"/>
                </a:lnTo>
                <a:lnTo>
                  <a:pt x="326125" y="61770"/>
                </a:lnTo>
                <a:lnTo>
                  <a:pt x="329997" y="60014"/>
                </a:lnTo>
                <a:lnTo>
                  <a:pt x="340676" y="60014"/>
                </a:lnTo>
                <a:lnTo>
                  <a:pt x="340571" y="42302"/>
                </a:lnTo>
                <a:lnTo>
                  <a:pt x="340543" y="41570"/>
                </a:lnTo>
                <a:lnTo>
                  <a:pt x="340276" y="39667"/>
                </a:lnTo>
                <a:lnTo>
                  <a:pt x="339608" y="36447"/>
                </a:lnTo>
                <a:lnTo>
                  <a:pt x="338659" y="34105"/>
                </a:lnTo>
                <a:close/>
              </a:path>
              <a:path w="605789" h="95885">
                <a:moveTo>
                  <a:pt x="341304" y="85922"/>
                </a:moveTo>
                <a:lnTo>
                  <a:pt x="330931" y="85922"/>
                </a:lnTo>
                <a:lnTo>
                  <a:pt x="331313" y="88996"/>
                </a:lnTo>
                <a:lnTo>
                  <a:pt x="331437" y="89582"/>
                </a:lnTo>
                <a:lnTo>
                  <a:pt x="331999" y="91924"/>
                </a:lnTo>
                <a:lnTo>
                  <a:pt x="333067" y="94412"/>
                </a:lnTo>
                <a:lnTo>
                  <a:pt x="344147" y="94412"/>
                </a:lnTo>
                <a:lnTo>
                  <a:pt x="342812" y="91777"/>
                </a:lnTo>
                <a:lnTo>
                  <a:pt x="341878" y="88996"/>
                </a:lnTo>
                <a:lnTo>
                  <a:pt x="341344" y="86215"/>
                </a:lnTo>
                <a:lnTo>
                  <a:pt x="341304" y="85922"/>
                </a:lnTo>
                <a:close/>
              </a:path>
              <a:path w="605789" h="95885">
                <a:moveTo>
                  <a:pt x="340676" y="60014"/>
                </a:moveTo>
                <a:lnTo>
                  <a:pt x="329997" y="60014"/>
                </a:lnTo>
                <a:lnTo>
                  <a:pt x="329915" y="69967"/>
                </a:lnTo>
                <a:lnTo>
                  <a:pt x="329463" y="73188"/>
                </a:lnTo>
                <a:lnTo>
                  <a:pt x="328261" y="75822"/>
                </a:lnTo>
                <a:lnTo>
                  <a:pt x="326926" y="79335"/>
                </a:lnTo>
                <a:lnTo>
                  <a:pt x="324523" y="81970"/>
                </a:lnTo>
                <a:lnTo>
                  <a:pt x="321320" y="83873"/>
                </a:lnTo>
                <a:lnTo>
                  <a:pt x="318249" y="85922"/>
                </a:lnTo>
                <a:lnTo>
                  <a:pt x="314511" y="86801"/>
                </a:lnTo>
                <a:lnTo>
                  <a:pt x="330002" y="86801"/>
                </a:lnTo>
                <a:lnTo>
                  <a:pt x="330931" y="85922"/>
                </a:lnTo>
                <a:lnTo>
                  <a:pt x="341304" y="85922"/>
                </a:lnTo>
                <a:lnTo>
                  <a:pt x="341023" y="83873"/>
                </a:lnTo>
                <a:lnTo>
                  <a:pt x="340898" y="82117"/>
                </a:lnTo>
                <a:lnTo>
                  <a:pt x="340779" y="79043"/>
                </a:lnTo>
                <a:lnTo>
                  <a:pt x="340676" y="60014"/>
                </a:lnTo>
                <a:close/>
              </a:path>
              <a:path w="605789" h="95885">
                <a:moveTo>
                  <a:pt x="321854" y="24591"/>
                </a:moveTo>
                <a:lnTo>
                  <a:pt x="311308" y="24591"/>
                </a:lnTo>
                <a:lnTo>
                  <a:pt x="306635" y="25323"/>
                </a:lnTo>
                <a:lnTo>
                  <a:pt x="302497" y="26933"/>
                </a:lnTo>
                <a:lnTo>
                  <a:pt x="298492" y="28543"/>
                </a:lnTo>
                <a:lnTo>
                  <a:pt x="295288" y="30885"/>
                </a:lnTo>
                <a:lnTo>
                  <a:pt x="293152" y="33812"/>
                </a:lnTo>
                <a:lnTo>
                  <a:pt x="290883" y="36740"/>
                </a:lnTo>
                <a:lnTo>
                  <a:pt x="289415" y="40692"/>
                </a:lnTo>
                <a:lnTo>
                  <a:pt x="288480" y="45523"/>
                </a:lnTo>
                <a:lnTo>
                  <a:pt x="298759" y="46986"/>
                </a:lnTo>
                <a:lnTo>
                  <a:pt x="299961" y="42302"/>
                </a:lnTo>
                <a:lnTo>
                  <a:pt x="301696" y="38936"/>
                </a:lnTo>
                <a:lnTo>
                  <a:pt x="306502" y="35130"/>
                </a:lnTo>
                <a:lnTo>
                  <a:pt x="310106" y="34105"/>
                </a:lnTo>
                <a:lnTo>
                  <a:pt x="338659" y="34105"/>
                </a:lnTo>
                <a:lnTo>
                  <a:pt x="338540" y="33812"/>
                </a:lnTo>
                <a:lnTo>
                  <a:pt x="335337" y="29714"/>
                </a:lnTo>
                <a:lnTo>
                  <a:pt x="332934" y="27957"/>
                </a:lnTo>
                <a:lnTo>
                  <a:pt x="329596" y="26640"/>
                </a:lnTo>
                <a:lnTo>
                  <a:pt x="326259" y="25176"/>
                </a:lnTo>
                <a:lnTo>
                  <a:pt x="321854" y="24591"/>
                </a:lnTo>
                <a:close/>
              </a:path>
              <a:path w="605789" h="95885">
                <a:moveTo>
                  <a:pt x="370712" y="0"/>
                </a:moveTo>
                <a:lnTo>
                  <a:pt x="360033" y="0"/>
                </a:lnTo>
                <a:lnTo>
                  <a:pt x="360033" y="94412"/>
                </a:lnTo>
                <a:lnTo>
                  <a:pt x="370712" y="94412"/>
                </a:lnTo>
                <a:lnTo>
                  <a:pt x="370712" y="0"/>
                </a:lnTo>
                <a:close/>
              </a:path>
              <a:path w="605789" h="95885">
                <a:moveTo>
                  <a:pt x="460153" y="0"/>
                </a:moveTo>
                <a:lnTo>
                  <a:pt x="421307" y="0"/>
                </a:lnTo>
                <a:lnTo>
                  <a:pt x="421307" y="94412"/>
                </a:lnTo>
                <a:lnTo>
                  <a:pt x="459486" y="94412"/>
                </a:lnTo>
                <a:lnTo>
                  <a:pt x="464158" y="93827"/>
                </a:lnTo>
                <a:lnTo>
                  <a:pt x="471767" y="91777"/>
                </a:lnTo>
                <a:lnTo>
                  <a:pt x="474971" y="90314"/>
                </a:lnTo>
                <a:lnTo>
                  <a:pt x="477374" y="88264"/>
                </a:lnTo>
                <a:lnTo>
                  <a:pt x="479911" y="86215"/>
                </a:lnTo>
                <a:lnTo>
                  <a:pt x="481945" y="83288"/>
                </a:lnTo>
                <a:lnTo>
                  <a:pt x="432654" y="83288"/>
                </a:lnTo>
                <a:lnTo>
                  <a:pt x="432654" y="50792"/>
                </a:lnTo>
                <a:lnTo>
                  <a:pt x="480645" y="50792"/>
                </a:lnTo>
                <a:lnTo>
                  <a:pt x="479243" y="48743"/>
                </a:lnTo>
                <a:lnTo>
                  <a:pt x="475238" y="45815"/>
                </a:lnTo>
                <a:lnTo>
                  <a:pt x="470032" y="44059"/>
                </a:lnTo>
                <a:lnTo>
                  <a:pt x="474170" y="42009"/>
                </a:lnTo>
                <a:lnTo>
                  <a:pt x="476520" y="39667"/>
                </a:lnTo>
                <a:lnTo>
                  <a:pt x="432654" y="39667"/>
                </a:lnTo>
                <a:lnTo>
                  <a:pt x="432654" y="11124"/>
                </a:lnTo>
                <a:lnTo>
                  <a:pt x="478289" y="11124"/>
                </a:lnTo>
                <a:lnTo>
                  <a:pt x="476440" y="7904"/>
                </a:lnTo>
                <a:lnTo>
                  <a:pt x="473369" y="4830"/>
                </a:lnTo>
                <a:lnTo>
                  <a:pt x="469498" y="2927"/>
                </a:lnTo>
                <a:lnTo>
                  <a:pt x="465493" y="1024"/>
                </a:lnTo>
                <a:lnTo>
                  <a:pt x="460153" y="0"/>
                </a:lnTo>
                <a:close/>
              </a:path>
              <a:path w="605789" h="95885">
                <a:moveTo>
                  <a:pt x="480645" y="50792"/>
                </a:moveTo>
                <a:lnTo>
                  <a:pt x="458018" y="50792"/>
                </a:lnTo>
                <a:lnTo>
                  <a:pt x="462289" y="51378"/>
                </a:lnTo>
                <a:lnTo>
                  <a:pt x="468163" y="53427"/>
                </a:lnTo>
                <a:lnTo>
                  <a:pt x="470432" y="55183"/>
                </a:lnTo>
                <a:lnTo>
                  <a:pt x="473636" y="60453"/>
                </a:lnTo>
                <a:lnTo>
                  <a:pt x="474437" y="63527"/>
                </a:lnTo>
                <a:lnTo>
                  <a:pt x="474437" y="70114"/>
                </a:lnTo>
                <a:lnTo>
                  <a:pt x="473903" y="72749"/>
                </a:lnTo>
                <a:lnTo>
                  <a:pt x="472702" y="74944"/>
                </a:lnTo>
                <a:lnTo>
                  <a:pt x="471634" y="77286"/>
                </a:lnTo>
                <a:lnTo>
                  <a:pt x="470165" y="79043"/>
                </a:lnTo>
                <a:lnTo>
                  <a:pt x="466695" y="81385"/>
                </a:lnTo>
                <a:lnTo>
                  <a:pt x="464425" y="82263"/>
                </a:lnTo>
                <a:lnTo>
                  <a:pt x="461755" y="82702"/>
                </a:lnTo>
                <a:lnTo>
                  <a:pt x="460287" y="82995"/>
                </a:lnTo>
                <a:lnTo>
                  <a:pt x="457751" y="83288"/>
                </a:lnTo>
                <a:lnTo>
                  <a:pt x="481945" y="83288"/>
                </a:lnTo>
                <a:lnTo>
                  <a:pt x="482046" y="83141"/>
                </a:lnTo>
                <a:lnTo>
                  <a:pt x="483648" y="79335"/>
                </a:lnTo>
                <a:lnTo>
                  <a:pt x="485384" y="75530"/>
                </a:lnTo>
                <a:lnTo>
                  <a:pt x="486185" y="71431"/>
                </a:lnTo>
                <a:lnTo>
                  <a:pt x="486185" y="61624"/>
                </a:lnTo>
                <a:lnTo>
                  <a:pt x="484850" y="56793"/>
                </a:lnTo>
                <a:lnTo>
                  <a:pt x="482046" y="52841"/>
                </a:lnTo>
                <a:lnTo>
                  <a:pt x="480645" y="50792"/>
                </a:lnTo>
                <a:close/>
              </a:path>
              <a:path w="605789" h="95885">
                <a:moveTo>
                  <a:pt x="478289" y="11124"/>
                </a:moveTo>
                <a:lnTo>
                  <a:pt x="456015" y="11124"/>
                </a:lnTo>
                <a:lnTo>
                  <a:pt x="460420" y="11563"/>
                </a:lnTo>
                <a:lnTo>
                  <a:pt x="465493" y="13320"/>
                </a:lnTo>
                <a:lnTo>
                  <a:pt x="467496" y="14930"/>
                </a:lnTo>
                <a:lnTo>
                  <a:pt x="468831" y="17418"/>
                </a:lnTo>
                <a:lnTo>
                  <a:pt x="470165" y="19760"/>
                </a:lnTo>
                <a:lnTo>
                  <a:pt x="470833" y="22541"/>
                </a:lnTo>
                <a:lnTo>
                  <a:pt x="470833" y="28836"/>
                </a:lnTo>
                <a:lnTo>
                  <a:pt x="462022" y="38643"/>
                </a:lnTo>
                <a:lnTo>
                  <a:pt x="459886" y="39375"/>
                </a:lnTo>
                <a:lnTo>
                  <a:pt x="456282" y="39667"/>
                </a:lnTo>
                <a:lnTo>
                  <a:pt x="476520" y="39667"/>
                </a:lnTo>
                <a:lnTo>
                  <a:pt x="477107" y="39082"/>
                </a:lnTo>
                <a:lnTo>
                  <a:pt x="481112" y="32056"/>
                </a:lnTo>
                <a:lnTo>
                  <a:pt x="482046" y="28250"/>
                </a:lnTo>
                <a:lnTo>
                  <a:pt x="482010" y="19760"/>
                </a:lnTo>
                <a:lnTo>
                  <a:pt x="480978" y="15662"/>
                </a:lnTo>
                <a:lnTo>
                  <a:pt x="478289" y="11124"/>
                </a:lnTo>
                <a:close/>
              </a:path>
              <a:path w="605789" h="95885">
                <a:moveTo>
                  <a:pt x="518757" y="0"/>
                </a:moveTo>
                <a:lnTo>
                  <a:pt x="501537" y="0"/>
                </a:lnTo>
                <a:lnTo>
                  <a:pt x="501537" y="94412"/>
                </a:lnTo>
                <a:lnTo>
                  <a:pt x="512483" y="94412"/>
                </a:lnTo>
                <a:lnTo>
                  <a:pt x="512483" y="14052"/>
                </a:lnTo>
                <a:lnTo>
                  <a:pt x="523029" y="14052"/>
                </a:lnTo>
                <a:lnTo>
                  <a:pt x="518757" y="0"/>
                </a:lnTo>
                <a:close/>
              </a:path>
              <a:path w="605789" h="95885">
                <a:moveTo>
                  <a:pt x="523029" y="14052"/>
                </a:moveTo>
                <a:lnTo>
                  <a:pt x="512483" y="14052"/>
                </a:lnTo>
                <a:lnTo>
                  <a:pt x="537313" y="94412"/>
                </a:lnTo>
                <a:lnTo>
                  <a:pt x="547592" y="94412"/>
                </a:lnTo>
                <a:lnTo>
                  <a:pt x="551922" y="80799"/>
                </a:lnTo>
                <a:lnTo>
                  <a:pt x="543053" y="80799"/>
                </a:lnTo>
                <a:lnTo>
                  <a:pt x="542169" y="77433"/>
                </a:lnTo>
                <a:lnTo>
                  <a:pt x="540917" y="73041"/>
                </a:lnTo>
                <a:lnTo>
                  <a:pt x="539048" y="66747"/>
                </a:lnTo>
                <a:lnTo>
                  <a:pt x="523029" y="14052"/>
                </a:lnTo>
                <a:close/>
              </a:path>
              <a:path w="605789" h="95885">
                <a:moveTo>
                  <a:pt x="583635" y="15515"/>
                </a:moveTo>
                <a:lnTo>
                  <a:pt x="572689" y="15515"/>
                </a:lnTo>
                <a:lnTo>
                  <a:pt x="572689" y="94412"/>
                </a:lnTo>
                <a:lnTo>
                  <a:pt x="583635" y="94412"/>
                </a:lnTo>
                <a:lnTo>
                  <a:pt x="583635" y="15515"/>
                </a:lnTo>
                <a:close/>
              </a:path>
              <a:path w="605789" h="95885">
                <a:moveTo>
                  <a:pt x="583635" y="0"/>
                </a:moveTo>
                <a:lnTo>
                  <a:pt x="568284" y="0"/>
                </a:lnTo>
                <a:lnTo>
                  <a:pt x="547592" y="65722"/>
                </a:lnTo>
                <a:lnTo>
                  <a:pt x="545590" y="72309"/>
                </a:lnTo>
                <a:lnTo>
                  <a:pt x="543906" y="77725"/>
                </a:lnTo>
                <a:lnTo>
                  <a:pt x="543053" y="80799"/>
                </a:lnTo>
                <a:lnTo>
                  <a:pt x="551922" y="80799"/>
                </a:lnTo>
                <a:lnTo>
                  <a:pt x="572689" y="15515"/>
                </a:lnTo>
                <a:lnTo>
                  <a:pt x="583635" y="15515"/>
                </a:lnTo>
                <a:lnTo>
                  <a:pt x="583635" y="0"/>
                </a:lnTo>
                <a:close/>
              </a:path>
              <a:path w="605789" h="95885">
                <a:moveTo>
                  <a:pt x="605261" y="0"/>
                </a:moveTo>
                <a:lnTo>
                  <a:pt x="593914" y="0"/>
                </a:lnTo>
                <a:lnTo>
                  <a:pt x="593914" y="94412"/>
                </a:lnTo>
                <a:lnTo>
                  <a:pt x="605261" y="94412"/>
                </a:lnTo>
                <a:lnTo>
                  <a:pt x="605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0875" y="2836311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0" y="0"/>
                </a:moveTo>
                <a:lnTo>
                  <a:pt x="667470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8968" y="3118232"/>
            <a:ext cx="255904" cy="95885"/>
          </a:xfrm>
          <a:custGeom>
            <a:avLst/>
            <a:gdLst/>
            <a:ahLst/>
            <a:cxnLst/>
            <a:rect l="l" t="t" r="r" b="b"/>
            <a:pathLst>
              <a:path w="255904" h="95885">
                <a:moveTo>
                  <a:pt x="39647" y="11124"/>
                </a:moveTo>
                <a:lnTo>
                  <a:pt x="28300" y="11124"/>
                </a:lnTo>
                <a:lnTo>
                  <a:pt x="28300" y="94412"/>
                </a:lnTo>
                <a:lnTo>
                  <a:pt x="39647" y="94412"/>
                </a:lnTo>
                <a:lnTo>
                  <a:pt x="39647" y="11124"/>
                </a:lnTo>
                <a:close/>
              </a:path>
              <a:path w="255904" h="95885">
                <a:moveTo>
                  <a:pt x="68215" y="0"/>
                </a:moveTo>
                <a:lnTo>
                  <a:pt x="0" y="0"/>
                </a:lnTo>
                <a:lnTo>
                  <a:pt x="0" y="11124"/>
                </a:lnTo>
                <a:lnTo>
                  <a:pt x="68215" y="11124"/>
                </a:lnTo>
                <a:lnTo>
                  <a:pt x="68215" y="0"/>
                </a:lnTo>
                <a:close/>
              </a:path>
              <a:path w="255904" h="95885">
                <a:moveTo>
                  <a:pt x="108931" y="24591"/>
                </a:moveTo>
                <a:lnTo>
                  <a:pt x="92644" y="24591"/>
                </a:lnTo>
                <a:lnTo>
                  <a:pt x="86103" y="27079"/>
                </a:lnTo>
                <a:lnTo>
                  <a:pt x="71285" y="60307"/>
                </a:lnTo>
                <a:lnTo>
                  <a:pt x="71788" y="68398"/>
                </a:lnTo>
                <a:lnTo>
                  <a:pt x="91710" y="95876"/>
                </a:lnTo>
                <a:lnTo>
                  <a:pt x="105860" y="95876"/>
                </a:lnTo>
                <a:lnTo>
                  <a:pt x="110800" y="94559"/>
                </a:lnTo>
                <a:lnTo>
                  <a:pt x="115472" y="91777"/>
                </a:lnTo>
                <a:lnTo>
                  <a:pt x="120144" y="88850"/>
                </a:lnTo>
                <a:lnTo>
                  <a:pt x="122414" y="86361"/>
                </a:lnTo>
                <a:lnTo>
                  <a:pt x="95181" y="86361"/>
                </a:lnTo>
                <a:lnTo>
                  <a:pt x="90775" y="84166"/>
                </a:lnTo>
                <a:lnTo>
                  <a:pt x="83834" y="75383"/>
                </a:lnTo>
                <a:lnTo>
                  <a:pt x="82098" y="68943"/>
                </a:lnTo>
                <a:lnTo>
                  <a:pt x="82098" y="51378"/>
                </a:lnTo>
                <a:lnTo>
                  <a:pt x="83834" y="44937"/>
                </a:lnTo>
                <a:lnTo>
                  <a:pt x="87305" y="40546"/>
                </a:lnTo>
                <a:lnTo>
                  <a:pt x="90775" y="36301"/>
                </a:lnTo>
                <a:lnTo>
                  <a:pt x="95181" y="34105"/>
                </a:lnTo>
                <a:lnTo>
                  <a:pt x="121690" y="34105"/>
                </a:lnTo>
                <a:lnTo>
                  <a:pt x="121479" y="33812"/>
                </a:lnTo>
                <a:lnTo>
                  <a:pt x="116006" y="27665"/>
                </a:lnTo>
                <a:lnTo>
                  <a:pt x="108931" y="24591"/>
                </a:lnTo>
                <a:close/>
              </a:path>
              <a:path w="255904" h="95885">
                <a:moveTo>
                  <a:pt x="121690" y="34105"/>
                </a:moveTo>
                <a:lnTo>
                  <a:pt x="105593" y="34105"/>
                </a:lnTo>
                <a:lnTo>
                  <a:pt x="109999" y="36301"/>
                </a:lnTo>
                <a:lnTo>
                  <a:pt x="116940" y="45083"/>
                </a:lnTo>
                <a:lnTo>
                  <a:pt x="118676" y="51378"/>
                </a:lnTo>
                <a:lnTo>
                  <a:pt x="118637" y="68943"/>
                </a:lnTo>
                <a:lnTo>
                  <a:pt x="116940" y="75383"/>
                </a:lnTo>
                <a:lnTo>
                  <a:pt x="113487" y="79921"/>
                </a:lnTo>
                <a:lnTo>
                  <a:pt x="110132" y="84166"/>
                </a:lnTo>
                <a:lnTo>
                  <a:pt x="105727" y="86361"/>
                </a:lnTo>
                <a:lnTo>
                  <a:pt x="122414" y="86361"/>
                </a:lnTo>
                <a:lnTo>
                  <a:pt x="123615" y="85044"/>
                </a:lnTo>
                <a:lnTo>
                  <a:pt x="126089" y="79775"/>
                </a:lnTo>
                <a:lnTo>
                  <a:pt x="128421" y="74944"/>
                </a:lnTo>
                <a:lnTo>
                  <a:pt x="129564" y="68398"/>
                </a:lnTo>
                <a:lnTo>
                  <a:pt x="129622" y="59282"/>
                </a:lnTo>
                <a:lnTo>
                  <a:pt x="129120" y="51515"/>
                </a:lnTo>
                <a:lnTo>
                  <a:pt x="127603" y="44681"/>
                </a:lnTo>
                <a:lnTo>
                  <a:pt x="125060" y="38780"/>
                </a:lnTo>
                <a:lnTo>
                  <a:pt x="121690" y="34105"/>
                </a:lnTo>
                <a:close/>
              </a:path>
              <a:path w="255904" h="95885">
                <a:moveTo>
                  <a:pt x="157656" y="34983"/>
                </a:moveTo>
                <a:lnTo>
                  <a:pt x="147243" y="34983"/>
                </a:lnTo>
                <a:lnTo>
                  <a:pt x="147331" y="82263"/>
                </a:lnTo>
                <a:lnTo>
                  <a:pt x="158056" y="95290"/>
                </a:lnTo>
                <a:lnTo>
                  <a:pt x="164197" y="95290"/>
                </a:lnTo>
                <a:lnTo>
                  <a:pt x="166867" y="94851"/>
                </a:lnTo>
                <a:lnTo>
                  <a:pt x="169804" y="94266"/>
                </a:lnTo>
                <a:lnTo>
                  <a:pt x="168398" y="84459"/>
                </a:lnTo>
                <a:lnTo>
                  <a:pt x="162061" y="84459"/>
                </a:lnTo>
                <a:lnTo>
                  <a:pt x="160860" y="84166"/>
                </a:lnTo>
                <a:lnTo>
                  <a:pt x="160059" y="83580"/>
                </a:lnTo>
                <a:lnTo>
                  <a:pt x="159124" y="82995"/>
                </a:lnTo>
                <a:lnTo>
                  <a:pt x="158590" y="82263"/>
                </a:lnTo>
                <a:lnTo>
                  <a:pt x="158133" y="81238"/>
                </a:lnTo>
                <a:lnTo>
                  <a:pt x="157789" y="80360"/>
                </a:lnTo>
                <a:lnTo>
                  <a:pt x="157656" y="78311"/>
                </a:lnTo>
                <a:lnTo>
                  <a:pt x="157656" y="34983"/>
                </a:lnTo>
                <a:close/>
              </a:path>
              <a:path w="255904" h="95885">
                <a:moveTo>
                  <a:pt x="168335" y="84019"/>
                </a:moveTo>
                <a:lnTo>
                  <a:pt x="166467" y="84312"/>
                </a:lnTo>
                <a:lnTo>
                  <a:pt x="164865" y="84459"/>
                </a:lnTo>
                <a:lnTo>
                  <a:pt x="168398" y="84459"/>
                </a:lnTo>
                <a:lnTo>
                  <a:pt x="168335" y="84019"/>
                </a:lnTo>
                <a:close/>
              </a:path>
              <a:path w="255904" h="95885">
                <a:moveTo>
                  <a:pt x="168335" y="26054"/>
                </a:moveTo>
                <a:lnTo>
                  <a:pt x="139501" y="26054"/>
                </a:lnTo>
                <a:lnTo>
                  <a:pt x="139501" y="34983"/>
                </a:lnTo>
                <a:lnTo>
                  <a:pt x="168335" y="34983"/>
                </a:lnTo>
                <a:lnTo>
                  <a:pt x="168335" y="26054"/>
                </a:lnTo>
                <a:close/>
              </a:path>
              <a:path w="255904" h="95885">
                <a:moveTo>
                  <a:pt x="157656" y="2195"/>
                </a:moveTo>
                <a:lnTo>
                  <a:pt x="147243" y="9075"/>
                </a:lnTo>
                <a:lnTo>
                  <a:pt x="147243" y="26054"/>
                </a:lnTo>
                <a:lnTo>
                  <a:pt x="157656" y="26054"/>
                </a:lnTo>
                <a:lnTo>
                  <a:pt x="157656" y="2195"/>
                </a:lnTo>
                <a:close/>
              </a:path>
              <a:path w="255904" h="95885">
                <a:moveTo>
                  <a:pt x="223602" y="34105"/>
                </a:moveTo>
                <a:lnTo>
                  <a:pt x="205313" y="34105"/>
                </a:lnTo>
                <a:lnTo>
                  <a:pt x="209452" y="35423"/>
                </a:lnTo>
                <a:lnTo>
                  <a:pt x="212122" y="37911"/>
                </a:lnTo>
                <a:lnTo>
                  <a:pt x="214124" y="39814"/>
                </a:lnTo>
                <a:lnTo>
                  <a:pt x="215058" y="43327"/>
                </a:lnTo>
                <a:lnTo>
                  <a:pt x="215058" y="50938"/>
                </a:lnTo>
                <a:lnTo>
                  <a:pt x="211054" y="52549"/>
                </a:lnTo>
                <a:lnTo>
                  <a:pt x="204779" y="53866"/>
                </a:lnTo>
                <a:lnTo>
                  <a:pt x="196236" y="54891"/>
                </a:lnTo>
                <a:lnTo>
                  <a:pt x="191964" y="55476"/>
                </a:lnTo>
                <a:lnTo>
                  <a:pt x="188894" y="56062"/>
                </a:lnTo>
                <a:lnTo>
                  <a:pt x="186891" y="56793"/>
                </a:lnTo>
                <a:lnTo>
                  <a:pt x="184088" y="57672"/>
                </a:lnTo>
                <a:lnTo>
                  <a:pt x="171806" y="73041"/>
                </a:lnTo>
                <a:lnTo>
                  <a:pt x="171806" y="82117"/>
                </a:lnTo>
                <a:lnTo>
                  <a:pt x="173542" y="86801"/>
                </a:lnTo>
                <a:lnTo>
                  <a:pt x="177280" y="90460"/>
                </a:lnTo>
                <a:lnTo>
                  <a:pt x="180884" y="94119"/>
                </a:lnTo>
                <a:lnTo>
                  <a:pt x="186090" y="95876"/>
                </a:lnTo>
                <a:lnTo>
                  <a:pt x="197170" y="95876"/>
                </a:lnTo>
                <a:lnTo>
                  <a:pt x="201042" y="95144"/>
                </a:lnTo>
                <a:lnTo>
                  <a:pt x="208250" y="92217"/>
                </a:lnTo>
                <a:lnTo>
                  <a:pt x="211988" y="89582"/>
                </a:lnTo>
                <a:lnTo>
                  <a:pt x="215032" y="86801"/>
                </a:lnTo>
                <a:lnTo>
                  <a:pt x="191430" y="86801"/>
                </a:lnTo>
                <a:lnTo>
                  <a:pt x="188360" y="85776"/>
                </a:lnTo>
                <a:lnTo>
                  <a:pt x="184088" y="81677"/>
                </a:lnTo>
                <a:lnTo>
                  <a:pt x="183138" y="79335"/>
                </a:lnTo>
                <a:lnTo>
                  <a:pt x="183020" y="73920"/>
                </a:lnTo>
                <a:lnTo>
                  <a:pt x="183554" y="72163"/>
                </a:lnTo>
                <a:lnTo>
                  <a:pt x="205447" y="63234"/>
                </a:lnTo>
                <a:lnTo>
                  <a:pt x="211187" y="61770"/>
                </a:lnTo>
                <a:lnTo>
                  <a:pt x="215058" y="60014"/>
                </a:lnTo>
                <a:lnTo>
                  <a:pt x="225738" y="60014"/>
                </a:lnTo>
                <a:lnTo>
                  <a:pt x="225632" y="42302"/>
                </a:lnTo>
                <a:lnTo>
                  <a:pt x="225604" y="41570"/>
                </a:lnTo>
                <a:lnTo>
                  <a:pt x="225204" y="39667"/>
                </a:lnTo>
                <a:lnTo>
                  <a:pt x="224670" y="36447"/>
                </a:lnTo>
                <a:lnTo>
                  <a:pt x="223602" y="34105"/>
                </a:lnTo>
                <a:close/>
              </a:path>
              <a:path w="255904" h="95885">
                <a:moveTo>
                  <a:pt x="226365" y="85922"/>
                </a:moveTo>
                <a:lnTo>
                  <a:pt x="215993" y="85922"/>
                </a:lnTo>
                <a:lnTo>
                  <a:pt x="216260" y="89143"/>
                </a:lnTo>
                <a:lnTo>
                  <a:pt x="217061" y="91924"/>
                </a:lnTo>
                <a:lnTo>
                  <a:pt x="217995" y="94412"/>
                </a:lnTo>
                <a:lnTo>
                  <a:pt x="229209" y="94412"/>
                </a:lnTo>
                <a:lnTo>
                  <a:pt x="227740" y="91777"/>
                </a:lnTo>
                <a:lnTo>
                  <a:pt x="226939" y="88996"/>
                </a:lnTo>
                <a:lnTo>
                  <a:pt x="226405" y="86215"/>
                </a:lnTo>
                <a:lnTo>
                  <a:pt x="226365" y="85922"/>
                </a:lnTo>
                <a:close/>
              </a:path>
              <a:path w="255904" h="95885">
                <a:moveTo>
                  <a:pt x="225738" y="60014"/>
                </a:moveTo>
                <a:lnTo>
                  <a:pt x="215058" y="60014"/>
                </a:lnTo>
                <a:lnTo>
                  <a:pt x="214976" y="69967"/>
                </a:lnTo>
                <a:lnTo>
                  <a:pt x="214524" y="73188"/>
                </a:lnTo>
                <a:lnTo>
                  <a:pt x="213323" y="75822"/>
                </a:lnTo>
                <a:lnTo>
                  <a:pt x="211855" y="79335"/>
                </a:lnTo>
                <a:lnTo>
                  <a:pt x="209585" y="81970"/>
                </a:lnTo>
                <a:lnTo>
                  <a:pt x="206381" y="83873"/>
                </a:lnTo>
                <a:lnTo>
                  <a:pt x="203177" y="85922"/>
                </a:lnTo>
                <a:lnTo>
                  <a:pt x="199573" y="86801"/>
                </a:lnTo>
                <a:lnTo>
                  <a:pt x="215032" y="86801"/>
                </a:lnTo>
                <a:lnTo>
                  <a:pt x="215993" y="85922"/>
                </a:lnTo>
                <a:lnTo>
                  <a:pt x="226365" y="85922"/>
                </a:lnTo>
                <a:lnTo>
                  <a:pt x="226085" y="83873"/>
                </a:lnTo>
                <a:lnTo>
                  <a:pt x="225959" y="82117"/>
                </a:lnTo>
                <a:lnTo>
                  <a:pt x="225840" y="79043"/>
                </a:lnTo>
                <a:lnTo>
                  <a:pt x="225738" y="60014"/>
                </a:lnTo>
                <a:close/>
              </a:path>
              <a:path w="255904" h="95885">
                <a:moveTo>
                  <a:pt x="206915" y="24591"/>
                </a:moveTo>
                <a:lnTo>
                  <a:pt x="196236" y="24591"/>
                </a:lnTo>
                <a:lnTo>
                  <a:pt x="191563" y="25323"/>
                </a:lnTo>
                <a:lnTo>
                  <a:pt x="187559" y="26933"/>
                </a:lnTo>
                <a:lnTo>
                  <a:pt x="183420" y="28543"/>
                </a:lnTo>
                <a:lnTo>
                  <a:pt x="180350" y="30885"/>
                </a:lnTo>
                <a:lnTo>
                  <a:pt x="178214" y="33812"/>
                </a:lnTo>
                <a:lnTo>
                  <a:pt x="175945" y="36740"/>
                </a:lnTo>
                <a:lnTo>
                  <a:pt x="174343" y="40692"/>
                </a:lnTo>
                <a:lnTo>
                  <a:pt x="173408" y="45523"/>
                </a:lnTo>
                <a:lnTo>
                  <a:pt x="183821" y="46986"/>
                </a:lnTo>
                <a:lnTo>
                  <a:pt x="184889" y="42302"/>
                </a:lnTo>
                <a:lnTo>
                  <a:pt x="186758" y="38936"/>
                </a:lnTo>
                <a:lnTo>
                  <a:pt x="191563" y="35130"/>
                </a:lnTo>
                <a:lnTo>
                  <a:pt x="195168" y="34105"/>
                </a:lnTo>
                <a:lnTo>
                  <a:pt x="223602" y="34105"/>
                </a:lnTo>
                <a:lnTo>
                  <a:pt x="223469" y="33812"/>
                </a:lnTo>
                <a:lnTo>
                  <a:pt x="222000" y="31763"/>
                </a:lnTo>
                <a:lnTo>
                  <a:pt x="220398" y="29714"/>
                </a:lnTo>
                <a:lnTo>
                  <a:pt x="217995" y="27957"/>
                </a:lnTo>
                <a:lnTo>
                  <a:pt x="214658" y="26640"/>
                </a:lnTo>
                <a:lnTo>
                  <a:pt x="211321" y="25176"/>
                </a:lnTo>
                <a:lnTo>
                  <a:pt x="206915" y="24591"/>
                </a:lnTo>
                <a:close/>
              </a:path>
              <a:path w="255904" h="95885">
                <a:moveTo>
                  <a:pt x="255774" y="0"/>
                </a:moveTo>
                <a:lnTo>
                  <a:pt x="245095" y="0"/>
                </a:lnTo>
                <a:lnTo>
                  <a:pt x="245095" y="94412"/>
                </a:lnTo>
                <a:lnTo>
                  <a:pt x="255774" y="94412"/>
                </a:lnTo>
                <a:lnTo>
                  <a:pt x="255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25622" y="2836311"/>
            <a:ext cx="1595755" cy="0"/>
          </a:xfrm>
          <a:custGeom>
            <a:avLst/>
            <a:gdLst/>
            <a:ahLst/>
            <a:cxnLst/>
            <a:rect l="l" t="t" r="r" b="b"/>
            <a:pathLst>
              <a:path w="1595754">
                <a:moveTo>
                  <a:pt x="0" y="0"/>
                </a:moveTo>
                <a:lnTo>
                  <a:pt x="1595253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5622" y="3063341"/>
            <a:ext cx="1595755" cy="0"/>
          </a:xfrm>
          <a:custGeom>
            <a:avLst/>
            <a:gdLst/>
            <a:ahLst/>
            <a:cxnLst/>
            <a:rect l="l" t="t" r="r" b="b"/>
            <a:pathLst>
              <a:path w="1595754">
                <a:moveTo>
                  <a:pt x="1595253" y="0"/>
                </a:moveTo>
                <a:lnTo>
                  <a:pt x="0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8312" y="2891202"/>
            <a:ext cx="637300" cy="122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70911" y="3341456"/>
            <a:ext cx="327025" cy="97790"/>
          </a:xfrm>
          <a:custGeom>
            <a:avLst/>
            <a:gdLst/>
            <a:ahLst/>
            <a:cxnLst/>
            <a:rect l="l" t="t" r="r" b="b"/>
            <a:pathLst>
              <a:path w="327025" h="97789">
                <a:moveTo>
                  <a:pt x="49259" y="0"/>
                </a:moveTo>
                <a:lnTo>
                  <a:pt x="33106" y="0"/>
                </a:lnTo>
                <a:lnTo>
                  <a:pt x="26164" y="1902"/>
                </a:lnTo>
                <a:lnTo>
                  <a:pt x="1301" y="34288"/>
                </a:lnTo>
                <a:lnTo>
                  <a:pt x="0" y="48157"/>
                </a:lnTo>
                <a:lnTo>
                  <a:pt x="277" y="54767"/>
                </a:lnTo>
                <a:lnTo>
                  <a:pt x="23761" y="95437"/>
                </a:lnTo>
                <a:lnTo>
                  <a:pt x="31237" y="97486"/>
                </a:lnTo>
                <a:lnTo>
                  <a:pt x="49526" y="97486"/>
                </a:lnTo>
                <a:lnTo>
                  <a:pt x="57135" y="94851"/>
                </a:lnTo>
                <a:lnTo>
                  <a:pt x="63276" y="89435"/>
                </a:lnTo>
                <a:lnTo>
                  <a:pt x="65766" y="86801"/>
                </a:lnTo>
                <a:lnTo>
                  <a:pt x="34307" y="86801"/>
                </a:lnTo>
                <a:lnTo>
                  <a:pt x="29368" y="85337"/>
                </a:lnTo>
                <a:lnTo>
                  <a:pt x="11747" y="56062"/>
                </a:lnTo>
                <a:lnTo>
                  <a:pt x="11747" y="41863"/>
                </a:lnTo>
                <a:lnTo>
                  <a:pt x="12681" y="35715"/>
                </a:lnTo>
                <a:lnTo>
                  <a:pt x="14550" y="29860"/>
                </a:lnTo>
                <a:lnTo>
                  <a:pt x="16286" y="24152"/>
                </a:lnTo>
                <a:lnTo>
                  <a:pt x="19490" y="19468"/>
                </a:lnTo>
                <a:lnTo>
                  <a:pt x="28300" y="12441"/>
                </a:lnTo>
                <a:lnTo>
                  <a:pt x="33773" y="10685"/>
                </a:lnTo>
                <a:lnTo>
                  <a:pt x="66435" y="10685"/>
                </a:lnTo>
                <a:lnTo>
                  <a:pt x="56467" y="2488"/>
                </a:lnTo>
                <a:lnTo>
                  <a:pt x="49259" y="0"/>
                </a:lnTo>
                <a:close/>
              </a:path>
              <a:path w="327025" h="97789">
                <a:moveTo>
                  <a:pt x="64744" y="62795"/>
                </a:moveTo>
                <a:lnTo>
                  <a:pt x="63276" y="70846"/>
                </a:lnTo>
                <a:lnTo>
                  <a:pt x="60205" y="76847"/>
                </a:lnTo>
                <a:lnTo>
                  <a:pt x="55800" y="80799"/>
                </a:lnTo>
                <a:lnTo>
                  <a:pt x="51395" y="84898"/>
                </a:lnTo>
                <a:lnTo>
                  <a:pt x="45921" y="86801"/>
                </a:lnTo>
                <a:lnTo>
                  <a:pt x="65766" y="86801"/>
                </a:lnTo>
                <a:lnTo>
                  <a:pt x="67555" y="84898"/>
                </a:lnTo>
                <a:lnTo>
                  <a:pt x="71118" y="79482"/>
                </a:lnTo>
                <a:lnTo>
                  <a:pt x="73939" y="73297"/>
                </a:lnTo>
                <a:lnTo>
                  <a:pt x="76091" y="66162"/>
                </a:lnTo>
                <a:lnTo>
                  <a:pt x="64744" y="62795"/>
                </a:lnTo>
                <a:close/>
              </a:path>
              <a:path w="327025" h="97789">
                <a:moveTo>
                  <a:pt x="66435" y="10685"/>
                </a:moveTo>
                <a:lnTo>
                  <a:pt x="46055" y="10685"/>
                </a:lnTo>
                <a:lnTo>
                  <a:pt x="50861" y="12295"/>
                </a:lnTo>
                <a:lnTo>
                  <a:pt x="54732" y="15369"/>
                </a:lnTo>
                <a:lnTo>
                  <a:pt x="58470" y="18589"/>
                </a:lnTo>
                <a:lnTo>
                  <a:pt x="61407" y="23566"/>
                </a:lnTo>
                <a:lnTo>
                  <a:pt x="63409" y="30446"/>
                </a:lnTo>
                <a:lnTo>
                  <a:pt x="74623" y="27518"/>
                </a:lnTo>
                <a:lnTo>
                  <a:pt x="72353" y="18882"/>
                </a:lnTo>
                <a:lnTo>
                  <a:pt x="68215" y="12149"/>
                </a:lnTo>
                <a:lnTo>
                  <a:pt x="66435" y="10685"/>
                </a:lnTo>
                <a:close/>
              </a:path>
              <a:path w="327025" h="97789">
                <a:moveTo>
                  <a:pt x="125884" y="26201"/>
                </a:moveTo>
                <a:lnTo>
                  <a:pt x="109598" y="26201"/>
                </a:lnTo>
                <a:lnTo>
                  <a:pt x="103057" y="28689"/>
                </a:lnTo>
                <a:lnTo>
                  <a:pt x="88239" y="61770"/>
                </a:lnTo>
                <a:lnTo>
                  <a:pt x="88714" y="69528"/>
                </a:lnTo>
                <a:lnTo>
                  <a:pt x="108664" y="97486"/>
                </a:lnTo>
                <a:lnTo>
                  <a:pt x="122814" y="97486"/>
                </a:lnTo>
                <a:lnTo>
                  <a:pt x="127753" y="96169"/>
                </a:lnTo>
                <a:lnTo>
                  <a:pt x="132426" y="93241"/>
                </a:lnTo>
                <a:lnTo>
                  <a:pt x="137098" y="90460"/>
                </a:lnTo>
                <a:lnTo>
                  <a:pt x="139412" y="87825"/>
                </a:lnTo>
                <a:lnTo>
                  <a:pt x="112134" y="87825"/>
                </a:lnTo>
                <a:lnTo>
                  <a:pt x="107729" y="85776"/>
                </a:lnTo>
                <a:lnTo>
                  <a:pt x="100787" y="76993"/>
                </a:lnTo>
                <a:lnTo>
                  <a:pt x="99052" y="70553"/>
                </a:lnTo>
                <a:lnTo>
                  <a:pt x="99067" y="52933"/>
                </a:lnTo>
                <a:lnTo>
                  <a:pt x="100787" y="46401"/>
                </a:lnTo>
                <a:lnTo>
                  <a:pt x="107729" y="37911"/>
                </a:lnTo>
                <a:lnTo>
                  <a:pt x="112134" y="35715"/>
                </a:lnTo>
                <a:lnTo>
                  <a:pt x="138744" y="35715"/>
                </a:lnTo>
                <a:lnTo>
                  <a:pt x="138433" y="35276"/>
                </a:lnTo>
                <a:lnTo>
                  <a:pt x="132960" y="29128"/>
                </a:lnTo>
                <a:lnTo>
                  <a:pt x="125884" y="26201"/>
                </a:lnTo>
                <a:close/>
              </a:path>
              <a:path w="327025" h="97789">
                <a:moveTo>
                  <a:pt x="138744" y="35715"/>
                </a:moveTo>
                <a:lnTo>
                  <a:pt x="122547" y="35715"/>
                </a:lnTo>
                <a:lnTo>
                  <a:pt x="126952" y="37911"/>
                </a:lnTo>
                <a:lnTo>
                  <a:pt x="130423" y="42302"/>
                </a:lnTo>
                <a:lnTo>
                  <a:pt x="133894" y="46547"/>
                </a:lnTo>
                <a:lnTo>
                  <a:pt x="135615" y="52933"/>
                </a:lnTo>
                <a:lnTo>
                  <a:pt x="135591" y="70553"/>
                </a:lnTo>
                <a:lnTo>
                  <a:pt x="133894" y="76993"/>
                </a:lnTo>
                <a:lnTo>
                  <a:pt x="130557" y="81385"/>
                </a:lnTo>
                <a:lnTo>
                  <a:pt x="127086" y="85776"/>
                </a:lnTo>
                <a:lnTo>
                  <a:pt x="122681" y="87825"/>
                </a:lnTo>
                <a:lnTo>
                  <a:pt x="139412" y="87825"/>
                </a:lnTo>
                <a:lnTo>
                  <a:pt x="140569" y="86508"/>
                </a:lnTo>
                <a:lnTo>
                  <a:pt x="145374" y="76554"/>
                </a:lnTo>
                <a:lnTo>
                  <a:pt x="146505" y="69944"/>
                </a:lnTo>
                <a:lnTo>
                  <a:pt x="146576" y="60746"/>
                </a:lnTo>
                <a:lnTo>
                  <a:pt x="146073" y="53061"/>
                </a:lnTo>
                <a:lnTo>
                  <a:pt x="144557" y="46254"/>
                </a:lnTo>
                <a:lnTo>
                  <a:pt x="142014" y="40326"/>
                </a:lnTo>
                <a:lnTo>
                  <a:pt x="138744" y="35715"/>
                </a:lnTo>
                <a:close/>
              </a:path>
              <a:path w="327025" h="97789">
                <a:moveTo>
                  <a:pt x="172607" y="27665"/>
                </a:moveTo>
                <a:lnTo>
                  <a:pt x="161928" y="27665"/>
                </a:lnTo>
                <a:lnTo>
                  <a:pt x="161972" y="75530"/>
                </a:lnTo>
                <a:lnTo>
                  <a:pt x="162195" y="78457"/>
                </a:lnTo>
                <a:lnTo>
                  <a:pt x="162617" y="80799"/>
                </a:lnTo>
                <a:lnTo>
                  <a:pt x="163129" y="84166"/>
                </a:lnTo>
                <a:lnTo>
                  <a:pt x="173008" y="95144"/>
                </a:lnTo>
                <a:lnTo>
                  <a:pt x="176212" y="96754"/>
                </a:lnTo>
                <a:lnTo>
                  <a:pt x="179549" y="97486"/>
                </a:lnTo>
                <a:lnTo>
                  <a:pt x="191563" y="97486"/>
                </a:lnTo>
                <a:lnTo>
                  <a:pt x="198238" y="93680"/>
                </a:lnTo>
                <a:lnTo>
                  <a:pt x="201976" y="87533"/>
                </a:lnTo>
                <a:lnTo>
                  <a:pt x="182219" y="87533"/>
                </a:lnTo>
                <a:lnTo>
                  <a:pt x="179549" y="86654"/>
                </a:lnTo>
                <a:lnTo>
                  <a:pt x="172706" y="74505"/>
                </a:lnTo>
                <a:lnTo>
                  <a:pt x="172607" y="27665"/>
                </a:lnTo>
                <a:close/>
              </a:path>
              <a:path w="327025" h="97789">
                <a:moveTo>
                  <a:pt x="212522" y="85776"/>
                </a:moveTo>
                <a:lnTo>
                  <a:pt x="203044" y="85776"/>
                </a:lnTo>
                <a:lnTo>
                  <a:pt x="203044" y="96022"/>
                </a:lnTo>
                <a:lnTo>
                  <a:pt x="212522" y="96022"/>
                </a:lnTo>
                <a:lnTo>
                  <a:pt x="212522" y="85776"/>
                </a:lnTo>
                <a:close/>
              </a:path>
              <a:path w="327025" h="97789">
                <a:moveTo>
                  <a:pt x="212522" y="27665"/>
                </a:moveTo>
                <a:lnTo>
                  <a:pt x="201976" y="27665"/>
                </a:lnTo>
                <a:lnTo>
                  <a:pt x="201976" y="70114"/>
                </a:lnTo>
                <a:lnTo>
                  <a:pt x="201442" y="74505"/>
                </a:lnTo>
                <a:lnTo>
                  <a:pt x="199039" y="80653"/>
                </a:lnTo>
                <a:lnTo>
                  <a:pt x="197037" y="83141"/>
                </a:lnTo>
                <a:lnTo>
                  <a:pt x="191430" y="86654"/>
                </a:lnTo>
                <a:lnTo>
                  <a:pt x="188493" y="87533"/>
                </a:lnTo>
                <a:lnTo>
                  <a:pt x="201976" y="87533"/>
                </a:lnTo>
                <a:lnTo>
                  <a:pt x="203044" y="85776"/>
                </a:lnTo>
                <a:lnTo>
                  <a:pt x="212522" y="85776"/>
                </a:lnTo>
                <a:lnTo>
                  <a:pt x="212522" y="27665"/>
                </a:lnTo>
                <a:close/>
              </a:path>
              <a:path w="327025" h="97789">
                <a:moveTo>
                  <a:pt x="241757" y="27665"/>
                </a:moveTo>
                <a:lnTo>
                  <a:pt x="232279" y="27665"/>
                </a:lnTo>
                <a:lnTo>
                  <a:pt x="232279" y="96022"/>
                </a:lnTo>
                <a:lnTo>
                  <a:pt x="242825" y="96022"/>
                </a:lnTo>
                <a:lnTo>
                  <a:pt x="242903" y="49621"/>
                </a:lnTo>
                <a:lnTo>
                  <a:pt x="244427" y="43912"/>
                </a:lnTo>
                <a:lnTo>
                  <a:pt x="247764" y="40838"/>
                </a:lnTo>
                <a:lnTo>
                  <a:pt x="250968" y="37618"/>
                </a:lnTo>
                <a:lnTo>
                  <a:pt x="251769" y="37325"/>
                </a:lnTo>
                <a:lnTo>
                  <a:pt x="241757" y="37325"/>
                </a:lnTo>
                <a:lnTo>
                  <a:pt x="241757" y="27665"/>
                </a:lnTo>
                <a:close/>
              </a:path>
              <a:path w="327025" h="97789">
                <a:moveTo>
                  <a:pt x="280437" y="36154"/>
                </a:moveTo>
                <a:lnTo>
                  <a:pt x="262182" y="36154"/>
                </a:lnTo>
                <a:lnTo>
                  <a:pt x="264718" y="36740"/>
                </a:lnTo>
                <a:lnTo>
                  <a:pt x="266721" y="38204"/>
                </a:lnTo>
                <a:lnTo>
                  <a:pt x="272327" y="96022"/>
                </a:lnTo>
                <a:lnTo>
                  <a:pt x="282873" y="96022"/>
                </a:lnTo>
                <a:lnTo>
                  <a:pt x="282786" y="46108"/>
                </a:lnTo>
                <a:lnTo>
                  <a:pt x="282740" y="44791"/>
                </a:lnTo>
                <a:lnTo>
                  <a:pt x="281805" y="39375"/>
                </a:lnTo>
                <a:lnTo>
                  <a:pt x="280737" y="36594"/>
                </a:lnTo>
                <a:lnTo>
                  <a:pt x="280437" y="36154"/>
                </a:lnTo>
                <a:close/>
              </a:path>
              <a:path w="327025" h="97789">
                <a:moveTo>
                  <a:pt x="265386" y="26201"/>
                </a:moveTo>
                <a:lnTo>
                  <a:pt x="252971" y="26201"/>
                </a:lnTo>
                <a:lnTo>
                  <a:pt x="246296" y="29860"/>
                </a:lnTo>
                <a:lnTo>
                  <a:pt x="241757" y="37325"/>
                </a:lnTo>
                <a:lnTo>
                  <a:pt x="251769" y="37325"/>
                </a:lnTo>
                <a:lnTo>
                  <a:pt x="254973" y="36154"/>
                </a:lnTo>
                <a:lnTo>
                  <a:pt x="280437" y="36154"/>
                </a:lnTo>
                <a:lnTo>
                  <a:pt x="279136" y="34252"/>
                </a:lnTo>
                <a:lnTo>
                  <a:pt x="277534" y="31763"/>
                </a:lnTo>
                <a:lnTo>
                  <a:pt x="275131" y="29860"/>
                </a:lnTo>
                <a:lnTo>
                  <a:pt x="271927" y="28396"/>
                </a:lnTo>
                <a:lnTo>
                  <a:pt x="268856" y="26933"/>
                </a:lnTo>
                <a:lnTo>
                  <a:pt x="265386" y="26201"/>
                </a:lnTo>
                <a:close/>
              </a:path>
              <a:path w="327025" h="97789">
                <a:moveTo>
                  <a:pt x="314778" y="36594"/>
                </a:moveTo>
                <a:lnTo>
                  <a:pt x="304232" y="36594"/>
                </a:lnTo>
                <a:lnTo>
                  <a:pt x="304353" y="83873"/>
                </a:lnTo>
                <a:lnTo>
                  <a:pt x="310106" y="94851"/>
                </a:lnTo>
                <a:lnTo>
                  <a:pt x="312109" y="96169"/>
                </a:lnTo>
                <a:lnTo>
                  <a:pt x="315179" y="96754"/>
                </a:lnTo>
                <a:lnTo>
                  <a:pt x="321320" y="96754"/>
                </a:lnTo>
                <a:lnTo>
                  <a:pt x="323990" y="96461"/>
                </a:lnTo>
                <a:lnTo>
                  <a:pt x="326926" y="95730"/>
                </a:lnTo>
                <a:lnTo>
                  <a:pt x="325522" y="86069"/>
                </a:lnTo>
                <a:lnTo>
                  <a:pt x="319184" y="86069"/>
                </a:lnTo>
                <a:lnTo>
                  <a:pt x="317982" y="85776"/>
                </a:lnTo>
                <a:lnTo>
                  <a:pt x="317181" y="85190"/>
                </a:lnTo>
                <a:lnTo>
                  <a:pt x="316247" y="84605"/>
                </a:lnTo>
                <a:lnTo>
                  <a:pt x="315713" y="83873"/>
                </a:lnTo>
                <a:lnTo>
                  <a:pt x="315312" y="82848"/>
                </a:lnTo>
                <a:lnTo>
                  <a:pt x="314912" y="81970"/>
                </a:lnTo>
                <a:lnTo>
                  <a:pt x="314778" y="79921"/>
                </a:lnTo>
                <a:lnTo>
                  <a:pt x="314778" y="36594"/>
                </a:lnTo>
                <a:close/>
              </a:path>
              <a:path w="327025" h="97789">
                <a:moveTo>
                  <a:pt x="325458" y="85630"/>
                </a:moveTo>
                <a:lnTo>
                  <a:pt x="323589" y="85922"/>
                </a:lnTo>
                <a:lnTo>
                  <a:pt x="321987" y="86069"/>
                </a:lnTo>
                <a:lnTo>
                  <a:pt x="325522" y="86069"/>
                </a:lnTo>
                <a:lnTo>
                  <a:pt x="325458" y="85630"/>
                </a:lnTo>
                <a:close/>
              </a:path>
              <a:path w="327025" h="97789">
                <a:moveTo>
                  <a:pt x="325458" y="27665"/>
                </a:moveTo>
                <a:lnTo>
                  <a:pt x="296623" y="27665"/>
                </a:lnTo>
                <a:lnTo>
                  <a:pt x="296623" y="36594"/>
                </a:lnTo>
                <a:lnTo>
                  <a:pt x="325458" y="36594"/>
                </a:lnTo>
                <a:lnTo>
                  <a:pt x="325458" y="27665"/>
                </a:lnTo>
                <a:close/>
              </a:path>
              <a:path w="327025" h="97789">
                <a:moveTo>
                  <a:pt x="314778" y="3805"/>
                </a:moveTo>
                <a:lnTo>
                  <a:pt x="304232" y="10685"/>
                </a:lnTo>
                <a:lnTo>
                  <a:pt x="304232" y="27665"/>
                </a:lnTo>
                <a:lnTo>
                  <a:pt x="314778" y="27665"/>
                </a:lnTo>
                <a:lnTo>
                  <a:pt x="314778" y="3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4516" y="3575658"/>
            <a:ext cx="853961" cy="122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1979" y="3809860"/>
            <a:ext cx="822456" cy="123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1979" y="4044062"/>
            <a:ext cx="1129626" cy="123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1979" y="4278264"/>
            <a:ext cx="521970" cy="99695"/>
          </a:xfrm>
          <a:custGeom>
            <a:avLst/>
            <a:gdLst/>
            <a:ahLst/>
            <a:cxnLst/>
            <a:rect l="l" t="t" r="r" b="b"/>
            <a:pathLst>
              <a:path w="521970" h="99695">
                <a:moveTo>
                  <a:pt x="74089" y="0"/>
                </a:moveTo>
                <a:lnTo>
                  <a:pt x="65412" y="0"/>
                </a:lnTo>
                <a:lnTo>
                  <a:pt x="18288" y="99389"/>
                </a:lnTo>
                <a:lnTo>
                  <a:pt x="27099" y="99389"/>
                </a:lnTo>
                <a:lnTo>
                  <a:pt x="74089" y="0"/>
                </a:lnTo>
                <a:close/>
              </a:path>
              <a:path w="521970" h="99695">
                <a:moveTo>
                  <a:pt x="79161" y="49621"/>
                </a:moveTo>
                <a:lnTo>
                  <a:pt x="67814" y="49621"/>
                </a:lnTo>
                <a:lnTo>
                  <a:pt x="63276" y="51963"/>
                </a:lnTo>
                <a:lnTo>
                  <a:pt x="57135" y="61331"/>
                </a:lnTo>
                <a:lnTo>
                  <a:pt x="55533" y="67040"/>
                </a:lnTo>
                <a:lnTo>
                  <a:pt x="55572" y="82556"/>
                </a:lnTo>
                <a:lnTo>
                  <a:pt x="57268" y="88850"/>
                </a:lnTo>
                <a:lnTo>
                  <a:pt x="60873" y="93095"/>
                </a:lnTo>
                <a:lnTo>
                  <a:pt x="64344" y="97340"/>
                </a:lnTo>
                <a:lnTo>
                  <a:pt x="68615" y="99389"/>
                </a:lnTo>
                <a:lnTo>
                  <a:pt x="79028" y="99389"/>
                </a:lnTo>
                <a:lnTo>
                  <a:pt x="83567" y="97193"/>
                </a:lnTo>
                <a:lnTo>
                  <a:pt x="87171" y="92948"/>
                </a:lnTo>
                <a:lnTo>
                  <a:pt x="88368" y="91485"/>
                </a:lnTo>
                <a:lnTo>
                  <a:pt x="71419" y="91485"/>
                </a:lnTo>
                <a:lnTo>
                  <a:pt x="69283" y="90167"/>
                </a:lnTo>
                <a:lnTo>
                  <a:pt x="67414" y="87679"/>
                </a:lnTo>
                <a:lnTo>
                  <a:pt x="65679" y="85190"/>
                </a:lnTo>
                <a:lnTo>
                  <a:pt x="64878" y="80946"/>
                </a:lnTo>
                <a:lnTo>
                  <a:pt x="64955" y="67918"/>
                </a:lnTo>
                <a:lnTo>
                  <a:pt x="65679" y="63820"/>
                </a:lnTo>
                <a:lnTo>
                  <a:pt x="69149" y="58843"/>
                </a:lnTo>
                <a:lnTo>
                  <a:pt x="71285" y="57525"/>
                </a:lnTo>
                <a:lnTo>
                  <a:pt x="88587" y="57525"/>
                </a:lnTo>
                <a:lnTo>
                  <a:pt x="87171" y="55915"/>
                </a:lnTo>
                <a:lnTo>
                  <a:pt x="83700" y="51670"/>
                </a:lnTo>
                <a:lnTo>
                  <a:pt x="79161" y="49621"/>
                </a:lnTo>
                <a:close/>
              </a:path>
              <a:path w="521970" h="99695">
                <a:moveTo>
                  <a:pt x="88587" y="57525"/>
                </a:moveTo>
                <a:lnTo>
                  <a:pt x="76625" y="57525"/>
                </a:lnTo>
                <a:lnTo>
                  <a:pt x="78894" y="58696"/>
                </a:lnTo>
                <a:lnTo>
                  <a:pt x="82365" y="63673"/>
                </a:lnTo>
                <a:lnTo>
                  <a:pt x="83300" y="67918"/>
                </a:lnTo>
                <a:lnTo>
                  <a:pt x="83239" y="80946"/>
                </a:lnTo>
                <a:lnTo>
                  <a:pt x="82365" y="85190"/>
                </a:lnTo>
                <a:lnTo>
                  <a:pt x="78894" y="90167"/>
                </a:lnTo>
                <a:lnTo>
                  <a:pt x="76625" y="91485"/>
                </a:lnTo>
                <a:lnTo>
                  <a:pt x="88368" y="91485"/>
                </a:lnTo>
                <a:lnTo>
                  <a:pt x="90642" y="88704"/>
                </a:lnTo>
                <a:lnTo>
                  <a:pt x="92511" y="82556"/>
                </a:lnTo>
                <a:lnTo>
                  <a:pt x="92511" y="66308"/>
                </a:lnTo>
                <a:lnTo>
                  <a:pt x="90775" y="60014"/>
                </a:lnTo>
                <a:lnTo>
                  <a:pt x="88587" y="57525"/>
                </a:lnTo>
                <a:close/>
              </a:path>
              <a:path w="521970" h="99695">
                <a:moveTo>
                  <a:pt x="23494" y="0"/>
                </a:moveTo>
                <a:lnTo>
                  <a:pt x="12147" y="0"/>
                </a:lnTo>
                <a:lnTo>
                  <a:pt x="7742" y="2342"/>
                </a:lnTo>
                <a:lnTo>
                  <a:pt x="4672" y="7172"/>
                </a:lnTo>
                <a:lnTo>
                  <a:pt x="1601" y="11856"/>
                </a:lnTo>
                <a:lnTo>
                  <a:pt x="0" y="17565"/>
                </a:lnTo>
                <a:lnTo>
                  <a:pt x="39" y="32934"/>
                </a:lnTo>
                <a:lnTo>
                  <a:pt x="1735" y="39228"/>
                </a:lnTo>
                <a:lnTo>
                  <a:pt x="8677" y="47718"/>
                </a:lnTo>
                <a:lnTo>
                  <a:pt x="12948" y="49767"/>
                </a:lnTo>
                <a:lnTo>
                  <a:pt x="23361" y="49767"/>
                </a:lnTo>
                <a:lnTo>
                  <a:pt x="27766" y="47718"/>
                </a:lnTo>
                <a:lnTo>
                  <a:pt x="31371" y="43327"/>
                </a:lnTo>
                <a:lnTo>
                  <a:pt x="32613" y="41863"/>
                </a:lnTo>
                <a:lnTo>
                  <a:pt x="15752" y="41863"/>
                </a:lnTo>
                <a:lnTo>
                  <a:pt x="13616" y="40692"/>
                </a:lnTo>
                <a:lnTo>
                  <a:pt x="10145" y="35715"/>
                </a:lnTo>
                <a:lnTo>
                  <a:pt x="9344" y="31470"/>
                </a:lnTo>
                <a:lnTo>
                  <a:pt x="9419" y="18443"/>
                </a:lnTo>
                <a:lnTo>
                  <a:pt x="10145" y="14198"/>
                </a:lnTo>
                <a:lnTo>
                  <a:pt x="13616" y="9221"/>
                </a:lnTo>
                <a:lnTo>
                  <a:pt x="15752" y="7904"/>
                </a:lnTo>
                <a:lnTo>
                  <a:pt x="32701" y="7904"/>
                </a:lnTo>
                <a:lnTo>
                  <a:pt x="31504" y="6440"/>
                </a:lnTo>
                <a:lnTo>
                  <a:pt x="27900" y="2195"/>
                </a:lnTo>
                <a:lnTo>
                  <a:pt x="23494" y="0"/>
                </a:lnTo>
                <a:close/>
              </a:path>
              <a:path w="521970" h="99695">
                <a:moveTo>
                  <a:pt x="32701" y="7904"/>
                </a:moveTo>
                <a:lnTo>
                  <a:pt x="20958" y="7904"/>
                </a:lnTo>
                <a:lnTo>
                  <a:pt x="23094" y="9221"/>
                </a:lnTo>
                <a:lnTo>
                  <a:pt x="26698" y="14052"/>
                </a:lnTo>
                <a:lnTo>
                  <a:pt x="27446" y="17565"/>
                </a:lnTo>
                <a:lnTo>
                  <a:pt x="27570" y="31470"/>
                </a:lnTo>
                <a:lnTo>
                  <a:pt x="26698" y="35569"/>
                </a:lnTo>
                <a:lnTo>
                  <a:pt x="24963" y="38204"/>
                </a:lnTo>
                <a:lnTo>
                  <a:pt x="23227" y="40692"/>
                </a:lnTo>
                <a:lnTo>
                  <a:pt x="21092" y="41863"/>
                </a:lnTo>
                <a:lnTo>
                  <a:pt x="32613" y="41863"/>
                </a:lnTo>
                <a:lnTo>
                  <a:pt x="34975" y="39082"/>
                </a:lnTo>
                <a:lnTo>
                  <a:pt x="36844" y="32934"/>
                </a:lnTo>
                <a:lnTo>
                  <a:pt x="36844" y="16833"/>
                </a:lnTo>
                <a:lnTo>
                  <a:pt x="34975" y="10685"/>
                </a:lnTo>
                <a:lnTo>
                  <a:pt x="32701" y="7904"/>
                </a:lnTo>
                <a:close/>
              </a:path>
              <a:path w="521970" h="99695">
                <a:moveTo>
                  <a:pt x="174877" y="26201"/>
                </a:moveTo>
                <a:lnTo>
                  <a:pt x="158590" y="26201"/>
                </a:lnTo>
                <a:lnTo>
                  <a:pt x="152049" y="28689"/>
                </a:lnTo>
                <a:lnTo>
                  <a:pt x="137231" y="61770"/>
                </a:lnTo>
                <a:lnTo>
                  <a:pt x="137706" y="69528"/>
                </a:lnTo>
                <a:lnTo>
                  <a:pt x="157656" y="97486"/>
                </a:lnTo>
                <a:lnTo>
                  <a:pt x="171806" y="97486"/>
                </a:lnTo>
                <a:lnTo>
                  <a:pt x="176746" y="96169"/>
                </a:lnTo>
                <a:lnTo>
                  <a:pt x="181418" y="93241"/>
                </a:lnTo>
                <a:lnTo>
                  <a:pt x="186090" y="90460"/>
                </a:lnTo>
                <a:lnTo>
                  <a:pt x="188404" y="87825"/>
                </a:lnTo>
                <a:lnTo>
                  <a:pt x="161127" y="87825"/>
                </a:lnTo>
                <a:lnTo>
                  <a:pt x="156721" y="85776"/>
                </a:lnTo>
                <a:lnTo>
                  <a:pt x="149780" y="76993"/>
                </a:lnTo>
                <a:lnTo>
                  <a:pt x="148044" y="70553"/>
                </a:lnTo>
                <a:lnTo>
                  <a:pt x="148059" y="52933"/>
                </a:lnTo>
                <a:lnTo>
                  <a:pt x="149780" y="46401"/>
                </a:lnTo>
                <a:lnTo>
                  <a:pt x="156721" y="37911"/>
                </a:lnTo>
                <a:lnTo>
                  <a:pt x="161127" y="35715"/>
                </a:lnTo>
                <a:lnTo>
                  <a:pt x="187737" y="35715"/>
                </a:lnTo>
                <a:lnTo>
                  <a:pt x="187425" y="35276"/>
                </a:lnTo>
                <a:lnTo>
                  <a:pt x="181952" y="29128"/>
                </a:lnTo>
                <a:lnTo>
                  <a:pt x="174877" y="26201"/>
                </a:lnTo>
                <a:close/>
              </a:path>
              <a:path w="521970" h="99695">
                <a:moveTo>
                  <a:pt x="187737" y="35715"/>
                </a:moveTo>
                <a:lnTo>
                  <a:pt x="171539" y="35715"/>
                </a:lnTo>
                <a:lnTo>
                  <a:pt x="175945" y="37911"/>
                </a:lnTo>
                <a:lnTo>
                  <a:pt x="179415" y="42302"/>
                </a:lnTo>
                <a:lnTo>
                  <a:pt x="182886" y="46547"/>
                </a:lnTo>
                <a:lnTo>
                  <a:pt x="184607" y="52933"/>
                </a:lnTo>
                <a:lnTo>
                  <a:pt x="184583" y="70553"/>
                </a:lnTo>
                <a:lnTo>
                  <a:pt x="182886" y="76993"/>
                </a:lnTo>
                <a:lnTo>
                  <a:pt x="179549" y="81385"/>
                </a:lnTo>
                <a:lnTo>
                  <a:pt x="176078" y="85776"/>
                </a:lnTo>
                <a:lnTo>
                  <a:pt x="171673" y="87825"/>
                </a:lnTo>
                <a:lnTo>
                  <a:pt x="188404" y="87825"/>
                </a:lnTo>
                <a:lnTo>
                  <a:pt x="189561" y="86508"/>
                </a:lnTo>
                <a:lnTo>
                  <a:pt x="194367" y="76554"/>
                </a:lnTo>
                <a:lnTo>
                  <a:pt x="195497" y="69944"/>
                </a:lnTo>
                <a:lnTo>
                  <a:pt x="195568" y="60746"/>
                </a:lnTo>
                <a:lnTo>
                  <a:pt x="195066" y="53061"/>
                </a:lnTo>
                <a:lnTo>
                  <a:pt x="193549" y="46254"/>
                </a:lnTo>
                <a:lnTo>
                  <a:pt x="191007" y="40326"/>
                </a:lnTo>
                <a:lnTo>
                  <a:pt x="187737" y="35715"/>
                </a:lnTo>
                <a:close/>
              </a:path>
              <a:path w="521970" h="99695">
                <a:moveTo>
                  <a:pt x="224269" y="36594"/>
                </a:moveTo>
                <a:lnTo>
                  <a:pt x="213723" y="36594"/>
                </a:lnTo>
                <a:lnTo>
                  <a:pt x="213723" y="96022"/>
                </a:lnTo>
                <a:lnTo>
                  <a:pt x="224269" y="96022"/>
                </a:lnTo>
                <a:lnTo>
                  <a:pt x="224269" y="36594"/>
                </a:lnTo>
                <a:close/>
              </a:path>
              <a:path w="521970" h="99695">
                <a:moveTo>
                  <a:pt x="236417" y="27665"/>
                </a:moveTo>
                <a:lnTo>
                  <a:pt x="204379" y="27665"/>
                </a:lnTo>
                <a:lnTo>
                  <a:pt x="204379" y="36594"/>
                </a:lnTo>
                <a:lnTo>
                  <a:pt x="236417" y="36594"/>
                </a:lnTo>
                <a:lnTo>
                  <a:pt x="236417" y="27665"/>
                </a:lnTo>
                <a:close/>
              </a:path>
              <a:path w="521970" h="99695">
                <a:moveTo>
                  <a:pt x="234015" y="0"/>
                </a:moveTo>
                <a:lnTo>
                  <a:pt x="226405" y="0"/>
                </a:lnTo>
                <a:lnTo>
                  <a:pt x="222801" y="1024"/>
                </a:lnTo>
                <a:lnTo>
                  <a:pt x="213723" y="15808"/>
                </a:lnTo>
                <a:lnTo>
                  <a:pt x="213723" y="27665"/>
                </a:lnTo>
                <a:lnTo>
                  <a:pt x="224269" y="27665"/>
                </a:lnTo>
                <a:lnTo>
                  <a:pt x="224269" y="17272"/>
                </a:lnTo>
                <a:lnTo>
                  <a:pt x="224937" y="14491"/>
                </a:lnTo>
                <a:lnTo>
                  <a:pt x="226138" y="12881"/>
                </a:lnTo>
                <a:lnTo>
                  <a:pt x="227473" y="11417"/>
                </a:lnTo>
                <a:lnTo>
                  <a:pt x="229743" y="10685"/>
                </a:lnTo>
                <a:lnTo>
                  <a:pt x="239315" y="10685"/>
                </a:lnTo>
                <a:lnTo>
                  <a:pt x="240823" y="1317"/>
                </a:lnTo>
                <a:lnTo>
                  <a:pt x="237218" y="439"/>
                </a:lnTo>
                <a:lnTo>
                  <a:pt x="234015" y="0"/>
                </a:lnTo>
                <a:close/>
              </a:path>
              <a:path w="521970" h="99695">
                <a:moveTo>
                  <a:pt x="239315" y="10685"/>
                </a:moveTo>
                <a:lnTo>
                  <a:pt x="234949" y="10685"/>
                </a:lnTo>
                <a:lnTo>
                  <a:pt x="237085" y="10831"/>
                </a:lnTo>
                <a:lnTo>
                  <a:pt x="239221" y="11270"/>
                </a:lnTo>
                <a:lnTo>
                  <a:pt x="239315" y="10685"/>
                </a:lnTo>
                <a:close/>
              </a:path>
              <a:path w="521970" h="99695">
                <a:moveTo>
                  <a:pt x="305834" y="12734"/>
                </a:moveTo>
                <a:lnTo>
                  <a:pt x="294487" y="12734"/>
                </a:lnTo>
                <a:lnTo>
                  <a:pt x="294487" y="96022"/>
                </a:lnTo>
                <a:lnTo>
                  <a:pt x="305834" y="96022"/>
                </a:lnTo>
                <a:lnTo>
                  <a:pt x="305834" y="12734"/>
                </a:lnTo>
                <a:close/>
              </a:path>
              <a:path w="521970" h="99695">
                <a:moveTo>
                  <a:pt x="334402" y="1610"/>
                </a:moveTo>
                <a:lnTo>
                  <a:pt x="266187" y="1610"/>
                </a:lnTo>
                <a:lnTo>
                  <a:pt x="266187" y="12734"/>
                </a:lnTo>
                <a:lnTo>
                  <a:pt x="334402" y="12734"/>
                </a:lnTo>
                <a:lnTo>
                  <a:pt x="334402" y="1610"/>
                </a:lnTo>
                <a:close/>
              </a:path>
              <a:path w="521970" h="99695">
                <a:moveTo>
                  <a:pt x="375118" y="26201"/>
                </a:moveTo>
                <a:lnTo>
                  <a:pt x="358831" y="26201"/>
                </a:lnTo>
                <a:lnTo>
                  <a:pt x="352290" y="28689"/>
                </a:lnTo>
                <a:lnTo>
                  <a:pt x="337472" y="61770"/>
                </a:lnTo>
                <a:lnTo>
                  <a:pt x="337948" y="69528"/>
                </a:lnTo>
                <a:lnTo>
                  <a:pt x="357897" y="97486"/>
                </a:lnTo>
                <a:lnTo>
                  <a:pt x="372047" y="97486"/>
                </a:lnTo>
                <a:lnTo>
                  <a:pt x="376987" y="96169"/>
                </a:lnTo>
                <a:lnTo>
                  <a:pt x="381659" y="93241"/>
                </a:lnTo>
                <a:lnTo>
                  <a:pt x="386331" y="90460"/>
                </a:lnTo>
                <a:lnTo>
                  <a:pt x="388645" y="87825"/>
                </a:lnTo>
                <a:lnTo>
                  <a:pt x="361368" y="87825"/>
                </a:lnTo>
                <a:lnTo>
                  <a:pt x="356963" y="85776"/>
                </a:lnTo>
                <a:lnTo>
                  <a:pt x="350021" y="76993"/>
                </a:lnTo>
                <a:lnTo>
                  <a:pt x="348285" y="70553"/>
                </a:lnTo>
                <a:lnTo>
                  <a:pt x="348300" y="52933"/>
                </a:lnTo>
                <a:lnTo>
                  <a:pt x="350021" y="46401"/>
                </a:lnTo>
                <a:lnTo>
                  <a:pt x="356963" y="37911"/>
                </a:lnTo>
                <a:lnTo>
                  <a:pt x="361368" y="35715"/>
                </a:lnTo>
                <a:lnTo>
                  <a:pt x="387978" y="35715"/>
                </a:lnTo>
                <a:lnTo>
                  <a:pt x="387666" y="35276"/>
                </a:lnTo>
                <a:lnTo>
                  <a:pt x="382193" y="29128"/>
                </a:lnTo>
                <a:lnTo>
                  <a:pt x="375118" y="26201"/>
                </a:lnTo>
                <a:close/>
              </a:path>
              <a:path w="521970" h="99695">
                <a:moveTo>
                  <a:pt x="387978" y="35715"/>
                </a:moveTo>
                <a:lnTo>
                  <a:pt x="371780" y="35715"/>
                </a:lnTo>
                <a:lnTo>
                  <a:pt x="376186" y="37911"/>
                </a:lnTo>
                <a:lnTo>
                  <a:pt x="379657" y="42302"/>
                </a:lnTo>
                <a:lnTo>
                  <a:pt x="383127" y="46547"/>
                </a:lnTo>
                <a:lnTo>
                  <a:pt x="384848" y="52933"/>
                </a:lnTo>
                <a:lnTo>
                  <a:pt x="384824" y="70553"/>
                </a:lnTo>
                <a:lnTo>
                  <a:pt x="383127" y="76993"/>
                </a:lnTo>
                <a:lnTo>
                  <a:pt x="379790" y="81385"/>
                </a:lnTo>
                <a:lnTo>
                  <a:pt x="376319" y="85776"/>
                </a:lnTo>
                <a:lnTo>
                  <a:pt x="371914" y="87825"/>
                </a:lnTo>
                <a:lnTo>
                  <a:pt x="388645" y="87825"/>
                </a:lnTo>
                <a:lnTo>
                  <a:pt x="389802" y="86508"/>
                </a:lnTo>
                <a:lnTo>
                  <a:pt x="394608" y="76554"/>
                </a:lnTo>
                <a:lnTo>
                  <a:pt x="395738" y="69944"/>
                </a:lnTo>
                <a:lnTo>
                  <a:pt x="395809" y="60746"/>
                </a:lnTo>
                <a:lnTo>
                  <a:pt x="395307" y="53061"/>
                </a:lnTo>
                <a:lnTo>
                  <a:pt x="393790" y="46254"/>
                </a:lnTo>
                <a:lnTo>
                  <a:pt x="391248" y="40326"/>
                </a:lnTo>
                <a:lnTo>
                  <a:pt x="387978" y="35715"/>
                </a:lnTo>
                <a:close/>
              </a:path>
              <a:path w="521970" h="99695">
                <a:moveTo>
                  <a:pt x="423843" y="36594"/>
                </a:moveTo>
                <a:lnTo>
                  <a:pt x="413297" y="36594"/>
                </a:lnTo>
                <a:lnTo>
                  <a:pt x="413418" y="83873"/>
                </a:lnTo>
                <a:lnTo>
                  <a:pt x="419171" y="94851"/>
                </a:lnTo>
                <a:lnTo>
                  <a:pt x="421173" y="96169"/>
                </a:lnTo>
                <a:lnTo>
                  <a:pt x="424244" y="96754"/>
                </a:lnTo>
                <a:lnTo>
                  <a:pt x="430384" y="96754"/>
                </a:lnTo>
                <a:lnTo>
                  <a:pt x="433054" y="96461"/>
                </a:lnTo>
                <a:lnTo>
                  <a:pt x="435991" y="95730"/>
                </a:lnTo>
                <a:lnTo>
                  <a:pt x="434586" y="86069"/>
                </a:lnTo>
                <a:lnTo>
                  <a:pt x="428248" y="86069"/>
                </a:lnTo>
                <a:lnTo>
                  <a:pt x="427047" y="85776"/>
                </a:lnTo>
                <a:lnTo>
                  <a:pt x="426246" y="85190"/>
                </a:lnTo>
                <a:lnTo>
                  <a:pt x="425311" y="84605"/>
                </a:lnTo>
                <a:lnTo>
                  <a:pt x="424778" y="83873"/>
                </a:lnTo>
                <a:lnTo>
                  <a:pt x="424377" y="82848"/>
                </a:lnTo>
                <a:lnTo>
                  <a:pt x="423977" y="81970"/>
                </a:lnTo>
                <a:lnTo>
                  <a:pt x="423843" y="79921"/>
                </a:lnTo>
                <a:lnTo>
                  <a:pt x="423843" y="36594"/>
                </a:lnTo>
                <a:close/>
              </a:path>
              <a:path w="521970" h="99695">
                <a:moveTo>
                  <a:pt x="434523" y="85630"/>
                </a:moveTo>
                <a:lnTo>
                  <a:pt x="432654" y="85922"/>
                </a:lnTo>
                <a:lnTo>
                  <a:pt x="431052" y="86069"/>
                </a:lnTo>
                <a:lnTo>
                  <a:pt x="434586" y="86069"/>
                </a:lnTo>
                <a:lnTo>
                  <a:pt x="434523" y="85630"/>
                </a:lnTo>
                <a:close/>
              </a:path>
              <a:path w="521970" h="99695">
                <a:moveTo>
                  <a:pt x="434523" y="27665"/>
                </a:moveTo>
                <a:lnTo>
                  <a:pt x="405688" y="27665"/>
                </a:lnTo>
                <a:lnTo>
                  <a:pt x="405688" y="36594"/>
                </a:lnTo>
                <a:lnTo>
                  <a:pt x="434523" y="36594"/>
                </a:lnTo>
                <a:lnTo>
                  <a:pt x="434523" y="27665"/>
                </a:lnTo>
                <a:close/>
              </a:path>
              <a:path w="521970" h="99695">
                <a:moveTo>
                  <a:pt x="423843" y="3805"/>
                </a:moveTo>
                <a:lnTo>
                  <a:pt x="413297" y="10685"/>
                </a:lnTo>
                <a:lnTo>
                  <a:pt x="413297" y="27665"/>
                </a:lnTo>
                <a:lnTo>
                  <a:pt x="423843" y="27665"/>
                </a:lnTo>
                <a:lnTo>
                  <a:pt x="423843" y="3805"/>
                </a:lnTo>
                <a:close/>
              </a:path>
              <a:path w="521970" h="99695">
                <a:moveTo>
                  <a:pt x="489789" y="35715"/>
                </a:moveTo>
                <a:lnTo>
                  <a:pt x="471500" y="35715"/>
                </a:lnTo>
                <a:lnTo>
                  <a:pt x="475505" y="37033"/>
                </a:lnTo>
                <a:lnTo>
                  <a:pt x="478309" y="39521"/>
                </a:lnTo>
                <a:lnTo>
                  <a:pt x="480311" y="41424"/>
                </a:lnTo>
                <a:lnTo>
                  <a:pt x="481245" y="44791"/>
                </a:lnTo>
                <a:lnTo>
                  <a:pt x="481245" y="52549"/>
                </a:lnTo>
                <a:lnTo>
                  <a:pt x="477241" y="54159"/>
                </a:lnTo>
                <a:lnTo>
                  <a:pt x="470966" y="55476"/>
                </a:lnTo>
                <a:lnTo>
                  <a:pt x="462423" y="56501"/>
                </a:lnTo>
                <a:lnTo>
                  <a:pt x="458151" y="57086"/>
                </a:lnTo>
                <a:lnTo>
                  <a:pt x="455081" y="57672"/>
                </a:lnTo>
                <a:lnTo>
                  <a:pt x="453078" y="58404"/>
                </a:lnTo>
                <a:lnTo>
                  <a:pt x="450275" y="59136"/>
                </a:lnTo>
                <a:lnTo>
                  <a:pt x="437860" y="74651"/>
                </a:lnTo>
                <a:lnTo>
                  <a:pt x="437860" y="83727"/>
                </a:lnTo>
                <a:lnTo>
                  <a:pt x="439729" y="88411"/>
                </a:lnTo>
                <a:lnTo>
                  <a:pt x="443333" y="92070"/>
                </a:lnTo>
                <a:lnTo>
                  <a:pt x="447071" y="95730"/>
                </a:lnTo>
                <a:lnTo>
                  <a:pt x="452277" y="97486"/>
                </a:lnTo>
                <a:lnTo>
                  <a:pt x="463357" y="97486"/>
                </a:lnTo>
                <a:lnTo>
                  <a:pt x="467229" y="96754"/>
                </a:lnTo>
                <a:lnTo>
                  <a:pt x="474437" y="93827"/>
                </a:lnTo>
                <a:lnTo>
                  <a:pt x="478175" y="91192"/>
                </a:lnTo>
                <a:lnTo>
                  <a:pt x="481219" y="88411"/>
                </a:lnTo>
                <a:lnTo>
                  <a:pt x="457617" y="88411"/>
                </a:lnTo>
                <a:lnTo>
                  <a:pt x="454547" y="87386"/>
                </a:lnTo>
                <a:lnTo>
                  <a:pt x="450275" y="83288"/>
                </a:lnTo>
                <a:lnTo>
                  <a:pt x="449266" y="80799"/>
                </a:lnTo>
                <a:lnTo>
                  <a:pt x="449207" y="75530"/>
                </a:lnTo>
                <a:lnTo>
                  <a:pt x="449741" y="73773"/>
                </a:lnTo>
                <a:lnTo>
                  <a:pt x="464025" y="66162"/>
                </a:lnTo>
                <a:lnTo>
                  <a:pt x="471634" y="64844"/>
                </a:lnTo>
                <a:lnTo>
                  <a:pt x="477374" y="63380"/>
                </a:lnTo>
                <a:lnTo>
                  <a:pt x="481245" y="61624"/>
                </a:lnTo>
                <a:lnTo>
                  <a:pt x="491925" y="61624"/>
                </a:lnTo>
                <a:lnTo>
                  <a:pt x="491814" y="43766"/>
                </a:lnTo>
                <a:lnTo>
                  <a:pt x="491792" y="43180"/>
                </a:lnTo>
                <a:lnTo>
                  <a:pt x="491391" y="41278"/>
                </a:lnTo>
                <a:lnTo>
                  <a:pt x="490857" y="38057"/>
                </a:lnTo>
                <a:lnTo>
                  <a:pt x="489789" y="35715"/>
                </a:lnTo>
                <a:close/>
              </a:path>
              <a:path w="521970" h="99695">
                <a:moveTo>
                  <a:pt x="492571" y="87533"/>
                </a:moveTo>
                <a:lnTo>
                  <a:pt x="482180" y="87533"/>
                </a:lnTo>
                <a:lnTo>
                  <a:pt x="482447" y="90753"/>
                </a:lnTo>
                <a:lnTo>
                  <a:pt x="483248" y="93534"/>
                </a:lnTo>
                <a:lnTo>
                  <a:pt x="484182" y="96022"/>
                </a:lnTo>
                <a:lnTo>
                  <a:pt x="495396" y="96022"/>
                </a:lnTo>
                <a:lnTo>
                  <a:pt x="493927" y="93388"/>
                </a:lnTo>
                <a:lnTo>
                  <a:pt x="493126" y="90606"/>
                </a:lnTo>
                <a:lnTo>
                  <a:pt x="492571" y="87533"/>
                </a:lnTo>
                <a:close/>
              </a:path>
              <a:path w="521970" h="99695">
                <a:moveTo>
                  <a:pt x="491925" y="61624"/>
                </a:moveTo>
                <a:lnTo>
                  <a:pt x="481245" y="61624"/>
                </a:lnTo>
                <a:lnTo>
                  <a:pt x="481163" y="71577"/>
                </a:lnTo>
                <a:lnTo>
                  <a:pt x="480711" y="74798"/>
                </a:lnTo>
                <a:lnTo>
                  <a:pt x="479510" y="77433"/>
                </a:lnTo>
                <a:lnTo>
                  <a:pt x="478042" y="80799"/>
                </a:lnTo>
                <a:lnTo>
                  <a:pt x="475772" y="83580"/>
                </a:lnTo>
                <a:lnTo>
                  <a:pt x="469365" y="87386"/>
                </a:lnTo>
                <a:lnTo>
                  <a:pt x="465760" y="88411"/>
                </a:lnTo>
                <a:lnTo>
                  <a:pt x="481219" y="88411"/>
                </a:lnTo>
                <a:lnTo>
                  <a:pt x="482180" y="87533"/>
                </a:lnTo>
                <a:lnTo>
                  <a:pt x="492571" y="87533"/>
                </a:lnTo>
                <a:lnTo>
                  <a:pt x="492192" y="84898"/>
                </a:lnTo>
                <a:lnTo>
                  <a:pt x="492027" y="80653"/>
                </a:lnTo>
                <a:lnTo>
                  <a:pt x="491925" y="61624"/>
                </a:lnTo>
                <a:close/>
              </a:path>
              <a:path w="521970" h="99695">
                <a:moveTo>
                  <a:pt x="473102" y="26201"/>
                </a:moveTo>
                <a:lnTo>
                  <a:pt x="462423" y="26201"/>
                </a:lnTo>
                <a:lnTo>
                  <a:pt x="457751" y="26933"/>
                </a:lnTo>
                <a:lnTo>
                  <a:pt x="453746" y="28543"/>
                </a:lnTo>
                <a:lnTo>
                  <a:pt x="449607" y="30153"/>
                </a:lnTo>
                <a:lnTo>
                  <a:pt x="439595" y="47133"/>
                </a:lnTo>
                <a:lnTo>
                  <a:pt x="450008" y="48596"/>
                </a:lnTo>
                <a:lnTo>
                  <a:pt x="451076" y="43766"/>
                </a:lnTo>
                <a:lnTo>
                  <a:pt x="452945" y="40399"/>
                </a:lnTo>
                <a:lnTo>
                  <a:pt x="455348" y="38643"/>
                </a:lnTo>
                <a:lnTo>
                  <a:pt x="457617" y="36740"/>
                </a:lnTo>
                <a:lnTo>
                  <a:pt x="461355" y="35715"/>
                </a:lnTo>
                <a:lnTo>
                  <a:pt x="489789" y="35715"/>
                </a:lnTo>
                <a:lnTo>
                  <a:pt x="489656" y="35423"/>
                </a:lnTo>
                <a:lnTo>
                  <a:pt x="488187" y="33373"/>
                </a:lnTo>
                <a:lnTo>
                  <a:pt x="486585" y="31324"/>
                </a:lnTo>
                <a:lnTo>
                  <a:pt x="484182" y="29568"/>
                </a:lnTo>
                <a:lnTo>
                  <a:pt x="480845" y="28250"/>
                </a:lnTo>
                <a:lnTo>
                  <a:pt x="477508" y="26786"/>
                </a:lnTo>
                <a:lnTo>
                  <a:pt x="473102" y="26201"/>
                </a:lnTo>
                <a:close/>
              </a:path>
              <a:path w="521970" h="99695">
                <a:moveTo>
                  <a:pt x="521961" y="1610"/>
                </a:moveTo>
                <a:lnTo>
                  <a:pt x="511282" y="1610"/>
                </a:lnTo>
                <a:lnTo>
                  <a:pt x="511282" y="96022"/>
                </a:lnTo>
                <a:lnTo>
                  <a:pt x="521961" y="96022"/>
                </a:lnTo>
                <a:lnTo>
                  <a:pt x="521961" y="1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0911" y="4512466"/>
            <a:ext cx="327025" cy="97790"/>
          </a:xfrm>
          <a:custGeom>
            <a:avLst/>
            <a:gdLst/>
            <a:ahLst/>
            <a:cxnLst/>
            <a:rect l="l" t="t" r="r" b="b"/>
            <a:pathLst>
              <a:path w="327025" h="97789">
                <a:moveTo>
                  <a:pt x="49259" y="0"/>
                </a:moveTo>
                <a:lnTo>
                  <a:pt x="33106" y="0"/>
                </a:lnTo>
                <a:lnTo>
                  <a:pt x="26164" y="1902"/>
                </a:lnTo>
                <a:lnTo>
                  <a:pt x="1301" y="34288"/>
                </a:lnTo>
                <a:lnTo>
                  <a:pt x="0" y="48157"/>
                </a:lnTo>
                <a:lnTo>
                  <a:pt x="277" y="54767"/>
                </a:lnTo>
                <a:lnTo>
                  <a:pt x="23761" y="95437"/>
                </a:lnTo>
                <a:lnTo>
                  <a:pt x="31237" y="97486"/>
                </a:lnTo>
                <a:lnTo>
                  <a:pt x="49526" y="97486"/>
                </a:lnTo>
                <a:lnTo>
                  <a:pt x="57135" y="94851"/>
                </a:lnTo>
                <a:lnTo>
                  <a:pt x="63276" y="89435"/>
                </a:lnTo>
                <a:lnTo>
                  <a:pt x="65766" y="86801"/>
                </a:lnTo>
                <a:lnTo>
                  <a:pt x="34307" y="86801"/>
                </a:lnTo>
                <a:lnTo>
                  <a:pt x="29368" y="85337"/>
                </a:lnTo>
                <a:lnTo>
                  <a:pt x="11747" y="56062"/>
                </a:lnTo>
                <a:lnTo>
                  <a:pt x="11747" y="41863"/>
                </a:lnTo>
                <a:lnTo>
                  <a:pt x="12681" y="35715"/>
                </a:lnTo>
                <a:lnTo>
                  <a:pt x="14550" y="29860"/>
                </a:lnTo>
                <a:lnTo>
                  <a:pt x="16286" y="24152"/>
                </a:lnTo>
                <a:lnTo>
                  <a:pt x="19490" y="19468"/>
                </a:lnTo>
                <a:lnTo>
                  <a:pt x="28300" y="12441"/>
                </a:lnTo>
                <a:lnTo>
                  <a:pt x="33773" y="10685"/>
                </a:lnTo>
                <a:lnTo>
                  <a:pt x="66435" y="10685"/>
                </a:lnTo>
                <a:lnTo>
                  <a:pt x="56467" y="2488"/>
                </a:lnTo>
                <a:lnTo>
                  <a:pt x="49259" y="0"/>
                </a:lnTo>
                <a:close/>
              </a:path>
              <a:path w="327025" h="97789">
                <a:moveTo>
                  <a:pt x="64744" y="62795"/>
                </a:moveTo>
                <a:lnTo>
                  <a:pt x="63276" y="70846"/>
                </a:lnTo>
                <a:lnTo>
                  <a:pt x="60205" y="76847"/>
                </a:lnTo>
                <a:lnTo>
                  <a:pt x="55800" y="80799"/>
                </a:lnTo>
                <a:lnTo>
                  <a:pt x="51395" y="84898"/>
                </a:lnTo>
                <a:lnTo>
                  <a:pt x="45921" y="86801"/>
                </a:lnTo>
                <a:lnTo>
                  <a:pt x="65766" y="86801"/>
                </a:lnTo>
                <a:lnTo>
                  <a:pt x="67555" y="84898"/>
                </a:lnTo>
                <a:lnTo>
                  <a:pt x="71118" y="79482"/>
                </a:lnTo>
                <a:lnTo>
                  <a:pt x="73939" y="73297"/>
                </a:lnTo>
                <a:lnTo>
                  <a:pt x="76091" y="66162"/>
                </a:lnTo>
                <a:lnTo>
                  <a:pt x="64744" y="62795"/>
                </a:lnTo>
                <a:close/>
              </a:path>
              <a:path w="327025" h="97789">
                <a:moveTo>
                  <a:pt x="66435" y="10685"/>
                </a:moveTo>
                <a:lnTo>
                  <a:pt x="46055" y="10685"/>
                </a:lnTo>
                <a:lnTo>
                  <a:pt x="50861" y="12295"/>
                </a:lnTo>
                <a:lnTo>
                  <a:pt x="54732" y="15369"/>
                </a:lnTo>
                <a:lnTo>
                  <a:pt x="58470" y="18589"/>
                </a:lnTo>
                <a:lnTo>
                  <a:pt x="61407" y="23566"/>
                </a:lnTo>
                <a:lnTo>
                  <a:pt x="63409" y="30446"/>
                </a:lnTo>
                <a:lnTo>
                  <a:pt x="74623" y="27518"/>
                </a:lnTo>
                <a:lnTo>
                  <a:pt x="72353" y="18882"/>
                </a:lnTo>
                <a:lnTo>
                  <a:pt x="68215" y="12149"/>
                </a:lnTo>
                <a:lnTo>
                  <a:pt x="66435" y="10685"/>
                </a:lnTo>
                <a:close/>
              </a:path>
              <a:path w="327025" h="97789">
                <a:moveTo>
                  <a:pt x="125884" y="26201"/>
                </a:moveTo>
                <a:lnTo>
                  <a:pt x="109598" y="26201"/>
                </a:lnTo>
                <a:lnTo>
                  <a:pt x="103057" y="28689"/>
                </a:lnTo>
                <a:lnTo>
                  <a:pt x="88239" y="61770"/>
                </a:lnTo>
                <a:lnTo>
                  <a:pt x="88714" y="69528"/>
                </a:lnTo>
                <a:lnTo>
                  <a:pt x="108664" y="97486"/>
                </a:lnTo>
                <a:lnTo>
                  <a:pt x="122814" y="97486"/>
                </a:lnTo>
                <a:lnTo>
                  <a:pt x="127753" y="96169"/>
                </a:lnTo>
                <a:lnTo>
                  <a:pt x="132426" y="93241"/>
                </a:lnTo>
                <a:lnTo>
                  <a:pt x="137098" y="90460"/>
                </a:lnTo>
                <a:lnTo>
                  <a:pt x="139412" y="87825"/>
                </a:lnTo>
                <a:lnTo>
                  <a:pt x="112134" y="87825"/>
                </a:lnTo>
                <a:lnTo>
                  <a:pt x="107729" y="85776"/>
                </a:lnTo>
                <a:lnTo>
                  <a:pt x="100787" y="76993"/>
                </a:lnTo>
                <a:lnTo>
                  <a:pt x="99052" y="70553"/>
                </a:lnTo>
                <a:lnTo>
                  <a:pt x="99067" y="52933"/>
                </a:lnTo>
                <a:lnTo>
                  <a:pt x="100787" y="46401"/>
                </a:lnTo>
                <a:lnTo>
                  <a:pt x="107729" y="37911"/>
                </a:lnTo>
                <a:lnTo>
                  <a:pt x="112134" y="35715"/>
                </a:lnTo>
                <a:lnTo>
                  <a:pt x="138744" y="35715"/>
                </a:lnTo>
                <a:lnTo>
                  <a:pt x="138433" y="35276"/>
                </a:lnTo>
                <a:lnTo>
                  <a:pt x="132960" y="29128"/>
                </a:lnTo>
                <a:lnTo>
                  <a:pt x="125884" y="26201"/>
                </a:lnTo>
                <a:close/>
              </a:path>
              <a:path w="327025" h="97789">
                <a:moveTo>
                  <a:pt x="138744" y="35715"/>
                </a:moveTo>
                <a:lnTo>
                  <a:pt x="122547" y="35715"/>
                </a:lnTo>
                <a:lnTo>
                  <a:pt x="126952" y="37911"/>
                </a:lnTo>
                <a:lnTo>
                  <a:pt x="130423" y="42302"/>
                </a:lnTo>
                <a:lnTo>
                  <a:pt x="133894" y="46547"/>
                </a:lnTo>
                <a:lnTo>
                  <a:pt x="135615" y="52933"/>
                </a:lnTo>
                <a:lnTo>
                  <a:pt x="135591" y="70553"/>
                </a:lnTo>
                <a:lnTo>
                  <a:pt x="133894" y="76993"/>
                </a:lnTo>
                <a:lnTo>
                  <a:pt x="130557" y="81385"/>
                </a:lnTo>
                <a:lnTo>
                  <a:pt x="127086" y="85776"/>
                </a:lnTo>
                <a:lnTo>
                  <a:pt x="122681" y="87825"/>
                </a:lnTo>
                <a:lnTo>
                  <a:pt x="139412" y="87825"/>
                </a:lnTo>
                <a:lnTo>
                  <a:pt x="140569" y="86508"/>
                </a:lnTo>
                <a:lnTo>
                  <a:pt x="145374" y="76554"/>
                </a:lnTo>
                <a:lnTo>
                  <a:pt x="146505" y="69944"/>
                </a:lnTo>
                <a:lnTo>
                  <a:pt x="146576" y="60746"/>
                </a:lnTo>
                <a:lnTo>
                  <a:pt x="146073" y="53061"/>
                </a:lnTo>
                <a:lnTo>
                  <a:pt x="144557" y="46254"/>
                </a:lnTo>
                <a:lnTo>
                  <a:pt x="142014" y="40326"/>
                </a:lnTo>
                <a:lnTo>
                  <a:pt x="138744" y="35715"/>
                </a:lnTo>
                <a:close/>
              </a:path>
              <a:path w="327025" h="97789">
                <a:moveTo>
                  <a:pt x="172607" y="27665"/>
                </a:moveTo>
                <a:lnTo>
                  <a:pt x="161928" y="27665"/>
                </a:lnTo>
                <a:lnTo>
                  <a:pt x="161972" y="75530"/>
                </a:lnTo>
                <a:lnTo>
                  <a:pt x="162195" y="78457"/>
                </a:lnTo>
                <a:lnTo>
                  <a:pt x="162617" y="80799"/>
                </a:lnTo>
                <a:lnTo>
                  <a:pt x="163129" y="84166"/>
                </a:lnTo>
                <a:lnTo>
                  <a:pt x="173008" y="95144"/>
                </a:lnTo>
                <a:lnTo>
                  <a:pt x="176212" y="96754"/>
                </a:lnTo>
                <a:lnTo>
                  <a:pt x="179549" y="97486"/>
                </a:lnTo>
                <a:lnTo>
                  <a:pt x="191563" y="97486"/>
                </a:lnTo>
                <a:lnTo>
                  <a:pt x="198238" y="93680"/>
                </a:lnTo>
                <a:lnTo>
                  <a:pt x="201976" y="87533"/>
                </a:lnTo>
                <a:lnTo>
                  <a:pt x="182219" y="87533"/>
                </a:lnTo>
                <a:lnTo>
                  <a:pt x="179549" y="86654"/>
                </a:lnTo>
                <a:lnTo>
                  <a:pt x="172706" y="74505"/>
                </a:lnTo>
                <a:lnTo>
                  <a:pt x="172607" y="27665"/>
                </a:lnTo>
                <a:close/>
              </a:path>
              <a:path w="327025" h="97789">
                <a:moveTo>
                  <a:pt x="212522" y="85776"/>
                </a:moveTo>
                <a:lnTo>
                  <a:pt x="203044" y="85776"/>
                </a:lnTo>
                <a:lnTo>
                  <a:pt x="203044" y="96022"/>
                </a:lnTo>
                <a:lnTo>
                  <a:pt x="212522" y="96022"/>
                </a:lnTo>
                <a:lnTo>
                  <a:pt x="212522" y="85776"/>
                </a:lnTo>
                <a:close/>
              </a:path>
              <a:path w="327025" h="97789">
                <a:moveTo>
                  <a:pt x="212522" y="27665"/>
                </a:moveTo>
                <a:lnTo>
                  <a:pt x="201976" y="27665"/>
                </a:lnTo>
                <a:lnTo>
                  <a:pt x="201976" y="70114"/>
                </a:lnTo>
                <a:lnTo>
                  <a:pt x="201442" y="74505"/>
                </a:lnTo>
                <a:lnTo>
                  <a:pt x="199039" y="80653"/>
                </a:lnTo>
                <a:lnTo>
                  <a:pt x="197037" y="83141"/>
                </a:lnTo>
                <a:lnTo>
                  <a:pt x="191430" y="86654"/>
                </a:lnTo>
                <a:lnTo>
                  <a:pt x="188493" y="87533"/>
                </a:lnTo>
                <a:lnTo>
                  <a:pt x="201976" y="87533"/>
                </a:lnTo>
                <a:lnTo>
                  <a:pt x="203044" y="85776"/>
                </a:lnTo>
                <a:lnTo>
                  <a:pt x="212522" y="85776"/>
                </a:lnTo>
                <a:lnTo>
                  <a:pt x="212522" y="27665"/>
                </a:lnTo>
                <a:close/>
              </a:path>
              <a:path w="327025" h="97789">
                <a:moveTo>
                  <a:pt x="241757" y="27665"/>
                </a:moveTo>
                <a:lnTo>
                  <a:pt x="232279" y="27665"/>
                </a:lnTo>
                <a:lnTo>
                  <a:pt x="232279" y="96022"/>
                </a:lnTo>
                <a:lnTo>
                  <a:pt x="242825" y="96022"/>
                </a:lnTo>
                <a:lnTo>
                  <a:pt x="242903" y="49621"/>
                </a:lnTo>
                <a:lnTo>
                  <a:pt x="244427" y="43912"/>
                </a:lnTo>
                <a:lnTo>
                  <a:pt x="247764" y="40838"/>
                </a:lnTo>
                <a:lnTo>
                  <a:pt x="250968" y="37618"/>
                </a:lnTo>
                <a:lnTo>
                  <a:pt x="251769" y="37325"/>
                </a:lnTo>
                <a:lnTo>
                  <a:pt x="241757" y="37325"/>
                </a:lnTo>
                <a:lnTo>
                  <a:pt x="241757" y="27665"/>
                </a:lnTo>
                <a:close/>
              </a:path>
              <a:path w="327025" h="97789">
                <a:moveTo>
                  <a:pt x="280437" y="36154"/>
                </a:moveTo>
                <a:lnTo>
                  <a:pt x="262182" y="36154"/>
                </a:lnTo>
                <a:lnTo>
                  <a:pt x="264718" y="36740"/>
                </a:lnTo>
                <a:lnTo>
                  <a:pt x="266721" y="38204"/>
                </a:lnTo>
                <a:lnTo>
                  <a:pt x="272327" y="96022"/>
                </a:lnTo>
                <a:lnTo>
                  <a:pt x="282873" y="96022"/>
                </a:lnTo>
                <a:lnTo>
                  <a:pt x="282786" y="46108"/>
                </a:lnTo>
                <a:lnTo>
                  <a:pt x="282740" y="44791"/>
                </a:lnTo>
                <a:lnTo>
                  <a:pt x="281805" y="39375"/>
                </a:lnTo>
                <a:lnTo>
                  <a:pt x="280737" y="36594"/>
                </a:lnTo>
                <a:lnTo>
                  <a:pt x="280437" y="36154"/>
                </a:lnTo>
                <a:close/>
              </a:path>
              <a:path w="327025" h="97789">
                <a:moveTo>
                  <a:pt x="265386" y="26201"/>
                </a:moveTo>
                <a:lnTo>
                  <a:pt x="252971" y="26201"/>
                </a:lnTo>
                <a:lnTo>
                  <a:pt x="246296" y="29860"/>
                </a:lnTo>
                <a:lnTo>
                  <a:pt x="241757" y="37325"/>
                </a:lnTo>
                <a:lnTo>
                  <a:pt x="251769" y="37325"/>
                </a:lnTo>
                <a:lnTo>
                  <a:pt x="254973" y="36154"/>
                </a:lnTo>
                <a:lnTo>
                  <a:pt x="280437" y="36154"/>
                </a:lnTo>
                <a:lnTo>
                  <a:pt x="279136" y="34252"/>
                </a:lnTo>
                <a:lnTo>
                  <a:pt x="277534" y="31763"/>
                </a:lnTo>
                <a:lnTo>
                  <a:pt x="275131" y="29860"/>
                </a:lnTo>
                <a:lnTo>
                  <a:pt x="271927" y="28396"/>
                </a:lnTo>
                <a:lnTo>
                  <a:pt x="268856" y="26933"/>
                </a:lnTo>
                <a:lnTo>
                  <a:pt x="265386" y="26201"/>
                </a:lnTo>
                <a:close/>
              </a:path>
              <a:path w="327025" h="97789">
                <a:moveTo>
                  <a:pt x="314778" y="36594"/>
                </a:moveTo>
                <a:lnTo>
                  <a:pt x="304232" y="36594"/>
                </a:lnTo>
                <a:lnTo>
                  <a:pt x="304353" y="83873"/>
                </a:lnTo>
                <a:lnTo>
                  <a:pt x="310106" y="94851"/>
                </a:lnTo>
                <a:lnTo>
                  <a:pt x="312109" y="96169"/>
                </a:lnTo>
                <a:lnTo>
                  <a:pt x="315179" y="96754"/>
                </a:lnTo>
                <a:lnTo>
                  <a:pt x="321320" y="96754"/>
                </a:lnTo>
                <a:lnTo>
                  <a:pt x="323990" y="96461"/>
                </a:lnTo>
                <a:lnTo>
                  <a:pt x="326926" y="95730"/>
                </a:lnTo>
                <a:lnTo>
                  <a:pt x="325522" y="86069"/>
                </a:lnTo>
                <a:lnTo>
                  <a:pt x="319184" y="86069"/>
                </a:lnTo>
                <a:lnTo>
                  <a:pt x="317982" y="85776"/>
                </a:lnTo>
                <a:lnTo>
                  <a:pt x="317181" y="85190"/>
                </a:lnTo>
                <a:lnTo>
                  <a:pt x="316247" y="84605"/>
                </a:lnTo>
                <a:lnTo>
                  <a:pt x="315713" y="83873"/>
                </a:lnTo>
                <a:lnTo>
                  <a:pt x="315312" y="82848"/>
                </a:lnTo>
                <a:lnTo>
                  <a:pt x="314912" y="81970"/>
                </a:lnTo>
                <a:lnTo>
                  <a:pt x="314778" y="79921"/>
                </a:lnTo>
                <a:lnTo>
                  <a:pt x="314778" y="36594"/>
                </a:lnTo>
                <a:close/>
              </a:path>
              <a:path w="327025" h="97789">
                <a:moveTo>
                  <a:pt x="325458" y="85630"/>
                </a:moveTo>
                <a:lnTo>
                  <a:pt x="323589" y="85922"/>
                </a:lnTo>
                <a:lnTo>
                  <a:pt x="321987" y="86069"/>
                </a:lnTo>
                <a:lnTo>
                  <a:pt x="325522" y="86069"/>
                </a:lnTo>
                <a:lnTo>
                  <a:pt x="325458" y="85630"/>
                </a:lnTo>
                <a:close/>
              </a:path>
              <a:path w="327025" h="97789">
                <a:moveTo>
                  <a:pt x="325458" y="27665"/>
                </a:moveTo>
                <a:lnTo>
                  <a:pt x="296623" y="27665"/>
                </a:lnTo>
                <a:lnTo>
                  <a:pt x="296623" y="36594"/>
                </a:lnTo>
                <a:lnTo>
                  <a:pt x="325458" y="36594"/>
                </a:lnTo>
                <a:lnTo>
                  <a:pt x="325458" y="27665"/>
                </a:lnTo>
                <a:close/>
              </a:path>
              <a:path w="327025" h="97789">
                <a:moveTo>
                  <a:pt x="314778" y="3805"/>
                </a:moveTo>
                <a:lnTo>
                  <a:pt x="304232" y="10685"/>
                </a:lnTo>
                <a:lnTo>
                  <a:pt x="304232" y="27665"/>
                </a:lnTo>
                <a:lnTo>
                  <a:pt x="314778" y="27665"/>
                </a:lnTo>
                <a:lnTo>
                  <a:pt x="314778" y="3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74516" y="4746668"/>
            <a:ext cx="853961" cy="122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1979" y="4980870"/>
            <a:ext cx="822456" cy="123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1979" y="5215072"/>
            <a:ext cx="1129626" cy="123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71979" y="5449347"/>
            <a:ext cx="521970" cy="99695"/>
          </a:xfrm>
          <a:custGeom>
            <a:avLst/>
            <a:gdLst/>
            <a:ahLst/>
            <a:cxnLst/>
            <a:rect l="l" t="t" r="r" b="b"/>
            <a:pathLst>
              <a:path w="521970" h="99695">
                <a:moveTo>
                  <a:pt x="74089" y="0"/>
                </a:moveTo>
                <a:lnTo>
                  <a:pt x="65412" y="0"/>
                </a:lnTo>
                <a:lnTo>
                  <a:pt x="18288" y="99316"/>
                </a:lnTo>
                <a:lnTo>
                  <a:pt x="27099" y="99316"/>
                </a:lnTo>
                <a:lnTo>
                  <a:pt x="74089" y="0"/>
                </a:lnTo>
                <a:close/>
              </a:path>
              <a:path w="521970" h="99695">
                <a:moveTo>
                  <a:pt x="79161" y="49563"/>
                </a:moveTo>
                <a:lnTo>
                  <a:pt x="67814" y="49563"/>
                </a:lnTo>
                <a:lnTo>
                  <a:pt x="63276" y="51919"/>
                </a:lnTo>
                <a:lnTo>
                  <a:pt x="57135" y="61287"/>
                </a:lnTo>
                <a:lnTo>
                  <a:pt x="55533" y="67011"/>
                </a:lnTo>
                <a:lnTo>
                  <a:pt x="55565" y="82453"/>
                </a:lnTo>
                <a:lnTo>
                  <a:pt x="57268" y="88733"/>
                </a:lnTo>
                <a:lnTo>
                  <a:pt x="60873" y="92963"/>
                </a:lnTo>
                <a:lnTo>
                  <a:pt x="64344" y="97193"/>
                </a:lnTo>
                <a:lnTo>
                  <a:pt x="68615" y="99316"/>
                </a:lnTo>
                <a:lnTo>
                  <a:pt x="79028" y="99316"/>
                </a:lnTo>
                <a:lnTo>
                  <a:pt x="83567" y="97164"/>
                </a:lnTo>
                <a:lnTo>
                  <a:pt x="87171" y="92875"/>
                </a:lnTo>
                <a:lnTo>
                  <a:pt x="88344" y="91426"/>
                </a:lnTo>
                <a:lnTo>
                  <a:pt x="71419" y="91426"/>
                </a:lnTo>
                <a:lnTo>
                  <a:pt x="69283" y="90167"/>
                </a:lnTo>
                <a:lnTo>
                  <a:pt x="67414" y="87650"/>
                </a:lnTo>
                <a:lnTo>
                  <a:pt x="65679" y="85132"/>
                </a:lnTo>
                <a:lnTo>
                  <a:pt x="64878" y="80902"/>
                </a:lnTo>
                <a:lnTo>
                  <a:pt x="64959" y="67860"/>
                </a:lnTo>
                <a:lnTo>
                  <a:pt x="65679" y="63746"/>
                </a:lnTo>
                <a:lnTo>
                  <a:pt x="69149" y="58711"/>
                </a:lnTo>
                <a:lnTo>
                  <a:pt x="71285" y="57467"/>
                </a:lnTo>
                <a:lnTo>
                  <a:pt x="88588" y="57467"/>
                </a:lnTo>
                <a:lnTo>
                  <a:pt x="87171" y="55827"/>
                </a:lnTo>
                <a:lnTo>
                  <a:pt x="83700" y="51656"/>
                </a:lnTo>
                <a:lnTo>
                  <a:pt x="79161" y="49563"/>
                </a:lnTo>
                <a:close/>
              </a:path>
              <a:path w="521970" h="99695">
                <a:moveTo>
                  <a:pt x="88588" y="57467"/>
                </a:moveTo>
                <a:lnTo>
                  <a:pt x="76625" y="57467"/>
                </a:lnTo>
                <a:lnTo>
                  <a:pt x="78894" y="58682"/>
                </a:lnTo>
                <a:lnTo>
                  <a:pt x="82365" y="63600"/>
                </a:lnTo>
                <a:lnTo>
                  <a:pt x="83114" y="67011"/>
                </a:lnTo>
                <a:lnTo>
                  <a:pt x="83231" y="80902"/>
                </a:lnTo>
                <a:lnTo>
                  <a:pt x="82365" y="85132"/>
                </a:lnTo>
                <a:lnTo>
                  <a:pt x="78894" y="90167"/>
                </a:lnTo>
                <a:lnTo>
                  <a:pt x="76625" y="91426"/>
                </a:lnTo>
                <a:lnTo>
                  <a:pt x="88344" y="91426"/>
                </a:lnTo>
                <a:lnTo>
                  <a:pt x="90642" y="88586"/>
                </a:lnTo>
                <a:lnTo>
                  <a:pt x="92511" y="82453"/>
                </a:lnTo>
                <a:lnTo>
                  <a:pt x="92511" y="66205"/>
                </a:lnTo>
                <a:lnTo>
                  <a:pt x="90775" y="59999"/>
                </a:lnTo>
                <a:lnTo>
                  <a:pt x="88588" y="57467"/>
                </a:lnTo>
                <a:close/>
              </a:path>
              <a:path w="521970" h="99695">
                <a:moveTo>
                  <a:pt x="23494" y="0"/>
                </a:moveTo>
                <a:lnTo>
                  <a:pt x="12147" y="0"/>
                </a:lnTo>
                <a:lnTo>
                  <a:pt x="7742" y="2342"/>
                </a:lnTo>
                <a:lnTo>
                  <a:pt x="1601" y="11710"/>
                </a:lnTo>
                <a:lnTo>
                  <a:pt x="0" y="17433"/>
                </a:lnTo>
                <a:lnTo>
                  <a:pt x="31" y="32876"/>
                </a:lnTo>
                <a:lnTo>
                  <a:pt x="1735" y="39170"/>
                </a:lnTo>
                <a:lnTo>
                  <a:pt x="8677" y="47630"/>
                </a:lnTo>
                <a:lnTo>
                  <a:pt x="12948" y="49738"/>
                </a:lnTo>
                <a:lnTo>
                  <a:pt x="23361" y="49738"/>
                </a:lnTo>
                <a:lnTo>
                  <a:pt x="27766" y="47601"/>
                </a:lnTo>
                <a:lnTo>
                  <a:pt x="32601" y="41848"/>
                </a:lnTo>
                <a:lnTo>
                  <a:pt x="15752" y="41848"/>
                </a:lnTo>
                <a:lnTo>
                  <a:pt x="13616" y="40619"/>
                </a:lnTo>
                <a:lnTo>
                  <a:pt x="10145" y="35701"/>
                </a:lnTo>
                <a:lnTo>
                  <a:pt x="9344" y="31441"/>
                </a:lnTo>
                <a:lnTo>
                  <a:pt x="9413" y="18355"/>
                </a:lnTo>
                <a:lnTo>
                  <a:pt x="10145" y="14169"/>
                </a:lnTo>
                <a:lnTo>
                  <a:pt x="13616" y="9148"/>
                </a:lnTo>
                <a:lnTo>
                  <a:pt x="15752" y="7889"/>
                </a:lnTo>
                <a:lnTo>
                  <a:pt x="32777" y="7889"/>
                </a:lnTo>
                <a:lnTo>
                  <a:pt x="31504" y="6338"/>
                </a:lnTo>
                <a:lnTo>
                  <a:pt x="27900" y="2107"/>
                </a:lnTo>
                <a:lnTo>
                  <a:pt x="23494" y="0"/>
                </a:lnTo>
                <a:close/>
              </a:path>
              <a:path w="521970" h="99695">
                <a:moveTo>
                  <a:pt x="32777" y="7889"/>
                </a:moveTo>
                <a:lnTo>
                  <a:pt x="20958" y="7889"/>
                </a:lnTo>
                <a:lnTo>
                  <a:pt x="23094" y="9119"/>
                </a:lnTo>
                <a:lnTo>
                  <a:pt x="25056" y="11710"/>
                </a:lnTo>
                <a:lnTo>
                  <a:pt x="26698" y="14037"/>
                </a:lnTo>
                <a:lnTo>
                  <a:pt x="27433" y="17433"/>
                </a:lnTo>
                <a:lnTo>
                  <a:pt x="27551" y="31441"/>
                </a:lnTo>
                <a:lnTo>
                  <a:pt x="26698" y="35554"/>
                </a:lnTo>
                <a:lnTo>
                  <a:pt x="23227" y="40590"/>
                </a:lnTo>
                <a:lnTo>
                  <a:pt x="21092" y="41848"/>
                </a:lnTo>
                <a:lnTo>
                  <a:pt x="32601" y="41848"/>
                </a:lnTo>
                <a:lnTo>
                  <a:pt x="34975" y="39023"/>
                </a:lnTo>
                <a:lnTo>
                  <a:pt x="36844" y="32876"/>
                </a:lnTo>
                <a:lnTo>
                  <a:pt x="36844" y="16745"/>
                </a:lnTo>
                <a:lnTo>
                  <a:pt x="34975" y="10568"/>
                </a:lnTo>
                <a:lnTo>
                  <a:pt x="32777" y="7889"/>
                </a:lnTo>
                <a:close/>
              </a:path>
              <a:path w="521970" h="99695">
                <a:moveTo>
                  <a:pt x="174877" y="26069"/>
                </a:moveTo>
                <a:lnTo>
                  <a:pt x="158590" y="26069"/>
                </a:lnTo>
                <a:lnTo>
                  <a:pt x="152049" y="28587"/>
                </a:lnTo>
                <a:lnTo>
                  <a:pt x="137231" y="61741"/>
                </a:lnTo>
                <a:lnTo>
                  <a:pt x="137732" y="69901"/>
                </a:lnTo>
                <a:lnTo>
                  <a:pt x="157656" y="97428"/>
                </a:lnTo>
                <a:lnTo>
                  <a:pt x="171806" y="97428"/>
                </a:lnTo>
                <a:lnTo>
                  <a:pt x="176746" y="96022"/>
                </a:lnTo>
                <a:lnTo>
                  <a:pt x="186090" y="90416"/>
                </a:lnTo>
                <a:lnTo>
                  <a:pt x="188391" y="87825"/>
                </a:lnTo>
                <a:lnTo>
                  <a:pt x="161127" y="87825"/>
                </a:lnTo>
                <a:lnTo>
                  <a:pt x="156721" y="85644"/>
                </a:lnTo>
                <a:lnTo>
                  <a:pt x="149780" y="76964"/>
                </a:lnTo>
                <a:lnTo>
                  <a:pt x="148044" y="70436"/>
                </a:lnTo>
                <a:lnTo>
                  <a:pt x="148070" y="52846"/>
                </a:lnTo>
                <a:lnTo>
                  <a:pt x="149780" y="46401"/>
                </a:lnTo>
                <a:lnTo>
                  <a:pt x="156721" y="37823"/>
                </a:lnTo>
                <a:lnTo>
                  <a:pt x="161127" y="35671"/>
                </a:lnTo>
                <a:lnTo>
                  <a:pt x="187727" y="35671"/>
                </a:lnTo>
                <a:lnTo>
                  <a:pt x="187425" y="35247"/>
                </a:lnTo>
                <a:lnTo>
                  <a:pt x="181952" y="29128"/>
                </a:lnTo>
                <a:lnTo>
                  <a:pt x="174877" y="26069"/>
                </a:lnTo>
                <a:close/>
              </a:path>
              <a:path w="521970" h="99695">
                <a:moveTo>
                  <a:pt x="187727" y="35671"/>
                </a:moveTo>
                <a:lnTo>
                  <a:pt x="171539" y="35671"/>
                </a:lnTo>
                <a:lnTo>
                  <a:pt x="175945" y="37852"/>
                </a:lnTo>
                <a:lnTo>
                  <a:pt x="182886" y="46533"/>
                </a:lnTo>
                <a:lnTo>
                  <a:pt x="184595" y="52846"/>
                </a:lnTo>
                <a:lnTo>
                  <a:pt x="184591" y="70436"/>
                </a:lnTo>
                <a:lnTo>
                  <a:pt x="182886" y="76964"/>
                </a:lnTo>
                <a:lnTo>
                  <a:pt x="179549" y="81297"/>
                </a:lnTo>
                <a:lnTo>
                  <a:pt x="176078" y="85644"/>
                </a:lnTo>
                <a:lnTo>
                  <a:pt x="171673" y="87825"/>
                </a:lnTo>
                <a:lnTo>
                  <a:pt x="188391" y="87825"/>
                </a:lnTo>
                <a:lnTo>
                  <a:pt x="189561" y="86508"/>
                </a:lnTo>
                <a:lnTo>
                  <a:pt x="194367" y="76437"/>
                </a:lnTo>
                <a:lnTo>
                  <a:pt x="195503" y="69901"/>
                </a:lnTo>
                <a:lnTo>
                  <a:pt x="195568" y="60716"/>
                </a:lnTo>
                <a:lnTo>
                  <a:pt x="195066" y="53015"/>
                </a:lnTo>
                <a:lnTo>
                  <a:pt x="193549" y="46203"/>
                </a:lnTo>
                <a:lnTo>
                  <a:pt x="191007" y="40280"/>
                </a:lnTo>
                <a:lnTo>
                  <a:pt x="187727" y="35671"/>
                </a:lnTo>
                <a:close/>
              </a:path>
              <a:path w="521970" h="99695">
                <a:moveTo>
                  <a:pt x="224269" y="36535"/>
                </a:moveTo>
                <a:lnTo>
                  <a:pt x="213723" y="36535"/>
                </a:lnTo>
                <a:lnTo>
                  <a:pt x="213723" y="95891"/>
                </a:lnTo>
                <a:lnTo>
                  <a:pt x="224269" y="95891"/>
                </a:lnTo>
                <a:lnTo>
                  <a:pt x="224269" y="36535"/>
                </a:lnTo>
                <a:close/>
              </a:path>
              <a:path w="521970" h="99695">
                <a:moveTo>
                  <a:pt x="236417" y="27606"/>
                </a:moveTo>
                <a:lnTo>
                  <a:pt x="204379" y="27606"/>
                </a:lnTo>
                <a:lnTo>
                  <a:pt x="204379" y="36535"/>
                </a:lnTo>
                <a:lnTo>
                  <a:pt x="236417" y="36535"/>
                </a:lnTo>
                <a:lnTo>
                  <a:pt x="236417" y="27606"/>
                </a:lnTo>
                <a:close/>
              </a:path>
              <a:path w="521970" h="99695">
                <a:moveTo>
                  <a:pt x="234015" y="0"/>
                </a:moveTo>
                <a:lnTo>
                  <a:pt x="226405" y="0"/>
                </a:lnTo>
                <a:lnTo>
                  <a:pt x="222801" y="907"/>
                </a:lnTo>
                <a:lnTo>
                  <a:pt x="213723" y="15662"/>
                </a:lnTo>
                <a:lnTo>
                  <a:pt x="213723" y="27606"/>
                </a:lnTo>
                <a:lnTo>
                  <a:pt x="224269" y="27606"/>
                </a:lnTo>
                <a:lnTo>
                  <a:pt x="224269" y="17155"/>
                </a:lnTo>
                <a:lnTo>
                  <a:pt x="224937" y="14344"/>
                </a:lnTo>
                <a:lnTo>
                  <a:pt x="226138" y="12866"/>
                </a:lnTo>
                <a:lnTo>
                  <a:pt x="227473" y="11373"/>
                </a:lnTo>
                <a:lnTo>
                  <a:pt x="229743" y="10626"/>
                </a:lnTo>
                <a:lnTo>
                  <a:pt x="239303" y="10626"/>
                </a:lnTo>
                <a:lnTo>
                  <a:pt x="240823" y="1200"/>
                </a:lnTo>
                <a:lnTo>
                  <a:pt x="237218" y="395"/>
                </a:lnTo>
                <a:lnTo>
                  <a:pt x="234015" y="0"/>
                </a:lnTo>
                <a:close/>
              </a:path>
              <a:path w="521970" h="99695">
                <a:moveTo>
                  <a:pt x="239303" y="10626"/>
                </a:moveTo>
                <a:lnTo>
                  <a:pt x="234949" y="10626"/>
                </a:lnTo>
                <a:lnTo>
                  <a:pt x="237085" y="10802"/>
                </a:lnTo>
                <a:lnTo>
                  <a:pt x="239221" y="11139"/>
                </a:lnTo>
                <a:lnTo>
                  <a:pt x="239303" y="10626"/>
                </a:lnTo>
                <a:close/>
              </a:path>
              <a:path w="521970" h="99695">
                <a:moveTo>
                  <a:pt x="305834" y="12690"/>
                </a:moveTo>
                <a:lnTo>
                  <a:pt x="294487" y="12690"/>
                </a:lnTo>
                <a:lnTo>
                  <a:pt x="294487" y="95891"/>
                </a:lnTo>
                <a:lnTo>
                  <a:pt x="305834" y="95891"/>
                </a:lnTo>
                <a:lnTo>
                  <a:pt x="305834" y="12690"/>
                </a:lnTo>
                <a:close/>
              </a:path>
              <a:path w="521970" h="99695">
                <a:moveTo>
                  <a:pt x="334402" y="1536"/>
                </a:moveTo>
                <a:lnTo>
                  <a:pt x="266187" y="1536"/>
                </a:lnTo>
                <a:lnTo>
                  <a:pt x="266187" y="12690"/>
                </a:lnTo>
                <a:lnTo>
                  <a:pt x="334402" y="12690"/>
                </a:lnTo>
                <a:lnTo>
                  <a:pt x="334402" y="1536"/>
                </a:lnTo>
                <a:close/>
              </a:path>
              <a:path w="521970" h="99695">
                <a:moveTo>
                  <a:pt x="375118" y="26069"/>
                </a:moveTo>
                <a:lnTo>
                  <a:pt x="358831" y="26069"/>
                </a:lnTo>
                <a:lnTo>
                  <a:pt x="352290" y="28587"/>
                </a:lnTo>
                <a:lnTo>
                  <a:pt x="337472" y="61741"/>
                </a:lnTo>
                <a:lnTo>
                  <a:pt x="337973" y="69901"/>
                </a:lnTo>
                <a:lnTo>
                  <a:pt x="357897" y="97428"/>
                </a:lnTo>
                <a:lnTo>
                  <a:pt x="372047" y="97428"/>
                </a:lnTo>
                <a:lnTo>
                  <a:pt x="376987" y="96022"/>
                </a:lnTo>
                <a:lnTo>
                  <a:pt x="386331" y="90416"/>
                </a:lnTo>
                <a:lnTo>
                  <a:pt x="388632" y="87825"/>
                </a:lnTo>
                <a:lnTo>
                  <a:pt x="361368" y="87825"/>
                </a:lnTo>
                <a:lnTo>
                  <a:pt x="356963" y="85644"/>
                </a:lnTo>
                <a:lnTo>
                  <a:pt x="350021" y="76964"/>
                </a:lnTo>
                <a:lnTo>
                  <a:pt x="348285" y="70436"/>
                </a:lnTo>
                <a:lnTo>
                  <a:pt x="348311" y="52846"/>
                </a:lnTo>
                <a:lnTo>
                  <a:pt x="350021" y="46401"/>
                </a:lnTo>
                <a:lnTo>
                  <a:pt x="356963" y="37823"/>
                </a:lnTo>
                <a:lnTo>
                  <a:pt x="361368" y="35671"/>
                </a:lnTo>
                <a:lnTo>
                  <a:pt x="387968" y="35671"/>
                </a:lnTo>
                <a:lnTo>
                  <a:pt x="387666" y="35247"/>
                </a:lnTo>
                <a:lnTo>
                  <a:pt x="382193" y="29128"/>
                </a:lnTo>
                <a:lnTo>
                  <a:pt x="375118" y="26069"/>
                </a:lnTo>
                <a:close/>
              </a:path>
              <a:path w="521970" h="99695">
                <a:moveTo>
                  <a:pt x="387968" y="35671"/>
                </a:moveTo>
                <a:lnTo>
                  <a:pt x="371780" y="35671"/>
                </a:lnTo>
                <a:lnTo>
                  <a:pt x="376186" y="37852"/>
                </a:lnTo>
                <a:lnTo>
                  <a:pt x="383127" y="46533"/>
                </a:lnTo>
                <a:lnTo>
                  <a:pt x="384836" y="52846"/>
                </a:lnTo>
                <a:lnTo>
                  <a:pt x="384832" y="70436"/>
                </a:lnTo>
                <a:lnTo>
                  <a:pt x="383127" y="76964"/>
                </a:lnTo>
                <a:lnTo>
                  <a:pt x="379790" y="81297"/>
                </a:lnTo>
                <a:lnTo>
                  <a:pt x="376319" y="85644"/>
                </a:lnTo>
                <a:lnTo>
                  <a:pt x="371914" y="87825"/>
                </a:lnTo>
                <a:lnTo>
                  <a:pt x="388632" y="87825"/>
                </a:lnTo>
                <a:lnTo>
                  <a:pt x="389802" y="86508"/>
                </a:lnTo>
                <a:lnTo>
                  <a:pt x="394608" y="76437"/>
                </a:lnTo>
                <a:lnTo>
                  <a:pt x="395744" y="69901"/>
                </a:lnTo>
                <a:lnTo>
                  <a:pt x="395809" y="60716"/>
                </a:lnTo>
                <a:lnTo>
                  <a:pt x="395307" y="53015"/>
                </a:lnTo>
                <a:lnTo>
                  <a:pt x="393790" y="46203"/>
                </a:lnTo>
                <a:lnTo>
                  <a:pt x="391248" y="40280"/>
                </a:lnTo>
                <a:lnTo>
                  <a:pt x="387968" y="35671"/>
                </a:lnTo>
                <a:close/>
              </a:path>
              <a:path w="521970" h="99695">
                <a:moveTo>
                  <a:pt x="423843" y="36535"/>
                </a:moveTo>
                <a:lnTo>
                  <a:pt x="413297" y="36535"/>
                </a:lnTo>
                <a:lnTo>
                  <a:pt x="413410" y="83756"/>
                </a:lnTo>
                <a:lnTo>
                  <a:pt x="419171" y="94763"/>
                </a:lnTo>
                <a:lnTo>
                  <a:pt x="421173" y="96081"/>
                </a:lnTo>
                <a:lnTo>
                  <a:pt x="424244" y="96740"/>
                </a:lnTo>
                <a:lnTo>
                  <a:pt x="430384" y="96740"/>
                </a:lnTo>
                <a:lnTo>
                  <a:pt x="433054" y="96403"/>
                </a:lnTo>
                <a:lnTo>
                  <a:pt x="435991" y="95715"/>
                </a:lnTo>
                <a:lnTo>
                  <a:pt x="434573" y="85937"/>
                </a:lnTo>
                <a:lnTo>
                  <a:pt x="428248" y="85937"/>
                </a:lnTo>
                <a:lnTo>
                  <a:pt x="427047" y="85644"/>
                </a:lnTo>
                <a:lnTo>
                  <a:pt x="426246" y="85073"/>
                </a:lnTo>
                <a:lnTo>
                  <a:pt x="425311" y="84503"/>
                </a:lnTo>
                <a:lnTo>
                  <a:pt x="424778" y="83756"/>
                </a:lnTo>
                <a:lnTo>
                  <a:pt x="423977" y="81926"/>
                </a:lnTo>
                <a:lnTo>
                  <a:pt x="423843" y="79818"/>
                </a:lnTo>
                <a:lnTo>
                  <a:pt x="423843" y="36535"/>
                </a:lnTo>
                <a:close/>
              </a:path>
              <a:path w="521970" h="99695">
                <a:moveTo>
                  <a:pt x="434523" y="85586"/>
                </a:moveTo>
                <a:lnTo>
                  <a:pt x="432654" y="85820"/>
                </a:lnTo>
                <a:lnTo>
                  <a:pt x="431052" y="85937"/>
                </a:lnTo>
                <a:lnTo>
                  <a:pt x="434573" y="85937"/>
                </a:lnTo>
                <a:lnTo>
                  <a:pt x="434523" y="85586"/>
                </a:lnTo>
                <a:close/>
              </a:path>
              <a:path w="521970" h="99695">
                <a:moveTo>
                  <a:pt x="434523" y="27606"/>
                </a:moveTo>
                <a:lnTo>
                  <a:pt x="405688" y="27606"/>
                </a:lnTo>
                <a:lnTo>
                  <a:pt x="405688" y="36535"/>
                </a:lnTo>
                <a:lnTo>
                  <a:pt x="434523" y="36535"/>
                </a:lnTo>
                <a:lnTo>
                  <a:pt x="434523" y="27606"/>
                </a:lnTo>
                <a:close/>
              </a:path>
              <a:path w="521970" h="99695">
                <a:moveTo>
                  <a:pt x="423843" y="3776"/>
                </a:moveTo>
                <a:lnTo>
                  <a:pt x="413297" y="10626"/>
                </a:lnTo>
                <a:lnTo>
                  <a:pt x="413297" y="27606"/>
                </a:lnTo>
                <a:lnTo>
                  <a:pt x="423843" y="27606"/>
                </a:lnTo>
                <a:lnTo>
                  <a:pt x="423843" y="3776"/>
                </a:lnTo>
                <a:close/>
              </a:path>
              <a:path w="521970" h="99695">
                <a:moveTo>
                  <a:pt x="489810" y="35671"/>
                </a:moveTo>
                <a:lnTo>
                  <a:pt x="471500" y="35671"/>
                </a:lnTo>
                <a:lnTo>
                  <a:pt x="475505" y="36930"/>
                </a:lnTo>
                <a:lnTo>
                  <a:pt x="478309" y="39448"/>
                </a:lnTo>
                <a:lnTo>
                  <a:pt x="480311" y="41395"/>
                </a:lnTo>
                <a:lnTo>
                  <a:pt x="481245" y="44761"/>
                </a:lnTo>
                <a:lnTo>
                  <a:pt x="481245" y="52490"/>
                </a:lnTo>
                <a:lnTo>
                  <a:pt x="477241" y="54086"/>
                </a:lnTo>
                <a:lnTo>
                  <a:pt x="470966" y="55403"/>
                </a:lnTo>
                <a:lnTo>
                  <a:pt x="462423" y="56428"/>
                </a:lnTo>
                <a:lnTo>
                  <a:pt x="458151" y="56998"/>
                </a:lnTo>
                <a:lnTo>
                  <a:pt x="455081" y="57628"/>
                </a:lnTo>
                <a:lnTo>
                  <a:pt x="453078" y="58316"/>
                </a:lnTo>
                <a:lnTo>
                  <a:pt x="450275" y="59121"/>
                </a:lnTo>
                <a:lnTo>
                  <a:pt x="437860" y="74549"/>
                </a:lnTo>
                <a:lnTo>
                  <a:pt x="437860" y="83595"/>
                </a:lnTo>
                <a:lnTo>
                  <a:pt x="439729" y="88279"/>
                </a:lnTo>
                <a:lnTo>
                  <a:pt x="443333" y="91938"/>
                </a:lnTo>
                <a:lnTo>
                  <a:pt x="447071" y="95598"/>
                </a:lnTo>
                <a:lnTo>
                  <a:pt x="452277" y="97428"/>
                </a:lnTo>
                <a:lnTo>
                  <a:pt x="463357" y="97428"/>
                </a:lnTo>
                <a:lnTo>
                  <a:pt x="467229" y="96681"/>
                </a:lnTo>
                <a:lnTo>
                  <a:pt x="474437" y="93710"/>
                </a:lnTo>
                <a:lnTo>
                  <a:pt x="478175" y="91133"/>
                </a:lnTo>
                <a:lnTo>
                  <a:pt x="481235" y="88338"/>
                </a:lnTo>
                <a:lnTo>
                  <a:pt x="457617" y="88338"/>
                </a:lnTo>
                <a:lnTo>
                  <a:pt x="454547" y="87313"/>
                </a:lnTo>
                <a:lnTo>
                  <a:pt x="450275" y="83185"/>
                </a:lnTo>
                <a:lnTo>
                  <a:pt x="449274" y="80785"/>
                </a:lnTo>
                <a:lnTo>
                  <a:pt x="449207" y="75471"/>
                </a:lnTo>
                <a:lnTo>
                  <a:pt x="449741" y="73641"/>
                </a:lnTo>
                <a:lnTo>
                  <a:pt x="471634" y="64786"/>
                </a:lnTo>
                <a:lnTo>
                  <a:pt x="477374" y="63293"/>
                </a:lnTo>
                <a:lnTo>
                  <a:pt x="481245" y="61580"/>
                </a:lnTo>
                <a:lnTo>
                  <a:pt x="491925" y="61580"/>
                </a:lnTo>
                <a:lnTo>
                  <a:pt x="491815" y="43737"/>
                </a:lnTo>
                <a:lnTo>
                  <a:pt x="491792" y="43107"/>
                </a:lnTo>
                <a:lnTo>
                  <a:pt x="491391" y="41161"/>
                </a:lnTo>
                <a:lnTo>
                  <a:pt x="490857" y="37955"/>
                </a:lnTo>
                <a:lnTo>
                  <a:pt x="489810" y="35671"/>
                </a:lnTo>
                <a:close/>
              </a:path>
              <a:path w="521970" h="99695">
                <a:moveTo>
                  <a:pt x="492568" y="87474"/>
                </a:moveTo>
                <a:lnTo>
                  <a:pt x="482180" y="87474"/>
                </a:lnTo>
                <a:lnTo>
                  <a:pt x="482447" y="90680"/>
                </a:lnTo>
                <a:lnTo>
                  <a:pt x="483248" y="93475"/>
                </a:lnTo>
                <a:lnTo>
                  <a:pt x="484182" y="95891"/>
                </a:lnTo>
                <a:lnTo>
                  <a:pt x="495396" y="95891"/>
                </a:lnTo>
                <a:lnTo>
                  <a:pt x="493927" y="93256"/>
                </a:lnTo>
                <a:lnTo>
                  <a:pt x="493126" y="90504"/>
                </a:lnTo>
                <a:lnTo>
                  <a:pt x="492568" y="87474"/>
                </a:lnTo>
                <a:close/>
              </a:path>
              <a:path w="521970" h="99695">
                <a:moveTo>
                  <a:pt x="491925" y="61580"/>
                </a:moveTo>
                <a:lnTo>
                  <a:pt x="481245" y="61580"/>
                </a:lnTo>
                <a:lnTo>
                  <a:pt x="481162" y="71490"/>
                </a:lnTo>
                <a:lnTo>
                  <a:pt x="480711" y="74725"/>
                </a:lnTo>
                <a:lnTo>
                  <a:pt x="479510" y="77359"/>
                </a:lnTo>
                <a:lnTo>
                  <a:pt x="478042" y="80785"/>
                </a:lnTo>
                <a:lnTo>
                  <a:pt x="475772" y="83478"/>
                </a:lnTo>
                <a:lnTo>
                  <a:pt x="469365" y="87357"/>
                </a:lnTo>
                <a:lnTo>
                  <a:pt x="465760" y="88338"/>
                </a:lnTo>
                <a:lnTo>
                  <a:pt x="481235" y="88338"/>
                </a:lnTo>
                <a:lnTo>
                  <a:pt x="482180" y="87474"/>
                </a:lnTo>
                <a:lnTo>
                  <a:pt x="492568" y="87474"/>
                </a:lnTo>
                <a:lnTo>
                  <a:pt x="492192" y="84795"/>
                </a:lnTo>
                <a:lnTo>
                  <a:pt x="492028" y="80624"/>
                </a:lnTo>
                <a:lnTo>
                  <a:pt x="491925" y="61580"/>
                </a:lnTo>
                <a:close/>
              </a:path>
              <a:path w="521970" h="99695">
                <a:moveTo>
                  <a:pt x="473102" y="26069"/>
                </a:moveTo>
                <a:lnTo>
                  <a:pt x="462423" y="26069"/>
                </a:lnTo>
                <a:lnTo>
                  <a:pt x="457751" y="26874"/>
                </a:lnTo>
                <a:lnTo>
                  <a:pt x="453746" y="28470"/>
                </a:lnTo>
                <a:lnTo>
                  <a:pt x="449607" y="30065"/>
                </a:lnTo>
                <a:lnTo>
                  <a:pt x="439595" y="47001"/>
                </a:lnTo>
                <a:lnTo>
                  <a:pt x="450008" y="48538"/>
                </a:lnTo>
                <a:lnTo>
                  <a:pt x="451076" y="43737"/>
                </a:lnTo>
                <a:lnTo>
                  <a:pt x="452945" y="40399"/>
                </a:lnTo>
                <a:lnTo>
                  <a:pt x="455348" y="38511"/>
                </a:lnTo>
                <a:lnTo>
                  <a:pt x="457617" y="36623"/>
                </a:lnTo>
                <a:lnTo>
                  <a:pt x="461355" y="35671"/>
                </a:lnTo>
                <a:lnTo>
                  <a:pt x="489810" y="35671"/>
                </a:lnTo>
                <a:lnTo>
                  <a:pt x="489656" y="35335"/>
                </a:lnTo>
                <a:lnTo>
                  <a:pt x="488187" y="33271"/>
                </a:lnTo>
                <a:lnTo>
                  <a:pt x="486585" y="31222"/>
                </a:lnTo>
                <a:lnTo>
                  <a:pt x="484182" y="29494"/>
                </a:lnTo>
                <a:lnTo>
                  <a:pt x="477508" y="26757"/>
                </a:lnTo>
                <a:lnTo>
                  <a:pt x="473102" y="26069"/>
                </a:lnTo>
                <a:close/>
              </a:path>
              <a:path w="521970" h="99695">
                <a:moveTo>
                  <a:pt x="521961" y="1536"/>
                </a:moveTo>
                <a:lnTo>
                  <a:pt x="511282" y="1536"/>
                </a:lnTo>
                <a:lnTo>
                  <a:pt x="511282" y="95891"/>
                </a:lnTo>
                <a:lnTo>
                  <a:pt x="521961" y="95891"/>
                </a:lnTo>
                <a:lnTo>
                  <a:pt x="521961" y="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3035" y="3343066"/>
            <a:ext cx="828690" cy="1206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0084" y="4514076"/>
            <a:ext cx="180844" cy="1206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0911" y="5683549"/>
            <a:ext cx="327025" cy="97790"/>
          </a:xfrm>
          <a:custGeom>
            <a:avLst/>
            <a:gdLst/>
            <a:ahLst/>
            <a:cxnLst/>
            <a:rect l="l" t="t" r="r" b="b"/>
            <a:pathLst>
              <a:path w="327025" h="97789">
                <a:moveTo>
                  <a:pt x="49259" y="0"/>
                </a:moveTo>
                <a:lnTo>
                  <a:pt x="33106" y="0"/>
                </a:lnTo>
                <a:lnTo>
                  <a:pt x="26164" y="1888"/>
                </a:lnTo>
                <a:lnTo>
                  <a:pt x="1301" y="34215"/>
                </a:lnTo>
                <a:lnTo>
                  <a:pt x="0" y="48026"/>
                </a:lnTo>
                <a:lnTo>
                  <a:pt x="277" y="54687"/>
                </a:lnTo>
                <a:lnTo>
                  <a:pt x="23761" y="95364"/>
                </a:lnTo>
                <a:lnTo>
                  <a:pt x="31237" y="97428"/>
                </a:lnTo>
                <a:lnTo>
                  <a:pt x="49526" y="97428"/>
                </a:lnTo>
                <a:lnTo>
                  <a:pt x="57135" y="94734"/>
                </a:lnTo>
                <a:lnTo>
                  <a:pt x="63276" y="89362"/>
                </a:lnTo>
                <a:lnTo>
                  <a:pt x="65723" y="86786"/>
                </a:lnTo>
                <a:lnTo>
                  <a:pt x="34307" y="86786"/>
                </a:lnTo>
                <a:lnTo>
                  <a:pt x="29368" y="85308"/>
                </a:lnTo>
                <a:lnTo>
                  <a:pt x="11747" y="56032"/>
                </a:lnTo>
                <a:lnTo>
                  <a:pt x="11747" y="41731"/>
                </a:lnTo>
                <a:lnTo>
                  <a:pt x="12681" y="35671"/>
                </a:lnTo>
                <a:lnTo>
                  <a:pt x="14550" y="29846"/>
                </a:lnTo>
                <a:lnTo>
                  <a:pt x="16286" y="24005"/>
                </a:lnTo>
                <a:lnTo>
                  <a:pt x="19490" y="19350"/>
                </a:lnTo>
                <a:lnTo>
                  <a:pt x="28300" y="12368"/>
                </a:lnTo>
                <a:lnTo>
                  <a:pt x="33773" y="10626"/>
                </a:lnTo>
                <a:lnTo>
                  <a:pt x="66532" y="10626"/>
                </a:lnTo>
                <a:lnTo>
                  <a:pt x="56467" y="2400"/>
                </a:lnTo>
                <a:lnTo>
                  <a:pt x="49259" y="0"/>
                </a:lnTo>
                <a:close/>
              </a:path>
              <a:path w="327025" h="97789">
                <a:moveTo>
                  <a:pt x="64744" y="62780"/>
                </a:moveTo>
                <a:lnTo>
                  <a:pt x="63276" y="70787"/>
                </a:lnTo>
                <a:lnTo>
                  <a:pt x="60205" y="76788"/>
                </a:lnTo>
                <a:lnTo>
                  <a:pt x="51395" y="84795"/>
                </a:lnTo>
                <a:lnTo>
                  <a:pt x="45921" y="86786"/>
                </a:lnTo>
                <a:lnTo>
                  <a:pt x="65723" y="86786"/>
                </a:lnTo>
                <a:lnTo>
                  <a:pt x="67531" y="84883"/>
                </a:lnTo>
                <a:lnTo>
                  <a:pt x="71085" y="79502"/>
                </a:lnTo>
                <a:lnTo>
                  <a:pt x="73939" y="73218"/>
                </a:lnTo>
                <a:lnTo>
                  <a:pt x="76091" y="66030"/>
                </a:lnTo>
                <a:lnTo>
                  <a:pt x="64744" y="62780"/>
                </a:lnTo>
                <a:close/>
              </a:path>
              <a:path w="327025" h="97789">
                <a:moveTo>
                  <a:pt x="66532" y="10626"/>
                </a:moveTo>
                <a:lnTo>
                  <a:pt x="46055" y="10626"/>
                </a:lnTo>
                <a:lnTo>
                  <a:pt x="50861" y="12207"/>
                </a:lnTo>
                <a:lnTo>
                  <a:pt x="54732" y="15354"/>
                </a:lnTo>
                <a:lnTo>
                  <a:pt x="58470" y="18487"/>
                </a:lnTo>
                <a:lnTo>
                  <a:pt x="61407" y="23493"/>
                </a:lnTo>
                <a:lnTo>
                  <a:pt x="63409" y="30358"/>
                </a:lnTo>
                <a:lnTo>
                  <a:pt x="74623" y="27445"/>
                </a:lnTo>
                <a:lnTo>
                  <a:pt x="72353" y="18750"/>
                </a:lnTo>
                <a:lnTo>
                  <a:pt x="68215" y="12002"/>
                </a:lnTo>
                <a:lnTo>
                  <a:pt x="66532" y="10626"/>
                </a:lnTo>
                <a:close/>
              </a:path>
              <a:path w="327025" h="97789">
                <a:moveTo>
                  <a:pt x="125884" y="26069"/>
                </a:moveTo>
                <a:lnTo>
                  <a:pt x="109598" y="26069"/>
                </a:lnTo>
                <a:lnTo>
                  <a:pt x="103057" y="28587"/>
                </a:lnTo>
                <a:lnTo>
                  <a:pt x="88239" y="61741"/>
                </a:lnTo>
                <a:lnTo>
                  <a:pt x="88740" y="69901"/>
                </a:lnTo>
                <a:lnTo>
                  <a:pt x="108664" y="97428"/>
                </a:lnTo>
                <a:lnTo>
                  <a:pt x="122814" y="97428"/>
                </a:lnTo>
                <a:lnTo>
                  <a:pt x="127753" y="96022"/>
                </a:lnTo>
                <a:lnTo>
                  <a:pt x="137098" y="90416"/>
                </a:lnTo>
                <a:lnTo>
                  <a:pt x="139399" y="87825"/>
                </a:lnTo>
                <a:lnTo>
                  <a:pt x="112134" y="87825"/>
                </a:lnTo>
                <a:lnTo>
                  <a:pt x="107729" y="85644"/>
                </a:lnTo>
                <a:lnTo>
                  <a:pt x="100787" y="76964"/>
                </a:lnTo>
                <a:lnTo>
                  <a:pt x="99052" y="70436"/>
                </a:lnTo>
                <a:lnTo>
                  <a:pt x="99078" y="52846"/>
                </a:lnTo>
                <a:lnTo>
                  <a:pt x="100787" y="46401"/>
                </a:lnTo>
                <a:lnTo>
                  <a:pt x="107729" y="37823"/>
                </a:lnTo>
                <a:lnTo>
                  <a:pt x="112134" y="35671"/>
                </a:lnTo>
                <a:lnTo>
                  <a:pt x="138735" y="35671"/>
                </a:lnTo>
                <a:lnTo>
                  <a:pt x="138433" y="35247"/>
                </a:lnTo>
                <a:lnTo>
                  <a:pt x="132960" y="29128"/>
                </a:lnTo>
                <a:lnTo>
                  <a:pt x="125884" y="26069"/>
                </a:lnTo>
                <a:close/>
              </a:path>
              <a:path w="327025" h="97789">
                <a:moveTo>
                  <a:pt x="138735" y="35671"/>
                </a:moveTo>
                <a:lnTo>
                  <a:pt x="122547" y="35671"/>
                </a:lnTo>
                <a:lnTo>
                  <a:pt x="126952" y="37852"/>
                </a:lnTo>
                <a:lnTo>
                  <a:pt x="133894" y="46533"/>
                </a:lnTo>
                <a:lnTo>
                  <a:pt x="135603" y="52846"/>
                </a:lnTo>
                <a:lnTo>
                  <a:pt x="135599" y="70436"/>
                </a:lnTo>
                <a:lnTo>
                  <a:pt x="133894" y="76964"/>
                </a:lnTo>
                <a:lnTo>
                  <a:pt x="130557" y="81297"/>
                </a:lnTo>
                <a:lnTo>
                  <a:pt x="127086" y="85644"/>
                </a:lnTo>
                <a:lnTo>
                  <a:pt x="122681" y="87825"/>
                </a:lnTo>
                <a:lnTo>
                  <a:pt x="139399" y="87825"/>
                </a:lnTo>
                <a:lnTo>
                  <a:pt x="140569" y="86508"/>
                </a:lnTo>
                <a:lnTo>
                  <a:pt x="145374" y="76437"/>
                </a:lnTo>
                <a:lnTo>
                  <a:pt x="146511" y="69901"/>
                </a:lnTo>
                <a:lnTo>
                  <a:pt x="146576" y="60716"/>
                </a:lnTo>
                <a:lnTo>
                  <a:pt x="146073" y="53015"/>
                </a:lnTo>
                <a:lnTo>
                  <a:pt x="144557" y="46203"/>
                </a:lnTo>
                <a:lnTo>
                  <a:pt x="142014" y="40280"/>
                </a:lnTo>
                <a:lnTo>
                  <a:pt x="138735" y="35671"/>
                </a:lnTo>
                <a:close/>
              </a:path>
              <a:path w="327025" h="97789">
                <a:moveTo>
                  <a:pt x="172607" y="27606"/>
                </a:moveTo>
                <a:lnTo>
                  <a:pt x="161928" y="27606"/>
                </a:lnTo>
                <a:lnTo>
                  <a:pt x="161979" y="75530"/>
                </a:lnTo>
                <a:lnTo>
                  <a:pt x="162195" y="78443"/>
                </a:lnTo>
                <a:lnTo>
                  <a:pt x="162602" y="80667"/>
                </a:lnTo>
                <a:lnTo>
                  <a:pt x="163129" y="84049"/>
                </a:lnTo>
                <a:lnTo>
                  <a:pt x="179549" y="97428"/>
                </a:lnTo>
                <a:lnTo>
                  <a:pt x="191563" y="97428"/>
                </a:lnTo>
                <a:lnTo>
                  <a:pt x="198238" y="93534"/>
                </a:lnTo>
                <a:lnTo>
                  <a:pt x="201985" y="87474"/>
                </a:lnTo>
                <a:lnTo>
                  <a:pt x="182219" y="87474"/>
                </a:lnTo>
                <a:lnTo>
                  <a:pt x="179549" y="86596"/>
                </a:lnTo>
                <a:lnTo>
                  <a:pt x="172705" y="74446"/>
                </a:lnTo>
                <a:lnTo>
                  <a:pt x="172607" y="27606"/>
                </a:lnTo>
                <a:close/>
              </a:path>
              <a:path w="327025" h="97789">
                <a:moveTo>
                  <a:pt x="212522" y="85761"/>
                </a:moveTo>
                <a:lnTo>
                  <a:pt x="203044" y="85761"/>
                </a:lnTo>
                <a:lnTo>
                  <a:pt x="203044" y="95876"/>
                </a:lnTo>
                <a:lnTo>
                  <a:pt x="212522" y="95876"/>
                </a:lnTo>
                <a:lnTo>
                  <a:pt x="212522" y="85761"/>
                </a:lnTo>
                <a:close/>
              </a:path>
              <a:path w="327025" h="97789">
                <a:moveTo>
                  <a:pt x="212522" y="27606"/>
                </a:moveTo>
                <a:lnTo>
                  <a:pt x="201976" y="27606"/>
                </a:lnTo>
                <a:lnTo>
                  <a:pt x="201976" y="69982"/>
                </a:lnTo>
                <a:lnTo>
                  <a:pt x="201442" y="74446"/>
                </a:lnTo>
                <a:lnTo>
                  <a:pt x="199039" y="80624"/>
                </a:lnTo>
                <a:lnTo>
                  <a:pt x="197037" y="83053"/>
                </a:lnTo>
                <a:lnTo>
                  <a:pt x="191430" y="86596"/>
                </a:lnTo>
                <a:lnTo>
                  <a:pt x="188493" y="87474"/>
                </a:lnTo>
                <a:lnTo>
                  <a:pt x="201985" y="87474"/>
                </a:lnTo>
                <a:lnTo>
                  <a:pt x="203044" y="85761"/>
                </a:lnTo>
                <a:lnTo>
                  <a:pt x="212522" y="85761"/>
                </a:lnTo>
                <a:lnTo>
                  <a:pt x="212522" y="27606"/>
                </a:lnTo>
                <a:close/>
              </a:path>
              <a:path w="327025" h="97789">
                <a:moveTo>
                  <a:pt x="241757" y="27606"/>
                </a:moveTo>
                <a:lnTo>
                  <a:pt x="232279" y="27606"/>
                </a:lnTo>
                <a:lnTo>
                  <a:pt x="232279" y="95876"/>
                </a:lnTo>
                <a:lnTo>
                  <a:pt x="242825" y="95876"/>
                </a:lnTo>
                <a:lnTo>
                  <a:pt x="242889" y="49563"/>
                </a:lnTo>
                <a:lnTo>
                  <a:pt x="244427" y="43883"/>
                </a:lnTo>
                <a:lnTo>
                  <a:pt x="247764" y="40736"/>
                </a:lnTo>
                <a:lnTo>
                  <a:pt x="250968" y="37589"/>
                </a:lnTo>
                <a:lnTo>
                  <a:pt x="251904" y="37223"/>
                </a:lnTo>
                <a:lnTo>
                  <a:pt x="241757" y="37223"/>
                </a:lnTo>
                <a:lnTo>
                  <a:pt x="241757" y="27606"/>
                </a:lnTo>
                <a:close/>
              </a:path>
              <a:path w="327025" h="97789">
                <a:moveTo>
                  <a:pt x="280396" y="36023"/>
                </a:moveTo>
                <a:lnTo>
                  <a:pt x="262182" y="36023"/>
                </a:lnTo>
                <a:lnTo>
                  <a:pt x="264718" y="36725"/>
                </a:lnTo>
                <a:lnTo>
                  <a:pt x="266721" y="38160"/>
                </a:lnTo>
                <a:lnTo>
                  <a:pt x="272327" y="95876"/>
                </a:lnTo>
                <a:lnTo>
                  <a:pt x="282873" y="95876"/>
                </a:lnTo>
                <a:lnTo>
                  <a:pt x="282786" y="46020"/>
                </a:lnTo>
                <a:lnTo>
                  <a:pt x="282740" y="44703"/>
                </a:lnTo>
                <a:lnTo>
                  <a:pt x="282339" y="42536"/>
                </a:lnTo>
                <a:lnTo>
                  <a:pt x="281805" y="39331"/>
                </a:lnTo>
                <a:lnTo>
                  <a:pt x="280737" y="36535"/>
                </a:lnTo>
                <a:lnTo>
                  <a:pt x="280396" y="36023"/>
                </a:lnTo>
                <a:close/>
              </a:path>
              <a:path w="327025" h="97789">
                <a:moveTo>
                  <a:pt x="265386" y="26069"/>
                </a:moveTo>
                <a:lnTo>
                  <a:pt x="252971" y="26069"/>
                </a:lnTo>
                <a:lnTo>
                  <a:pt x="246296" y="29787"/>
                </a:lnTo>
                <a:lnTo>
                  <a:pt x="241757" y="37223"/>
                </a:lnTo>
                <a:lnTo>
                  <a:pt x="251904" y="37223"/>
                </a:lnTo>
                <a:lnTo>
                  <a:pt x="254973" y="36023"/>
                </a:lnTo>
                <a:lnTo>
                  <a:pt x="280396" y="36023"/>
                </a:lnTo>
                <a:lnTo>
                  <a:pt x="277534" y="31734"/>
                </a:lnTo>
                <a:lnTo>
                  <a:pt x="275131" y="29787"/>
                </a:lnTo>
                <a:lnTo>
                  <a:pt x="271927" y="28294"/>
                </a:lnTo>
                <a:lnTo>
                  <a:pt x="268856" y="26816"/>
                </a:lnTo>
                <a:lnTo>
                  <a:pt x="265386" y="26069"/>
                </a:lnTo>
                <a:close/>
              </a:path>
              <a:path w="327025" h="97789">
                <a:moveTo>
                  <a:pt x="314778" y="36535"/>
                </a:moveTo>
                <a:lnTo>
                  <a:pt x="304232" y="36535"/>
                </a:lnTo>
                <a:lnTo>
                  <a:pt x="304345" y="83756"/>
                </a:lnTo>
                <a:lnTo>
                  <a:pt x="310106" y="94763"/>
                </a:lnTo>
                <a:lnTo>
                  <a:pt x="312109" y="96081"/>
                </a:lnTo>
                <a:lnTo>
                  <a:pt x="315179" y="96740"/>
                </a:lnTo>
                <a:lnTo>
                  <a:pt x="321320" y="96740"/>
                </a:lnTo>
                <a:lnTo>
                  <a:pt x="323990" y="96403"/>
                </a:lnTo>
                <a:lnTo>
                  <a:pt x="326926" y="95715"/>
                </a:lnTo>
                <a:lnTo>
                  <a:pt x="325509" y="85937"/>
                </a:lnTo>
                <a:lnTo>
                  <a:pt x="319184" y="85937"/>
                </a:lnTo>
                <a:lnTo>
                  <a:pt x="317982" y="85644"/>
                </a:lnTo>
                <a:lnTo>
                  <a:pt x="317181" y="85073"/>
                </a:lnTo>
                <a:lnTo>
                  <a:pt x="316247" y="84503"/>
                </a:lnTo>
                <a:lnTo>
                  <a:pt x="315713" y="83756"/>
                </a:lnTo>
                <a:lnTo>
                  <a:pt x="314912" y="81926"/>
                </a:lnTo>
                <a:lnTo>
                  <a:pt x="314778" y="79818"/>
                </a:lnTo>
                <a:lnTo>
                  <a:pt x="314778" y="36535"/>
                </a:lnTo>
                <a:close/>
              </a:path>
              <a:path w="327025" h="97789">
                <a:moveTo>
                  <a:pt x="325458" y="85586"/>
                </a:moveTo>
                <a:lnTo>
                  <a:pt x="323589" y="85820"/>
                </a:lnTo>
                <a:lnTo>
                  <a:pt x="321987" y="85937"/>
                </a:lnTo>
                <a:lnTo>
                  <a:pt x="325509" y="85937"/>
                </a:lnTo>
                <a:lnTo>
                  <a:pt x="325458" y="85586"/>
                </a:lnTo>
                <a:close/>
              </a:path>
              <a:path w="327025" h="97789">
                <a:moveTo>
                  <a:pt x="325458" y="27606"/>
                </a:moveTo>
                <a:lnTo>
                  <a:pt x="296623" y="27606"/>
                </a:lnTo>
                <a:lnTo>
                  <a:pt x="296623" y="36535"/>
                </a:lnTo>
                <a:lnTo>
                  <a:pt x="325458" y="36535"/>
                </a:lnTo>
                <a:lnTo>
                  <a:pt x="325458" y="27606"/>
                </a:lnTo>
                <a:close/>
              </a:path>
              <a:path w="327025" h="97789">
                <a:moveTo>
                  <a:pt x="314778" y="3776"/>
                </a:moveTo>
                <a:lnTo>
                  <a:pt x="304232" y="10626"/>
                </a:lnTo>
                <a:lnTo>
                  <a:pt x="304232" y="27606"/>
                </a:lnTo>
                <a:lnTo>
                  <a:pt x="314778" y="27606"/>
                </a:lnTo>
                <a:lnTo>
                  <a:pt x="314778" y="3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74516" y="5917751"/>
            <a:ext cx="853961" cy="1221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1979" y="6151953"/>
            <a:ext cx="822456" cy="1236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71979" y="6386155"/>
            <a:ext cx="1129626" cy="1236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71979" y="6620357"/>
            <a:ext cx="521970" cy="99695"/>
          </a:xfrm>
          <a:custGeom>
            <a:avLst/>
            <a:gdLst/>
            <a:ahLst/>
            <a:cxnLst/>
            <a:rect l="l" t="t" r="r" b="b"/>
            <a:pathLst>
              <a:path w="521970" h="99695">
                <a:moveTo>
                  <a:pt x="74089" y="0"/>
                </a:moveTo>
                <a:lnTo>
                  <a:pt x="65412" y="0"/>
                </a:lnTo>
                <a:lnTo>
                  <a:pt x="18288" y="99314"/>
                </a:lnTo>
                <a:lnTo>
                  <a:pt x="27099" y="99314"/>
                </a:lnTo>
                <a:lnTo>
                  <a:pt x="74089" y="0"/>
                </a:lnTo>
                <a:close/>
              </a:path>
              <a:path w="521970" h="99695">
                <a:moveTo>
                  <a:pt x="79161" y="49563"/>
                </a:moveTo>
                <a:lnTo>
                  <a:pt x="67814" y="49563"/>
                </a:lnTo>
                <a:lnTo>
                  <a:pt x="63276" y="51919"/>
                </a:lnTo>
                <a:lnTo>
                  <a:pt x="57135" y="61287"/>
                </a:lnTo>
                <a:lnTo>
                  <a:pt x="55533" y="67011"/>
                </a:lnTo>
                <a:lnTo>
                  <a:pt x="55565" y="82453"/>
                </a:lnTo>
                <a:lnTo>
                  <a:pt x="57268" y="88733"/>
                </a:lnTo>
                <a:lnTo>
                  <a:pt x="60873" y="92967"/>
                </a:lnTo>
                <a:lnTo>
                  <a:pt x="64344" y="97198"/>
                </a:lnTo>
                <a:lnTo>
                  <a:pt x="68615" y="99314"/>
                </a:lnTo>
                <a:lnTo>
                  <a:pt x="79028" y="99314"/>
                </a:lnTo>
                <a:lnTo>
                  <a:pt x="83567" y="97170"/>
                </a:lnTo>
                <a:lnTo>
                  <a:pt x="87171" y="92881"/>
                </a:lnTo>
                <a:lnTo>
                  <a:pt x="88349" y="91423"/>
                </a:lnTo>
                <a:lnTo>
                  <a:pt x="71419" y="91423"/>
                </a:lnTo>
                <a:lnTo>
                  <a:pt x="69283" y="90167"/>
                </a:lnTo>
                <a:lnTo>
                  <a:pt x="67414" y="87650"/>
                </a:lnTo>
                <a:lnTo>
                  <a:pt x="65679" y="85132"/>
                </a:lnTo>
                <a:lnTo>
                  <a:pt x="64878" y="80902"/>
                </a:lnTo>
                <a:lnTo>
                  <a:pt x="64959" y="67860"/>
                </a:lnTo>
                <a:lnTo>
                  <a:pt x="65679" y="63746"/>
                </a:lnTo>
                <a:lnTo>
                  <a:pt x="69149" y="58711"/>
                </a:lnTo>
                <a:lnTo>
                  <a:pt x="71285" y="57467"/>
                </a:lnTo>
                <a:lnTo>
                  <a:pt x="88588" y="57467"/>
                </a:lnTo>
                <a:lnTo>
                  <a:pt x="87171" y="55827"/>
                </a:lnTo>
                <a:lnTo>
                  <a:pt x="83700" y="51656"/>
                </a:lnTo>
                <a:lnTo>
                  <a:pt x="79161" y="49563"/>
                </a:lnTo>
                <a:close/>
              </a:path>
              <a:path w="521970" h="99695">
                <a:moveTo>
                  <a:pt x="88588" y="57467"/>
                </a:moveTo>
                <a:lnTo>
                  <a:pt x="76625" y="57467"/>
                </a:lnTo>
                <a:lnTo>
                  <a:pt x="78894" y="58682"/>
                </a:lnTo>
                <a:lnTo>
                  <a:pt x="82365" y="63600"/>
                </a:lnTo>
                <a:lnTo>
                  <a:pt x="83114" y="67011"/>
                </a:lnTo>
                <a:lnTo>
                  <a:pt x="83231" y="80902"/>
                </a:lnTo>
                <a:lnTo>
                  <a:pt x="82365" y="85132"/>
                </a:lnTo>
                <a:lnTo>
                  <a:pt x="78894" y="90167"/>
                </a:lnTo>
                <a:lnTo>
                  <a:pt x="76625" y="91423"/>
                </a:lnTo>
                <a:lnTo>
                  <a:pt x="88349" y="91423"/>
                </a:lnTo>
                <a:lnTo>
                  <a:pt x="90642" y="88586"/>
                </a:lnTo>
                <a:lnTo>
                  <a:pt x="92511" y="82453"/>
                </a:lnTo>
                <a:lnTo>
                  <a:pt x="92511" y="66205"/>
                </a:lnTo>
                <a:lnTo>
                  <a:pt x="90775" y="59999"/>
                </a:lnTo>
                <a:lnTo>
                  <a:pt x="88588" y="57467"/>
                </a:lnTo>
                <a:close/>
              </a:path>
              <a:path w="521970" h="99695">
                <a:moveTo>
                  <a:pt x="23494" y="0"/>
                </a:moveTo>
                <a:lnTo>
                  <a:pt x="12147" y="0"/>
                </a:lnTo>
                <a:lnTo>
                  <a:pt x="7742" y="2342"/>
                </a:lnTo>
                <a:lnTo>
                  <a:pt x="1601" y="11710"/>
                </a:lnTo>
                <a:lnTo>
                  <a:pt x="0" y="17433"/>
                </a:lnTo>
                <a:lnTo>
                  <a:pt x="31" y="32876"/>
                </a:lnTo>
                <a:lnTo>
                  <a:pt x="1735" y="39170"/>
                </a:lnTo>
                <a:lnTo>
                  <a:pt x="8677" y="47630"/>
                </a:lnTo>
                <a:lnTo>
                  <a:pt x="12948" y="49738"/>
                </a:lnTo>
                <a:lnTo>
                  <a:pt x="23361" y="49738"/>
                </a:lnTo>
                <a:lnTo>
                  <a:pt x="27766" y="47601"/>
                </a:lnTo>
                <a:lnTo>
                  <a:pt x="32601" y="41848"/>
                </a:lnTo>
                <a:lnTo>
                  <a:pt x="15752" y="41848"/>
                </a:lnTo>
                <a:lnTo>
                  <a:pt x="13616" y="40619"/>
                </a:lnTo>
                <a:lnTo>
                  <a:pt x="10145" y="35701"/>
                </a:lnTo>
                <a:lnTo>
                  <a:pt x="9344" y="31441"/>
                </a:lnTo>
                <a:lnTo>
                  <a:pt x="9413" y="18355"/>
                </a:lnTo>
                <a:lnTo>
                  <a:pt x="10145" y="14169"/>
                </a:lnTo>
                <a:lnTo>
                  <a:pt x="13616" y="9148"/>
                </a:lnTo>
                <a:lnTo>
                  <a:pt x="15752" y="7889"/>
                </a:lnTo>
                <a:lnTo>
                  <a:pt x="32777" y="7889"/>
                </a:lnTo>
                <a:lnTo>
                  <a:pt x="31504" y="6338"/>
                </a:lnTo>
                <a:lnTo>
                  <a:pt x="27900" y="2107"/>
                </a:lnTo>
                <a:lnTo>
                  <a:pt x="23494" y="0"/>
                </a:lnTo>
                <a:close/>
              </a:path>
              <a:path w="521970" h="99695">
                <a:moveTo>
                  <a:pt x="32777" y="7889"/>
                </a:moveTo>
                <a:lnTo>
                  <a:pt x="20958" y="7889"/>
                </a:lnTo>
                <a:lnTo>
                  <a:pt x="23094" y="9119"/>
                </a:lnTo>
                <a:lnTo>
                  <a:pt x="25056" y="11710"/>
                </a:lnTo>
                <a:lnTo>
                  <a:pt x="26698" y="14037"/>
                </a:lnTo>
                <a:lnTo>
                  <a:pt x="27433" y="17433"/>
                </a:lnTo>
                <a:lnTo>
                  <a:pt x="27551" y="31441"/>
                </a:lnTo>
                <a:lnTo>
                  <a:pt x="26698" y="35554"/>
                </a:lnTo>
                <a:lnTo>
                  <a:pt x="23227" y="40590"/>
                </a:lnTo>
                <a:lnTo>
                  <a:pt x="21092" y="41848"/>
                </a:lnTo>
                <a:lnTo>
                  <a:pt x="32601" y="41848"/>
                </a:lnTo>
                <a:lnTo>
                  <a:pt x="34975" y="39023"/>
                </a:lnTo>
                <a:lnTo>
                  <a:pt x="36844" y="32876"/>
                </a:lnTo>
                <a:lnTo>
                  <a:pt x="36844" y="16745"/>
                </a:lnTo>
                <a:lnTo>
                  <a:pt x="34975" y="10568"/>
                </a:lnTo>
                <a:lnTo>
                  <a:pt x="32777" y="7889"/>
                </a:lnTo>
                <a:close/>
              </a:path>
              <a:path w="521970" h="99695">
                <a:moveTo>
                  <a:pt x="174877" y="26069"/>
                </a:moveTo>
                <a:lnTo>
                  <a:pt x="158590" y="26069"/>
                </a:lnTo>
                <a:lnTo>
                  <a:pt x="152049" y="28587"/>
                </a:lnTo>
                <a:lnTo>
                  <a:pt x="137231" y="61741"/>
                </a:lnTo>
                <a:lnTo>
                  <a:pt x="137732" y="69901"/>
                </a:lnTo>
                <a:lnTo>
                  <a:pt x="157656" y="97428"/>
                </a:lnTo>
                <a:lnTo>
                  <a:pt x="171806" y="97428"/>
                </a:lnTo>
                <a:lnTo>
                  <a:pt x="176746" y="96027"/>
                </a:lnTo>
                <a:lnTo>
                  <a:pt x="186090" y="90416"/>
                </a:lnTo>
                <a:lnTo>
                  <a:pt x="188391" y="87825"/>
                </a:lnTo>
                <a:lnTo>
                  <a:pt x="161127" y="87825"/>
                </a:lnTo>
                <a:lnTo>
                  <a:pt x="156721" y="85644"/>
                </a:lnTo>
                <a:lnTo>
                  <a:pt x="149780" y="76964"/>
                </a:lnTo>
                <a:lnTo>
                  <a:pt x="148044" y="70436"/>
                </a:lnTo>
                <a:lnTo>
                  <a:pt x="148070" y="52846"/>
                </a:lnTo>
                <a:lnTo>
                  <a:pt x="149780" y="46401"/>
                </a:lnTo>
                <a:lnTo>
                  <a:pt x="156721" y="37823"/>
                </a:lnTo>
                <a:lnTo>
                  <a:pt x="161127" y="35671"/>
                </a:lnTo>
                <a:lnTo>
                  <a:pt x="187727" y="35671"/>
                </a:lnTo>
                <a:lnTo>
                  <a:pt x="187425" y="35247"/>
                </a:lnTo>
                <a:lnTo>
                  <a:pt x="181952" y="29128"/>
                </a:lnTo>
                <a:lnTo>
                  <a:pt x="174877" y="26069"/>
                </a:lnTo>
                <a:close/>
              </a:path>
              <a:path w="521970" h="99695">
                <a:moveTo>
                  <a:pt x="187727" y="35671"/>
                </a:moveTo>
                <a:lnTo>
                  <a:pt x="171539" y="35671"/>
                </a:lnTo>
                <a:lnTo>
                  <a:pt x="175945" y="37852"/>
                </a:lnTo>
                <a:lnTo>
                  <a:pt x="182886" y="46533"/>
                </a:lnTo>
                <a:lnTo>
                  <a:pt x="184595" y="52846"/>
                </a:lnTo>
                <a:lnTo>
                  <a:pt x="184591" y="70436"/>
                </a:lnTo>
                <a:lnTo>
                  <a:pt x="182886" y="76964"/>
                </a:lnTo>
                <a:lnTo>
                  <a:pt x="179549" y="81297"/>
                </a:lnTo>
                <a:lnTo>
                  <a:pt x="176078" y="85644"/>
                </a:lnTo>
                <a:lnTo>
                  <a:pt x="171673" y="87825"/>
                </a:lnTo>
                <a:lnTo>
                  <a:pt x="188391" y="87825"/>
                </a:lnTo>
                <a:lnTo>
                  <a:pt x="189561" y="86508"/>
                </a:lnTo>
                <a:lnTo>
                  <a:pt x="194367" y="76437"/>
                </a:lnTo>
                <a:lnTo>
                  <a:pt x="195503" y="69901"/>
                </a:lnTo>
                <a:lnTo>
                  <a:pt x="195568" y="60716"/>
                </a:lnTo>
                <a:lnTo>
                  <a:pt x="195066" y="53015"/>
                </a:lnTo>
                <a:lnTo>
                  <a:pt x="193549" y="46203"/>
                </a:lnTo>
                <a:lnTo>
                  <a:pt x="191007" y="40280"/>
                </a:lnTo>
                <a:lnTo>
                  <a:pt x="187727" y="35671"/>
                </a:lnTo>
                <a:close/>
              </a:path>
              <a:path w="521970" h="99695">
                <a:moveTo>
                  <a:pt x="224269" y="36535"/>
                </a:moveTo>
                <a:lnTo>
                  <a:pt x="213723" y="36535"/>
                </a:lnTo>
                <a:lnTo>
                  <a:pt x="213723" y="95883"/>
                </a:lnTo>
                <a:lnTo>
                  <a:pt x="224269" y="95883"/>
                </a:lnTo>
                <a:lnTo>
                  <a:pt x="224269" y="36535"/>
                </a:lnTo>
                <a:close/>
              </a:path>
              <a:path w="521970" h="99695">
                <a:moveTo>
                  <a:pt x="236417" y="27606"/>
                </a:moveTo>
                <a:lnTo>
                  <a:pt x="204379" y="27606"/>
                </a:lnTo>
                <a:lnTo>
                  <a:pt x="204379" y="36535"/>
                </a:lnTo>
                <a:lnTo>
                  <a:pt x="236417" y="36535"/>
                </a:lnTo>
                <a:lnTo>
                  <a:pt x="236417" y="27606"/>
                </a:lnTo>
                <a:close/>
              </a:path>
              <a:path w="521970" h="99695">
                <a:moveTo>
                  <a:pt x="234015" y="0"/>
                </a:moveTo>
                <a:lnTo>
                  <a:pt x="226405" y="0"/>
                </a:lnTo>
                <a:lnTo>
                  <a:pt x="222801" y="907"/>
                </a:lnTo>
                <a:lnTo>
                  <a:pt x="213723" y="15662"/>
                </a:lnTo>
                <a:lnTo>
                  <a:pt x="213723" y="27606"/>
                </a:lnTo>
                <a:lnTo>
                  <a:pt x="224269" y="27606"/>
                </a:lnTo>
                <a:lnTo>
                  <a:pt x="224269" y="17155"/>
                </a:lnTo>
                <a:lnTo>
                  <a:pt x="224937" y="14344"/>
                </a:lnTo>
                <a:lnTo>
                  <a:pt x="226138" y="12866"/>
                </a:lnTo>
                <a:lnTo>
                  <a:pt x="227473" y="11373"/>
                </a:lnTo>
                <a:lnTo>
                  <a:pt x="229743" y="10626"/>
                </a:lnTo>
                <a:lnTo>
                  <a:pt x="239303" y="10626"/>
                </a:lnTo>
                <a:lnTo>
                  <a:pt x="240823" y="1200"/>
                </a:lnTo>
                <a:lnTo>
                  <a:pt x="237218" y="395"/>
                </a:lnTo>
                <a:lnTo>
                  <a:pt x="234015" y="0"/>
                </a:lnTo>
                <a:close/>
              </a:path>
              <a:path w="521970" h="99695">
                <a:moveTo>
                  <a:pt x="239303" y="10626"/>
                </a:moveTo>
                <a:lnTo>
                  <a:pt x="234949" y="10626"/>
                </a:lnTo>
                <a:lnTo>
                  <a:pt x="237085" y="10802"/>
                </a:lnTo>
                <a:lnTo>
                  <a:pt x="239221" y="11139"/>
                </a:lnTo>
                <a:lnTo>
                  <a:pt x="239303" y="10626"/>
                </a:lnTo>
                <a:close/>
              </a:path>
              <a:path w="521970" h="99695">
                <a:moveTo>
                  <a:pt x="305834" y="12690"/>
                </a:moveTo>
                <a:lnTo>
                  <a:pt x="294487" y="12690"/>
                </a:lnTo>
                <a:lnTo>
                  <a:pt x="294487" y="95883"/>
                </a:lnTo>
                <a:lnTo>
                  <a:pt x="305834" y="95883"/>
                </a:lnTo>
                <a:lnTo>
                  <a:pt x="305834" y="12690"/>
                </a:lnTo>
                <a:close/>
              </a:path>
              <a:path w="521970" h="99695">
                <a:moveTo>
                  <a:pt x="334402" y="1536"/>
                </a:moveTo>
                <a:lnTo>
                  <a:pt x="266187" y="1536"/>
                </a:lnTo>
                <a:lnTo>
                  <a:pt x="266187" y="12690"/>
                </a:lnTo>
                <a:lnTo>
                  <a:pt x="334402" y="12690"/>
                </a:lnTo>
                <a:lnTo>
                  <a:pt x="334402" y="1536"/>
                </a:lnTo>
                <a:close/>
              </a:path>
              <a:path w="521970" h="99695">
                <a:moveTo>
                  <a:pt x="375118" y="26069"/>
                </a:moveTo>
                <a:lnTo>
                  <a:pt x="358831" y="26069"/>
                </a:lnTo>
                <a:lnTo>
                  <a:pt x="352290" y="28587"/>
                </a:lnTo>
                <a:lnTo>
                  <a:pt x="337472" y="61741"/>
                </a:lnTo>
                <a:lnTo>
                  <a:pt x="337973" y="69901"/>
                </a:lnTo>
                <a:lnTo>
                  <a:pt x="357897" y="97428"/>
                </a:lnTo>
                <a:lnTo>
                  <a:pt x="372047" y="97428"/>
                </a:lnTo>
                <a:lnTo>
                  <a:pt x="376987" y="96027"/>
                </a:lnTo>
                <a:lnTo>
                  <a:pt x="386331" y="90416"/>
                </a:lnTo>
                <a:lnTo>
                  <a:pt x="388632" y="87825"/>
                </a:lnTo>
                <a:lnTo>
                  <a:pt x="361368" y="87825"/>
                </a:lnTo>
                <a:lnTo>
                  <a:pt x="356963" y="85644"/>
                </a:lnTo>
                <a:lnTo>
                  <a:pt x="350021" y="76964"/>
                </a:lnTo>
                <a:lnTo>
                  <a:pt x="348285" y="70436"/>
                </a:lnTo>
                <a:lnTo>
                  <a:pt x="348311" y="52846"/>
                </a:lnTo>
                <a:lnTo>
                  <a:pt x="350021" y="46401"/>
                </a:lnTo>
                <a:lnTo>
                  <a:pt x="356963" y="37823"/>
                </a:lnTo>
                <a:lnTo>
                  <a:pt x="361368" y="35671"/>
                </a:lnTo>
                <a:lnTo>
                  <a:pt x="387968" y="35671"/>
                </a:lnTo>
                <a:lnTo>
                  <a:pt x="387666" y="35247"/>
                </a:lnTo>
                <a:lnTo>
                  <a:pt x="382193" y="29128"/>
                </a:lnTo>
                <a:lnTo>
                  <a:pt x="375118" y="26069"/>
                </a:lnTo>
                <a:close/>
              </a:path>
              <a:path w="521970" h="99695">
                <a:moveTo>
                  <a:pt x="387968" y="35671"/>
                </a:moveTo>
                <a:lnTo>
                  <a:pt x="371780" y="35671"/>
                </a:lnTo>
                <a:lnTo>
                  <a:pt x="376186" y="37852"/>
                </a:lnTo>
                <a:lnTo>
                  <a:pt x="383127" y="46533"/>
                </a:lnTo>
                <a:lnTo>
                  <a:pt x="384836" y="52846"/>
                </a:lnTo>
                <a:lnTo>
                  <a:pt x="384832" y="70436"/>
                </a:lnTo>
                <a:lnTo>
                  <a:pt x="383127" y="76964"/>
                </a:lnTo>
                <a:lnTo>
                  <a:pt x="379790" y="81297"/>
                </a:lnTo>
                <a:lnTo>
                  <a:pt x="376319" y="85644"/>
                </a:lnTo>
                <a:lnTo>
                  <a:pt x="371914" y="87825"/>
                </a:lnTo>
                <a:lnTo>
                  <a:pt x="388632" y="87825"/>
                </a:lnTo>
                <a:lnTo>
                  <a:pt x="389802" y="86508"/>
                </a:lnTo>
                <a:lnTo>
                  <a:pt x="394608" y="76437"/>
                </a:lnTo>
                <a:lnTo>
                  <a:pt x="395744" y="69901"/>
                </a:lnTo>
                <a:lnTo>
                  <a:pt x="395809" y="60716"/>
                </a:lnTo>
                <a:lnTo>
                  <a:pt x="395307" y="53015"/>
                </a:lnTo>
                <a:lnTo>
                  <a:pt x="393790" y="46203"/>
                </a:lnTo>
                <a:lnTo>
                  <a:pt x="391248" y="40280"/>
                </a:lnTo>
                <a:lnTo>
                  <a:pt x="387968" y="35671"/>
                </a:lnTo>
                <a:close/>
              </a:path>
              <a:path w="521970" h="99695">
                <a:moveTo>
                  <a:pt x="423843" y="36535"/>
                </a:moveTo>
                <a:lnTo>
                  <a:pt x="413297" y="36535"/>
                </a:lnTo>
                <a:lnTo>
                  <a:pt x="413410" y="83756"/>
                </a:lnTo>
                <a:lnTo>
                  <a:pt x="419171" y="94768"/>
                </a:lnTo>
                <a:lnTo>
                  <a:pt x="421173" y="96084"/>
                </a:lnTo>
                <a:lnTo>
                  <a:pt x="424244" y="96741"/>
                </a:lnTo>
                <a:lnTo>
                  <a:pt x="430384" y="96741"/>
                </a:lnTo>
                <a:lnTo>
                  <a:pt x="433054" y="96399"/>
                </a:lnTo>
                <a:lnTo>
                  <a:pt x="435991" y="95712"/>
                </a:lnTo>
                <a:lnTo>
                  <a:pt x="434574" y="85937"/>
                </a:lnTo>
                <a:lnTo>
                  <a:pt x="428248" y="85937"/>
                </a:lnTo>
                <a:lnTo>
                  <a:pt x="427047" y="85644"/>
                </a:lnTo>
                <a:lnTo>
                  <a:pt x="426246" y="85073"/>
                </a:lnTo>
                <a:lnTo>
                  <a:pt x="425311" y="84503"/>
                </a:lnTo>
                <a:lnTo>
                  <a:pt x="424778" y="83756"/>
                </a:lnTo>
                <a:lnTo>
                  <a:pt x="423977" y="81926"/>
                </a:lnTo>
                <a:lnTo>
                  <a:pt x="423843" y="79818"/>
                </a:lnTo>
                <a:lnTo>
                  <a:pt x="423843" y="36535"/>
                </a:lnTo>
                <a:close/>
              </a:path>
              <a:path w="521970" h="99695">
                <a:moveTo>
                  <a:pt x="434523" y="85586"/>
                </a:moveTo>
                <a:lnTo>
                  <a:pt x="432654" y="85820"/>
                </a:lnTo>
                <a:lnTo>
                  <a:pt x="431052" y="85937"/>
                </a:lnTo>
                <a:lnTo>
                  <a:pt x="434574" y="85937"/>
                </a:lnTo>
                <a:lnTo>
                  <a:pt x="434523" y="85586"/>
                </a:lnTo>
                <a:close/>
              </a:path>
              <a:path w="521970" h="99695">
                <a:moveTo>
                  <a:pt x="434523" y="27606"/>
                </a:moveTo>
                <a:lnTo>
                  <a:pt x="405688" y="27606"/>
                </a:lnTo>
                <a:lnTo>
                  <a:pt x="405688" y="36535"/>
                </a:lnTo>
                <a:lnTo>
                  <a:pt x="434523" y="36535"/>
                </a:lnTo>
                <a:lnTo>
                  <a:pt x="434523" y="27606"/>
                </a:lnTo>
                <a:close/>
              </a:path>
              <a:path w="521970" h="99695">
                <a:moveTo>
                  <a:pt x="423843" y="3776"/>
                </a:moveTo>
                <a:lnTo>
                  <a:pt x="413297" y="10626"/>
                </a:lnTo>
                <a:lnTo>
                  <a:pt x="413297" y="27606"/>
                </a:lnTo>
                <a:lnTo>
                  <a:pt x="423843" y="27606"/>
                </a:lnTo>
                <a:lnTo>
                  <a:pt x="423843" y="3776"/>
                </a:lnTo>
                <a:close/>
              </a:path>
              <a:path w="521970" h="99695">
                <a:moveTo>
                  <a:pt x="489810" y="35671"/>
                </a:moveTo>
                <a:lnTo>
                  <a:pt x="471500" y="35671"/>
                </a:lnTo>
                <a:lnTo>
                  <a:pt x="475505" y="36930"/>
                </a:lnTo>
                <a:lnTo>
                  <a:pt x="478309" y="39448"/>
                </a:lnTo>
                <a:lnTo>
                  <a:pt x="480311" y="41395"/>
                </a:lnTo>
                <a:lnTo>
                  <a:pt x="481245" y="44761"/>
                </a:lnTo>
                <a:lnTo>
                  <a:pt x="481245" y="52490"/>
                </a:lnTo>
                <a:lnTo>
                  <a:pt x="477241" y="54086"/>
                </a:lnTo>
                <a:lnTo>
                  <a:pt x="470966" y="55403"/>
                </a:lnTo>
                <a:lnTo>
                  <a:pt x="462423" y="56428"/>
                </a:lnTo>
                <a:lnTo>
                  <a:pt x="458151" y="56998"/>
                </a:lnTo>
                <a:lnTo>
                  <a:pt x="455081" y="57628"/>
                </a:lnTo>
                <a:lnTo>
                  <a:pt x="453078" y="58316"/>
                </a:lnTo>
                <a:lnTo>
                  <a:pt x="450275" y="59121"/>
                </a:lnTo>
                <a:lnTo>
                  <a:pt x="437860" y="74549"/>
                </a:lnTo>
                <a:lnTo>
                  <a:pt x="437860" y="83595"/>
                </a:lnTo>
                <a:lnTo>
                  <a:pt x="439729" y="88279"/>
                </a:lnTo>
                <a:lnTo>
                  <a:pt x="443333" y="91938"/>
                </a:lnTo>
                <a:lnTo>
                  <a:pt x="447071" y="95598"/>
                </a:lnTo>
                <a:lnTo>
                  <a:pt x="452277" y="97428"/>
                </a:lnTo>
                <a:lnTo>
                  <a:pt x="463357" y="97428"/>
                </a:lnTo>
                <a:lnTo>
                  <a:pt x="467229" y="96684"/>
                </a:lnTo>
                <a:lnTo>
                  <a:pt x="474437" y="93711"/>
                </a:lnTo>
                <a:lnTo>
                  <a:pt x="478175" y="91133"/>
                </a:lnTo>
                <a:lnTo>
                  <a:pt x="481235" y="88338"/>
                </a:lnTo>
                <a:lnTo>
                  <a:pt x="457617" y="88338"/>
                </a:lnTo>
                <a:lnTo>
                  <a:pt x="454547" y="87313"/>
                </a:lnTo>
                <a:lnTo>
                  <a:pt x="450275" y="83185"/>
                </a:lnTo>
                <a:lnTo>
                  <a:pt x="449274" y="80785"/>
                </a:lnTo>
                <a:lnTo>
                  <a:pt x="449207" y="75471"/>
                </a:lnTo>
                <a:lnTo>
                  <a:pt x="449741" y="73641"/>
                </a:lnTo>
                <a:lnTo>
                  <a:pt x="471634" y="64771"/>
                </a:lnTo>
                <a:lnTo>
                  <a:pt x="477374" y="63293"/>
                </a:lnTo>
                <a:lnTo>
                  <a:pt x="481245" y="61580"/>
                </a:lnTo>
                <a:lnTo>
                  <a:pt x="491925" y="61580"/>
                </a:lnTo>
                <a:lnTo>
                  <a:pt x="491815" y="43737"/>
                </a:lnTo>
                <a:lnTo>
                  <a:pt x="491792" y="43107"/>
                </a:lnTo>
                <a:lnTo>
                  <a:pt x="491391" y="41161"/>
                </a:lnTo>
                <a:lnTo>
                  <a:pt x="490857" y="37955"/>
                </a:lnTo>
                <a:lnTo>
                  <a:pt x="489810" y="35671"/>
                </a:lnTo>
                <a:close/>
              </a:path>
              <a:path w="521970" h="99695">
                <a:moveTo>
                  <a:pt x="492568" y="87474"/>
                </a:moveTo>
                <a:lnTo>
                  <a:pt x="482180" y="87474"/>
                </a:lnTo>
                <a:lnTo>
                  <a:pt x="482447" y="90680"/>
                </a:lnTo>
                <a:lnTo>
                  <a:pt x="483248" y="93483"/>
                </a:lnTo>
                <a:lnTo>
                  <a:pt x="484182" y="95883"/>
                </a:lnTo>
                <a:lnTo>
                  <a:pt x="495396" y="95883"/>
                </a:lnTo>
                <a:lnTo>
                  <a:pt x="493927" y="93253"/>
                </a:lnTo>
                <a:lnTo>
                  <a:pt x="493126" y="90504"/>
                </a:lnTo>
                <a:lnTo>
                  <a:pt x="492568" y="87474"/>
                </a:lnTo>
                <a:close/>
              </a:path>
              <a:path w="521970" h="99695">
                <a:moveTo>
                  <a:pt x="491925" y="61580"/>
                </a:moveTo>
                <a:lnTo>
                  <a:pt x="481245" y="61580"/>
                </a:lnTo>
                <a:lnTo>
                  <a:pt x="481162" y="71490"/>
                </a:lnTo>
                <a:lnTo>
                  <a:pt x="480711" y="74725"/>
                </a:lnTo>
                <a:lnTo>
                  <a:pt x="479510" y="77359"/>
                </a:lnTo>
                <a:lnTo>
                  <a:pt x="478042" y="80785"/>
                </a:lnTo>
                <a:lnTo>
                  <a:pt x="475772" y="83478"/>
                </a:lnTo>
                <a:lnTo>
                  <a:pt x="469365" y="87357"/>
                </a:lnTo>
                <a:lnTo>
                  <a:pt x="465760" y="88338"/>
                </a:lnTo>
                <a:lnTo>
                  <a:pt x="481235" y="88338"/>
                </a:lnTo>
                <a:lnTo>
                  <a:pt x="482180" y="87474"/>
                </a:lnTo>
                <a:lnTo>
                  <a:pt x="492568" y="87474"/>
                </a:lnTo>
                <a:lnTo>
                  <a:pt x="492192" y="84795"/>
                </a:lnTo>
                <a:lnTo>
                  <a:pt x="492028" y="80624"/>
                </a:lnTo>
                <a:lnTo>
                  <a:pt x="491925" y="61580"/>
                </a:lnTo>
                <a:close/>
              </a:path>
              <a:path w="521970" h="99695">
                <a:moveTo>
                  <a:pt x="473102" y="26069"/>
                </a:moveTo>
                <a:lnTo>
                  <a:pt x="462423" y="26069"/>
                </a:lnTo>
                <a:lnTo>
                  <a:pt x="457751" y="26874"/>
                </a:lnTo>
                <a:lnTo>
                  <a:pt x="453746" y="28470"/>
                </a:lnTo>
                <a:lnTo>
                  <a:pt x="449607" y="30065"/>
                </a:lnTo>
                <a:lnTo>
                  <a:pt x="439595" y="47001"/>
                </a:lnTo>
                <a:lnTo>
                  <a:pt x="450008" y="48538"/>
                </a:lnTo>
                <a:lnTo>
                  <a:pt x="451076" y="43737"/>
                </a:lnTo>
                <a:lnTo>
                  <a:pt x="452945" y="40399"/>
                </a:lnTo>
                <a:lnTo>
                  <a:pt x="455348" y="38511"/>
                </a:lnTo>
                <a:lnTo>
                  <a:pt x="457617" y="36623"/>
                </a:lnTo>
                <a:lnTo>
                  <a:pt x="461355" y="35671"/>
                </a:lnTo>
                <a:lnTo>
                  <a:pt x="489810" y="35671"/>
                </a:lnTo>
                <a:lnTo>
                  <a:pt x="489656" y="35335"/>
                </a:lnTo>
                <a:lnTo>
                  <a:pt x="488187" y="33271"/>
                </a:lnTo>
                <a:lnTo>
                  <a:pt x="486585" y="31222"/>
                </a:lnTo>
                <a:lnTo>
                  <a:pt x="484182" y="29494"/>
                </a:lnTo>
                <a:lnTo>
                  <a:pt x="477508" y="26757"/>
                </a:lnTo>
                <a:lnTo>
                  <a:pt x="473102" y="26069"/>
                </a:lnTo>
                <a:close/>
              </a:path>
              <a:path w="521970" h="99695">
                <a:moveTo>
                  <a:pt x="521961" y="1536"/>
                </a:moveTo>
                <a:lnTo>
                  <a:pt x="511282" y="1536"/>
                </a:lnTo>
                <a:lnTo>
                  <a:pt x="511282" y="95883"/>
                </a:lnTo>
                <a:lnTo>
                  <a:pt x="521961" y="95883"/>
                </a:lnTo>
                <a:lnTo>
                  <a:pt x="521961" y="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95128" y="5685086"/>
            <a:ext cx="255904" cy="95885"/>
          </a:xfrm>
          <a:custGeom>
            <a:avLst/>
            <a:gdLst/>
            <a:ahLst/>
            <a:cxnLst/>
            <a:rect l="l" t="t" r="r" b="b"/>
            <a:pathLst>
              <a:path w="255905" h="95885">
                <a:moveTo>
                  <a:pt x="39734" y="11153"/>
                </a:moveTo>
                <a:lnTo>
                  <a:pt x="28320" y="11153"/>
                </a:lnTo>
                <a:lnTo>
                  <a:pt x="28320" y="94339"/>
                </a:lnTo>
                <a:lnTo>
                  <a:pt x="39734" y="94339"/>
                </a:lnTo>
                <a:lnTo>
                  <a:pt x="39734" y="11153"/>
                </a:lnTo>
                <a:close/>
              </a:path>
              <a:path w="255905" h="95885">
                <a:moveTo>
                  <a:pt x="68208" y="0"/>
                </a:moveTo>
                <a:lnTo>
                  <a:pt x="0" y="0"/>
                </a:lnTo>
                <a:lnTo>
                  <a:pt x="0" y="11153"/>
                </a:lnTo>
                <a:lnTo>
                  <a:pt x="68208" y="11153"/>
                </a:lnTo>
                <a:lnTo>
                  <a:pt x="68208" y="0"/>
                </a:lnTo>
                <a:close/>
              </a:path>
              <a:path w="255905" h="95885">
                <a:moveTo>
                  <a:pt x="108991" y="24532"/>
                </a:moveTo>
                <a:lnTo>
                  <a:pt x="92718" y="24532"/>
                </a:lnTo>
                <a:lnTo>
                  <a:pt x="86203" y="27050"/>
                </a:lnTo>
                <a:lnTo>
                  <a:pt x="71332" y="60204"/>
                </a:lnTo>
                <a:lnTo>
                  <a:pt x="71835" y="68364"/>
                </a:lnTo>
                <a:lnTo>
                  <a:pt x="91783" y="95891"/>
                </a:lnTo>
                <a:lnTo>
                  <a:pt x="105854" y="95891"/>
                </a:lnTo>
                <a:lnTo>
                  <a:pt x="110886" y="94485"/>
                </a:lnTo>
                <a:lnTo>
                  <a:pt x="120164" y="88879"/>
                </a:lnTo>
                <a:lnTo>
                  <a:pt x="122500" y="86288"/>
                </a:lnTo>
                <a:lnTo>
                  <a:pt x="95214" y="86288"/>
                </a:lnTo>
                <a:lnTo>
                  <a:pt x="90862" y="84107"/>
                </a:lnTo>
                <a:lnTo>
                  <a:pt x="83880" y="75427"/>
                </a:lnTo>
                <a:lnTo>
                  <a:pt x="82132" y="68899"/>
                </a:lnTo>
                <a:lnTo>
                  <a:pt x="82158" y="51309"/>
                </a:lnTo>
                <a:lnTo>
                  <a:pt x="83880" y="44864"/>
                </a:lnTo>
                <a:lnTo>
                  <a:pt x="90862" y="36286"/>
                </a:lnTo>
                <a:lnTo>
                  <a:pt x="95214" y="34134"/>
                </a:lnTo>
                <a:lnTo>
                  <a:pt x="121775" y="34134"/>
                </a:lnTo>
                <a:lnTo>
                  <a:pt x="121472" y="33710"/>
                </a:lnTo>
                <a:lnTo>
                  <a:pt x="115999" y="27591"/>
                </a:lnTo>
                <a:lnTo>
                  <a:pt x="108991" y="24532"/>
                </a:lnTo>
                <a:close/>
              </a:path>
              <a:path w="255905" h="95885">
                <a:moveTo>
                  <a:pt x="121775" y="34134"/>
                </a:moveTo>
                <a:lnTo>
                  <a:pt x="105653" y="34134"/>
                </a:lnTo>
                <a:lnTo>
                  <a:pt x="110005" y="36315"/>
                </a:lnTo>
                <a:lnTo>
                  <a:pt x="116987" y="44996"/>
                </a:lnTo>
                <a:lnTo>
                  <a:pt x="118709" y="51309"/>
                </a:lnTo>
                <a:lnTo>
                  <a:pt x="118705" y="68899"/>
                </a:lnTo>
                <a:lnTo>
                  <a:pt x="117014" y="75427"/>
                </a:lnTo>
                <a:lnTo>
                  <a:pt x="110139" y="84107"/>
                </a:lnTo>
                <a:lnTo>
                  <a:pt x="105747" y="86288"/>
                </a:lnTo>
                <a:lnTo>
                  <a:pt x="122500" y="86288"/>
                </a:lnTo>
                <a:lnTo>
                  <a:pt x="123688" y="84971"/>
                </a:lnTo>
                <a:lnTo>
                  <a:pt x="128494" y="74900"/>
                </a:lnTo>
                <a:lnTo>
                  <a:pt x="129618" y="68364"/>
                </a:lnTo>
                <a:lnTo>
                  <a:pt x="129682" y="59179"/>
                </a:lnTo>
                <a:lnTo>
                  <a:pt x="129169" y="51478"/>
                </a:lnTo>
                <a:lnTo>
                  <a:pt x="127630" y="44666"/>
                </a:lnTo>
                <a:lnTo>
                  <a:pt x="125064" y="38743"/>
                </a:lnTo>
                <a:lnTo>
                  <a:pt x="121775" y="34134"/>
                </a:lnTo>
                <a:close/>
              </a:path>
              <a:path w="255905" h="95885">
                <a:moveTo>
                  <a:pt x="157689" y="34998"/>
                </a:moveTo>
                <a:lnTo>
                  <a:pt x="147210" y="34998"/>
                </a:lnTo>
                <a:lnTo>
                  <a:pt x="147303" y="82219"/>
                </a:lnTo>
                <a:lnTo>
                  <a:pt x="158050" y="95203"/>
                </a:lnTo>
                <a:lnTo>
                  <a:pt x="164204" y="95203"/>
                </a:lnTo>
                <a:lnTo>
                  <a:pt x="166874" y="94866"/>
                </a:lnTo>
                <a:lnTo>
                  <a:pt x="169891" y="94178"/>
                </a:lnTo>
                <a:lnTo>
                  <a:pt x="168383" y="84400"/>
                </a:lnTo>
                <a:lnTo>
                  <a:pt x="162068" y="84400"/>
                </a:lnTo>
                <a:lnTo>
                  <a:pt x="160866" y="84107"/>
                </a:lnTo>
                <a:lnTo>
                  <a:pt x="159198" y="82966"/>
                </a:lnTo>
                <a:lnTo>
                  <a:pt x="158597" y="82219"/>
                </a:lnTo>
                <a:lnTo>
                  <a:pt x="157876" y="80389"/>
                </a:lnTo>
                <a:lnTo>
                  <a:pt x="157689" y="78282"/>
                </a:lnTo>
                <a:lnTo>
                  <a:pt x="157689" y="34998"/>
                </a:lnTo>
                <a:close/>
              </a:path>
              <a:path w="255905" h="95885">
                <a:moveTo>
                  <a:pt x="168329" y="84049"/>
                </a:moveTo>
                <a:lnTo>
                  <a:pt x="166447" y="84283"/>
                </a:lnTo>
                <a:lnTo>
                  <a:pt x="164885" y="84400"/>
                </a:lnTo>
                <a:lnTo>
                  <a:pt x="168383" y="84400"/>
                </a:lnTo>
                <a:lnTo>
                  <a:pt x="168329" y="84049"/>
                </a:lnTo>
                <a:close/>
              </a:path>
              <a:path w="255905" h="95885">
                <a:moveTo>
                  <a:pt x="168329" y="26069"/>
                </a:moveTo>
                <a:lnTo>
                  <a:pt x="139547" y="26069"/>
                </a:lnTo>
                <a:lnTo>
                  <a:pt x="139547" y="34998"/>
                </a:lnTo>
                <a:lnTo>
                  <a:pt x="168329" y="34998"/>
                </a:lnTo>
                <a:lnTo>
                  <a:pt x="168329" y="26069"/>
                </a:lnTo>
                <a:close/>
              </a:path>
              <a:path w="255905" h="95885">
                <a:moveTo>
                  <a:pt x="157689" y="2239"/>
                </a:moveTo>
                <a:lnTo>
                  <a:pt x="147210" y="9089"/>
                </a:lnTo>
                <a:lnTo>
                  <a:pt x="147210" y="26069"/>
                </a:lnTo>
                <a:lnTo>
                  <a:pt x="157689" y="26069"/>
                </a:lnTo>
                <a:lnTo>
                  <a:pt x="157689" y="2239"/>
                </a:lnTo>
                <a:close/>
              </a:path>
              <a:path w="255905" h="95885">
                <a:moveTo>
                  <a:pt x="223696" y="34134"/>
                </a:moveTo>
                <a:lnTo>
                  <a:pt x="205400" y="34134"/>
                </a:lnTo>
                <a:lnTo>
                  <a:pt x="209418" y="35393"/>
                </a:lnTo>
                <a:lnTo>
                  <a:pt x="212128" y="37911"/>
                </a:lnTo>
                <a:lnTo>
                  <a:pt x="214117" y="39858"/>
                </a:lnTo>
                <a:lnTo>
                  <a:pt x="215105" y="43224"/>
                </a:lnTo>
                <a:lnTo>
                  <a:pt x="215105" y="50953"/>
                </a:lnTo>
                <a:lnTo>
                  <a:pt x="211034" y="52549"/>
                </a:lnTo>
                <a:lnTo>
                  <a:pt x="204773" y="53866"/>
                </a:lnTo>
                <a:lnTo>
                  <a:pt x="196336" y="54891"/>
                </a:lnTo>
                <a:lnTo>
                  <a:pt x="192051" y="55461"/>
                </a:lnTo>
                <a:lnTo>
                  <a:pt x="188927" y="56091"/>
                </a:lnTo>
                <a:lnTo>
                  <a:pt x="186938" y="56779"/>
                </a:lnTo>
                <a:lnTo>
                  <a:pt x="184121" y="57584"/>
                </a:lnTo>
                <a:lnTo>
                  <a:pt x="171773" y="73012"/>
                </a:lnTo>
                <a:lnTo>
                  <a:pt x="171773" y="82058"/>
                </a:lnTo>
                <a:lnTo>
                  <a:pt x="173588" y="86742"/>
                </a:lnTo>
                <a:lnTo>
                  <a:pt x="180891" y="94061"/>
                </a:lnTo>
                <a:lnTo>
                  <a:pt x="186164" y="95891"/>
                </a:lnTo>
                <a:lnTo>
                  <a:pt x="197217" y="95891"/>
                </a:lnTo>
                <a:lnTo>
                  <a:pt x="201102" y="95144"/>
                </a:lnTo>
                <a:lnTo>
                  <a:pt x="208297" y="92173"/>
                </a:lnTo>
                <a:lnTo>
                  <a:pt x="212075" y="89596"/>
                </a:lnTo>
                <a:lnTo>
                  <a:pt x="215104" y="86801"/>
                </a:lnTo>
                <a:lnTo>
                  <a:pt x="191477" y="86801"/>
                </a:lnTo>
                <a:lnTo>
                  <a:pt x="188380" y="85776"/>
                </a:lnTo>
                <a:lnTo>
                  <a:pt x="184108" y="81648"/>
                </a:lnTo>
                <a:lnTo>
                  <a:pt x="183094" y="79248"/>
                </a:lnTo>
                <a:lnTo>
                  <a:pt x="183026" y="73934"/>
                </a:lnTo>
                <a:lnTo>
                  <a:pt x="183534" y="72104"/>
                </a:lnTo>
                <a:lnTo>
                  <a:pt x="205507" y="63234"/>
                </a:lnTo>
                <a:lnTo>
                  <a:pt x="211247" y="61756"/>
                </a:lnTo>
                <a:lnTo>
                  <a:pt x="215105" y="60043"/>
                </a:lnTo>
                <a:lnTo>
                  <a:pt x="225745" y="60043"/>
                </a:lnTo>
                <a:lnTo>
                  <a:pt x="225659" y="43224"/>
                </a:lnTo>
                <a:lnTo>
                  <a:pt x="225584" y="41570"/>
                </a:lnTo>
                <a:lnTo>
                  <a:pt x="225277" y="39624"/>
                </a:lnTo>
                <a:lnTo>
                  <a:pt x="224650" y="36418"/>
                </a:lnTo>
                <a:lnTo>
                  <a:pt x="223696" y="34134"/>
                </a:lnTo>
                <a:close/>
              </a:path>
              <a:path w="255905" h="95885">
                <a:moveTo>
                  <a:pt x="226416" y="85937"/>
                </a:moveTo>
                <a:lnTo>
                  <a:pt x="216040" y="85937"/>
                </a:lnTo>
                <a:lnTo>
                  <a:pt x="216342" y="88967"/>
                </a:lnTo>
                <a:lnTo>
                  <a:pt x="216468" y="89596"/>
                </a:lnTo>
                <a:lnTo>
                  <a:pt x="217027" y="91938"/>
                </a:lnTo>
                <a:lnTo>
                  <a:pt x="218069" y="94339"/>
                </a:lnTo>
                <a:lnTo>
                  <a:pt x="229175" y="94339"/>
                </a:lnTo>
                <a:lnTo>
                  <a:pt x="227827" y="91719"/>
                </a:lnTo>
                <a:lnTo>
                  <a:pt x="226919" y="88967"/>
                </a:lnTo>
                <a:lnTo>
                  <a:pt x="226416" y="85937"/>
                </a:lnTo>
                <a:close/>
              </a:path>
              <a:path w="255905" h="95885">
                <a:moveTo>
                  <a:pt x="225745" y="60043"/>
                </a:moveTo>
                <a:lnTo>
                  <a:pt x="215105" y="60043"/>
                </a:lnTo>
                <a:lnTo>
                  <a:pt x="215015" y="69953"/>
                </a:lnTo>
                <a:lnTo>
                  <a:pt x="214531" y="73188"/>
                </a:lnTo>
                <a:lnTo>
                  <a:pt x="211915" y="79248"/>
                </a:lnTo>
                <a:lnTo>
                  <a:pt x="209605" y="81941"/>
                </a:lnTo>
                <a:lnTo>
                  <a:pt x="203237" y="85820"/>
                </a:lnTo>
                <a:lnTo>
                  <a:pt x="199620" y="86801"/>
                </a:lnTo>
                <a:lnTo>
                  <a:pt x="215104" y="86801"/>
                </a:lnTo>
                <a:lnTo>
                  <a:pt x="216040" y="85937"/>
                </a:lnTo>
                <a:lnTo>
                  <a:pt x="226416" y="85937"/>
                </a:lnTo>
                <a:lnTo>
                  <a:pt x="225972" y="83258"/>
                </a:lnTo>
                <a:lnTo>
                  <a:pt x="225832" y="79087"/>
                </a:lnTo>
                <a:lnTo>
                  <a:pt x="225745" y="60043"/>
                </a:lnTo>
                <a:close/>
              </a:path>
              <a:path w="255905" h="95885">
                <a:moveTo>
                  <a:pt x="206962" y="24532"/>
                </a:moveTo>
                <a:lnTo>
                  <a:pt x="196336" y="24532"/>
                </a:lnTo>
                <a:lnTo>
                  <a:pt x="191637" y="25337"/>
                </a:lnTo>
                <a:lnTo>
                  <a:pt x="173495" y="45464"/>
                </a:lnTo>
                <a:lnTo>
                  <a:pt x="183814" y="47001"/>
                </a:lnTo>
                <a:lnTo>
                  <a:pt x="184962" y="42200"/>
                </a:lnTo>
                <a:lnTo>
                  <a:pt x="186738" y="38848"/>
                </a:lnTo>
                <a:lnTo>
                  <a:pt x="191530" y="35086"/>
                </a:lnTo>
                <a:lnTo>
                  <a:pt x="195188" y="34134"/>
                </a:lnTo>
                <a:lnTo>
                  <a:pt x="223696" y="34134"/>
                </a:lnTo>
                <a:lnTo>
                  <a:pt x="223555" y="33798"/>
                </a:lnTo>
                <a:lnTo>
                  <a:pt x="220418" y="29685"/>
                </a:lnTo>
                <a:lnTo>
                  <a:pt x="217975" y="27957"/>
                </a:lnTo>
                <a:lnTo>
                  <a:pt x="211301" y="25220"/>
                </a:lnTo>
                <a:lnTo>
                  <a:pt x="206962" y="24532"/>
                </a:lnTo>
                <a:close/>
              </a:path>
              <a:path w="255905" h="95885">
                <a:moveTo>
                  <a:pt x="255781" y="0"/>
                </a:moveTo>
                <a:lnTo>
                  <a:pt x="245141" y="0"/>
                </a:lnTo>
                <a:lnTo>
                  <a:pt x="245141" y="94339"/>
                </a:lnTo>
                <a:lnTo>
                  <a:pt x="255781" y="94339"/>
                </a:lnTo>
                <a:lnTo>
                  <a:pt x="25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0134" y="3343066"/>
            <a:ext cx="331470" cy="122555"/>
          </a:xfrm>
          <a:custGeom>
            <a:avLst/>
            <a:gdLst/>
            <a:ahLst/>
            <a:cxnLst/>
            <a:rect l="l" t="t" r="r" b="b"/>
            <a:pathLst>
              <a:path w="331469" h="122554">
                <a:moveTo>
                  <a:pt x="9542" y="26054"/>
                </a:moveTo>
                <a:lnTo>
                  <a:pt x="0" y="26054"/>
                </a:lnTo>
                <a:lnTo>
                  <a:pt x="0" y="94412"/>
                </a:lnTo>
                <a:lnTo>
                  <a:pt x="10481" y="94412"/>
                </a:lnTo>
                <a:lnTo>
                  <a:pt x="10481" y="53720"/>
                </a:lnTo>
                <a:lnTo>
                  <a:pt x="11106" y="49182"/>
                </a:lnTo>
                <a:lnTo>
                  <a:pt x="12358" y="45083"/>
                </a:lnTo>
                <a:lnTo>
                  <a:pt x="13089" y="42302"/>
                </a:lnTo>
                <a:lnTo>
                  <a:pt x="14370" y="40253"/>
                </a:lnTo>
                <a:lnTo>
                  <a:pt x="16186" y="38643"/>
                </a:lnTo>
                <a:lnTo>
                  <a:pt x="18015" y="37179"/>
                </a:lnTo>
                <a:lnTo>
                  <a:pt x="20124" y="36301"/>
                </a:lnTo>
                <a:lnTo>
                  <a:pt x="9542" y="36301"/>
                </a:lnTo>
                <a:lnTo>
                  <a:pt x="9542" y="26054"/>
                </a:lnTo>
                <a:close/>
              </a:path>
              <a:path w="331469" h="122554">
                <a:moveTo>
                  <a:pt x="26545" y="24591"/>
                </a:moveTo>
                <a:lnTo>
                  <a:pt x="20498" y="24591"/>
                </a:lnTo>
                <a:lnTo>
                  <a:pt x="18228" y="25323"/>
                </a:lnTo>
                <a:lnTo>
                  <a:pt x="16186" y="26786"/>
                </a:lnTo>
                <a:lnTo>
                  <a:pt x="14157" y="28396"/>
                </a:lnTo>
                <a:lnTo>
                  <a:pt x="11941" y="31617"/>
                </a:lnTo>
                <a:lnTo>
                  <a:pt x="9542" y="36301"/>
                </a:lnTo>
                <a:lnTo>
                  <a:pt x="25023" y="36301"/>
                </a:lnTo>
                <a:lnTo>
                  <a:pt x="27586" y="37179"/>
                </a:lnTo>
                <a:lnTo>
                  <a:pt x="30189" y="38936"/>
                </a:lnTo>
                <a:lnTo>
                  <a:pt x="33794" y="28104"/>
                </a:lnTo>
                <a:lnTo>
                  <a:pt x="30136" y="25762"/>
                </a:lnTo>
                <a:lnTo>
                  <a:pt x="26545" y="24591"/>
                </a:lnTo>
                <a:close/>
              </a:path>
              <a:path w="331469" h="122554">
                <a:moveTo>
                  <a:pt x="74042" y="24591"/>
                </a:moveTo>
                <a:lnTo>
                  <a:pt x="57155" y="24591"/>
                </a:lnTo>
                <a:lnTo>
                  <a:pt x="50160" y="27665"/>
                </a:lnTo>
                <a:lnTo>
                  <a:pt x="36610" y="60746"/>
                </a:lnTo>
                <a:lnTo>
                  <a:pt x="37113" y="68623"/>
                </a:lnTo>
                <a:lnTo>
                  <a:pt x="57262" y="95876"/>
                </a:lnTo>
                <a:lnTo>
                  <a:pt x="73521" y="95876"/>
                </a:lnTo>
                <a:lnTo>
                  <a:pt x="79475" y="93973"/>
                </a:lnTo>
                <a:lnTo>
                  <a:pt x="84161" y="90021"/>
                </a:lnTo>
                <a:lnTo>
                  <a:pt x="88860" y="86215"/>
                </a:lnTo>
                <a:lnTo>
                  <a:pt x="61120" y="86215"/>
                </a:lnTo>
                <a:lnTo>
                  <a:pt x="56781" y="84312"/>
                </a:lnTo>
                <a:lnTo>
                  <a:pt x="49906" y="76408"/>
                </a:lnTo>
                <a:lnTo>
                  <a:pt x="47971" y="70699"/>
                </a:lnTo>
                <a:lnTo>
                  <a:pt x="47557" y="63088"/>
                </a:lnTo>
                <a:lnTo>
                  <a:pt x="94013" y="63088"/>
                </a:lnTo>
                <a:lnTo>
                  <a:pt x="94013" y="60014"/>
                </a:lnTo>
                <a:lnTo>
                  <a:pt x="93624" y="53720"/>
                </a:lnTo>
                <a:lnTo>
                  <a:pt x="48184" y="53720"/>
                </a:lnTo>
                <a:lnTo>
                  <a:pt x="48491" y="47572"/>
                </a:lnTo>
                <a:lnTo>
                  <a:pt x="50293" y="42888"/>
                </a:lnTo>
                <a:lnTo>
                  <a:pt x="53577" y="39228"/>
                </a:lnTo>
                <a:lnTo>
                  <a:pt x="56861" y="35715"/>
                </a:lnTo>
                <a:lnTo>
                  <a:pt x="60960" y="33959"/>
                </a:lnTo>
                <a:lnTo>
                  <a:pt x="86222" y="33959"/>
                </a:lnTo>
                <a:lnTo>
                  <a:pt x="86123" y="33812"/>
                </a:lnTo>
                <a:lnTo>
                  <a:pt x="80850" y="27665"/>
                </a:lnTo>
                <a:lnTo>
                  <a:pt x="74042" y="24591"/>
                </a:lnTo>
                <a:close/>
              </a:path>
              <a:path w="331469" h="122554">
                <a:moveTo>
                  <a:pt x="82759" y="72456"/>
                </a:moveTo>
                <a:lnTo>
                  <a:pt x="70184" y="86215"/>
                </a:lnTo>
                <a:lnTo>
                  <a:pt x="88860" y="86215"/>
                </a:lnTo>
                <a:lnTo>
                  <a:pt x="92037" y="80799"/>
                </a:lnTo>
                <a:lnTo>
                  <a:pt x="93706" y="73773"/>
                </a:lnTo>
                <a:lnTo>
                  <a:pt x="82759" y="72456"/>
                </a:lnTo>
                <a:close/>
              </a:path>
              <a:path w="331469" h="122554">
                <a:moveTo>
                  <a:pt x="86222" y="33959"/>
                </a:moveTo>
                <a:lnTo>
                  <a:pt x="71185" y="33959"/>
                </a:lnTo>
                <a:lnTo>
                  <a:pt x="75564" y="36154"/>
                </a:lnTo>
                <a:lnTo>
                  <a:pt x="78995" y="40692"/>
                </a:lnTo>
                <a:lnTo>
                  <a:pt x="81197" y="43473"/>
                </a:lnTo>
                <a:lnTo>
                  <a:pt x="82492" y="47865"/>
                </a:lnTo>
                <a:lnTo>
                  <a:pt x="82906" y="53720"/>
                </a:lnTo>
                <a:lnTo>
                  <a:pt x="93624" y="53720"/>
                </a:lnTo>
                <a:lnTo>
                  <a:pt x="93520" y="52029"/>
                </a:lnTo>
                <a:lnTo>
                  <a:pt x="92040" y="44992"/>
                </a:lnTo>
                <a:lnTo>
                  <a:pt x="89575" y="38915"/>
                </a:lnTo>
                <a:lnTo>
                  <a:pt x="86222" y="33959"/>
                </a:lnTo>
                <a:close/>
              </a:path>
              <a:path w="331469" h="122554">
                <a:moveTo>
                  <a:pt x="108256" y="99974"/>
                </a:moveTo>
                <a:lnTo>
                  <a:pt x="108268" y="107732"/>
                </a:lnTo>
                <a:lnTo>
                  <a:pt x="110392" y="113002"/>
                </a:lnTo>
                <a:lnTo>
                  <a:pt x="119577" y="120321"/>
                </a:lnTo>
                <a:lnTo>
                  <a:pt x="125571" y="122077"/>
                </a:lnTo>
                <a:lnTo>
                  <a:pt x="139227" y="122077"/>
                </a:lnTo>
                <a:lnTo>
                  <a:pt x="144500" y="120906"/>
                </a:lnTo>
                <a:lnTo>
                  <a:pt x="153044" y="115637"/>
                </a:lnTo>
                <a:lnTo>
                  <a:pt x="155789" y="112563"/>
                </a:lnTo>
                <a:lnTo>
                  <a:pt x="128334" y="112563"/>
                </a:lnTo>
                <a:lnTo>
                  <a:pt x="124783" y="111392"/>
                </a:lnTo>
                <a:lnTo>
                  <a:pt x="122180" y="109343"/>
                </a:lnTo>
                <a:lnTo>
                  <a:pt x="120191" y="107732"/>
                </a:lnTo>
                <a:lnTo>
                  <a:pt x="119003" y="105098"/>
                </a:lnTo>
                <a:lnTo>
                  <a:pt x="118576" y="101731"/>
                </a:lnTo>
                <a:lnTo>
                  <a:pt x="108256" y="99974"/>
                </a:lnTo>
                <a:close/>
              </a:path>
              <a:path w="331469" h="122554">
                <a:moveTo>
                  <a:pt x="161133" y="85483"/>
                </a:moveTo>
                <a:lnTo>
                  <a:pt x="150334" y="85483"/>
                </a:lnTo>
                <a:lnTo>
                  <a:pt x="150366" y="94412"/>
                </a:lnTo>
                <a:lnTo>
                  <a:pt x="150187" y="97925"/>
                </a:lnTo>
                <a:lnTo>
                  <a:pt x="137719" y="112563"/>
                </a:lnTo>
                <a:lnTo>
                  <a:pt x="155789" y="112563"/>
                </a:lnTo>
                <a:lnTo>
                  <a:pt x="156181" y="112124"/>
                </a:lnTo>
                <a:lnTo>
                  <a:pt x="158157" y="107732"/>
                </a:lnTo>
                <a:lnTo>
                  <a:pt x="160146" y="103195"/>
                </a:lnTo>
                <a:lnTo>
                  <a:pt x="161133" y="95730"/>
                </a:lnTo>
                <a:lnTo>
                  <a:pt x="161133" y="85483"/>
                </a:lnTo>
                <a:close/>
              </a:path>
              <a:path w="331469" h="122554">
                <a:moveTo>
                  <a:pt x="140535" y="24591"/>
                </a:moveTo>
                <a:lnTo>
                  <a:pt x="127600" y="24591"/>
                </a:lnTo>
                <a:lnTo>
                  <a:pt x="122807" y="26054"/>
                </a:lnTo>
                <a:lnTo>
                  <a:pt x="114664" y="31910"/>
                </a:lnTo>
                <a:lnTo>
                  <a:pt x="111567" y="36154"/>
                </a:lnTo>
                <a:lnTo>
                  <a:pt x="107295" y="47279"/>
                </a:lnTo>
                <a:lnTo>
                  <a:pt x="106227" y="53280"/>
                </a:lnTo>
                <a:lnTo>
                  <a:pt x="106227" y="69235"/>
                </a:lnTo>
                <a:lnTo>
                  <a:pt x="108564" y="77286"/>
                </a:lnTo>
                <a:lnTo>
                  <a:pt x="113263" y="84166"/>
                </a:lnTo>
                <a:lnTo>
                  <a:pt x="117948" y="90899"/>
                </a:lnTo>
                <a:lnTo>
                  <a:pt x="124583" y="94412"/>
                </a:lnTo>
                <a:lnTo>
                  <a:pt x="140015" y="94412"/>
                </a:lnTo>
                <a:lnTo>
                  <a:pt x="145742" y="91338"/>
                </a:lnTo>
                <a:lnTo>
                  <a:pt x="150334" y="85483"/>
                </a:lnTo>
                <a:lnTo>
                  <a:pt x="161133" y="85483"/>
                </a:lnTo>
                <a:lnTo>
                  <a:pt x="161133" y="84751"/>
                </a:lnTo>
                <a:lnTo>
                  <a:pt x="129162" y="84751"/>
                </a:lnTo>
                <a:lnTo>
                  <a:pt x="125103" y="82702"/>
                </a:lnTo>
                <a:lnTo>
                  <a:pt x="118629" y="74505"/>
                </a:lnTo>
                <a:lnTo>
                  <a:pt x="117050" y="68064"/>
                </a:lnTo>
                <a:lnTo>
                  <a:pt x="117014" y="50792"/>
                </a:lnTo>
                <a:lnTo>
                  <a:pt x="118656" y="44644"/>
                </a:lnTo>
                <a:lnTo>
                  <a:pt x="125224" y="36154"/>
                </a:lnTo>
                <a:lnTo>
                  <a:pt x="129215" y="34105"/>
                </a:lnTo>
                <a:lnTo>
                  <a:pt x="151320" y="34105"/>
                </a:lnTo>
                <a:lnTo>
                  <a:pt x="146636" y="27811"/>
                </a:lnTo>
                <a:lnTo>
                  <a:pt x="140535" y="24591"/>
                </a:lnTo>
                <a:close/>
              </a:path>
              <a:path w="331469" h="122554">
                <a:moveTo>
                  <a:pt x="151320" y="34105"/>
                </a:moveTo>
                <a:lnTo>
                  <a:pt x="138706" y="34105"/>
                </a:lnTo>
                <a:lnTo>
                  <a:pt x="142805" y="36301"/>
                </a:lnTo>
                <a:lnTo>
                  <a:pt x="146195" y="40546"/>
                </a:lnTo>
                <a:lnTo>
                  <a:pt x="149586" y="44644"/>
                </a:lnTo>
                <a:lnTo>
                  <a:pt x="151242" y="50792"/>
                </a:lnTo>
                <a:lnTo>
                  <a:pt x="151282" y="68064"/>
                </a:lnTo>
                <a:lnTo>
                  <a:pt x="149626" y="74505"/>
                </a:lnTo>
                <a:lnTo>
                  <a:pt x="143058" y="82702"/>
                </a:lnTo>
                <a:lnTo>
                  <a:pt x="138973" y="84751"/>
                </a:lnTo>
                <a:lnTo>
                  <a:pt x="161133" y="84751"/>
                </a:lnTo>
                <a:lnTo>
                  <a:pt x="161133" y="34252"/>
                </a:lnTo>
                <a:lnTo>
                  <a:pt x="151428" y="34252"/>
                </a:lnTo>
                <a:lnTo>
                  <a:pt x="151320" y="34105"/>
                </a:lnTo>
                <a:close/>
              </a:path>
              <a:path w="331469" h="122554">
                <a:moveTo>
                  <a:pt x="161133" y="26054"/>
                </a:moveTo>
                <a:lnTo>
                  <a:pt x="151428" y="26054"/>
                </a:lnTo>
                <a:lnTo>
                  <a:pt x="151428" y="34252"/>
                </a:lnTo>
                <a:lnTo>
                  <a:pt x="161133" y="34252"/>
                </a:lnTo>
                <a:lnTo>
                  <a:pt x="161133" y="26054"/>
                </a:lnTo>
                <a:close/>
              </a:path>
              <a:path w="331469" h="122554">
                <a:moveTo>
                  <a:pt x="191009" y="0"/>
                </a:moveTo>
                <a:lnTo>
                  <a:pt x="180370" y="0"/>
                </a:lnTo>
                <a:lnTo>
                  <a:pt x="180370" y="13320"/>
                </a:lnTo>
                <a:lnTo>
                  <a:pt x="191009" y="13320"/>
                </a:lnTo>
                <a:lnTo>
                  <a:pt x="191009" y="0"/>
                </a:lnTo>
                <a:close/>
              </a:path>
              <a:path w="331469" h="122554">
                <a:moveTo>
                  <a:pt x="191009" y="26054"/>
                </a:moveTo>
                <a:lnTo>
                  <a:pt x="180370" y="26054"/>
                </a:lnTo>
                <a:lnTo>
                  <a:pt x="180370" y="94412"/>
                </a:lnTo>
                <a:lnTo>
                  <a:pt x="191009" y="94412"/>
                </a:lnTo>
                <a:lnTo>
                  <a:pt x="191009" y="26054"/>
                </a:lnTo>
                <a:close/>
              </a:path>
              <a:path w="331469" h="122554">
                <a:moveTo>
                  <a:pt x="244153" y="24591"/>
                </a:moveTo>
                <a:lnTo>
                  <a:pt x="227880" y="24591"/>
                </a:lnTo>
                <a:lnTo>
                  <a:pt x="221366" y="27079"/>
                </a:lnTo>
                <a:lnTo>
                  <a:pt x="206495" y="60160"/>
                </a:lnTo>
                <a:lnTo>
                  <a:pt x="206972" y="67918"/>
                </a:lnTo>
                <a:lnTo>
                  <a:pt x="226946" y="95876"/>
                </a:lnTo>
                <a:lnTo>
                  <a:pt x="241016" y="95876"/>
                </a:lnTo>
                <a:lnTo>
                  <a:pt x="246049" y="94559"/>
                </a:lnTo>
                <a:lnTo>
                  <a:pt x="250695" y="91631"/>
                </a:lnTo>
                <a:lnTo>
                  <a:pt x="255327" y="88850"/>
                </a:lnTo>
                <a:lnTo>
                  <a:pt x="257676" y="86215"/>
                </a:lnTo>
                <a:lnTo>
                  <a:pt x="230377" y="86215"/>
                </a:lnTo>
                <a:lnTo>
                  <a:pt x="226025" y="84166"/>
                </a:lnTo>
                <a:lnTo>
                  <a:pt x="219043" y="75383"/>
                </a:lnTo>
                <a:lnTo>
                  <a:pt x="217294" y="68943"/>
                </a:lnTo>
                <a:lnTo>
                  <a:pt x="217309" y="51323"/>
                </a:lnTo>
                <a:lnTo>
                  <a:pt x="219043" y="44791"/>
                </a:lnTo>
                <a:lnTo>
                  <a:pt x="226025" y="36301"/>
                </a:lnTo>
                <a:lnTo>
                  <a:pt x="230377" y="34105"/>
                </a:lnTo>
                <a:lnTo>
                  <a:pt x="256947" y="34105"/>
                </a:lnTo>
                <a:lnTo>
                  <a:pt x="256635" y="33666"/>
                </a:lnTo>
                <a:lnTo>
                  <a:pt x="251162" y="27518"/>
                </a:lnTo>
                <a:lnTo>
                  <a:pt x="244153" y="24591"/>
                </a:lnTo>
                <a:close/>
              </a:path>
              <a:path w="331469" h="122554">
                <a:moveTo>
                  <a:pt x="256947" y="34105"/>
                </a:moveTo>
                <a:lnTo>
                  <a:pt x="240816" y="34105"/>
                </a:lnTo>
                <a:lnTo>
                  <a:pt x="245168" y="36301"/>
                </a:lnTo>
                <a:lnTo>
                  <a:pt x="248652" y="40692"/>
                </a:lnTo>
                <a:lnTo>
                  <a:pt x="252150" y="44937"/>
                </a:lnTo>
                <a:lnTo>
                  <a:pt x="253884" y="51323"/>
                </a:lnTo>
                <a:lnTo>
                  <a:pt x="253860" y="68943"/>
                </a:lnTo>
                <a:lnTo>
                  <a:pt x="252176" y="75383"/>
                </a:lnTo>
                <a:lnTo>
                  <a:pt x="245301" y="84166"/>
                </a:lnTo>
                <a:lnTo>
                  <a:pt x="240909" y="86215"/>
                </a:lnTo>
                <a:lnTo>
                  <a:pt x="257676" y="86215"/>
                </a:lnTo>
                <a:lnTo>
                  <a:pt x="258851" y="84898"/>
                </a:lnTo>
                <a:lnTo>
                  <a:pt x="263644" y="74944"/>
                </a:lnTo>
                <a:lnTo>
                  <a:pt x="264774" y="68334"/>
                </a:lnTo>
                <a:lnTo>
                  <a:pt x="264845" y="59136"/>
                </a:lnTo>
                <a:lnTo>
                  <a:pt x="264332" y="51451"/>
                </a:lnTo>
                <a:lnTo>
                  <a:pt x="262793" y="44644"/>
                </a:lnTo>
                <a:lnTo>
                  <a:pt x="260227" y="38716"/>
                </a:lnTo>
                <a:lnTo>
                  <a:pt x="256947" y="34105"/>
                </a:lnTo>
                <a:close/>
              </a:path>
              <a:path w="331469" h="122554">
                <a:moveTo>
                  <a:pt x="289875" y="26054"/>
                </a:moveTo>
                <a:lnTo>
                  <a:pt x="280490" y="26054"/>
                </a:lnTo>
                <a:lnTo>
                  <a:pt x="280490" y="94412"/>
                </a:lnTo>
                <a:lnTo>
                  <a:pt x="290970" y="94412"/>
                </a:lnTo>
                <a:lnTo>
                  <a:pt x="291050" y="48011"/>
                </a:lnTo>
                <a:lnTo>
                  <a:pt x="292612" y="42302"/>
                </a:lnTo>
                <a:lnTo>
                  <a:pt x="295909" y="39228"/>
                </a:lnTo>
                <a:lnTo>
                  <a:pt x="299193" y="36008"/>
                </a:lnTo>
                <a:lnTo>
                  <a:pt x="299970" y="35715"/>
                </a:lnTo>
                <a:lnTo>
                  <a:pt x="289875" y="35715"/>
                </a:lnTo>
                <a:lnTo>
                  <a:pt x="289875" y="26054"/>
                </a:lnTo>
                <a:close/>
              </a:path>
              <a:path w="331469" h="122554">
                <a:moveTo>
                  <a:pt x="328536" y="34544"/>
                </a:moveTo>
                <a:lnTo>
                  <a:pt x="310366" y="34544"/>
                </a:lnTo>
                <a:lnTo>
                  <a:pt x="312823" y="35130"/>
                </a:lnTo>
                <a:lnTo>
                  <a:pt x="317001" y="38057"/>
                </a:lnTo>
                <a:lnTo>
                  <a:pt x="320539" y="94412"/>
                </a:lnTo>
                <a:lnTo>
                  <a:pt x="331018" y="94412"/>
                </a:lnTo>
                <a:lnTo>
                  <a:pt x="330922" y="44498"/>
                </a:lnTo>
                <a:lnTo>
                  <a:pt x="328829" y="34983"/>
                </a:lnTo>
                <a:lnTo>
                  <a:pt x="328536" y="34544"/>
                </a:lnTo>
                <a:close/>
              </a:path>
              <a:path w="331469" h="122554">
                <a:moveTo>
                  <a:pt x="313504" y="24591"/>
                </a:moveTo>
                <a:lnTo>
                  <a:pt x="301089" y="24591"/>
                </a:lnTo>
                <a:lnTo>
                  <a:pt x="294467" y="28250"/>
                </a:lnTo>
                <a:lnTo>
                  <a:pt x="289875" y="35715"/>
                </a:lnTo>
                <a:lnTo>
                  <a:pt x="299970" y="35715"/>
                </a:lnTo>
                <a:lnTo>
                  <a:pt x="303078" y="34544"/>
                </a:lnTo>
                <a:lnTo>
                  <a:pt x="328536" y="34544"/>
                </a:lnTo>
                <a:lnTo>
                  <a:pt x="327267" y="32641"/>
                </a:lnTo>
                <a:lnTo>
                  <a:pt x="325705" y="30153"/>
                </a:lnTo>
                <a:lnTo>
                  <a:pt x="323329" y="28250"/>
                </a:lnTo>
                <a:lnTo>
                  <a:pt x="316974" y="25323"/>
                </a:lnTo>
                <a:lnTo>
                  <a:pt x="313504" y="2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74260" y="6620357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4">
                <a:moveTo>
                  <a:pt x="31504" y="22117"/>
                </a:moveTo>
                <a:lnTo>
                  <a:pt x="21092" y="22117"/>
                </a:lnTo>
                <a:lnTo>
                  <a:pt x="21092" y="95883"/>
                </a:lnTo>
                <a:lnTo>
                  <a:pt x="31504" y="95883"/>
                </a:lnTo>
                <a:lnTo>
                  <a:pt x="31504" y="22117"/>
                </a:lnTo>
                <a:close/>
              </a:path>
              <a:path w="396875" h="114934">
                <a:moveTo>
                  <a:pt x="31504" y="1200"/>
                </a:moveTo>
                <a:lnTo>
                  <a:pt x="24829" y="1200"/>
                </a:lnTo>
                <a:lnTo>
                  <a:pt x="22960" y="5313"/>
                </a:lnTo>
                <a:lnTo>
                  <a:pt x="19757" y="9514"/>
                </a:lnTo>
                <a:lnTo>
                  <a:pt x="10946" y="18092"/>
                </a:lnTo>
                <a:lnTo>
                  <a:pt x="5740" y="21780"/>
                </a:lnTo>
                <a:lnTo>
                  <a:pt x="0" y="24869"/>
                </a:lnTo>
                <a:lnTo>
                  <a:pt x="0" y="36023"/>
                </a:lnTo>
                <a:lnTo>
                  <a:pt x="21092" y="22117"/>
                </a:lnTo>
                <a:lnTo>
                  <a:pt x="31504" y="22117"/>
                </a:lnTo>
                <a:lnTo>
                  <a:pt x="31504" y="1200"/>
                </a:lnTo>
                <a:close/>
              </a:path>
              <a:path w="396875" h="114934">
                <a:moveTo>
                  <a:pt x="94513" y="1200"/>
                </a:moveTo>
                <a:lnTo>
                  <a:pt x="83700" y="1200"/>
                </a:lnTo>
                <a:lnTo>
                  <a:pt x="78494" y="3029"/>
                </a:lnTo>
                <a:lnTo>
                  <a:pt x="62139" y="41406"/>
                </a:lnTo>
                <a:lnTo>
                  <a:pt x="61941" y="49401"/>
                </a:lnTo>
                <a:lnTo>
                  <a:pt x="62466" y="61763"/>
                </a:lnTo>
                <a:lnTo>
                  <a:pt x="81698" y="97428"/>
                </a:lnTo>
                <a:lnTo>
                  <a:pt x="96249" y="97428"/>
                </a:lnTo>
                <a:lnTo>
                  <a:pt x="101455" y="95569"/>
                </a:lnTo>
                <a:lnTo>
                  <a:pt x="109732" y="88133"/>
                </a:lnTo>
                <a:lnTo>
                  <a:pt x="109818" y="87986"/>
                </a:lnTo>
                <a:lnTo>
                  <a:pt x="85169" y="87986"/>
                </a:lnTo>
                <a:lnTo>
                  <a:pt x="81030" y="85425"/>
                </a:lnTo>
                <a:lnTo>
                  <a:pt x="72754" y="49401"/>
                </a:lnTo>
                <a:lnTo>
                  <a:pt x="73083" y="38656"/>
                </a:lnTo>
                <a:lnTo>
                  <a:pt x="84902" y="10802"/>
                </a:lnTo>
                <a:lnTo>
                  <a:pt x="109297" y="10802"/>
                </a:lnTo>
                <a:lnTo>
                  <a:pt x="108397" y="9280"/>
                </a:lnTo>
                <a:lnTo>
                  <a:pt x="105460" y="6338"/>
                </a:lnTo>
                <a:lnTo>
                  <a:pt x="98518" y="2224"/>
                </a:lnTo>
                <a:lnTo>
                  <a:pt x="94513" y="1200"/>
                </a:lnTo>
                <a:close/>
              </a:path>
              <a:path w="396875" h="114934">
                <a:moveTo>
                  <a:pt x="109297" y="10802"/>
                </a:moveTo>
                <a:lnTo>
                  <a:pt x="94780" y="10802"/>
                </a:lnTo>
                <a:lnTo>
                  <a:pt x="98919" y="13349"/>
                </a:lnTo>
                <a:lnTo>
                  <a:pt x="102122" y="18443"/>
                </a:lnTo>
                <a:lnTo>
                  <a:pt x="104302" y="23235"/>
                </a:lnTo>
                <a:lnTo>
                  <a:pt x="105844" y="29992"/>
                </a:lnTo>
                <a:lnTo>
                  <a:pt x="106753" y="38656"/>
                </a:lnTo>
                <a:lnTo>
                  <a:pt x="107062" y="49401"/>
                </a:lnTo>
                <a:lnTo>
                  <a:pt x="106759" y="60011"/>
                </a:lnTo>
                <a:lnTo>
                  <a:pt x="94780" y="87986"/>
                </a:lnTo>
                <a:lnTo>
                  <a:pt x="109818" y="87986"/>
                </a:lnTo>
                <a:lnTo>
                  <a:pt x="117875" y="49401"/>
                </a:lnTo>
                <a:lnTo>
                  <a:pt x="117777" y="38656"/>
                </a:lnTo>
                <a:lnTo>
                  <a:pt x="117341" y="32583"/>
                </a:lnTo>
                <a:lnTo>
                  <a:pt x="116006" y="27094"/>
                </a:lnTo>
                <a:lnTo>
                  <a:pt x="114804" y="21605"/>
                </a:lnTo>
                <a:lnTo>
                  <a:pt x="113069" y="16950"/>
                </a:lnTo>
                <a:lnTo>
                  <a:pt x="110614" y="13027"/>
                </a:lnTo>
                <a:lnTo>
                  <a:pt x="109297" y="10802"/>
                </a:lnTo>
                <a:close/>
              </a:path>
              <a:path w="396875" h="114934">
                <a:moveTo>
                  <a:pt x="164598" y="1200"/>
                </a:moveTo>
                <a:lnTo>
                  <a:pt x="153785" y="1200"/>
                </a:lnTo>
                <a:lnTo>
                  <a:pt x="148578" y="3029"/>
                </a:lnTo>
                <a:lnTo>
                  <a:pt x="132223" y="41406"/>
                </a:lnTo>
                <a:lnTo>
                  <a:pt x="132025" y="49401"/>
                </a:lnTo>
                <a:lnTo>
                  <a:pt x="132551" y="61763"/>
                </a:lnTo>
                <a:lnTo>
                  <a:pt x="151782" y="97428"/>
                </a:lnTo>
                <a:lnTo>
                  <a:pt x="166333" y="97428"/>
                </a:lnTo>
                <a:lnTo>
                  <a:pt x="171539" y="95569"/>
                </a:lnTo>
                <a:lnTo>
                  <a:pt x="179816" y="88133"/>
                </a:lnTo>
                <a:lnTo>
                  <a:pt x="179902" y="87986"/>
                </a:lnTo>
                <a:lnTo>
                  <a:pt x="155253" y="87986"/>
                </a:lnTo>
                <a:lnTo>
                  <a:pt x="151115" y="85425"/>
                </a:lnTo>
                <a:lnTo>
                  <a:pt x="142838" y="49401"/>
                </a:lnTo>
                <a:lnTo>
                  <a:pt x="143168" y="38656"/>
                </a:lnTo>
                <a:lnTo>
                  <a:pt x="154986" y="10802"/>
                </a:lnTo>
                <a:lnTo>
                  <a:pt x="179382" y="10802"/>
                </a:lnTo>
                <a:lnTo>
                  <a:pt x="178481" y="9280"/>
                </a:lnTo>
                <a:lnTo>
                  <a:pt x="175544" y="6338"/>
                </a:lnTo>
                <a:lnTo>
                  <a:pt x="168602" y="2224"/>
                </a:lnTo>
                <a:lnTo>
                  <a:pt x="164598" y="1200"/>
                </a:lnTo>
                <a:close/>
              </a:path>
              <a:path w="396875" h="114934">
                <a:moveTo>
                  <a:pt x="179382" y="10802"/>
                </a:moveTo>
                <a:lnTo>
                  <a:pt x="164865" y="10802"/>
                </a:lnTo>
                <a:lnTo>
                  <a:pt x="169003" y="13349"/>
                </a:lnTo>
                <a:lnTo>
                  <a:pt x="172207" y="18443"/>
                </a:lnTo>
                <a:lnTo>
                  <a:pt x="174387" y="23235"/>
                </a:lnTo>
                <a:lnTo>
                  <a:pt x="175928" y="29992"/>
                </a:lnTo>
                <a:lnTo>
                  <a:pt x="176838" y="38656"/>
                </a:lnTo>
                <a:lnTo>
                  <a:pt x="177146" y="49401"/>
                </a:lnTo>
                <a:lnTo>
                  <a:pt x="176844" y="60011"/>
                </a:lnTo>
                <a:lnTo>
                  <a:pt x="164865" y="87986"/>
                </a:lnTo>
                <a:lnTo>
                  <a:pt x="179902" y="87986"/>
                </a:lnTo>
                <a:lnTo>
                  <a:pt x="187959" y="49401"/>
                </a:lnTo>
                <a:lnTo>
                  <a:pt x="187861" y="38656"/>
                </a:lnTo>
                <a:lnTo>
                  <a:pt x="187425" y="32583"/>
                </a:lnTo>
                <a:lnTo>
                  <a:pt x="186090" y="27094"/>
                </a:lnTo>
                <a:lnTo>
                  <a:pt x="184889" y="21605"/>
                </a:lnTo>
                <a:lnTo>
                  <a:pt x="183153" y="16950"/>
                </a:lnTo>
                <a:lnTo>
                  <a:pt x="180698" y="13027"/>
                </a:lnTo>
                <a:lnTo>
                  <a:pt x="179382" y="10802"/>
                </a:lnTo>
                <a:close/>
              </a:path>
              <a:path w="396875" h="114934">
                <a:moveTo>
                  <a:pt x="219731" y="82673"/>
                </a:moveTo>
                <a:lnTo>
                  <a:pt x="207716" y="82673"/>
                </a:lnTo>
                <a:lnTo>
                  <a:pt x="207716" y="95883"/>
                </a:lnTo>
                <a:lnTo>
                  <a:pt x="213857" y="95883"/>
                </a:lnTo>
                <a:lnTo>
                  <a:pt x="213590" y="99771"/>
                </a:lnTo>
                <a:lnTo>
                  <a:pt x="207049" y="109606"/>
                </a:lnTo>
                <a:lnTo>
                  <a:pt x="209986" y="114581"/>
                </a:lnTo>
                <a:lnTo>
                  <a:pt x="219731" y="100686"/>
                </a:lnTo>
                <a:lnTo>
                  <a:pt x="219731" y="82673"/>
                </a:lnTo>
                <a:close/>
              </a:path>
              <a:path w="396875" h="114934">
                <a:moveTo>
                  <a:pt x="264718" y="1200"/>
                </a:moveTo>
                <a:lnTo>
                  <a:pt x="253905" y="1200"/>
                </a:lnTo>
                <a:lnTo>
                  <a:pt x="248699" y="3029"/>
                </a:lnTo>
                <a:lnTo>
                  <a:pt x="232344" y="41406"/>
                </a:lnTo>
                <a:lnTo>
                  <a:pt x="232146" y="49401"/>
                </a:lnTo>
                <a:lnTo>
                  <a:pt x="232671" y="61763"/>
                </a:lnTo>
                <a:lnTo>
                  <a:pt x="251903" y="97428"/>
                </a:lnTo>
                <a:lnTo>
                  <a:pt x="266454" y="97428"/>
                </a:lnTo>
                <a:lnTo>
                  <a:pt x="271660" y="95569"/>
                </a:lnTo>
                <a:lnTo>
                  <a:pt x="279936" y="88133"/>
                </a:lnTo>
                <a:lnTo>
                  <a:pt x="280022" y="87986"/>
                </a:lnTo>
                <a:lnTo>
                  <a:pt x="255374" y="87986"/>
                </a:lnTo>
                <a:lnTo>
                  <a:pt x="251235" y="85425"/>
                </a:lnTo>
                <a:lnTo>
                  <a:pt x="242959" y="49401"/>
                </a:lnTo>
                <a:lnTo>
                  <a:pt x="243288" y="38656"/>
                </a:lnTo>
                <a:lnTo>
                  <a:pt x="255107" y="10802"/>
                </a:lnTo>
                <a:lnTo>
                  <a:pt x="279502" y="10802"/>
                </a:lnTo>
                <a:lnTo>
                  <a:pt x="278602" y="9280"/>
                </a:lnTo>
                <a:lnTo>
                  <a:pt x="275665" y="6338"/>
                </a:lnTo>
                <a:lnTo>
                  <a:pt x="268723" y="2224"/>
                </a:lnTo>
                <a:lnTo>
                  <a:pt x="264718" y="1200"/>
                </a:lnTo>
                <a:close/>
              </a:path>
              <a:path w="396875" h="114934">
                <a:moveTo>
                  <a:pt x="279502" y="10802"/>
                </a:moveTo>
                <a:lnTo>
                  <a:pt x="264985" y="10802"/>
                </a:lnTo>
                <a:lnTo>
                  <a:pt x="269123" y="13349"/>
                </a:lnTo>
                <a:lnTo>
                  <a:pt x="272327" y="18443"/>
                </a:lnTo>
                <a:lnTo>
                  <a:pt x="274507" y="23235"/>
                </a:lnTo>
                <a:lnTo>
                  <a:pt x="276048" y="29992"/>
                </a:lnTo>
                <a:lnTo>
                  <a:pt x="276958" y="38656"/>
                </a:lnTo>
                <a:lnTo>
                  <a:pt x="277267" y="49401"/>
                </a:lnTo>
                <a:lnTo>
                  <a:pt x="276964" y="60011"/>
                </a:lnTo>
                <a:lnTo>
                  <a:pt x="264985" y="87986"/>
                </a:lnTo>
                <a:lnTo>
                  <a:pt x="280022" y="87986"/>
                </a:lnTo>
                <a:lnTo>
                  <a:pt x="288080" y="49401"/>
                </a:lnTo>
                <a:lnTo>
                  <a:pt x="287982" y="38656"/>
                </a:lnTo>
                <a:lnTo>
                  <a:pt x="287546" y="32583"/>
                </a:lnTo>
                <a:lnTo>
                  <a:pt x="286211" y="27094"/>
                </a:lnTo>
                <a:lnTo>
                  <a:pt x="285009" y="21605"/>
                </a:lnTo>
                <a:lnTo>
                  <a:pt x="283274" y="16950"/>
                </a:lnTo>
                <a:lnTo>
                  <a:pt x="280819" y="13027"/>
                </a:lnTo>
                <a:lnTo>
                  <a:pt x="279502" y="10802"/>
                </a:lnTo>
                <a:close/>
              </a:path>
              <a:path w="396875" h="114934">
                <a:moveTo>
                  <a:pt x="378188" y="0"/>
                </a:moveTo>
                <a:lnTo>
                  <a:pt x="369644" y="0"/>
                </a:lnTo>
                <a:lnTo>
                  <a:pt x="322521" y="99314"/>
                </a:lnTo>
                <a:lnTo>
                  <a:pt x="331332" y="99314"/>
                </a:lnTo>
                <a:lnTo>
                  <a:pt x="378188" y="0"/>
                </a:lnTo>
                <a:close/>
              </a:path>
              <a:path w="396875" h="114934">
                <a:moveTo>
                  <a:pt x="383394" y="49563"/>
                </a:moveTo>
                <a:lnTo>
                  <a:pt x="371914" y="49563"/>
                </a:lnTo>
                <a:lnTo>
                  <a:pt x="367509" y="51919"/>
                </a:lnTo>
                <a:lnTo>
                  <a:pt x="364438" y="56603"/>
                </a:lnTo>
                <a:lnTo>
                  <a:pt x="361234" y="61287"/>
                </a:lnTo>
                <a:lnTo>
                  <a:pt x="359766" y="67011"/>
                </a:lnTo>
                <a:lnTo>
                  <a:pt x="359798" y="82453"/>
                </a:lnTo>
                <a:lnTo>
                  <a:pt x="361501" y="88733"/>
                </a:lnTo>
                <a:lnTo>
                  <a:pt x="368443" y="97198"/>
                </a:lnTo>
                <a:lnTo>
                  <a:pt x="372848" y="99314"/>
                </a:lnTo>
                <a:lnTo>
                  <a:pt x="383261" y="99314"/>
                </a:lnTo>
                <a:lnTo>
                  <a:pt x="387666" y="97170"/>
                </a:lnTo>
                <a:lnTo>
                  <a:pt x="392492" y="91423"/>
                </a:lnTo>
                <a:lnTo>
                  <a:pt x="375652" y="91423"/>
                </a:lnTo>
                <a:lnTo>
                  <a:pt x="373382" y="90167"/>
                </a:lnTo>
                <a:lnTo>
                  <a:pt x="369911" y="85132"/>
                </a:lnTo>
                <a:lnTo>
                  <a:pt x="368977" y="80902"/>
                </a:lnTo>
                <a:lnTo>
                  <a:pt x="369073" y="67860"/>
                </a:lnTo>
                <a:lnTo>
                  <a:pt x="369911" y="63746"/>
                </a:lnTo>
                <a:lnTo>
                  <a:pt x="371574" y="61141"/>
                </a:lnTo>
                <a:lnTo>
                  <a:pt x="373249" y="58711"/>
                </a:lnTo>
                <a:lnTo>
                  <a:pt x="375518" y="57467"/>
                </a:lnTo>
                <a:lnTo>
                  <a:pt x="392768" y="57467"/>
                </a:lnTo>
                <a:lnTo>
                  <a:pt x="391404" y="55827"/>
                </a:lnTo>
                <a:lnTo>
                  <a:pt x="387800" y="51656"/>
                </a:lnTo>
                <a:lnTo>
                  <a:pt x="383394" y="49563"/>
                </a:lnTo>
                <a:close/>
              </a:path>
              <a:path w="396875" h="114934">
                <a:moveTo>
                  <a:pt x="392768" y="57467"/>
                </a:moveTo>
                <a:lnTo>
                  <a:pt x="380858" y="57467"/>
                </a:lnTo>
                <a:lnTo>
                  <a:pt x="382994" y="58682"/>
                </a:lnTo>
                <a:lnTo>
                  <a:pt x="384841" y="61287"/>
                </a:lnTo>
                <a:lnTo>
                  <a:pt x="386598" y="63600"/>
                </a:lnTo>
                <a:lnTo>
                  <a:pt x="387240" y="67011"/>
                </a:lnTo>
                <a:lnTo>
                  <a:pt x="387340" y="80902"/>
                </a:lnTo>
                <a:lnTo>
                  <a:pt x="386598" y="85132"/>
                </a:lnTo>
                <a:lnTo>
                  <a:pt x="384729" y="87650"/>
                </a:lnTo>
                <a:lnTo>
                  <a:pt x="382994" y="90167"/>
                </a:lnTo>
                <a:lnTo>
                  <a:pt x="380858" y="91423"/>
                </a:lnTo>
                <a:lnTo>
                  <a:pt x="392492" y="91423"/>
                </a:lnTo>
                <a:lnTo>
                  <a:pt x="394875" y="88586"/>
                </a:lnTo>
                <a:lnTo>
                  <a:pt x="396744" y="82453"/>
                </a:lnTo>
                <a:lnTo>
                  <a:pt x="396744" y="66205"/>
                </a:lnTo>
                <a:lnTo>
                  <a:pt x="394875" y="59999"/>
                </a:lnTo>
                <a:lnTo>
                  <a:pt x="392768" y="57467"/>
                </a:lnTo>
                <a:close/>
              </a:path>
              <a:path w="396875" h="114934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026"/>
                </a:lnTo>
                <a:lnTo>
                  <a:pt x="305701" y="11710"/>
                </a:lnTo>
                <a:lnTo>
                  <a:pt x="304232" y="17433"/>
                </a:lnTo>
                <a:lnTo>
                  <a:pt x="304264" y="32876"/>
                </a:lnTo>
                <a:lnTo>
                  <a:pt x="305968" y="39170"/>
                </a:lnTo>
                <a:lnTo>
                  <a:pt x="309439" y="43400"/>
                </a:lnTo>
                <a:lnTo>
                  <a:pt x="312776" y="47630"/>
                </a:lnTo>
                <a:lnTo>
                  <a:pt x="317181" y="49738"/>
                </a:lnTo>
                <a:lnTo>
                  <a:pt x="327594" y="49738"/>
                </a:lnTo>
                <a:lnTo>
                  <a:pt x="331999" y="47601"/>
                </a:lnTo>
                <a:lnTo>
                  <a:pt x="336834" y="41848"/>
                </a:lnTo>
                <a:lnTo>
                  <a:pt x="319985" y="41848"/>
                </a:lnTo>
                <a:lnTo>
                  <a:pt x="317715" y="40619"/>
                </a:lnTo>
                <a:lnTo>
                  <a:pt x="315980" y="38160"/>
                </a:lnTo>
                <a:lnTo>
                  <a:pt x="314378" y="35701"/>
                </a:lnTo>
                <a:lnTo>
                  <a:pt x="313443" y="31441"/>
                </a:lnTo>
                <a:lnTo>
                  <a:pt x="313524" y="18355"/>
                </a:lnTo>
                <a:lnTo>
                  <a:pt x="314378" y="14169"/>
                </a:lnTo>
                <a:lnTo>
                  <a:pt x="316040" y="11578"/>
                </a:lnTo>
                <a:lnTo>
                  <a:pt x="317715" y="9148"/>
                </a:lnTo>
                <a:lnTo>
                  <a:pt x="319985" y="7889"/>
                </a:lnTo>
                <a:lnTo>
                  <a:pt x="336925" y="7889"/>
                </a:lnTo>
                <a:lnTo>
                  <a:pt x="335603" y="6338"/>
                </a:lnTo>
                <a:lnTo>
                  <a:pt x="332133" y="2107"/>
                </a:lnTo>
                <a:lnTo>
                  <a:pt x="327594" y="0"/>
                </a:lnTo>
                <a:close/>
              </a:path>
              <a:path w="396875" h="114934">
                <a:moveTo>
                  <a:pt x="336925" y="7889"/>
                </a:moveTo>
                <a:lnTo>
                  <a:pt x="325191" y="7889"/>
                </a:lnTo>
                <a:lnTo>
                  <a:pt x="327327" y="9119"/>
                </a:lnTo>
                <a:lnTo>
                  <a:pt x="329162" y="11710"/>
                </a:lnTo>
                <a:lnTo>
                  <a:pt x="330931" y="14037"/>
                </a:lnTo>
                <a:lnTo>
                  <a:pt x="331561" y="17433"/>
                </a:lnTo>
                <a:lnTo>
                  <a:pt x="331662" y="31441"/>
                </a:lnTo>
                <a:lnTo>
                  <a:pt x="330931" y="35554"/>
                </a:lnTo>
                <a:lnTo>
                  <a:pt x="327460" y="40590"/>
                </a:lnTo>
                <a:lnTo>
                  <a:pt x="325191" y="41848"/>
                </a:lnTo>
                <a:lnTo>
                  <a:pt x="336834" y="41848"/>
                </a:lnTo>
                <a:lnTo>
                  <a:pt x="339208" y="39023"/>
                </a:lnTo>
                <a:lnTo>
                  <a:pt x="340943" y="32876"/>
                </a:lnTo>
                <a:lnTo>
                  <a:pt x="340943" y="16745"/>
                </a:lnTo>
                <a:lnTo>
                  <a:pt x="339208" y="10568"/>
                </a:lnTo>
                <a:lnTo>
                  <a:pt x="336925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68731" y="6620357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4">
                <a:moveTo>
                  <a:pt x="10546" y="69470"/>
                </a:moveTo>
                <a:lnTo>
                  <a:pt x="0" y="71007"/>
                </a:lnTo>
                <a:lnTo>
                  <a:pt x="667" y="78794"/>
                </a:lnTo>
                <a:lnTo>
                  <a:pt x="3604" y="85161"/>
                </a:lnTo>
                <a:lnTo>
                  <a:pt x="8543" y="90138"/>
                </a:lnTo>
                <a:lnTo>
                  <a:pt x="13616" y="95112"/>
                </a:lnTo>
                <a:lnTo>
                  <a:pt x="19890" y="97599"/>
                </a:lnTo>
                <a:lnTo>
                  <a:pt x="35642" y="97599"/>
                </a:lnTo>
                <a:lnTo>
                  <a:pt x="42584" y="94740"/>
                </a:lnTo>
                <a:lnTo>
                  <a:pt x="49048" y="87986"/>
                </a:lnTo>
                <a:lnTo>
                  <a:pt x="23227" y="87986"/>
                </a:lnTo>
                <a:lnTo>
                  <a:pt x="19623" y="86537"/>
                </a:lnTo>
                <a:lnTo>
                  <a:pt x="13749" y="80697"/>
                </a:lnTo>
                <a:lnTo>
                  <a:pt x="11747" y="75983"/>
                </a:lnTo>
                <a:lnTo>
                  <a:pt x="10546" y="69470"/>
                </a:lnTo>
                <a:close/>
              </a:path>
              <a:path w="335279" h="114934">
                <a:moveTo>
                  <a:pt x="50107" y="49914"/>
                </a:moveTo>
                <a:lnTo>
                  <a:pt x="33240" y="49914"/>
                </a:lnTo>
                <a:lnTo>
                  <a:pt x="37244" y="51656"/>
                </a:lnTo>
                <a:lnTo>
                  <a:pt x="40448" y="55139"/>
                </a:lnTo>
                <a:lnTo>
                  <a:pt x="43519" y="58638"/>
                </a:lnTo>
                <a:lnTo>
                  <a:pt x="45120" y="63000"/>
                </a:lnTo>
                <a:lnTo>
                  <a:pt x="45120" y="73876"/>
                </a:lnTo>
                <a:lnTo>
                  <a:pt x="43385" y="78560"/>
                </a:lnTo>
                <a:lnTo>
                  <a:pt x="40048" y="82336"/>
                </a:lnTo>
                <a:lnTo>
                  <a:pt x="36577" y="86113"/>
                </a:lnTo>
                <a:lnTo>
                  <a:pt x="32305" y="87986"/>
                </a:lnTo>
                <a:lnTo>
                  <a:pt x="49048" y="87986"/>
                </a:lnTo>
                <a:lnTo>
                  <a:pt x="53531" y="83302"/>
                </a:lnTo>
                <a:lnTo>
                  <a:pt x="56334" y="76335"/>
                </a:lnTo>
                <a:lnTo>
                  <a:pt x="56334" y="61917"/>
                </a:lnTo>
                <a:lnTo>
                  <a:pt x="54866" y="56808"/>
                </a:lnTo>
                <a:lnTo>
                  <a:pt x="50107" y="49914"/>
                </a:lnTo>
                <a:close/>
              </a:path>
              <a:path w="335279" h="114934">
                <a:moveTo>
                  <a:pt x="22026" y="40999"/>
                </a:moveTo>
                <a:lnTo>
                  <a:pt x="20825" y="51290"/>
                </a:lnTo>
                <a:lnTo>
                  <a:pt x="23761" y="50368"/>
                </a:lnTo>
                <a:lnTo>
                  <a:pt x="26298" y="49914"/>
                </a:lnTo>
                <a:lnTo>
                  <a:pt x="50107" y="49914"/>
                </a:lnTo>
                <a:lnTo>
                  <a:pt x="49259" y="48684"/>
                </a:lnTo>
                <a:lnTo>
                  <a:pt x="45387" y="46020"/>
                </a:lnTo>
                <a:lnTo>
                  <a:pt x="40315" y="44761"/>
                </a:lnTo>
                <a:lnTo>
                  <a:pt x="44186" y="42815"/>
                </a:lnTo>
                <a:lnTo>
                  <a:pt x="46020" y="41161"/>
                </a:lnTo>
                <a:lnTo>
                  <a:pt x="23361" y="41161"/>
                </a:lnTo>
                <a:lnTo>
                  <a:pt x="22693" y="41102"/>
                </a:lnTo>
                <a:lnTo>
                  <a:pt x="22026" y="40999"/>
                </a:lnTo>
                <a:close/>
              </a:path>
              <a:path w="335279" h="114934">
                <a:moveTo>
                  <a:pt x="47306" y="10626"/>
                </a:moveTo>
                <a:lnTo>
                  <a:pt x="31371" y="10626"/>
                </a:lnTo>
                <a:lnTo>
                  <a:pt x="34708" y="12032"/>
                </a:lnTo>
                <a:lnTo>
                  <a:pt x="37378" y="14827"/>
                </a:lnTo>
                <a:lnTo>
                  <a:pt x="39914" y="17638"/>
                </a:lnTo>
                <a:lnTo>
                  <a:pt x="41249" y="21151"/>
                </a:lnTo>
                <a:lnTo>
                  <a:pt x="41249" y="30753"/>
                </a:lnTo>
                <a:lnTo>
                  <a:pt x="39514" y="34735"/>
                </a:lnTo>
                <a:lnTo>
                  <a:pt x="32305" y="39872"/>
                </a:lnTo>
                <a:lnTo>
                  <a:pt x="28167" y="41161"/>
                </a:lnTo>
                <a:lnTo>
                  <a:pt x="46020" y="41161"/>
                </a:lnTo>
                <a:lnTo>
                  <a:pt x="47123" y="40165"/>
                </a:lnTo>
                <a:lnTo>
                  <a:pt x="51128" y="33417"/>
                </a:lnTo>
                <a:lnTo>
                  <a:pt x="52062" y="29729"/>
                </a:lnTo>
                <a:lnTo>
                  <a:pt x="52001" y="21151"/>
                </a:lnTo>
                <a:lnTo>
                  <a:pt x="50994" y="17316"/>
                </a:lnTo>
                <a:lnTo>
                  <a:pt x="48858" y="13554"/>
                </a:lnTo>
                <a:lnTo>
                  <a:pt x="47306" y="10626"/>
                </a:lnTo>
                <a:close/>
              </a:path>
              <a:path w="335279" h="114934">
                <a:moveTo>
                  <a:pt x="31504" y="1200"/>
                </a:moveTo>
                <a:lnTo>
                  <a:pt x="20024" y="1200"/>
                </a:lnTo>
                <a:lnTo>
                  <a:pt x="14417" y="3337"/>
                </a:lnTo>
                <a:lnTo>
                  <a:pt x="9878" y="7626"/>
                </a:lnTo>
                <a:lnTo>
                  <a:pt x="5206" y="11915"/>
                </a:lnTo>
                <a:lnTo>
                  <a:pt x="2269" y="17887"/>
                </a:lnTo>
                <a:lnTo>
                  <a:pt x="1067" y="25557"/>
                </a:lnTo>
                <a:lnTo>
                  <a:pt x="11747" y="27606"/>
                </a:lnTo>
                <a:lnTo>
                  <a:pt x="12414" y="22014"/>
                </a:lnTo>
                <a:lnTo>
                  <a:pt x="14150" y="17784"/>
                </a:lnTo>
                <a:lnTo>
                  <a:pt x="19757" y="12061"/>
                </a:lnTo>
                <a:lnTo>
                  <a:pt x="23094" y="10626"/>
                </a:lnTo>
                <a:lnTo>
                  <a:pt x="47306" y="10626"/>
                </a:lnTo>
                <a:lnTo>
                  <a:pt x="46856" y="9777"/>
                </a:lnTo>
                <a:lnTo>
                  <a:pt x="43786" y="6777"/>
                </a:lnTo>
                <a:lnTo>
                  <a:pt x="39914" y="4537"/>
                </a:lnTo>
                <a:lnTo>
                  <a:pt x="35909" y="2312"/>
                </a:lnTo>
                <a:lnTo>
                  <a:pt x="31504" y="1200"/>
                </a:lnTo>
                <a:close/>
              </a:path>
              <a:path w="335279" h="114934">
                <a:moveTo>
                  <a:pt x="126418" y="2737"/>
                </a:moveTo>
                <a:lnTo>
                  <a:pt x="70618" y="2737"/>
                </a:lnTo>
                <a:lnTo>
                  <a:pt x="70618" y="13891"/>
                </a:lnTo>
                <a:lnTo>
                  <a:pt x="112935" y="13891"/>
                </a:lnTo>
                <a:lnTo>
                  <a:pt x="108906" y="19229"/>
                </a:lnTo>
                <a:lnTo>
                  <a:pt x="91393" y="53469"/>
                </a:lnTo>
                <a:lnTo>
                  <a:pt x="82766" y="95883"/>
                </a:lnTo>
                <a:lnTo>
                  <a:pt x="93712" y="95883"/>
                </a:lnTo>
                <a:lnTo>
                  <a:pt x="94263" y="88990"/>
                </a:lnTo>
                <a:lnTo>
                  <a:pt x="95114" y="82375"/>
                </a:lnTo>
                <a:lnTo>
                  <a:pt x="106353" y="45297"/>
                </a:lnTo>
                <a:lnTo>
                  <a:pt x="126418" y="11827"/>
                </a:lnTo>
                <a:lnTo>
                  <a:pt x="126418" y="2737"/>
                </a:lnTo>
                <a:close/>
              </a:path>
              <a:path w="335279" h="114934">
                <a:moveTo>
                  <a:pt x="157789" y="82673"/>
                </a:moveTo>
                <a:lnTo>
                  <a:pt x="145775" y="82673"/>
                </a:lnTo>
                <a:lnTo>
                  <a:pt x="145775" y="95883"/>
                </a:lnTo>
                <a:lnTo>
                  <a:pt x="151916" y="95883"/>
                </a:lnTo>
                <a:lnTo>
                  <a:pt x="151649" y="99771"/>
                </a:lnTo>
                <a:lnTo>
                  <a:pt x="145108" y="109606"/>
                </a:lnTo>
                <a:lnTo>
                  <a:pt x="148044" y="114581"/>
                </a:lnTo>
                <a:lnTo>
                  <a:pt x="157789" y="100686"/>
                </a:lnTo>
                <a:lnTo>
                  <a:pt x="157789" y="82673"/>
                </a:lnTo>
                <a:close/>
              </a:path>
              <a:path w="335279" h="114934">
                <a:moveTo>
                  <a:pt x="209852" y="22117"/>
                </a:moveTo>
                <a:lnTo>
                  <a:pt x="199440" y="22117"/>
                </a:lnTo>
                <a:lnTo>
                  <a:pt x="199440" y="95883"/>
                </a:lnTo>
                <a:lnTo>
                  <a:pt x="209852" y="95883"/>
                </a:lnTo>
                <a:lnTo>
                  <a:pt x="209852" y="22117"/>
                </a:lnTo>
                <a:close/>
              </a:path>
              <a:path w="335279" h="114934">
                <a:moveTo>
                  <a:pt x="209852" y="1200"/>
                </a:moveTo>
                <a:lnTo>
                  <a:pt x="203177" y="1200"/>
                </a:lnTo>
                <a:lnTo>
                  <a:pt x="201308" y="5313"/>
                </a:lnTo>
                <a:lnTo>
                  <a:pt x="198105" y="9514"/>
                </a:lnTo>
                <a:lnTo>
                  <a:pt x="189294" y="18092"/>
                </a:lnTo>
                <a:lnTo>
                  <a:pt x="184088" y="21780"/>
                </a:lnTo>
                <a:lnTo>
                  <a:pt x="178348" y="24869"/>
                </a:lnTo>
                <a:lnTo>
                  <a:pt x="178348" y="36023"/>
                </a:lnTo>
                <a:lnTo>
                  <a:pt x="199440" y="22117"/>
                </a:lnTo>
                <a:lnTo>
                  <a:pt x="209852" y="22117"/>
                </a:lnTo>
                <a:lnTo>
                  <a:pt x="209852" y="1200"/>
                </a:lnTo>
                <a:close/>
              </a:path>
              <a:path w="335279" h="114934">
                <a:moveTo>
                  <a:pt x="316247" y="0"/>
                </a:moveTo>
                <a:lnTo>
                  <a:pt x="307703" y="0"/>
                </a:lnTo>
                <a:lnTo>
                  <a:pt x="260580" y="99314"/>
                </a:lnTo>
                <a:lnTo>
                  <a:pt x="269390" y="99314"/>
                </a:lnTo>
                <a:lnTo>
                  <a:pt x="316247" y="0"/>
                </a:lnTo>
                <a:close/>
              </a:path>
              <a:path w="335279" h="114934">
                <a:moveTo>
                  <a:pt x="321453" y="49563"/>
                </a:moveTo>
                <a:lnTo>
                  <a:pt x="309973" y="49563"/>
                </a:lnTo>
                <a:lnTo>
                  <a:pt x="305567" y="51919"/>
                </a:lnTo>
                <a:lnTo>
                  <a:pt x="302497" y="56603"/>
                </a:lnTo>
                <a:lnTo>
                  <a:pt x="299293" y="61287"/>
                </a:lnTo>
                <a:lnTo>
                  <a:pt x="297825" y="67011"/>
                </a:lnTo>
                <a:lnTo>
                  <a:pt x="297856" y="82453"/>
                </a:lnTo>
                <a:lnTo>
                  <a:pt x="299560" y="88733"/>
                </a:lnTo>
                <a:lnTo>
                  <a:pt x="306502" y="97198"/>
                </a:lnTo>
                <a:lnTo>
                  <a:pt x="310907" y="99314"/>
                </a:lnTo>
                <a:lnTo>
                  <a:pt x="321320" y="99314"/>
                </a:lnTo>
                <a:lnTo>
                  <a:pt x="325725" y="97170"/>
                </a:lnTo>
                <a:lnTo>
                  <a:pt x="330551" y="91423"/>
                </a:lnTo>
                <a:lnTo>
                  <a:pt x="313710" y="91423"/>
                </a:lnTo>
                <a:lnTo>
                  <a:pt x="311441" y="90167"/>
                </a:lnTo>
                <a:lnTo>
                  <a:pt x="307970" y="85132"/>
                </a:lnTo>
                <a:lnTo>
                  <a:pt x="307036" y="80902"/>
                </a:lnTo>
                <a:lnTo>
                  <a:pt x="307131" y="67860"/>
                </a:lnTo>
                <a:lnTo>
                  <a:pt x="307970" y="63746"/>
                </a:lnTo>
                <a:lnTo>
                  <a:pt x="309633" y="61141"/>
                </a:lnTo>
                <a:lnTo>
                  <a:pt x="311308" y="58711"/>
                </a:lnTo>
                <a:lnTo>
                  <a:pt x="313577" y="57467"/>
                </a:lnTo>
                <a:lnTo>
                  <a:pt x="330827" y="57467"/>
                </a:lnTo>
                <a:lnTo>
                  <a:pt x="329463" y="55827"/>
                </a:lnTo>
                <a:lnTo>
                  <a:pt x="325858" y="51656"/>
                </a:lnTo>
                <a:lnTo>
                  <a:pt x="321453" y="49563"/>
                </a:lnTo>
                <a:close/>
              </a:path>
              <a:path w="335279" h="114934">
                <a:moveTo>
                  <a:pt x="330827" y="57467"/>
                </a:moveTo>
                <a:lnTo>
                  <a:pt x="318917" y="57467"/>
                </a:lnTo>
                <a:lnTo>
                  <a:pt x="321053" y="58682"/>
                </a:lnTo>
                <a:lnTo>
                  <a:pt x="322899" y="61287"/>
                </a:lnTo>
                <a:lnTo>
                  <a:pt x="324657" y="63600"/>
                </a:lnTo>
                <a:lnTo>
                  <a:pt x="325298" y="67011"/>
                </a:lnTo>
                <a:lnTo>
                  <a:pt x="325399" y="80902"/>
                </a:lnTo>
                <a:lnTo>
                  <a:pt x="324657" y="85132"/>
                </a:lnTo>
                <a:lnTo>
                  <a:pt x="322788" y="87650"/>
                </a:lnTo>
                <a:lnTo>
                  <a:pt x="321053" y="90167"/>
                </a:lnTo>
                <a:lnTo>
                  <a:pt x="318917" y="91423"/>
                </a:lnTo>
                <a:lnTo>
                  <a:pt x="330551" y="91423"/>
                </a:lnTo>
                <a:lnTo>
                  <a:pt x="332934" y="88586"/>
                </a:lnTo>
                <a:lnTo>
                  <a:pt x="334803" y="82453"/>
                </a:lnTo>
                <a:lnTo>
                  <a:pt x="334803" y="66205"/>
                </a:lnTo>
                <a:lnTo>
                  <a:pt x="332934" y="59999"/>
                </a:lnTo>
                <a:lnTo>
                  <a:pt x="330827" y="57467"/>
                </a:lnTo>
                <a:close/>
              </a:path>
              <a:path w="335279" h="114934">
                <a:moveTo>
                  <a:pt x="265653" y="0"/>
                </a:moveTo>
                <a:lnTo>
                  <a:pt x="254439" y="0"/>
                </a:lnTo>
                <a:lnTo>
                  <a:pt x="250034" y="2342"/>
                </a:lnTo>
                <a:lnTo>
                  <a:pt x="246963" y="7026"/>
                </a:lnTo>
                <a:lnTo>
                  <a:pt x="243760" y="11710"/>
                </a:lnTo>
                <a:lnTo>
                  <a:pt x="242291" y="17433"/>
                </a:lnTo>
                <a:lnTo>
                  <a:pt x="242323" y="32876"/>
                </a:lnTo>
                <a:lnTo>
                  <a:pt x="244027" y="39170"/>
                </a:lnTo>
                <a:lnTo>
                  <a:pt x="247497" y="43400"/>
                </a:lnTo>
                <a:lnTo>
                  <a:pt x="250835" y="47630"/>
                </a:lnTo>
                <a:lnTo>
                  <a:pt x="255240" y="49738"/>
                </a:lnTo>
                <a:lnTo>
                  <a:pt x="265653" y="49738"/>
                </a:lnTo>
                <a:lnTo>
                  <a:pt x="270058" y="47601"/>
                </a:lnTo>
                <a:lnTo>
                  <a:pt x="274892" y="41848"/>
                </a:lnTo>
                <a:lnTo>
                  <a:pt x="258043" y="41848"/>
                </a:lnTo>
                <a:lnTo>
                  <a:pt x="255774" y="40619"/>
                </a:lnTo>
                <a:lnTo>
                  <a:pt x="254039" y="38160"/>
                </a:lnTo>
                <a:lnTo>
                  <a:pt x="252437" y="35701"/>
                </a:lnTo>
                <a:lnTo>
                  <a:pt x="251502" y="31441"/>
                </a:lnTo>
                <a:lnTo>
                  <a:pt x="251583" y="18355"/>
                </a:lnTo>
                <a:lnTo>
                  <a:pt x="252437" y="14169"/>
                </a:lnTo>
                <a:lnTo>
                  <a:pt x="254099" y="11578"/>
                </a:lnTo>
                <a:lnTo>
                  <a:pt x="255774" y="9148"/>
                </a:lnTo>
                <a:lnTo>
                  <a:pt x="258043" y="7889"/>
                </a:lnTo>
                <a:lnTo>
                  <a:pt x="274984" y="7889"/>
                </a:lnTo>
                <a:lnTo>
                  <a:pt x="273662" y="6338"/>
                </a:lnTo>
                <a:lnTo>
                  <a:pt x="270191" y="2107"/>
                </a:lnTo>
                <a:lnTo>
                  <a:pt x="265653" y="0"/>
                </a:lnTo>
                <a:close/>
              </a:path>
              <a:path w="335279" h="114934">
                <a:moveTo>
                  <a:pt x="274984" y="7889"/>
                </a:moveTo>
                <a:lnTo>
                  <a:pt x="263250" y="7889"/>
                </a:lnTo>
                <a:lnTo>
                  <a:pt x="265386" y="9119"/>
                </a:lnTo>
                <a:lnTo>
                  <a:pt x="267221" y="11710"/>
                </a:lnTo>
                <a:lnTo>
                  <a:pt x="268990" y="14037"/>
                </a:lnTo>
                <a:lnTo>
                  <a:pt x="269620" y="17433"/>
                </a:lnTo>
                <a:lnTo>
                  <a:pt x="269721" y="31441"/>
                </a:lnTo>
                <a:lnTo>
                  <a:pt x="268990" y="35554"/>
                </a:lnTo>
                <a:lnTo>
                  <a:pt x="265519" y="40590"/>
                </a:lnTo>
                <a:lnTo>
                  <a:pt x="263250" y="41848"/>
                </a:lnTo>
                <a:lnTo>
                  <a:pt x="274892" y="41848"/>
                </a:lnTo>
                <a:lnTo>
                  <a:pt x="277267" y="39023"/>
                </a:lnTo>
                <a:lnTo>
                  <a:pt x="279002" y="32876"/>
                </a:lnTo>
                <a:lnTo>
                  <a:pt x="279002" y="16745"/>
                </a:lnTo>
                <a:lnTo>
                  <a:pt x="277267" y="10568"/>
                </a:lnTo>
                <a:lnTo>
                  <a:pt x="274984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85770" y="6620357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4">
                <a:moveTo>
                  <a:pt x="37396" y="1200"/>
                </a:moveTo>
                <a:lnTo>
                  <a:pt x="21644" y="1200"/>
                </a:lnTo>
                <a:lnTo>
                  <a:pt x="14435" y="4801"/>
                </a:lnTo>
                <a:lnTo>
                  <a:pt x="109" y="46825"/>
                </a:lnTo>
                <a:lnTo>
                  <a:pt x="0" y="54378"/>
                </a:lnTo>
                <a:lnTo>
                  <a:pt x="389" y="63120"/>
                </a:lnTo>
                <a:lnTo>
                  <a:pt x="20843" y="97428"/>
                </a:lnTo>
                <a:lnTo>
                  <a:pt x="34860" y="97428"/>
                </a:lnTo>
                <a:lnTo>
                  <a:pt x="39399" y="96084"/>
                </a:lnTo>
                <a:lnTo>
                  <a:pt x="43537" y="93396"/>
                </a:lnTo>
                <a:lnTo>
                  <a:pt x="47542" y="90709"/>
                </a:lnTo>
                <a:lnTo>
                  <a:pt x="49782" y="87986"/>
                </a:lnTo>
                <a:lnTo>
                  <a:pt x="26450" y="87986"/>
                </a:lnTo>
                <a:lnTo>
                  <a:pt x="23513" y="87020"/>
                </a:lnTo>
                <a:lnTo>
                  <a:pt x="17906" y="83127"/>
                </a:lnTo>
                <a:lnTo>
                  <a:pt x="15770" y="80360"/>
                </a:lnTo>
                <a:lnTo>
                  <a:pt x="12834" y="73158"/>
                </a:lnTo>
                <a:lnTo>
                  <a:pt x="12033" y="69353"/>
                </a:lnTo>
                <a:lnTo>
                  <a:pt x="12033" y="59282"/>
                </a:lnTo>
                <a:lnTo>
                  <a:pt x="13634" y="54378"/>
                </a:lnTo>
                <a:lnTo>
                  <a:pt x="20012" y="47162"/>
                </a:lnTo>
                <a:lnTo>
                  <a:pt x="10297" y="47162"/>
                </a:lnTo>
                <a:lnTo>
                  <a:pt x="26717" y="10626"/>
                </a:lnTo>
                <a:lnTo>
                  <a:pt x="50614" y="10626"/>
                </a:lnTo>
                <a:lnTo>
                  <a:pt x="47275" y="7465"/>
                </a:lnTo>
                <a:lnTo>
                  <a:pt x="43003" y="3278"/>
                </a:lnTo>
                <a:lnTo>
                  <a:pt x="37396" y="1200"/>
                </a:lnTo>
                <a:close/>
              </a:path>
              <a:path w="335279" h="114934">
                <a:moveTo>
                  <a:pt x="50666" y="44937"/>
                </a:moveTo>
                <a:lnTo>
                  <a:pt x="33926" y="44937"/>
                </a:lnTo>
                <a:lnTo>
                  <a:pt x="37930" y="46825"/>
                </a:lnTo>
                <a:lnTo>
                  <a:pt x="41001" y="50602"/>
                </a:lnTo>
                <a:lnTo>
                  <a:pt x="44205" y="54378"/>
                </a:lnTo>
                <a:lnTo>
                  <a:pt x="45734" y="59282"/>
                </a:lnTo>
                <a:lnTo>
                  <a:pt x="45693" y="73158"/>
                </a:lnTo>
                <a:lnTo>
                  <a:pt x="44205" y="78135"/>
                </a:lnTo>
                <a:lnTo>
                  <a:pt x="37797" y="86025"/>
                </a:lnTo>
                <a:lnTo>
                  <a:pt x="33926" y="87986"/>
                </a:lnTo>
                <a:lnTo>
                  <a:pt x="49782" y="87986"/>
                </a:lnTo>
                <a:lnTo>
                  <a:pt x="50760" y="86786"/>
                </a:lnTo>
                <a:lnTo>
                  <a:pt x="53149" y="81736"/>
                </a:lnTo>
                <a:lnTo>
                  <a:pt x="55418" y="76642"/>
                </a:lnTo>
                <a:lnTo>
                  <a:pt x="56620" y="71124"/>
                </a:lnTo>
                <a:lnTo>
                  <a:pt x="56620" y="56252"/>
                </a:lnTo>
                <a:lnTo>
                  <a:pt x="54217" y="48933"/>
                </a:lnTo>
                <a:lnTo>
                  <a:pt x="50666" y="44937"/>
                </a:lnTo>
                <a:close/>
              </a:path>
              <a:path w="335279" h="114934">
                <a:moveTo>
                  <a:pt x="38331" y="34647"/>
                </a:moveTo>
                <a:lnTo>
                  <a:pt x="27251" y="34647"/>
                </a:lnTo>
                <a:lnTo>
                  <a:pt x="23380" y="35671"/>
                </a:lnTo>
                <a:lnTo>
                  <a:pt x="15904" y="39785"/>
                </a:lnTo>
                <a:lnTo>
                  <a:pt x="12834" y="42932"/>
                </a:lnTo>
                <a:lnTo>
                  <a:pt x="10297" y="47162"/>
                </a:lnTo>
                <a:lnTo>
                  <a:pt x="20012" y="47162"/>
                </a:lnTo>
                <a:lnTo>
                  <a:pt x="20309" y="46825"/>
                </a:lnTo>
                <a:lnTo>
                  <a:pt x="24314" y="44937"/>
                </a:lnTo>
                <a:lnTo>
                  <a:pt x="50666" y="44937"/>
                </a:lnTo>
                <a:lnTo>
                  <a:pt x="49144" y="43224"/>
                </a:lnTo>
                <a:lnTo>
                  <a:pt x="44205" y="37501"/>
                </a:lnTo>
                <a:lnTo>
                  <a:pt x="38331" y="34647"/>
                </a:lnTo>
                <a:close/>
              </a:path>
              <a:path w="335279" h="114934">
                <a:moveTo>
                  <a:pt x="50614" y="10626"/>
                </a:moveTo>
                <a:lnTo>
                  <a:pt x="34193" y="10626"/>
                </a:lnTo>
                <a:lnTo>
                  <a:pt x="37797" y="12295"/>
                </a:lnTo>
                <a:lnTo>
                  <a:pt x="40734" y="15603"/>
                </a:lnTo>
                <a:lnTo>
                  <a:pt x="42336" y="17667"/>
                </a:lnTo>
                <a:lnTo>
                  <a:pt x="43671" y="20975"/>
                </a:lnTo>
                <a:lnTo>
                  <a:pt x="44605" y="25557"/>
                </a:lnTo>
                <a:lnTo>
                  <a:pt x="55018" y="24693"/>
                </a:lnTo>
                <a:lnTo>
                  <a:pt x="54217" y="17374"/>
                </a:lnTo>
                <a:lnTo>
                  <a:pt x="51680" y="11636"/>
                </a:lnTo>
                <a:lnTo>
                  <a:pt x="50614" y="10626"/>
                </a:lnTo>
                <a:close/>
              </a:path>
              <a:path w="335279" h="114934">
                <a:moveTo>
                  <a:pt x="120526" y="10802"/>
                </a:moveTo>
                <a:lnTo>
                  <a:pt x="103476" y="10802"/>
                </a:lnTo>
                <a:lnTo>
                  <a:pt x="107481" y="12368"/>
                </a:lnTo>
                <a:lnTo>
                  <a:pt x="110418" y="15515"/>
                </a:lnTo>
                <a:lnTo>
                  <a:pt x="113488" y="18662"/>
                </a:lnTo>
                <a:lnTo>
                  <a:pt x="114956" y="22527"/>
                </a:lnTo>
                <a:lnTo>
                  <a:pt x="114956" y="31441"/>
                </a:lnTo>
                <a:lnTo>
                  <a:pt x="84938" y="66557"/>
                </a:lnTo>
                <a:lnTo>
                  <a:pt x="80382" y="71182"/>
                </a:lnTo>
                <a:lnTo>
                  <a:pt x="69035" y="93139"/>
                </a:lnTo>
                <a:lnTo>
                  <a:pt x="69035" y="95883"/>
                </a:lnTo>
                <a:lnTo>
                  <a:pt x="125903" y="95883"/>
                </a:lnTo>
                <a:lnTo>
                  <a:pt x="125903" y="84737"/>
                </a:lnTo>
                <a:lnTo>
                  <a:pt x="83719" y="84737"/>
                </a:lnTo>
                <a:lnTo>
                  <a:pt x="84787" y="82673"/>
                </a:lnTo>
                <a:lnTo>
                  <a:pt x="100531" y="66440"/>
                </a:lnTo>
                <a:lnTo>
                  <a:pt x="107881" y="59575"/>
                </a:lnTo>
                <a:lnTo>
                  <a:pt x="113355" y="54056"/>
                </a:lnTo>
                <a:lnTo>
                  <a:pt x="116558" y="50002"/>
                </a:lnTo>
                <a:lnTo>
                  <a:pt x="119896" y="45932"/>
                </a:lnTo>
                <a:lnTo>
                  <a:pt x="122299" y="42112"/>
                </a:lnTo>
                <a:lnTo>
                  <a:pt x="123634" y="38511"/>
                </a:lnTo>
                <a:lnTo>
                  <a:pt x="125102" y="34910"/>
                </a:lnTo>
                <a:lnTo>
                  <a:pt x="125730" y="31441"/>
                </a:lnTo>
                <a:lnTo>
                  <a:pt x="125769" y="20009"/>
                </a:lnTo>
                <a:lnTo>
                  <a:pt x="123367" y="13774"/>
                </a:lnTo>
                <a:lnTo>
                  <a:pt x="120526" y="10802"/>
                </a:lnTo>
                <a:close/>
              </a:path>
              <a:path w="335279" h="114934">
                <a:moveTo>
                  <a:pt x="107214" y="1200"/>
                </a:moveTo>
                <a:lnTo>
                  <a:pt x="90794" y="1200"/>
                </a:lnTo>
                <a:lnTo>
                  <a:pt x="84253" y="3513"/>
                </a:lnTo>
                <a:lnTo>
                  <a:pt x="79447" y="8138"/>
                </a:lnTo>
                <a:lnTo>
                  <a:pt x="74508" y="12778"/>
                </a:lnTo>
                <a:lnTo>
                  <a:pt x="71704" y="19555"/>
                </a:lnTo>
                <a:lnTo>
                  <a:pt x="71037" y="28470"/>
                </a:lnTo>
                <a:lnTo>
                  <a:pt x="81850" y="29670"/>
                </a:lnTo>
                <a:lnTo>
                  <a:pt x="81983" y="23727"/>
                </a:lnTo>
                <a:lnTo>
                  <a:pt x="83452" y="19087"/>
                </a:lnTo>
                <a:lnTo>
                  <a:pt x="89593" y="12456"/>
                </a:lnTo>
                <a:lnTo>
                  <a:pt x="93597" y="10802"/>
                </a:lnTo>
                <a:lnTo>
                  <a:pt x="120526" y="10802"/>
                </a:lnTo>
                <a:lnTo>
                  <a:pt x="113755" y="3717"/>
                </a:lnTo>
                <a:lnTo>
                  <a:pt x="107214" y="1200"/>
                </a:lnTo>
                <a:close/>
              </a:path>
              <a:path w="335279" h="114934">
                <a:moveTo>
                  <a:pt x="158209" y="82673"/>
                </a:moveTo>
                <a:lnTo>
                  <a:pt x="146061" y="82673"/>
                </a:lnTo>
                <a:lnTo>
                  <a:pt x="146061" y="95883"/>
                </a:lnTo>
                <a:lnTo>
                  <a:pt x="152201" y="95883"/>
                </a:lnTo>
                <a:lnTo>
                  <a:pt x="152068" y="99771"/>
                </a:lnTo>
                <a:lnTo>
                  <a:pt x="151400" y="102773"/>
                </a:lnTo>
                <a:lnTo>
                  <a:pt x="149264" y="107005"/>
                </a:lnTo>
                <a:lnTo>
                  <a:pt x="147662" y="108577"/>
                </a:lnTo>
                <a:lnTo>
                  <a:pt x="145527" y="109606"/>
                </a:lnTo>
                <a:lnTo>
                  <a:pt x="148463" y="114581"/>
                </a:lnTo>
                <a:lnTo>
                  <a:pt x="151801" y="112980"/>
                </a:lnTo>
                <a:lnTo>
                  <a:pt x="154204" y="110664"/>
                </a:lnTo>
                <a:lnTo>
                  <a:pt x="157408" y="104603"/>
                </a:lnTo>
                <a:lnTo>
                  <a:pt x="158209" y="100686"/>
                </a:lnTo>
                <a:lnTo>
                  <a:pt x="158209" y="82673"/>
                </a:lnTo>
                <a:close/>
              </a:path>
              <a:path w="335279" h="114934">
                <a:moveTo>
                  <a:pt x="182237" y="73071"/>
                </a:moveTo>
                <a:lnTo>
                  <a:pt x="172092" y="74095"/>
                </a:lnTo>
                <a:lnTo>
                  <a:pt x="172893" y="81531"/>
                </a:lnTo>
                <a:lnTo>
                  <a:pt x="175429" y="87284"/>
                </a:lnTo>
                <a:lnTo>
                  <a:pt x="183973" y="95397"/>
                </a:lnTo>
                <a:lnTo>
                  <a:pt x="189580" y="97428"/>
                </a:lnTo>
                <a:lnTo>
                  <a:pt x="202529" y="97428"/>
                </a:lnTo>
                <a:lnTo>
                  <a:pt x="208135" y="95569"/>
                </a:lnTo>
                <a:lnTo>
                  <a:pt x="212808" y="91852"/>
                </a:lnTo>
                <a:lnTo>
                  <a:pt x="217613" y="88133"/>
                </a:lnTo>
                <a:lnTo>
                  <a:pt x="217707" y="87986"/>
                </a:lnTo>
                <a:lnTo>
                  <a:pt x="192783" y="87986"/>
                </a:lnTo>
                <a:lnTo>
                  <a:pt x="189580" y="86815"/>
                </a:lnTo>
                <a:lnTo>
                  <a:pt x="184774" y="82131"/>
                </a:lnTo>
                <a:lnTo>
                  <a:pt x="183038" y="78325"/>
                </a:lnTo>
                <a:lnTo>
                  <a:pt x="182237" y="73071"/>
                </a:lnTo>
                <a:close/>
              </a:path>
              <a:path w="335279" h="114934">
                <a:moveTo>
                  <a:pt x="226837" y="51451"/>
                </a:moveTo>
                <a:lnTo>
                  <a:pt x="216545" y="51451"/>
                </a:lnTo>
                <a:lnTo>
                  <a:pt x="216545" y="58667"/>
                </a:lnTo>
                <a:lnTo>
                  <a:pt x="216011" y="63380"/>
                </a:lnTo>
                <a:lnTo>
                  <a:pt x="199725" y="87986"/>
                </a:lnTo>
                <a:lnTo>
                  <a:pt x="217707" y="87986"/>
                </a:lnTo>
                <a:lnTo>
                  <a:pt x="226725" y="55491"/>
                </a:lnTo>
                <a:lnTo>
                  <a:pt x="226837" y="51451"/>
                </a:lnTo>
                <a:close/>
              </a:path>
              <a:path w="335279" h="114934">
                <a:moveTo>
                  <a:pt x="203063" y="1200"/>
                </a:moveTo>
                <a:lnTo>
                  <a:pt x="189847" y="1200"/>
                </a:lnTo>
                <a:lnTo>
                  <a:pt x="183439" y="4113"/>
                </a:lnTo>
                <a:lnTo>
                  <a:pt x="178233" y="9938"/>
                </a:lnTo>
                <a:lnTo>
                  <a:pt x="173160" y="15779"/>
                </a:lnTo>
                <a:lnTo>
                  <a:pt x="170490" y="23493"/>
                </a:lnTo>
                <a:lnTo>
                  <a:pt x="170490" y="42361"/>
                </a:lnTo>
                <a:lnTo>
                  <a:pt x="173026" y="49826"/>
                </a:lnTo>
                <a:lnTo>
                  <a:pt x="177832" y="55491"/>
                </a:lnTo>
                <a:lnTo>
                  <a:pt x="182771" y="61141"/>
                </a:lnTo>
                <a:lnTo>
                  <a:pt x="188779" y="63981"/>
                </a:lnTo>
                <a:lnTo>
                  <a:pt x="200259" y="63981"/>
                </a:lnTo>
                <a:lnTo>
                  <a:pt x="204264" y="62810"/>
                </a:lnTo>
                <a:lnTo>
                  <a:pt x="207868" y="60468"/>
                </a:lnTo>
                <a:lnTo>
                  <a:pt x="211606" y="58111"/>
                </a:lnTo>
                <a:lnTo>
                  <a:pt x="214410" y="55110"/>
                </a:lnTo>
                <a:lnTo>
                  <a:pt x="215238" y="53690"/>
                </a:lnTo>
                <a:lnTo>
                  <a:pt x="193718" y="53690"/>
                </a:lnTo>
                <a:lnTo>
                  <a:pt x="189713" y="51802"/>
                </a:lnTo>
                <a:lnTo>
                  <a:pt x="183038" y="44249"/>
                </a:lnTo>
                <a:lnTo>
                  <a:pt x="181303" y="39389"/>
                </a:lnTo>
                <a:lnTo>
                  <a:pt x="181303" y="26699"/>
                </a:lnTo>
                <a:lnTo>
                  <a:pt x="183038" y="21239"/>
                </a:lnTo>
                <a:lnTo>
                  <a:pt x="189980" y="12895"/>
                </a:lnTo>
                <a:lnTo>
                  <a:pt x="194118" y="10802"/>
                </a:lnTo>
                <a:lnTo>
                  <a:pt x="218450" y="10802"/>
                </a:lnTo>
                <a:lnTo>
                  <a:pt x="217480" y="9485"/>
                </a:lnTo>
                <a:lnTo>
                  <a:pt x="208135" y="2854"/>
                </a:lnTo>
                <a:lnTo>
                  <a:pt x="203063" y="1200"/>
                </a:lnTo>
                <a:close/>
              </a:path>
              <a:path w="335279" h="114934">
                <a:moveTo>
                  <a:pt x="218450" y="10802"/>
                </a:moveTo>
                <a:lnTo>
                  <a:pt x="203463" y="10802"/>
                </a:lnTo>
                <a:lnTo>
                  <a:pt x="207334" y="12749"/>
                </a:lnTo>
                <a:lnTo>
                  <a:pt x="210538" y="16628"/>
                </a:lnTo>
                <a:lnTo>
                  <a:pt x="213609" y="20521"/>
                </a:lnTo>
                <a:lnTo>
                  <a:pt x="215101" y="25416"/>
                </a:lnTo>
                <a:lnTo>
                  <a:pt x="215115" y="39389"/>
                </a:lnTo>
                <a:lnTo>
                  <a:pt x="213742" y="44249"/>
                </a:lnTo>
                <a:lnTo>
                  <a:pt x="210538" y="48026"/>
                </a:lnTo>
                <a:lnTo>
                  <a:pt x="207468" y="51802"/>
                </a:lnTo>
                <a:lnTo>
                  <a:pt x="203463" y="53690"/>
                </a:lnTo>
                <a:lnTo>
                  <a:pt x="215238" y="53690"/>
                </a:lnTo>
                <a:lnTo>
                  <a:pt x="216545" y="51451"/>
                </a:lnTo>
                <a:lnTo>
                  <a:pt x="226837" y="51451"/>
                </a:lnTo>
                <a:lnTo>
                  <a:pt x="220951" y="14198"/>
                </a:lnTo>
                <a:lnTo>
                  <a:pt x="218450" y="10802"/>
                </a:lnTo>
                <a:close/>
              </a:path>
              <a:path w="335279" h="114934">
                <a:moveTo>
                  <a:pt x="316666" y="0"/>
                </a:moveTo>
                <a:lnTo>
                  <a:pt x="307989" y="0"/>
                </a:lnTo>
                <a:lnTo>
                  <a:pt x="260999" y="99314"/>
                </a:lnTo>
                <a:lnTo>
                  <a:pt x="269676" y="99314"/>
                </a:lnTo>
                <a:lnTo>
                  <a:pt x="316666" y="0"/>
                </a:lnTo>
                <a:close/>
              </a:path>
              <a:path w="335279" h="114934">
                <a:moveTo>
                  <a:pt x="321739" y="49563"/>
                </a:moveTo>
                <a:lnTo>
                  <a:pt x="310392" y="49563"/>
                </a:lnTo>
                <a:lnTo>
                  <a:pt x="305853" y="51919"/>
                </a:lnTo>
                <a:lnTo>
                  <a:pt x="299712" y="61287"/>
                </a:lnTo>
                <a:lnTo>
                  <a:pt x="298110" y="67011"/>
                </a:lnTo>
                <a:lnTo>
                  <a:pt x="298144" y="82453"/>
                </a:lnTo>
                <a:lnTo>
                  <a:pt x="299979" y="88733"/>
                </a:lnTo>
                <a:lnTo>
                  <a:pt x="306921" y="97198"/>
                </a:lnTo>
                <a:lnTo>
                  <a:pt x="311193" y="99314"/>
                </a:lnTo>
                <a:lnTo>
                  <a:pt x="321605" y="99314"/>
                </a:lnTo>
                <a:lnTo>
                  <a:pt x="326144" y="97170"/>
                </a:lnTo>
                <a:lnTo>
                  <a:pt x="330970" y="91423"/>
                </a:lnTo>
                <a:lnTo>
                  <a:pt x="313996" y="91423"/>
                </a:lnTo>
                <a:lnTo>
                  <a:pt x="311860" y="90167"/>
                </a:lnTo>
                <a:lnTo>
                  <a:pt x="310125" y="87650"/>
                </a:lnTo>
                <a:lnTo>
                  <a:pt x="308256" y="85132"/>
                </a:lnTo>
                <a:lnTo>
                  <a:pt x="307455" y="80902"/>
                </a:lnTo>
                <a:lnTo>
                  <a:pt x="307537" y="67860"/>
                </a:lnTo>
                <a:lnTo>
                  <a:pt x="308256" y="63746"/>
                </a:lnTo>
                <a:lnTo>
                  <a:pt x="311727" y="58711"/>
                </a:lnTo>
                <a:lnTo>
                  <a:pt x="313863" y="57467"/>
                </a:lnTo>
                <a:lnTo>
                  <a:pt x="331165" y="57467"/>
                </a:lnTo>
                <a:lnTo>
                  <a:pt x="329748" y="55827"/>
                </a:lnTo>
                <a:lnTo>
                  <a:pt x="326278" y="51656"/>
                </a:lnTo>
                <a:lnTo>
                  <a:pt x="321739" y="49563"/>
                </a:lnTo>
                <a:close/>
              </a:path>
              <a:path w="335279" h="114934">
                <a:moveTo>
                  <a:pt x="331165" y="57467"/>
                </a:moveTo>
                <a:lnTo>
                  <a:pt x="319202" y="57467"/>
                </a:lnTo>
                <a:lnTo>
                  <a:pt x="321472" y="58682"/>
                </a:lnTo>
                <a:lnTo>
                  <a:pt x="324943" y="63600"/>
                </a:lnTo>
                <a:lnTo>
                  <a:pt x="325691" y="67011"/>
                </a:lnTo>
                <a:lnTo>
                  <a:pt x="325808" y="80902"/>
                </a:lnTo>
                <a:lnTo>
                  <a:pt x="324943" y="85132"/>
                </a:lnTo>
                <a:lnTo>
                  <a:pt x="321472" y="90167"/>
                </a:lnTo>
                <a:lnTo>
                  <a:pt x="319202" y="91423"/>
                </a:lnTo>
                <a:lnTo>
                  <a:pt x="330970" y="91423"/>
                </a:lnTo>
                <a:lnTo>
                  <a:pt x="333353" y="88586"/>
                </a:lnTo>
                <a:lnTo>
                  <a:pt x="335088" y="82453"/>
                </a:lnTo>
                <a:lnTo>
                  <a:pt x="335088" y="66205"/>
                </a:lnTo>
                <a:lnTo>
                  <a:pt x="333353" y="59999"/>
                </a:lnTo>
                <a:lnTo>
                  <a:pt x="331165" y="57467"/>
                </a:lnTo>
                <a:close/>
              </a:path>
              <a:path w="335279" h="114934">
                <a:moveTo>
                  <a:pt x="266072" y="0"/>
                </a:moveTo>
                <a:lnTo>
                  <a:pt x="254725" y="0"/>
                </a:lnTo>
                <a:lnTo>
                  <a:pt x="250319" y="2342"/>
                </a:lnTo>
                <a:lnTo>
                  <a:pt x="244179" y="11710"/>
                </a:lnTo>
                <a:lnTo>
                  <a:pt x="242577" y="17433"/>
                </a:lnTo>
                <a:lnTo>
                  <a:pt x="242608" y="32876"/>
                </a:lnTo>
                <a:lnTo>
                  <a:pt x="244312" y="39170"/>
                </a:lnTo>
                <a:lnTo>
                  <a:pt x="251254" y="47630"/>
                </a:lnTo>
                <a:lnTo>
                  <a:pt x="255526" y="49738"/>
                </a:lnTo>
                <a:lnTo>
                  <a:pt x="265938" y="49738"/>
                </a:lnTo>
                <a:lnTo>
                  <a:pt x="270344" y="47601"/>
                </a:lnTo>
                <a:lnTo>
                  <a:pt x="275178" y="41848"/>
                </a:lnTo>
                <a:lnTo>
                  <a:pt x="258329" y="41848"/>
                </a:lnTo>
                <a:lnTo>
                  <a:pt x="256193" y="40619"/>
                </a:lnTo>
                <a:lnTo>
                  <a:pt x="252722" y="35701"/>
                </a:lnTo>
                <a:lnTo>
                  <a:pt x="251921" y="31441"/>
                </a:lnTo>
                <a:lnTo>
                  <a:pt x="251990" y="18355"/>
                </a:lnTo>
                <a:lnTo>
                  <a:pt x="252722" y="14169"/>
                </a:lnTo>
                <a:lnTo>
                  <a:pt x="256193" y="9148"/>
                </a:lnTo>
                <a:lnTo>
                  <a:pt x="258329" y="7889"/>
                </a:lnTo>
                <a:lnTo>
                  <a:pt x="275403" y="7889"/>
                </a:lnTo>
                <a:lnTo>
                  <a:pt x="270477" y="2107"/>
                </a:lnTo>
                <a:lnTo>
                  <a:pt x="266072" y="0"/>
                </a:lnTo>
                <a:close/>
              </a:path>
              <a:path w="335279" h="114934">
                <a:moveTo>
                  <a:pt x="275403" y="7889"/>
                </a:moveTo>
                <a:lnTo>
                  <a:pt x="263535" y="7889"/>
                </a:lnTo>
                <a:lnTo>
                  <a:pt x="265671" y="9119"/>
                </a:lnTo>
                <a:lnTo>
                  <a:pt x="267633" y="11710"/>
                </a:lnTo>
                <a:lnTo>
                  <a:pt x="269276" y="14037"/>
                </a:lnTo>
                <a:lnTo>
                  <a:pt x="270010" y="17433"/>
                </a:lnTo>
                <a:lnTo>
                  <a:pt x="270128" y="31441"/>
                </a:lnTo>
                <a:lnTo>
                  <a:pt x="269276" y="35554"/>
                </a:lnTo>
                <a:lnTo>
                  <a:pt x="265805" y="40590"/>
                </a:lnTo>
                <a:lnTo>
                  <a:pt x="263669" y="41848"/>
                </a:lnTo>
                <a:lnTo>
                  <a:pt x="275178" y="41848"/>
                </a:lnTo>
                <a:lnTo>
                  <a:pt x="277552" y="39023"/>
                </a:lnTo>
                <a:lnTo>
                  <a:pt x="279421" y="32876"/>
                </a:lnTo>
                <a:lnTo>
                  <a:pt x="279421" y="16745"/>
                </a:lnTo>
                <a:lnTo>
                  <a:pt x="277686" y="10568"/>
                </a:lnTo>
                <a:lnTo>
                  <a:pt x="275403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74260" y="6386155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504" y="22117"/>
                </a:moveTo>
                <a:lnTo>
                  <a:pt x="21092" y="22117"/>
                </a:lnTo>
                <a:lnTo>
                  <a:pt x="21092" y="95891"/>
                </a:lnTo>
                <a:lnTo>
                  <a:pt x="31504" y="95891"/>
                </a:lnTo>
                <a:lnTo>
                  <a:pt x="31504" y="22117"/>
                </a:lnTo>
                <a:close/>
              </a:path>
              <a:path w="396875" h="114935">
                <a:moveTo>
                  <a:pt x="31504" y="1200"/>
                </a:moveTo>
                <a:lnTo>
                  <a:pt x="24829" y="1200"/>
                </a:lnTo>
                <a:lnTo>
                  <a:pt x="22960" y="5313"/>
                </a:lnTo>
                <a:lnTo>
                  <a:pt x="19757" y="9514"/>
                </a:lnTo>
                <a:lnTo>
                  <a:pt x="10946" y="18092"/>
                </a:lnTo>
                <a:lnTo>
                  <a:pt x="5740" y="21780"/>
                </a:lnTo>
                <a:lnTo>
                  <a:pt x="0" y="24869"/>
                </a:lnTo>
                <a:lnTo>
                  <a:pt x="0" y="36023"/>
                </a:lnTo>
                <a:lnTo>
                  <a:pt x="21092" y="22117"/>
                </a:lnTo>
                <a:lnTo>
                  <a:pt x="31504" y="22117"/>
                </a:lnTo>
                <a:lnTo>
                  <a:pt x="31504" y="1200"/>
                </a:lnTo>
                <a:close/>
              </a:path>
              <a:path w="396875" h="114935">
                <a:moveTo>
                  <a:pt x="94513" y="1200"/>
                </a:moveTo>
                <a:lnTo>
                  <a:pt x="83700" y="1200"/>
                </a:lnTo>
                <a:lnTo>
                  <a:pt x="78494" y="3029"/>
                </a:lnTo>
                <a:lnTo>
                  <a:pt x="62139" y="41406"/>
                </a:lnTo>
                <a:lnTo>
                  <a:pt x="61941" y="49401"/>
                </a:lnTo>
                <a:lnTo>
                  <a:pt x="62466" y="61763"/>
                </a:lnTo>
                <a:lnTo>
                  <a:pt x="81698" y="97428"/>
                </a:lnTo>
                <a:lnTo>
                  <a:pt x="96249" y="97428"/>
                </a:lnTo>
                <a:lnTo>
                  <a:pt x="101455" y="95569"/>
                </a:lnTo>
                <a:lnTo>
                  <a:pt x="109732" y="88133"/>
                </a:lnTo>
                <a:lnTo>
                  <a:pt x="109818" y="87986"/>
                </a:lnTo>
                <a:lnTo>
                  <a:pt x="85169" y="87986"/>
                </a:lnTo>
                <a:lnTo>
                  <a:pt x="81030" y="85425"/>
                </a:lnTo>
                <a:lnTo>
                  <a:pt x="72754" y="49401"/>
                </a:lnTo>
                <a:lnTo>
                  <a:pt x="73083" y="38656"/>
                </a:lnTo>
                <a:lnTo>
                  <a:pt x="84902" y="10802"/>
                </a:lnTo>
                <a:lnTo>
                  <a:pt x="109292" y="10802"/>
                </a:lnTo>
                <a:lnTo>
                  <a:pt x="108397" y="9294"/>
                </a:lnTo>
                <a:lnTo>
                  <a:pt x="105460" y="6338"/>
                </a:lnTo>
                <a:lnTo>
                  <a:pt x="98518" y="2224"/>
                </a:lnTo>
                <a:lnTo>
                  <a:pt x="94513" y="1200"/>
                </a:lnTo>
                <a:close/>
              </a:path>
              <a:path w="396875" h="114935">
                <a:moveTo>
                  <a:pt x="109292" y="10802"/>
                </a:moveTo>
                <a:lnTo>
                  <a:pt x="94780" y="10802"/>
                </a:lnTo>
                <a:lnTo>
                  <a:pt x="98919" y="13349"/>
                </a:lnTo>
                <a:lnTo>
                  <a:pt x="102122" y="18443"/>
                </a:lnTo>
                <a:lnTo>
                  <a:pt x="104302" y="23235"/>
                </a:lnTo>
                <a:lnTo>
                  <a:pt x="105844" y="29992"/>
                </a:lnTo>
                <a:lnTo>
                  <a:pt x="106753" y="38656"/>
                </a:lnTo>
                <a:lnTo>
                  <a:pt x="107062" y="49401"/>
                </a:lnTo>
                <a:lnTo>
                  <a:pt x="106759" y="60011"/>
                </a:lnTo>
                <a:lnTo>
                  <a:pt x="94780" y="87986"/>
                </a:lnTo>
                <a:lnTo>
                  <a:pt x="109818" y="87986"/>
                </a:lnTo>
                <a:lnTo>
                  <a:pt x="117875" y="49401"/>
                </a:lnTo>
                <a:lnTo>
                  <a:pt x="117777" y="38656"/>
                </a:lnTo>
                <a:lnTo>
                  <a:pt x="117341" y="32583"/>
                </a:lnTo>
                <a:lnTo>
                  <a:pt x="116006" y="27094"/>
                </a:lnTo>
                <a:lnTo>
                  <a:pt x="114804" y="21605"/>
                </a:lnTo>
                <a:lnTo>
                  <a:pt x="113069" y="16950"/>
                </a:lnTo>
                <a:lnTo>
                  <a:pt x="110614" y="13027"/>
                </a:lnTo>
                <a:lnTo>
                  <a:pt x="109292" y="10802"/>
                </a:lnTo>
                <a:close/>
              </a:path>
              <a:path w="396875" h="114935">
                <a:moveTo>
                  <a:pt x="164598" y="1200"/>
                </a:moveTo>
                <a:lnTo>
                  <a:pt x="153785" y="1200"/>
                </a:lnTo>
                <a:lnTo>
                  <a:pt x="148578" y="3029"/>
                </a:lnTo>
                <a:lnTo>
                  <a:pt x="132223" y="41406"/>
                </a:lnTo>
                <a:lnTo>
                  <a:pt x="132025" y="49401"/>
                </a:lnTo>
                <a:lnTo>
                  <a:pt x="132551" y="61763"/>
                </a:lnTo>
                <a:lnTo>
                  <a:pt x="151782" y="97428"/>
                </a:lnTo>
                <a:lnTo>
                  <a:pt x="166333" y="97428"/>
                </a:lnTo>
                <a:lnTo>
                  <a:pt x="171539" y="95569"/>
                </a:lnTo>
                <a:lnTo>
                  <a:pt x="179816" y="88133"/>
                </a:lnTo>
                <a:lnTo>
                  <a:pt x="179902" y="87986"/>
                </a:lnTo>
                <a:lnTo>
                  <a:pt x="155253" y="87986"/>
                </a:lnTo>
                <a:lnTo>
                  <a:pt x="151115" y="85425"/>
                </a:lnTo>
                <a:lnTo>
                  <a:pt x="142838" y="49401"/>
                </a:lnTo>
                <a:lnTo>
                  <a:pt x="143168" y="38656"/>
                </a:lnTo>
                <a:lnTo>
                  <a:pt x="154986" y="10802"/>
                </a:lnTo>
                <a:lnTo>
                  <a:pt x="179377" y="10802"/>
                </a:lnTo>
                <a:lnTo>
                  <a:pt x="178481" y="9294"/>
                </a:lnTo>
                <a:lnTo>
                  <a:pt x="175544" y="6338"/>
                </a:lnTo>
                <a:lnTo>
                  <a:pt x="168602" y="2224"/>
                </a:lnTo>
                <a:lnTo>
                  <a:pt x="164598" y="1200"/>
                </a:lnTo>
                <a:close/>
              </a:path>
              <a:path w="396875" h="114935">
                <a:moveTo>
                  <a:pt x="179377" y="10802"/>
                </a:moveTo>
                <a:lnTo>
                  <a:pt x="164865" y="10802"/>
                </a:lnTo>
                <a:lnTo>
                  <a:pt x="169003" y="13349"/>
                </a:lnTo>
                <a:lnTo>
                  <a:pt x="172207" y="18443"/>
                </a:lnTo>
                <a:lnTo>
                  <a:pt x="174387" y="23235"/>
                </a:lnTo>
                <a:lnTo>
                  <a:pt x="175928" y="29992"/>
                </a:lnTo>
                <a:lnTo>
                  <a:pt x="176838" y="38656"/>
                </a:lnTo>
                <a:lnTo>
                  <a:pt x="177146" y="49401"/>
                </a:lnTo>
                <a:lnTo>
                  <a:pt x="176844" y="60011"/>
                </a:lnTo>
                <a:lnTo>
                  <a:pt x="164865" y="87986"/>
                </a:lnTo>
                <a:lnTo>
                  <a:pt x="179902" y="87986"/>
                </a:lnTo>
                <a:lnTo>
                  <a:pt x="187959" y="49401"/>
                </a:lnTo>
                <a:lnTo>
                  <a:pt x="187861" y="38656"/>
                </a:lnTo>
                <a:lnTo>
                  <a:pt x="187425" y="32583"/>
                </a:lnTo>
                <a:lnTo>
                  <a:pt x="186090" y="27094"/>
                </a:lnTo>
                <a:lnTo>
                  <a:pt x="184889" y="21605"/>
                </a:lnTo>
                <a:lnTo>
                  <a:pt x="183153" y="16950"/>
                </a:lnTo>
                <a:lnTo>
                  <a:pt x="180698" y="13027"/>
                </a:lnTo>
                <a:lnTo>
                  <a:pt x="179377" y="10802"/>
                </a:lnTo>
                <a:close/>
              </a:path>
              <a:path w="396875" h="114935">
                <a:moveTo>
                  <a:pt x="219731" y="82673"/>
                </a:moveTo>
                <a:lnTo>
                  <a:pt x="207716" y="82673"/>
                </a:lnTo>
                <a:lnTo>
                  <a:pt x="207716" y="95891"/>
                </a:lnTo>
                <a:lnTo>
                  <a:pt x="213857" y="95891"/>
                </a:lnTo>
                <a:lnTo>
                  <a:pt x="213590" y="99770"/>
                </a:lnTo>
                <a:lnTo>
                  <a:pt x="207049" y="109606"/>
                </a:lnTo>
                <a:lnTo>
                  <a:pt x="209986" y="114583"/>
                </a:lnTo>
                <a:lnTo>
                  <a:pt x="219731" y="100692"/>
                </a:lnTo>
                <a:lnTo>
                  <a:pt x="219731" y="82673"/>
                </a:lnTo>
                <a:close/>
              </a:path>
              <a:path w="396875" h="114935">
                <a:moveTo>
                  <a:pt x="264718" y="1200"/>
                </a:moveTo>
                <a:lnTo>
                  <a:pt x="253905" y="1200"/>
                </a:lnTo>
                <a:lnTo>
                  <a:pt x="248699" y="3029"/>
                </a:lnTo>
                <a:lnTo>
                  <a:pt x="232344" y="41406"/>
                </a:lnTo>
                <a:lnTo>
                  <a:pt x="232146" y="49401"/>
                </a:lnTo>
                <a:lnTo>
                  <a:pt x="232671" y="61763"/>
                </a:lnTo>
                <a:lnTo>
                  <a:pt x="251903" y="97428"/>
                </a:lnTo>
                <a:lnTo>
                  <a:pt x="266454" y="97428"/>
                </a:lnTo>
                <a:lnTo>
                  <a:pt x="271660" y="95569"/>
                </a:lnTo>
                <a:lnTo>
                  <a:pt x="279936" y="88133"/>
                </a:lnTo>
                <a:lnTo>
                  <a:pt x="280022" y="87986"/>
                </a:lnTo>
                <a:lnTo>
                  <a:pt x="255374" y="87986"/>
                </a:lnTo>
                <a:lnTo>
                  <a:pt x="251235" y="85425"/>
                </a:lnTo>
                <a:lnTo>
                  <a:pt x="242959" y="49401"/>
                </a:lnTo>
                <a:lnTo>
                  <a:pt x="243288" y="38656"/>
                </a:lnTo>
                <a:lnTo>
                  <a:pt x="255107" y="10802"/>
                </a:lnTo>
                <a:lnTo>
                  <a:pt x="279497" y="10802"/>
                </a:lnTo>
                <a:lnTo>
                  <a:pt x="278602" y="9294"/>
                </a:lnTo>
                <a:lnTo>
                  <a:pt x="275665" y="6338"/>
                </a:lnTo>
                <a:lnTo>
                  <a:pt x="268723" y="2224"/>
                </a:lnTo>
                <a:lnTo>
                  <a:pt x="264718" y="1200"/>
                </a:lnTo>
                <a:close/>
              </a:path>
              <a:path w="396875" h="114935">
                <a:moveTo>
                  <a:pt x="279497" y="10802"/>
                </a:moveTo>
                <a:lnTo>
                  <a:pt x="264985" y="10802"/>
                </a:lnTo>
                <a:lnTo>
                  <a:pt x="269123" y="13349"/>
                </a:lnTo>
                <a:lnTo>
                  <a:pt x="272327" y="18443"/>
                </a:lnTo>
                <a:lnTo>
                  <a:pt x="274507" y="23235"/>
                </a:lnTo>
                <a:lnTo>
                  <a:pt x="276048" y="29992"/>
                </a:lnTo>
                <a:lnTo>
                  <a:pt x="276958" y="38656"/>
                </a:lnTo>
                <a:lnTo>
                  <a:pt x="277267" y="49401"/>
                </a:lnTo>
                <a:lnTo>
                  <a:pt x="276964" y="60011"/>
                </a:lnTo>
                <a:lnTo>
                  <a:pt x="264985" y="87986"/>
                </a:lnTo>
                <a:lnTo>
                  <a:pt x="280022" y="87986"/>
                </a:lnTo>
                <a:lnTo>
                  <a:pt x="288080" y="49401"/>
                </a:lnTo>
                <a:lnTo>
                  <a:pt x="287982" y="38656"/>
                </a:lnTo>
                <a:lnTo>
                  <a:pt x="287546" y="32583"/>
                </a:lnTo>
                <a:lnTo>
                  <a:pt x="286211" y="27094"/>
                </a:lnTo>
                <a:lnTo>
                  <a:pt x="285009" y="21605"/>
                </a:lnTo>
                <a:lnTo>
                  <a:pt x="283274" y="16950"/>
                </a:lnTo>
                <a:lnTo>
                  <a:pt x="280819" y="13027"/>
                </a:lnTo>
                <a:lnTo>
                  <a:pt x="279497" y="10802"/>
                </a:lnTo>
                <a:close/>
              </a:path>
              <a:path w="396875" h="114935">
                <a:moveTo>
                  <a:pt x="378188" y="0"/>
                </a:moveTo>
                <a:lnTo>
                  <a:pt x="369644" y="0"/>
                </a:lnTo>
                <a:lnTo>
                  <a:pt x="322521" y="99316"/>
                </a:lnTo>
                <a:lnTo>
                  <a:pt x="331332" y="99316"/>
                </a:lnTo>
                <a:lnTo>
                  <a:pt x="378188" y="0"/>
                </a:lnTo>
                <a:close/>
              </a:path>
              <a:path w="396875" h="114935">
                <a:moveTo>
                  <a:pt x="383394" y="49563"/>
                </a:moveTo>
                <a:lnTo>
                  <a:pt x="371914" y="49563"/>
                </a:lnTo>
                <a:lnTo>
                  <a:pt x="367509" y="51919"/>
                </a:lnTo>
                <a:lnTo>
                  <a:pt x="364438" y="56603"/>
                </a:lnTo>
                <a:lnTo>
                  <a:pt x="361234" y="61287"/>
                </a:lnTo>
                <a:lnTo>
                  <a:pt x="359766" y="67011"/>
                </a:lnTo>
                <a:lnTo>
                  <a:pt x="359798" y="82453"/>
                </a:lnTo>
                <a:lnTo>
                  <a:pt x="361501" y="88733"/>
                </a:lnTo>
                <a:lnTo>
                  <a:pt x="368443" y="97193"/>
                </a:lnTo>
                <a:lnTo>
                  <a:pt x="372848" y="99316"/>
                </a:lnTo>
                <a:lnTo>
                  <a:pt x="383261" y="99316"/>
                </a:lnTo>
                <a:lnTo>
                  <a:pt x="387666" y="97164"/>
                </a:lnTo>
                <a:lnTo>
                  <a:pt x="392488" y="91426"/>
                </a:lnTo>
                <a:lnTo>
                  <a:pt x="375652" y="91426"/>
                </a:lnTo>
                <a:lnTo>
                  <a:pt x="373382" y="90167"/>
                </a:lnTo>
                <a:lnTo>
                  <a:pt x="369911" y="85132"/>
                </a:lnTo>
                <a:lnTo>
                  <a:pt x="368977" y="80902"/>
                </a:lnTo>
                <a:lnTo>
                  <a:pt x="369073" y="67860"/>
                </a:lnTo>
                <a:lnTo>
                  <a:pt x="369911" y="63746"/>
                </a:lnTo>
                <a:lnTo>
                  <a:pt x="371574" y="61141"/>
                </a:lnTo>
                <a:lnTo>
                  <a:pt x="373249" y="58711"/>
                </a:lnTo>
                <a:lnTo>
                  <a:pt x="375518" y="57467"/>
                </a:lnTo>
                <a:lnTo>
                  <a:pt x="392768" y="57467"/>
                </a:lnTo>
                <a:lnTo>
                  <a:pt x="391404" y="55827"/>
                </a:lnTo>
                <a:lnTo>
                  <a:pt x="387800" y="51656"/>
                </a:lnTo>
                <a:lnTo>
                  <a:pt x="383394" y="49563"/>
                </a:lnTo>
                <a:close/>
              </a:path>
              <a:path w="396875" h="114935">
                <a:moveTo>
                  <a:pt x="392768" y="57467"/>
                </a:moveTo>
                <a:lnTo>
                  <a:pt x="380858" y="57467"/>
                </a:lnTo>
                <a:lnTo>
                  <a:pt x="383004" y="58711"/>
                </a:lnTo>
                <a:lnTo>
                  <a:pt x="384841" y="61287"/>
                </a:lnTo>
                <a:lnTo>
                  <a:pt x="386598" y="63600"/>
                </a:lnTo>
                <a:lnTo>
                  <a:pt x="387240" y="67011"/>
                </a:lnTo>
                <a:lnTo>
                  <a:pt x="387340" y="80902"/>
                </a:lnTo>
                <a:lnTo>
                  <a:pt x="386598" y="85132"/>
                </a:lnTo>
                <a:lnTo>
                  <a:pt x="384729" y="87650"/>
                </a:lnTo>
                <a:lnTo>
                  <a:pt x="382994" y="90167"/>
                </a:lnTo>
                <a:lnTo>
                  <a:pt x="380858" y="91426"/>
                </a:lnTo>
                <a:lnTo>
                  <a:pt x="392488" y="91426"/>
                </a:lnTo>
                <a:lnTo>
                  <a:pt x="394875" y="88586"/>
                </a:lnTo>
                <a:lnTo>
                  <a:pt x="396744" y="82453"/>
                </a:lnTo>
                <a:lnTo>
                  <a:pt x="396744" y="66205"/>
                </a:lnTo>
                <a:lnTo>
                  <a:pt x="394875" y="59999"/>
                </a:lnTo>
                <a:lnTo>
                  <a:pt x="392768" y="57467"/>
                </a:lnTo>
                <a:close/>
              </a:path>
              <a:path w="396875" h="114935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026"/>
                </a:lnTo>
                <a:lnTo>
                  <a:pt x="305701" y="11724"/>
                </a:lnTo>
                <a:lnTo>
                  <a:pt x="304232" y="17433"/>
                </a:lnTo>
                <a:lnTo>
                  <a:pt x="304264" y="32876"/>
                </a:lnTo>
                <a:lnTo>
                  <a:pt x="305968" y="39170"/>
                </a:lnTo>
                <a:lnTo>
                  <a:pt x="309439" y="43400"/>
                </a:lnTo>
                <a:lnTo>
                  <a:pt x="312776" y="47630"/>
                </a:lnTo>
                <a:lnTo>
                  <a:pt x="317181" y="49738"/>
                </a:lnTo>
                <a:lnTo>
                  <a:pt x="327594" y="49738"/>
                </a:lnTo>
                <a:lnTo>
                  <a:pt x="331999" y="47601"/>
                </a:lnTo>
                <a:lnTo>
                  <a:pt x="336834" y="41848"/>
                </a:lnTo>
                <a:lnTo>
                  <a:pt x="319985" y="41848"/>
                </a:lnTo>
                <a:lnTo>
                  <a:pt x="317715" y="40619"/>
                </a:lnTo>
                <a:lnTo>
                  <a:pt x="315980" y="38160"/>
                </a:lnTo>
                <a:lnTo>
                  <a:pt x="314378" y="35701"/>
                </a:lnTo>
                <a:lnTo>
                  <a:pt x="313443" y="31441"/>
                </a:lnTo>
                <a:lnTo>
                  <a:pt x="313524" y="18355"/>
                </a:lnTo>
                <a:lnTo>
                  <a:pt x="314378" y="14169"/>
                </a:lnTo>
                <a:lnTo>
                  <a:pt x="316040" y="11578"/>
                </a:lnTo>
                <a:lnTo>
                  <a:pt x="317715" y="9148"/>
                </a:lnTo>
                <a:lnTo>
                  <a:pt x="319985" y="7889"/>
                </a:lnTo>
                <a:lnTo>
                  <a:pt x="336925" y="7889"/>
                </a:lnTo>
                <a:lnTo>
                  <a:pt x="335603" y="6338"/>
                </a:lnTo>
                <a:lnTo>
                  <a:pt x="332133" y="2107"/>
                </a:lnTo>
                <a:lnTo>
                  <a:pt x="327594" y="0"/>
                </a:lnTo>
                <a:close/>
              </a:path>
              <a:path w="396875" h="114935">
                <a:moveTo>
                  <a:pt x="336925" y="7889"/>
                </a:moveTo>
                <a:lnTo>
                  <a:pt x="325191" y="7889"/>
                </a:lnTo>
                <a:lnTo>
                  <a:pt x="327327" y="9119"/>
                </a:lnTo>
                <a:lnTo>
                  <a:pt x="329174" y="11724"/>
                </a:lnTo>
                <a:lnTo>
                  <a:pt x="330931" y="14037"/>
                </a:lnTo>
                <a:lnTo>
                  <a:pt x="331561" y="17433"/>
                </a:lnTo>
                <a:lnTo>
                  <a:pt x="331662" y="31441"/>
                </a:lnTo>
                <a:lnTo>
                  <a:pt x="330931" y="35554"/>
                </a:lnTo>
                <a:lnTo>
                  <a:pt x="327460" y="40590"/>
                </a:lnTo>
                <a:lnTo>
                  <a:pt x="325191" y="41848"/>
                </a:lnTo>
                <a:lnTo>
                  <a:pt x="336834" y="41848"/>
                </a:lnTo>
                <a:lnTo>
                  <a:pt x="339208" y="39023"/>
                </a:lnTo>
                <a:lnTo>
                  <a:pt x="340943" y="32876"/>
                </a:lnTo>
                <a:lnTo>
                  <a:pt x="340943" y="16745"/>
                </a:lnTo>
                <a:lnTo>
                  <a:pt x="339208" y="10568"/>
                </a:lnTo>
                <a:lnTo>
                  <a:pt x="336925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06790" y="6386155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504" y="22117"/>
                </a:moveTo>
                <a:lnTo>
                  <a:pt x="21092" y="22117"/>
                </a:lnTo>
                <a:lnTo>
                  <a:pt x="21092" y="95891"/>
                </a:lnTo>
                <a:lnTo>
                  <a:pt x="31504" y="95891"/>
                </a:lnTo>
                <a:lnTo>
                  <a:pt x="31504" y="22117"/>
                </a:lnTo>
                <a:close/>
              </a:path>
              <a:path w="396875" h="114935">
                <a:moveTo>
                  <a:pt x="31504" y="1200"/>
                </a:moveTo>
                <a:lnTo>
                  <a:pt x="24829" y="1200"/>
                </a:lnTo>
                <a:lnTo>
                  <a:pt x="22960" y="5313"/>
                </a:lnTo>
                <a:lnTo>
                  <a:pt x="19757" y="9514"/>
                </a:lnTo>
                <a:lnTo>
                  <a:pt x="10946" y="18092"/>
                </a:lnTo>
                <a:lnTo>
                  <a:pt x="5740" y="21780"/>
                </a:lnTo>
                <a:lnTo>
                  <a:pt x="0" y="24869"/>
                </a:lnTo>
                <a:lnTo>
                  <a:pt x="0" y="36023"/>
                </a:lnTo>
                <a:lnTo>
                  <a:pt x="21092" y="22117"/>
                </a:lnTo>
                <a:lnTo>
                  <a:pt x="31504" y="22117"/>
                </a:lnTo>
                <a:lnTo>
                  <a:pt x="31504" y="1200"/>
                </a:lnTo>
                <a:close/>
              </a:path>
              <a:path w="396875" h="114935">
                <a:moveTo>
                  <a:pt x="94513" y="1200"/>
                </a:moveTo>
                <a:lnTo>
                  <a:pt x="83700" y="1200"/>
                </a:lnTo>
                <a:lnTo>
                  <a:pt x="78494" y="3029"/>
                </a:lnTo>
                <a:lnTo>
                  <a:pt x="62139" y="41406"/>
                </a:lnTo>
                <a:lnTo>
                  <a:pt x="61941" y="49401"/>
                </a:lnTo>
                <a:lnTo>
                  <a:pt x="62466" y="61763"/>
                </a:lnTo>
                <a:lnTo>
                  <a:pt x="81698" y="97428"/>
                </a:lnTo>
                <a:lnTo>
                  <a:pt x="96249" y="97428"/>
                </a:lnTo>
                <a:lnTo>
                  <a:pt x="101455" y="95569"/>
                </a:lnTo>
                <a:lnTo>
                  <a:pt x="109732" y="88133"/>
                </a:lnTo>
                <a:lnTo>
                  <a:pt x="109818" y="87986"/>
                </a:lnTo>
                <a:lnTo>
                  <a:pt x="85169" y="87986"/>
                </a:lnTo>
                <a:lnTo>
                  <a:pt x="81030" y="85425"/>
                </a:lnTo>
                <a:lnTo>
                  <a:pt x="72754" y="49401"/>
                </a:lnTo>
                <a:lnTo>
                  <a:pt x="73083" y="38656"/>
                </a:lnTo>
                <a:lnTo>
                  <a:pt x="84902" y="10802"/>
                </a:lnTo>
                <a:lnTo>
                  <a:pt x="109292" y="10802"/>
                </a:lnTo>
                <a:lnTo>
                  <a:pt x="108397" y="9294"/>
                </a:lnTo>
                <a:lnTo>
                  <a:pt x="105460" y="6338"/>
                </a:lnTo>
                <a:lnTo>
                  <a:pt x="98518" y="2224"/>
                </a:lnTo>
                <a:lnTo>
                  <a:pt x="94513" y="1200"/>
                </a:lnTo>
                <a:close/>
              </a:path>
              <a:path w="396875" h="114935">
                <a:moveTo>
                  <a:pt x="109292" y="10802"/>
                </a:moveTo>
                <a:lnTo>
                  <a:pt x="94780" y="10802"/>
                </a:lnTo>
                <a:lnTo>
                  <a:pt x="98919" y="13349"/>
                </a:lnTo>
                <a:lnTo>
                  <a:pt x="102122" y="18443"/>
                </a:lnTo>
                <a:lnTo>
                  <a:pt x="104302" y="23235"/>
                </a:lnTo>
                <a:lnTo>
                  <a:pt x="105844" y="29992"/>
                </a:lnTo>
                <a:lnTo>
                  <a:pt x="106753" y="38656"/>
                </a:lnTo>
                <a:lnTo>
                  <a:pt x="107062" y="49401"/>
                </a:lnTo>
                <a:lnTo>
                  <a:pt x="106759" y="60011"/>
                </a:lnTo>
                <a:lnTo>
                  <a:pt x="94780" y="87986"/>
                </a:lnTo>
                <a:lnTo>
                  <a:pt x="109818" y="87986"/>
                </a:lnTo>
                <a:lnTo>
                  <a:pt x="117875" y="49401"/>
                </a:lnTo>
                <a:lnTo>
                  <a:pt x="117777" y="38656"/>
                </a:lnTo>
                <a:lnTo>
                  <a:pt x="117341" y="32583"/>
                </a:lnTo>
                <a:lnTo>
                  <a:pt x="116006" y="27094"/>
                </a:lnTo>
                <a:lnTo>
                  <a:pt x="114804" y="21605"/>
                </a:lnTo>
                <a:lnTo>
                  <a:pt x="113069" y="16950"/>
                </a:lnTo>
                <a:lnTo>
                  <a:pt x="110614" y="13027"/>
                </a:lnTo>
                <a:lnTo>
                  <a:pt x="109292" y="10802"/>
                </a:lnTo>
                <a:close/>
              </a:path>
              <a:path w="396875" h="114935">
                <a:moveTo>
                  <a:pt x="164598" y="1200"/>
                </a:moveTo>
                <a:lnTo>
                  <a:pt x="153785" y="1200"/>
                </a:lnTo>
                <a:lnTo>
                  <a:pt x="148578" y="3029"/>
                </a:lnTo>
                <a:lnTo>
                  <a:pt x="132223" y="41406"/>
                </a:lnTo>
                <a:lnTo>
                  <a:pt x="132025" y="49401"/>
                </a:lnTo>
                <a:lnTo>
                  <a:pt x="132551" y="61763"/>
                </a:lnTo>
                <a:lnTo>
                  <a:pt x="151782" y="97428"/>
                </a:lnTo>
                <a:lnTo>
                  <a:pt x="166333" y="97428"/>
                </a:lnTo>
                <a:lnTo>
                  <a:pt x="171539" y="95569"/>
                </a:lnTo>
                <a:lnTo>
                  <a:pt x="179816" y="88133"/>
                </a:lnTo>
                <a:lnTo>
                  <a:pt x="179902" y="87986"/>
                </a:lnTo>
                <a:lnTo>
                  <a:pt x="155253" y="87986"/>
                </a:lnTo>
                <a:lnTo>
                  <a:pt x="151115" y="85425"/>
                </a:lnTo>
                <a:lnTo>
                  <a:pt x="142838" y="49401"/>
                </a:lnTo>
                <a:lnTo>
                  <a:pt x="143168" y="38656"/>
                </a:lnTo>
                <a:lnTo>
                  <a:pt x="154986" y="10802"/>
                </a:lnTo>
                <a:lnTo>
                  <a:pt x="179377" y="10802"/>
                </a:lnTo>
                <a:lnTo>
                  <a:pt x="178481" y="9294"/>
                </a:lnTo>
                <a:lnTo>
                  <a:pt x="175544" y="6338"/>
                </a:lnTo>
                <a:lnTo>
                  <a:pt x="168602" y="2224"/>
                </a:lnTo>
                <a:lnTo>
                  <a:pt x="164598" y="1200"/>
                </a:lnTo>
                <a:close/>
              </a:path>
              <a:path w="396875" h="114935">
                <a:moveTo>
                  <a:pt x="179377" y="10802"/>
                </a:moveTo>
                <a:lnTo>
                  <a:pt x="164865" y="10802"/>
                </a:lnTo>
                <a:lnTo>
                  <a:pt x="169003" y="13349"/>
                </a:lnTo>
                <a:lnTo>
                  <a:pt x="172207" y="18443"/>
                </a:lnTo>
                <a:lnTo>
                  <a:pt x="174387" y="23235"/>
                </a:lnTo>
                <a:lnTo>
                  <a:pt x="175928" y="29992"/>
                </a:lnTo>
                <a:lnTo>
                  <a:pt x="176838" y="38656"/>
                </a:lnTo>
                <a:lnTo>
                  <a:pt x="177146" y="49401"/>
                </a:lnTo>
                <a:lnTo>
                  <a:pt x="176844" y="60011"/>
                </a:lnTo>
                <a:lnTo>
                  <a:pt x="164865" y="87986"/>
                </a:lnTo>
                <a:lnTo>
                  <a:pt x="179902" y="87986"/>
                </a:lnTo>
                <a:lnTo>
                  <a:pt x="187959" y="49401"/>
                </a:lnTo>
                <a:lnTo>
                  <a:pt x="187861" y="38656"/>
                </a:lnTo>
                <a:lnTo>
                  <a:pt x="187425" y="32583"/>
                </a:lnTo>
                <a:lnTo>
                  <a:pt x="186090" y="27094"/>
                </a:lnTo>
                <a:lnTo>
                  <a:pt x="184889" y="21605"/>
                </a:lnTo>
                <a:lnTo>
                  <a:pt x="183153" y="16950"/>
                </a:lnTo>
                <a:lnTo>
                  <a:pt x="180698" y="13027"/>
                </a:lnTo>
                <a:lnTo>
                  <a:pt x="179377" y="10802"/>
                </a:lnTo>
                <a:close/>
              </a:path>
              <a:path w="396875" h="114935">
                <a:moveTo>
                  <a:pt x="219731" y="82673"/>
                </a:moveTo>
                <a:lnTo>
                  <a:pt x="207716" y="82673"/>
                </a:lnTo>
                <a:lnTo>
                  <a:pt x="207716" y="95891"/>
                </a:lnTo>
                <a:lnTo>
                  <a:pt x="213857" y="95891"/>
                </a:lnTo>
                <a:lnTo>
                  <a:pt x="213590" y="99770"/>
                </a:lnTo>
                <a:lnTo>
                  <a:pt x="207049" y="109606"/>
                </a:lnTo>
                <a:lnTo>
                  <a:pt x="209986" y="114583"/>
                </a:lnTo>
                <a:lnTo>
                  <a:pt x="219731" y="100692"/>
                </a:lnTo>
                <a:lnTo>
                  <a:pt x="219731" y="82673"/>
                </a:lnTo>
                <a:close/>
              </a:path>
              <a:path w="396875" h="114935">
                <a:moveTo>
                  <a:pt x="264718" y="1200"/>
                </a:moveTo>
                <a:lnTo>
                  <a:pt x="253905" y="1200"/>
                </a:lnTo>
                <a:lnTo>
                  <a:pt x="248699" y="3029"/>
                </a:lnTo>
                <a:lnTo>
                  <a:pt x="232344" y="41406"/>
                </a:lnTo>
                <a:lnTo>
                  <a:pt x="232146" y="49401"/>
                </a:lnTo>
                <a:lnTo>
                  <a:pt x="232671" y="61763"/>
                </a:lnTo>
                <a:lnTo>
                  <a:pt x="251903" y="97428"/>
                </a:lnTo>
                <a:lnTo>
                  <a:pt x="266454" y="97428"/>
                </a:lnTo>
                <a:lnTo>
                  <a:pt x="271660" y="95569"/>
                </a:lnTo>
                <a:lnTo>
                  <a:pt x="279936" y="88133"/>
                </a:lnTo>
                <a:lnTo>
                  <a:pt x="280022" y="87986"/>
                </a:lnTo>
                <a:lnTo>
                  <a:pt x="255374" y="87986"/>
                </a:lnTo>
                <a:lnTo>
                  <a:pt x="251235" y="85425"/>
                </a:lnTo>
                <a:lnTo>
                  <a:pt x="242959" y="49401"/>
                </a:lnTo>
                <a:lnTo>
                  <a:pt x="243288" y="38656"/>
                </a:lnTo>
                <a:lnTo>
                  <a:pt x="255107" y="10802"/>
                </a:lnTo>
                <a:lnTo>
                  <a:pt x="279497" y="10802"/>
                </a:lnTo>
                <a:lnTo>
                  <a:pt x="278602" y="9294"/>
                </a:lnTo>
                <a:lnTo>
                  <a:pt x="275665" y="6338"/>
                </a:lnTo>
                <a:lnTo>
                  <a:pt x="268723" y="2224"/>
                </a:lnTo>
                <a:lnTo>
                  <a:pt x="264718" y="1200"/>
                </a:lnTo>
                <a:close/>
              </a:path>
              <a:path w="396875" h="114935">
                <a:moveTo>
                  <a:pt x="279497" y="10802"/>
                </a:moveTo>
                <a:lnTo>
                  <a:pt x="264985" y="10802"/>
                </a:lnTo>
                <a:lnTo>
                  <a:pt x="269123" y="13349"/>
                </a:lnTo>
                <a:lnTo>
                  <a:pt x="272327" y="18443"/>
                </a:lnTo>
                <a:lnTo>
                  <a:pt x="274507" y="23235"/>
                </a:lnTo>
                <a:lnTo>
                  <a:pt x="276048" y="29992"/>
                </a:lnTo>
                <a:lnTo>
                  <a:pt x="276958" y="38656"/>
                </a:lnTo>
                <a:lnTo>
                  <a:pt x="277267" y="49401"/>
                </a:lnTo>
                <a:lnTo>
                  <a:pt x="276964" y="60011"/>
                </a:lnTo>
                <a:lnTo>
                  <a:pt x="264985" y="87986"/>
                </a:lnTo>
                <a:lnTo>
                  <a:pt x="280022" y="87986"/>
                </a:lnTo>
                <a:lnTo>
                  <a:pt x="288080" y="49401"/>
                </a:lnTo>
                <a:lnTo>
                  <a:pt x="287982" y="38656"/>
                </a:lnTo>
                <a:lnTo>
                  <a:pt x="287546" y="32583"/>
                </a:lnTo>
                <a:lnTo>
                  <a:pt x="286211" y="27094"/>
                </a:lnTo>
                <a:lnTo>
                  <a:pt x="285009" y="21605"/>
                </a:lnTo>
                <a:lnTo>
                  <a:pt x="283274" y="16950"/>
                </a:lnTo>
                <a:lnTo>
                  <a:pt x="280819" y="13027"/>
                </a:lnTo>
                <a:lnTo>
                  <a:pt x="279497" y="10802"/>
                </a:lnTo>
                <a:close/>
              </a:path>
              <a:path w="396875" h="114935">
                <a:moveTo>
                  <a:pt x="378188" y="0"/>
                </a:moveTo>
                <a:lnTo>
                  <a:pt x="369644" y="0"/>
                </a:lnTo>
                <a:lnTo>
                  <a:pt x="322521" y="99316"/>
                </a:lnTo>
                <a:lnTo>
                  <a:pt x="331332" y="99316"/>
                </a:lnTo>
                <a:lnTo>
                  <a:pt x="378188" y="0"/>
                </a:lnTo>
                <a:close/>
              </a:path>
              <a:path w="396875" h="114935">
                <a:moveTo>
                  <a:pt x="383394" y="49563"/>
                </a:moveTo>
                <a:lnTo>
                  <a:pt x="371914" y="49563"/>
                </a:lnTo>
                <a:lnTo>
                  <a:pt x="367509" y="51919"/>
                </a:lnTo>
                <a:lnTo>
                  <a:pt x="364438" y="56603"/>
                </a:lnTo>
                <a:lnTo>
                  <a:pt x="361234" y="61287"/>
                </a:lnTo>
                <a:lnTo>
                  <a:pt x="359766" y="67011"/>
                </a:lnTo>
                <a:lnTo>
                  <a:pt x="359798" y="82453"/>
                </a:lnTo>
                <a:lnTo>
                  <a:pt x="361501" y="88733"/>
                </a:lnTo>
                <a:lnTo>
                  <a:pt x="368443" y="97193"/>
                </a:lnTo>
                <a:lnTo>
                  <a:pt x="372848" y="99316"/>
                </a:lnTo>
                <a:lnTo>
                  <a:pt x="383261" y="99316"/>
                </a:lnTo>
                <a:lnTo>
                  <a:pt x="387666" y="97164"/>
                </a:lnTo>
                <a:lnTo>
                  <a:pt x="392488" y="91426"/>
                </a:lnTo>
                <a:lnTo>
                  <a:pt x="375652" y="91426"/>
                </a:lnTo>
                <a:lnTo>
                  <a:pt x="373382" y="90167"/>
                </a:lnTo>
                <a:lnTo>
                  <a:pt x="369911" y="85132"/>
                </a:lnTo>
                <a:lnTo>
                  <a:pt x="368977" y="80902"/>
                </a:lnTo>
                <a:lnTo>
                  <a:pt x="369073" y="67860"/>
                </a:lnTo>
                <a:lnTo>
                  <a:pt x="369911" y="63746"/>
                </a:lnTo>
                <a:lnTo>
                  <a:pt x="371574" y="61141"/>
                </a:lnTo>
                <a:lnTo>
                  <a:pt x="373249" y="58711"/>
                </a:lnTo>
                <a:lnTo>
                  <a:pt x="375518" y="57467"/>
                </a:lnTo>
                <a:lnTo>
                  <a:pt x="392768" y="57467"/>
                </a:lnTo>
                <a:lnTo>
                  <a:pt x="391404" y="55827"/>
                </a:lnTo>
                <a:lnTo>
                  <a:pt x="387800" y="51656"/>
                </a:lnTo>
                <a:lnTo>
                  <a:pt x="383394" y="49563"/>
                </a:lnTo>
                <a:close/>
              </a:path>
              <a:path w="396875" h="114935">
                <a:moveTo>
                  <a:pt x="392768" y="57467"/>
                </a:moveTo>
                <a:lnTo>
                  <a:pt x="380858" y="57467"/>
                </a:lnTo>
                <a:lnTo>
                  <a:pt x="383004" y="58711"/>
                </a:lnTo>
                <a:lnTo>
                  <a:pt x="384841" y="61287"/>
                </a:lnTo>
                <a:lnTo>
                  <a:pt x="386598" y="63600"/>
                </a:lnTo>
                <a:lnTo>
                  <a:pt x="387240" y="67011"/>
                </a:lnTo>
                <a:lnTo>
                  <a:pt x="387340" y="80902"/>
                </a:lnTo>
                <a:lnTo>
                  <a:pt x="386598" y="85132"/>
                </a:lnTo>
                <a:lnTo>
                  <a:pt x="384729" y="87650"/>
                </a:lnTo>
                <a:lnTo>
                  <a:pt x="382994" y="90167"/>
                </a:lnTo>
                <a:lnTo>
                  <a:pt x="380858" y="91426"/>
                </a:lnTo>
                <a:lnTo>
                  <a:pt x="392488" y="91426"/>
                </a:lnTo>
                <a:lnTo>
                  <a:pt x="394875" y="88586"/>
                </a:lnTo>
                <a:lnTo>
                  <a:pt x="396744" y="82453"/>
                </a:lnTo>
                <a:lnTo>
                  <a:pt x="396744" y="66205"/>
                </a:lnTo>
                <a:lnTo>
                  <a:pt x="394875" y="59999"/>
                </a:lnTo>
                <a:lnTo>
                  <a:pt x="392768" y="57467"/>
                </a:lnTo>
                <a:close/>
              </a:path>
              <a:path w="396875" h="114935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026"/>
                </a:lnTo>
                <a:lnTo>
                  <a:pt x="305701" y="11724"/>
                </a:lnTo>
                <a:lnTo>
                  <a:pt x="304232" y="17433"/>
                </a:lnTo>
                <a:lnTo>
                  <a:pt x="304264" y="32876"/>
                </a:lnTo>
                <a:lnTo>
                  <a:pt x="305968" y="39170"/>
                </a:lnTo>
                <a:lnTo>
                  <a:pt x="309439" y="43400"/>
                </a:lnTo>
                <a:lnTo>
                  <a:pt x="312776" y="47630"/>
                </a:lnTo>
                <a:lnTo>
                  <a:pt x="317181" y="49738"/>
                </a:lnTo>
                <a:lnTo>
                  <a:pt x="327594" y="49738"/>
                </a:lnTo>
                <a:lnTo>
                  <a:pt x="331999" y="47601"/>
                </a:lnTo>
                <a:lnTo>
                  <a:pt x="336834" y="41848"/>
                </a:lnTo>
                <a:lnTo>
                  <a:pt x="319985" y="41848"/>
                </a:lnTo>
                <a:lnTo>
                  <a:pt x="317715" y="40619"/>
                </a:lnTo>
                <a:lnTo>
                  <a:pt x="315980" y="38160"/>
                </a:lnTo>
                <a:lnTo>
                  <a:pt x="314378" y="35701"/>
                </a:lnTo>
                <a:lnTo>
                  <a:pt x="313443" y="31441"/>
                </a:lnTo>
                <a:lnTo>
                  <a:pt x="313524" y="18355"/>
                </a:lnTo>
                <a:lnTo>
                  <a:pt x="314378" y="14169"/>
                </a:lnTo>
                <a:lnTo>
                  <a:pt x="316040" y="11578"/>
                </a:lnTo>
                <a:lnTo>
                  <a:pt x="317715" y="9148"/>
                </a:lnTo>
                <a:lnTo>
                  <a:pt x="319985" y="7889"/>
                </a:lnTo>
                <a:lnTo>
                  <a:pt x="336925" y="7889"/>
                </a:lnTo>
                <a:lnTo>
                  <a:pt x="335603" y="6338"/>
                </a:lnTo>
                <a:lnTo>
                  <a:pt x="332133" y="2107"/>
                </a:lnTo>
                <a:lnTo>
                  <a:pt x="327594" y="0"/>
                </a:lnTo>
                <a:close/>
              </a:path>
              <a:path w="396875" h="114935">
                <a:moveTo>
                  <a:pt x="336925" y="7889"/>
                </a:moveTo>
                <a:lnTo>
                  <a:pt x="325191" y="7889"/>
                </a:lnTo>
                <a:lnTo>
                  <a:pt x="327327" y="9119"/>
                </a:lnTo>
                <a:lnTo>
                  <a:pt x="329174" y="11724"/>
                </a:lnTo>
                <a:lnTo>
                  <a:pt x="330931" y="14037"/>
                </a:lnTo>
                <a:lnTo>
                  <a:pt x="331561" y="17433"/>
                </a:lnTo>
                <a:lnTo>
                  <a:pt x="331662" y="31441"/>
                </a:lnTo>
                <a:lnTo>
                  <a:pt x="330931" y="35554"/>
                </a:lnTo>
                <a:lnTo>
                  <a:pt x="327460" y="40590"/>
                </a:lnTo>
                <a:lnTo>
                  <a:pt x="325191" y="41848"/>
                </a:lnTo>
                <a:lnTo>
                  <a:pt x="336834" y="41848"/>
                </a:lnTo>
                <a:lnTo>
                  <a:pt x="339208" y="39023"/>
                </a:lnTo>
                <a:lnTo>
                  <a:pt x="340943" y="32876"/>
                </a:lnTo>
                <a:lnTo>
                  <a:pt x="340943" y="16745"/>
                </a:lnTo>
                <a:lnTo>
                  <a:pt x="339208" y="10568"/>
                </a:lnTo>
                <a:lnTo>
                  <a:pt x="336925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4114" y="6386155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638" y="22117"/>
                </a:moveTo>
                <a:lnTo>
                  <a:pt x="21092" y="22117"/>
                </a:lnTo>
                <a:lnTo>
                  <a:pt x="21092" y="95891"/>
                </a:lnTo>
                <a:lnTo>
                  <a:pt x="31638" y="95891"/>
                </a:lnTo>
                <a:lnTo>
                  <a:pt x="31638" y="22117"/>
                </a:lnTo>
                <a:close/>
              </a:path>
              <a:path w="396875" h="114935">
                <a:moveTo>
                  <a:pt x="31638" y="1200"/>
                </a:moveTo>
                <a:lnTo>
                  <a:pt x="24829" y="1200"/>
                </a:lnTo>
                <a:lnTo>
                  <a:pt x="22960" y="5313"/>
                </a:lnTo>
                <a:lnTo>
                  <a:pt x="19890" y="9514"/>
                </a:lnTo>
                <a:lnTo>
                  <a:pt x="15485" y="13803"/>
                </a:lnTo>
                <a:lnTo>
                  <a:pt x="10946" y="18092"/>
                </a:lnTo>
                <a:lnTo>
                  <a:pt x="5873" y="21780"/>
                </a:lnTo>
                <a:lnTo>
                  <a:pt x="0" y="24869"/>
                </a:lnTo>
                <a:lnTo>
                  <a:pt x="0" y="36023"/>
                </a:lnTo>
                <a:lnTo>
                  <a:pt x="21092" y="22117"/>
                </a:lnTo>
                <a:lnTo>
                  <a:pt x="31638" y="22117"/>
                </a:lnTo>
                <a:lnTo>
                  <a:pt x="31638" y="1200"/>
                </a:lnTo>
                <a:close/>
              </a:path>
              <a:path w="396875" h="114935">
                <a:moveTo>
                  <a:pt x="94513" y="1200"/>
                </a:moveTo>
                <a:lnTo>
                  <a:pt x="83700" y="1200"/>
                </a:lnTo>
                <a:lnTo>
                  <a:pt x="78494" y="3029"/>
                </a:lnTo>
                <a:lnTo>
                  <a:pt x="62141" y="41406"/>
                </a:lnTo>
                <a:lnTo>
                  <a:pt x="61941" y="49401"/>
                </a:lnTo>
                <a:lnTo>
                  <a:pt x="62466" y="61763"/>
                </a:lnTo>
                <a:lnTo>
                  <a:pt x="81698" y="97428"/>
                </a:lnTo>
                <a:lnTo>
                  <a:pt x="96382" y="97428"/>
                </a:lnTo>
                <a:lnTo>
                  <a:pt x="101588" y="95569"/>
                </a:lnTo>
                <a:lnTo>
                  <a:pt x="109865" y="88133"/>
                </a:lnTo>
                <a:lnTo>
                  <a:pt x="109951" y="87986"/>
                </a:lnTo>
                <a:lnTo>
                  <a:pt x="85169" y="87986"/>
                </a:lnTo>
                <a:lnTo>
                  <a:pt x="81164" y="85425"/>
                </a:lnTo>
                <a:lnTo>
                  <a:pt x="72754" y="49401"/>
                </a:lnTo>
                <a:lnTo>
                  <a:pt x="73102" y="38656"/>
                </a:lnTo>
                <a:lnTo>
                  <a:pt x="85035" y="10802"/>
                </a:lnTo>
                <a:lnTo>
                  <a:pt x="109424" y="10802"/>
                </a:lnTo>
                <a:lnTo>
                  <a:pt x="108530" y="9294"/>
                </a:lnTo>
                <a:lnTo>
                  <a:pt x="105593" y="6338"/>
                </a:lnTo>
                <a:lnTo>
                  <a:pt x="98652" y="2224"/>
                </a:lnTo>
                <a:lnTo>
                  <a:pt x="94513" y="1200"/>
                </a:lnTo>
                <a:close/>
              </a:path>
              <a:path w="396875" h="114935">
                <a:moveTo>
                  <a:pt x="109424" y="10802"/>
                </a:moveTo>
                <a:lnTo>
                  <a:pt x="94780" y="10802"/>
                </a:lnTo>
                <a:lnTo>
                  <a:pt x="98919" y="13349"/>
                </a:lnTo>
                <a:lnTo>
                  <a:pt x="102256" y="18443"/>
                </a:lnTo>
                <a:lnTo>
                  <a:pt x="104436" y="23235"/>
                </a:lnTo>
                <a:lnTo>
                  <a:pt x="105977" y="29992"/>
                </a:lnTo>
                <a:lnTo>
                  <a:pt x="106887" y="38656"/>
                </a:lnTo>
                <a:lnTo>
                  <a:pt x="107195" y="49401"/>
                </a:lnTo>
                <a:lnTo>
                  <a:pt x="106893" y="60011"/>
                </a:lnTo>
                <a:lnTo>
                  <a:pt x="94914" y="87986"/>
                </a:lnTo>
                <a:lnTo>
                  <a:pt x="109951" y="87986"/>
                </a:lnTo>
                <a:lnTo>
                  <a:pt x="118008" y="49401"/>
                </a:lnTo>
                <a:lnTo>
                  <a:pt x="117886" y="38656"/>
                </a:lnTo>
                <a:lnTo>
                  <a:pt x="117341" y="32583"/>
                </a:lnTo>
                <a:lnTo>
                  <a:pt x="116139" y="27094"/>
                </a:lnTo>
                <a:lnTo>
                  <a:pt x="114804" y="21605"/>
                </a:lnTo>
                <a:lnTo>
                  <a:pt x="113069" y="16950"/>
                </a:lnTo>
                <a:lnTo>
                  <a:pt x="109424" y="10802"/>
                </a:lnTo>
                <a:close/>
              </a:path>
              <a:path w="396875" h="114935">
                <a:moveTo>
                  <a:pt x="164598" y="1200"/>
                </a:moveTo>
                <a:lnTo>
                  <a:pt x="153785" y="1200"/>
                </a:lnTo>
                <a:lnTo>
                  <a:pt x="148578" y="3029"/>
                </a:lnTo>
                <a:lnTo>
                  <a:pt x="132225" y="41406"/>
                </a:lnTo>
                <a:lnTo>
                  <a:pt x="132025" y="49401"/>
                </a:lnTo>
                <a:lnTo>
                  <a:pt x="132551" y="61763"/>
                </a:lnTo>
                <a:lnTo>
                  <a:pt x="151782" y="97428"/>
                </a:lnTo>
                <a:lnTo>
                  <a:pt x="166467" y="97428"/>
                </a:lnTo>
                <a:lnTo>
                  <a:pt x="171673" y="95569"/>
                </a:lnTo>
                <a:lnTo>
                  <a:pt x="179949" y="88133"/>
                </a:lnTo>
                <a:lnTo>
                  <a:pt x="180035" y="87986"/>
                </a:lnTo>
                <a:lnTo>
                  <a:pt x="155253" y="87986"/>
                </a:lnTo>
                <a:lnTo>
                  <a:pt x="151248" y="85425"/>
                </a:lnTo>
                <a:lnTo>
                  <a:pt x="142838" y="49401"/>
                </a:lnTo>
                <a:lnTo>
                  <a:pt x="143186" y="38656"/>
                </a:lnTo>
                <a:lnTo>
                  <a:pt x="155120" y="10802"/>
                </a:lnTo>
                <a:lnTo>
                  <a:pt x="179508" y="10802"/>
                </a:lnTo>
                <a:lnTo>
                  <a:pt x="178615" y="9294"/>
                </a:lnTo>
                <a:lnTo>
                  <a:pt x="175678" y="6338"/>
                </a:lnTo>
                <a:lnTo>
                  <a:pt x="168736" y="2224"/>
                </a:lnTo>
                <a:lnTo>
                  <a:pt x="164598" y="1200"/>
                </a:lnTo>
                <a:close/>
              </a:path>
              <a:path w="396875" h="114935">
                <a:moveTo>
                  <a:pt x="179508" y="10802"/>
                </a:moveTo>
                <a:lnTo>
                  <a:pt x="164865" y="10802"/>
                </a:lnTo>
                <a:lnTo>
                  <a:pt x="169003" y="13349"/>
                </a:lnTo>
                <a:lnTo>
                  <a:pt x="172340" y="18443"/>
                </a:lnTo>
                <a:lnTo>
                  <a:pt x="174520" y="23235"/>
                </a:lnTo>
                <a:lnTo>
                  <a:pt x="176061" y="29992"/>
                </a:lnTo>
                <a:lnTo>
                  <a:pt x="176971" y="38656"/>
                </a:lnTo>
                <a:lnTo>
                  <a:pt x="177280" y="49401"/>
                </a:lnTo>
                <a:lnTo>
                  <a:pt x="176977" y="60011"/>
                </a:lnTo>
                <a:lnTo>
                  <a:pt x="164998" y="87986"/>
                </a:lnTo>
                <a:lnTo>
                  <a:pt x="180035" y="87986"/>
                </a:lnTo>
                <a:lnTo>
                  <a:pt x="188093" y="49401"/>
                </a:lnTo>
                <a:lnTo>
                  <a:pt x="187970" y="38656"/>
                </a:lnTo>
                <a:lnTo>
                  <a:pt x="187425" y="32583"/>
                </a:lnTo>
                <a:lnTo>
                  <a:pt x="186224" y="27094"/>
                </a:lnTo>
                <a:lnTo>
                  <a:pt x="184889" y="21605"/>
                </a:lnTo>
                <a:lnTo>
                  <a:pt x="183153" y="16950"/>
                </a:lnTo>
                <a:lnTo>
                  <a:pt x="179508" y="10802"/>
                </a:lnTo>
                <a:close/>
              </a:path>
              <a:path w="396875" h="114935">
                <a:moveTo>
                  <a:pt x="219864" y="82673"/>
                </a:moveTo>
                <a:lnTo>
                  <a:pt x="207716" y="82673"/>
                </a:lnTo>
                <a:lnTo>
                  <a:pt x="207716" y="95891"/>
                </a:lnTo>
                <a:lnTo>
                  <a:pt x="213857" y="95891"/>
                </a:lnTo>
                <a:lnTo>
                  <a:pt x="213723" y="99770"/>
                </a:lnTo>
                <a:lnTo>
                  <a:pt x="213056" y="102770"/>
                </a:lnTo>
                <a:lnTo>
                  <a:pt x="210920" y="107001"/>
                </a:lnTo>
                <a:lnTo>
                  <a:pt x="209318" y="108581"/>
                </a:lnTo>
                <a:lnTo>
                  <a:pt x="207182" y="109606"/>
                </a:lnTo>
                <a:lnTo>
                  <a:pt x="210119" y="114583"/>
                </a:lnTo>
                <a:lnTo>
                  <a:pt x="213456" y="112973"/>
                </a:lnTo>
                <a:lnTo>
                  <a:pt x="215859" y="110660"/>
                </a:lnTo>
                <a:lnTo>
                  <a:pt x="219063" y="104600"/>
                </a:lnTo>
                <a:lnTo>
                  <a:pt x="219864" y="100692"/>
                </a:lnTo>
                <a:lnTo>
                  <a:pt x="219864" y="82673"/>
                </a:lnTo>
                <a:close/>
              </a:path>
              <a:path w="396875" h="114935">
                <a:moveTo>
                  <a:pt x="264718" y="1200"/>
                </a:moveTo>
                <a:lnTo>
                  <a:pt x="253905" y="1200"/>
                </a:lnTo>
                <a:lnTo>
                  <a:pt x="248699" y="3029"/>
                </a:lnTo>
                <a:lnTo>
                  <a:pt x="232346" y="41406"/>
                </a:lnTo>
                <a:lnTo>
                  <a:pt x="232146" y="49401"/>
                </a:lnTo>
                <a:lnTo>
                  <a:pt x="232671" y="61763"/>
                </a:lnTo>
                <a:lnTo>
                  <a:pt x="251903" y="97428"/>
                </a:lnTo>
                <a:lnTo>
                  <a:pt x="266587" y="97428"/>
                </a:lnTo>
                <a:lnTo>
                  <a:pt x="271793" y="95569"/>
                </a:lnTo>
                <a:lnTo>
                  <a:pt x="280070" y="88133"/>
                </a:lnTo>
                <a:lnTo>
                  <a:pt x="280156" y="87986"/>
                </a:lnTo>
                <a:lnTo>
                  <a:pt x="255374" y="87986"/>
                </a:lnTo>
                <a:lnTo>
                  <a:pt x="251369" y="85425"/>
                </a:lnTo>
                <a:lnTo>
                  <a:pt x="242959" y="49401"/>
                </a:lnTo>
                <a:lnTo>
                  <a:pt x="243307" y="38656"/>
                </a:lnTo>
                <a:lnTo>
                  <a:pt x="255240" y="10802"/>
                </a:lnTo>
                <a:lnTo>
                  <a:pt x="279629" y="10802"/>
                </a:lnTo>
                <a:lnTo>
                  <a:pt x="278735" y="9294"/>
                </a:lnTo>
                <a:lnTo>
                  <a:pt x="275798" y="6338"/>
                </a:lnTo>
                <a:lnTo>
                  <a:pt x="268856" y="2224"/>
                </a:lnTo>
                <a:lnTo>
                  <a:pt x="264718" y="1200"/>
                </a:lnTo>
                <a:close/>
              </a:path>
              <a:path w="396875" h="114935">
                <a:moveTo>
                  <a:pt x="279629" y="10802"/>
                </a:moveTo>
                <a:lnTo>
                  <a:pt x="264985" y="10802"/>
                </a:lnTo>
                <a:lnTo>
                  <a:pt x="269123" y="13349"/>
                </a:lnTo>
                <a:lnTo>
                  <a:pt x="272461" y="18443"/>
                </a:lnTo>
                <a:lnTo>
                  <a:pt x="274641" y="23235"/>
                </a:lnTo>
                <a:lnTo>
                  <a:pt x="276182" y="29992"/>
                </a:lnTo>
                <a:lnTo>
                  <a:pt x="277092" y="38656"/>
                </a:lnTo>
                <a:lnTo>
                  <a:pt x="277400" y="49401"/>
                </a:lnTo>
                <a:lnTo>
                  <a:pt x="277098" y="60011"/>
                </a:lnTo>
                <a:lnTo>
                  <a:pt x="265119" y="87986"/>
                </a:lnTo>
                <a:lnTo>
                  <a:pt x="280156" y="87986"/>
                </a:lnTo>
                <a:lnTo>
                  <a:pt x="288213" y="49401"/>
                </a:lnTo>
                <a:lnTo>
                  <a:pt x="288091" y="38656"/>
                </a:lnTo>
                <a:lnTo>
                  <a:pt x="287546" y="32583"/>
                </a:lnTo>
                <a:lnTo>
                  <a:pt x="286344" y="27094"/>
                </a:lnTo>
                <a:lnTo>
                  <a:pt x="285009" y="21605"/>
                </a:lnTo>
                <a:lnTo>
                  <a:pt x="283274" y="16950"/>
                </a:lnTo>
                <a:lnTo>
                  <a:pt x="279629" y="10802"/>
                </a:lnTo>
                <a:close/>
              </a:path>
              <a:path w="396875" h="114935">
                <a:moveTo>
                  <a:pt x="378322" y="0"/>
                </a:moveTo>
                <a:lnTo>
                  <a:pt x="369644" y="0"/>
                </a:lnTo>
                <a:lnTo>
                  <a:pt x="322655" y="99316"/>
                </a:lnTo>
                <a:lnTo>
                  <a:pt x="331332" y="99316"/>
                </a:lnTo>
                <a:lnTo>
                  <a:pt x="378322" y="0"/>
                </a:lnTo>
                <a:close/>
              </a:path>
              <a:path w="396875" h="114935">
                <a:moveTo>
                  <a:pt x="383394" y="49563"/>
                </a:moveTo>
                <a:lnTo>
                  <a:pt x="372047" y="49563"/>
                </a:lnTo>
                <a:lnTo>
                  <a:pt x="367509" y="51919"/>
                </a:lnTo>
                <a:lnTo>
                  <a:pt x="361368" y="61287"/>
                </a:lnTo>
                <a:lnTo>
                  <a:pt x="359766" y="67011"/>
                </a:lnTo>
                <a:lnTo>
                  <a:pt x="359800" y="82453"/>
                </a:lnTo>
                <a:lnTo>
                  <a:pt x="361635" y="88733"/>
                </a:lnTo>
                <a:lnTo>
                  <a:pt x="368577" y="97193"/>
                </a:lnTo>
                <a:lnTo>
                  <a:pt x="372848" y="99316"/>
                </a:lnTo>
                <a:lnTo>
                  <a:pt x="383261" y="99316"/>
                </a:lnTo>
                <a:lnTo>
                  <a:pt x="387800" y="97164"/>
                </a:lnTo>
                <a:lnTo>
                  <a:pt x="392622" y="91426"/>
                </a:lnTo>
                <a:lnTo>
                  <a:pt x="375652" y="91426"/>
                </a:lnTo>
                <a:lnTo>
                  <a:pt x="373516" y="90167"/>
                </a:lnTo>
                <a:lnTo>
                  <a:pt x="371780" y="87650"/>
                </a:lnTo>
                <a:lnTo>
                  <a:pt x="369911" y="85132"/>
                </a:lnTo>
                <a:lnTo>
                  <a:pt x="369110" y="80902"/>
                </a:lnTo>
                <a:lnTo>
                  <a:pt x="369192" y="67860"/>
                </a:lnTo>
                <a:lnTo>
                  <a:pt x="369911" y="63746"/>
                </a:lnTo>
                <a:lnTo>
                  <a:pt x="373407" y="58696"/>
                </a:lnTo>
                <a:lnTo>
                  <a:pt x="375518" y="57467"/>
                </a:lnTo>
                <a:lnTo>
                  <a:pt x="392820" y="57467"/>
                </a:lnTo>
                <a:lnTo>
                  <a:pt x="391404" y="55827"/>
                </a:lnTo>
                <a:lnTo>
                  <a:pt x="387933" y="51656"/>
                </a:lnTo>
                <a:lnTo>
                  <a:pt x="383394" y="49563"/>
                </a:lnTo>
                <a:close/>
              </a:path>
              <a:path w="396875" h="114935">
                <a:moveTo>
                  <a:pt x="392820" y="57467"/>
                </a:moveTo>
                <a:lnTo>
                  <a:pt x="380858" y="57467"/>
                </a:lnTo>
                <a:lnTo>
                  <a:pt x="383138" y="58711"/>
                </a:lnTo>
                <a:lnTo>
                  <a:pt x="386598" y="63600"/>
                </a:lnTo>
                <a:lnTo>
                  <a:pt x="387346" y="67011"/>
                </a:lnTo>
                <a:lnTo>
                  <a:pt x="387464" y="80902"/>
                </a:lnTo>
                <a:lnTo>
                  <a:pt x="386598" y="85132"/>
                </a:lnTo>
                <a:lnTo>
                  <a:pt x="383127" y="90167"/>
                </a:lnTo>
                <a:lnTo>
                  <a:pt x="380858" y="91426"/>
                </a:lnTo>
                <a:lnTo>
                  <a:pt x="392622" y="91426"/>
                </a:lnTo>
                <a:lnTo>
                  <a:pt x="395008" y="88586"/>
                </a:lnTo>
                <a:lnTo>
                  <a:pt x="396744" y="82453"/>
                </a:lnTo>
                <a:lnTo>
                  <a:pt x="396744" y="66205"/>
                </a:lnTo>
                <a:lnTo>
                  <a:pt x="395008" y="59999"/>
                </a:lnTo>
                <a:lnTo>
                  <a:pt x="392820" y="57467"/>
                </a:lnTo>
                <a:close/>
              </a:path>
              <a:path w="396875" h="114935">
                <a:moveTo>
                  <a:pt x="327727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5834" y="11724"/>
                </a:lnTo>
                <a:lnTo>
                  <a:pt x="304232" y="17433"/>
                </a:lnTo>
                <a:lnTo>
                  <a:pt x="304264" y="32876"/>
                </a:lnTo>
                <a:lnTo>
                  <a:pt x="305968" y="39170"/>
                </a:lnTo>
                <a:lnTo>
                  <a:pt x="312910" y="47630"/>
                </a:lnTo>
                <a:lnTo>
                  <a:pt x="317181" y="49738"/>
                </a:lnTo>
                <a:lnTo>
                  <a:pt x="327594" y="49738"/>
                </a:lnTo>
                <a:lnTo>
                  <a:pt x="331999" y="47601"/>
                </a:lnTo>
                <a:lnTo>
                  <a:pt x="336834" y="41848"/>
                </a:lnTo>
                <a:lnTo>
                  <a:pt x="319985" y="41848"/>
                </a:lnTo>
                <a:lnTo>
                  <a:pt x="317849" y="40619"/>
                </a:lnTo>
                <a:lnTo>
                  <a:pt x="314378" y="35701"/>
                </a:lnTo>
                <a:lnTo>
                  <a:pt x="313577" y="31441"/>
                </a:lnTo>
                <a:lnTo>
                  <a:pt x="313646" y="18355"/>
                </a:lnTo>
                <a:lnTo>
                  <a:pt x="314378" y="14169"/>
                </a:lnTo>
                <a:lnTo>
                  <a:pt x="317849" y="9148"/>
                </a:lnTo>
                <a:lnTo>
                  <a:pt x="319985" y="7889"/>
                </a:lnTo>
                <a:lnTo>
                  <a:pt x="337059" y="7889"/>
                </a:lnTo>
                <a:lnTo>
                  <a:pt x="332133" y="2107"/>
                </a:lnTo>
                <a:lnTo>
                  <a:pt x="327727" y="0"/>
                </a:lnTo>
                <a:close/>
              </a:path>
              <a:path w="396875" h="114935">
                <a:moveTo>
                  <a:pt x="337059" y="7889"/>
                </a:moveTo>
                <a:lnTo>
                  <a:pt x="325191" y="7889"/>
                </a:lnTo>
                <a:lnTo>
                  <a:pt x="327327" y="9119"/>
                </a:lnTo>
                <a:lnTo>
                  <a:pt x="329299" y="11724"/>
                </a:lnTo>
                <a:lnTo>
                  <a:pt x="330931" y="14037"/>
                </a:lnTo>
                <a:lnTo>
                  <a:pt x="331666" y="17433"/>
                </a:lnTo>
                <a:lnTo>
                  <a:pt x="331784" y="31441"/>
                </a:lnTo>
                <a:lnTo>
                  <a:pt x="330931" y="35554"/>
                </a:lnTo>
                <a:lnTo>
                  <a:pt x="327460" y="40590"/>
                </a:lnTo>
                <a:lnTo>
                  <a:pt x="325324" y="41848"/>
                </a:lnTo>
                <a:lnTo>
                  <a:pt x="336834" y="41848"/>
                </a:lnTo>
                <a:lnTo>
                  <a:pt x="339208" y="39023"/>
                </a:lnTo>
                <a:lnTo>
                  <a:pt x="341077" y="32876"/>
                </a:lnTo>
                <a:lnTo>
                  <a:pt x="341077" y="16745"/>
                </a:lnTo>
                <a:lnTo>
                  <a:pt x="339341" y="10568"/>
                </a:lnTo>
                <a:lnTo>
                  <a:pt x="337059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4260" y="6151953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504" y="22117"/>
                </a:moveTo>
                <a:lnTo>
                  <a:pt x="21092" y="22117"/>
                </a:lnTo>
                <a:lnTo>
                  <a:pt x="21092" y="95891"/>
                </a:lnTo>
                <a:lnTo>
                  <a:pt x="31504" y="95891"/>
                </a:lnTo>
                <a:lnTo>
                  <a:pt x="31504" y="22117"/>
                </a:lnTo>
                <a:close/>
              </a:path>
              <a:path w="396875" h="114935">
                <a:moveTo>
                  <a:pt x="31504" y="1200"/>
                </a:moveTo>
                <a:lnTo>
                  <a:pt x="24829" y="1200"/>
                </a:lnTo>
                <a:lnTo>
                  <a:pt x="22960" y="5313"/>
                </a:lnTo>
                <a:lnTo>
                  <a:pt x="19757" y="9514"/>
                </a:lnTo>
                <a:lnTo>
                  <a:pt x="10946" y="18092"/>
                </a:lnTo>
                <a:lnTo>
                  <a:pt x="5740" y="21780"/>
                </a:lnTo>
                <a:lnTo>
                  <a:pt x="0" y="24869"/>
                </a:lnTo>
                <a:lnTo>
                  <a:pt x="0" y="36023"/>
                </a:lnTo>
                <a:lnTo>
                  <a:pt x="21092" y="22117"/>
                </a:lnTo>
                <a:lnTo>
                  <a:pt x="31504" y="22117"/>
                </a:lnTo>
                <a:lnTo>
                  <a:pt x="31504" y="1200"/>
                </a:lnTo>
                <a:close/>
              </a:path>
              <a:path w="396875" h="114935">
                <a:moveTo>
                  <a:pt x="94513" y="1200"/>
                </a:moveTo>
                <a:lnTo>
                  <a:pt x="83700" y="1200"/>
                </a:lnTo>
                <a:lnTo>
                  <a:pt x="78494" y="3029"/>
                </a:lnTo>
                <a:lnTo>
                  <a:pt x="62139" y="41406"/>
                </a:lnTo>
                <a:lnTo>
                  <a:pt x="61941" y="49401"/>
                </a:lnTo>
                <a:lnTo>
                  <a:pt x="62466" y="61763"/>
                </a:lnTo>
                <a:lnTo>
                  <a:pt x="81698" y="97428"/>
                </a:lnTo>
                <a:lnTo>
                  <a:pt x="96249" y="97428"/>
                </a:lnTo>
                <a:lnTo>
                  <a:pt x="101455" y="95569"/>
                </a:lnTo>
                <a:lnTo>
                  <a:pt x="109732" y="88133"/>
                </a:lnTo>
                <a:lnTo>
                  <a:pt x="109818" y="87986"/>
                </a:lnTo>
                <a:lnTo>
                  <a:pt x="85169" y="87986"/>
                </a:lnTo>
                <a:lnTo>
                  <a:pt x="81030" y="85425"/>
                </a:lnTo>
                <a:lnTo>
                  <a:pt x="72754" y="49401"/>
                </a:lnTo>
                <a:lnTo>
                  <a:pt x="73083" y="38656"/>
                </a:lnTo>
                <a:lnTo>
                  <a:pt x="84902" y="10802"/>
                </a:lnTo>
                <a:lnTo>
                  <a:pt x="109297" y="10802"/>
                </a:lnTo>
                <a:lnTo>
                  <a:pt x="108397" y="9280"/>
                </a:lnTo>
                <a:lnTo>
                  <a:pt x="105460" y="6338"/>
                </a:lnTo>
                <a:lnTo>
                  <a:pt x="98518" y="2224"/>
                </a:lnTo>
                <a:lnTo>
                  <a:pt x="94513" y="1200"/>
                </a:lnTo>
                <a:close/>
              </a:path>
              <a:path w="396875" h="114935">
                <a:moveTo>
                  <a:pt x="109297" y="10802"/>
                </a:moveTo>
                <a:lnTo>
                  <a:pt x="94780" y="10802"/>
                </a:lnTo>
                <a:lnTo>
                  <a:pt x="98919" y="13349"/>
                </a:lnTo>
                <a:lnTo>
                  <a:pt x="102122" y="18443"/>
                </a:lnTo>
                <a:lnTo>
                  <a:pt x="104302" y="23235"/>
                </a:lnTo>
                <a:lnTo>
                  <a:pt x="105844" y="29992"/>
                </a:lnTo>
                <a:lnTo>
                  <a:pt x="106753" y="38656"/>
                </a:lnTo>
                <a:lnTo>
                  <a:pt x="107062" y="49401"/>
                </a:lnTo>
                <a:lnTo>
                  <a:pt x="106759" y="60011"/>
                </a:lnTo>
                <a:lnTo>
                  <a:pt x="94780" y="87986"/>
                </a:lnTo>
                <a:lnTo>
                  <a:pt x="109818" y="87986"/>
                </a:lnTo>
                <a:lnTo>
                  <a:pt x="117875" y="49401"/>
                </a:lnTo>
                <a:lnTo>
                  <a:pt x="117777" y="38656"/>
                </a:lnTo>
                <a:lnTo>
                  <a:pt x="117341" y="32583"/>
                </a:lnTo>
                <a:lnTo>
                  <a:pt x="116006" y="27094"/>
                </a:lnTo>
                <a:lnTo>
                  <a:pt x="114804" y="21605"/>
                </a:lnTo>
                <a:lnTo>
                  <a:pt x="113069" y="16950"/>
                </a:lnTo>
                <a:lnTo>
                  <a:pt x="110614" y="13027"/>
                </a:lnTo>
                <a:lnTo>
                  <a:pt x="109297" y="10802"/>
                </a:lnTo>
                <a:close/>
              </a:path>
              <a:path w="396875" h="114935">
                <a:moveTo>
                  <a:pt x="164598" y="1200"/>
                </a:moveTo>
                <a:lnTo>
                  <a:pt x="153785" y="1200"/>
                </a:lnTo>
                <a:lnTo>
                  <a:pt x="148578" y="3029"/>
                </a:lnTo>
                <a:lnTo>
                  <a:pt x="132223" y="41406"/>
                </a:lnTo>
                <a:lnTo>
                  <a:pt x="132025" y="49401"/>
                </a:lnTo>
                <a:lnTo>
                  <a:pt x="132551" y="61763"/>
                </a:lnTo>
                <a:lnTo>
                  <a:pt x="151782" y="97428"/>
                </a:lnTo>
                <a:lnTo>
                  <a:pt x="166333" y="97428"/>
                </a:lnTo>
                <a:lnTo>
                  <a:pt x="171539" y="95569"/>
                </a:lnTo>
                <a:lnTo>
                  <a:pt x="179816" y="88133"/>
                </a:lnTo>
                <a:lnTo>
                  <a:pt x="179902" y="87986"/>
                </a:lnTo>
                <a:lnTo>
                  <a:pt x="155253" y="87986"/>
                </a:lnTo>
                <a:lnTo>
                  <a:pt x="151115" y="85425"/>
                </a:lnTo>
                <a:lnTo>
                  <a:pt x="142838" y="49401"/>
                </a:lnTo>
                <a:lnTo>
                  <a:pt x="143168" y="38656"/>
                </a:lnTo>
                <a:lnTo>
                  <a:pt x="154986" y="10802"/>
                </a:lnTo>
                <a:lnTo>
                  <a:pt x="179382" y="10802"/>
                </a:lnTo>
                <a:lnTo>
                  <a:pt x="178481" y="9280"/>
                </a:lnTo>
                <a:lnTo>
                  <a:pt x="175544" y="6338"/>
                </a:lnTo>
                <a:lnTo>
                  <a:pt x="168602" y="2224"/>
                </a:lnTo>
                <a:lnTo>
                  <a:pt x="164598" y="1200"/>
                </a:lnTo>
                <a:close/>
              </a:path>
              <a:path w="396875" h="114935">
                <a:moveTo>
                  <a:pt x="179382" y="10802"/>
                </a:moveTo>
                <a:lnTo>
                  <a:pt x="164865" y="10802"/>
                </a:lnTo>
                <a:lnTo>
                  <a:pt x="169003" y="13349"/>
                </a:lnTo>
                <a:lnTo>
                  <a:pt x="172207" y="18443"/>
                </a:lnTo>
                <a:lnTo>
                  <a:pt x="174387" y="23235"/>
                </a:lnTo>
                <a:lnTo>
                  <a:pt x="175928" y="29992"/>
                </a:lnTo>
                <a:lnTo>
                  <a:pt x="176838" y="38656"/>
                </a:lnTo>
                <a:lnTo>
                  <a:pt x="177146" y="49401"/>
                </a:lnTo>
                <a:lnTo>
                  <a:pt x="176844" y="60011"/>
                </a:lnTo>
                <a:lnTo>
                  <a:pt x="164865" y="87986"/>
                </a:lnTo>
                <a:lnTo>
                  <a:pt x="179902" y="87986"/>
                </a:lnTo>
                <a:lnTo>
                  <a:pt x="187959" y="49401"/>
                </a:lnTo>
                <a:lnTo>
                  <a:pt x="187861" y="38656"/>
                </a:lnTo>
                <a:lnTo>
                  <a:pt x="187425" y="32583"/>
                </a:lnTo>
                <a:lnTo>
                  <a:pt x="186090" y="27094"/>
                </a:lnTo>
                <a:lnTo>
                  <a:pt x="184889" y="21605"/>
                </a:lnTo>
                <a:lnTo>
                  <a:pt x="183153" y="16950"/>
                </a:lnTo>
                <a:lnTo>
                  <a:pt x="180698" y="13027"/>
                </a:lnTo>
                <a:lnTo>
                  <a:pt x="179382" y="10802"/>
                </a:lnTo>
                <a:close/>
              </a:path>
              <a:path w="396875" h="114935">
                <a:moveTo>
                  <a:pt x="219731" y="82673"/>
                </a:moveTo>
                <a:lnTo>
                  <a:pt x="207716" y="82673"/>
                </a:lnTo>
                <a:lnTo>
                  <a:pt x="207716" y="95891"/>
                </a:lnTo>
                <a:lnTo>
                  <a:pt x="213857" y="95891"/>
                </a:lnTo>
                <a:lnTo>
                  <a:pt x="213590" y="99770"/>
                </a:lnTo>
                <a:lnTo>
                  <a:pt x="207049" y="109606"/>
                </a:lnTo>
                <a:lnTo>
                  <a:pt x="209986" y="114583"/>
                </a:lnTo>
                <a:lnTo>
                  <a:pt x="219731" y="100692"/>
                </a:lnTo>
                <a:lnTo>
                  <a:pt x="219731" y="82673"/>
                </a:lnTo>
                <a:close/>
              </a:path>
              <a:path w="396875" h="114935">
                <a:moveTo>
                  <a:pt x="264718" y="1200"/>
                </a:moveTo>
                <a:lnTo>
                  <a:pt x="253905" y="1200"/>
                </a:lnTo>
                <a:lnTo>
                  <a:pt x="248699" y="3029"/>
                </a:lnTo>
                <a:lnTo>
                  <a:pt x="232344" y="41406"/>
                </a:lnTo>
                <a:lnTo>
                  <a:pt x="232146" y="49401"/>
                </a:lnTo>
                <a:lnTo>
                  <a:pt x="232671" y="61763"/>
                </a:lnTo>
                <a:lnTo>
                  <a:pt x="251903" y="97428"/>
                </a:lnTo>
                <a:lnTo>
                  <a:pt x="266454" y="97428"/>
                </a:lnTo>
                <a:lnTo>
                  <a:pt x="271660" y="95569"/>
                </a:lnTo>
                <a:lnTo>
                  <a:pt x="279936" y="88133"/>
                </a:lnTo>
                <a:lnTo>
                  <a:pt x="280022" y="87986"/>
                </a:lnTo>
                <a:lnTo>
                  <a:pt x="255374" y="87986"/>
                </a:lnTo>
                <a:lnTo>
                  <a:pt x="251235" y="85425"/>
                </a:lnTo>
                <a:lnTo>
                  <a:pt x="242959" y="49401"/>
                </a:lnTo>
                <a:lnTo>
                  <a:pt x="243288" y="38656"/>
                </a:lnTo>
                <a:lnTo>
                  <a:pt x="255107" y="10802"/>
                </a:lnTo>
                <a:lnTo>
                  <a:pt x="279502" y="10802"/>
                </a:lnTo>
                <a:lnTo>
                  <a:pt x="278602" y="9280"/>
                </a:lnTo>
                <a:lnTo>
                  <a:pt x="275665" y="6338"/>
                </a:lnTo>
                <a:lnTo>
                  <a:pt x="268723" y="2224"/>
                </a:lnTo>
                <a:lnTo>
                  <a:pt x="264718" y="1200"/>
                </a:lnTo>
                <a:close/>
              </a:path>
              <a:path w="396875" h="114935">
                <a:moveTo>
                  <a:pt x="279502" y="10802"/>
                </a:moveTo>
                <a:lnTo>
                  <a:pt x="264985" y="10802"/>
                </a:lnTo>
                <a:lnTo>
                  <a:pt x="269123" y="13349"/>
                </a:lnTo>
                <a:lnTo>
                  <a:pt x="272327" y="18443"/>
                </a:lnTo>
                <a:lnTo>
                  <a:pt x="274507" y="23235"/>
                </a:lnTo>
                <a:lnTo>
                  <a:pt x="276048" y="29992"/>
                </a:lnTo>
                <a:lnTo>
                  <a:pt x="276958" y="38656"/>
                </a:lnTo>
                <a:lnTo>
                  <a:pt x="277267" y="49401"/>
                </a:lnTo>
                <a:lnTo>
                  <a:pt x="276964" y="60011"/>
                </a:lnTo>
                <a:lnTo>
                  <a:pt x="264985" y="87986"/>
                </a:lnTo>
                <a:lnTo>
                  <a:pt x="280022" y="87986"/>
                </a:lnTo>
                <a:lnTo>
                  <a:pt x="288080" y="49401"/>
                </a:lnTo>
                <a:lnTo>
                  <a:pt x="287982" y="38656"/>
                </a:lnTo>
                <a:lnTo>
                  <a:pt x="287546" y="32583"/>
                </a:lnTo>
                <a:lnTo>
                  <a:pt x="286211" y="27094"/>
                </a:lnTo>
                <a:lnTo>
                  <a:pt x="285009" y="21605"/>
                </a:lnTo>
                <a:lnTo>
                  <a:pt x="283274" y="16950"/>
                </a:lnTo>
                <a:lnTo>
                  <a:pt x="280819" y="13027"/>
                </a:lnTo>
                <a:lnTo>
                  <a:pt x="279502" y="10802"/>
                </a:lnTo>
                <a:close/>
              </a:path>
              <a:path w="396875" h="114935">
                <a:moveTo>
                  <a:pt x="378188" y="0"/>
                </a:moveTo>
                <a:lnTo>
                  <a:pt x="369644" y="0"/>
                </a:lnTo>
                <a:lnTo>
                  <a:pt x="322521" y="99316"/>
                </a:lnTo>
                <a:lnTo>
                  <a:pt x="331332" y="99316"/>
                </a:lnTo>
                <a:lnTo>
                  <a:pt x="378188" y="0"/>
                </a:lnTo>
                <a:close/>
              </a:path>
              <a:path w="396875" h="114935">
                <a:moveTo>
                  <a:pt x="383394" y="49563"/>
                </a:moveTo>
                <a:lnTo>
                  <a:pt x="371914" y="49563"/>
                </a:lnTo>
                <a:lnTo>
                  <a:pt x="367509" y="51919"/>
                </a:lnTo>
                <a:lnTo>
                  <a:pt x="364438" y="56603"/>
                </a:lnTo>
                <a:lnTo>
                  <a:pt x="361234" y="61287"/>
                </a:lnTo>
                <a:lnTo>
                  <a:pt x="359766" y="67011"/>
                </a:lnTo>
                <a:lnTo>
                  <a:pt x="359798" y="82453"/>
                </a:lnTo>
                <a:lnTo>
                  <a:pt x="361501" y="88733"/>
                </a:lnTo>
                <a:lnTo>
                  <a:pt x="368443" y="97193"/>
                </a:lnTo>
                <a:lnTo>
                  <a:pt x="372848" y="99316"/>
                </a:lnTo>
                <a:lnTo>
                  <a:pt x="383261" y="99316"/>
                </a:lnTo>
                <a:lnTo>
                  <a:pt x="387666" y="97164"/>
                </a:lnTo>
                <a:lnTo>
                  <a:pt x="392488" y="91426"/>
                </a:lnTo>
                <a:lnTo>
                  <a:pt x="375652" y="91426"/>
                </a:lnTo>
                <a:lnTo>
                  <a:pt x="373382" y="90167"/>
                </a:lnTo>
                <a:lnTo>
                  <a:pt x="369911" y="85132"/>
                </a:lnTo>
                <a:lnTo>
                  <a:pt x="368977" y="80902"/>
                </a:lnTo>
                <a:lnTo>
                  <a:pt x="369073" y="67860"/>
                </a:lnTo>
                <a:lnTo>
                  <a:pt x="369911" y="63746"/>
                </a:lnTo>
                <a:lnTo>
                  <a:pt x="371574" y="61141"/>
                </a:lnTo>
                <a:lnTo>
                  <a:pt x="373249" y="58711"/>
                </a:lnTo>
                <a:lnTo>
                  <a:pt x="375518" y="57467"/>
                </a:lnTo>
                <a:lnTo>
                  <a:pt x="392768" y="57467"/>
                </a:lnTo>
                <a:lnTo>
                  <a:pt x="391404" y="55827"/>
                </a:lnTo>
                <a:lnTo>
                  <a:pt x="387800" y="51656"/>
                </a:lnTo>
                <a:lnTo>
                  <a:pt x="383394" y="49563"/>
                </a:lnTo>
                <a:close/>
              </a:path>
              <a:path w="396875" h="114935">
                <a:moveTo>
                  <a:pt x="392768" y="57467"/>
                </a:moveTo>
                <a:lnTo>
                  <a:pt x="380858" y="57467"/>
                </a:lnTo>
                <a:lnTo>
                  <a:pt x="382994" y="58682"/>
                </a:lnTo>
                <a:lnTo>
                  <a:pt x="384841" y="61287"/>
                </a:lnTo>
                <a:lnTo>
                  <a:pt x="386598" y="63600"/>
                </a:lnTo>
                <a:lnTo>
                  <a:pt x="387240" y="67011"/>
                </a:lnTo>
                <a:lnTo>
                  <a:pt x="387340" y="80902"/>
                </a:lnTo>
                <a:lnTo>
                  <a:pt x="386598" y="85132"/>
                </a:lnTo>
                <a:lnTo>
                  <a:pt x="384729" y="87650"/>
                </a:lnTo>
                <a:lnTo>
                  <a:pt x="382994" y="90167"/>
                </a:lnTo>
                <a:lnTo>
                  <a:pt x="380858" y="91426"/>
                </a:lnTo>
                <a:lnTo>
                  <a:pt x="392488" y="91426"/>
                </a:lnTo>
                <a:lnTo>
                  <a:pt x="394875" y="88586"/>
                </a:lnTo>
                <a:lnTo>
                  <a:pt x="396744" y="82453"/>
                </a:lnTo>
                <a:lnTo>
                  <a:pt x="396744" y="66205"/>
                </a:lnTo>
                <a:lnTo>
                  <a:pt x="394875" y="59999"/>
                </a:lnTo>
                <a:lnTo>
                  <a:pt x="392768" y="57467"/>
                </a:lnTo>
                <a:close/>
              </a:path>
              <a:path w="396875" h="114935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026"/>
                </a:lnTo>
                <a:lnTo>
                  <a:pt x="305701" y="11710"/>
                </a:lnTo>
                <a:lnTo>
                  <a:pt x="304232" y="17433"/>
                </a:lnTo>
                <a:lnTo>
                  <a:pt x="304264" y="32876"/>
                </a:lnTo>
                <a:lnTo>
                  <a:pt x="305968" y="39170"/>
                </a:lnTo>
                <a:lnTo>
                  <a:pt x="309439" y="43400"/>
                </a:lnTo>
                <a:lnTo>
                  <a:pt x="312776" y="47630"/>
                </a:lnTo>
                <a:lnTo>
                  <a:pt x="317181" y="49738"/>
                </a:lnTo>
                <a:lnTo>
                  <a:pt x="327594" y="49738"/>
                </a:lnTo>
                <a:lnTo>
                  <a:pt x="331999" y="47601"/>
                </a:lnTo>
                <a:lnTo>
                  <a:pt x="336834" y="41848"/>
                </a:lnTo>
                <a:lnTo>
                  <a:pt x="319985" y="41848"/>
                </a:lnTo>
                <a:lnTo>
                  <a:pt x="317715" y="40619"/>
                </a:lnTo>
                <a:lnTo>
                  <a:pt x="315980" y="38160"/>
                </a:lnTo>
                <a:lnTo>
                  <a:pt x="314378" y="35701"/>
                </a:lnTo>
                <a:lnTo>
                  <a:pt x="313443" y="31441"/>
                </a:lnTo>
                <a:lnTo>
                  <a:pt x="313524" y="18355"/>
                </a:lnTo>
                <a:lnTo>
                  <a:pt x="314378" y="14169"/>
                </a:lnTo>
                <a:lnTo>
                  <a:pt x="316040" y="11578"/>
                </a:lnTo>
                <a:lnTo>
                  <a:pt x="317715" y="9148"/>
                </a:lnTo>
                <a:lnTo>
                  <a:pt x="319985" y="7889"/>
                </a:lnTo>
                <a:lnTo>
                  <a:pt x="336925" y="7889"/>
                </a:lnTo>
                <a:lnTo>
                  <a:pt x="335603" y="6338"/>
                </a:lnTo>
                <a:lnTo>
                  <a:pt x="332133" y="2107"/>
                </a:lnTo>
                <a:lnTo>
                  <a:pt x="327594" y="0"/>
                </a:lnTo>
                <a:close/>
              </a:path>
              <a:path w="396875" h="114935">
                <a:moveTo>
                  <a:pt x="336925" y="7889"/>
                </a:moveTo>
                <a:lnTo>
                  <a:pt x="325191" y="7889"/>
                </a:lnTo>
                <a:lnTo>
                  <a:pt x="327327" y="9119"/>
                </a:lnTo>
                <a:lnTo>
                  <a:pt x="329162" y="11710"/>
                </a:lnTo>
                <a:lnTo>
                  <a:pt x="330931" y="14037"/>
                </a:lnTo>
                <a:lnTo>
                  <a:pt x="331561" y="17433"/>
                </a:lnTo>
                <a:lnTo>
                  <a:pt x="331662" y="31441"/>
                </a:lnTo>
                <a:lnTo>
                  <a:pt x="330931" y="35554"/>
                </a:lnTo>
                <a:lnTo>
                  <a:pt x="327460" y="40590"/>
                </a:lnTo>
                <a:lnTo>
                  <a:pt x="325191" y="41848"/>
                </a:lnTo>
                <a:lnTo>
                  <a:pt x="336834" y="41848"/>
                </a:lnTo>
                <a:lnTo>
                  <a:pt x="339208" y="39023"/>
                </a:lnTo>
                <a:lnTo>
                  <a:pt x="340943" y="32876"/>
                </a:lnTo>
                <a:lnTo>
                  <a:pt x="340943" y="16745"/>
                </a:lnTo>
                <a:lnTo>
                  <a:pt x="339208" y="10568"/>
                </a:lnTo>
                <a:lnTo>
                  <a:pt x="336925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68731" y="6151953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10546" y="69470"/>
                </a:moveTo>
                <a:lnTo>
                  <a:pt x="0" y="71007"/>
                </a:lnTo>
                <a:lnTo>
                  <a:pt x="667" y="78794"/>
                </a:lnTo>
                <a:lnTo>
                  <a:pt x="3604" y="85161"/>
                </a:lnTo>
                <a:lnTo>
                  <a:pt x="8543" y="90138"/>
                </a:lnTo>
                <a:lnTo>
                  <a:pt x="13616" y="95115"/>
                </a:lnTo>
                <a:lnTo>
                  <a:pt x="19890" y="97603"/>
                </a:lnTo>
                <a:lnTo>
                  <a:pt x="35642" y="97603"/>
                </a:lnTo>
                <a:lnTo>
                  <a:pt x="42584" y="94734"/>
                </a:lnTo>
                <a:lnTo>
                  <a:pt x="49045" y="87986"/>
                </a:lnTo>
                <a:lnTo>
                  <a:pt x="23227" y="87986"/>
                </a:lnTo>
                <a:lnTo>
                  <a:pt x="19623" y="86537"/>
                </a:lnTo>
                <a:lnTo>
                  <a:pt x="13749" y="80697"/>
                </a:lnTo>
                <a:lnTo>
                  <a:pt x="11747" y="75983"/>
                </a:lnTo>
                <a:lnTo>
                  <a:pt x="10546" y="69470"/>
                </a:lnTo>
                <a:close/>
              </a:path>
              <a:path w="335279" h="114935">
                <a:moveTo>
                  <a:pt x="50107" y="49914"/>
                </a:moveTo>
                <a:lnTo>
                  <a:pt x="33240" y="49914"/>
                </a:lnTo>
                <a:lnTo>
                  <a:pt x="37244" y="51656"/>
                </a:lnTo>
                <a:lnTo>
                  <a:pt x="40448" y="55139"/>
                </a:lnTo>
                <a:lnTo>
                  <a:pt x="43519" y="58638"/>
                </a:lnTo>
                <a:lnTo>
                  <a:pt x="45120" y="63000"/>
                </a:lnTo>
                <a:lnTo>
                  <a:pt x="45120" y="73876"/>
                </a:lnTo>
                <a:lnTo>
                  <a:pt x="43385" y="78560"/>
                </a:lnTo>
                <a:lnTo>
                  <a:pt x="40048" y="82336"/>
                </a:lnTo>
                <a:lnTo>
                  <a:pt x="36577" y="86113"/>
                </a:lnTo>
                <a:lnTo>
                  <a:pt x="32305" y="87986"/>
                </a:lnTo>
                <a:lnTo>
                  <a:pt x="49045" y="87986"/>
                </a:lnTo>
                <a:lnTo>
                  <a:pt x="53531" y="83302"/>
                </a:lnTo>
                <a:lnTo>
                  <a:pt x="56334" y="76335"/>
                </a:lnTo>
                <a:lnTo>
                  <a:pt x="56334" y="61917"/>
                </a:lnTo>
                <a:lnTo>
                  <a:pt x="54866" y="56808"/>
                </a:lnTo>
                <a:lnTo>
                  <a:pt x="50107" y="49914"/>
                </a:lnTo>
                <a:close/>
              </a:path>
              <a:path w="335279" h="114935">
                <a:moveTo>
                  <a:pt x="22026" y="40999"/>
                </a:moveTo>
                <a:lnTo>
                  <a:pt x="20825" y="51290"/>
                </a:lnTo>
                <a:lnTo>
                  <a:pt x="23761" y="50368"/>
                </a:lnTo>
                <a:lnTo>
                  <a:pt x="26298" y="49914"/>
                </a:lnTo>
                <a:lnTo>
                  <a:pt x="50107" y="49914"/>
                </a:lnTo>
                <a:lnTo>
                  <a:pt x="49259" y="48684"/>
                </a:lnTo>
                <a:lnTo>
                  <a:pt x="45387" y="46020"/>
                </a:lnTo>
                <a:lnTo>
                  <a:pt x="40315" y="44761"/>
                </a:lnTo>
                <a:lnTo>
                  <a:pt x="44186" y="42829"/>
                </a:lnTo>
                <a:lnTo>
                  <a:pt x="46026" y="41161"/>
                </a:lnTo>
                <a:lnTo>
                  <a:pt x="23361" y="41161"/>
                </a:lnTo>
                <a:lnTo>
                  <a:pt x="22693" y="41102"/>
                </a:lnTo>
                <a:lnTo>
                  <a:pt x="22026" y="40999"/>
                </a:lnTo>
                <a:close/>
              </a:path>
              <a:path w="335279" h="114935">
                <a:moveTo>
                  <a:pt x="47306" y="10626"/>
                </a:moveTo>
                <a:lnTo>
                  <a:pt x="31371" y="10626"/>
                </a:lnTo>
                <a:lnTo>
                  <a:pt x="34708" y="12032"/>
                </a:lnTo>
                <a:lnTo>
                  <a:pt x="37378" y="14827"/>
                </a:lnTo>
                <a:lnTo>
                  <a:pt x="39914" y="17638"/>
                </a:lnTo>
                <a:lnTo>
                  <a:pt x="41249" y="21151"/>
                </a:lnTo>
                <a:lnTo>
                  <a:pt x="41249" y="30753"/>
                </a:lnTo>
                <a:lnTo>
                  <a:pt x="39514" y="34735"/>
                </a:lnTo>
                <a:lnTo>
                  <a:pt x="32305" y="39872"/>
                </a:lnTo>
                <a:lnTo>
                  <a:pt x="28167" y="41161"/>
                </a:lnTo>
                <a:lnTo>
                  <a:pt x="46026" y="41161"/>
                </a:lnTo>
                <a:lnTo>
                  <a:pt x="47123" y="40165"/>
                </a:lnTo>
                <a:lnTo>
                  <a:pt x="51128" y="33417"/>
                </a:lnTo>
                <a:lnTo>
                  <a:pt x="52062" y="29729"/>
                </a:lnTo>
                <a:lnTo>
                  <a:pt x="52001" y="21151"/>
                </a:lnTo>
                <a:lnTo>
                  <a:pt x="50994" y="17316"/>
                </a:lnTo>
                <a:lnTo>
                  <a:pt x="48858" y="13554"/>
                </a:lnTo>
                <a:lnTo>
                  <a:pt x="47306" y="10626"/>
                </a:lnTo>
                <a:close/>
              </a:path>
              <a:path w="335279" h="114935">
                <a:moveTo>
                  <a:pt x="31504" y="1200"/>
                </a:moveTo>
                <a:lnTo>
                  <a:pt x="20024" y="1200"/>
                </a:lnTo>
                <a:lnTo>
                  <a:pt x="14417" y="3337"/>
                </a:lnTo>
                <a:lnTo>
                  <a:pt x="9878" y="7626"/>
                </a:lnTo>
                <a:lnTo>
                  <a:pt x="5206" y="11915"/>
                </a:lnTo>
                <a:lnTo>
                  <a:pt x="2269" y="17887"/>
                </a:lnTo>
                <a:lnTo>
                  <a:pt x="1067" y="25557"/>
                </a:lnTo>
                <a:lnTo>
                  <a:pt x="11747" y="27606"/>
                </a:lnTo>
                <a:lnTo>
                  <a:pt x="12414" y="22014"/>
                </a:lnTo>
                <a:lnTo>
                  <a:pt x="14150" y="17784"/>
                </a:lnTo>
                <a:lnTo>
                  <a:pt x="19757" y="12061"/>
                </a:lnTo>
                <a:lnTo>
                  <a:pt x="23094" y="10626"/>
                </a:lnTo>
                <a:lnTo>
                  <a:pt x="47306" y="10626"/>
                </a:lnTo>
                <a:lnTo>
                  <a:pt x="46856" y="9777"/>
                </a:lnTo>
                <a:lnTo>
                  <a:pt x="43786" y="6777"/>
                </a:lnTo>
                <a:lnTo>
                  <a:pt x="39914" y="4537"/>
                </a:lnTo>
                <a:lnTo>
                  <a:pt x="35909" y="2312"/>
                </a:lnTo>
                <a:lnTo>
                  <a:pt x="31504" y="1200"/>
                </a:lnTo>
                <a:close/>
              </a:path>
              <a:path w="335279" h="114935">
                <a:moveTo>
                  <a:pt x="126418" y="2737"/>
                </a:moveTo>
                <a:lnTo>
                  <a:pt x="70618" y="2737"/>
                </a:lnTo>
                <a:lnTo>
                  <a:pt x="70618" y="13891"/>
                </a:lnTo>
                <a:lnTo>
                  <a:pt x="112935" y="13891"/>
                </a:lnTo>
                <a:lnTo>
                  <a:pt x="108906" y="19229"/>
                </a:lnTo>
                <a:lnTo>
                  <a:pt x="91393" y="53474"/>
                </a:lnTo>
                <a:lnTo>
                  <a:pt x="82766" y="95891"/>
                </a:lnTo>
                <a:lnTo>
                  <a:pt x="93712" y="95891"/>
                </a:lnTo>
                <a:lnTo>
                  <a:pt x="94263" y="88994"/>
                </a:lnTo>
                <a:lnTo>
                  <a:pt x="95114" y="82376"/>
                </a:lnTo>
                <a:lnTo>
                  <a:pt x="106353" y="45297"/>
                </a:lnTo>
                <a:lnTo>
                  <a:pt x="126418" y="11827"/>
                </a:lnTo>
                <a:lnTo>
                  <a:pt x="126418" y="2737"/>
                </a:lnTo>
                <a:close/>
              </a:path>
              <a:path w="335279" h="114935">
                <a:moveTo>
                  <a:pt x="157789" y="82673"/>
                </a:moveTo>
                <a:lnTo>
                  <a:pt x="145775" y="82673"/>
                </a:lnTo>
                <a:lnTo>
                  <a:pt x="145775" y="95891"/>
                </a:lnTo>
                <a:lnTo>
                  <a:pt x="151916" y="95891"/>
                </a:lnTo>
                <a:lnTo>
                  <a:pt x="151649" y="99770"/>
                </a:lnTo>
                <a:lnTo>
                  <a:pt x="145108" y="109606"/>
                </a:lnTo>
                <a:lnTo>
                  <a:pt x="148044" y="114583"/>
                </a:lnTo>
                <a:lnTo>
                  <a:pt x="157789" y="100692"/>
                </a:lnTo>
                <a:lnTo>
                  <a:pt x="157789" y="82673"/>
                </a:lnTo>
                <a:close/>
              </a:path>
              <a:path w="335279" h="114935">
                <a:moveTo>
                  <a:pt x="209852" y="22117"/>
                </a:moveTo>
                <a:lnTo>
                  <a:pt x="199440" y="22117"/>
                </a:lnTo>
                <a:lnTo>
                  <a:pt x="199440" y="95891"/>
                </a:lnTo>
                <a:lnTo>
                  <a:pt x="209852" y="95891"/>
                </a:lnTo>
                <a:lnTo>
                  <a:pt x="209852" y="22117"/>
                </a:lnTo>
                <a:close/>
              </a:path>
              <a:path w="335279" h="114935">
                <a:moveTo>
                  <a:pt x="209852" y="1200"/>
                </a:moveTo>
                <a:lnTo>
                  <a:pt x="203177" y="1200"/>
                </a:lnTo>
                <a:lnTo>
                  <a:pt x="201308" y="5313"/>
                </a:lnTo>
                <a:lnTo>
                  <a:pt x="198105" y="9514"/>
                </a:lnTo>
                <a:lnTo>
                  <a:pt x="189294" y="18092"/>
                </a:lnTo>
                <a:lnTo>
                  <a:pt x="184088" y="21780"/>
                </a:lnTo>
                <a:lnTo>
                  <a:pt x="178348" y="24869"/>
                </a:lnTo>
                <a:lnTo>
                  <a:pt x="178348" y="36023"/>
                </a:lnTo>
                <a:lnTo>
                  <a:pt x="199440" y="22117"/>
                </a:lnTo>
                <a:lnTo>
                  <a:pt x="209852" y="22117"/>
                </a:lnTo>
                <a:lnTo>
                  <a:pt x="209852" y="1200"/>
                </a:lnTo>
                <a:close/>
              </a:path>
              <a:path w="335279" h="114935">
                <a:moveTo>
                  <a:pt x="316247" y="0"/>
                </a:moveTo>
                <a:lnTo>
                  <a:pt x="307703" y="0"/>
                </a:lnTo>
                <a:lnTo>
                  <a:pt x="260580" y="99316"/>
                </a:lnTo>
                <a:lnTo>
                  <a:pt x="269390" y="99316"/>
                </a:lnTo>
                <a:lnTo>
                  <a:pt x="316247" y="0"/>
                </a:lnTo>
                <a:close/>
              </a:path>
              <a:path w="335279" h="114935">
                <a:moveTo>
                  <a:pt x="321453" y="49563"/>
                </a:moveTo>
                <a:lnTo>
                  <a:pt x="309973" y="49563"/>
                </a:lnTo>
                <a:lnTo>
                  <a:pt x="305567" y="51919"/>
                </a:lnTo>
                <a:lnTo>
                  <a:pt x="302497" y="56603"/>
                </a:lnTo>
                <a:lnTo>
                  <a:pt x="299293" y="61287"/>
                </a:lnTo>
                <a:lnTo>
                  <a:pt x="297825" y="67011"/>
                </a:lnTo>
                <a:lnTo>
                  <a:pt x="297856" y="82453"/>
                </a:lnTo>
                <a:lnTo>
                  <a:pt x="299560" y="88733"/>
                </a:lnTo>
                <a:lnTo>
                  <a:pt x="306502" y="97193"/>
                </a:lnTo>
                <a:lnTo>
                  <a:pt x="310907" y="99316"/>
                </a:lnTo>
                <a:lnTo>
                  <a:pt x="321320" y="99316"/>
                </a:lnTo>
                <a:lnTo>
                  <a:pt x="325725" y="97164"/>
                </a:lnTo>
                <a:lnTo>
                  <a:pt x="330547" y="91426"/>
                </a:lnTo>
                <a:lnTo>
                  <a:pt x="313710" y="91426"/>
                </a:lnTo>
                <a:lnTo>
                  <a:pt x="311441" y="90167"/>
                </a:lnTo>
                <a:lnTo>
                  <a:pt x="307970" y="85132"/>
                </a:lnTo>
                <a:lnTo>
                  <a:pt x="307036" y="80902"/>
                </a:lnTo>
                <a:lnTo>
                  <a:pt x="307131" y="67860"/>
                </a:lnTo>
                <a:lnTo>
                  <a:pt x="307970" y="63746"/>
                </a:lnTo>
                <a:lnTo>
                  <a:pt x="309633" y="61141"/>
                </a:lnTo>
                <a:lnTo>
                  <a:pt x="311308" y="58711"/>
                </a:lnTo>
                <a:lnTo>
                  <a:pt x="313577" y="57467"/>
                </a:lnTo>
                <a:lnTo>
                  <a:pt x="330827" y="57467"/>
                </a:lnTo>
                <a:lnTo>
                  <a:pt x="329463" y="55827"/>
                </a:lnTo>
                <a:lnTo>
                  <a:pt x="325858" y="51656"/>
                </a:lnTo>
                <a:lnTo>
                  <a:pt x="321453" y="49563"/>
                </a:lnTo>
                <a:close/>
              </a:path>
              <a:path w="335279" h="114935">
                <a:moveTo>
                  <a:pt x="330827" y="57467"/>
                </a:moveTo>
                <a:lnTo>
                  <a:pt x="318917" y="57467"/>
                </a:lnTo>
                <a:lnTo>
                  <a:pt x="321053" y="58682"/>
                </a:lnTo>
                <a:lnTo>
                  <a:pt x="322899" y="61287"/>
                </a:lnTo>
                <a:lnTo>
                  <a:pt x="324657" y="63600"/>
                </a:lnTo>
                <a:lnTo>
                  <a:pt x="325298" y="67011"/>
                </a:lnTo>
                <a:lnTo>
                  <a:pt x="325399" y="80902"/>
                </a:lnTo>
                <a:lnTo>
                  <a:pt x="324657" y="85132"/>
                </a:lnTo>
                <a:lnTo>
                  <a:pt x="322788" y="87650"/>
                </a:lnTo>
                <a:lnTo>
                  <a:pt x="321053" y="90167"/>
                </a:lnTo>
                <a:lnTo>
                  <a:pt x="318917" y="91426"/>
                </a:lnTo>
                <a:lnTo>
                  <a:pt x="330547" y="91426"/>
                </a:lnTo>
                <a:lnTo>
                  <a:pt x="332934" y="88586"/>
                </a:lnTo>
                <a:lnTo>
                  <a:pt x="334803" y="82453"/>
                </a:lnTo>
                <a:lnTo>
                  <a:pt x="334803" y="66205"/>
                </a:lnTo>
                <a:lnTo>
                  <a:pt x="332934" y="59999"/>
                </a:lnTo>
                <a:lnTo>
                  <a:pt x="330827" y="57467"/>
                </a:lnTo>
                <a:close/>
              </a:path>
              <a:path w="335279" h="114935">
                <a:moveTo>
                  <a:pt x="265653" y="0"/>
                </a:moveTo>
                <a:lnTo>
                  <a:pt x="254439" y="0"/>
                </a:lnTo>
                <a:lnTo>
                  <a:pt x="250034" y="2342"/>
                </a:lnTo>
                <a:lnTo>
                  <a:pt x="246963" y="7026"/>
                </a:lnTo>
                <a:lnTo>
                  <a:pt x="243760" y="11710"/>
                </a:lnTo>
                <a:lnTo>
                  <a:pt x="242291" y="17433"/>
                </a:lnTo>
                <a:lnTo>
                  <a:pt x="242323" y="32876"/>
                </a:lnTo>
                <a:lnTo>
                  <a:pt x="244027" y="39170"/>
                </a:lnTo>
                <a:lnTo>
                  <a:pt x="247497" y="43400"/>
                </a:lnTo>
                <a:lnTo>
                  <a:pt x="250835" y="47630"/>
                </a:lnTo>
                <a:lnTo>
                  <a:pt x="255240" y="49738"/>
                </a:lnTo>
                <a:lnTo>
                  <a:pt x="265653" y="49738"/>
                </a:lnTo>
                <a:lnTo>
                  <a:pt x="270058" y="47601"/>
                </a:lnTo>
                <a:lnTo>
                  <a:pt x="274892" y="41848"/>
                </a:lnTo>
                <a:lnTo>
                  <a:pt x="258043" y="41848"/>
                </a:lnTo>
                <a:lnTo>
                  <a:pt x="255774" y="40619"/>
                </a:lnTo>
                <a:lnTo>
                  <a:pt x="254039" y="38160"/>
                </a:lnTo>
                <a:lnTo>
                  <a:pt x="252437" y="35701"/>
                </a:lnTo>
                <a:lnTo>
                  <a:pt x="251502" y="31441"/>
                </a:lnTo>
                <a:lnTo>
                  <a:pt x="251583" y="18355"/>
                </a:lnTo>
                <a:lnTo>
                  <a:pt x="252437" y="14169"/>
                </a:lnTo>
                <a:lnTo>
                  <a:pt x="254099" y="11578"/>
                </a:lnTo>
                <a:lnTo>
                  <a:pt x="255774" y="9148"/>
                </a:lnTo>
                <a:lnTo>
                  <a:pt x="258043" y="7889"/>
                </a:lnTo>
                <a:lnTo>
                  <a:pt x="274984" y="7889"/>
                </a:lnTo>
                <a:lnTo>
                  <a:pt x="273662" y="6338"/>
                </a:lnTo>
                <a:lnTo>
                  <a:pt x="270191" y="2107"/>
                </a:lnTo>
                <a:lnTo>
                  <a:pt x="265653" y="0"/>
                </a:lnTo>
                <a:close/>
              </a:path>
              <a:path w="335279" h="114935">
                <a:moveTo>
                  <a:pt x="274984" y="7889"/>
                </a:moveTo>
                <a:lnTo>
                  <a:pt x="263250" y="7889"/>
                </a:lnTo>
                <a:lnTo>
                  <a:pt x="265386" y="9119"/>
                </a:lnTo>
                <a:lnTo>
                  <a:pt x="267221" y="11710"/>
                </a:lnTo>
                <a:lnTo>
                  <a:pt x="268990" y="14037"/>
                </a:lnTo>
                <a:lnTo>
                  <a:pt x="269620" y="17433"/>
                </a:lnTo>
                <a:lnTo>
                  <a:pt x="269721" y="31441"/>
                </a:lnTo>
                <a:lnTo>
                  <a:pt x="268990" y="35554"/>
                </a:lnTo>
                <a:lnTo>
                  <a:pt x="265519" y="40590"/>
                </a:lnTo>
                <a:lnTo>
                  <a:pt x="263250" y="41848"/>
                </a:lnTo>
                <a:lnTo>
                  <a:pt x="274892" y="41848"/>
                </a:lnTo>
                <a:lnTo>
                  <a:pt x="277267" y="39023"/>
                </a:lnTo>
                <a:lnTo>
                  <a:pt x="279002" y="32876"/>
                </a:lnTo>
                <a:lnTo>
                  <a:pt x="279002" y="16745"/>
                </a:lnTo>
                <a:lnTo>
                  <a:pt x="277267" y="10568"/>
                </a:lnTo>
                <a:lnTo>
                  <a:pt x="274984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85770" y="6151953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37396" y="1200"/>
                </a:moveTo>
                <a:lnTo>
                  <a:pt x="21644" y="1200"/>
                </a:lnTo>
                <a:lnTo>
                  <a:pt x="14435" y="4801"/>
                </a:lnTo>
                <a:lnTo>
                  <a:pt x="109" y="46825"/>
                </a:lnTo>
                <a:lnTo>
                  <a:pt x="0" y="54378"/>
                </a:lnTo>
                <a:lnTo>
                  <a:pt x="389" y="63120"/>
                </a:lnTo>
                <a:lnTo>
                  <a:pt x="20843" y="97428"/>
                </a:lnTo>
                <a:lnTo>
                  <a:pt x="34860" y="97428"/>
                </a:lnTo>
                <a:lnTo>
                  <a:pt x="39399" y="96081"/>
                </a:lnTo>
                <a:lnTo>
                  <a:pt x="43537" y="93402"/>
                </a:lnTo>
                <a:lnTo>
                  <a:pt x="47542" y="90709"/>
                </a:lnTo>
                <a:lnTo>
                  <a:pt x="49782" y="87986"/>
                </a:lnTo>
                <a:lnTo>
                  <a:pt x="26450" y="87986"/>
                </a:lnTo>
                <a:lnTo>
                  <a:pt x="23513" y="87020"/>
                </a:lnTo>
                <a:lnTo>
                  <a:pt x="17906" y="83127"/>
                </a:lnTo>
                <a:lnTo>
                  <a:pt x="15770" y="80360"/>
                </a:lnTo>
                <a:lnTo>
                  <a:pt x="12834" y="73158"/>
                </a:lnTo>
                <a:lnTo>
                  <a:pt x="12033" y="69353"/>
                </a:lnTo>
                <a:lnTo>
                  <a:pt x="12033" y="59297"/>
                </a:lnTo>
                <a:lnTo>
                  <a:pt x="13634" y="54378"/>
                </a:lnTo>
                <a:lnTo>
                  <a:pt x="20012" y="47162"/>
                </a:lnTo>
                <a:lnTo>
                  <a:pt x="10297" y="47162"/>
                </a:lnTo>
                <a:lnTo>
                  <a:pt x="26717" y="10626"/>
                </a:lnTo>
                <a:lnTo>
                  <a:pt x="50614" y="10626"/>
                </a:lnTo>
                <a:lnTo>
                  <a:pt x="47275" y="7465"/>
                </a:lnTo>
                <a:lnTo>
                  <a:pt x="43003" y="3278"/>
                </a:lnTo>
                <a:lnTo>
                  <a:pt x="37396" y="1200"/>
                </a:lnTo>
                <a:close/>
              </a:path>
              <a:path w="335279" h="114935">
                <a:moveTo>
                  <a:pt x="50666" y="44937"/>
                </a:moveTo>
                <a:lnTo>
                  <a:pt x="33926" y="44937"/>
                </a:lnTo>
                <a:lnTo>
                  <a:pt x="37930" y="46825"/>
                </a:lnTo>
                <a:lnTo>
                  <a:pt x="41001" y="50602"/>
                </a:lnTo>
                <a:lnTo>
                  <a:pt x="44205" y="54378"/>
                </a:lnTo>
                <a:lnTo>
                  <a:pt x="45738" y="59297"/>
                </a:lnTo>
                <a:lnTo>
                  <a:pt x="45693" y="73158"/>
                </a:lnTo>
                <a:lnTo>
                  <a:pt x="44205" y="78135"/>
                </a:lnTo>
                <a:lnTo>
                  <a:pt x="37797" y="86025"/>
                </a:lnTo>
                <a:lnTo>
                  <a:pt x="33926" y="87986"/>
                </a:lnTo>
                <a:lnTo>
                  <a:pt x="49782" y="87986"/>
                </a:lnTo>
                <a:lnTo>
                  <a:pt x="50760" y="86786"/>
                </a:lnTo>
                <a:lnTo>
                  <a:pt x="53149" y="81736"/>
                </a:lnTo>
                <a:lnTo>
                  <a:pt x="55418" y="76642"/>
                </a:lnTo>
                <a:lnTo>
                  <a:pt x="56620" y="71124"/>
                </a:lnTo>
                <a:lnTo>
                  <a:pt x="56620" y="56252"/>
                </a:lnTo>
                <a:lnTo>
                  <a:pt x="54217" y="48933"/>
                </a:lnTo>
                <a:lnTo>
                  <a:pt x="50666" y="44937"/>
                </a:lnTo>
                <a:close/>
              </a:path>
              <a:path w="335279" h="114935">
                <a:moveTo>
                  <a:pt x="38331" y="34647"/>
                </a:moveTo>
                <a:lnTo>
                  <a:pt x="27251" y="34647"/>
                </a:lnTo>
                <a:lnTo>
                  <a:pt x="23380" y="35671"/>
                </a:lnTo>
                <a:lnTo>
                  <a:pt x="15904" y="39785"/>
                </a:lnTo>
                <a:lnTo>
                  <a:pt x="12834" y="42932"/>
                </a:lnTo>
                <a:lnTo>
                  <a:pt x="10297" y="47162"/>
                </a:lnTo>
                <a:lnTo>
                  <a:pt x="20012" y="47162"/>
                </a:lnTo>
                <a:lnTo>
                  <a:pt x="20309" y="46825"/>
                </a:lnTo>
                <a:lnTo>
                  <a:pt x="24314" y="44937"/>
                </a:lnTo>
                <a:lnTo>
                  <a:pt x="50666" y="44937"/>
                </a:lnTo>
                <a:lnTo>
                  <a:pt x="49144" y="43224"/>
                </a:lnTo>
                <a:lnTo>
                  <a:pt x="44205" y="37501"/>
                </a:lnTo>
                <a:lnTo>
                  <a:pt x="38331" y="34647"/>
                </a:lnTo>
                <a:close/>
              </a:path>
              <a:path w="335279" h="114935">
                <a:moveTo>
                  <a:pt x="50614" y="10626"/>
                </a:moveTo>
                <a:lnTo>
                  <a:pt x="34193" y="10626"/>
                </a:lnTo>
                <a:lnTo>
                  <a:pt x="37797" y="12295"/>
                </a:lnTo>
                <a:lnTo>
                  <a:pt x="40734" y="15603"/>
                </a:lnTo>
                <a:lnTo>
                  <a:pt x="42336" y="17667"/>
                </a:lnTo>
                <a:lnTo>
                  <a:pt x="43671" y="20975"/>
                </a:lnTo>
                <a:lnTo>
                  <a:pt x="44605" y="25557"/>
                </a:lnTo>
                <a:lnTo>
                  <a:pt x="55018" y="24693"/>
                </a:lnTo>
                <a:lnTo>
                  <a:pt x="54217" y="17374"/>
                </a:lnTo>
                <a:lnTo>
                  <a:pt x="51680" y="11636"/>
                </a:lnTo>
                <a:lnTo>
                  <a:pt x="50614" y="10626"/>
                </a:lnTo>
                <a:close/>
              </a:path>
              <a:path w="335279" h="114935">
                <a:moveTo>
                  <a:pt x="120526" y="10802"/>
                </a:moveTo>
                <a:lnTo>
                  <a:pt x="103476" y="10802"/>
                </a:lnTo>
                <a:lnTo>
                  <a:pt x="107481" y="12368"/>
                </a:lnTo>
                <a:lnTo>
                  <a:pt x="110418" y="15515"/>
                </a:lnTo>
                <a:lnTo>
                  <a:pt x="113488" y="18662"/>
                </a:lnTo>
                <a:lnTo>
                  <a:pt x="114956" y="22527"/>
                </a:lnTo>
                <a:lnTo>
                  <a:pt x="114956" y="31441"/>
                </a:lnTo>
                <a:lnTo>
                  <a:pt x="84938" y="66557"/>
                </a:lnTo>
                <a:lnTo>
                  <a:pt x="80382" y="71182"/>
                </a:lnTo>
                <a:lnTo>
                  <a:pt x="69035" y="93139"/>
                </a:lnTo>
                <a:lnTo>
                  <a:pt x="69035" y="95891"/>
                </a:lnTo>
                <a:lnTo>
                  <a:pt x="125903" y="95891"/>
                </a:lnTo>
                <a:lnTo>
                  <a:pt x="125903" y="84737"/>
                </a:lnTo>
                <a:lnTo>
                  <a:pt x="83719" y="84737"/>
                </a:lnTo>
                <a:lnTo>
                  <a:pt x="84787" y="82673"/>
                </a:lnTo>
                <a:lnTo>
                  <a:pt x="100531" y="66440"/>
                </a:lnTo>
                <a:lnTo>
                  <a:pt x="107881" y="59575"/>
                </a:lnTo>
                <a:lnTo>
                  <a:pt x="113355" y="54056"/>
                </a:lnTo>
                <a:lnTo>
                  <a:pt x="116558" y="50002"/>
                </a:lnTo>
                <a:lnTo>
                  <a:pt x="119896" y="45932"/>
                </a:lnTo>
                <a:lnTo>
                  <a:pt x="122299" y="42112"/>
                </a:lnTo>
                <a:lnTo>
                  <a:pt x="123634" y="38511"/>
                </a:lnTo>
                <a:lnTo>
                  <a:pt x="125102" y="34910"/>
                </a:lnTo>
                <a:lnTo>
                  <a:pt x="125730" y="31441"/>
                </a:lnTo>
                <a:lnTo>
                  <a:pt x="125769" y="20009"/>
                </a:lnTo>
                <a:lnTo>
                  <a:pt x="123367" y="13774"/>
                </a:lnTo>
                <a:lnTo>
                  <a:pt x="120526" y="10802"/>
                </a:lnTo>
                <a:close/>
              </a:path>
              <a:path w="335279" h="114935">
                <a:moveTo>
                  <a:pt x="107214" y="1200"/>
                </a:moveTo>
                <a:lnTo>
                  <a:pt x="90794" y="1200"/>
                </a:lnTo>
                <a:lnTo>
                  <a:pt x="84253" y="3513"/>
                </a:lnTo>
                <a:lnTo>
                  <a:pt x="79447" y="8138"/>
                </a:lnTo>
                <a:lnTo>
                  <a:pt x="74508" y="12778"/>
                </a:lnTo>
                <a:lnTo>
                  <a:pt x="71704" y="19555"/>
                </a:lnTo>
                <a:lnTo>
                  <a:pt x="71037" y="28470"/>
                </a:lnTo>
                <a:lnTo>
                  <a:pt x="81850" y="29670"/>
                </a:lnTo>
                <a:lnTo>
                  <a:pt x="81983" y="23727"/>
                </a:lnTo>
                <a:lnTo>
                  <a:pt x="83452" y="19087"/>
                </a:lnTo>
                <a:lnTo>
                  <a:pt x="89593" y="12456"/>
                </a:lnTo>
                <a:lnTo>
                  <a:pt x="93597" y="10802"/>
                </a:lnTo>
                <a:lnTo>
                  <a:pt x="120526" y="10802"/>
                </a:lnTo>
                <a:lnTo>
                  <a:pt x="113755" y="3717"/>
                </a:lnTo>
                <a:lnTo>
                  <a:pt x="107214" y="1200"/>
                </a:lnTo>
                <a:close/>
              </a:path>
              <a:path w="335279" h="114935">
                <a:moveTo>
                  <a:pt x="158209" y="82673"/>
                </a:moveTo>
                <a:lnTo>
                  <a:pt x="146061" y="82673"/>
                </a:lnTo>
                <a:lnTo>
                  <a:pt x="146061" y="95891"/>
                </a:lnTo>
                <a:lnTo>
                  <a:pt x="152201" y="95891"/>
                </a:lnTo>
                <a:lnTo>
                  <a:pt x="152068" y="99770"/>
                </a:lnTo>
                <a:lnTo>
                  <a:pt x="151400" y="102770"/>
                </a:lnTo>
                <a:lnTo>
                  <a:pt x="149264" y="107001"/>
                </a:lnTo>
                <a:lnTo>
                  <a:pt x="147662" y="108581"/>
                </a:lnTo>
                <a:lnTo>
                  <a:pt x="145527" y="109606"/>
                </a:lnTo>
                <a:lnTo>
                  <a:pt x="148463" y="114583"/>
                </a:lnTo>
                <a:lnTo>
                  <a:pt x="151801" y="112973"/>
                </a:lnTo>
                <a:lnTo>
                  <a:pt x="154204" y="110660"/>
                </a:lnTo>
                <a:lnTo>
                  <a:pt x="157408" y="104600"/>
                </a:lnTo>
                <a:lnTo>
                  <a:pt x="158209" y="100692"/>
                </a:lnTo>
                <a:lnTo>
                  <a:pt x="158209" y="82673"/>
                </a:lnTo>
                <a:close/>
              </a:path>
              <a:path w="335279" h="114935">
                <a:moveTo>
                  <a:pt x="182237" y="73071"/>
                </a:moveTo>
                <a:lnTo>
                  <a:pt x="172092" y="74095"/>
                </a:lnTo>
                <a:lnTo>
                  <a:pt x="172893" y="81531"/>
                </a:lnTo>
                <a:lnTo>
                  <a:pt x="175429" y="87284"/>
                </a:lnTo>
                <a:lnTo>
                  <a:pt x="183973" y="95393"/>
                </a:lnTo>
                <a:lnTo>
                  <a:pt x="189580" y="97428"/>
                </a:lnTo>
                <a:lnTo>
                  <a:pt x="202529" y="97428"/>
                </a:lnTo>
                <a:lnTo>
                  <a:pt x="208135" y="95569"/>
                </a:lnTo>
                <a:lnTo>
                  <a:pt x="212808" y="91851"/>
                </a:lnTo>
                <a:lnTo>
                  <a:pt x="217613" y="88133"/>
                </a:lnTo>
                <a:lnTo>
                  <a:pt x="217707" y="87986"/>
                </a:lnTo>
                <a:lnTo>
                  <a:pt x="192783" y="87986"/>
                </a:lnTo>
                <a:lnTo>
                  <a:pt x="189580" y="86815"/>
                </a:lnTo>
                <a:lnTo>
                  <a:pt x="184774" y="82131"/>
                </a:lnTo>
                <a:lnTo>
                  <a:pt x="183038" y="78325"/>
                </a:lnTo>
                <a:lnTo>
                  <a:pt x="182237" y="73071"/>
                </a:lnTo>
                <a:close/>
              </a:path>
              <a:path w="335279" h="114935">
                <a:moveTo>
                  <a:pt x="226837" y="51451"/>
                </a:moveTo>
                <a:lnTo>
                  <a:pt x="216545" y="51451"/>
                </a:lnTo>
                <a:lnTo>
                  <a:pt x="216545" y="58667"/>
                </a:lnTo>
                <a:lnTo>
                  <a:pt x="216011" y="63380"/>
                </a:lnTo>
                <a:lnTo>
                  <a:pt x="199725" y="87986"/>
                </a:lnTo>
                <a:lnTo>
                  <a:pt x="217707" y="87986"/>
                </a:lnTo>
                <a:lnTo>
                  <a:pt x="226725" y="55491"/>
                </a:lnTo>
                <a:lnTo>
                  <a:pt x="226837" y="51451"/>
                </a:lnTo>
                <a:close/>
              </a:path>
              <a:path w="335279" h="114935">
                <a:moveTo>
                  <a:pt x="203063" y="1200"/>
                </a:moveTo>
                <a:lnTo>
                  <a:pt x="189847" y="1200"/>
                </a:lnTo>
                <a:lnTo>
                  <a:pt x="183439" y="4113"/>
                </a:lnTo>
                <a:lnTo>
                  <a:pt x="178233" y="9938"/>
                </a:lnTo>
                <a:lnTo>
                  <a:pt x="173160" y="15779"/>
                </a:lnTo>
                <a:lnTo>
                  <a:pt x="170490" y="23493"/>
                </a:lnTo>
                <a:lnTo>
                  <a:pt x="170490" y="42361"/>
                </a:lnTo>
                <a:lnTo>
                  <a:pt x="173026" y="49826"/>
                </a:lnTo>
                <a:lnTo>
                  <a:pt x="177832" y="55491"/>
                </a:lnTo>
                <a:lnTo>
                  <a:pt x="182771" y="61141"/>
                </a:lnTo>
                <a:lnTo>
                  <a:pt x="188779" y="63981"/>
                </a:lnTo>
                <a:lnTo>
                  <a:pt x="200259" y="63981"/>
                </a:lnTo>
                <a:lnTo>
                  <a:pt x="204264" y="62810"/>
                </a:lnTo>
                <a:lnTo>
                  <a:pt x="207868" y="60468"/>
                </a:lnTo>
                <a:lnTo>
                  <a:pt x="211606" y="58111"/>
                </a:lnTo>
                <a:lnTo>
                  <a:pt x="214410" y="55110"/>
                </a:lnTo>
                <a:lnTo>
                  <a:pt x="215238" y="53690"/>
                </a:lnTo>
                <a:lnTo>
                  <a:pt x="193718" y="53690"/>
                </a:lnTo>
                <a:lnTo>
                  <a:pt x="189713" y="51802"/>
                </a:lnTo>
                <a:lnTo>
                  <a:pt x="183038" y="44249"/>
                </a:lnTo>
                <a:lnTo>
                  <a:pt x="181303" y="39389"/>
                </a:lnTo>
                <a:lnTo>
                  <a:pt x="181303" y="26699"/>
                </a:lnTo>
                <a:lnTo>
                  <a:pt x="183038" y="21239"/>
                </a:lnTo>
                <a:lnTo>
                  <a:pt x="189980" y="12895"/>
                </a:lnTo>
                <a:lnTo>
                  <a:pt x="194118" y="10802"/>
                </a:lnTo>
                <a:lnTo>
                  <a:pt x="218450" y="10802"/>
                </a:lnTo>
                <a:lnTo>
                  <a:pt x="217480" y="9485"/>
                </a:lnTo>
                <a:lnTo>
                  <a:pt x="208135" y="2854"/>
                </a:lnTo>
                <a:lnTo>
                  <a:pt x="203063" y="1200"/>
                </a:lnTo>
                <a:close/>
              </a:path>
              <a:path w="335279" h="114935">
                <a:moveTo>
                  <a:pt x="218450" y="10802"/>
                </a:moveTo>
                <a:lnTo>
                  <a:pt x="203463" y="10802"/>
                </a:lnTo>
                <a:lnTo>
                  <a:pt x="207334" y="12749"/>
                </a:lnTo>
                <a:lnTo>
                  <a:pt x="210538" y="16628"/>
                </a:lnTo>
                <a:lnTo>
                  <a:pt x="213609" y="20521"/>
                </a:lnTo>
                <a:lnTo>
                  <a:pt x="215101" y="25416"/>
                </a:lnTo>
                <a:lnTo>
                  <a:pt x="215115" y="39389"/>
                </a:lnTo>
                <a:lnTo>
                  <a:pt x="213742" y="44249"/>
                </a:lnTo>
                <a:lnTo>
                  <a:pt x="210538" y="48026"/>
                </a:lnTo>
                <a:lnTo>
                  <a:pt x="207468" y="51802"/>
                </a:lnTo>
                <a:lnTo>
                  <a:pt x="203463" y="53690"/>
                </a:lnTo>
                <a:lnTo>
                  <a:pt x="215238" y="53690"/>
                </a:lnTo>
                <a:lnTo>
                  <a:pt x="216545" y="51451"/>
                </a:lnTo>
                <a:lnTo>
                  <a:pt x="226837" y="51451"/>
                </a:lnTo>
                <a:lnTo>
                  <a:pt x="220951" y="14198"/>
                </a:lnTo>
                <a:lnTo>
                  <a:pt x="218450" y="10802"/>
                </a:lnTo>
                <a:close/>
              </a:path>
              <a:path w="335279" h="114935">
                <a:moveTo>
                  <a:pt x="316666" y="0"/>
                </a:moveTo>
                <a:lnTo>
                  <a:pt x="307989" y="0"/>
                </a:lnTo>
                <a:lnTo>
                  <a:pt x="260999" y="99316"/>
                </a:lnTo>
                <a:lnTo>
                  <a:pt x="269676" y="99316"/>
                </a:lnTo>
                <a:lnTo>
                  <a:pt x="316666" y="0"/>
                </a:lnTo>
                <a:close/>
              </a:path>
              <a:path w="335279" h="114935">
                <a:moveTo>
                  <a:pt x="321739" y="49563"/>
                </a:moveTo>
                <a:lnTo>
                  <a:pt x="310392" y="49563"/>
                </a:lnTo>
                <a:lnTo>
                  <a:pt x="305853" y="51919"/>
                </a:lnTo>
                <a:lnTo>
                  <a:pt x="299712" y="61287"/>
                </a:lnTo>
                <a:lnTo>
                  <a:pt x="298110" y="67011"/>
                </a:lnTo>
                <a:lnTo>
                  <a:pt x="298144" y="82453"/>
                </a:lnTo>
                <a:lnTo>
                  <a:pt x="299979" y="88733"/>
                </a:lnTo>
                <a:lnTo>
                  <a:pt x="306921" y="97193"/>
                </a:lnTo>
                <a:lnTo>
                  <a:pt x="311193" y="99316"/>
                </a:lnTo>
                <a:lnTo>
                  <a:pt x="321605" y="99316"/>
                </a:lnTo>
                <a:lnTo>
                  <a:pt x="326144" y="97164"/>
                </a:lnTo>
                <a:lnTo>
                  <a:pt x="330966" y="91426"/>
                </a:lnTo>
                <a:lnTo>
                  <a:pt x="313996" y="91426"/>
                </a:lnTo>
                <a:lnTo>
                  <a:pt x="311860" y="90167"/>
                </a:lnTo>
                <a:lnTo>
                  <a:pt x="310125" y="87650"/>
                </a:lnTo>
                <a:lnTo>
                  <a:pt x="308256" y="85132"/>
                </a:lnTo>
                <a:lnTo>
                  <a:pt x="307455" y="80902"/>
                </a:lnTo>
                <a:lnTo>
                  <a:pt x="307537" y="67860"/>
                </a:lnTo>
                <a:lnTo>
                  <a:pt x="308256" y="63746"/>
                </a:lnTo>
                <a:lnTo>
                  <a:pt x="311727" y="58711"/>
                </a:lnTo>
                <a:lnTo>
                  <a:pt x="313863" y="57467"/>
                </a:lnTo>
                <a:lnTo>
                  <a:pt x="331165" y="57467"/>
                </a:lnTo>
                <a:lnTo>
                  <a:pt x="329748" y="55827"/>
                </a:lnTo>
                <a:lnTo>
                  <a:pt x="326278" y="51656"/>
                </a:lnTo>
                <a:lnTo>
                  <a:pt x="321739" y="49563"/>
                </a:lnTo>
                <a:close/>
              </a:path>
              <a:path w="335279" h="114935">
                <a:moveTo>
                  <a:pt x="331165" y="57467"/>
                </a:moveTo>
                <a:lnTo>
                  <a:pt x="319202" y="57467"/>
                </a:lnTo>
                <a:lnTo>
                  <a:pt x="321472" y="58682"/>
                </a:lnTo>
                <a:lnTo>
                  <a:pt x="324943" y="63600"/>
                </a:lnTo>
                <a:lnTo>
                  <a:pt x="325691" y="67011"/>
                </a:lnTo>
                <a:lnTo>
                  <a:pt x="325808" y="80902"/>
                </a:lnTo>
                <a:lnTo>
                  <a:pt x="324943" y="85132"/>
                </a:lnTo>
                <a:lnTo>
                  <a:pt x="321472" y="90167"/>
                </a:lnTo>
                <a:lnTo>
                  <a:pt x="319202" y="91426"/>
                </a:lnTo>
                <a:lnTo>
                  <a:pt x="330966" y="91426"/>
                </a:lnTo>
                <a:lnTo>
                  <a:pt x="333353" y="88586"/>
                </a:lnTo>
                <a:lnTo>
                  <a:pt x="335088" y="82453"/>
                </a:lnTo>
                <a:lnTo>
                  <a:pt x="335088" y="66205"/>
                </a:lnTo>
                <a:lnTo>
                  <a:pt x="333353" y="59999"/>
                </a:lnTo>
                <a:lnTo>
                  <a:pt x="331165" y="57467"/>
                </a:lnTo>
                <a:close/>
              </a:path>
              <a:path w="335279" h="114935">
                <a:moveTo>
                  <a:pt x="266072" y="0"/>
                </a:moveTo>
                <a:lnTo>
                  <a:pt x="254725" y="0"/>
                </a:lnTo>
                <a:lnTo>
                  <a:pt x="250319" y="2342"/>
                </a:lnTo>
                <a:lnTo>
                  <a:pt x="244179" y="11710"/>
                </a:lnTo>
                <a:lnTo>
                  <a:pt x="242577" y="17433"/>
                </a:lnTo>
                <a:lnTo>
                  <a:pt x="242608" y="32876"/>
                </a:lnTo>
                <a:lnTo>
                  <a:pt x="244312" y="39170"/>
                </a:lnTo>
                <a:lnTo>
                  <a:pt x="251254" y="47630"/>
                </a:lnTo>
                <a:lnTo>
                  <a:pt x="255526" y="49738"/>
                </a:lnTo>
                <a:lnTo>
                  <a:pt x="265938" y="49738"/>
                </a:lnTo>
                <a:lnTo>
                  <a:pt x="270344" y="47601"/>
                </a:lnTo>
                <a:lnTo>
                  <a:pt x="275178" y="41848"/>
                </a:lnTo>
                <a:lnTo>
                  <a:pt x="258329" y="41848"/>
                </a:lnTo>
                <a:lnTo>
                  <a:pt x="256193" y="40619"/>
                </a:lnTo>
                <a:lnTo>
                  <a:pt x="252722" y="35701"/>
                </a:lnTo>
                <a:lnTo>
                  <a:pt x="251921" y="31441"/>
                </a:lnTo>
                <a:lnTo>
                  <a:pt x="251990" y="18355"/>
                </a:lnTo>
                <a:lnTo>
                  <a:pt x="252722" y="14169"/>
                </a:lnTo>
                <a:lnTo>
                  <a:pt x="256193" y="9148"/>
                </a:lnTo>
                <a:lnTo>
                  <a:pt x="258329" y="7889"/>
                </a:lnTo>
                <a:lnTo>
                  <a:pt x="275403" y="7889"/>
                </a:lnTo>
                <a:lnTo>
                  <a:pt x="270477" y="2107"/>
                </a:lnTo>
                <a:lnTo>
                  <a:pt x="266072" y="0"/>
                </a:lnTo>
                <a:close/>
              </a:path>
              <a:path w="335279" h="114935">
                <a:moveTo>
                  <a:pt x="275403" y="7889"/>
                </a:moveTo>
                <a:lnTo>
                  <a:pt x="263535" y="7889"/>
                </a:lnTo>
                <a:lnTo>
                  <a:pt x="265671" y="9119"/>
                </a:lnTo>
                <a:lnTo>
                  <a:pt x="267633" y="11710"/>
                </a:lnTo>
                <a:lnTo>
                  <a:pt x="269276" y="14037"/>
                </a:lnTo>
                <a:lnTo>
                  <a:pt x="270010" y="17433"/>
                </a:lnTo>
                <a:lnTo>
                  <a:pt x="270128" y="31441"/>
                </a:lnTo>
                <a:lnTo>
                  <a:pt x="269276" y="35554"/>
                </a:lnTo>
                <a:lnTo>
                  <a:pt x="265805" y="40590"/>
                </a:lnTo>
                <a:lnTo>
                  <a:pt x="263669" y="41848"/>
                </a:lnTo>
                <a:lnTo>
                  <a:pt x="275178" y="41848"/>
                </a:lnTo>
                <a:lnTo>
                  <a:pt x="277552" y="39023"/>
                </a:lnTo>
                <a:lnTo>
                  <a:pt x="279421" y="32876"/>
                </a:lnTo>
                <a:lnTo>
                  <a:pt x="279421" y="16745"/>
                </a:lnTo>
                <a:lnTo>
                  <a:pt x="277686" y="10568"/>
                </a:lnTo>
                <a:lnTo>
                  <a:pt x="275403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77395" y="5918952"/>
            <a:ext cx="227607" cy="1133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45919" y="5918952"/>
            <a:ext cx="226553" cy="1133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96188" y="5918952"/>
            <a:ext cx="226272" cy="1133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46040" y="5684750"/>
            <a:ext cx="126032" cy="962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77516" y="5684750"/>
            <a:ext cx="127887" cy="964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96309" y="5684750"/>
            <a:ext cx="126431" cy="96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36202" y="5449347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10546" y="69470"/>
                </a:moveTo>
                <a:lnTo>
                  <a:pt x="0" y="71007"/>
                </a:lnTo>
                <a:lnTo>
                  <a:pt x="667" y="78794"/>
                </a:lnTo>
                <a:lnTo>
                  <a:pt x="3604" y="85161"/>
                </a:lnTo>
                <a:lnTo>
                  <a:pt x="8543" y="90138"/>
                </a:lnTo>
                <a:lnTo>
                  <a:pt x="13616" y="95115"/>
                </a:lnTo>
                <a:lnTo>
                  <a:pt x="19890" y="97603"/>
                </a:lnTo>
                <a:lnTo>
                  <a:pt x="35642" y="97603"/>
                </a:lnTo>
                <a:lnTo>
                  <a:pt x="42584" y="94734"/>
                </a:lnTo>
                <a:lnTo>
                  <a:pt x="49045" y="87986"/>
                </a:lnTo>
                <a:lnTo>
                  <a:pt x="23227" y="87986"/>
                </a:lnTo>
                <a:lnTo>
                  <a:pt x="19623" y="86537"/>
                </a:lnTo>
                <a:lnTo>
                  <a:pt x="13749" y="80697"/>
                </a:lnTo>
                <a:lnTo>
                  <a:pt x="11747" y="75983"/>
                </a:lnTo>
                <a:lnTo>
                  <a:pt x="10546" y="69470"/>
                </a:lnTo>
                <a:close/>
              </a:path>
              <a:path w="335279" h="114935">
                <a:moveTo>
                  <a:pt x="50107" y="49914"/>
                </a:moveTo>
                <a:lnTo>
                  <a:pt x="33240" y="49914"/>
                </a:lnTo>
                <a:lnTo>
                  <a:pt x="37244" y="51656"/>
                </a:lnTo>
                <a:lnTo>
                  <a:pt x="40448" y="55139"/>
                </a:lnTo>
                <a:lnTo>
                  <a:pt x="43519" y="58638"/>
                </a:lnTo>
                <a:lnTo>
                  <a:pt x="45120" y="63000"/>
                </a:lnTo>
                <a:lnTo>
                  <a:pt x="45120" y="73876"/>
                </a:lnTo>
                <a:lnTo>
                  <a:pt x="43385" y="78560"/>
                </a:lnTo>
                <a:lnTo>
                  <a:pt x="40048" y="82336"/>
                </a:lnTo>
                <a:lnTo>
                  <a:pt x="36577" y="86113"/>
                </a:lnTo>
                <a:lnTo>
                  <a:pt x="32305" y="87986"/>
                </a:lnTo>
                <a:lnTo>
                  <a:pt x="49045" y="87986"/>
                </a:lnTo>
                <a:lnTo>
                  <a:pt x="53531" y="83302"/>
                </a:lnTo>
                <a:lnTo>
                  <a:pt x="56334" y="76335"/>
                </a:lnTo>
                <a:lnTo>
                  <a:pt x="56334" y="61917"/>
                </a:lnTo>
                <a:lnTo>
                  <a:pt x="54866" y="56808"/>
                </a:lnTo>
                <a:lnTo>
                  <a:pt x="50107" y="49914"/>
                </a:lnTo>
                <a:close/>
              </a:path>
              <a:path w="335279" h="114935">
                <a:moveTo>
                  <a:pt x="22026" y="40999"/>
                </a:moveTo>
                <a:lnTo>
                  <a:pt x="20825" y="51290"/>
                </a:lnTo>
                <a:lnTo>
                  <a:pt x="23761" y="50368"/>
                </a:lnTo>
                <a:lnTo>
                  <a:pt x="26298" y="49914"/>
                </a:lnTo>
                <a:lnTo>
                  <a:pt x="50107" y="49914"/>
                </a:lnTo>
                <a:lnTo>
                  <a:pt x="49259" y="48684"/>
                </a:lnTo>
                <a:lnTo>
                  <a:pt x="45387" y="46020"/>
                </a:lnTo>
                <a:lnTo>
                  <a:pt x="40315" y="44761"/>
                </a:lnTo>
                <a:lnTo>
                  <a:pt x="44186" y="42829"/>
                </a:lnTo>
                <a:lnTo>
                  <a:pt x="46026" y="41161"/>
                </a:lnTo>
                <a:lnTo>
                  <a:pt x="23361" y="41161"/>
                </a:lnTo>
                <a:lnTo>
                  <a:pt x="22693" y="41102"/>
                </a:lnTo>
                <a:lnTo>
                  <a:pt x="22026" y="40999"/>
                </a:lnTo>
                <a:close/>
              </a:path>
              <a:path w="335279" h="114935">
                <a:moveTo>
                  <a:pt x="47306" y="10626"/>
                </a:moveTo>
                <a:lnTo>
                  <a:pt x="31371" y="10626"/>
                </a:lnTo>
                <a:lnTo>
                  <a:pt x="34708" y="12032"/>
                </a:lnTo>
                <a:lnTo>
                  <a:pt x="37378" y="14827"/>
                </a:lnTo>
                <a:lnTo>
                  <a:pt x="39914" y="17638"/>
                </a:lnTo>
                <a:lnTo>
                  <a:pt x="41249" y="21151"/>
                </a:lnTo>
                <a:lnTo>
                  <a:pt x="41249" y="30753"/>
                </a:lnTo>
                <a:lnTo>
                  <a:pt x="39514" y="34735"/>
                </a:lnTo>
                <a:lnTo>
                  <a:pt x="32305" y="39872"/>
                </a:lnTo>
                <a:lnTo>
                  <a:pt x="28167" y="41161"/>
                </a:lnTo>
                <a:lnTo>
                  <a:pt x="46026" y="41161"/>
                </a:lnTo>
                <a:lnTo>
                  <a:pt x="47123" y="40165"/>
                </a:lnTo>
                <a:lnTo>
                  <a:pt x="51128" y="33417"/>
                </a:lnTo>
                <a:lnTo>
                  <a:pt x="52062" y="29729"/>
                </a:lnTo>
                <a:lnTo>
                  <a:pt x="52001" y="21151"/>
                </a:lnTo>
                <a:lnTo>
                  <a:pt x="50994" y="17316"/>
                </a:lnTo>
                <a:lnTo>
                  <a:pt x="48858" y="13554"/>
                </a:lnTo>
                <a:lnTo>
                  <a:pt x="47306" y="10626"/>
                </a:lnTo>
                <a:close/>
              </a:path>
              <a:path w="335279" h="114935">
                <a:moveTo>
                  <a:pt x="31504" y="1200"/>
                </a:moveTo>
                <a:lnTo>
                  <a:pt x="20024" y="1200"/>
                </a:lnTo>
                <a:lnTo>
                  <a:pt x="14417" y="3337"/>
                </a:lnTo>
                <a:lnTo>
                  <a:pt x="9878" y="7626"/>
                </a:lnTo>
                <a:lnTo>
                  <a:pt x="5206" y="11915"/>
                </a:lnTo>
                <a:lnTo>
                  <a:pt x="2269" y="17887"/>
                </a:lnTo>
                <a:lnTo>
                  <a:pt x="1067" y="25557"/>
                </a:lnTo>
                <a:lnTo>
                  <a:pt x="11747" y="27606"/>
                </a:lnTo>
                <a:lnTo>
                  <a:pt x="12414" y="22014"/>
                </a:lnTo>
                <a:lnTo>
                  <a:pt x="14150" y="17784"/>
                </a:lnTo>
                <a:lnTo>
                  <a:pt x="19757" y="12061"/>
                </a:lnTo>
                <a:lnTo>
                  <a:pt x="23094" y="10626"/>
                </a:lnTo>
                <a:lnTo>
                  <a:pt x="47306" y="10626"/>
                </a:lnTo>
                <a:lnTo>
                  <a:pt x="46856" y="9777"/>
                </a:lnTo>
                <a:lnTo>
                  <a:pt x="43786" y="6777"/>
                </a:lnTo>
                <a:lnTo>
                  <a:pt x="39914" y="4537"/>
                </a:lnTo>
                <a:lnTo>
                  <a:pt x="35909" y="2312"/>
                </a:lnTo>
                <a:lnTo>
                  <a:pt x="31504" y="1200"/>
                </a:lnTo>
                <a:close/>
              </a:path>
              <a:path w="335279" h="114935">
                <a:moveTo>
                  <a:pt x="126418" y="2737"/>
                </a:moveTo>
                <a:lnTo>
                  <a:pt x="70618" y="2737"/>
                </a:lnTo>
                <a:lnTo>
                  <a:pt x="70618" y="13891"/>
                </a:lnTo>
                <a:lnTo>
                  <a:pt x="112935" y="13891"/>
                </a:lnTo>
                <a:lnTo>
                  <a:pt x="108906" y="19229"/>
                </a:lnTo>
                <a:lnTo>
                  <a:pt x="91393" y="53474"/>
                </a:lnTo>
                <a:lnTo>
                  <a:pt x="82766" y="95891"/>
                </a:lnTo>
                <a:lnTo>
                  <a:pt x="93712" y="95891"/>
                </a:lnTo>
                <a:lnTo>
                  <a:pt x="94263" y="88994"/>
                </a:lnTo>
                <a:lnTo>
                  <a:pt x="95114" y="82376"/>
                </a:lnTo>
                <a:lnTo>
                  <a:pt x="106353" y="45297"/>
                </a:lnTo>
                <a:lnTo>
                  <a:pt x="126418" y="11827"/>
                </a:lnTo>
                <a:lnTo>
                  <a:pt x="126418" y="2737"/>
                </a:lnTo>
                <a:close/>
              </a:path>
              <a:path w="335279" h="114935">
                <a:moveTo>
                  <a:pt x="157789" y="82673"/>
                </a:moveTo>
                <a:lnTo>
                  <a:pt x="145775" y="82673"/>
                </a:lnTo>
                <a:lnTo>
                  <a:pt x="145775" y="95891"/>
                </a:lnTo>
                <a:lnTo>
                  <a:pt x="151916" y="95891"/>
                </a:lnTo>
                <a:lnTo>
                  <a:pt x="151649" y="99770"/>
                </a:lnTo>
                <a:lnTo>
                  <a:pt x="145108" y="109606"/>
                </a:lnTo>
                <a:lnTo>
                  <a:pt x="148044" y="114583"/>
                </a:lnTo>
                <a:lnTo>
                  <a:pt x="157789" y="100692"/>
                </a:lnTo>
                <a:lnTo>
                  <a:pt x="157789" y="82673"/>
                </a:lnTo>
                <a:close/>
              </a:path>
              <a:path w="335279" h="114935">
                <a:moveTo>
                  <a:pt x="209852" y="22117"/>
                </a:moveTo>
                <a:lnTo>
                  <a:pt x="199440" y="22117"/>
                </a:lnTo>
                <a:lnTo>
                  <a:pt x="199440" y="95891"/>
                </a:lnTo>
                <a:lnTo>
                  <a:pt x="209852" y="95891"/>
                </a:lnTo>
                <a:lnTo>
                  <a:pt x="209852" y="22117"/>
                </a:lnTo>
                <a:close/>
              </a:path>
              <a:path w="335279" h="114935">
                <a:moveTo>
                  <a:pt x="209852" y="1200"/>
                </a:moveTo>
                <a:lnTo>
                  <a:pt x="203177" y="1200"/>
                </a:lnTo>
                <a:lnTo>
                  <a:pt x="201308" y="5313"/>
                </a:lnTo>
                <a:lnTo>
                  <a:pt x="198105" y="9514"/>
                </a:lnTo>
                <a:lnTo>
                  <a:pt x="189294" y="18092"/>
                </a:lnTo>
                <a:lnTo>
                  <a:pt x="184088" y="21780"/>
                </a:lnTo>
                <a:lnTo>
                  <a:pt x="178348" y="24869"/>
                </a:lnTo>
                <a:lnTo>
                  <a:pt x="178348" y="36023"/>
                </a:lnTo>
                <a:lnTo>
                  <a:pt x="199440" y="22117"/>
                </a:lnTo>
                <a:lnTo>
                  <a:pt x="209852" y="22117"/>
                </a:lnTo>
                <a:lnTo>
                  <a:pt x="209852" y="1200"/>
                </a:lnTo>
                <a:close/>
              </a:path>
              <a:path w="335279" h="114935">
                <a:moveTo>
                  <a:pt x="316247" y="0"/>
                </a:moveTo>
                <a:lnTo>
                  <a:pt x="307703" y="0"/>
                </a:lnTo>
                <a:lnTo>
                  <a:pt x="260580" y="99316"/>
                </a:lnTo>
                <a:lnTo>
                  <a:pt x="269390" y="99316"/>
                </a:lnTo>
                <a:lnTo>
                  <a:pt x="316247" y="0"/>
                </a:lnTo>
                <a:close/>
              </a:path>
              <a:path w="335279" h="114935">
                <a:moveTo>
                  <a:pt x="321453" y="49563"/>
                </a:moveTo>
                <a:lnTo>
                  <a:pt x="309973" y="49563"/>
                </a:lnTo>
                <a:lnTo>
                  <a:pt x="305567" y="51919"/>
                </a:lnTo>
                <a:lnTo>
                  <a:pt x="302497" y="56603"/>
                </a:lnTo>
                <a:lnTo>
                  <a:pt x="299293" y="61287"/>
                </a:lnTo>
                <a:lnTo>
                  <a:pt x="297825" y="67011"/>
                </a:lnTo>
                <a:lnTo>
                  <a:pt x="297856" y="82453"/>
                </a:lnTo>
                <a:lnTo>
                  <a:pt x="299560" y="88733"/>
                </a:lnTo>
                <a:lnTo>
                  <a:pt x="306502" y="97193"/>
                </a:lnTo>
                <a:lnTo>
                  <a:pt x="310907" y="99316"/>
                </a:lnTo>
                <a:lnTo>
                  <a:pt x="321320" y="99316"/>
                </a:lnTo>
                <a:lnTo>
                  <a:pt x="325725" y="97164"/>
                </a:lnTo>
                <a:lnTo>
                  <a:pt x="330547" y="91426"/>
                </a:lnTo>
                <a:lnTo>
                  <a:pt x="313710" y="91426"/>
                </a:lnTo>
                <a:lnTo>
                  <a:pt x="311441" y="90167"/>
                </a:lnTo>
                <a:lnTo>
                  <a:pt x="307970" y="85132"/>
                </a:lnTo>
                <a:lnTo>
                  <a:pt x="307036" y="80902"/>
                </a:lnTo>
                <a:lnTo>
                  <a:pt x="307131" y="67860"/>
                </a:lnTo>
                <a:lnTo>
                  <a:pt x="307970" y="63746"/>
                </a:lnTo>
                <a:lnTo>
                  <a:pt x="309633" y="61141"/>
                </a:lnTo>
                <a:lnTo>
                  <a:pt x="311308" y="58711"/>
                </a:lnTo>
                <a:lnTo>
                  <a:pt x="313577" y="57467"/>
                </a:lnTo>
                <a:lnTo>
                  <a:pt x="330827" y="57467"/>
                </a:lnTo>
                <a:lnTo>
                  <a:pt x="329463" y="55827"/>
                </a:lnTo>
                <a:lnTo>
                  <a:pt x="325858" y="51656"/>
                </a:lnTo>
                <a:lnTo>
                  <a:pt x="321453" y="49563"/>
                </a:lnTo>
                <a:close/>
              </a:path>
              <a:path w="335279" h="114935">
                <a:moveTo>
                  <a:pt x="330827" y="57467"/>
                </a:moveTo>
                <a:lnTo>
                  <a:pt x="318917" y="57467"/>
                </a:lnTo>
                <a:lnTo>
                  <a:pt x="321053" y="58682"/>
                </a:lnTo>
                <a:lnTo>
                  <a:pt x="322899" y="61287"/>
                </a:lnTo>
                <a:lnTo>
                  <a:pt x="324657" y="63600"/>
                </a:lnTo>
                <a:lnTo>
                  <a:pt x="325298" y="67011"/>
                </a:lnTo>
                <a:lnTo>
                  <a:pt x="325399" y="80902"/>
                </a:lnTo>
                <a:lnTo>
                  <a:pt x="324657" y="85132"/>
                </a:lnTo>
                <a:lnTo>
                  <a:pt x="322788" y="87650"/>
                </a:lnTo>
                <a:lnTo>
                  <a:pt x="321053" y="90167"/>
                </a:lnTo>
                <a:lnTo>
                  <a:pt x="318917" y="91426"/>
                </a:lnTo>
                <a:lnTo>
                  <a:pt x="330547" y="91426"/>
                </a:lnTo>
                <a:lnTo>
                  <a:pt x="332934" y="88586"/>
                </a:lnTo>
                <a:lnTo>
                  <a:pt x="334803" y="82453"/>
                </a:lnTo>
                <a:lnTo>
                  <a:pt x="334803" y="66205"/>
                </a:lnTo>
                <a:lnTo>
                  <a:pt x="332934" y="59999"/>
                </a:lnTo>
                <a:lnTo>
                  <a:pt x="330827" y="57467"/>
                </a:lnTo>
                <a:close/>
              </a:path>
              <a:path w="335279" h="114935">
                <a:moveTo>
                  <a:pt x="265653" y="0"/>
                </a:moveTo>
                <a:lnTo>
                  <a:pt x="254439" y="0"/>
                </a:lnTo>
                <a:lnTo>
                  <a:pt x="250034" y="2342"/>
                </a:lnTo>
                <a:lnTo>
                  <a:pt x="246963" y="7026"/>
                </a:lnTo>
                <a:lnTo>
                  <a:pt x="243760" y="11710"/>
                </a:lnTo>
                <a:lnTo>
                  <a:pt x="242291" y="17433"/>
                </a:lnTo>
                <a:lnTo>
                  <a:pt x="242323" y="32876"/>
                </a:lnTo>
                <a:lnTo>
                  <a:pt x="244027" y="39170"/>
                </a:lnTo>
                <a:lnTo>
                  <a:pt x="247497" y="43400"/>
                </a:lnTo>
                <a:lnTo>
                  <a:pt x="250835" y="47630"/>
                </a:lnTo>
                <a:lnTo>
                  <a:pt x="255240" y="49738"/>
                </a:lnTo>
                <a:lnTo>
                  <a:pt x="265653" y="49738"/>
                </a:lnTo>
                <a:lnTo>
                  <a:pt x="270058" y="47601"/>
                </a:lnTo>
                <a:lnTo>
                  <a:pt x="274892" y="41848"/>
                </a:lnTo>
                <a:lnTo>
                  <a:pt x="258043" y="41848"/>
                </a:lnTo>
                <a:lnTo>
                  <a:pt x="255774" y="40619"/>
                </a:lnTo>
                <a:lnTo>
                  <a:pt x="254039" y="38160"/>
                </a:lnTo>
                <a:lnTo>
                  <a:pt x="252437" y="35701"/>
                </a:lnTo>
                <a:lnTo>
                  <a:pt x="251502" y="31441"/>
                </a:lnTo>
                <a:lnTo>
                  <a:pt x="251583" y="18355"/>
                </a:lnTo>
                <a:lnTo>
                  <a:pt x="252437" y="14169"/>
                </a:lnTo>
                <a:lnTo>
                  <a:pt x="254099" y="11578"/>
                </a:lnTo>
                <a:lnTo>
                  <a:pt x="255774" y="9148"/>
                </a:lnTo>
                <a:lnTo>
                  <a:pt x="258043" y="7889"/>
                </a:lnTo>
                <a:lnTo>
                  <a:pt x="274984" y="7889"/>
                </a:lnTo>
                <a:lnTo>
                  <a:pt x="273662" y="6338"/>
                </a:lnTo>
                <a:lnTo>
                  <a:pt x="270191" y="2107"/>
                </a:lnTo>
                <a:lnTo>
                  <a:pt x="265653" y="0"/>
                </a:lnTo>
                <a:close/>
              </a:path>
              <a:path w="335279" h="114935">
                <a:moveTo>
                  <a:pt x="274984" y="7889"/>
                </a:moveTo>
                <a:lnTo>
                  <a:pt x="263250" y="7889"/>
                </a:lnTo>
                <a:lnTo>
                  <a:pt x="265386" y="9119"/>
                </a:lnTo>
                <a:lnTo>
                  <a:pt x="267221" y="11710"/>
                </a:lnTo>
                <a:lnTo>
                  <a:pt x="268990" y="14037"/>
                </a:lnTo>
                <a:lnTo>
                  <a:pt x="269620" y="17433"/>
                </a:lnTo>
                <a:lnTo>
                  <a:pt x="269721" y="31441"/>
                </a:lnTo>
                <a:lnTo>
                  <a:pt x="268990" y="35554"/>
                </a:lnTo>
                <a:lnTo>
                  <a:pt x="265519" y="40590"/>
                </a:lnTo>
                <a:lnTo>
                  <a:pt x="263250" y="41848"/>
                </a:lnTo>
                <a:lnTo>
                  <a:pt x="274892" y="41848"/>
                </a:lnTo>
                <a:lnTo>
                  <a:pt x="277267" y="39023"/>
                </a:lnTo>
                <a:lnTo>
                  <a:pt x="279002" y="32876"/>
                </a:lnTo>
                <a:lnTo>
                  <a:pt x="279002" y="16745"/>
                </a:lnTo>
                <a:lnTo>
                  <a:pt x="277267" y="10568"/>
                </a:lnTo>
                <a:lnTo>
                  <a:pt x="274984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67262" y="5449347"/>
            <a:ext cx="336550" cy="114935"/>
          </a:xfrm>
          <a:custGeom>
            <a:avLst/>
            <a:gdLst/>
            <a:ahLst/>
            <a:cxnLst/>
            <a:rect l="l" t="t" r="r" b="b"/>
            <a:pathLst>
              <a:path w="336550" h="114935">
                <a:moveTo>
                  <a:pt x="51625" y="10802"/>
                </a:moveTo>
                <a:lnTo>
                  <a:pt x="34574" y="10802"/>
                </a:lnTo>
                <a:lnTo>
                  <a:pt x="38446" y="12368"/>
                </a:lnTo>
                <a:lnTo>
                  <a:pt x="41516" y="15515"/>
                </a:lnTo>
                <a:lnTo>
                  <a:pt x="44453" y="18662"/>
                </a:lnTo>
                <a:lnTo>
                  <a:pt x="46055" y="22527"/>
                </a:lnTo>
                <a:lnTo>
                  <a:pt x="46055" y="31441"/>
                </a:lnTo>
                <a:lnTo>
                  <a:pt x="22026" y="61068"/>
                </a:lnTo>
                <a:lnTo>
                  <a:pt x="15907" y="66557"/>
                </a:lnTo>
                <a:lnTo>
                  <a:pt x="11480" y="71182"/>
                </a:lnTo>
                <a:lnTo>
                  <a:pt x="5072" y="79423"/>
                </a:lnTo>
                <a:lnTo>
                  <a:pt x="2669" y="83595"/>
                </a:lnTo>
                <a:lnTo>
                  <a:pt x="1334" y="87825"/>
                </a:lnTo>
                <a:lnTo>
                  <a:pt x="400" y="90445"/>
                </a:lnTo>
                <a:lnTo>
                  <a:pt x="0" y="93139"/>
                </a:lnTo>
                <a:lnTo>
                  <a:pt x="0" y="95891"/>
                </a:lnTo>
                <a:lnTo>
                  <a:pt x="57001" y="95891"/>
                </a:lnTo>
                <a:lnTo>
                  <a:pt x="57001" y="84737"/>
                </a:lnTo>
                <a:lnTo>
                  <a:pt x="14684" y="84737"/>
                </a:lnTo>
                <a:lnTo>
                  <a:pt x="15885" y="82673"/>
                </a:lnTo>
                <a:lnTo>
                  <a:pt x="17354" y="80594"/>
                </a:lnTo>
                <a:lnTo>
                  <a:pt x="19223" y="78472"/>
                </a:lnTo>
                <a:lnTo>
                  <a:pt x="20958" y="76364"/>
                </a:lnTo>
                <a:lnTo>
                  <a:pt x="25096" y="72383"/>
                </a:lnTo>
                <a:lnTo>
                  <a:pt x="31629" y="66440"/>
                </a:lnTo>
                <a:lnTo>
                  <a:pt x="38980" y="59575"/>
                </a:lnTo>
                <a:lnTo>
                  <a:pt x="56868" y="20009"/>
                </a:lnTo>
                <a:lnTo>
                  <a:pt x="54465" y="13774"/>
                </a:lnTo>
                <a:lnTo>
                  <a:pt x="51625" y="10802"/>
                </a:lnTo>
                <a:close/>
              </a:path>
              <a:path w="336550" h="114935">
                <a:moveTo>
                  <a:pt x="38312" y="1200"/>
                </a:moveTo>
                <a:lnTo>
                  <a:pt x="21759" y="1200"/>
                </a:lnTo>
                <a:lnTo>
                  <a:pt x="15218" y="3513"/>
                </a:lnTo>
                <a:lnTo>
                  <a:pt x="5606" y="12778"/>
                </a:lnTo>
                <a:lnTo>
                  <a:pt x="2803" y="19555"/>
                </a:lnTo>
                <a:lnTo>
                  <a:pt x="2002" y="28470"/>
                </a:lnTo>
                <a:lnTo>
                  <a:pt x="12815" y="29670"/>
                </a:lnTo>
                <a:lnTo>
                  <a:pt x="12948" y="23727"/>
                </a:lnTo>
                <a:lnTo>
                  <a:pt x="14550" y="19087"/>
                </a:lnTo>
                <a:lnTo>
                  <a:pt x="17487" y="15779"/>
                </a:lnTo>
                <a:lnTo>
                  <a:pt x="20558" y="12456"/>
                </a:lnTo>
                <a:lnTo>
                  <a:pt x="24696" y="10802"/>
                </a:lnTo>
                <a:lnTo>
                  <a:pt x="51625" y="10802"/>
                </a:lnTo>
                <a:lnTo>
                  <a:pt x="44853" y="3717"/>
                </a:lnTo>
                <a:lnTo>
                  <a:pt x="38312" y="1200"/>
                </a:lnTo>
                <a:close/>
              </a:path>
              <a:path w="336550" h="114935">
                <a:moveTo>
                  <a:pt x="127887" y="2737"/>
                </a:moveTo>
                <a:lnTo>
                  <a:pt x="72086" y="2737"/>
                </a:lnTo>
                <a:lnTo>
                  <a:pt x="72086" y="13891"/>
                </a:lnTo>
                <a:lnTo>
                  <a:pt x="114404" y="13891"/>
                </a:lnTo>
                <a:lnTo>
                  <a:pt x="110374" y="19229"/>
                </a:lnTo>
                <a:lnTo>
                  <a:pt x="92861" y="53474"/>
                </a:lnTo>
                <a:lnTo>
                  <a:pt x="84234" y="95891"/>
                </a:lnTo>
                <a:lnTo>
                  <a:pt x="95181" y="95891"/>
                </a:lnTo>
                <a:lnTo>
                  <a:pt x="95731" y="88994"/>
                </a:lnTo>
                <a:lnTo>
                  <a:pt x="96582" y="82376"/>
                </a:lnTo>
                <a:lnTo>
                  <a:pt x="107821" y="45297"/>
                </a:lnTo>
                <a:lnTo>
                  <a:pt x="127887" y="11827"/>
                </a:lnTo>
                <a:lnTo>
                  <a:pt x="127887" y="2737"/>
                </a:lnTo>
                <a:close/>
              </a:path>
              <a:path w="336550" h="114935">
                <a:moveTo>
                  <a:pt x="159258" y="82673"/>
                </a:moveTo>
                <a:lnTo>
                  <a:pt x="147243" y="82673"/>
                </a:lnTo>
                <a:lnTo>
                  <a:pt x="147243" y="95891"/>
                </a:lnTo>
                <a:lnTo>
                  <a:pt x="153384" y="95891"/>
                </a:lnTo>
                <a:lnTo>
                  <a:pt x="153117" y="99770"/>
                </a:lnTo>
                <a:lnTo>
                  <a:pt x="146576" y="109606"/>
                </a:lnTo>
                <a:lnTo>
                  <a:pt x="149513" y="114583"/>
                </a:lnTo>
                <a:lnTo>
                  <a:pt x="159258" y="100692"/>
                </a:lnTo>
                <a:lnTo>
                  <a:pt x="159258" y="82673"/>
                </a:lnTo>
                <a:close/>
              </a:path>
              <a:path w="336550" h="114935">
                <a:moveTo>
                  <a:pt x="216126" y="73246"/>
                </a:moveTo>
                <a:lnTo>
                  <a:pt x="205447" y="73246"/>
                </a:lnTo>
                <a:lnTo>
                  <a:pt x="205447" y="95891"/>
                </a:lnTo>
                <a:lnTo>
                  <a:pt x="216126" y="95891"/>
                </a:lnTo>
                <a:lnTo>
                  <a:pt x="216126" y="73246"/>
                </a:lnTo>
                <a:close/>
              </a:path>
              <a:path w="336550" h="114935">
                <a:moveTo>
                  <a:pt x="216126" y="1536"/>
                </a:moveTo>
                <a:lnTo>
                  <a:pt x="207449" y="1536"/>
                </a:lnTo>
                <a:lnTo>
                  <a:pt x="168202" y="62605"/>
                </a:lnTo>
                <a:lnTo>
                  <a:pt x="168202" y="73246"/>
                </a:lnTo>
                <a:lnTo>
                  <a:pt x="227607" y="73246"/>
                </a:lnTo>
                <a:lnTo>
                  <a:pt x="227607" y="62605"/>
                </a:lnTo>
                <a:lnTo>
                  <a:pt x="178481" y="62605"/>
                </a:lnTo>
                <a:lnTo>
                  <a:pt x="205447" y="20243"/>
                </a:lnTo>
                <a:lnTo>
                  <a:pt x="216126" y="20243"/>
                </a:lnTo>
                <a:lnTo>
                  <a:pt x="216126" y="1536"/>
                </a:lnTo>
                <a:close/>
              </a:path>
              <a:path w="336550" h="114935">
                <a:moveTo>
                  <a:pt x="216126" y="20243"/>
                </a:moveTo>
                <a:lnTo>
                  <a:pt x="205447" y="20243"/>
                </a:lnTo>
                <a:lnTo>
                  <a:pt x="205447" y="62605"/>
                </a:lnTo>
                <a:lnTo>
                  <a:pt x="216126" y="62605"/>
                </a:lnTo>
                <a:lnTo>
                  <a:pt x="216126" y="20243"/>
                </a:lnTo>
                <a:close/>
              </a:path>
              <a:path w="336550" h="114935">
                <a:moveTo>
                  <a:pt x="317715" y="0"/>
                </a:moveTo>
                <a:lnTo>
                  <a:pt x="309172" y="0"/>
                </a:lnTo>
                <a:lnTo>
                  <a:pt x="262048" y="99316"/>
                </a:lnTo>
                <a:lnTo>
                  <a:pt x="270859" y="99316"/>
                </a:lnTo>
                <a:lnTo>
                  <a:pt x="317715" y="0"/>
                </a:lnTo>
                <a:close/>
              </a:path>
              <a:path w="336550" h="114935">
                <a:moveTo>
                  <a:pt x="322922" y="49563"/>
                </a:moveTo>
                <a:lnTo>
                  <a:pt x="311441" y="49563"/>
                </a:lnTo>
                <a:lnTo>
                  <a:pt x="307036" y="51919"/>
                </a:lnTo>
                <a:lnTo>
                  <a:pt x="303965" y="56603"/>
                </a:lnTo>
                <a:lnTo>
                  <a:pt x="300762" y="61287"/>
                </a:lnTo>
                <a:lnTo>
                  <a:pt x="299293" y="67011"/>
                </a:lnTo>
                <a:lnTo>
                  <a:pt x="299325" y="82453"/>
                </a:lnTo>
                <a:lnTo>
                  <a:pt x="301029" y="88733"/>
                </a:lnTo>
                <a:lnTo>
                  <a:pt x="307970" y="97193"/>
                </a:lnTo>
                <a:lnTo>
                  <a:pt x="312376" y="99316"/>
                </a:lnTo>
                <a:lnTo>
                  <a:pt x="322788" y="99316"/>
                </a:lnTo>
                <a:lnTo>
                  <a:pt x="327193" y="97164"/>
                </a:lnTo>
                <a:lnTo>
                  <a:pt x="332016" y="91426"/>
                </a:lnTo>
                <a:lnTo>
                  <a:pt x="315179" y="91426"/>
                </a:lnTo>
                <a:lnTo>
                  <a:pt x="312910" y="90167"/>
                </a:lnTo>
                <a:lnTo>
                  <a:pt x="309439" y="85132"/>
                </a:lnTo>
                <a:lnTo>
                  <a:pt x="308504" y="80902"/>
                </a:lnTo>
                <a:lnTo>
                  <a:pt x="308600" y="67860"/>
                </a:lnTo>
                <a:lnTo>
                  <a:pt x="309439" y="63746"/>
                </a:lnTo>
                <a:lnTo>
                  <a:pt x="311101" y="61141"/>
                </a:lnTo>
                <a:lnTo>
                  <a:pt x="312776" y="58711"/>
                </a:lnTo>
                <a:lnTo>
                  <a:pt x="315045" y="57467"/>
                </a:lnTo>
                <a:lnTo>
                  <a:pt x="332295" y="57467"/>
                </a:lnTo>
                <a:lnTo>
                  <a:pt x="330931" y="55827"/>
                </a:lnTo>
                <a:lnTo>
                  <a:pt x="327327" y="51656"/>
                </a:lnTo>
                <a:lnTo>
                  <a:pt x="322922" y="49563"/>
                </a:lnTo>
                <a:close/>
              </a:path>
              <a:path w="336550" h="114935">
                <a:moveTo>
                  <a:pt x="332295" y="57467"/>
                </a:moveTo>
                <a:lnTo>
                  <a:pt x="320385" y="57467"/>
                </a:lnTo>
                <a:lnTo>
                  <a:pt x="322521" y="58682"/>
                </a:lnTo>
                <a:lnTo>
                  <a:pt x="324368" y="61287"/>
                </a:lnTo>
                <a:lnTo>
                  <a:pt x="326125" y="63600"/>
                </a:lnTo>
                <a:lnTo>
                  <a:pt x="326767" y="67011"/>
                </a:lnTo>
                <a:lnTo>
                  <a:pt x="326867" y="80902"/>
                </a:lnTo>
                <a:lnTo>
                  <a:pt x="326125" y="85132"/>
                </a:lnTo>
                <a:lnTo>
                  <a:pt x="324256" y="87650"/>
                </a:lnTo>
                <a:lnTo>
                  <a:pt x="322521" y="90167"/>
                </a:lnTo>
                <a:lnTo>
                  <a:pt x="320385" y="91426"/>
                </a:lnTo>
                <a:lnTo>
                  <a:pt x="332016" y="91426"/>
                </a:lnTo>
                <a:lnTo>
                  <a:pt x="334402" y="88586"/>
                </a:lnTo>
                <a:lnTo>
                  <a:pt x="336271" y="82453"/>
                </a:lnTo>
                <a:lnTo>
                  <a:pt x="336271" y="66205"/>
                </a:lnTo>
                <a:lnTo>
                  <a:pt x="334402" y="59999"/>
                </a:lnTo>
                <a:lnTo>
                  <a:pt x="332295" y="57467"/>
                </a:lnTo>
                <a:close/>
              </a:path>
              <a:path w="336550" h="114935">
                <a:moveTo>
                  <a:pt x="267121" y="0"/>
                </a:moveTo>
                <a:lnTo>
                  <a:pt x="255908" y="0"/>
                </a:lnTo>
                <a:lnTo>
                  <a:pt x="251502" y="2342"/>
                </a:lnTo>
                <a:lnTo>
                  <a:pt x="248432" y="7026"/>
                </a:lnTo>
                <a:lnTo>
                  <a:pt x="245228" y="11710"/>
                </a:lnTo>
                <a:lnTo>
                  <a:pt x="243760" y="17433"/>
                </a:lnTo>
                <a:lnTo>
                  <a:pt x="243791" y="32876"/>
                </a:lnTo>
                <a:lnTo>
                  <a:pt x="245495" y="39170"/>
                </a:lnTo>
                <a:lnTo>
                  <a:pt x="248966" y="43400"/>
                </a:lnTo>
                <a:lnTo>
                  <a:pt x="252303" y="47630"/>
                </a:lnTo>
                <a:lnTo>
                  <a:pt x="256709" y="49738"/>
                </a:lnTo>
                <a:lnTo>
                  <a:pt x="267121" y="49738"/>
                </a:lnTo>
                <a:lnTo>
                  <a:pt x="271526" y="47601"/>
                </a:lnTo>
                <a:lnTo>
                  <a:pt x="276361" y="41848"/>
                </a:lnTo>
                <a:lnTo>
                  <a:pt x="259512" y="41848"/>
                </a:lnTo>
                <a:lnTo>
                  <a:pt x="257242" y="40619"/>
                </a:lnTo>
                <a:lnTo>
                  <a:pt x="255507" y="38160"/>
                </a:lnTo>
                <a:lnTo>
                  <a:pt x="253905" y="35701"/>
                </a:lnTo>
                <a:lnTo>
                  <a:pt x="252971" y="31441"/>
                </a:lnTo>
                <a:lnTo>
                  <a:pt x="253051" y="18355"/>
                </a:lnTo>
                <a:lnTo>
                  <a:pt x="253905" y="14169"/>
                </a:lnTo>
                <a:lnTo>
                  <a:pt x="255568" y="11578"/>
                </a:lnTo>
                <a:lnTo>
                  <a:pt x="257242" y="9148"/>
                </a:lnTo>
                <a:lnTo>
                  <a:pt x="259512" y="7889"/>
                </a:lnTo>
                <a:lnTo>
                  <a:pt x="276453" y="7889"/>
                </a:lnTo>
                <a:lnTo>
                  <a:pt x="275131" y="6338"/>
                </a:lnTo>
                <a:lnTo>
                  <a:pt x="271660" y="2107"/>
                </a:lnTo>
                <a:lnTo>
                  <a:pt x="267121" y="0"/>
                </a:lnTo>
                <a:close/>
              </a:path>
              <a:path w="336550" h="114935">
                <a:moveTo>
                  <a:pt x="276453" y="7889"/>
                </a:moveTo>
                <a:lnTo>
                  <a:pt x="264718" y="7889"/>
                </a:lnTo>
                <a:lnTo>
                  <a:pt x="266854" y="9119"/>
                </a:lnTo>
                <a:lnTo>
                  <a:pt x="268690" y="11710"/>
                </a:lnTo>
                <a:lnTo>
                  <a:pt x="270458" y="14037"/>
                </a:lnTo>
                <a:lnTo>
                  <a:pt x="271088" y="17433"/>
                </a:lnTo>
                <a:lnTo>
                  <a:pt x="271189" y="31441"/>
                </a:lnTo>
                <a:lnTo>
                  <a:pt x="270458" y="35554"/>
                </a:lnTo>
                <a:lnTo>
                  <a:pt x="266988" y="40590"/>
                </a:lnTo>
                <a:lnTo>
                  <a:pt x="264718" y="41848"/>
                </a:lnTo>
                <a:lnTo>
                  <a:pt x="276361" y="41848"/>
                </a:lnTo>
                <a:lnTo>
                  <a:pt x="278735" y="39023"/>
                </a:lnTo>
                <a:lnTo>
                  <a:pt x="280470" y="32876"/>
                </a:lnTo>
                <a:lnTo>
                  <a:pt x="280470" y="16745"/>
                </a:lnTo>
                <a:lnTo>
                  <a:pt x="278735" y="10568"/>
                </a:lnTo>
                <a:lnTo>
                  <a:pt x="276453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56140" y="5449347"/>
            <a:ext cx="264795" cy="114935"/>
          </a:xfrm>
          <a:custGeom>
            <a:avLst/>
            <a:gdLst/>
            <a:ahLst/>
            <a:cxnLst/>
            <a:rect l="l" t="t" r="r" b="b"/>
            <a:pathLst>
              <a:path w="264795" h="114935">
                <a:moveTo>
                  <a:pt x="11747" y="73071"/>
                </a:moveTo>
                <a:lnTo>
                  <a:pt x="1601" y="74095"/>
                </a:lnTo>
                <a:lnTo>
                  <a:pt x="2402" y="81531"/>
                </a:lnTo>
                <a:lnTo>
                  <a:pt x="4939" y="87284"/>
                </a:lnTo>
                <a:lnTo>
                  <a:pt x="13482" y="95393"/>
                </a:lnTo>
                <a:lnTo>
                  <a:pt x="19089" y="97428"/>
                </a:lnTo>
                <a:lnTo>
                  <a:pt x="32038" y="97428"/>
                </a:lnTo>
                <a:lnTo>
                  <a:pt x="37645" y="95569"/>
                </a:lnTo>
                <a:lnTo>
                  <a:pt x="42317" y="91851"/>
                </a:lnTo>
                <a:lnTo>
                  <a:pt x="47123" y="88133"/>
                </a:lnTo>
                <a:lnTo>
                  <a:pt x="47216" y="87986"/>
                </a:lnTo>
                <a:lnTo>
                  <a:pt x="22293" y="87986"/>
                </a:lnTo>
                <a:lnTo>
                  <a:pt x="19089" y="86815"/>
                </a:lnTo>
                <a:lnTo>
                  <a:pt x="14283" y="82131"/>
                </a:lnTo>
                <a:lnTo>
                  <a:pt x="12548" y="78325"/>
                </a:lnTo>
                <a:lnTo>
                  <a:pt x="11747" y="73071"/>
                </a:lnTo>
                <a:close/>
              </a:path>
              <a:path w="264795" h="114935">
                <a:moveTo>
                  <a:pt x="56347" y="51451"/>
                </a:moveTo>
                <a:lnTo>
                  <a:pt x="46055" y="51451"/>
                </a:lnTo>
                <a:lnTo>
                  <a:pt x="46055" y="58667"/>
                </a:lnTo>
                <a:lnTo>
                  <a:pt x="45521" y="63380"/>
                </a:lnTo>
                <a:lnTo>
                  <a:pt x="29235" y="87986"/>
                </a:lnTo>
                <a:lnTo>
                  <a:pt x="47216" y="87986"/>
                </a:lnTo>
                <a:lnTo>
                  <a:pt x="56234" y="55491"/>
                </a:lnTo>
                <a:lnTo>
                  <a:pt x="56347" y="51451"/>
                </a:lnTo>
                <a:close/>
              </a:path>
              <a:path w="264795" h="114935">
                <a:moveTo>
                  <a:pt x="32572" y="1200"/>
                </a:moveTo>
                <a:lnTo>
                  <a:pt x="19356" y="1200"/>
                </a:lnTo>
                <a:lnTo>
                  <a:pt x="12948" y="4113"/>
                </a:lnTo>
                <a:lnTo>
                  <a:pt x="7742" y="9938"/>
                </a:lnTo>
                <a:lnTo>
                  <a:pt x="2669" y="15779"/>
                </a:lnTo>
                <a:lnTo>
                  <a:pt x="0" y="23493"/>
                </a:lnTo>
                <a:lnTo>
                  <a:pt x="0" y="42361"/>
                </a:lnTo>
                <a:lnTo>
                  <a:pt x="2536" y="49826"/>
                </a:lnTo>
                <a:lnTo>
                  <a:pt x="7342" y="55491"/>
                </a:lnTo>
                <a:lnTo>
                  <a:pt x="12281" y="61141"/>
                </a:lnTo>
                <a:lnTo>
                  <a:pt x="18288" y="63981"/>
                </a:lnTo>
                <a:lnTo>
                  <a:pt x="29769" y="63981"/>
                </a:lnTo>
                <a:lnTo>
                  <a:pt x="33773" y="62810"/>
                </a:lnTo>
                <a:lnTo>
                  <a:pt x="37378" y="60468"/>
                </a:lnTo>
                <a:lnTo>
                  <a:pt x="41116" y="58111"/>
                </a:lnTo>
                <a:lnTo>
                  <a:pt x="43919" y="55110"/>
                </a:lnTo>
                <a:lnTo>
                  <a:pt x="44748" y="53690"/>
                </a:lnTo>
                <a:lnTo>
                  <a:pt x="23227" y="53690"/>
                </a:lnTo>
                <a:lnTo>
                  <a:pt x="19223" y="51802"/>
                </a:lnTo>
                <a:lnTo>
                  <a:pt x="12548" y="44249"/>
                </a:lnTo>
                <a:lnTo>
                  <a:pt x="10813" y="39389"/>
                </a:lnTo>
                <a:lnTo>
                  <a:pt x="10813" y="26699"/>
                </a:lnTo>
                <a:lnTo>
                  <a:pt x="12548" y="21239"/>
                </a:lnTo>
                <a:lnTo>
                  <a:pt x="19490" y="12895"/>
                </a:lnTo>
                <a:lnTo>
                  <a:pt x="23628" y="10802"/>
                </a:lnTo>
                <a:lnTo>
                  <a:pt x="47960" y="10802"/>
                </a:lnTo>
                <a:lnTo>
                  <a:pt x="46989" y="9485"/>
                </a:lnTo>
                <a:lnTo>
                  <a:pt x="37645" y="2854"/>
                </a:lnTo>
                <a:lnTo>
                  <a:pt x="32572" y="1200"/>
                </a:lnTo>
                <a:close/>
              </a:path>
              <a:path w="264795" h="114935">
                <a:moveTo>
                  <a:pt x="47960" y="10802"/>
                </a:moveTo>
                <a:lnTo>
                  <a:pt x="32973" y="10802"/>
                </a:lnTo>
                <a:lnTo>
                  <a:pt x="36844" y="12749"/>
                </a:lnTo>
                <a:lnTo>
                  <a:pt x="40048" y="16628"/>
                </a:lnTo>
                <a:lnTo>
                  <a:pt x="43118" y="20521"/>
                </a:lnTo>
                <a:lnTo>
                  <a:pt x="44610" y="25416"/>
                </a:lnTo>
                <a:lnTo>
                  <a:pt x="44625" y="39389"/>
                </a:lnTo>
                <a:lnTo>
                  <a:pt x="43252" y="44249"/>
                </a:lnTo>
                <a:lnTo>
                  <a:pt x="40048" y="48026"/>
                </a:lnTo>
                <a:lnTo>
                  <a:pt x="36977" y="51802"/>
                </a:lnTo>
                <a:lnTo>
                  <a:pt x="32973" y="53690"/>
                </a:lnTo>
                <a:lnTo>
                  <a:pt x="44748" y="53690"/>
                </a:lnTo>
                <a:lnTo>
                  <a:pt x="46055" y="51451"/>
                </a:lnTo>
                <a:lnTo>
                  <a:pt x="56347" y="51451"/>
                </a:lnTo>
                <a:lnTo>
                  <a:pt x="50460" y="14198"/>
                </a:lnTo>
                <a:lnTo>
                  <a:pt x="47960" y="10802"/>
                </a:lnTo>
                <a:close/>
              </a:path>
              <a:path w="264795" h="114935">
                <a:moveTo>
                  <a:pt x="87839" y="82673"/>
                </a:moveTo>
                <a:lnTo>
                  <a:pt x="75691" y="82673"/>
                </a:lnTo>
                <a:lnTo>
                  <a:pt x="75691" y="95891"/>
                </a:lnTo>
                <a:lnTo>
                  <a:pt x="81831" y="95891"/>
                </a:lnTo>
                <a:lnTo>
                  <a:pt x="81698" y="99770"/>
                </a:lnTo>
                <a:lnTo>
                  <a:pt x="81030" y="102770"/>
                </a:lnTo>
                <a:lnTo>
                  <a:pt x="78894" y="107001"/>
                </a:lnTo>
                <a:lnTo>
                  <a:pt x="77293" y="108581"/>
                </a:lnTo>
                <a:lnTo>
                  <a:pt x="75157" y="109606"/>
                </a:lnTo>
                <a:lnTo>
                  <a:pt x="78094" y="114583"/>
                </a:lnTo>
                <a:lnTo>
                  <a:pt x="81431" y="112973"/>
                </a:lnTo>
                <a:lnTo>
                  <a:pt x="83834" y="110660"/>
                </a:lnTo>
                <a:lnTo>
                  <a:pt x="87038" y="104600"/>
                </a:lnTo>
                <a:lnTo>
                  <a:pt x="87839" y="100692"/>
                </a:lnTo>
                <a:lnTo>
                  <a:pt x="87839" y="82673"/>
                </a:lnTo>
                <a:close/>
              </a:path>
              <a:path w="264795" h="114935">
                <a:moveTo>
                  <a:pt x="156455" y="2737"/>
                </a:moveTo>
                <a:lnTo>
                  <a:pt x="100787" y="2737"/>
                </a:lnTo>
                <a:lnTo>
                  <a:pt x="100787" y="13891"/>
                </a:lnTo>
                <a:lnTo>
                  <a:pt x="142972" y="13891"/>
                </a:lnTo>
                <a:lnTo>
                  <a:pt x="139017" y="19229"/>
                </a:lnTo>
                <a:lnTo>
                  <a:pt x="121429" y="53474"/>
                </a:lnTo>
                <a:lnTo>
                  <a:pt x="112802" y="95891"/>
                </a:lnTo>
                <a:lnTo>
                  <a:pt x="123748" y="95891"/>
                </a:lnTo>
                <a:lnTo>
                  <a:pt x="124301" y="88994"/>
                </a:lnTo>
                <a:lnTo>
                  <a:pt x="125167" y="82376"/>
                </a:lnTo>
                <a:lnTo>
                  <a:pt x="136503" y="45297"/>
                </a:lnTo>
                <a:lnTo>
                  <a:pt x="156455" y="11827"/>
                </a:lnTo>
                <a:lnTo>
                  <a:pt x="156455" y="2737"/>
                </a:lnTo>
                <a:close/>
              </a:path>
              <a:path w="264795" h="114935">
                <a:moveTo>
                  <a:pt x="246296" y="0"/>
                </a:moveTo>
                <a:lnTo>
                  <a:pt x="237619" y="0"/>
                </a:lnTo>
                <a:lnTo>
                  <a:pt x="190629" y="99316"/>
                </a:lnTo>
                <a:lnTo>
                  <a:pt x="199306" y="99316"/>
                </a:lnTo>
                <a:lnTo>
                  <a:pt x="246296" y="0"/>
                </a:lnTo>
                <a:close/>
              </a:path>
              <a:path w="264795" h="114935">
                <a:moveTo>
                  <a:pt x="251369" y="49563"/>
                </a:moveTo>
                <a:lnTo>
                  <a:pt x="240022" y="49563"/>
                </a:lnTo>
                <a:lnTo>
                  <a:pt x="235483" y="51919"/>
                </a:lnTo>
                <a:lnTo>
                  <a:pt x="229342" y="61287"/>
                </a:lnTo>
                <a:lnTo>
                  <a:pt x="227740" y="67011"/>
                </a:lnTo>
                <a:lnTo>
                  <a:pt x="227775" y="82453"/>
                </a:lnTo>
                <a:lnTo>
                  <a:pt x="229609" y="88733"/>
                </a:lnTo>
                <a:lnTo>
                  <a:pt x="236551" y="97193"/>
                </a:lnTo>
                <a:lnTo>
                  <a:pt x="240823" y="99316"/>
                </a:lnTo>
                <a:lnTo>
                  <a:pt x="251235" y="99316"/>
                </a:lnTo>
                <a:lnTo>
                  <a:pt x="255774" y="97164"/>
                </a:lnTo>
                <a:lnTo>
                  <a:pt x="260596" y="91426"/>
                </a:lnTo>
                <a:lnTo>
                  <a:pt x="243626" y="91426"/>
                </a:lnTo>
                <a:lnTo>
                  <a:pt x="241490" y="90167"/>
                </a:lnTo>
                <a:lnTo>
                  <a:pt x="239755" y="87650"/>
                </a:lnTo>
                <a:lnTo>
                  <a:pt x="237886" y="85132"/>
                </a:lnTo>
                <a:lnTo>
                  <a:pt x="237085" y="80902"/>
                </a:lnTo>
                <a:lnTo>
                  <a:pt x="237167" y="67860"/>
                </a:lnTo>
                <a:lnTo>
                  <a:pt x="237886" y="63746"/>
                </a:lnTo>
                <a:lnTo>
                  <a:pt x="241357" y="58711"/>
                </a:lnTo>
                <a:lnTo>
                  <a:pt x="243493" y="57467"/>
                </a:lnTo>
                <a:lnTo>
                  <a:pt x="260795" y="57467"/>
                </a:lnTo>
                <a:lnTo>
                  <a:pt x="259378" y="55827"/>
                </a:lnTo>
                <a:lnTo>
                  <a:pt x="255908" y="51656"/>
                </a:lnTo>
                <a:lnTo>
                  <a:pt x="251369" y="49563"/>
                </a:lnTo>
                <a:close/>
              </a:path>
              <a:path w="264795" h="114935">
                <a:moveTo>
                  <a:pt x="260795" y="57467"/>
                </a:moveTo>
                <a:lnTo>
                  <a:pt x="248832" y="57467"/>
                </a:lnTo>
                <a:lnTo>
                  <a:pt x="251102" y="58682"/>
                </a:lnTo>
                <a:lnTo>
                  <a:pt x="254573" y="63600"/>
                </a:lnTo>
                <a:lnTo>
                  <a:pt x="255321" y="67011"/>
                </a:lnTo>
                <a:lnTo>
                  <a:pt x="255438" y="80902"/>
                </a:lnTo>
                <a:lnTo>
                  <a:pt x="254573" y="85132"/>
                </a:lnTo>
                <a:lnTo>
                  <a:pt x="251102" y="90167"/>
                </a:lnTo>
                <a:lnTo>
                  <a:pt x="248832" y="91426"/>
                </a:lnTo>
                <a:lnTo>
                  <a:pt x="260596" y="91426"/>
                </a:lnTo>
                <a:lnTo>
                  <a:pt x="262983" y="88586"/>
                </a:lnTo>
                <a:lnTo>
                  <a:pt x="264718" y="82453"/>
                </a:lnTo>
                <a:lnTo>
                  <a:pt x="264718" y="66205"/>
                </a:lnTo>
                <a:lnTo>
                  <a:pt x="262983" y="59999"/>
                </a:lnTo>
                <a:lnTo>
                  <a:pt x="260795" y="57467"/>
                </a:lnTo>
                <a:close/>
              </a:path>
              <a:path w="264795" h="114935">
                <a:moveTo>
                  <a:pt x="195702" y="0"/>
                </a:moveTo>
                <a:lnTo>
                  <a:pt x="184355" y="0"/>
                </a:lnTo>
                <a:lnTo>
                  <a:pt x="179949" y="2342"/>
                </a:lnTo>
                <a:lnTo>
                  <a:pt x="173809" y="11710"/>
                </a:lnTo>
                <a:lnTo>
                  <a:pt x="172207" y="17433"/>
                </a:lnTo>
                <a:lnTo>
                  <a:pt x="172238" y="32876"/>
                </a:lnTo>
                <a:lnTo>
                  <a:pt x="173942" y="39170"/>
                </a:lnTo>
                <a:lnTo>
                  <a:pt x="180884" y="47630"/>
                </a:lnTo>
                <a:lnTo>
                  <a:pt x="185156" y="49738"/>
                </a:lnTo>
                <a:lnTo>
                  <a:pt x="195568" y="49738"/>
                </a:lnTo>
                <a:lnTo>
                  <a:pt x="199974" y="47601"/>
                </a:lnTo>
                <a:lnTo>
                  <a:pt x="204808" y="41848"/>
                </a:lnTo>
                <a:lnTo>
                  <a:pt x="187959" y="41848"/>
                </a:lnTo>
                <a:lnTo>
                  <a:pt x="185823" y="40619"/>
                </a:lnTo>
                <a:lnTo>
                  <a:pt x="182352" y="35701"/>
                </a:lnTo>
                <a:lnTo>
                  <a:pt x="181551" y="31441"/>
                </a:lnTo>
                <a:lnTo>
                  <a:pt x="181620" y="18355"/>
                </a:lnTo>
                <a:lnTo>
                  <a:pt x="182352" y="14169"/>
                </a:lnTo>
                <a:lnTo>
                  <a:pt x="185823" y="9148"/>
                </a:lnTo>
                <a:lnTo>
                  <a:pt x="187959" y="7889"/>
                </a:lnTo>
                <a:lnTo>
                  <a:pt x="205033" y="7889"/>
                </a:lnTo>
                <a:lnTo>
                  <a:pt x="200107" y="2107"/>
                </a:lnTo>
                <a:lnTo>
                  <a:pt x="195702" y="0"/>
                </a:lnTo>
                <a:close/>
              </a:path>
              <a:path w="264795" h="114935">
                <a:moveTo>
                  <a:pt x="205033" y="7889"/>
                </a:moveTo>
                <a:lnTo>
                  <a:pt x="193165" y="7889"/>
                </a:lnTo>
                <a:lnTo>
                  <a:pt x="195301" y="9119"/>
                </a:lnTo>
                <a:lnTo>
                  <a:pt x="197263" y="11710"/>
                </a:lnTo>
                <a:lnTo>
                  <a:pt x="198906" y="14037"/>
                </a:lnTo>
                <a:lnTo>
                  <a:pt x="199640" y="17433"/>
                </a:lnTo>
                <a:lnTo>
                  <a:pt x="199758" y="31441"/>
                </a:lnTo>
                <a:lnTo>
                  <a:pt x="198906" y="35554"/>
                </a:lnTo>
                <a:lnTo>
                  <a:pt x="195435" y="40590"/>
                </a:lnTo>
                <a:lnTo>
                  <a:pt x="193299" y="41848"/>
                </a:lnTo>
                <a:lnTo>
                  <a:pt x="204808" y="41848"/>
                </a:lnTo>
                <a:lnTo>
                  <a:pt x="207182" y="39023"/>
                </a:lnTo>
                <a:lnTo>
                  <a:pt x="209051" y="32876"/>
                </a:lnTo>
                <a:lnTo>
                  <a:pt x="209051" y="16745"/>
                </a:lnTo>
                <a:lnTo>
                  <a:pt x="207316" y="10568"/>
                </a:lnTo>
                <a:lnTo>
                  <a:pt x="205033" y="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36202" y="5215072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10546" y="69528"/>
                </a:moveTo>
                <a:lnTo>
                  <a:pt x="0" y="71138"/>
                </a:lnTo>
                <a:lnTo>
                  <a:pt x="667" y="78896"/>
                </a:lnTo>
                <a:lnTo>
                  <a:pt x="3604" y="85190"/>
                </a:lnTo>
                <a:lnTo>
                  <a:pt x="8543" y="90167"/>
                </a:lnTo>
                <a:lnTo>
                  <a:pt x="13616" y="95144"/>
                </a:lnTo>
                <a:lnTo>
                  <a:pt x="19890" y="97632"/>
                </a:lnTo>
                <a:lnTo>
                  <a:pt x="35642" y="97632"/>
                </a:lnTo>
                <a:lnTo>
                  <a:pt x="42584" y="94851"/>
                </a:lnTo>
                <a:lnTo>
                  <a:pt x="49040" y="88118"/>
                </a:lnTo>
                <a:lnTo>
                  <a:pt x="23227" y="88118"/>
                </a:lnTo>
                <a:lnTo>
                  <a:pt x="19623" y="86654"/>
                </a:lnTo>
                <a:lnTo>
                  <a:pt x="13749" y="80799"/>
                </a:lnTo>
                <a:lnTo>
                  <a:pt x="11747" y="76115"/>
                </a:lnTo>
                <a:lnTo>
                  <a:pt x="10546" y="69528"/>
                </a:lnTo>
                <a:close/>
              </a:path>
              <a:path w="335279" h="114935">
                <a:moveTo>
                  <a:pt x="50060" y="49914"/>
                </a:moveTo>
                <a:lnTo>
                  <a:pt x="33240" y="49914"/>
                </a:lnTo>
                <a:lnTo>
                  <a:pt x="37244" y="51670"/>
                </a:lnTo>
                <a:lnTo>
                  <a:pt x="40448" y="55183"/>
                </a:lnTo>
                <a:lnTo>
                  <a:pt x="43519" y="58696"/>
                </a:lnTo>
                <a:lnTo>
                  <a:pt x="45120" y="63088"/>
                </a:lnTo>
                <a:lnTo>
                  <a:pt x="45120" y="73920"/>
                </a:lnTo>
                <a:lnTo>
                  <a:pt x="43385" y="78604"/>
                </a:lnTo>
                <a:lnTo>
                  <a:pt x="40048" y="82409"/>
                </a:lnTo>
                <a:lnTo>
                  <a:pt x="36577" y="86215"/>
                </a:lnTo>
                <a:lnTo>
                  <a:pt x="32305" y="88118"/>
                </a:lnTo>
                <a:lnTo>
                  <a:pt x="49040" y="88118"/>
                </a:lnTo>
                <a:lnTo>
                  <a:pt x="53531" y="83434"/>
                </a:lnTo>
                <a:lnTo>
                  <a:pt x="56334" y="76408"/>
                </a:lnTo>
                <a:lnTo>
                  <a:pt x="56334" y="62063"/>
                </a:lnTo>
                <a:lnTo>
                  <a:pt x="54866" y="56940"/>
                </a:lnTo>
                <a:lnTo>
                  <a:pt x="50060" y="49914"/>
                </a:lnTo>
                <a:close/>
              </a:path>
              <a:path w="335279" h="114935">
                <a:moveTo>
                  <a:pt x="22693" y="41131"/>
                </a:moveTo>
                <a:lnTo>
                  <a:pt x="22026" y="41131"/>
                </a:lnTo>
                <a:lnTo>
                  <a:pt x="20825" y="51378"/>
                </a:lnTo>
                <a:lnTo>
                  <a:pt x="23761" y="50499"/>
                </a:lnTo>
                <a:lnTo>
                  <a:pt x="26298" y="49914"/>
                </a:lnTo>
                <a:lnTo>
                  <a:pt x="50060" y="49914"/>
                </a:lnTo>
                <a:lnTo>
                  <a:pt x="49259" y="48743"/>
                </a:lnTo>
                <a:lnTo>
                  <a:pt x="45387" y="46108"/>
                </a:lnTo>
                <a:lnTo>
                  <a:pt x="40315" y="44791"/>
                </a:lnTo>
                <a:lnTo>
                  <a:pt x="44186" y="42888"/>
                </a:lnTo>
                <a:lnTo>
                  <a:pt x="45981" y="41278"/>
                </a:lnTo>
                <a:lnTo>
                  <a:pt x="23361" y="41278"/>
                </a:lnTo>
                <a:lnTo>
                  <a:pt x="22693" y="41131"/>
                </a:lnTo>
                <a:close/>
              </a:path>
              <a:path w="335279" h="114935">
                <a:moveTo>
                  <a:pt x="47318" y="10685"/>
                </a:moveTo>
                <a:lnTo>
                  <a:pt x="31371" y="10685"/>
                </a:lnTo>
                <a:lnTo>
                  <a:pt x="34708" y="12149"/>
                </a:lnTo>
                <a:lnTo>
                  <a:pt x="37378" y="14930"/>
                </a:lnTo>
                <a:lnTo>
                  <a:pt x="39914" y="17711"/>
                </a:lnTo>
                <a:lnTo>
                  <a:pt x="41249" y="21224"/>
                </a:lnTo>
                <a:lnTo>
                  <a:pt x="41249" y="30885"/>
                </a:lnTo>
                <a:lnTo>
                  <a:pt x="39514" y="34837"/>
                </a:lnTo>
                <a:lnTo>
                  <a:pt x="35909" y="37325"/>
                </a:lnTo>
                <a:lnTo>
                  <a:pt x="32305" y="39960"/>
                </a:lnTo>
                <a:lnTo>
                  <a:pt x="28167" y="41278"/>
                </a:lnTo>
                <a:lnTo>
                  <a:pt x="45981" y="41278"/>
                </a:lnTo>
                <a:lnTo>
                  <a:pt x="47123" y="40253"/>
                </a:lnTo>
                <a:lnTo>
                  <a:pt x="51128" y="33520"/>
                </a:lnTo>
                <a:lnTo>
                  <a:pt x="52062" y="29860"/>
                </a:lnTo>
                <a:lnTo>
                  <a:pt x="51986" y="21224"/>
                </a:lnTo>
                <a:lnTo>
                  <a:pt x="50994" y="17418"/>
                </a:lnTo>
                <a:lnTo>
                  <a:pt x="48858" y="13612"/>
                </a:lnTo>
                <a:lnTo>
                  <a:pt x="47318" y="10685"/>
                </a:lnTo>
                <a:close/>
              </a:path>
              <a:path w="335279" h="114935">
                <a:moveTo>
                  <a:pt x="31504" y="1317"/>
                </a:moveTo>
                <a:lnTo>
                  <a:pt x="20024" y="1317"/>
                </a:lnTo>
                <a:lnTo>
                  <a:pt x="14417" y="3366"/>
                </a:lnTo>
                <a:lnTo>
                  <a:pt x="9878" y="7757"/>
                </a:lnTo>
                <a:lnTo>
                  <a:pt x="5206" y="12002"/>
                </a:lnTo>
                <a:lnTo>
                  <a:pt x="2269" y="18004"/>
                </a:lnTo>
                <a:lnTo>
                  <a:pt x="1067" y="25615"/>
                </a:lnTo>
                <a:lnTo>
                  <a:pt x="11747" y="27665"/>
                </a:lnTo>
                <a:lnTo>
                  <a:pt x="12414" y="22102"/>
                </a:lnTo>
                <a:lnTo>
                  <a:pt x="14150" y="17857"/>
                </a:lnTo>
                <a:lnTo>
                  <a:pt x="16953" y="14930"/>
                </a:lnTo>
                <a:lnTo>
                  <a:pt x="19757" y="12149"/>
                </a:lnTo>
                <a:lnTo>
                  <a:pt x="23094" y="10685"/>
                </a:lnTo>
                <a:lnTo>
                  <a:pt x="47318" y="10685"/>
                </a:lnTo>
                <a:lnTo>
                  <a:pt x="46856" y="9807"/>
                </a:lnTo>
                <a:lnTo>
                  <a:pt x="43786" y="6879"/>
                </a:lnTo>
                <a:lnTo>
                  <a:pt x="39914" y="4684"/>
                </a:lnTo>
                <a:lnTo>
                  <a:pt x="35909" y="2342"/>
                </a:lnTo>
                <a:lnTo>
                  <a:pt x="31504" y="1317"/>
                </a:lnTo>
                <a:close/>
              </a:path>
              <a:path w="335279" h="114935">
                <a:moveTo>
                  <a:pt x="126418" y="2781"/>
                </a:moveTo>
                <a:lnTo>
                  <a:pt x="70618" y="2781"/>
                </a:lnTo>
                <a:lnTo>
                  <a:pt x="70618" y="13905"/>
                </a:lnTo>
                <a:lnTo>
                  <a:pt x="112935" y="13905"/>
                </a:lnTo>
                <a:lnTo>
                  <a:pt x="108906" y="19253"/>
                </a:lnTo>
                <a:lnTo>
                  <a:pt x="91393" y="53592"/>
                </a:lnTo>
                <a:lnTo>
                  <a:pt x="82766" y="96022"/>
                </a:lnTo>
                <a:lnTo>
                  <a:pt x="93712" y="96022"/>
                </a:lnTo>
                <a:lnTo>
                  <a:pt x="94263" y="89072"/>
                </a:lnTo>
                <a:lnTo>
                  <a:pt x="95114" y="82464"/>
                </a:lnTo>
                <a:lnTo>
                  <a:pt x="106353" y="45372"/>
                </a:lnTo>
                <a:lnTo>
                  <a:pt x="126418" y="11856"/>
                </a:lnTo>
                <a:lnTo>
                  <a:pt x="126418" y="2781"/>
                </a:lnTo>
                <a:close/>
              </a:path>
              <a:path w="335279" h="114935">
                <a:moveTo>
                  <a:pt x="157789" y="82702"/>
                </a:moveTo>
                <a:lnTo>
                  <a:pt x="145775" y="82702"/>
                </a:lnTo>
                <a:lnTo>
                  <a:pt x="145775" y="96022"/>
                </a:lnTo>
                <a:lnTo>
                  <a:pt x="151916" y="96022"/>
                </a:lnTo>
                <a:lnTo>
                  <a:pt x="151649" y="99828"/>
                </a:lnTo>
                <a:lnTo>
                  <a:pt x="145108" y="109635"/>
                </a:lnTo>
                <a:lnTo>
                  <a:pt x="148044" y="114612"/>
                </a:lnTo>
                <a:lnTo>
                  <a:pt x="157789" y="100706"/>
                </a:lnTo>
                <a:lnTo>
                  <a:pt x="157789" y="82702"/>
                </a:lnTo>
                <a:close/>
              </a:path>
              <a:path w="335279" h="114935">
                <a:moveTo>
                  <a:pt x="209852" y="22249"/>
                </a:moveTo>
                <a:lnTo>
                  <a:pt x="199440" y="22249"/>
                </a:lnTo>
                <a:lnTo>
                  <a:pt x="199440" y="96022"/>
                </a:lnTo>
                <a:lnTo>
                  <a:pt x="209852" y="96022"/>
                </a:lnTo>
                <a:lnTo>
                  <a:pt x="209852" y="22249"/>
                </a:lnTo>
                <a:close/>
              </a:path>
              <a:path w="335279" h="114935">
                <a:moveTo>
                  <a:pt x="209852" y="1317"/>
                </a:moveTo>
                <a:lnTo>
                  <a:pt x="203177" y="1317"/>
                </a:lnTo>
                <a:lnTo>
                  <a:pt x="201308" y="5415"/>
                </a:lnTo>
                <a:lnTo>
                  <a:pt x="198105" y="9660"/>
                </a:lnTo>
                <a:lnTo>
                  <a:pt x="189294" y="18150"/>
                </a:lnTo>
                <a:lnTo>
                  <a:pt x="184088" y="21810"/>
                </a:lnTo>
                <a:lnTo>
                  <a:pt x="178348" y="24883"/>
                </a:lnTo>
                <a:lnTo>
                  <a:pt x="178348" y="36154"/>
                </a:lnTo>
                <a:lnTo>
                  <a:pt x="199440" y="22249"/>
                </a:lnTo>
                <a:lnTo>
                  <a:pt x="209852" y="22249"/>
                </a:lnTo>
                <a:lnTo>
                  <a:pt x="209852" y="1317"/>
                </a:lnTo>
                <a:close/>
              </a:path>
              <a:path w="335279" h="114935">
                <a:moveTo>
                  <a:pt x="316247" y="0"/>
                </a:moveTo>
                <a:lnTo>
                  <a:pt x="307703" y="0"/>
                </a:lnTo>
                <a:lnTo>
                  <a:pt x="260580" y="99389"/>
                </a:lnTo>
                <a:lnTo>
                  <a:pt x="269390" y="99389"/>
                </a:lnTo>
                <a:lnTo>
                  <a:pt x="316247" y="0"/>
                </a:lnTo>
                <a:close/>
              </a:path>
              <a:path w="335279" h="114935">
                <a:moveTo>
                  <a:pt x="321453" y="49621"/>
                </a:moveTo>
                <a:lnTo>
                  <a:pt x="309973" y="49621"/>
                </a:lnTo>
                <a:lnTo>
                  <a:pt x="305567" y="51963"/>
                </a:lnTo>
                <a:lnTo>
                  <a:pt x="302497" y="56647"/>
                </a:lnTo>
                <a:lnTo>
                  <a:pt x="299293" y="61331"/>
                </a:lnTo>
                <a:lnTo>
                  <a:pt x="297825" y="67040"/>
                </a:lnTo>
                <a:lnTo>
                  <a:pt x="297864" y="82556"/>
                </a:lnTo>
                <a:lnTo>
                  <a:pt x="299560" y="88850"/>
                </a:lnTo>
                <a:lnTo>
                  <a:pt x="306502" y="97340"/>
                </a:lnTo>
                <a:lnTo>
                  <a:pt x="310907" y="99389"/>
                </a:lnTo>
                <a:lnTo>
                  <a:pt x="321320" y="99389"/>
                </a:lnTo>
                <a:lnTo>
                  <a:pt x="325725" y="97193"/>
                </a:lnTo>
                <a:lnTo>
                  <a:pt x="330572" y="91485"/>
                </a:lnTo>
                <a:lnTo>
                  <a:pt x="313710" y="91485"/>
                </a:lnTo>
                <a:lnTo>
                  <a:pt x="311441" y="90167"/>
                </a:lnTo>
                <a:lnTo>
                  <a:pt x="307970" y="85190"/>
                </a:lnTo>
                <a:lnTo>
                  <a:pt x="307036" y="80946"/>
                </a:lnTo>
                <a:lnTo>
                  <a:pt x="307126" y="67918"/>
                </a:lnTo>
                <a:lnTo>
                  <a:pt x="307970" y="63820"/>
                </a:lnTo>
                <a:lnTo>
                  <a:pt x="309674" y="61185"/>
                </a:lnTo>
                <a:lnTo>
                  <a:pt x="311308" y="58843"/>
                </a:lnTo>
                <a:lnTo>
                  <a:pt x="313577" y="57525"/>
                </a:lnTo>
                <a:lnTo>
                  <a:pt x="330823" y="57525"/>
                </a:lnTo>
                <a:lnTo>
                  <a:pt x="325858" y="51670"/>
                </a:lnTo>
                <a:lnTo>
                  <a:pt x="321453" y="49621"/>
                </a:lnTo>
                <a:close/>
              </a:path>
              <a:path w="335279" h="114935">
                <a:moveTo>
                  <a:pt x="330823" y="57525"/>
                </a:moveTo>
                <a:lnTo>
                  <a:pt x="318917" y="57525"/>
                </a:lnTo>
                <a:lnTo>
                  <a:pt x="321053" y="58696"/>
                </a:lnTo>
                <a:lnTo>
                  <a:pt x="322898" y="61331"/>
                </a:lnTo>
                <a:lnTo>
                  <a:pt x="324657" y="63673"/>
                </a:lnTo>
                <a:lnTo>
                  <a:pt x="325292" y="67040"/>
                </a:lnTo>
                <a:lnTo>
                  <a:pt x="325406" y="80946"/>
                </a:lnTo>
                <a:lnTo>
                  <a:pt x="324657" y="85190"/>
                </a:lnTo>
                <a:lnTo>
                  <a:pt x="322788" y="87679"/>
                </a:lnTo>
                <a:lnTo>
                  <a:pt x="321053" y="90167"/>
                </a:lnTo>
                <a:lnTo>
                  <a:pt x="318917" y="91485"/>
                </a:lnTo>
                <a:lnTo>
                  <a:pt x="330572" y="91485"/>
                </a:lnTo>
                <a:lnTo>
                  <a:pt x="332934" y="88704"/>
                </a:lnTo>
                <a:lnTo>
                  <a:pt x="334803" y="82556"/>
                </a:lnTo>
                <a:lnTo>
                  <a:pt x="334803" y="66308"/>
                </a:lnTo>
                <a:lnTo>
                  <a:pt x="332934" y="60014"/>
                </a:lnTo>
                <a:lnTo>
                  <a:pt x="330823" y="57525"/>
                </a:lnTo>
                <a:close/>
              </a:path>
              <a:path w="335279" h="114935">
                <a:moveTo>
                  <a:pt x="265653" y="0"/>
                </a:moveTo>
                <a:lnTo>
                  <a:pt x="254439" y="0"/>
                </a:lnTo>
                <a:lnTo>
                  <a:pt x="250034" y="2342"/>
                </a:lnTo>
                <a:lnTo>
                  <a:pt x="246963" y="7172"/>
                </a:lnTo>
                <a:lnTo>
                  <a:pt x="243760" y="11856"/>
                </a:lnTo>
                <a:lnTo>
                  <a:pt x="242291" y="17565"/>
                </a:lnTo>
                <a:lnTo>
                  <a:pt x="242331" y="32934"/>
                </a:lnTo>
                <a:lnTo>
                  <a:pt x="244027" y="39228"/>
                </a:lnTo>
                <a:lnTo>
                  <a:pt x="247497" y="43473"/>
                </a:lnTo>
                <a:lnTo>
                  <a:pt x="250835" y="47718"/>
                </a:lnTo>
                <a:lnTo>
                  <a:pt x="255240" y="49767"/>
                </a:lnTo>
                <a:lnTo>
                  <a:pt x="265653" y="49767"/>
                </a:lnTo>
                <a:lnTo>
                  <a:pt x="270058" y="47718"/>
                </a:lnTo>
                <a:lnTo>
                  <a:pt x="273662" y="43327"/>
                </a:lnTo>
                <a:lnTo>
                  <a:pt x="274905" y="41863"/>
                </a:lnTo>
                <a:lnTo>
                  <a:pt x="258043" y="41863"/>
                </a:lnTo>
                <a:lnTo>
                  <a:pt x="255774" y="40692"/>
                </a:lnTo>
                <a:lnTo>
                  <a:pt x="254039" y="38204"/>
                </a:lnTo>
                <a:lnTo>
                  <a:pt x="252437" y="35715"/>
                </a:lnTo>
                <a:lnTo>
                  <a:pt x="251502" y="31470"/>
                </a:lnTo>
                <a:lnTo>
                  <a:pt x="251590" y="18443"/>
                </a:lnTo>
                <a:lnTo>
                  <a:pt x="252437" y="14198"/>
                </a:lnTo>
                <a:lnTo>
                  <a:pt x="254039" y="11710"/>
                </a:lnTo>
                <a:lnTo>
                  <a:pt x="255774" y="9221"/>
                </a:lnTo>
                <a:lnTo>
                  <a:pt x="258043" y="7904"/>
                </a:lnTo>
                <a:lnTo>
                  <a:pt x="274905" y="7904"/>
                </a:lnTo>
                <a:lnTo>
                  <a:pt x="273662" y="6440"/>
                </a:lnTo>
                <a:lnTo>
                  <a:pt x="270191" y="2195"/>
                </a:lnTo>
                <a:lnTo>
                  <a:pt x="265653" y="0"/>
                </a:lnTo>
                <a:close/>
              </a:path>
              <a:path w="335279" h="114935">
                <a:moveTo>
                  <a:pt x="274905" y="7904"/>
                </a:moveTo>
                <a:lnTo>
                  <a:pt x="263250" y="7904"/>
                </a:lnTo>
                <a:lnTo>
                  <a:pt x="265386" y="9221"/>
                </a:lnTo>
                <a:lnTo>
                  <a:pt x="267238" y="11856"/>
                </a:lnTo>
                <a:lnTo>
                  <a:pt x="268990" y="14052"/>
                </a:lnTo>
                <a:lnTo>
                  <a:pt x="269631" y="17565"/>
                </a:lnTo>
                <a:lnTo>
                  <a:pt x="269738" y="31470"/>
                </a:lnTo>
                <a:lnTo>
                  <a:pt x="268990" y="35569"/>
                </a:lnTo>
                <a:lnTo>
                  <a:pt x="267255" y="38204"/>
                </a:lnTo>
                <a:lnTo>
                  <a:pt x="265519" y="40692"/>
                </a:lnTo>
                <a:lnTo>
                  <a:pt x="263250" y="41863"/>
                </a:lnTo>
                <a:lnTo>
                  <a:pt x="274905" y="41863"/>
                </a:lnTo>
                <a:lnTo>
                  <a:pt x="277267" y="39082"/>
                </a:lnTo>
                <a:lnTo>
                  <a:pt x="279002" y="32934"/>
                </a:lnTo>
                <a:lnTo>
                  <a:pt x="279002" y="16833"/>
                </a:lnTo>
                <a:lnTo>
                  <a:pt x="277267" y="10685"/>
                </a:lnTo>
                <a:lnTo>
                  <a:pt x="274905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69265" y="5215072"/>
            <a:ext cx="334645" cy="114935"/>
          </a:xfrm>
          <a:custGeom>
            <a:avLst/>
            <a:gdLst/>
            <a:ahLst/>
            <a:cxnLst/>
            <a:rect l="l" t="t" r="r" b="b"/>
            <a:pathLst>
              <a:path w="334645" h="114935">
                <a:moveTo>
                  <a:pt x="55800" y="2781"/>
                </a:moveTo>
                <a:lnTo>
                  <a:pt x="0" y="2781"/>
                </a:lnTo>
                <a:lnTo>
                  <a:pt x="0" y="13905"/>
                </a:lnTo>
                <a:lnTo>
                  <a:pt x="42317" y="13905"/>
                </a:lnTo>
                <a:lnTo>
                  <a:pt x="38287" y="19253"/>
                </a:lnTo>
                <a:lnTo>
                  <a:pt x="20775" y="53592"/>
                </a:lnTo>
                <a:lnTo>
                  <a:pt x="12147" y="96022"/>
                </a:lnTo>
                <a:lnTo>
                  <a:pt x="23094" y="96022"/>
                </a:lnTo>
                <a:lnTo>
                  <a:pt x="23645" y="89072"/>
                </a:lnTo>
                <a:lnTo>
                  <a:pt x="24496" y="82464"/>
                </a:lnTo>
                <a:lnTo>
                  <a:pt x="35734" y="45372"/>
                </a:lnTo>
                <a:lnTo>
                  <a:pt x="55800" y="11856"/>
                </a:lnTo>
                <a:lnTo>
                  <a:pt x="55800" y="2781"/>
                </a:lnTo>
                <a:close/>
              </a:path>
              <a:path w="334645" h="114935">
                <a:moveTo>
                  <a:pt x="80096" y="69528"/>
                </a:moveTo>
                <a:lnTo>
                  <a:pt x="69550" y="71138"/>
                </a:lnTo>
                <a:lnTo>
                  <a:pt x="70217" y="78896"/>
                </a:lnTo>
                <a:lnTo>
                  <a:pt x="73154" y="85190"/>
                </a:lnTo>
                <a:lnTo>
                  <a:pt x="78094" y="90167"/>
                </a:lnTo>
                <a:lnTo>
                  <a:pt x="83166" y="95144"/>
                </a:lnTo>
                <a:lnTo>
                  <a:pt x="89440" y="97632"/>
                </a:lnTo>
                <a:lnTo>
                  <a:pt x="105193" y="97632"/>
                </a:lnTo>
                <a:lnTo>
                  <a:pt x="112134" y="94851"/>
                </a:lnTo>
                <a:lnTo>
                  <a:pt x="118590" y="88118"/>
                </a:lnTo>
                <a:lnTo>
                  <a:pt x="92778" y="88118"/>
                </a:lnTo>
                <a:lnTo>
                  <a:pt x="89174" y="86654"/>
                </a:lnTo>
                <a:lnTo>
                  <a:pt x="83300" y="80799"/>
                </a:lnTo>
                <a:lnTo>
                  <a:pt x="81297" y="76115"/>
                </a:lnTo>
                <a:lnTo>
                  <a:pt x="80096" y="69528"/>
                </a:lnTo>
                <a:close/>
              </a:path>
              <a:path w="334645" h="114935">
                <a:moveTo>
                  <a:pt x="119610" y="49914"/>
                </a:moveTo>
                <a:lnTo>
                  <a:pt x="102790" y="49914"/>
                </a:lnTo>
                <a:lnTo>
                  <a:pt x="106795" y="51670"/>
                </a:lnTo>
                <a:lnTo>
                  <a:pt x="109999" y="55183"/>
                </a:lnTo>
                <a:lnTo>
                  <a:pt x="113069" y="58696"/>
                </a:lnTo>
                <a:lnTo>
                  <a:pt x="114671" y="63088"/>
                </a:lnTo>
                <a:lnTo>
                  <a:pt x="114671" y="73920"/>
                </a:lnTo>
                <a:lnTo>
                  <a:pt x="112935" y="78604"/>
                </a:lnTo>
                <a:lnTo>
                  <a:pt x="109598" y="82409"/>
                </a:lnTo>
                <a:lnTo>
                  <a:pt x="106127" y="86215"/>
                </a:lnTo>
                <a:lnTo>
                  <a:pt x="101855" y="88118"/>
                </a:lnTo>
                <a:lnTo>
                  <a:pt x="118590" y="88118"/>
                </a:lnTo>
                <a:lnTo>
                  <a:pt x="123081" y="83434"/>
                </a:lnTo>
                <a:lnTo>
                  <a:pt x="125884" y="76408"/>
                </a:lnTo>
                <a:lnTo>
                  <a:pt x="125884" y="62063"/>
                </a:lnTo>
                <a:lnTo>
                  <a:pt x="124416" y="56940"/>
                </a:lnTo>
                <a:lnTo>
                  <a:pt x="119610" y="49914"/>
                </a:lnTo>
                <a:close/>
              </a:path>
              <a:path w="334645" h="114935">
                <a:moveTo>
                  <a:pt x="92244" y="41131"/>
                </a:moveTo>
                <a:lnTo>
                  <a:pt x="91576" y="41131"/>
                </a:lnTo>
                <a:lnTo>
                  <a:pt x="90375" y="51378"/>
                </a:lnTo>
                <a:lnTo>
                  <a:pt x="93312" y="50499"/>
                </a:lnTo>
                <a:lnTo>
                  <a:pt x="95848" y="49914"/>
                </a:lnTo>
                <a:lnTo>
                  <a:pt x="119610" y="49914"/>
                </a:lnTo>
                <a:lnTo>
                  <a:pt x="118809" y="48743"/>
                </a:lnTo>
                <a:lnTo>
                  <a:pt x="114938" y="46108"/>
                </a:lnTo>
                <a:lnTo>
                  <a:pt x="109865" y="44791"/>
                </a:lnTo>
                <a:lnTo>
                  <a:pt x="113736" y="42888"/>
                </a:lnTo>
                <a:lnTo>
                  <a:pt x="115531" y="41278"/>
                </a:lnTo>
                <a:lnTo>
                  <a:pt x="92911" y="41278"/>
                </a:lnTo>
                <a:lnTo>
                  <a:pt x="92244" y="41131"/>
                </a:lnTo>
                <a:close/>
              </a:path>
              <a:path w="334645" h="114935">
                <a:moveTo>
                  <a:pt x="116868" y="10685"/>
                </a:moveTo>
                <a:lnTo>
                  <a:pt x="100921" y="10685"/>
                </a:lnTo>
                <a:lnTo>
                  <a:pt x="104258" y="12149"/>
                </a:lnTo>
                <a:lnTo>
                  <a:pt x="106928" y="14930"/>
                </a:lnTo>
                <a:lnTo>
                  <a:pt x="109465" y="17711"/>
                </a:lnTo>
                <a:lnTo>
                  <a:pt x="110800" y="21224"/>
                </a:lnTo>
                <a:lnTo>
                  <a:pt x="110800" y="30885"/>
                </a:lnTo>
                <a:lnTo>
                  <a:pt x="109064" y="34837"/>
                </a:lnTo>
                <a:lnTo>
                  <a:pt x="105460" y="37325"/>
                </a:lnTo>
                <a:lnTo>
                  <a:pt x="101855" y="39960"/>
                </a:lnTo>
                <a:lnTo>
                  <a:pt x="97717" y="41278"/>
                </a:lnTo>
                <a:lnTo>
                  <a:pt x="115531" y="41278"/>
                </a:lnTo>
                <a:lnTo>
                  <a:pt x="116673" y="40253"/>
                </a:lnTo>
                <a:lnTo>
                  <a:pt x="120678" y="33520"/>
                </a:lnTo>
                <a:lnTo>
                  <a:pt x="121613" y="29860"/>
                </a:lnTo>
                <a:lnTo>
                  <a:pt x="121536" y="21224"/>
                </a:lnTo>
                <a:lnTo>
                  <a:pt x="120545" y="17418"/>
                </a:lnTo>
                <a:lnTo>
                  <a:pt x="118409" y="13612"/>
                </a:lnTo>
                <a:lnTo>
                  <a:pt x="116868" y="10685"/>
                </a:lnTo>
                <a:close/>
              </a:path>
              <a:path w="334645" h="114935">
                <a:moveTo>
                  <a:pt x="101054" y="1317"/>
                </a:moveTo>
                <a:lnTo>
                  <a:pt x="89574" y="1317"/>
                </a:lnTo>
                <a:lnTo>
                  <a:pt x="83967" y="3366"/>
                </a:lnTo>
                <a:lnTo>
                  <a:pt x="79428" y="7757"/>
                </a:lnTo>
                <a:lnTo>
                  <a:pt x="74756" y="12002"/>
                </a:lnTo>
                <a:lnTo>
                  <a:pt x="71819" y="18004"/>
                </a:lnTo>
                <a:lnTo>
                  <a:pt x="70618" y="25615"/>
                </a:lnTo>
                <a:lnTo>
                  <a:pt x="81297" y="27665"/>
                </a:lnTo>
                <a:lnTo>
                  <a:pt x="81965" y="22102"/>
                </a:lnTo>
                <a:lnTo>
                  <a:pt x="83700" y="17857"/>
                </a:lnTo>
                <a:lnTo>
                  <a:pt x="86504" y="14930"/>
                </a:lnTo>
                <a:lnTo>
                  <a:pt x="89307" y="12149"/>
                </a:lnTo>
                <a:lnTo>
                  <a:pt x="92644" y="10685"/>
                </a:lnTo>
                <a:lnTo>
                  <a:pt x="116868" y="10685"/>
                </a:lnTo>
                <a:lnTo>
                  <a:pt x="116406" y="9807"/>
                </a:lnTo>
                <a:lnTo>
                  <a:pt x="113336" y="6879"/>
                </a:lnTo>
                <a:lnTo>
                  <a:pt x="109465" y="4684"/>
                </a:lnTo>
                <a:lnTo>
                  <a:pt x="105460" y="2342"/>
                </a:lnTo>
                <a:lnTo>
                  <a:pt x="101054" y="1317"/>
                </a:lnTo>
                <a:close/>
              </a:path>
              <a:path w="334645" h="114935">
                <a:moveTo>
                  <a:pt x="157255" y="82702"/>
                </a:moveTo>
                <a:lnTo>
                  <a:pt x="145241" y="82702"/>
                </a:lnTo>
                <a:lnTo>
                  <a:pt x="145241" y="96022"/>
                </a:lnTo>
                <a:lnTo>
                  <a:pt x="151382" y="96022"/>
                </a:lnTo>
                <a:lnTo>
                  <a:pt x="151115" y="99828"/>
                </a:lnTo>
                <a:lnTo>
                  <a:pt x="144574" y="109635"/>
                </a:lnTo>
                <a:lnTo>
                  <a:pt x="147510" y="114612"/>
                </a:lnTo>
                <a:lnTo>
                  <a:pt x="157255" y="100706"/>
                </a:lnTo>
                <a:lnTo>
                  <a:pt x="157255" y="82702"/>
                </a:lnTo>
                <a:close/>
              </a:path>
              <a:path w="334645" h="114935">
                <a:moveTo>
                  <a:pt x="181418" y="73188"/>
                </a:moveTo>
                <a:lnTo>
                  <a:pt x="171139" y="74212"/>
                </a:lnTo>
                <a:lnTo>
                  <a:pt x="172073" y="81677"/>
                </a:lnTo>
                <a:lnTo>
                  <a:pt x="174610" y="87386"/>
                </a:lnTo>
                <a:lnTo>
                  <a:pt x="178881" y="91338"/>
                </a:lnTo>
                <a:lnTo>
                  <a:pt x="183153" y="95437"/>
                </a:lnTo>
                <a:lnTo>
                  <a:pt x="188627" y="97486"/>
                </a:lnTo>
                <a:lnTo>
                  <a:pt x="201709" y="97486"/>
                </a:lnTo>
                <a:lnTo>
                  <a:pt x="207182" y="95583"/>
                </a:lnTo>
                <a:lnTo>
                  <a:pt x="211988" y="91924"/>
                </a:lnTo>
                <a:lnTo>
                  <a:pt x="216660" y="88264"/>
                </a:lnTo>
                <a:lnTo>
                  <a:pt x="216758" y="88118"/>
                </a:lnTo>
                <a:lnTo>
                  <a:pt x="191830" y="88118"/>
                </a:lnTo>
                <a:lnTo>
                  <a:pt x="188760" y="86947"/>
                </a:lnTo>
                <a:lnTo>
                  <a:pt x="186357" y="84605"/>
                </a:lnTo>
                <a:lnTo>
                  <a:pt x="183821" y="82263"/>
                </a:lnTo>
                <a:lnTo>
                  <a:pt x="182219" y="78457"/>
                </a:lnTo>
                <a:lnTo>
                  <a:pt x="181418" y="73188"/>
                </a:lnTo>
                <a:close/>
              </a:path>
              <a:path w="334645" h="114935">
                <a:moveTo>
                  <a:pt x="226015" y="51524"/>
                </a:moveTo>
                <a:lnTo>
                  <a:pt x="215592" y="51524"/>
                </a:lnTo>
                <a:lnTo>
                  <a:pt x="215592" y="58696"/>
                </a:lnTo>
                <a:lnTo>
                  <a:pt x="215058" y="63380"/>
                </a:lnTo>
                <a:lnTo>
                  <a:pt x="198772" y="88118"/>
                </a:lnTo>
                <a:lnTo>
                  <a:pt x="216758" y="88118"/>
                </a:lnTo>
                <a:lnTo>
                  <a:pt x="225894" y="55622"/>
                </a:lnTo>
                <a:lnTo>
                  <a:pt x="226015" y="51524"/>
                </a:lnTo>
                <a:close/>
              </a:path>
              <a:path w="334645" h="114935">
                <a:moveTo>
                  <a:pt x="202243" y="1317"/>
                </a:moveTo>
                <a:lnTo>
                  <a:pt x="189027" y="1317"/>
                </a:lnTo>
                <a:lnTo>
                  <a:pt x="182486" y="4244"/>
                </a:lnTo>
                <a:lnTo>
                  <a:pt x="172207" y="15808"/>
                </a:lnTo>
                <a:lnTo>
                  <a:pt x="169670" y="23566"/>
                </a:lnTo>
                <a:lnTo>
                  <a:pt x="169670" y="42449"/>
                </a:lnTo>
                <a:lnTo>
                  <a:pt x="172073" y="49914"/>
                </a:lnTo>
                <a:lnTo>
                  <a:pt x="177013" y="55622"/>
                </a:lnTo>
                <a:lnTo>
                  <a:pt x="181952" y="61185"/>
                </a:lnTo>
                <a:lnTo>
                  <a:pt x="187959" y="64112"/>
                </a:lnTo>
                <a:lnTo>
                  <a:pt x="199440" y="64112"/>
                </a:lnTo>
                <a:lnTo>
                  <a:pt x="214391" y="53720"/>
                </a:lnTo>
                <a:lnTo>
                  <a:pt x="192898" y="53720"/>
                </a:lnTo>
                <a:lnTo>
                  <a:pt x="188760" y="51817"/>
                </a:lnTo>
                <a:lnTo>
                  <a:pt x="185423" y="48157"/>
                </a:lnTo>
                <a:lnTo>
                  <a:pt x="182085" y="44352"/>
                </a:lnTo>
                <a:lnTo>
                  <a:pt x="180483" y="39521"/>
                </a:lnTo>
                <a:lnTo>
                  <a:pt x="180483" y="26786"/>
                </a:lnTo>
                <a:lnTo>
                  <a:pt x="182219" y="21370"/>
                </a:lnTo>
                <a:lnTo>
                  <a:pt x="185690" y="17126"/>
                </a:lnTo>
                <a:lnTo>
                  <a:pt x="189161" y="13027"/>
                </a:lnTo>
                <a:lnTo>
                  <a:pt x="193299" y="10831"/>
                </a:lnTo>
                <a:lnTo>
                  <a:pt x="217510" y="10831"/>
                </a:lnTo>
                <a:lnTo>
                  <a:pt x="216527" y="9514"/>
                </a:lnTo>
                <a:lnTo>
                  <a:pt x="211988" y="6294"/>
                </a:lnTo>
                <a:lnTo>
                  <a:pt x="207316" y="2927"/>
                </a:lnTo>
                <a:lnTo>
                  <a:pt x="202243" y="1317"/>
                </a:lnTo>
                <a:close/>
              </a:path>
              <a:path w="334645" h="114935">
                <a:moveTo>
                  <a:pt x="217510" y="10831"/>
                </a:moveTo>
                <a:lnTo>
                  <a:pt x="202510" y="10831"/>
                </a:lnTo>
                <a:lnTo>
                  <a:pt x="206381" y="12881"/>
                </a:lnTo>
                <a:lnTo>
                  <a:pt x="209585" y="16686"/>
                </a:lnTo>
                <a:lnTo>
                  <a:pt x="212789" y="20639"/>
                </a:lnTo>
                <a:lnTo>
                  <a:pt x="214391" y="25908"/>
                </a:lnTo>
                <a:lnTo>
                  <a:pt x="214391" y="39082"/>
                </a:lnTo>
                <a:lnTo>
                  <a:pt x="212789" y="44352"/>
                </a:lnTo>
                <a:lnTo>
                  <a:pt x="209719" y="48157"/>
                </a:lnTo>
                <a:lnTo>
                  <a:pt x="206515" y="51817"/>
                </a:lnTo>
                <a:lnTo>
                  <a:pt x="202510" y="53720"/>
                </a:lnTo>
                <a:lnTo>
                  <a:pt x="214391" y="53720"/>
                </a:lnTo>
                <a:lnTo>
                  <a:pt x="215592" y="51524"/>
                </a:lnTo>
                <a:lnTo>
                  <a:pt x="226015" y="51524"/>
                </a:lnTo>
                <a:lnTo>
                  <a:pt x="225913" y="38686"/>
                </a:lnTo>
                <a:lnTo>
                  <a:pt x="225237" y="31562"/>
                </a:lnTo>
                <a:lnTo>
                  <a:pt x="224111" y="25453"/>
                </a:lnTo>
                <a:lnTo>
                  <a:pt x="222534" y="20346"/>
                </a:lnTo>
                <a:lnTo>
                  <a:pt x="220131" y="14344"/>
                </a:lnTo>
                <a:lnTo>
                  <a:pt x="217510" y="10831"/>
                </a:lnTo>
                <a:close/>
              </a:path>
              <a:path w="334645" h="114935">
                <a:moveTo>
                  <a:pt x="315713" y="0"/>
                </a:moveTo>
                <a:lnTo>
                  <a:pt x="307169" y="0"/>
                </a:lnTo>
                <a:lnTo>
                  <a:pt x="260046" y="99389"/>
                </a:lnTo>
                <a:lnTo>
                  <a:pt x="268856" y="99389"/>
                </a:lnTo>
                <a:lnTo>
                  <a:pt x="315713" y="0"/>
                </a:lnTo>
                <a:close/>
              </a:path>
              <a:path w="334645" h="114935">
                <a:moveTo>
                  <a:pt x="320919" y="49621"/>
                </a:moveTo>
                <a:lnTo>
                  <a:pt x="309439" y="49621"/>
                </a:lnTo>
                <a:lnTo>
                  <a:pt x="305033" y="51963"/>
                </a:lnTo>
                <a:lnTo>
                  <a:pt x="301963" y="56647"/>
                </a:lnTo>
                <a:lnTo>
                  <a:pt x="298759" y="61331"/>
                </a:lnTo>
                <a:lnTo>
                  <a:pt x="297291" y="67040"/>
                </a:lnTo>
                <a:lnTo>
                  <a:pt x="297330" y="82556"/>
                </a:lnTo>
                <a:lnTo>
                  <a:pt x="299026" y="88850"/>
                </a:lnTo>
                <a:lnTo>
                  <a:pt x="305968" y="97340"/>
                </a:lnTo>
                <a:lnTo>
                  <a:pt x="310373" y="99389"/>
                </a:lnTo>
                <a:lnTo>
                  <a:pt x="320786" y="99389"/>
                </a:lnTo>
                <a:lnTo>
                  <a:pt x="325191" y="97193"/>
                </a:lnTo>
                <a:lnTo>
                  <a:pt x="330038" y="91485"/>
                </a:lnTo>
                <a:lnTo>
                  <a:pt x="313176" y="91485"/>
                </a:lnTo>
                <a:lnTo>
                  <a:pt x="310907" y="90167"/>
                </a:lnTo>
                <a:lnTo>
                  <a:pt x="307436" y="85190"/>
                </a:lnTo>
                <a:lnTo>
                  <a:pt x="306502" y="80946"/>
                </a:lnTo>
                <a:lnTo>
                  <a:pt x="306592" y="67918"/>
                </a:lnTo>
                <a:lnTo>
                  <a:pt x="307436" y="63820"/>
                </a:lnTo>
                <a:lnTo>
                  <a:pt x="309140" y="61185"/>
                </a:lnTo>
                <a:lnTo>
                  <a:pt x="310774" y="58843"/>
                </a:lnTo>
                <a:lnTo>
                  <a:pt x="313043" y="57525"/>
                </a:lnTo>
                <a:lnTo>
                  <a:pt x="330289" y="57525"/>
                </a:lnTo>
                <a:lnTo>
                  <a:pt x="325324" y="51670"/>
                </a:lnTo>
                <a:lnTo>
                  <a:pt x="320919" y="49621"/>
                </a:lnTo>
                <a:close/>
              </a:path>
              <a:path w="334645" h="114935">
                <a:moveTo>
                  <a:pt x="330289" y="57525"/>
                </a:moveTo>
                <a:lnTo>
                  <a:pt x="318383" y="57525"/>
                </a:lnTo>
                <a:lnTo>
                  <a:pt x="320519" y="58696"/>
                </a:lnTo>
                <a:lnTo>
                  <a:pt x="322364" y="61331"/>
                </a:lnTo>
                <a:lnTo>
                  <a:pt x="324123" y="63673"/>
                </a:lnTo>
                <a:lnTo>
                  <a:pt x="324758" y="67040"/>
                </a:lnTo>
                <a:lnTo>
                  <a:pt x="324872" y="80946"/>
                </a:lnTo>
                <a:lnTo>
                  <a:pt x="324123" y="85190"/>
                </a:lnTo>
                <a:lnTo>
                  <a:pt x="322254" y="87679"/>
                </a:lnTo>
                <a:lnTo>
                  <a:pt x="320519" y="90167"/>
                </a:lnTo>
                <a:lnTo>
                  <a:pt x="318383" y="91485"/>
                </a:lnTo>
                <a:lnTo>
                  <a:pt x="330038" y="91485"/>
                </a:lnTo>
                <a:lnTo>
                  <a:pt x="332400" y="88704"/>
                </a:lnTo>
                <a:lnTo>
                  <a:pt x="334269" y="82556"/>
                </a:lnTo>
                <a:lnTo>
                  <a:pt x="334269" y="66308"/>
                </a:lnTo>
                <a:lnTo>
                  <a:pt x="332400" y="60014"/>
                </a:lnTo>
                <a:lnTo>
                  <a:pt x="330289" y="57525"/>
                </a:lnTo>
                <a:close/>
              </a:path>
              <a:path w="334645" h="114935">
                <a:moveTo>
                  <a:pt x="265119" y="0"/>
                </a:moveTo>
                <a:lnTo>
                  <a:pt x="253905" y="0"/>
                </a:lnTo>
                <a:lnTo>
                  <a:pt x="249500" y="2342"/>
                </a:lnTo>
                <a:lnTo>
                  <a:pt x="246429" y="7172"/>
                </a:lnTo>
                <a:lnTo>
                  <a:pt x="243226" y="11856"/>
                </a:lnTo>
                <a:lnTo>
                  <a:pt x="241757" y="17565"/>
                </a:lnTo>
                <a:lnTo>
                  <a:pt x="241797" y="32934"/>
                </a:lnTo>
                <a:lnTo>
                  <a:pt x="243493" y="39228"/>
                </a:lnTo>
                <a:lnTo>
                  <a:pt x="246963" y="43473"/>
                </a:lnTo>
                <a:lnTo>
                  <a:pt x="250301" y="47718"/>
                </a:lnTo>
                <a:lnTo>
                  <a:pt x="254706" y="49767"/>
                </a:lnTo>
                <a:lnTo>
                  <a:pt x="265119" y="49767"/>
                </a:lnTo>
                <a:lnTo>
                  <a:pt x="269524" y="47718"/>
                </a:lnTo>
                <a:lnTo>
                  <a:pt x="273128" y="43327"/>
                </a:lnTo>
                <a:lnTo>
                  <a:pt x="274371" y="41863"/>
                </a:lnTo>
                <a:lnTo>
                  <a:pt x="257509" y="41863"/>
                </a:lnTo>
                <a:lnTo>
                  <a:pt x="255240" y="40692"/>
                </a:lnTo>
                <a:lnTo>
                  <a:pt x="253505" y="38204"/>
                </a:lnTo>
                <a:lnTo>
                  <a:pt x="251903" y="35715"/>
                </a:lnTo>
                <a:lnTo>
                  <a:pt x="250968" y="31470"/>
                </a:lnTo>
                <a:lnTo>
                  <a:pt x="251056" y="18443"/>
                </a:lnTo>
                <a:lnTo>
                  <a:pt x="251903" y="14198"/>
                </a:lnTo>
                <a:lnTo>
                  <a:pt x="253505" y="11710"/>
                </a:lnTo>
                <a:lnTo>
                  <a:pt x="255240" y="9221"/>
                </a:lnTo>
                <a:lnTo>
                  <a:pt x="257509" y="7904"/>
                </a:lnTo>
                <a:lnTo>
                  <a:pt x="274371" y="7904"/>
                </a:lnTo>
                <a:lnTo>
                  <a:pt x="273128" y="6440"/>
                </a:lnTo>
                <a:lnTo>
                  <a:pt x="269657" y="2195"/>
                </a:lnTo>
                <a:lnTo>
                  <a:pt x="265119" y="0"/>
                </a:lnTo>
                <a:close/>
              </a:path>
              <a:path w="334645" h="114935">
                <a:moveTo>
                  <a:pt x="274371" y="7904"/>
                </a:moveTo>
                <a:lnTo>
                  <a:pt x="262716" y="7904"/>
                </a:lnTo>
                <a:lnTo>
                  <a:pt x="264852" y="9221"/>
                </a:lnTo>
                <a:lnTo>
                  <a:pt x="266704" y="11856"/>
                </a:lnTo>
                <a:lnTo>
                  <a:pt x="268456" y="14052"/>
                </a:lnTo>
                <a:lnTo>
                  <a:pt x="269097" y="17565"/>
                </a:lnTo>
                <a:lnTo>
                  <a:pt x="269204" y="31470"/>
                </a:lnTo>
                <a:lnTo>
                  <a:pt x="268456" y="35569"/>
                </a:lnTo>
                <a:lnTo>
                  <a:pt x="266721" y="38204"/>
                </a:lnTo>
                <a:lnTo>
                  <a:pt x="264985" y="40692"/>
                </a:lnTo>
                <a:lnTo>
                  <a:pt x="262716" y="41863"/>
                </a:lnTo>
                <a:lnTo>
                  <a:pt x="274371" y="41863"/>
                </a:lnTo>
                <a:lnTo>
                  <a:pt x="276733" y="39082"/>
                </a:lnTo>
                <a:lnTo>
                  <a:pt x="278468" y="32934"/>
                </a:lnTo>
                <a:lnTo>
                  <a:pt x="278468" y="16833"/>
                </a:lnTo>
                <a:lnTo>
                  <a:pt x="276733" y="10685"/>
                </a:lnTo>
                <a:lnTo>
                  <a:pt x="274371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94199" y="5215072"/>
            <a:ext cx="327025" cy="114935"/>
          </a:xfrm>
          <a:custGeom>
            <a:avLst/>
            <a:gdLst/>
            <a:ahLst/>
            <a:cxnLst/>
            <a:rect l="l" t="t" r="r" b="b"/>
            <a:pathLst>
              <a:path w="327025" h="114935">
                <a:moveTo>
                  <a:pt x="31638" y="22249"/>
                </a:moveTo>
                <a:lnTo>
                  <a:pt x="21092" y="22249"/>
                </a:lnTo>
                <a:lnTo>
                  <a:pt x="21092" y="96022"/>
                </a:lnTo>
                <a:lnTo>
                  <a:pt x="31638" y="96022"/>
                </a:lnTo>
                <a:lnTo>
                  <a:pt x="31638" y="22249"/>
                </a:lnTo>
                <a:close/>
              </a:path>
              <a:path w="327025" h="114935">
                <a:moveTo>
                  <a:pt x="31638" y="1317"/>
                </a:moveTo>
                <a:lnTo>
                  <a:pt x="24829" y="1317"/>
                </a:lnTo>
                <a:lnTo>
                  <a:pt x="22960" y="5415"/>
                </a:lnTo>
                <a:lnTo>
                  <a:pt x="19890" y="9660"/>
                </a:lnTo>
                <a:lnTo>
                  <a:pt x="15485" y="13905"/>
                </a:lnTo>
                <a:lnTo>
                  <a:pt x="10946" y="18150"/>
                </a:lnTo>
                <a:lnTo>
                  <a:pt x="5873" y="21810"/>
                </a:lnTo>
                <a:lnTo>
                  <a:pt x="0" y="24883"/>
                </a:lnTo>
                <a:lnTo>
                  <a:pt x="0" y="36154"/>
                </a:lnTo>
                <a:lnTo>
                  <a:pt x="21092" y="22249"/>
                </a:lnTo>
                <a:lnTo>
                  <a:pt x="31638" y="22249"/>
                </a:lnTo>
                <a:lnTo>
                  <a:pt x="31638" y="1317"/>
                </a:lnTo>
                <a:close/>
              </a:path>
              <a:path w="327025" h="114935">
                <a:moveTo>
                  <a:pt x="73021" y="70260"/>
                </a:moveTo>
                <a:lnTo>
                  <a:pt x="61941" y="71285"/>
                </a:lnTo>
                <a:lnTo>
                  <a:pt x="62742" y="79189"/>
                </a:lnTo>
                <a:lnTo>
                  <a:pt x="65545" y="85483"/>
                </a:lnTo>
                <a:lnTo>
                  <a:pt x="75424" y="95144"/>
                </a:lnTo>
                <a:lnTo>
                  <a:pt x="81831" y="97486"/>
                </a:lnTo>
                <a:lnTo>
                  <a:pt x="99186" y="97486"/>
                </a:lnTo>
                <a:lnTo>
                  <a:pt x="106661" y="93680"/>
                </a:lnTo>
                <a:lnTo>
                  <a:pt x="110739" y="88118"/>
                </a:lnTo>
                <a:lnTo>
                  <a:pt x="85436" y="88118"/>
                </a:lnTo>
                <a:lnTo>
                  <a:pt x="81698" y="86508"/>
                </a:lnTo>
                <a:lnTo>
                  <a:pt x="75824" y="80653"/>
                </a:lnTo>
                <a:lnTo>
                  <a:pt x="73955" y="76115"/>
                </a:lnTo>
                <a:lnTo>
                  <a:pt x="73021" y="70260"/>
                </a:lnTo>
                <a:close/>
              </a:path>
              <a:path w="327025" h="114935">
                <a:moveTo>
                  <a:pt x="112761" y="43620"/>
                </a:moveTo>
                <a:lnTo>
                  <a:pt x="94914" y="43620"/>
                </a:lnTo>
                <a:lnTo>
                  <a:pt x="99319" y="45523"/>
                </a:lnTo>
                <a:lnTo>
                  <a:pt x="106127" y="53280"/>
                </a:lnTo>
                <a:lnTo>
                  <a:pt x="107863" y="58404"/>
                </a:lnTo>
                <a:lnTo>
                  <a:pt x="107863" y="71870"/>
                </a:lnTo>
                <a:lnTo>
                  <a:pt x="105994" y="77433"/>
                </a:lnTo>
                <a:lnTo>
                  <a:pt x="102523" y="81677"/>
                </a:lnTo>
                <a:lnTo>
                  <a:pt x="98919" y="85922"/>
                </a:lnTo>
                <a:lnTo>
                  <a:pt x="94647" y="88118"/>
                </a:lnTo>
                <a:lnTo>
                  <a:pt x="110739" y="88118"/>
                </a:lnTo>
                <a:lnTo>
                  <a:pt x="112134" y="86215"/>
                </a:lnTo>
                <a:lnTo>
                  <a:pt x="116673" y="79921"/>
                </a:lnTo>
                <a:lnTo>
                  <a:pt x="118943" y="72456"/>
                </a:lnTo>
                <a:lnTo>
                  <a:pt x="118943" y="55037"/>
                </a:lnTo>
                <a:lnTo>
                  <a:pt x="116273" y="47572"/>
                </a:lnTo>
                <a:lnTo>
                  <a:pt x="112761" y="43620"/>
                </a:lnTo>
                <a:close/>
              </a:path>
              <a:path w="327025" h="114935">
                <a:moveTo>
                  <a:pt x="114938" y="2927"/>
                </a:moveTo>
                <a:lnTo>
                  <a:pt x="72086" y="2927"/>
                </a:lnTo>
                <a:lnTo>
                  <a:pt x="63810" y="51378"/>
                </a:lnTo>
                <a:lnTo>
                  <a:pt x="73688" y="52695"/>
                </a:lnTo>
                <a:lnTo>
                  <a:pt x="75290" y="50060"/>
                </a:lnTo>
                <a:lnTo>
                  <a:pt x="77426" y="47865"/>
                </a:lnTo>
                <a:lnTo>
                  <a:pt x="80229" y="46254"/>
                </a:lnTo>
                <a:lnTo>
                  <a:pt x="82899" y="44498"/>
                </a:lnTo>
                <a:lnTo>
                  <a:pt x="85970" y="43620"/>
                </a:lnTo>
                <a:lnTo>
                  <a:pt x="112761" y="43620"/>
                </a:lnTo>
                <a:lnTo>
                  <a:pt x="111200" y="41863"/>
                </a:lnTo>
                <a:lnTo>
                  <a:pt x="108931" y="39375"/>
                </a:lnTo>
                <a:lnTo>
                  <a:pt x="76091" y="39375"/>
                </a:lnTo>
                <a:lnTo>
                  <a:pt x="80630" y="13905"/>
                </a:lnTo>
                <a:lnTo>
                  <a:pt x="114938" y="13905"/>
                </a:lnTo>
                <a:lnTo>
                  <a:pt x="114938" y="2927"/>
                </a:lnTo>
                <a:close/>
              </a:path>
              <a:path w="327025" h="114935">
                <a:moveTo>
                  <a:pt x="99720" y="33373"/>
                </a:moveTo>
                <a:lnTo>
                  <a:pt x="86504" y="33373"/>
                </a:lnTo>
                <a:lnTo>
                  <a:pt x="81164" y="35276"/>
                </a:lnTo>
                <a:lnTo>
                  <a:pt x="76091" y="39375"/>
                </a:lnTo>
                <a:lnTo>
                  <a:pt x="108931" y="39375"/>
                </a:lnTo>
                <a:lnTo>
                  <a:pt x="105994" y="36154"/>
                </a:lnTo>
                <a:lnTo>
                  <a:pt x="99720" y="33373"/>
                </a:lnTo>
                <a:close/>
              </a:path>
              <a:path w="327025" h="114935">
                <a:moveTo>
                  <a:pt x="149780" y="82702"/>
                </a:moveTo>
                <a:lnTo>
                  <a:pt x="137632" y="82702"/>
                </a:lnTo>
                <a:lnTo>
                  <a:pt x="137632" y="96022"/>
                </a:lnTo>
                <a:lnTo>
                  <a:pt x="143773" y="96022"/>
                </a:lnTo>
                <a:lnTo>
                  <a:pt x="143639" y="99828"/>
                </a:lnTo>
                <a:lnTo>
                  <a:pt x="142972" y="102902"/>
                </a:lnTo>
                <a:lnTo>
                  <a:pt x="141904" y="104951"/>
                </a:lnTo>
                <a:lnTo>
                  <a:pt x="140836" y="107147"/>
                </a:lnTo>
                <a:lnTo>
                  <a:pt x="139234" y="108611"/>
                </a:lnTo>
                <a:lnTo>
                  <a:pt x="137098" y="109635"/>
                </a:lnTo>
                <a:lnTo>
                  <a:pt x="140035" y="114612"/>
                </a:lnTo>
                <a:lnTo>
                  <a:pt x="143372" y="113002"/>
                </a:lnTo>
                <a:lnTo>
                  <a:pt x="145775" y="110806"/>
                </a:lnTo>
                <a:lnTo>
                  <a:pt x="148979" y="104659"/>
                </a:lnTo>
                <a:lnTo>
                  <a:pt x="149780" y="100706"/>
                </a:lnTo>
                <a:lnTo>
                  <a:pt x="149780" y="82702"/>
                </a:lnTo>
                <a:close/>
              </a:path>
              <a:path w="327025" h="114935">
                <a:moveTo>
                  <a:pt x="206515" y="73334"/>
                </a:moveTo>
                <a:lnTo>
                  <a:pt x="195835" y="73334"/>
                </a:lnTo>
                <a:lnTo>
                  <a:pt x="195835" y="96022"/>
                </a:lnTo>
                <a:lnTo>
                  <a:pt x="206515" y="96022"/>
                </a:lnTo>
                <a:lnTo>
                  <a:pt x="206515" y="73334"/>
                </a:lnTo>
                <a:close/>
              </a:path>
              <a:path w="327025" h="114935">
                <a:moveTo>
                  <a:pt x="206515" y="1610"/>
                </a:moveTo>
                <a:lnTo>
                  <a:pt x="197971" y="1610"/>
                </a:lnTo>
                <a:lnTo>
                  <a:pt x="158590" y="62649"/>
                </a:lnTo>
                <a:lnTo>
                  <a:pt x="158590" y="73334"/>
                </a:lnTo>
                <a:lnTo>
                  <a:pt x="218129" y="73334"/>
                </a:lnTo>
                <a:lnTo>
                  <a:pt x="218129" y="62649"/>
                </a:lnTo>
                <a:lnTo>
                  <a:pt x="169003" y="62649"/>
                </a:lnTo>
                <a:lnTo>
                  <a:pt x="195835" y="20346"/>
                </a:lnTo>
                <a:lnTo>
                  <a:pt x="206515" y="20346"/>
                </a:lnTo>
                <a:lnTo>
                  <a:pt x="206515" y="1610"/>
                </a:lnTo>
                <a:close/>
              </a:path>
              <a:path w="327025" h="114935">
                <a:moveTo>
                  <a:pt x="206515" y="20346"/>
                </a:moveTo>
                <a:lnTo>
                  <a:pt x="195835" y="20346"/>
                </a:lnTo>
                <a:lnTo>
                  <a:pt x="195835" y="62649"/>
                </a:lnTo>
                <a:lnTo>
                  <a:pt x="206515" y="62649"/>
                </a:lnTo>
                <a:lnTo>
                  <a:pt x="206515" y="20346"/>
                </a:lnTo>
                <a:close/>
              </a:path>
              <a:path w="327025" h="114935">
                <a:moveTo>
                  <a:pt x="308237" y="0"/>
                </a:moveTo>
                <a:lnTo>
                  <a:pt x="299560" y="0"/>
                </a:lnTo>
                <a:lnTo>
                  <a:pt x="252570" y="99389"/>
                </a:lnTo>
                <a:lnTo>
                  <a:pt x="261247" y="99389"/>
                </a:lnTo>
                <a:lnTo>
                  <a:pt x="308237" y="0"/>
                </a:lnTo>
                <a:close/>
              </a:path>
              <a:path w="327025" h="114935">
                <a:moveTo>
                  <a:pt x="313310" y="49621"/>
                </a:moveTo>
                <a:lnTo>
                  <a:pt x="301963" y="49621"/>
                </a:lnTo>
                <a:lnTo>
                  <a:pt x="297424" y="51963"/>
                </a:lnTo>
                <a:lnTo>
                  <a:pt x="291283" y="61331"/>
                </a:lnTo>
                <a:lnTo>
                  <a:pt x="289682" y="67040"/>
                </a:lnTo>
                <a:lnTo>
                  <a:pt x="289724" y="82556"/>
                </a:lnTo>
                <a:lnTo>
                  <a:pt x="291550" y="88850"/>
                </a:lnTo>
                <a:lnTo>
                  <a:pt x="298492" y="97340"/>
                </a:lnTo>
                <a:lnTo>
                  <a:pt x="302764" y="99389"/>
                </a:lnTo>
                <a:lnTo>
                  <a:pt x="313176" y="99389"/>
                </a:lnTo>
                <a:lnTo>
                  <a:pt x="317715" y="97193"/>
                </a:lnTo>
                <a:lnTo>
                  <a:pt x="322563" y="91485"/>
                </a:lnTo>
                <a:lnTo>
                  <a:pt x="305567" y="91485"/>
                </a:lnTo>
                <a:lnTo>
                  <a:pt x="303431" y="90167"/>
                </a:lnTo>
                <a:lnTo>
                  <a:pt x="301696" y="87679"/>
                </a:lnTo>
                <a:lnTo>
                  <a:pt x="299827" y="85190"/>
                </a:lnTo>
                <a:lnTo>
                  <a:pt x="299026" y="80946"/>
                </a:lnTo>
                <a:lnTo>
                  <a:pt x="299104" y="67918"/>
                </a:lnTo>
                <a:lnTo>
                  <a:pt x="299827" y="63820"/>
                </a:lnTo>
                <a:lnTo>
                  <a:pt x="303298" y="58843"/>
                </a:lnTo>
                <a:lnTo>
                  <a:pt x="305434" y="57525"/>
                </a:lnTo>
                <a:lnTo>
                  <a:pt x="322736" y="57525"/>
                </a:lnTo>
                <a:lnTo>
                  <a:pt x="321320" y="55915"/>
                </a:lnTo>
                <a:lnTo>
                  <a:pt x="317849" y="51670"/>
                </a:lnTo>
                <a:lnTo>
                  <a:pt x="313310" y="49621"/>
                </a:lnTo>
                <a:close/>
              </a:path>
              <a:path w="327025" h="114935">
                <a:moveTo>
                  <a:pt x="322736" y="57525"/>
                </a:moveTo>
                <a:lnTo>
                  <a:pt x="310774" y="57525"/>
                </a:lnTo>
                <a:lnTo>
                  <a:pt x="313043" y="58696"/>
                </a:lnTo>
                <a:lnTo>
                  <a:pt x="316514" y="63673"/>
                </a:lnTo>
                <a:lnTo>
                  <a:pt x="317448" y="67918"/>
                </a:lnTo>
                <a:lnTo>
                  <a:pt x="317388" y="80946"/>
                </a:lnTo>
                <a:lnTo>
                  <a:pt x="316514" y="85190"/>
                </a:lnTo>
                <a:lnTo>
                  <a:pt x="313043" y="90167"/>
                </a:lnTo>
                <a:lnTo>
                  <a:pt x="310774" y="91485"/>
                </a:lnTo>
                <a:lnTo>
                  <a:pt x="322563" y="91485"/>
                </a:lnTo>
                <a:lnTo>
                  <a:pt x="324924" y="88704"/>
                </a:lnTo>
                <a:lnTo>
                  <a:pt x="326659" y="82556"/>
                </a:lnTo>
                <a:lnTo>
                  <a:pt x="326659" y="66308"/>
                </a:lnTo>
                <a:lnTo>
                  <a:pt x="324924" y="60014"/>
                </a:lnTo>
                <a:lnTo>
                  <a:pt x="322736" y="57525"/>
                </a:lnTo>
                <a:close/>
              </a:path>
              <a:path w="327025" h="114935">
                <a:moveTo>
                  <a:pt x="257643" y="0"/>
                </a:moveTo>
                <a:lnTo>
                  <a:pt x="246296" y="0"/>
                </a:lnTo>
                <a:lnTo>
                  <a:pt x="241891" y="2342"/>
                </a:lnTo>
                <a:lnTo>
                  <a:pt x="238820" y="7172"/>
                </a:lnTo>
                <a:lnTo>
                  <a:pt x="235750" y="11856"/>
                </a:lnTo>
                <a:lnTo>
                  <a:pt x="234148" y="17565"/>
                </a:lnTo>
                <a:lnTo>
                  <a:pt x="234187" y="32934"/>
                </a:lnTo>
                <a:lnTo>
                  <a:pt x="235883" y="39228"/>
                </a:lnTo>
                <a:lnTo>
                  <a:pt x="242825" y="47718"/>
                </a:lnTo>
                <a:lnTo>
                  <a:pt x="247097" y="49767"/>
                </a:lnTo>
                <a:lnTo>
                  <a:pt x="257509" y="49767"/>
                </a:lnTo>
                <a:lnTo>
                  <a:pt x="261915" y="47718"/>
                </a:lnTo>
                <a:lnTo>
                  <a:pt x="265519" y="43327"/>
                </a:lnTo>
                <a:lnTo>
                  <a:pt x="266762" y="41863"/>
                </a:lnTo>
                <a:lnTo>
                  <a:pt x="249900" y="41863"/>
                </a:lnTo>
                <a:lnTo>
                  <a:pt x="247764" y="40692"/>
                </a:lnTo>
                <a:lnTo>
                  <a:pt x="244294" y="35715"/>
                </a:lnTo>
                <a:lnTo>
                  <a:pt x="243493" y="31470"/>
                </a:lnTo>
                <a:lnTo>
                  <a:pt x="243568" y="18443"/>
                </a:lnTo>
                <a:lnTo>
                  <a:pt x="244294" y="14198"/>
                </a:lnTo>
                <a:lnTo>
                  <a:pt x="247764" y="9221"/>
                </a:lnTo>
                <a:lnTo>
                  <a:pt x="249900" y="7904"/>
                </a:lnTo>
                <a:lnTo>
                  <a:pt x="266895" y="7904"/>
                </a:lnTo>
                <a:lnTo>
                  <a:pt x="262048" y="2195"/>
                </a:lnTo>
                <a:lnTo>
                  <a:pt x="257643" y="0"/>
                </a:lnTo>
                <a:close/>
              </a:path>
              <a:path w="327025" h="114935">
                <a:moveTo>
                  <a:pt x="266895" y="7904"/>
                </a:moveTo>
                <a:lnTo>
                  <a:pt x="255107" y="7904"/>
                </a:lnTo>
                <a:lnTo>
                  <a:pt x="257242" y="9221"/>
                </a:lnTo>
                <a:lnTo>
                  <a:pt x="260847" y="14052"/>
                </a:lnTo>
                <a:lnTo>
                  <a:pt x="261594" y="17565"/>
                </a:lnTo>
                <a:lnTo>
                  <a:pt x="261719" y="31470"/>
                </a:lnTo>
                <a:lnTo>
                  <a:pt x="260847" y="35569"/>
                </a:lnTo>
                <a:lnTo>
                  <a:pt x="259111" y="38204"/>
                </a:lnTo>
                <a:lnTo>
                  <a:pt x="257376" y="40692"/>
                </a:lnTo>
                <a:lnTo>
                  <a:pt x="255240" y="41863"/>
                </a:lnTo>
                <a:lnTo>
                  <a:pt x="266762" y="41863"/>
                </a:lnTo>
                <a:lnTo>
                  <a:pt x="269123" y="39082"/>
                </a:lnTo>
                <a:lnTo>
                  <a:pt x="270992" y="32934"/>
                </a:lnTo>
                <a:lnTo>
                  <a:pt x="270992" y="16833"/>
                </a:lnTo>
                <a:lnTo>
                  <a:pt x="269257" y="10685"/>
                </a:lnTo>
                <a:lnTo>
                  <a:pt x="266895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4260" y="4980870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504" y="22249"/>
                </a:moveTo>
                <a:lnTo>
                  <a:pt x="21092" y="22249"/>
                </a:lnTo>
                <a:lnTo>
                  <a:pt x="21092" y="96022"/>
                </a:lnTo>
                <a:lnTo>
                  <a:pt x="31504" y="96022"/>
                </a:lnTo>
                <a:lnTo>
                  <a:pt x="31504" y="22249"/>
                </a:lnTo>
                <a:close/>
              </a:path>
              <a:path w="396875" h="114935">
                <a:moveTo>
                  <a:pt x="31504" y="1317"/>
                </a:moveTo>
                <a:lnTo>
                  <a:pt x="24829" y="1317"/>
                </a:lnTo>
                <a:lnTo>
                  <a:pt x="22960" y="5415"/>
                </a:lnTo>
                <a:lnTo>
                  <a:pt x="19757" y="9660"/>
                </a:lnTo>
                <a:lnTo>
                  <a:pt x="10946" y="18150"/>
                </a:lnTo>
                <a:lnTo>
                  <a:pt x="5740" y="21810"/>
                </a:lnTo>
                <a:lnTo>
                  <a:pt x="0" y="24883"/>
                </a:lnTo>
                <a:lnTo>
                  <a:pt x="0" y="36154"/>
                </a:lnTo>
                <a:lnTo>
                  <a:pt x="21092" y="22249"/>
                </a:lnTo>
                <a:lnTo>
                  <a:pt x="31504" y="22249"/>
                </a:lnTo>
                <a:lnTo>
                  <a:pt x="31504" y="1317"/>
                </a:lnTo>
                <a:close/>
              </a:path>
              <a:path w="396875" h="114935">
                <a:moveTo>
                  <a:pt x="94513" y="1317"/>
                </a:moveTo>
                <a:lnTo>
                  <a:pt x="83700" y="1317"/>
                </a:lnTo>
                <a:lnTo>
                  <a:pt x="78494" y="3073"/>
                </a:lnTo>
                <a:lnTo>
                  <a:pt x="62139" y="41456"/>
                </a:lnTo>
                <a:lnTo>
                  <a:pt x="61941" y="49475"/>
                </a:lnTo>
                <a:lnTo>
                  <a:pt x="62466" y="61825"/>
                </a:lnTo>
                <a:lnTo>
                  <a:pt x="81698" y="97486"/>
                </a:lnTo>
                <a:lnTo>
                  <a:pt x="96249" y="97486"/>
                </a:lnTo>
                <a:lnTo>
                  <a:pt x="101455" y="95583"/>
                </a:lnTo>
                <a:lnTo>
                  <a:pt x="109732" y="88264"/>
                </a:lnTo>
                <a:lnTo>
                  <a:pt x="109817" y="88118"/>
                </a:lnTo>
                <a:lnTo>
                  <a:pt x="85169" y="88118"/>
                </a:lnTo>
                <a:lnTo>
                  <a:pt x="81030" y="85483"/>
                </a:lnTo>
                <a:lnTo>
                  <a:pt x="72754" y="49475"/>
                </a:lnTo>
                <a:lnTo>
                  <a:pt x="73083" y="38746"/>
                </a:lnTo>
                <a:lnTo>
                  <a:pt x="84902" y="10831"/>
                </a:lnTo>
                <a:lnTo>
                  <a:pt x="109269" y="10831"/>
                </a:lnTo>
                <a:lnTo>
                  <a:pt x="108397" y="9368"/>
                </a:lnTo>
                <a:lnTo>
                  <a:pt x="105460" y="6440"/>
                </a:lnTo>
                <a:lnTo>
                  <a:pt x="98518" y="2342"/>
                </a:lnTo>
                <a:lnTo>
                  <a:pt x="94513" y="1317"/>
                </a:lnTo>
                <a:close/>
              </a:path>
              <a:path w="396875" h="114935">
                <a:moveTo>
                  <a:pt x="109269" y="10831"/>
                </a:moveTo>
                <a:lnTo>
                  <a:pt x="94780" y="10831"/>
                </a:lnTo>
                <a:lnTo>
                  <a:pt x="98919" y="13466"/>
                </a:lnTo>
                <a:lnTo>
                  <a:pt x="102122" y="18443"/>
                </a:lnTo>
                <a:lnTo>
                  <a:pt x="104302" y="23271"/>
                </a:lnTo>
                <a:lnTo>
                  <a:pt x="105844" y="30062"/>
                </a:lnTo>
                <a:lnTo>
                  <a:pt x="106754" y="38746"/>
                </a:lnTo>
                <a:lnTo>
                  <a:pt x="107062" y="49475"/>
                </a:lnTo>
                <a:lnTo>
                  <a:pt x="106759" y="60064"/>
                </a:lnTo>
                <a:lnTo>
                  <a:pt x="94780" y="88118"/>
                </a:lnTo>
                <a:lnTo>
                  <a:pt x="109817" y="88118"/>
                </a:lnTo>
                <a:lnTo>
                  <a:pt x="117875" y="49475"/>
                </a:lnTo>
                <a:lnTo>
                  <a:pt x="117777" y="38746"/>
                </a:lnTo>
                <a:lnTo>
                  <a:pt x="117341" y="32641"/>
                </a:lnTo>
                <a:lnTo>
                  <a:pt x="116006" y="27225"/>
                </a:lnTo>
                <a:lnTo>
                  <a:pt x="114804" y="21663"/>
                </a:lnTo>
                <a:lnTo>
                  <a:pt x="113069" y="16979"/>
                </a:lnTo>
                <a:lnTo>
                  <a:pt x="110666" y="13173"/>
                </a:lnTo>
                <a:lnTo>
                  <a:pt x="109269" y="10831"/>
                </a:lnTo>
                <a:close/>
              </a:path>
              <a:path w="396875" h="114935">
                <a:moveTo>
                  <a:pt x="164598" y="1317"/>
                </a:moveTo>
                <a:lnTo>
                  <a:pt x="153785" y="1317"/>
                </a:lnTo>
                <a:lnTo>
                  <a:pt x="148578" y="3073"/>
                </a:lnTo>
                <a:lnTo>
                  <a:pt x="132223" y="41456"/>
                </a:lnTo>
                <a:lnTo>
                  <a:pt x="132025" y="49475"/>
                </a:lnTo>
                <a:lnTo>
                  <a:pt x="132551" y="61825"/>
                </a:lnTo>
                <a:lnTo>
                  <a:pt x="151782" y="97486"/>
                </a:lnTo>
                <a:lnTo>
                  <a:pt x="166333" y="97486"/>
                </a:lnTo>
                <a:lnTo>
                  <a:pt x="171539" y="95583"/>
                </a:lnTo>
                <a:lnTo>
                  <a:pt x="179816" y="88264"/>
                </a:lnTo>
                <a:lnTo>
                  <a:pt x="179901" y="88118"/>
                </a:lnTo>
                <a:lnTo>
                  <a:pt x="155253" y="88118"/>
                </a:lnTo>
                <a:lnTo>
                  <a:pt x="151115" y="85483"/>
                </a:lnTo>
                <a:lnTo>
                  <a:pt x="142838" y="49475"/>
                </a:lnTo>
                <a:lnTo>
                  <a:pt x="143168" y="38746"/>
                </a:lnTo>
                <a:lnTo>
                  <a:pt x="154986" y="10831"/>
                </a:lnTo>
                <a:lnTo>
                  <a:pt x="179354" y="10831"/>
                </a:lnTo>
                <a:lnTo>
                  <a:pt x="178481" y="9368"/>
                </a:lnTo>
                <a:lnTo>
                  <a:pt x="175544" y="6440"/>
                </a:lnTo>
                <a:lnTo>
                  <a:pt x="168602" y="2342"/>
                </a:lnTo>
                <a:lnTo>
                  <a:pt x="164598" y="1317"/>
                </a:lnTo>
                <a:close/>
              </a:path>
              <a:path w="396875" h="114935">
                <a:moveTo>
                  <a:pt x="179354" y="10831"/>
                </a:moveTo>
                <a:lnTo>
                  <a:pt x="164865" y="10831"/>
                </a:lnTo>
                <a:lnTo>
                  <a:pt x="169003" y="13466"/>
                </a:lnTo>
                <a:lnTo>
                  <a:pt x="172207" y="18443"/>
                </a:lnTo>
                <a:lnTo>
                  <a:pt x="174387" y="23271"/>
                </a:lnTo>
                <a:lnTo>
                  <a:pt x="175928" y="30062"/>
                </a:lnTo>
                <a:lnTo>
                  <a:pt x="176838" y="38746"/>
                </a:lnTo>
                <a:lnTo>
                  <a:pt x="177146" y="49475"/>
                </a:lnTo>
                <a:lnTo>
                  <a:pt x="176844" y="60064"/>
                </a:lnTo>
                <a:lnTo>
                  <a:pt x="164865" y="88118"/>
                </a:lnTo>
                <a:lnTo>
                  <a:pt x="179901" y="88118"/>
                </a:lnTo>
                <a:lnTo>
                  <a:pt x="187959" y="49475"/>
                </a:lnTo>
                <a:lnTo>
                  <a:pt x="187862" y="38746"/>
                </a:lnTo>
                <a:lnTo>
                  <a:pt x="187425" y="32641"/>
                </a:lnTo>
                <a:lnTo>
                  <a:pt x="186090" y="27225"/>
                </a:lnTo>
                <a:lnTo>
                  <a:pt x="184889" y="21663"/>
                </a:lnTo>
                <a:lnTo>
                  <a:pt x="183153" y="16979"/>
                </a:lnTo>
                <a:lnTo>
                  <a:pt x="180750" y="13173"/>
                </a:lnTo>
                <a:lnTo>
                  <a:pt x="179354" y="10831"/>
                </a:lnTo>
                <a:close/>
              </a:path>
              <a:path w="396875" h="114935">
                <a:moveTo>
                  <a:pt x="219731" y="82702"/>
                </a:moveTo>
                <a:lnTo>
                  <a:pt x="207716" y="82702"/>
                </a:lnTo>
                <a:lnTo>
                  <a:pt x="207716" y="96022"/>
                </a:lnTo>
                <a:lnTo>
                  <a:pt x="213857" y="96022"/>
                </a:lnTo>
                <a:lnTo>
                  <a:pt x="213590" y="99828"/>
                </a:lnTo>
                <a:lnTo>
                  <a:pt x="207049" y="109635"/>
                </a:lnTo>
                <a:lnTo>
                  <a:pt x="209986" y="114612"/>
                </a:lnTo>
                <a:lnTo>
                  <a:pt x="219731" y="100706"/>
                </a:lnTo>
                <a:lnTo>
                  <a:pt x="219731" y="82702"/>
                </a:lnTo>
                <a:close/>
              </a:path>
              <a:path w="396875" h="114935">
                <a:moveTo>
                  <a:pt x="264718" y="1317"/>
                </a:moveTo>
                <a:lnTo>
                  <a:pt x="253905" y="1317"/>
                </a:lnTo>
                <a:lnTo>
                  <a:pt x="248699" y="3073"/>
                </a:lnTo>
                <a:lnTo>
                  <a:pt x="232344" y="41456"/>
                </a:lnTo>
                <a:lnTo>
                  <a:pt x="232146" y="49475"/>
                </a:lnTo>
                <a:lnTo>
                  <a:pt x="232671" y="61825"/>
                </a:lnTo>
                <a:lnTo>
                  <a:pt x="251903" y="97486"/>
                </a:lnTo>
                <a:lnTo>
                  <a:pt x="266454" y="97486"/>
                </a:lnTo>
                <a:lnTo>
                  <a:pt x="271660" y="95583"/>
                </a:lnTo>
                <a:lnTo>
                  <a:pt x="279936" y="88264"/>
                </a:lnTo>
                <a:lnTo>
                  <a:pt x="280022" y="88118"/>
                </a:lnTo>
                <a:lnTo>
                  <a:pt x="255374" y="88118"/>
                </a:lnTo>
                <a:lnTo>
                  <a:pt x="251235" y="85483"/>
                </a:lnTo>
                <a:lnTo>
                  <a:pt x="242959" y="49475"/>
                </a:lnTo>
                <a:lnTo>
                  <a:pt x="243288" y="38746"/>
                </a:lnTo>
                <a:lnTo>
                  <a:pt x="255107" y="10831"/>
                </a:lnTo>
                <a:lnTo>
                  <a:pt x="279474" y="10831"/>
                </a:lnTo>
                <a:lnTo>
                  <a:pt x="278602" y="9368"/>
                </a:lnTo>
                <a:lnTo>
                  <a:pt x="275665" y="6440"/>
                </a:lnTo>
                <a:lnTo>
                  <a:pt x="268723" y="2342"/>
                </a:lnTo>
                <a:lnTo>
                  <a:pt x="264718" y="1317"/>
                </a:lnTo>
                <a:close/>
              </a:path>
              <a:path w="396875" h="114935">
                <a:moveTo>
                  <a:pt x="279474" y="10831"/>
                </a:moveTo>
                <a:lnTo>
                  <a:pt x="264985" y="10831"/>
                </a:lnTo>
                <a:lnTo>
                  <a:pt x="269123" y="13466"/>
                </a:lnTo>
                <a:lnTo>
                  <a:pt x="272327" y="18443"/>
                </a:lnTo>
                <a:lnTo>
                  <a:pt x="274507" y="23271"/>
                </a:lnTo>
                <a:lnTo>
                  <a:pt x="276048" y="30062"/>
                </a:lnTo>
                <a:lnTo>
                  <a:pt x="276958" y="38746"/>
                </a:lnTo>
                <a:lnTo>
                  <a:pt x="277267" y="49475"/>
                </a:lnTo>
                <a:lnTo>
                  <a:pt x="276964" y="60064"/>
                </a:lnTo>
                <a:lnTo>
                  <a:pt x="264985" y="88118"/>
                </a:lnTo>
                <a:lnTo>
                  <a:pt x="280022" y="88118"/>
                </a:lnTo>
                <a:lnTo>
                  <a:pt x="288080" y="49475"/>
                </a:lnTo>
                <a:lnTo>
                  <a:pt x="287982" y="38746"/>
                </a:lnTo>
                <a:lnTo>
                  <a:pt x="287546" y="32641"/>
                </a:lnTo>
                <a:lnTo>
                  <a:pt x="286211" y="27225"/>
                </a:lnTo>
                <a:lnTo>
                  <a:pt x="285009" y="21663"/>
                </a:lnTo>
                <a:lnTo>
                  <a:pt x="283274" y="16979"/>
                </a:lnTo>
                <a:lnTo>
                  <a:pt x="280871" y="13173"/>
                </a:lnTo>
                <a:lnTo>
                  <a:pt x="279474" y="10831"/>
                </a:lnTo>
                <a:close/>
              </a:path>
              <a:path w="396875" h="114935">
                <a:moveTo>
                  <a:pt x="378188" y="0"/>
                </a:moveTo>
                <a:lnTo>
                  <a:pt x="369644" y="0"/>
                </a:lnTo>
                <a:lnTo>
                  <a:pt x="322521" y="99389"/>
                </a:lnTo>
                <a:lnTo>
                  <a:pt x="331332" y="99389"/>
                </a:lnTo>
                <a:lnTo>
                  <a:pt x="378188" y="0"/>
                </a:lnTo>
                <a:close/>
              </a:path>
              <a:path w="396875" h="114935">
                <a:moveTo>
                  <a:pt x="383394" y="49621"/>
                </a:moveTo>
                <a:lnTo>
                  <a:pt x="371914" y="49621"/>
                </a:lnTo>
                <a:lnTo>
                  <a:pt x="367509" y="51963"/>
                </a:lnTo>
                <a:lnTo>
                  <a:pt x="364438" y="56647"/>
                </a:lnTo>
                <a:lnTo>
                  <a:pt x="361234" y="61331"/>
                </a:lnTo>
                <a:lnTo>
                  <a:pt x="359766" y="67040"/>
                </a:lnTo>
                <a:lnTo>
                  <a:pt x="359805" y="82556"/>
                </a:lnTo>
                <a:lnTo>
                  <a:pt x="361501" y="88850"/>
                </a:lnTo>
                <a:lnTo>
                  <a:pt x="368443" y="97340"/>
                </a:lnTo>
                <a:lnTo>
                  <a:pt x="372848" y="99389"/>
                </a:lnTo>
                <a:lnTo>
                  <a:pt x="383261" y="99389"/>
                </a:lnTo>
                <a:lnTo>
                  <a:pt x="387666" y="97193"/>
                </a:lnTo>
                <a:lnTo>
                  <a:pt x="392513" y="91485"/>
                </a:lnTo>
                <a:lnTo>
                  <a:pt x="375652" y="91485"/>
                </a:lnTo>
                <a:lnTo>
                  <a:pt x="373382" y="90167"/>
                </a:lnTo>
                <a:lnTo>
                  <a:pt x="369911" y="85190"/>
                </a:lnTo>
                <a:lnTo>
                  <a:pt x="368977" y="80946"/>
                </a:lnTo>
                <a:lnTo>
                  <a:pt x="369067" y="67918"/>
                </a:lnTo>
                <a:lnTo>
                  <a:pt x="369911" y="63820"/>
                </a:lnTo>
                <a:lnTo>
                  <a:pt x="371615" y="61185"/>
                </a:lnTo>
                <a:lnTo>
                  <a:pt x="373249" y="58843"/>
                </a:lnTo>
                <a:lnTo>
                  <a:pt x="375518" y="57525"/>
                </a:lnTo>
                <a:lnTo>
                  <a:pt x="392765" y="57525"/>
                </a:lnTo>
                <a:lnTo>
                  <a:pt x="387800" y="51670"/>
                </a:lnTo>
                <a:lnTo>
                  <a:pt x="383394" y="49621"/>
                </a:lnTo>
                <a:close/>
              </a:path>
              <a:path w="396875" h="114935">
                <a:moveTo>
                  <a:pt x="392765" y="57525"/>
                </a:moveTo>
                <a:lnTo>
                  <a:pt x="380858" y="57525"/>
                </a:lnTo>
                <a:lnTo>
                  <a:pt x="382994" y="58696"/>
                </a:lnTo>
                <a:lnTo>
                  <a:pt x="384839" y="61331"/>
                </a:lnTo>
                <a:lnTo>
                  <a:pt x="386598" y="63673"/>
                </a:lnTo>
                <a:lnTo>
                  <a:pt x="387233" y="67040"/>
                </a:lnTo>
                <a:lnTo>
                  <a:pt x="387347" y="80946"/>
                </a:lnTo>
                <a:lnTo>
                  <a:pt x="386598" y="85190"/>
                </a:lnTo>
                <a:lnTo>
                  <a:pt x="384729" y="87679"/>
                </a:lnTo>
                <a:lnTo>
                  <a:pt x="382994" y="90167"/>
                </a:lnTo>
                <a:lnTo>
                  <a:pt x="380858" y="91485"/>
                </a:lnTo>
                <a:lnTo>
                  <a:pt x="392513" y="91485"/>
                </a:lnTo>
                <a:lnTo>
                  <a:pt x="394875" y="88704"/>
                </a:lnTo>
                <a:lnTo>
                  <a:pt x="396744" y="82556"/>
                </a:lnTo>
                <a:lnTo>
                  <a:pt x="396744" y="66308"/>
                </a:lnTo>
                <a:lnTo>
                  <a:pt x="394875" y="60014"/>
                </a:lnTo>
                <a:lnTo>
                  <a:pt x="392765" y="57525"/>
                </a:lnTo>
                <a:close/>
              </a:path>
              <a:path w="396875" h="114935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172"/>
                </a:lnTo>
                <a:lnTo>
                  <a:pt x="305701" y="11856"/>
                </a:lnTo>
                <a:lnTo>
                  <a:pt x="304232" y="17565"/>
                </a:lnTo>
                <a:lnTo>
                  <a:pt x="304272" y="32934"/>
                </a:lnTo>
                <a:lnTo>
                  <a:pt x="305968" y="39228"/>
                </a:lnTo>
                <a:lnTo>
                  <a:pt x="309439" y="43473"/>
                </a:lnTo>
                <a:lnTo>
                  <a:pt x="312776" y="47718"/>
                </a:lnTo>
                <a:lnTo>
                  <a:pt x="317181" y="49767"/>
                </a:lnTo>
                <a:lnTo>
                  <a:pt x="327594" y="49767"/>
                </a:lnTo>
                <a:lnTo>
                  <a:pt x="331999" y="47718"/>
                </a:lnTo>
                <a:lnTo>
                  <a:pt x="335603" y="43327"/>
                </a:lnTo>
                <a:lnTo>
                  <a:pt x="336846" y="41863"/>
                </a:lnTo>
                <a:lnTo>
                  <a:pt x="319985" y="41863"/>
                </a:lnTo>
                <a:lnTo>
                  <a:pt x="317715" y="40692"/>
                </a:lnTo>
                <a:lnTo>
                  <a:pt x="315980" y="38204"/>
                </a:lnTo>
                <a:lnTo>
                  <a:pt x="314378" y="35715"/>
                </a:lnTo>
                <a:lnTo>
                  <a:pt x="313443" y="31470"/>
                </a:lnTo>
                <a:lnTo>
                  <a:pt x="313531" y="18443"/>
                </a:lnTo>
                <a:lnTo>
                  <a:pt x="314378" y="14198"/>
                </a:lnTo>
                <a:lnTo>
                  <a:pt x="315980" y="11710"/>
                </a:lnTo>
                <a:lnTo>
                  <a:pt x="317715" y="9221"/>
                </a:lnTo>
                <a:lnTo>
                  <a:pt x="319985" y="7904"/>
                </a:lnTo>
                <a:lnTo>
                  <a:pt x="336846" y="7904"/>
                </a:lnTo>
                <a:lnTo>
                  <a:pt x="335603" y="6440"/>
                </a:lnTo>
                <a:lnTo>
                  <a:pt x="332133" y="2195"/>
                </a:lnTo>
                <a:lnTo>
                  <a:pt x="327594" y="0"/>
                </a:lnTo>
                <a:close/>
              </a:path>
              <a:path w="396875" h="114935">
                <a:moveTo>
                  <a:pt x="336846" y="7904"/>
                </a:moveTo>
                <a:lnTo>
                  <a:pt x="325191" y="7904"/>
                </a:lnTo>
                <a:lnTo>
                  <a:pt x="327327" y="9221"/>
                </a:lnTo>
                <a:lnTo>
                  <a:pt x="329179" y="11856"/>
                </a:lnTo>
                <a:lnTo>
                  <a:pt x="330931" y="14052"/>
                </a:lnTo>
                <a:lnTo>
                  <a:pt x="331572" y="17565"/>
                </a:lnTo>
                <a:lnTo>
                  <a:pt x="331679" y="31470"/>
                </a:lnTo>
                <a:lnTo>
                  <a:pt x="330931" y="35569"/>
                </a:lnTo>
                <a:lnTo>
                  <a:pt x="329196" y="38204"/>
                </a:lnTo>
                <a:lnTo>
                  <a:pt x="327460" y="40692"/>
                </a:lnTo>
                <a:lnTo>
                  <a:pt x="325191" y="41863"/>
                </a:lnTo>
                <a:lnTo>
                  <a:pt x="336846" y="41863"/>
                </a:lnTo>
                <a:lnTo>
                  <a:pt x="339208" y="39082"/>
                </a:lnTo>
                <a:lnTo>
                  <a:pt x="340943" y="32934"/>
                </a:lnTo>
                <a:lnTo>
                  <a:pt x="340943" y="16833"/>
                </a:lnTo>
                <a:lnTo>
                  <a:pt x="339208" y="10685"/>
                </a:lnTo>
                <a:lnTo>
                  <a:pt x="336846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69265" y="4980870"/>
            <a:ext cx="334645" cy="114935"/>
          </a:xfrm>
          <a:custGeom>
            <a:avLst/>
            <a:gdLst/>
            <a:ahLst/>
            <a:cxnLst/>
            <a:rect l="l" t="t" r="r" b="b"/>
            <a:pathLst>
              <a:path w="334645" h="114935">
                <a:moveTo>
                  <a:pt x="55800" y="2781"/>
                </a:moveTo>
                <a:lnTo>
                  <a:pt x="0" y="2781"/>
                </a:lnTo>
                <a:lnTo>
                  <a:pt x="0" y="13905"/>
                </a:lnTo>
                <a:lnTo>
                  <a:pt x="42317" y="13905"/>
                </a:lnTo>
                <a:lnTo>
                  <a:pt x="38287" y="19253"/>
                </a:lnTo>
                <a:lnTo>
                  <a:pt x="20775" y="53592"/>
                </a:lnTo>
                <a:lnTo>
                  <a:pt x="12147" y="96022"/>
                </a:lnTo>
                <a:lnTo>
                  <a:pt x="23094" y="96022"/>
                </a:lnTo>
                <a:lnTo>
                  <a:pt x="23645" y="89072"/>
                </a:lnTo>
                <a:lnTo>
                  <a:pt x="24496" y="82464"/>
                </a:lnTo>
                <a:lnTo>
                  <a:pt x="35734" y="45372"/>
                </a:lnTo>
                <a:lnTo>
                  <a:pt x="55800" y="11856"/>
                </a:lnTo>
                <a:lnTo>
                  <a:pt x="55800" y="2781"/>
                </a:lnTo>
                <a:close/>
              </a:path>
              <a:path w="334645" h="114935">
                <a:moveTo>
                  <a:pt x="80096" y="69528"/>
                </a:moveTo>
                <a:lnTo>
                  <a:pt x="69550" y="71138"/>
                </a:lnTo>
                <a:lnTo>
                  <a:pt x="70217" y="78896"/>
                </a:lnTo>
                <a:lnTo>
                  <a:pt x="73154" y="85190"/>
                </a:lnTo>
                <a:lnTo>
                  <a:pt x="78094" y="90167"/>
                </a:lnTo>
                <a:lnTo>
                  <a:pt x="83166" y="95144"/>
                </a:lnTo>
                <a:lnTo>
                  <a:pt x="89440" y="97632"/>
                </a:lnTo>
                <a:lnTo>
                  <a:pt x="105193" y="97632"/>
                </a:lnTo>
                <a:lnTo>
                  <a:pt x="112134" y="94851"/>
                </a:lnTo>
                <a:lnTo>
                  <a:pt x="118590" y="88118"/>
                </a:lnTo>
                <a:lnTo>
                  <a:pt x="92778" y="88118"/>
                </a:lnTo>
                <a:lnTo>
                  <a:pt x="89174" y="86654"/>
                </a:lnTo>
                <a:lnTo>
                  <a:pt x="83300" y="80799"/>
                </a:lnTo>
                <a:lnTo>
                  <a:pt x="81297" y="76115"/>
                </a:lnTo>
                <a:lnTo>
                  <a:pt x="80096" y="69528"/>
                </a:lnTo>
                <a:close/>
              </a:path>
              <a:path w="334645" h="114935">
                <a:moveTo>
                  <a:pt x="119610" y="49914"/>
                </a:moveTo>
                <a:lnTo>
                  <a:pt x="102790" y="49914"/>
                </a:lnTo>
                <a:lnTo>
                  <a:pt x="106795" y="51670"/>
                </a:lnTo>
                <a:lnTo>
                  <a:pt x="109999" y="55183"/>
                </a:lnTo>
                <a:lnTo>
                  <a:pt x="113069" y="58696"/>
                </a:lnTo>
                <a:lnTo>
                  <a:pt x="114671" y="63088"/>
                </a:lnTo>
                <a:lnTo>
                  <a:pt x="114671" y="73920"/>
                </a:lnTo>
                <a:lnTo>
                  <a:pt x="112935" y="78604"/>
                </a:lnTo>
                <a:lnTo>
                  <a:pt x="109598" y="82409"/>
                </a:lnTo>
                <a:lnTo>
                  <a:pt x="106127" y="86215"/>
                </a:lnTo>
                <a:lnTo>
                  <a:pt x="101855" y="88118"/>
                </a:lnTo>
                <a:lnTo>
                  <a:pt x="118590" y="88118"/>
                </a:lnTo>
                <a:lnTo>
                  <a:pt x="123081" y="83434"/>
                </a:lnTo>
                <a:lnTo>
                  <a:pt x="125884" y="76408"/>
                </a:lnTo>
                <a:lnTo>
                  <a:pt x="125884" y="62063"/>
                </a:lnTo>
                <a:lnTo>
                  <a:pt x="124416" y="56940"/>
                </a:lnTo>
                <a:lnTo>
                  <a:pt x="119610" y="49914"/>
                </a:lnTo>
                <a:close/>
              </a:path>
              <a:path w="334645" h="114935">
                <a:moveTo>
                  <a:pt x="92244" y="41131"/>
                </a:moveTo>
                <a:lnTo>
                  <a:pt x="91576" y="41131"/>
                </a:lnTo>
                <a:lnTo>
                  <a:pt x="90375" y="51378"/>
                </a:lnTo>
                <a:lnTo>
                  <a:pt x="93312" y="50499"/>
                </a:lnTo>
                <a:lnTo>
                  <a:pt x="95848" y="49914"/>
                </a:lnTo>
                <a:lnTo>
                  <a:pt x="119610" y="49914"/>
                </a:lnTo>
                <a:lnTo>
                  <a:pt x="118809" y="48743"/>
                </a:lnTo>
                <a:lnTo>
                  <a:pt x="114938" y="46108"/>
                </a:lnTo>
                <a:lnTo>
                  <a:pt x="109865" y="44791"/>
                </a:lnTo>
                <a:lnTo>
                  <a:pt x="113736" y="42888"/>
                </a:lnTo>
                <a:lnTo>
                  <a:pt x="115531" y="41278"/>
                </a:lnTo>
                <a:lnTo>
                  <a:pt x="92911" y="41278"/>
                </a:lnTo>
                <a:lnTo>
                  <a:pt x="92244" y="41131"/>
                </a:lnTo>
                <a:close/>
              </a:path>
              <a:path w="334645" h="114935">
                <a:moveTo>
                  <a:pt x="116868" y="10685"/>
                </a:moveTo>
                <a:lnTo>
                  <a:pt x="100921" y="10685"/>
                </a:lnTo>
                <a:lnTo>
                  <a:pt x="104258" y="12149"/>
                </a:lnTo>
                <a:lnTo>
                  <a:pt x="106928" y="14930"/>
                </a:lnTo>
                <a:lnTo>
                  <a:pt x="109465" y="17711"/>
                </a:lnTo>
                <a:lnTo>
                  <a:pt x="110800" y="21224"/>
                </a:lnTo>
                <a:lnTo>
                  <a:pt x="110800" y="30885"/>
                </a:lnTo>
                <a:lnTo>
                  <a:pt x="109064" y="34837"/>
                </a:lnTo>
                <a:lnTo>
                  <a:pt x="105460" y="37325"/>
                </a:lnTo>
                <a:lnTo>
                  <a:pt x="101855" y="39960"/>
                </a:lnTo>
                <a:lnTo>
                  <a:pt x="97717" y="41278"/>
                </a:lnTo>
                <a:lnTo>
                  <a:pt x="115531" y="41278"/>
                </a:lnTo>
                <a:lnTo>
                  <a:pt x="116673" y="40253"/>
                </a:lnTo>
                <a:lnTo>
                  <a:pt x="120678" y="33520"/>
                </a:lnTo>
                <a:lnTo>
                  <a:pt x="121613" y="29860"/>
                </a:lnTo>
                <a:lnTo>
                  <a:pt x="121536" y="21224"/>
                </a:lnTo>
                <a:lnTo>
                  <a:pt x="120545" y="17418"/>
                </a:lnTo>
                <a:lnTo>
                  <a:pt x="118409" y="13612"/>
                </a:lnTo>
                <a:lnTo>
                  <a:pt x="116868" y="10685"/>
                </a:lnTo>
                <a:close/>
              </a:path>
              <a:path w="334645" h="114935">
                <a:moveTo>
                  <a:pt x="101054" y="1317"/>
                </a:moveTo>
                <a:lnTo>
                  <a:pt x="89574" y="1317"/>
                </a:lnTo>
                <a:lnTo>
                  <a:pt x="83967" y="3366"/>
                </a:lnTo>
                <a:lnTo>
                  <a:pt x="79428" y="7757"/>
                </a:lnTo>
                <a:lnTo>
                  <a:pt x="74756" y="12002"/>
                </a:lnTo>
                <a:lnTo>
                  <a:pt x="71819" y="18004"/>
                </a:lnTo>
                <a:lnTo>
                  <a:pt x="70618" y="25615"/>
                </a:lnTo>
                <a:lnTo>
                  <a:pt x="81297" y="27665"/>
                </a:lnTo>
                <a:lnTo>
                  <a:pt x="81965" y="22102"/>
                </a:lnTo>
                <a:lnTo>
                  <a:pt x="83700" y="17857"/>
                </a:lnTo>
                <a:lnTo>
                  <a:pt x="86504" y="14930"/>
                </a:lnTo>
                <a:lnTo>
                  <a:pt x="89307" y="12149"/>
                </a:lnTo>
                <a:lnTo>
                  <a:pt x="92644" y="10685"/>
                </a:lnTo>
                <a:lnTo>
                  <a:pt x="116868" y="10685"/>
                </a:lnTo>
                <a:lnTo>
                  <a:pt x="116406" y="9807"/>
                </a:lnTo>
                <a:lnTo>
                  <a:pt x="113336" y="6879"/>
                </a:lnTo>
                <a:lnTo>
                  <a:pt x="109465" y="4684"/>
                </a:lnTo>
                <a:lnTo>
                  <a:pt x="105460" y="2342"/>
                </a:lnTo>
                <a:lnTo>
                  <a:pt x="101054" y="1317"/>
                </a:lnTo>
                <a:close/>
              </a:path>
              <a:path w="334645" h="114935">
                <a:moveTo>
                  <a:pt x="157255" y="82702"/>
                </a:moveTo>
                <a:lnTo>
                  <a:pt x="145241" y="82702"/>
                </a:lnTo>
                <a:lnTo>
                  <a:pt x="145241" y="96022"/>
                </a:lnTo>
                <a:lnTo>
                  <a:pt x="151382" y="96022"/>
                </a:lnTo>
                <a:lnTo>
                  <a:pt x="151115" y="99828"/>
                </a:lnTo>
                <a:lnTo>
                  <a:pt x="144574" y="109635"/>
                </a:lnTo>
                <a:lnTo>
                  <a:pt x="147510" y="114612"/>
                </a:lnTo>
                <a:lnTo>
                  <a:pt x="157255" y="100706"/>
                </a:lnTo>
                <a:lnTo>
                  <a:pt x="157255" y="82702"/>
                </a:lnTo>
                <a:close/>
              </a:path>
              <a:path w="334645" h="114935">
                <a:moveTo>
                  <a:pt x="181418" y="73188"/>
                </a:moveTo>
                <a:lnTo>
                  <a:pt x="171139" y="74212"/>
                </a:lnTo>
                <a:lnTo>
                  <a:pt x="172073" y="81677"/>
                </a:lnTo>
                <a:lnTo>
                  <a:pt x="174610" y="87386"/>
                </a:lnTo>
                <a:lnTo>
                  <a:pt x="178881" y="91338"/>
                </a:lnTo>
                <a:lnTo>
                  <a:pt x="183153" y="95437"/>
                </a:lnTo>
                <a:lnTo>
                  <a:pt x="188627" y="97486"/>
                </a:lnTo>
                <a:lnTo>
                  <a:pt x="201709" y="97486"/>
                </a:lnTo>
                <a:lnTo>
                  <a:pt x="207182" y="95583"/>
                </a:lnTo>
                <a:lnTo>
                  <a:pt x="211988" y="91924"/>
                </a:lnTo>
                <a:lnTo>
                  <a:pt x="216660" y="88264"/>
                </a:lnTo>
                <a:lnTo>
                  <a:pt x="216758" y="88118"/>
                </a:lnTo>
                <a:lnTo>
                  <a:pt x="191830" y="88118"/>
                </a:lnTo>
                <a:lnTo>
                  <a:pt x="188760" y="86947"/>
                </a:lnTo>
                <a:lnTo>
                  <a:pt x="186357" y="84605"/>
                </a:lnTo>
                <a:lnTo>
                  <a:pt x="183821" y="82263"/>
                </a:lnTo>
                <a:lnTo>
                  <a:pt x="182219" y="78457"/>
                </a:lnTo>
                <a:lnTo>
                  <a:pt x="181418" y="73188"/>
                </a:lnTo>
                <a:close/>
              </a:path>
              <a:path w="334645" h="114935">
                <a:moveTo>
                  <a:pt x="226015" y="51524"/>
                </a:moveTo>
                <a:lnTo>
                  <a:pt x="215592" y="51524"/>
                </a:lnTo>
                <a:lnTo>
                  <a:pt x="215592" y="58696"/>
                </a:lnTo>
                <a:lnTo>
                  <a:pt x="215058" y="63380"/>
                </a:lnTo>
                <a:lnTo>
                  <a:pt x="198772" y="88118"/>
                </a:lnTo>
                <a:lnTo>
                  <a:pt x="216758" y="88118"/>
                </a:lnTo>
                <a:lnTo>
                  <a:pt x="225894" y="55622"/>
                </a:lnTo>
                <a:lnTo>
                  <a:pt x="226015" y="51524"/>
                </a:lnTo>
                <a:close/>
              </a:path>
              <a:path w="334645" h="114935">
                <a:moveTo>
                  <a:pt x="202243" y="1317"/>
                </a:moveTo>
                <a:lnTo>
                  <a:pt x="189027" y="1317"/>
                </a:lnTo>
                <a:lnTo>
                  <a:pt x="182486" y="4244"/>
                </a:lnTo>
                <a:lnTo>
                  <a:pt x="172207" y="15808"/>
                </a:lnTo>
                <a:lnTo>
                  <a:pt x="169670" y="23566"/>
                </a:lnTo>
                <a:lnTo>
                  <a:pt x="169670" y="42449"/>
                </a:lnTo>
                <a:lnTo>
                  <a:pt x="172073" y="49914"/>
                </a:lnTo>
                <a:lnTo>
                  <a:pt x="177013" y="55622"/>
                </a:lnTo>
                <a:lnTo>
                  <a:pt x="181952" y="61185"/>
                </a:lnTo>
                <a:lnTo>
                  <a:pt x="187959" y="64112"/>
                </a:lnTo>
                <a:lnTo>
                  <a:pt x="199440" y="64112"/>
                </a:lnTo>
                <a:lnTo>
                  <a:pt x="214391" y="53720"/>
                </a:lnTo>
                <a:lnTo>
                  <a:pt x="192898" y="53720"/>
                </a:lnTo>
                <a:lnTo>
                  <a:pt x="188760" y="51817"/>
                </a:lnTo>
                <a:lnTo>
                  <a:pt x="185423" y="48157"/>
                </a:lnTo>
                <a:lnTo>
                  <a:pt x="182085" y="44352"/>
                </a:lnTo>
                <a:lnTo>
                  <a:pt x="180483" y="39521"/>
                </a:lnTo>
                <a:lnTo>
                  <a:pt x="180483" y="26786"/>
                </a:lnTo>
                <a:lnTo>
                  <a:pt x="182219" y="21370"/>
                </a:lnTo>
                <a:lnTo>
                  <a:pt x="185690" y="17126"/>
                </a:lnTo>
                <a:lnTo>
                  <a:pt x="189161" y="13027"/>
                </a:lnTo>
                <a:lnTo>
                  <a:pt x="193299" y="10831"/>
                </a:lnTo>
                <a:lnTo>
                  <a:pt x="217510" y="10831"/>
                </a:lnTo>
                <a:lnTo>
                  <a:pt x="216527" y="9514"/>
                </a:lnTo>
                <a:lnTo>
                  <a:pt x="211988" y="6294"/>
                </a:lnTo>
                <a:lnTo>
                  <a:pt x="207316" y="2927"/>
                </a:lnTo>
                <a:lnTo>
                  <a:pt x="202243" y="1317"/>
                </a:lnTo>
                <a:close/>
              </a:path>
              <a:path w="334645" h="114935">
                <a:moveTo>
                  <a:pt x="217510" y="10831"/>
                </a:moveTo>
                <a:lnTo>
                  <a:pt x="202510" y="10831"/>
                </a:lnTo>
                <a:lnTo>
                  <a:pt x="206381" y="12881"/>
                </a:lnTo>
                <a:lnTo>
                  <a:pt x="209585" y="16686"/>
                </a:lnTo>
                <a:lnTo>
                  <a:pt x="212789" y="20639"/>
                </a:lnTo>
                <a:lnTo>
                  <a:pt x="214391" y="25908"/>
                </a:lnTo>
                <a:lnTo>
                  <a:pt x="214391" y="39082"/>
                </a:lnTo>
                <a:lnTo>
                  <a:pt x="212789" y="44352"/>
                </a:lnTo>
                <a:lnTo>
                  <a:pt x="209719" y="48157"/>
                </a:lnTo>
                <a:lnTo>
                  <a:pt x="206515" y="51817"/>
                </a:lnTo>
                <a:lnTo>
                  <a:pt x="202510" y="53720"/>
                </a:lnTo>
                <a:lnTo>
                  <a:pt x="214391" y="53720"/>
                </a:lnTo>
                <a:lnTo>
                  <a:pt x="215592" y="51524"/>
                </a:lnTo>
                <a:lnTo>
                  <a:pt x="226015" y="51524"/>
                </a:lnTo>
                <a:lnTo>
                  <a:pt x="225913" y="38686"/>
                </a:lnTo>
                <a:lnTo>
                  <a:pt x="225237" y="31562"/>
                </a:lnTo>
                <a:lnTo>
                  <a:pt x="224111" y="25453"/>
                </a:lnTo>
                <a:lnTo>
                  <a:pt x="222534" y="20346"/>
                </a:lnTo>
                <a:lnTo>
                  <a:pt x="220131" y="14344"/>
                </a:lnTo>
                <a:lnTo>
                  <a:pt x="217510" y="10831"/>
                </a:lnTo>
                <a:close/>
              </a:path>
              <a:path w="334645" h="114935">
                <a:moveTo>
                  <a:pt x="315713" y="0"/>
                </a:moveTo>
                <a:lnTo>
                  <a:pt x="307169" y="0"/>
                </a:lnTo>
                <a:lnTo>
                  <a:pt x="260046" y="99389"/>
                </a:lnTo>
                <a:lnTo>
                  <a:pt x="268856" y="99389"/>
                </a:lnTo>
                <a:lnTo>
                  <a:pt x="315713" y="0"/>
                </a:lnTo>
                <a:close/>
              </a:path>
              <a:path w="334645" h="114935">
                <a:moveTo>
                  <a:pt x="320919" y="49621"/>
                </a:moveTo>
                <a:lnTo>
                  <a:pt x="309439" y="49621"/>
                </a:lnTo>
                <a:lnTo>
                  <a:pt x="305033" y="51963"/>
                </a:lnTo>
                <a:lnTo>
                  <a:pt x="301963" y="56647"/>
                </a:lnTo>
                <a:lnTo>
                  <a:pt x="298759" y="61331"/>
                </a:lnTo>
                <a:lnTo>
                  <a:pt x="297291" y="67040"/>
                </a:lnTo>
                <a:lnTo>
                  <a:pt x="297330" y="82556"/>
                </a:lnTo>
                <a:lnTo>
                  <a:pt x="299026" y="88850"/>
                </a:lnTo>
                <a:lnTo>
                  <a:pt x="305968" y="97340"/>
                </a:lnTo>
                <a:lnTo>
                  <a:pt x="310373" y="99389"/>
                </a:lnTo>
                <a:lnTo>
                  <a:pt x="320786" y="99389"/>
                </a:lnTo>
                <a:lnTo>
                  <a:pt x="325191" y="97193"/>
                </a:lnTo>
                <a:lnTo>
                  <a:pt x="330038" y="91485"/>
                </a:lnTo>
                <a:lnTo>
                  <a:pt x="313176" y="91485"/>
                </a:lnTo>
                <a:lnTo>
                  <a:pt x="310907" y="90167"/>
                </a:lnTo>
                <a:lnTo>
                  <a:pt x="307436" y="85190"/>
                </a:lnTo>
                <a:lnTo>
                  <a:pt x="306502" y="80946"/>
                </a:lnTo>
                <a:lnTo>
                  <a:pt x="306592" y="67918"/>
                </a:lnTo>
                <a:lnTo>
                  <a:pt x="307436" y="63820"/>
                </a:lnTo>
                <a:lnTo>
                  <a:pt x="309140" y="61185"/>
                </a:lnTo>
                <a:lnTo>
                  <a:pt x="310774" y="58843"/>
                </a:lnTo>
                <a:lnTo>
                  <a:pt x="313043" y="57525"/>
                </a:lnTo>
                <a:lnTo>
                  <a:pt x="330289" y="57525"/>
                </a:lnTo>
                <a:lnTo>
                  <a:pt x="325324" y="51670"/>
                </a:lnTo>
                <a:lnTo>
                  <a:pt x="320919" y="49621"/>
                </a:lnTo>
                <a:close/>
              </a:path>
              <a:path w="334645" h="114935">
                <a:moveTo>
                  <a:pt x="330289" y="57525"/>
                </a:moveTo>
                <a:lnTo>
                  <a:pt x="318383" y="57525"/>
                </a:lnTo>
                <a:lnTo>
                  <a:pt x="320519" y="58696"/>
                </a:lnTo>
                <a:lnTo>
                  <a:pt x="322364" y="61331"/>
                </a:lnTo>
                <a:lnTo>
                  <a:pt x="324123" y="63673"/>
                </a:lnTo>
                <a:lnTo>
                  <a:pt x="324758" y="67040"/>
                </a:lnTo>
                <a:lnTo>
                  <a:pt x="324872" y="80946"/>
                </a:lnTo>
                <a:lnTo>
                  <a:pt x="324123" y="85190"/>
                </a:lnTo>
                <a:lnTo>
                  <a:pt x="322254" y="87679"/>
                </a:lnTo>
                <a:lnTo>
                  <a:pt x="320519" y="90167"/>
                </a:lnTo>
                <a:lnTo>
                  <a:pt x="318383" y="91485"/>
                </a:lnTo>
                <a:lnTo>
                  <a:pt x="330038" y="91485"/>
                </a:lnTo>
                <a:lnTo>
                  <a:pt x="332400" y="88704"/>
                </a:lnTo>
                <a:lnTo>
                  <a:pt x="334269" y="82556"/>
                </a:lnTo>
                <a:lnTo>
                  <a:pt x="334269" y="66308"/>
                </a:lnTo>
                <a:lnTo>
                  <a:pt x="332400" y="60014"/>
                </a:lnTo>
                <a:lnTo>
                  <a:pt x="330289" y="57525"/>
                </a:lnTo>
                <a:close/>
              </a:path>
              <a:path w="334645" h="114935">
                <a:moveTo>
                  <a:pt x="265119" y="0"/>
                </a:moveTo>
                <a:lnTo>
                  <a:pt x="253905" y="0"/>
                </a:lnTo>
                <a:lnTo>
                  <a:pt x="249500" y="2342"/>
                </a:lnTo>
                <a:lnTo>
                  <a:pt x="246429" y="7172"/>
                </a:lnTo>
                <a:lnTo>
                  <a:pt x="243226" y="11856"/>
                </a:lnTo>
                <a:lnTo>
                  <a:pt x="241757" y="17565"/>
                </a:lnTo>
                <a:lnTo>
                  <a:pt x="241797" y="32934"/>
                </a:lnTo>
                <a:lnTo>
                  <a:pt x="243493" y="39228"/>
                </a:lnTo>
                <a:lnTo>
                  <a:pt x="246963" y="43473"/>
                </a:lnTo>
                <a:lnTo>
                  <a:pt x="250301" y="47718"/>
                </a:lnTo>
                <a:lnTo>
                  <a:pt x="254706" y="49767"/>
                </a:lnTo>
                <a:lnTo>
                  <a:pt x="265119" y="49767"/>
                </a:lnTo>
                <a:lnTo>
                  <a:pt x="269524" y="47718"/>
                </a:lnTo>
                <a:lnTo>
                  <a:pt x="273128" y="43327"/>
                </a:lnTo>
                <a:lnTo>
                  <a:pt x="274371" y="41863"/>
                </a:lnTo>
                <a:lnTo>
                  <a:pt x="257509" y="41863"/>
                </a:lnTo>
                <a:lnTo>
                  <a:pt x="255240" y="40692"/>
                </a:lnTo>
                <a:lnTo>
                  <a:pt x="253505" y="38204"/>
                </a:lnTo>
                <a:lnTo>
                  <a:pt x="251903" y="35715"/>
                </a:lnTo>
                <a:lnTo>
                  <a:pt x="250968" y="31470"/>
                </a:lnTo>
                <a:lnTo>
                  <a:pt x="251056" y="18443"/>
                </a:lnTo>
                <a:lnTo>
                  <a:pt x="251903" y="14198"/>
                </a:lnTo>
                <a:lnTo>
                  <a:pt x="253505" y="11710"/>
                </a:lnTo>
                <a:lnTo>
                  <a:pt x="255240" y="9221"/>
                </a:lnTo>
                <a:lnTo>
                  <a:pt x="257509" y="7904"/>
                </a:lnTo>
                <a:lnTo>
                  <a:pt x="274371" y="7904"/>
                </a:lnTo>
                <a:lnTo>
                  <a:pt x="273128" y="6440"/>
                </a:lnTo>
                <a:lnTo>
                  <a:pt x="269657" y="2195"/>
                </a:lnTo>
                <a:lnTo>
                  <a:pt x="265119" y="0"/>
                </a:lnTo>
                <a:close/>
              </a:path>
              <a:path w="334645" h="114935">
                <a:moveTo>
                  <a:pt x="274371" y="7904"/>
                </a:moveTo>
                <a:lnTo>
                  <a:pt x="262716" y="7904"/>
                </a:lnTo>
                <a:lnTo>
                  <a:pt x="264852" y="9221"/>
                </a:lnTo>
                <a:lnTo>
                  <a:pt x="266704" y="11856"/>
                </a:lnTo>
                <a:lnTo>
                  <a:pt x="268456" y="14052"/>
                </a:lnTo>
                <a:lnTo>
                  <a:pt x="269097" y="17565"/>
                </a:lnTo>
                <a:lnTo>
                  <a:pt x="269204" y="31470"/>
                </a:lnTo>
                <a:lnTo>
                  <a:pt x="268456" y="35569"/>
                </a:lnTo>
                <a:lnTo>
                  <a:pt x="266721" y="38204"/>
                </a:lnTo>
                <a:lnTo>
                  <a:pt x="264985" y="40692"/>
                </a:lnTo>
                <a:lnTo>
                  <a:pt x="262716" y="41863"/>
                </a:lnTo>
                <a:lnTo>
                  <a:pt x="274371" y="41863"/>
                </a:lnTo>
                <a:lnTo>
                  <a:pt x="276733" y="39082"/>
                </a:lnTo>
                <a:lnTo>
                  <a:pt x="278468" y="32934"/>
                </a:lnTo>
                <a:lnTo>
                  <a:pt x="278468" y="16833"/>
                </a:lnTo>
                <a:lnTo>
                  <a:pt x="276733" y="10685"/>
                </a:lnTo>
                <a:lnTo>
                  <a:pt x="274371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84721" y="4980870"/>
            <a:ext cx="336550" cy="114935"/>
          </a:xfrm>
          <a:custGeom>
            <a:avLst/>
            <a:gdLst/>
            <a:ahLst/>
            <a:cxnLst/>
            <a:rect l="l" t="t" r="r" b="b"/>
            <a:pathLst>
              <a:path w="336550" h="114935">
                <a:moveTo>
                  <a:pt x="51448" y="10831"/>
                </a:moveTo>
                <a:lnTo>
                  <a:pt x="34441" y="10831"/>
                </a:lnTo>
                <a:lnTo>
                  <a:pt x="38446" y="12441"/>
                </a:lnTo>
                <a:lnTo>
                  <a:pt x="41383" y="15662"/>
                </a:lnTo>
                <a:lnTo>
                  <a:pt x="44453" y="18736"/>
                </a:lnTo>
                <a:lnTo>
                  <a:pt x="45921" y="22541"/>
                </a:lnTo>
                <a:lnTo>
                  <a:pt x="45921" y="31470"/>
                </a:lnTo>
                <a:lnTo>
                  <a:pt x="22026" y="61185"/>
                </a:lnTo>
                <a:lnTo>
                  <a:pt x="16019" y="66454"/>
                </a:lnTo>
                <a:lnTo>
                  <a:pt x="11346" y="71285"/>
                </a:lnTo>
                <a:lnTo>
                  <a:pt x="0" y="93241"/>
                </a:lnTo>
                <a:lnTo>
                  <a:pt x="0" y="96022"/>
                </a:lnTo>
                <a:lnTo>
                  <a:pt x="56868" y="96022"/>
                </a:lnTo>
                <a:lnTo>
                  <a:pt x="56868" y="84751"/>
                </a:lnTo>
                <a:lnTo>
                  <a:pt x="14684" y="84751"/>
                </a:lnTo>
                <a:lnTo>
                  <a:pt x="15752" y="82702"/>
                </a:lnTo>
                <a:lnTo>
                  <a:pt x="38846" y="59721"/>
                </a:lnTo>
                <a:lnTo>
                  <a:pt x="44320" y="54159"/>
                </a:lnTo>
                <a:lnTo>
                  <a:pt x="47523" y="50060"/>
                </a:lnTo>
                <a:lnTo>
                  <a:pt x="50861" y="45962"/>
                </a:lnTo>
                <a:lnTo>
                  <a:pt x="53264" y="42156"/>
                </a:lnTo>
                <a:lnTo>
                  <a:pt x="54599" y="38643"/>
                </a:lnTo>
                <a:lnTo>
                  <a:pt x="56067" y="34983"/>
                </a:lnTo>
                <a:lnTo>
                  <a:pt x="56708" y="31470"/>
                </a:lnTo>
                <a:lnTo>
                  <a:pt x="56734" y="20053"/>
                </a:lnTo>
                <a:lnTo>
                  <a:pt x="54332" y="13905"/>
                </a:lnTo>
                <a:lnTo>
                  <a:pt x="51448" y="10831"/>
                </a:lnTo>
                <a:close/>
              </a:path>
              <a:path w="336550" h="114935">
                <a:moveTo>
                  <a:pt x="38179" y="1317"/>
                </a:moveTo>
                <a:lnTo>
                  <a:pt x="21759" y="1317"/>
                </a:lnTo>
                <a:lnTo>
                  <a:pt x="15218" y="3513"/>
                </a:lnTo>
                <a:lnTo>
                  <a:pt x="10412" y="8197"/>
                </a:lnTo>
                <a:lnTo>
                  <a:pt x="5473" y="12881"/>
                </a:lnTo>
                <a:lnTo>
                  <a:pt x="2669" y="19614"/>
                </a:lnTo>
                <a:lnTo>
                  <a:pt x="2002" y="28543"/>
                </a:lnTo>
                <a:lnTo>
                  <a:pt x="12815" y="29714"/>
                </a:lnTo>
                <a:lnTo>
                  <a:pt x="12948" y="23859"/>
                </a:lnTo>
                <a:lnTo>
                  <a:pt x="14417" y="19175"/>
                </a:lnTo>
                <a:lnTo>
                  <a:pt x="17487" y="15808"/>
                </a:lnTo>
                <a:lnTo>
                  <a:pt x="20558" y="12588"/>
                </a:lnTo>
                <a:lnTo>
                  <a:pt x="24562" y="10831"/>
                </a:lnTo>
                <a:lnTo>
                  <a:pt x="51448" y="10831"/>
                </a:lnTo>
                <a:lnTo>
                  <a:pt x="49526" y="8782"/>
                </a:lnTo>
                <a:lnTo>
                  <a:pt x="44720" y="3805"/>
                </a:lnTo>
                <a:lnTo>
                  <a:pt x="38179" y="1317"/>
                </a:lnTo>
                <a:close/>
              </a:path>
              <a:path w="336550" h="114935">
                <a:moveTo>
                  <a:pt x="108530" y="1317"/>
                </a:moveTo>
                <a:lnTo>
                  <a:pt x="92778" y="1317"/>
                </a:lnTo>
                <a:lnTo>
                  <a:pt x="85569" y="4830"/>
                </a:lnTo>
                <a:lnTo>
                  <a:pt x="71243" y="46840"/>
                </a:lnTo>
                <a:lnTo>
                  <a:pt x="71136" y="54451"/>
                </a:lnTo>
                <a:lnTo>
                  <a:pt x="71523" y="63149"/>
                </a:lnTo>
                <a:lnTo>
                  <a:pt x="91977" y="97486"/>
                </a:lnTo>
                <a:lnTo>
                  <a:pt x="105994" y="97486"/>
                </a:lnTo>
                <a:lnTo>
                  <a:pt x="110533" y="96169"/>
                </a:lnTo>
                <a:lnTo>
                  <a:pt x="114671" y="93534"/>
                </a:lnTo>
                <a:lnTo>
                  <a:pt x="118676" y="90753"/>
                </a:lnTo>
                <a:lnTo>
                  <a:pt x="120894" y="88118"/>
                </a:lnTo>
                <a:lnTo>
                  <a:pt x="97584" y="88118"/>
                </a:lnTo>
                <a:lnTo>
                  <a:pt x="94647" y="87093"/>
                </a:lnTo>
                <a:lnTo>
                  <a:pt x="83166" y="69382"/>
                </a:lnTo>
                <a:lnTo>
                  <a:pt x="83166" y="59428"/>
                </a:lnTo>
                <a:lnTo>
                  <a:pt x="84768" y="54451"/>
                </a:lnTo>
                <a:lnTo>
                  <a:pt x="91058" y="47279"/>
                </a:lnTo>
                <a:lnTo>
                  <a:pt x="81431" y="47279"/>
                </a:lnTo>
                <a:lnTo>
                  <a:pt x="97851" y="10685"/>
                </a:lnTo>
                <a:lnTo>
                  <a:pt x="121748" y="10685"/>
                </a:lnTo>
                <a:lnTo>
                  <a:pt x="114137" y="3366"/>
                </a:lnTo>
                <a:lnTo>
                  <a:pt x="108530" y="1317"/>
                </a:lnTo>
                <a:close/>
              </a:path>
              <a:path w="336550" h="114935">
                <a:moveTo>
                  <a:pt x="121838" y="45083"/>
                </a:moveTo>
                <a:lnTo>
                  <a:pt x="105059" y="45083"/>
                </a:lnTo>
                <a:lnTo>
                  <a:pt x="109064" y="46840"/>
                </a:lnTo>
                <a:lnTo>
                  <a:pt x="112134" y="50646"/>
                </a:lnTo>
                <a:lnTo>
                  <a:pt x="115338" y="54451"/>
                </a:lnTo>
                <a:lnTo>
                  <a:pt x="116895" y="59428"/>
                </a:lnTo>
                <a:lnTo>
                  <a:pt x="116851" y="73188"/>
                </a:lnTo>
                <a:lnTo>
                  <a:pt x="115338" y="78164"/>
                </a:lnTo>
                <a:lnTo>
                  <a:pt x="108931" y="86069"/>
                </a:lnTo>
                <a:lnTo>
                  <a:pt x="105059" y="88118"/>
                </a:lnTo>
                <a:lnTo>
                  <a:pt x="120894" y="88118"/>
                </a:lnTo>
                <a:lnTo>
                  <a:pt x="121880" y="86947"/>
                </a:lnTo>
                <a:lnTo>
                  <a:pt x="124282" y="81824"/>
                </a:lnTo>
                <a:lnTo>
                  <a:pt x="126552" y="76701"/>
                </a:lnTo>
                <a:lnTo>
                  <a:pt x="127753" y="71138"/>
                </a:lnTo>
                <a:lnTo>
                  <a:pt x="127753" y="56354"/>
                </a:lnTo>
                <a:lnTo>
                  <a:pt x="125350" y="49036"/>
                </a:lnTo>
                <a:lnTo>
                  <a:pt x="121838" y="45083"/>
                </a:lnTo>
                <a:close/>
              </a:path>
              <a:path w="336550" h="114935">
                <a:moveTo>
                  <a:pt x="109465" y="34691"/>
                </a:moveTo>
                <a:lnTo>
                  <a:pt x="98385" y="34691"/>
                </a:lnTo>
                <a:lnTo>
                  <a:pt x="94513" y="35715"/>
                </a:lnTo>
                <a:lnTo>
                  <a:pt x="87038" y="39814"/>
                </a:lnTo>
                <a:lnTo>
                  <a:pt x="83967" y="43034"/>
                </a:lnTo>
                <a:lnTo>
                  <a:pt x="81431" y="47279"/>
                </a:lnTo>
                <a:lnTo>
                  <a:pt x="91058" y="47279"/>
                </a:lnTo>
                <a:lnTo>
                  <a:pt x="91443" y="46840"/>
                </a:lnTo>
                <a:lnTo>
                  <a:pt x="95448" y="45083"/>
                </a:lnTo>
                <a:lnTo>
                  <a:pt x="121838" y="45083"/>
                </a:lnTo>
                <a:lnTo>
                  <a:pt x="120278" y="43327"/>
                </a:lnTo>
                <a:lnTo>
                  <a:pt x="115338" y="37618"/>
                </a:lnTo>
                <a:lnTo>
                  <a:pt x="109465" y="34691"/>
                </a:lnTo>
                <a:close/>
              </a:path>
              <a:path w="336550" h="114935">
                <a:moveTo>
                  <a:pt x="121748" y="10685"/>
                </a:moveTo>
                <a:lnTo>
                  <a:pt x="105326" y="10685"/>
                </a:lnTo>
                <a:lnTo>
                  <a:pt x="108931" y="12295"/>
                </a:lnTo>
                <a:lnTo>
                  <a:pt x="111867" y="15662"/>
                </a:lnTo>
                <a:lnTo>
                  <a:pt x="113469" y="17711"/>
                </a:lnTo>
                <a:lnTo>
                  <a:pt x="114804" y="21078"/>
                </a:lnTo>
                <a:lnTo>
                  <a:pt x="115739" y="25615"/>
                </a:lnTo>
                <a:lnTo>
                  <a:pt x="126151" y="24737"/>
                </a:lnTo>
                <a:lnTo>
                  <a:pt x="125350" y="17418"/>
                </a:lnTo>
                <a:lnTo>
                  <a:pt x="122814" y="11710"/>
                </a:lnTo>
                <a:lnTo>
                  <a:pt x="121748" y="10685"/>
                </a:lnTo>
                <a:close/>
              </a:path>
              <a:path w="336550" h="114935">
                <a:moveTo>
                  <a:pt x="159258" y="82702"/>
                </a:moveTo>
                <a:lnTo>
                  <a:pt x="147110" y="82702"/>
                </a:lnTo>
                <a:lnTo>
                  <a:pt x="147110" y="96022"/>
                </a:lnTo>
                <a:lnTo>
                  <a:pt x="153251" y="96022"/>
                </a:lnTo>
                <a:lnTo>
                  <a:pt x="153117" y="99828"/>
                </a:lnTo>
                <a:lnTo>
                  <a:pt x="152450" y="102902"/>
                </a:lnTo>
                <a:lnTo>
                  <a:pt x="151382" y="104951"/>
                </a:lnTo>
                <a:lnTo>
                  <a:pt x="150314" y="107147"/>
                </a:lnTo>
                <a:lnTo>
                  <a:pt x="148712" y="108611"/>
                </a:lnTo>
                <a:lnTo>
                  <a:pt x="146576" y="109635"/>
                </a:lnTo>
                <a:lnTo>
                  <a:pt x="149513" y="114612"/>
                </a:lnTo>
                <a:lnTo>
                  <a:pt x="152850" y="113002"/>
                </a:lnTo>
                <a:lnTo>
                  <a:pt x="155253" y="110806"/>
                </a:lnTo>
                <a:lnTo>
                  <a:pt x="158457" y="104659"/>
                </a:lnTo>
                <a:lnTo>
                  <a:pt x="159258" y="100706"/>
                </a:lnTo>
                <a:lnTo>
                  <a:pt x="159258" y="82702"/>
                </a:lnTo>
                <a:close/>
              </a:path>
              <a:path w="336550" h="114935">
                <a:moveTo>
                  <a:pt x="211321" y="22249"/>
                </a:moveTo>
                <a:lnTo>
                  <a:pt x="200775" y="22249"/>
                </a:lnTo>
                <a:lnTo>
                  <a:pt x="200775" y="96022"/>
                </a:lnTo>
                <a:lnTo>
                  <a:pt x="211321" y="96022"/>
                </a:lnTo>
                <a:lnTo>
                  <a:pt x="211321" y="22249"/>
                </a:lnTo>
                <a:close/>
              </a:path>
              <a:path w="336550" h="114935">
                <a:moveTo>
                  <a:pt x="211321" y="1317"/>
                </a:moveTo>
                <a:lnTo>
                  <a:pt x="204512" y="1317"/>
                </a:lnTo>
                <a:lnTo>
                  <a:pt x="202643" y="5415"/>
                </a:lnTo>
                <a:lnTo>
                  <a:pt x="199573" y="9660"/>
                </a:lnTo>
                <a:lnTo>
                  <a:pt x="195168" y="13905"/>
                </a:lnTo>
                <a:lnTo>
                  <a:pt x="190629" y="18150"/>
                </a:lnTo>
                <a:lnTo>
                  <a:pt x="185556" y="21810"/>
                </a:lnTo>
                <a:lnTo>
                  <a:pt x="179682" y="24883"/>
                </a:lnTo>
                <a:lnTo>
                  <a:pt x="179682" y="36154"/>
                </a:lnTo>
                <a:lnTo>
                  <a:pt x="200775" y="22249"/>
                </a:lnTo>
                <a:lnTo>
                  <a:pt x="211321" y="22249"/>
                </a:lnTo>
                <a:lnTo>
                  <a:pt x="211321" y="1317"/>
                </a:lnTo>
                <a:close/>
              </a:path>
              <a:path w="336550" h="114935">
                <a:moveTo>
                  <a:pt x="317715" y="0"/>
                </a:moveTo>
                <a:lnTo>
                  <a:pt x="309038" y="0"/>
                </a:lnTo>
                <a:lnTo>
                  <a:pt x="262048" y="99389"/>
                </a:lnTo>
                <a:lnTo>
                  <a:pt x="270725" y="99389"/>
                </a:lnTo>
                <a:lnTo>
                  <a:pt x="317715" y="0"/>
                </a:lnTo>
                <a:close/>
              </a:path>
              <a:path w="336550" h="114935">
                <a:moveTo>
                  <a:pt x="322788" y="49621"/>
                </a:moveTo>
                <a:lnTo>
                  <a:pt x="311441" y="49621"/>
                </a:lnTo>
                <a:lnTo>
                  <a:pt x="306902" y="51963"/>
                </a:lnTo>
                <a:lnTo>
                  <a:pt x="300762" y="61331"/>
                </a:lnTo>
                <a:lnTo>
                  <a:pt x="299160" y="67040"/>
                </a:lnTo>
                <a:lnTo>
                  <a:pt x="299202" y="82556"/>
                </a:lnTo>
                <a:lnTo>
                  <a:pt x="301029" y="88850"/>
                </a:lnTo>
                <a:lnTo>
                  <a:pt x="307970" y="97340"/>
                </a:lnTo>
                <a:lnTo>
                  <a:pt x="312242" y="99389"/>
                </a:lnTo>
                <a:lnTo>
                  <a:pt x="322655" y="99389"/>
                </a:lnTo>
                <a:lnTo>
                  <a:pt x="327193" y="97193"/>
                </a:lnTo>
                <a:lnTo>
                  <a:pt x="332041" y="91485"/>
                </a:lnTo>
                <a:lnTo>
                  <a:pt x="315045" y="91485"/>
                </a:lnTo>
                <a:lnTo>
                  <a:pt x="312910" y="90167"/>
                </a:lnTo>
                <a:lnTo>
                  <a:pt x="311174" y="87679"/>
                </a:lnTo>
                <a:lnTo>
                  <a:pt x="309305" y="85190"/>
                </a:lnTo>
                <a:lnTo>
                  <a:pt x="308504" y="80946"/>
                </a:lnTo>
                <a:lnTo>
                  <a:pt x="308582" y="67918"/>
                </a:lnTo>
                <a:lnTo>
                  <a:pt x="309305" y="63820"/>
                </a:lnTo>
                <a:lnTo>
                  <a:pt x="312776" y="58843"/>
                </a:lnTo>
                <a:lnTo>
                  <a:pt x="314912" y="57525"/>
                </a:lnTo>
                <a:lnTo>
                  <a:pt x="332214" y="57525"/>
                </a:lnTo>
                <a:lnTo>
                  <a:pt x="330798" y="55915"/>
                </a:lnTo>
                <a:lnTo>
                  <a:pt x="327327" y="51670"/>
                </a:lnTo>
                <a:lnTo>
                  <a:pt x="322788" y="49621"/>
                </a:lnTo>
                <a:close/>
              </a:path>
              <a:path w="336550" h="114935">
                <a:moveTo>
                  <a:pt x="332214" y="57525"/>
                </a:moveTo>
                <a:lnTo>
                  <a:pt x="320252" y="57525"/>
                </a:lnTo>
                <a:lnTo>
                  <a:pt x="322521" y="58696"/>
                </a:lnTo>
                <a:lnTo>
                  <a:pt x="325992" y="63673"/>
                </a:lnTo>
                <a:lnTo>
                  <a:pt x="326926" y="67918"/>
                </a:lnTo>
                <a:lnTo>
                  <a:pt x="326866" y="80946"/>
                </a:lnTo>
                <a:lnTo>
                  <a:pt x="325992" y="85190"/>
                </a:lnTo>
                <a:lnTo>
                  <a:pt x="322521" y="90167"/>
                </a:lnTo>
                <a:lnTo>
                  <a:pt x="320252" y="91485"/>
                </a:lnTo>
                <a:lnTo>
                  <a:pt x="332041" y="91485"/>
                </a:lnTo>
                <a:lnTo>
                  <a:pt x="334402" y="88704"/>
                </a:lnTo>
                <a:lnTo>
                  <a:pt x="336137" y="82556"/>
                </a:lnTo>
                <a:lnTo>
                  <a:pt x="336137" y="66308"/>
                </a:lnTo>
                <a:lnTo>
                  <a:pt x="334402" y="60014"/>
                </a:lnTo>
                <a:lnTo>
                  <a:pt x="332214" y="57525"/>
                </a:lnTo>
                <a:close/>
              </a:path>
              <a:path w="336550" h="114935">
                <a:moveTo>
                  <a:pt x="267121" y="0"/>
                </a:moveTo>
                <a:lnTo>
                  <a:pt x="255774" y="0"/>
                </a:lnTo>
                <a:lnTo>
                  <a:pt x="251369" y="2342"/>
                </a:lnTo>
                <a:lnTo>
                  <a:pt x="248298" y="7172"/>
                </a:lnTo>
                <a:lnTo>
                  <a:pt x="245228" y="11856"/>
                </a:lnTo>
                <a:lnTo>
                  <a:pt x="243626" y="17565"/>
                </a:lnTo>
                <a:lnTo>
                  <a:pt x="243666" y="32934"/>
                </a:lnTo>
                <a:lnTo>
                  <a:pt x="245362" y="39228"/>
                </a:lnTo>
                <a:lnTo>
                  <a:pt x="252303" y="47718"/>
                </a:lnTo>
                <a:lnTo>
                  <a:pt x="256575" y="49767"/>
                </a:lnTo>
                <a:lnTo>
                  <a:pt x="266988" y="49767"/>
                </a:lnTo>
                <a:lnTo>
                  <a:pt x="271393" y="47718"/>
                </a:lnTo>
                <a:lnTo>
                  <a:pt x="274997" y="43327"/>
                </a:lnTo>
                <a:lnTo>
                  <a:pt x="276240" y="41863"/>
                </a:lnTo>
                <a:lnTo>
                  <a:pt x="259378" y="41863"/>
                </a:lnTo>
                <a:lnTo>
                  <a:pt x="257242" y="40692"/>
                </a:lnTo>
                <a:lnTo>
                  <a:pt x="253772" y="35715"/>
                </a:lnTo>
                <a:lnTo>
                  <a:pt x="252971" y="31470"/>
                </a:lnTo>
                <a:lnTo>
                  <a:pt x="253046" y="18443"/>
                </a:lnTo>
                <a:lnTo>
                  <a:pt x="253772" y="14198"/>
                </a:lnTo>
                <a:lnTo>
                  <a:pt x="257242" y="9221"/>
                </a:lnTo>
                <a:lnTo>
                  <a:pt x="259378" y="7904"/>
                </a:lnTo>
                <a:lnTo>
                  <a:pt x="276374" y="7904"/>
                </a:lnTo>
                <a:lnTo>
                  <a:pt x="271526" y="2195"/>
                </a:lnTo>
                <a:lnTo>
                  <a:pt x="267121" y="0"/>
                </a:lnTo>
                <a:close/>
              </a:path>
              <a:path w="336550" h="114935">
                <a:moveTo>
                  <a:pt x="276374" y="7904"/>
                </a:moveTo>
                <a:lnTo>
                  <a:pt x="264585" y="7904"/>
                </a:lnTo>
                <a:lnTo>
                  <a:pt x="266721" y="9221"/>
                </a:lnTo>
                <a:lnTo>
                  <a:pt x="270325" y="14052"/>
                </a:lnTo>
                <a:lnTo>
                  <a:pt x="271072" y="17565"/>
                </a:lnTo>
                <a:lnTo>
                  <a:pt x="271197" y="31470"/>
                </a:lnTo>
                <a:lnTo>
                  <a:pt x="270325" y="35569"/>
                </a:lnTo>
                <a:lnTo>
                  <a:pt x="268589" y="38204"/>
                </a:lnTo>
                <a:lnTo>
                  <a:pt x="266854" y="40692"/>
                </a:lnTo>
                <a:lnTo>
                  <a:pt x="264718" y="41863"/>
                </a:lnTo>
                <a:lnTo>
                  <a:pt x="276240" y="41863"/>
                </a:lnTo>
                <a:lnTo>
                  <a:pt x="278602" y="39082"/>
                </a:lnTo>
                <a:lnTo>
                  <a:pt x="280470" y="32934"/>
                </a:lnTo>
                <a:lnTo>
                  <a:pt x="280470" y="16833"/>
                </a:lnTo>
                <a:lnTo>
                  <a:pt x="278735" y="10685"/>
                </a:lnTo>
                <a:lnTo>
                  <a:pt x="276374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44865" y="4747986"/>
            <a:ext cx="227607" cy="1132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8815" y="4747986"/>
            <a:ext cx="157122" cy="1132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04331" y="4747986"/>
            <a:ext cx="219063" cy="1132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4986" y="4513783"/>
            <a:ext cx="127887" cy="963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7127" y="4513783"/>
            <a:ext cx="118275" cy="947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66110" y="4513783"/>
            <a:ext cx="57150" cy="96520"/>
          </a:xfrm>
          <a:custGeom>
            <a:avLst/>
            <a:gdLst/>
            <a:ahLst/>
            <a:cxnLst/>
            <a:rect l="l" t="t" r="r" b="b"/>
            <a:pathLst>
              <a:path w="57150" h="96520">
                <a:moveTo>
                  <a:pt x="37394" y="0"/>
                </a:moveTo>
                <a:lnTo>
                  <a:pt x="21642" y="0"/>
                </a:lnTo>
                <a:lnTo>
                  <a:pt x="14433" y="3513"/>
                </a:lnTo>
                <a:lnTo>
                  <a:pt x="107" y="45523"/>
                </a:lnTo>
                <a:lnTo>
                  <a:pt x="0" y="53134"/>
                </a:lnTo>
                <a:lnTo>
                  <a:pt x="387" y="61832"/>
                </a:lnTo>
                <a:lnTo>
                  <a:pt x="20841" y="96169"/>
                </a:lnTo>
                <a:lnTo>
                  <a:pt x="34858" y="96169"/>
                </a:lnTo>
                <a:lnTo>
                  <a:pt x="39396" y="94851"/>
                </a:lnTo>
                <a:lnTo>
                  <a:pt x="43535" y="92217"/>
                </a:lnTo>
                <a:lnTo>
                  <a:pt x="47540" y="89435"/>
                </a:lnTo>
                <a:lnTo>
                  <a:pt x="49758" y="86801"/>
                </a:lnTo>
                <a:lnTo>
                  <a:pt x="26447" y="86801"/>
                </a:lnTo>
                <a:lnTo>
                  <a:pt x="23511" y="85776"/>
                </a:lnTo>
                <a:lnTo>
                  <a:pt x="12030" y="68064"/>
                </a:lnTo>
                <a:lnTo>
                  <a:pt x="12030" y="58111"/>
                </a:lnTo>
                <a:lnTo>
                  <a:pt x="13632" y="53134"/>
                </a:lnTo>
                <a:lnTo>
                  <a:pt x="19922" y="45962"/>
                </a:lnTo>
                <a:lnTo>
                  <a:pt x="10295" y="45962"/>
                </a:lnTo>
                <a:lnTo>
                  <a:pt x="26714" y="9368"/>
                </a:lnTo>
                <a:lnTo>
                  <a:pt x="50612" y="9368"/>
                </a:lnTo>
                <a:lnTo>
                  <a:pt x="43001" y="2049"/>
                </a:lnTo>
                <a:lnTo>
                  <a:pt x="37394" y="0"/>
                </a:lnTo>
                <a:close/>
              </a:path>
              <a:path w="57150" h="96520">
                <a:moveTo>
                  <a:pt x="50702" y="43766"/>
                </a:moveTo>
                <a:lnTo>
                  <a:pt x="33923" y="43766"/>
                </a:lnTo>
                <a:lnTo>
                  <a:pt x="37928" y="45523"/>
                </a:lnTo>
                <a:lnTo>
                  <a:pt x="40998" y="49328"/>
                </a:lnTo>
                <a:lnTo>
                  <a:pt x="44202" y="53134"/>
                </a:lnTo>
                <a:lnTo>
                  <a:pt x="45758" y="58111"/>
                </a:lnTo>
                <a:lnTo>
                  <a:pt x="45715" y="71870"/>
                </a:lnTo>
                <a:lnTo>
                  <a:pt x="44202" y="76847"/>
                </a:lnTo>
                <a:lnTo>
                  <a:pt x="37794" y="84751"/>
                </a:lnTo>
                <a:lnTo>
                  <a:pt x="33923" y="86801"/>
                </a:lnTo>
                <a:lnTo>
                  <a:pt x="49758" y="86801"/>
                </a:lnTo>
                <a:lnTo>
                  <a:pt x="50743" y="85630"/>
                </a:lnTo>
                <a:lnTo>
                  <a:pt x="53146" y="80506"/>
                </a:lnTo>
                <a:lnTo>
                  <a:pt x="55416" y="75383"/>
                </a:lnTo>
                <a:lnTo>
                  <a:pt x="56617" y="69821"/>
                </a:lnTo>
                <a:lnTo>
                  <a:pt x="56617" y="55037"/>
                </a:lnTo>
                <a:lnTo>
                  <a:pt x="54214" y="47718"/>
                </a:lnTo>
                <a:lnTo>
                  <a:pt x="50702" y="43766"/>
                </a:lnTo>
                <a:close/>
              </a:path>
              <a:path w="57150" h="96520">
                <a:moveTo>
                  <a:pt x="38328" y="33373"/>
                </a:moveTo>
                <a:lnTo>
                  <a:pt x="27248" y="33373"/>
                </a:lnTo>
                <a:lnTo>
                  <a:pt x="23377" y="34398"/>
                </a:lnTo>
                <a:lnTo>
                  <a:pt x="15901" y="38496"/>
                </a:lnTo>
                <a:lnTo>
                  <a:pt x="12831" y="41717"/>
                </a:lnTo>
                <a:lnTo>
                  <a:pt x="10295" y="45962"/>
                </a:lnTo>
                <a:lnTo>
                  <a:pt x="19922" y="45962"/>
                </a:lnTo>
                <a:lnTo>
                  <a:pt x="20307" y="45523"/>
                </a:lnTo>
                <a:lnTo>
                  <a:pt x="24312" y="43766"/>
                </a:lnTo>
                <a:lnTo>
                  <a:pt x="50702" y="43766"/>
                </a:lnTo>
                <a:lnTo>
                  <a:pt x="49141" y="42009"/>
                </a:lnTo>
                <a:lnTo>
                  <a:pt x="44202" y="36301"/>
                </a:lnTo>
                <a:lnTo>
                  <a:pt x="38328" y="33373"/>
                </a:lnTo>
                <a:close/>
              </a:path>
              <a:path w="57150" h="96520">
                <a:moveTo>
                  <a:pt x="50612" y="9368"/>
                </a:moveTo>
                <a:lnTo>
                  <a:pt x="34190" y="9368"/>
                </a:lnTo>
                <a:lnTo>
                  <a:pt x="37794" y="10978"/>
                </a:lnTo>
                <a:lnTo>
                  <a:pt x="40731" y="14344"/>
                </a:lnTo>
                <a:lnTo>
                  <a:pt x="42333" y="16394"/>
                </a:lnTo>
                <a:lnTo>
                  <a:pt x="43668" y="19760"/>
                </a:lnTo>
                <a:lnTo>
                  <a:pt x="44603" y="24298"/>
                </a:lnTo>
                <a:lnTo>
                  <a:pt x="55015" y="23420"/>
                </a:lnTo>
                <a:lnTo>
                  <a:pt x="54214" y="16101"/>
                </a:lnTo>
                <a:lnTo>
                  <a:pt x="51678" y="10392"/>
                </a:lnTo>
                <a:lnTo>
                  <a:pt x="50612" y="9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35789" y="4278264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37523" y="1317"/>
                </a:moveTo>
                <a:lnTo>
                  <a:pt x="21637" y="1317"/>
                </a:lnTo>
                <a:lnTo>
                  <a:pt x="14429" y="4830"/>
                </a:lnTo>
                <a:lnTo>
                  <a:pt x="102" y="46840"/>
                </a:lnTo>
                <a:lnTo>
                  <a:pt x="0" y="54451"/>
                </a:lnTo>
                <a:lnTo>
                  <a:pt x="401" y="63149"/>
                </a:lnTo>
                <a:lnTo>
                  <a:pt x="20970" y="97486"/>
                </a:lnTo>
                <a:lnTo>
                  <a:pt x="34853" y="97486"/>
                </a:lnTo>
                <a:lnTo>
                  <a:pt x="39526" y="96169"/>
                </a:lnTo>
                <a:lnTo>
                  <a:pt x="43530" y="93534"/>
                </a:lnTo>
                <a:lnTo>
                  <a:pt x="47669" y="90753"/>
                </a:lnTo>
                <a:lnTo>
                  <a:pt x="49887" y="88118"/>
                </a:lnTo>
                <a:lnTo>
                  <a:pt x="26443" y="88118"/>
                </a:lnTo>
                <a:lnTo>
                  <a:pt x="23506" y="87093"/>
                </a:lnTo>
                <a:lnTo>
                  <a:pt x="20836" y="85190"/>
                </a:lnTo>
                <a:lnTo>
                  <a:pt x="18033" y="83141"/>
                </a:lnTo>
                <a:lnTo>
                  <a:pt x="15897" y="80360"/>
                </a:lnTo>
                <a:lnTo>
                  <a:pt x="14365" y="76701"/>
                </a:lnTo>
                <a:lnTo>
                  <a:pt x="12827" y="73188"/>
                </a:lnTo>
                <a:lnTo>
                  <a:pt x="12159" y="69382"/>
                </a:lnTo>
                <a:lnTo>
                  <a:pt x="12159" y="59428"/>
                </a:lnTo>
                <a:lnTo>
                  <a:pt x="13761" y="54451"/>
                </a:lnTo>
                <a:lnTo>
                  <a:pt x="17099" y="50646"/>
                </a:lnTo>
                <a:lnTo>
                  <a:pt x="19933" y="47279"/>
                </a:lnTo>
                <a:lnTo>
                  <a:pt x="10424" y="47279"/>
                </a:lnTo>
                <a:lnTo>
                  <a:pt x="10467" y="37618"/>
                </a:lnTo>
                <a:lnTo>
                  <a:pt x="11492" y="30592"/>
                </a:lnTo>
                <a:lnTo>
                  <a:pt x="13494" y="25469"/>
                </a:lnTo>
                <a:lnTo>
                  <a:pt x="15363" y="20492"/>
                </a:lnTo>
                <a:lnTo>
                  <a:pt x="17899" y="16540"/>
                </a:lnTo>
                <a:lnTo>
                  <a:pt x="21237" y="13759"/>
                </a:lnTo>
                <a:lnTo>
                  <a:pt x="23773" y="11710"/>
                </a:lnTo>
                <a:lnTo>
                  <a:pt x="26710" y="10685"/>
                </a:lnTo>
                <a:lnTo>
                  <a:pt x="50642" y="10685"/>
                </a:lnTo>
                <a:lnTo>
                  <a:pt x="47402" y="7465"/>
                </a:lnTo>
                <a:lnTo>
                  <a:pt x="42996" y="3366"/>
                </a:lnTo>
                <a:lnTo>
                  <a:pt x="37523" y="1317"/>
                </a:lnTo>
                <a:close/>
              </a:path>
              <a:path w="335279" h="114935">
                <a:moveTo>
                  <a:pt x="50790" y="45083"/>
                </a:moveTo>
                <a:lnTo>
                  <a:pt x="33919" y="45083"/>
                </a:lnTo>
                <a:lnTo>
                  <a:pt x="37924" y="46840"/>
                </a:lnTo>
                <a:lnTo>
                  <a:pt x="44331" y="54451"/>
                </a:lnTo>
                <a:lnTo>
                  <a:pt x="45887" y="59428"/>
                </a:lnTo>
                <a:lnTo>
                  <a:pt x="45844" y="73188"/>
                </a:lnTo>
                <a:lnTo>
                  <a:pt x="44331" y="78164"/>
                </a:lnTo>
                <a:lnTo>
                  <a:pt x="40994" y="82117"/>
                </a:lnTo>
                <a:lnTo>
                  <a:pt x="37790" y="86069"/>
                </a:lnTo>
                <a:lnTo>
                  <a:pt x="34052" y="88118"/>
                </a:lnTo>
                <a:lnTo>
                  <a:pt x="49887" y="88118"/>
                </a:lnTo>
                <a:lnTo>
                  <a:pt x="50872" y="86947"/>
                </a:lnTo>
                <a:lnTo>
                  <a:pt x="53142" y="81824"/>
                </a:lnTo>
                <a:lnTo>
                  <a:pt x="55545" y="76701"/>
                </a:lnTo>
                <a:lnTo>
                  <a:pt x="56746" y="71138"/>
                </a:lnTo>
                <a:lnTo>
                  <a:pt x="56746" y="56354"/>
                </a:lnTo>
                <a:lnTo>
                  <a:pt x="54210" y="49036"/>
                </a:lnTo>
                <a:lnTo>
                  <a:pt x="50790" y="45083"/>
                </a:lnTo>
                <a:close/>
              </a:path>
              <a:path w="335279" h="114935">
                <a:moveTo>
                  <a:pt x="38324" y="34691"/>
                </a:moveTo>
                <a:lnTo>
                  <a:pt x="27244" y="34691"/>
                </a:lnTo>
                <a:lnTo>
                  <a:pt x="23373" y="35715"/>
                </a:lnTo>
                <a:lnTo>
                  <a:pt x="19635" y="37765"/>
                </a:lnTo>
                <a:lnTo>
                  <a:pt x="16031" y="39814"/>
                </a:lnTo>
                <a:lnTo>
                  <a:pt x="12827" y="43034"/>
                </a:lnTo>
                <a:lnTo>
                  <a:pt x="10424" y="47279"/>
                </a:lnTo>
                <a:lnTo>
                  <a:pt x="19933" y="47279"/>
                </a:lnTo>
                <a:lnTo>
                  <a:pt x="20302" y="46840"/>
                </a:lnTo>
                <a:lnTo>
                  <a:pt x="24307" y="45083"/>
                </a:lnTo>
                <a:lnTo>
                  <a:pt x="50790" y="45083"/>
                </a:lnTo>
                <a:lnTo>
                  <a:pt x="44331" y="37618"/>
                </a:lnTo>
                <a:lnTo>
                  <a:pt x="38324" y="34691"/>
                </a:lnTo>
                <a:close/>
              </a:path>
              <a:path w="335279" h="114935">
                <a:moveTo>
                  <a:pt x="50642" y="10685"/>
                </a:moveTo>
                <a:lnTo>
                  <a:pt x="34319" y="10685"/>
                </a:lnTo>
                <a:lnTo>
                  <a:pt x="37790" y="12295"/>
                </a:lnTo>
                <a:lnTo>
                  <a:pt x="40727" y="15662"/>
                </a:lnTo>
                <a:lnTo>
                  <a:pt x="42462" y="17711"/>
                </a:lnTo>
                <a:lnTo>
                  <a:pt x="43664" y="21078"/>
                </a:lnTo>
                <a:lnTo>
                  <a:pt x="44598" y="25615"/>
                </a:lnTo>
                <a:lnTo>
                  <a:pt x="55144" y="24737"/>
                </a:lnTo>
                <a:lnTo>
                  <a:pt x="54343" y="17418"/>
                </a:lnTo>
                <a:lnTo>
                  <a:pt x="51673" y="11710"/>
                </a:lnTo>
                <a:lnTo>
                  <a:pt x="50642" y="10685"/>
                </a:lnTo>
                <a:close/>
              </a:path>
              <a:path w="335279" h="114935">
                <a:moveTo>
                  <a:pt x="120610" y="10831"/>
                </a:moveTo>
                <a:lnTo>
                  <a:pt x="103603" y="10831"/>
                </a:lnTo>
                <a:lnTo>
                  <a:pt x="107474" y="12441"/>
                </a:lnTo>
                <a:lnTo>
                  <a:pt x="113481" y="18736"/>
                </a:lnTo>
                <a:lnTo>
                  <a:pt x="115083" y="22541"/>
                </a:lnTo>
                <a:lnTo>
                  <a:pt x="115083" y="31470"/>
                </a:lnTo>
                <a:lnTo>
                  <a:pt x="91054" y="61185"/>
                </a:lnTo>
                <a:lnTo>
                  <a:pt x="85047" y="66454"/>
                </a:lnTo>
                <a:lnTo>
                  <a:pt x="80508" y="71285"/>
                </a:lnTo>
                <a:lnTo>
                  <a:pt x="74100" y="79482"/>
                </a:lnTo>
                <a:lnTo>
                  <a:pt x="71698" y="83727"/>
                </a:lnTo>
                <a:lnTo>
                  <a:pt x="70363" y="87825"/>
                </a:lnTo>
                <a:lnTo>
                  <a:pt x="69428" y="90460"/>
                </a:lnTo>
                <a:lnTo>
                  <a:pt x="69028" y="93241"/>
                </a:lnTo>
                <a:lnTo>
                  <a:pt x="69028" y="96022"/>
                </a:lnTo>
                <a:lnTo>
                  <a:pt x="126030" y="96022"/>
                </a:lnTo>
                <a:lnTo>
                  <a:pt x="126030" y="84751"/>
                </a:lnTo>
                <a:lnTo>
                  <a:pt x="83712" y="84751"/>
                </a:lnTo>
                <a:lnTo>
                  <a:pt x="84913" y="82702"/>
                </a:lnTo>
                <a:lnTo>
                  <a:pt x="86382" y="80653"/>
                </a:lnTo>
                <a:lnTo>
                  <a:pt x="88251" y="78604"/>
                </a:lnTo>
                <a:lnTo>
                  <a:pt x="89986" y="76408"/>
                </a:lnTo>
                <a:lnTo>
                  <a:pt x="94125" y="72456"/>
                </a:lnTo>
                <a:lnTo>
                  <a:pt x="108008" y="59721"/>
                </a:lnTo>
                <a:lnTo>
                  <a:pt x="113348" y="54159"/>
                </a:lnTo>
                <a:lnTo>
                  <a:pt x="125896" y="20053"/>
                </a:lnTo>
                <a:lnTo>
                  <a:pt x="123493" y="13905"/>
                </a:lnTo>
                <a:lnTo>
                  <a:pt x="120610" y="10831"/>
                </a:lnTo>
                <a:close/>
              </a:path>
              <a:path w="335279" h="114935">
                <a:moveTo>
                  <a:pt x="107340" y="1317"/>
                </a:moveTo>
                <a:lnTo>
                  <a:pt x="90787" y="1317"/>
                </a:lnTo>
                <a:lnTo>
                  <a:pt x="84246" y="3513"/>
                </a:lnTo>
                <a:lnTo>
                  <a:pt x="74634" y="12881"/>
                </a:lnTo>
                <a:lnTo>
                  <a:pt x="71831" y="19614"/>
                </a:lnTo>
                <a:lnTo>
                  <a:pt x="71030" y="28543"/>
                </a:lnTo>
                <a:lnTo>
                  <a:pt x="81843" y="29714"/>
                </a:lnTo>
                <a:lnTo>
                  <a:pt x="81977" y="23859"/>
                </a:lnTo>
                <a:lnTo>
                  <a:pt x="83579" y="19175"/>
                </a:lnTo>
                <a:lnTo>
                  <a:pt x="86515" y="15808"/>
                </a:lnTo>
                <a:lnTo>
                  <a:pt x="89586" y="12588"/>
                </a:lnTo>
                <a:lnTo>
                  <a:pt x="93724" y="10831"/>
                </a:lnTo>
                <a:lnTo>
                  <a:pt x="120610" y="10831"/>
                </a:lnTo>
                <a:lnTo>
                  <a:pt x="118687" y="8782"/>
                </a:lnTo>
                <a:lnTo>
                  <a:pt x="113882" y="3805"/>
                </a:lnTo>
                <a:lnTo>
                  <a:pt x="107340" y="1317"/>
                </a:lnTo>
                <a:close/>
              </a:path>
              <a:path w="335279" h="114935">
                <a:moveTo>
                  <a:pt x="158202" y="82702"/>
                </a:moveTo>
                <a:lnTo>
                  <a:pt x="146187" y="82702"/>
                </a:lnTo>
                <a:lnTo>
                  <a:pt x="146187" y="96022"/>
                </a:lnTo>
                <a:lnTo>
                  <a:pt x="152328" y="96022"/>
                </a:lnTo>
                <a:lnTo>
                  <a:pt x="152061" y="99828"/>
                </a:lnTo>
                <a:lnTo>
                  <a:pt x="145520" y="109635"/>
                </a:lnTo>
                <a:lnTo>
                  <a:pt x="148457" y="114612"/>
                </a:lnTo>
                <a:lnTo>
                  <a:pt x="158202" y="100706"/>
                </a:lnTo>
                <a:lnTo>
                  <a:pt x="158202" y="82702"/>
                </a:lnTo>
                <a:close/>
              </a:path>
              <a:path w="335279" h="114935">
                <a:moveTo>
                  <a:pt x="182364" y="73188"/>
                </a:moveTo>
                <a:lnTo>
                  <a:pt x="172085" y="74212"/>
                </a:lnTo>
                <a:lnTo>
                  <a:pt x="173020" y="81677"/>
                </a:lnTo>
                <a:lnTo>
                  <a:pt x="175556" y="87386"/>
                </a:lnTo>
                <a:lnTo>
                  <a:pt x="179828" y="91338"/>
                </a:lnTo>
                <a:lnTo>
                  <a:pt x="184100" y="95437"/>
                </a:lnTo>
                <a:lnTo>
                  <a:pt x="189573" y="97486"/>
                </a:lnTo>
                <a:lnTo>
                  <a:pt x="202655" y="97486"/>
                </a:lnTo>
                <a:lnTo>
                  <a:pt x="208128" y="95583"/>
                </a:lnTo>
                <a:lnTo>
                  <a:pt x="212934" y="91924"/>
                </a:lnTo>
                <a:lnTo>
                  <a:pt x="217607" y="88264"/>
                </a:lnTo>
                <a:lnTo>
                  <a:pt x="217704" y="88118"/>
                </a:lnTo>
                <a:lnTo>
                  <a:pt x="192777" y="88118"/>
                </a:lnTo>
                <a:lnTo>
                  <a:pt x="189706" y="86947"/>
                </a:lnTo>
                <a:lnTo>
                  <a:pt x="187303" y="84605"/>
                </a:lnTo>
                <a:lnTo>
                  <a:pt x="184767" y="82263"/>
                </a:lnTo>
                <a:lnTo>
                  <a:pt x="183165" y="78457"/>
                </a:lnTo>
                <a:lnTo>
                  <a:pt x="182364" y="73188"/>
                </a:lnTo>
                <a:close/>
              </a:path>
              <a:path w="335279" h="114935">
                <a:moveTo>
                  <a:pt x="226961" y="51524"/>
                </a:moveTo>
                <a:lnTo>
                  <a:pt x="216539" y="51524"/>
                </a:lnTo>
                <a:lnTo>
                  <a:pt x="216539" y="58696"/>
                </a:lnTo>
                <a:lnTo>
                  <a:pt x="216005" y="63380"/>
                </a:lnTo>
                <a:lnTo>
                  <a:pt x="199718" y="88118"/>
                </a:lnTo>
                <a:lnTo>
                  <a:pt x="217704" y="88118"/>
                </a:lnTo>
                <a:lnTo>
                  <a:pt x="226859" y="55401"/>
                </a:lnTo>
                <a:lnTo>
                  <a:pt x="226961" y="51524"/>
                </a:lnTo>
                <a:close/>
              </a:path>
              <a:path w="335279" h="114935">
                <a:moveTo>
                  <a:pt x="203189" y="1317"/>
                </a:moveTo>
                <a:lnTo>
                  <a:pt x="189973" y="1317"/>
                </a:lnTo>
                <a:lnTo>
                  <a:pt x="183432" y="4244"/>
                </a:lnTo>
                <a:lnTo>
                  <a:pt x="173153" y="15808"/>
                </a:lnTo>
                <a:lnTo>
                  <a:pt x="170617" y="23566"/>
                </a:lnTo>
                <a:lnTo>
                  <a:pt x="170617" y="42449"/>
                </a:lnTo>
                <a:lnTo>
                  <a:pt x="173020" y="49914"/>
                </a:lnTo>
                <a:lnTo>
                  <a:pt x="182765" y="61185"/>
                </a:lnTo>
                <a:lnTo>
                  <a:pt x="188905" y="64112"/>
                </a:lnTo>
                <a:lnTo>
                  <a:pt x="200386" y="64112"/>
                </a:lnTo>
                <a:lnTo>
                  <a:pt x="215337" y="53720"/>
                </a:lnTo>
                <a:lnTo>
                  <a:pt x="193845" y="53720"/>
                </a:lnTo>
                <a:lnTo>
                  <a:pt x="189706" y="51817"/>
                </a:lnTo>
                <a:lnTo>
                  <a:pt x="186369" y="48157"/>
                </a:lnTo>
                <a:lnTo>
                  <a:pt x="183032" y="44352"/>
                </a:lnTo>
                <a:lnTo>
                  <a:pt x="181430" y="39521"/>
                </a:lnTo>
                <a:lnTo>
                  <a:pt x="181430" y="26786"/>
                </a:lnTo>
                <a:lnTo>
                  <a:pt x="183165" y="21370"/>
                </a:lnTo>
                <a:lnTo>
                  <a:pt x="186636" y="17126"/>
                </a:lnTo>
                <a:lnTo>
                  <a:pt x="190107" y="13027"/>
                </a:lnTo>
                <a:lnTo>
                  <a:pt x="194245" y="10831"/>
                </a:lnTo>
                <a:lnTo>
                  <a:pt x="218456" y="10831"/>
                </a:lnTo>
                <a:lnTo>
                  <a:pt x="217473" y="9514"/>
                </a:lnTo>
                <a:lnTo>
                  <a:pt x="212934" y="6294"/>
                </a:lnTo>
                <a:lnTo>
                  <a:pt x="208262" y="2927"/>
                </a:lnTo>
                <a:lnTo>
                  <a:pt x="203189" y="1317"/>
                </a:lnTo>
                <a:close/>
              </a:path>
              <a:path w="335279" h="114935">
                <a:moveTo>
                  <a:pt x="218456" y="10831"/>
                </a:moveTo>
                <a:lnTo>
                  <a:pt x="203456" y="10831"/>
                </a:lnTo>
                <a:lnTo>
                  <a:pt x="207328" y="12881"/>
                </a:lnTo>
                <a:lnTo>
                  <a:pt x="210531" y="16686"/>
                </a:lnTo>
                <a:lnTo>
                  <a:pt x="213735" y="20639"/>
                </a:lnTo>
                <a:lnTo>
                  <a:pt x="215337" y="25908"/>
                </a:lnTo>
                <a:lnTo>
                  <a:pt x="215337" y="39082"/>
                </a:lnTo>
                <a:lnTo>
                  <a:pt x="213735" y="44352"/>
                </a:lnTo>
                <a:lnTo>
                  <a:pt x="210665" y="48157"/>
                </a:lnTo>
                <a:lnTo>
                  <a:pt x="207461" y="51817"/>
                </a:lnTo>
                <a:lnTo>
                  <a:pt x="203456" y="53720"/>
                </a:lnTo>
                <a:lnTo>
                  <a:pt x="215337" y="53720"/>
                </a:lnTo>
                <a:lnTo>
                  <a:pt x="216539" y="51524"/>
                </a:lnTo>
                <a:lnTo>
                  <a:pt x="226961" y="51524"/>
                </a:lnTo>
                <a:lnTo>
                  <a:pt x="226859" y="38686"/>
                </a:lnTo>
                <a:lnTo>
                  <a:pt x="226184" y="31562"/>
                </a:lnTo>
                <a:lnTo>
                  <a:pt x="225057" y="25453"/>
                </a:lnTo>
                <a:lnTo>
                  <a:pt x="223480" y="20346"/>
                </a:lnTo>
                <a:lnTo>
                  <a:pt x="221077" y="14344"/>
                </a:lnTo>
                <a:lnTo>
                  <a:pt x="218456" y="10831"/>
                </a:lnTo>
                <a:close/>
              </a:path>
              <a:path w="335279" h="114935">
                <a:moveTo>
                  <a:pt x="316659" y="0"/>
                </a:moveTo>
                <a:lnTo>
                  <a:pt x="308115" y="0"/>
                </a:lnTo>
                <a:lnTo>
                  <a:pt x="260992" y="99389"/>
                </a:lnTo>
                <a:lnTo>
                  <a:pt x="269803" y="99389"/>
                </a:lnTo>
                <a:lnTo>
                  <a:pt x="316659" y="0"/>
                </a:lnTo>
                <a:close/>
              </a:path>
              <a:path w="335279" h="114935">
                <a:moveTo>
                  <a:pt x="321865" y="49621"/>
                </a:moveTo>
                <a:lnTo>
                  <a:pt x="310385" y="49621"/>
                </a:lnTo>
                <a:lnTo>
                  <a:pt x="305980" y="51963"/>
                </a:lnTo>
                <a:lnTo>
                  <a:pt x="302909" y="56647"/>
                </a:lnTo>
                <a:lnTo>
                  <a:pt x="299705" y="61331"/>
                </a:lnTo>
                <a:lnTo>
                  <a:pt x="298237" y="67040"/>
                </a:lnTo>
                <a:lnTo>
                  <a:pt x="298276" y="82556"/>
                </a:lnTo>
                <a:lnTo>
                  <a:pt x="299972" y="88850"/>
                </a:lnTo>
                <a:lnTo>
                  <a:pt x="306914" y="97340"/>
                </a:lnTo>
                <a:lnTo>
                  <a:pt x="311319" y="99389"/>
                </a:lnTo>
                <a:lnTo>
                  <a:pt x="321732" y="99389"/>
                </a:lnTo>
                <a:lnTo>
                  <a:pt x="326137" y="97193"/>
                </a:lnTo>
                <a:lnTo>
                  <a:pt x="330984" y="91485"/>
                </a:lnTo>
                <a:lnTo>
                  <a:pt x="314123" y="91485"/>
                </a:lnTo>
                <a:lnTo>
                  <a:pt x="311853" y="90167"/>
                </a:lnTo>
                <a:lnTo>
                  <a:pt x="308382" y="85190"/>
                </a:lnTo>
                <a:lnTo>
                  <a:pt x="307448" y="80946"/>
                </a:lnTo>
                <a:lnTo>
                  <a:pt x="307538" y="67918"/>
                </a:lnTo>
                <a:lnTo>
                  <a:pt x="308382" y="63820"/>
                </a:lnTo>
                <a:lnTo>
                  <a:pt x="310086" y="61185"/>
                </a:lnTo>
                <a:lnTo>
                  <a:pt x="311720" y="58843"/>
                </a:lnTo>
                <a:lnTo>
                  <a:pt x="313989" y="57525"/>
                </a:lnTo>
                <a:lnTo>
                  <a:pt x="331236" y="57525"/>
                </a:lnTo>
                <a:lnTo>
                  <a:pt x="326271" y="51670"/>
                </a:lnTo>
                <a:lnTo>
                  <a:pt x="321865" y="49621"/>
                </a:lnTo>
                <a:close/>
              </a:path>
              <a:path w="335279" h="114935">
                <a:moveTo>
                  <a:pt x="331236" y="57525"/>
                </a:moveTo>
                <a:lnTo>
                  <a:pt x="319329" y="57525"/>
                </a:lnTo>
                <a:lnTo>
                  <a:pt x="321465" y="58696"/>
                </a:lnTo>
                <a:lnTo>
                  <a:pt x="323310" y="61331"/>
                </a:lnTo>
                <a:lnTo>
                  <a:pt x="325069" y="63673"/>
                </a:lnTo>
                <a:lnTo>
                  <a:pt x="325704" y="67040"/>
                </a:lnTo>
                <a:lnTo>
                  <a:pt x="325819" y="80946"/>
                </a:lnTo>
                <a:lnTo>
                  <a:pt x="325069" y="85190"/>
                </a:lnTo>
                <a:lnTo>
                  <a:pt x="323200" y="87679"/>
                </a:lnTo>
                <a:lnTo>
                  <a:pt x="321465" y="90167"/>
                </a:lnTo>
                <a:lnTo>
                  <a:pt x="319329" y="91485"/>
                </a:lnTo>
                <a:lnTo>
                  <a:pt x="330984" y="91485"/>
                </a:lnTo>
                <a:lnTo>
                  <a:pt x="333346" y="88704"/>
                </a:lnTo>
                <a:lnTo>
                  <a:pt x="335215" y="82556"/>
                </a:lnTo>
                <a:lnTo>
                  <a:pt x="335215" y="66308"/>
                </a:lnTo>
                <a:lnTo>
                  <a:pt x="333346" y="60014"/>
                </a:lnTo>
                <a:lnTo>
                  <a:pt x="331236" y="57525"/>
                </a:lnTo>
                <a:close/>
              </a:path>
              <a:path w="335279" h="114935">
                <a:moveTo>
                  <a:pt x="266065" y="0"/>
                </a:moveTo>
                <a:lnTo>
                  <a:pt x="254851" y="0"/>
                </a:lnTo>
                <a:lnTo>
                  <a:pt x="250446" y="2342"/>
                </a:lnTo>
                <a:lnTo>
                  <a:pt x="247376" y="7172"/>
                </a:lnTo>
                <a:lnTo>
                  <a:pt x="244172" y="11856"/>
                </a:lnTo>
                <a:lnTo>
                  <a:pt x="242703" y="17565"/>
                </a:lnTo>
                <a:lnTo>
                  <a:pt x="242743" y="32934"/>
                </a:lnTo>
                <a:lnTo>
                  <a:pt x="244439" y="39228"/>
                </a:lnTo>
                <a:lnTo>
                  <a:pt x="247910" y="43473"/>
                </a:lnTo>
                <a:lnTo>
                  <a:pt x="251247" y="47718"/>
                </a:lnTo>
                <a:lnTo>
                  <a:pt x="255652" y="49767"/>
                </a:lnTo>
                <a:lnTo>
                  <a:pt x="266065" y="49767"/>
                </a:lnTo>
                <a:lnTo>
                  <a:pt x="270470" y="47718"/>
                </a:lnTo>
                <a:lnTo>
                  <a:pt x="274075" y="43327"/>
                </a:lnTo>
                <a:lnTo>
                  <a:pt x="275317" y="41863"/>
                </a:lnTo>
                <a:lnTo>
                  <a:pt x="258456" y="41863"/>
                </a:lnTo>
                <a:lnTo>
                  <a:pt x="256186" y="40692"/>
                </a:lnTo>
                <a:lnTo>
                  <a:pt x="254451" y="38204"/>
                </a:lnTo>
                <a:lnTo>
                  <a:pt x="252849" y="35715"/>
                </a:lnTo>
                <a:lnTo>
                  <a:pt x="251915" y="31470"/>
                </a:lnTo>
                <a:lnTo>
                  <a:pt x="252002" y="18443"/>
                </a:lnTo>
                <a:lnTo>
                  <a:pt x="252849" y="14198"/>
                </a:lnTo>
                <a:lnTo>
                  <a:pt x="254451" y="11710"/>
                </a:lnTo>
                <a:lnTo>
                  <a:pt x="256186" y="9221"/>
                </a:lnTo>
                <a:lnTo>
                  <a:pt x="258456" y="7904"/>
                </a:lnTo>
                <a:lnTo>
                  <a:pt x="275317" y="7904"/>
                </a:lnTo>
                <a:lnTo>
                  <a:pt x="274075" y="6440"/>
                </a:lnTo>
                <a:lnTo>
                  <a:pt x="270604" y="2195"/>
                </a:lnTo>
                <a:lnTo>
                  <a:pt x="266065" y="0"/>
                </a:lnTo>
                <a:close/>
              </a:path>
              <a:path w="335279" h="114935">
                <a:moveTo>
                  <a:pt x="275317" y="7904"/>
                </a:moveTo>
                <a:lnTo>
                  <a:pt x="263662" y="7904"/>
                </a:lnTo>
                <a:lnTo>
                  <a:pt x="265798" y="9221"/>
                </a:lnTo>
                <a:lnTo>
                  <a:pt x="267650" y="11856"/>
                </a:lnTo>
                <a:lnTo>
                  <a:pt x="269402" y="14052"/>
                </a:lnTo>
                <a:lnTo>
                  <a:pt x="270043" y="17565"/>
                </a:lnTo>
                <a:lnTo>
                  <a:pt x="270150" y="31470"/>
                </a:lnTo>
                <a:lnTo>
                  <a:pt x="269402" y="35569"/>
                </a:lnTo>
                <a:lnTo>
                  <a:pt x="267667" y="38204"/>
                </a:lnTo>
                <a:lnTo>
                  <a:pt x="265931" y="40692"/>
                </a:lnTo>
                <a:lnTo>
                  <a:pt x="263662" y="41863"/>
                </a:lnTo>
                <a:lnTo>
                  <a:pt x="275317" y="41863"/>
                </a:lnTo>
                <a:lnTo>
                  <a:pt x="277679" y="39082"/>
                </a:lnTo>
                <a:lnTo>
                  <a:pt x="279414" y="32934"/>
                </a:lnTo>
                <a:lnTo>
                  <a:pt x="279414" y="16833"/>
                </a:lnTo>
                <a:lnTo>
                  <a:pt x="277679" y="10685"/>
                </a:lnTo>
                <a:lnTo>
                  <a:pt x="275317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38815" y="4278264"/>
            <a:ext cx="264795" cy="114935"/>
          </a:xfrm>
          <a:custGeom>
            <a:avLst/>
            <a:gdLst/>
            <a:ahLst/>
            <a:cxnLst/>
            <a:rect l="l" t="t" r="r" b="b"/>
            <a:pathLst>
              <a:path w="264795" h="114935">
                <a:moveTo>
                  <a:pt x="11747" y="73188"/>
                </a:moveTo>
                <a:lnTo>
                  <a:pt x="1468" y="74212"/>
                </a:lnTo>
                <a:lnTo>
                  <a:pt x="2402" y="81677"/>
                </a:lnTo>
                <a:lnTo>
                  <a:pt x="4939" y="87386"/>
                </a:lnTo>
                <a:lnTo>
                  <a:pt x="9211" y="91338"/>
                </a:lnTo>
                <a:lnTo>
                  <a:pt x="13482" y="95437"/>
                </a:lnTo>
                <a:lnTo>
                  <a:pt x="18956" y="97486"/>
                </a:lnTo>
                <a:lnTo>
                  <a:pt x="32038" y="97486"/>
                </a:lnTo>
                <a:lnTo>
                  <a:pt x="37511" y="95583"/>
                </a:lnTo>
                <a:lnTo>
                  <a:pt x="42317" y="91924"/>
                </a:lnTo>
                <a:lnTo>
                  <a:pt x="46989" y="88264"/>
                </a:lnTo>
                <a:lnTo>
                  <a:pt x="47087" y="88118"/>
                </a:lnTo>
                <a:lnTo>
                  <a:pt x="22160" y="88118"/>
                </a:lnTo>
                <a:lnTo>
                  <a:pt x="19089" y="86947"/>
                </a:lnTo>
                <a:lnTo>
                  <a:pt x="16686" y="84605"/>
                </a:lnTo>
                <a:lnTo>
                  <a:pt x="14150" y="82263"/>
                </a:lnTo>
                <a:lnTo>
                  <a:pt x="12548" y="78457"/>
                </a:lnTo>
                <a:lnTo>
                  <a:pt x="11747" y="73188"/>
                </a:lnTo>
                <a:close/>
              </a:path>
              <a:path w="264795" h="114935">
                <a:moveTo>
                  <a:pt x="56344" y="51524"/>
                </a:moveTo>
                <a:lnTo>
                  <a:pt x="45921" y="51524"/>
                </a:lnTo>
                <a:lnTo>
                  <a:pt x="45921" y="58696"/>
                </a:lnTo>
                <a:lnTo>
                  <a:pt x="45387" y="63380"/>
                </a:lnTo>
                <a:lnTo>
                  <a:pt x="29101" y="88118"/>
                </a:lnTo>
                <a:lnTo>
                  <a:pt x="47087" y="88118"/>
                </a:lnTo>
                <a:lnTo>
                  <a:pt x="56223" y="55622"/>
                </a:lnTo>
                <a:lnTo>
                  <a:pt x="56344" y="51524"/>
                </a:lnTo>
                <a:close/>
              </a:path>
              <a:path w="264795" h="114935">
                <a:moveTo>
                  <a:pt x="32572" y="1317"/>
                </a:moveTo>
                <a:lnTo>
                  <a:pt x="19356" y="1317"/>
                </a:lnTo>
                <a:lnTo>
                  <a:pt x="12815" y="4244"/>
                </a:lnTo>
                <a:lnTo>
                  <a:pt x="2536" y="15808"/>
                </a:lnTo>
                <a:lnTo>
                  <a:pt x="0" y="23566"/>
                </a:lnTo>
                <a:lnTo>
                  <a:pt x="0" y="42449"/>
                </a:lnTo>
                <a:lnTo>
                  <a:pt x="2402" y="49914"/>
                </a:lnTo>
                <a:lnTo>
                  <a:pt x="7342" y="55622"/>
                </a:lnTo>
                <a:lnTo>
                  <a:pt x="12281" y="61185"/>
                </a:lnTo>
                <a:lnTo>
                  <a:pt x="18288" y="64112"/>
                </a:lnTo>
                <a:lnTo>
                  <a:pt x="29769" y="64112"/>
                </a:lnTo>
                <a:lnTo>
                  <a:pt x="44720" y="53720"/>
                </a:lnTo>
                <a:lnTo>
                  <a:pt x="23227" y="53720"/>
                </a:lnTo>
                <a:lnTo>
                  <a:pt x="19089" y="51817"/>
                </a:lnTo>
                <a:lnTo>
                  <a:pt x="15752" y="48157"/>
                </a:lnTo>
                <a:lnTo>
                  <a:pt x="12414" y="44352"/>
                </a:lnTo>
                <a:lnTo>
                  <a:pt x="10813" y="39521"/>
                </a:lnTo>
                <a:lnTo>
                  <a:pt x="10813" y="26786"/>
                </a:lnTo>
                <a:lnTo>
                  <a:pt x="12548" y="21370"/>
                </a:lnTo>
                <a:lnTo>
                  <a:pt x="16019" y="17126"/>
                </a:lnTo>
                <a:lnTo>
                  <a:pt x="19490" y="13027"/>
                </a:lnTo>
                <a:lnTo>
                  <a:pt x="23628" y="10831"/>
                </a:lnTo>
                <a:lnTo>
                  <a:pt x="47839" y="10831"/>
                </a:lnTo>
                <a:lnTo>
                  <a:pt x="46856" y="9514"/>
                </a:lnTo>
                <a:lnTo>
                  <a:pt x="42317" y="6294"/>
                </a:lnTo>
                <a:lnTo>
                  <a:pt x="37645" y="2927"/>
                </a:lnTo>
                <a:lnTo>
                  <a:pt x="32572" y="1317"/>
                </a:lnTo>
                <a:close/>
              </a:path>
              <a:path w="264795" h="114935">
                <a:moveTo>
                  <a:pt x="47839" y="10831"/>
                </a:moveTo>
                <a:lnTo>
                  <a:pt x="32839" y="10831"/>
                </a:lnTo>
                <a:lnTo>
                  <a:pt x="36710" y="12881"/>
                </a:lnTo>
                <a:lnTo>
                  <a:pt x="39914" y="16686"/>
                </a:lnTo>
                <a:lnTo>
                  <a:pt x="43118" y="20639"/>
                </a:lnTo>
                <a:lnTo>
                  <a:pt x="44720" y="25908"/>
                </a:lnTo>
                <a:lnTo>
                  <a:pt x="44720" y="39082"/>
                </a:lnTo>
                <a:lnTo>
                  <a:pt x="43118" y="44352"/>
                </a:lnTo>
                <a:lnTo>
                  <a:pt x="40048" y="48157"/>
                </a:lnTo>
                <a:lnTo>
                  <a:pt x="36844" y="51817"/>
                </a:lnTo>
                <a:lnTo>
                  <a:pt x="32839" y="53720"/>
                </a:lnTo>
                <a:lnTo>
                  <a:pt x="44720" y="53720"/>
                </a:lnTo>
                <a:lnTo>
                  <a:pt x="45921" y="51524"/>
                </a:lnTo>
                <a:lnTo>
                  <a:pt x="56344" y="51524"/>
                </a:lnTo>
                <a:lnTo>
                  <a:pt x="56242" y="38686"/>
                </a:lnTo>
                <a:lnTo>
                  <a:pt x="55566" y="31562"/>
                </a:lnTo>
                <a:lnTo>
                  <a:pt x="54440" y="25453"/>
                </a:lnTo>
                <a:lnTo>
                  <a:pt x="52863" y="20346"/>
                </a:lnTo>
                <a:lnTo>
                  <a:pt x="50460" y="14344"/>
                </a:lnTo>
                <a:lnTo>
                  <a:pt x="47839" y="10831"/>
                </a:lnTo>
                <a:close/>
              </a:path>
              <a:path w="264795" h="114935">
                <a:moveTo>
                  <a:pt x="87705" y="82702"/>
                </a:moveTo>
                <a:lnTo>
                  <a:pt x="75691" y="82702"/>
                </a:lnTo>
                <a:lnTo>
                  <a:pt x="75691" y="96022"/>
                </a:lnTo>
                <a:lnTo>
                  <a:pt x="81831" y="96022"/>
                </a:lnTo>
                <a:lnTo>
                  <a:pt x="81564" y="99828"/>
                </a:lnTo>
                <a:lnTo>
                  <a:pt x="75023" y="109635"/>
                </a:lnTo>
                <a:lnTo>
                  <a:pt x="77960" y="114612"/>
                </a:lnTo>
                <a:lnTo>
                  <a:pt x="87705" y="100706"/>
                </a:lnTo>
                <a:lnTo>
                  <a:pt x="87705" y="82702"/>
                </a:lnTo>
                <a:close/>
              </a:path>
              <a:path w="264795" h="114935">
                <a:moveTo>
                  <a:pt x="156455" y="2781"/>
                </a:moveTo>
                <a:lnTo>
                  <a:pt x="100654" y="2781"/>
                </a:lnTo>
                <a:lnTo>
                  <a:pt x="100654" y="13905"/>
                </a:lnTo>
                <a:lnTo>
                  <a:pt x="142972" y="13905"/>
                </a:lnTo>
                <a:lnTo>
                  <a:pt x="138942" y="19253"/>
                </a:lnTo>
                <a:lnTo>
                  <a:pt x="121429" y="53592"/>
                </a:lnTo>
                <a:lnTo>
                  <a:pt x="112802" y="96022"/>
                </a:lnTo>
                <a:lnTo>
                  <a:pt x="123748" y="96022"/>
                </a:lnTo>
                <a:lnTo>
                  <a:pt x="124299" y="89072"/>
                </a:lnTo>
                <a:lnTo>
                  <a:pt x="125150" y="82464"/>
                </a:lnTo>
                <a:lnTo>
                  <a:pt x="136389" y="45372"/>
                </a:lnTo>
                <a:lnTo>
                  <a:pt x="156455" y="11856"/>
                </a:lnTo>
                <a:lnTo>
                  <a:pt x="156455" y="2781"/>
                </a:lnTo>
                <a:close/>
              </a:path>
              <a:path w="264795" h="114935">
                <a:moveTo>
                  <a:pt x="246162" y="0"/>
                </a:moveTo>
                <a:lnTo>
                  <a:pt x="237619" y="0"/>
                </a:lnTo>
                <a:lnTo>
                  <a:pt x="190495" y="99389"/>
                </a:lnTo>
                <a:lnTo>
                  <a:pt x="199306" y="99389"/>
                </a:lnTo>
                <a:lnTo>
                  <a:pt x="246162" y="0"/>
                </a:lnTo>
                <a:close/>
              </a:path>
              <a:path w="264795" h="114935">
                <a:moveTo>
                  <a:pt x="251369" y="49621"/>
                </a:moveTo>
                <a:lnTo>
                  <a:pt x="239888" y="49621"/>
                </a:lnTo>
                <a:lnTo>
                  <a:pt x="235483" y="51963"/>
                </a:lnTo>
                <a:lnTo>
                  <a:pt x="232413" y="56647"/>
                </a:lnTo>
                <a:lnTo>
                  <a:pt x="229209" y="61331"/>
                </a:lnTo>
                <a:lnTo>
                  <a:pt x="227740" y="67040"/>
                </a:lnTo>
                <a:lnTo>
                  <a:pt x="227780" y="82556"/>
                </a:lnTo>
                <a:lnTo>
                  <a:pt x="229476" y="88850"/>
                </a:lnTo>
                <a:lnTo>
                  <a:pt x="236417" y="97340"/>
                </a:lnTo>
                <a:lnTo>
                  <a:pt x="240823" y="99389"/>
                </a:lnTo>
                <a:lnTo>
                  <a:pt x="251235" y="99389"/>
                </a:lnTo>
                <a:lnTo>
                  <a:pt x="255641" y="97193"/>
                </a:lnTo>
                <a:lnTo>
                  <a:pt x="260488" y="91485"/>
                </a:lnTo>
                <a:lnTo>
                  <a:pt x="243626" y="91485"/>
                </a:lnTo>
                <a:lnTo>
                  <a:pt x="241357" y="90167"/>
                </a:lnTo>
                <a:lnTo>
                  <a:pt x="237886" y="85190"/>
                </a:lnTo>
                <a:lnTo>
                  <a:pt x="236951" y="80946"/>
                </a:lnTo>
                <a:lnTo>
                  <a:pt x="237042" y="67918"/>
                </a:lnTo>
                <a:lnTo>
                  <a:pt x="237886" y="63820"/>
                </a:lnTo>
                <a:lnTo>
                  <a:pt x="239590" y="61185"/>
                </a:lnTo>
                <a:lnTo>
                  <a:pt x="241223" y="58843"/>
                </a:lnTo>
                <a:lnTo>
                  <a:pt x="243493" y="57525"/>
                </a:lnTo>
                <a:lnTo>
                  <a:pt x="260739" y="57525"/>
                </a:lnTo>
                <a:lnTo>
                  <a:pt x="255774" y="51670"/>
                </a:lnTo>
                <a:lnTo>
                  <a:pt x="251369" y="49621"/>
                </a:lnTo>
                <a:close/>
              </a:path>
              <a:path w="264795" h="114935">
                <a:moveTo>
                  <a:pt x="260739" y="57525"/>
                </a:moveTo>
                <a:lnTo>
                  <a:pt x="248832" y="57525"/>
                </a:lnTo>
                <a:lnTo>
                  <a:pt x="250968" y="58696"/>
                </a:lnTo>
                <a:lnTo>
                  <a:pt x="252814" y="61331"/>
                </a:lnTo>
                <a:lnTo>
                  <a:pt x="254573" y="63673"/>
                </a:lnTo>
                <a:lnTo>
                  <a:pt x="255208" y="67040"/>
                </a:lnTo>
                <a:lnTo>
                  <a:pt x="255322" y="80946"/>
                </a:lnTo>
                <a:lnTo>
                  <a:pt x="254573" y="85190"/>
                </a:lnTo>
                <a:lnTo>
                  <a:pt x="252704" y="87679"/>
                </a:lnTo>
                <a:lnTo>
                  <a:pt x="250968" y="90167"/>
                </a:lnTo>
                <a:lnTo>
                  <a:pt x="248832" y="91485"/>
                </a:lnTo>
                <a:lnTo>
                  <a:pt x="260488" y="91485"/>
                </a:lnTo>
                <a:lnTo>
                  <a:pt x="262849" y="88704"/>
                </a:lnTo>
                <a:lnTo>
                  <a:pt x="264718" y="82556"/>
                </a:lnTo>
                <a:lnTo>
                  <a:pt x="264718" y="66308"/>
                </a:lnTo>
                <a:lnTo>
                  <a:pt x="262849" y="60014"/>
                </a:lnTo>
                <a:lnTo>
                  <a:pt x="260739" y="57525"/>
                </a:lnTo>
                <a:close/>
              </a:path>
              <a:path w="264795" h="114935">
                <a:moveTo>
                  <a:pt x="195568" y="0"/>
                </a:moveTo>
                <a:lnTo>
                  <a:pt x="184355" y="0"/>
                </a:lnTo>
                <a:lnTo>
                  <a:pt x="179949" y="2342"/>
                </a:lnTo>
                <a:lnTo>
                  <a:pt x="176879" y="7172"/>
                </a:lnTo>
                <a:lnTo>
                  <a:pt x="173675" y="11856"/>
                </a:lnTo>
                <a:lnTo>
                  <a:pt x="172207" y="17565"/>
                </a:lnTo>
                <a:lnTo>
                  <a:pt x="172246" y="32934"/>
                </a:lnTo>
                <a:lnTo>
                  <a:pt x="173942" y="39228"/>
                </a:lnTo>
                <a:lnTo>
                  <a:pt x="177413" y="43473"/>
                </a:lnTo>
                <a:lnTo>
                  <a:pt x="180750" y="47718"/>
                </a:lnTo>
                <a:lnTo>
                  <a:pt x="185156" y="49767"/>
                </a:lnTo>
                <a:lnTo>
                  <a:pt x="195568" y="49767"/>
                </a:lnTo>
                <a:lnTo>
                  <a:pt x="199974" y="47718"/>
                </a:lnTo>
                <a:lnTo>
                  <a:pt x="203578" y="43327"/>
                </a:lnTo>
                <a:lnTo>
                  <a:pt x="204821" y="41863"/>
                </a:lnTo>
                <a:lnTo>
                  <a:pt x="187959" y="41863"/>
                </a:lnTo>
                <a:lnTo>
                  <a:pt x="185690" y="40692"/>
                </a:lnTo>
                <a:lnTo>
                  <a:pt x="183954" y="38204"/>
                </a:lnTo>
                <a:lnTo>
                  <a:pt x="182352" y="35715"/>
                </a:lnTo>
                <a:lnTo>
                  <a:pt x="181418" y="31470"/>
                </a:lnTo>
                <a:lnTo>
                  <a:pt x="181505" y="18443"/>
                </a:lnTo>
                <a:lnTo>
                  <a:pt x="182352" y="14198"/>
                </a:lnTo>
                <a:lnTo>
                  <a:pt x="183954" y="11710"/>
                </a:lnTo>
                <a:lnTo>
                  <a:pt x="185690" y="9221"/>
                </a:lnTo>
                <a:lnTo>
                  <a:pt x="187959" y="7904"/>
                </a:lnTo>
                <a:lnTo>
                  <a:pt x="204821" y="7904"/>
                </a:lnTo>
                <a:lnTo>
                  <a:pt x="203578" y="6440"/>
                </a:lnTo>
                <a:lnTo>
                  <a:pt x="200107" y="2195"/>
                </a:lnTo>
                <a:lnTo>
                  <a:pt x="195568" y="0"/>
                </a:lnTo>
                <a:close/>
              </a:path>
              <a:path w="264795" h="114935">
                <a:moveTo>
                  <a:pt x="204821" y="7904"/>
                </a:moveTo>
                <a:lnTo>
                  <a:pt x="193165" y="7904"/>
                </a:lnTo>
                <a:lnTo>
                  <a:pt x="195301" y="9221"/>
                </a:lnTo>
                <a:lnTo>
                  <a:pt x="197153" y="11856"/>
                </a:lnTo>
                <a:lnTo>
                  <a:pt x="198906" y="14052"/>
                </a:lnTo>
                <a:lnTo>
                  <a:pt x="199546" y="17565"/>
                </a:lnTo>
                <a:lnTo>
                  <a:pt x="199653" y="31470"/>
                </a:lnTo>
                <a:lnTo>
                  <a:pt x="198906" y="35569"/>
                </a:lnTo>
                <a:lnTo>
                  <a:pt x="197170" y="38204"/>
                </a:lnTo>
                <a:lnTo>
                  <a:pt x="195435" y="40692"/>
                </a:lnTo>
                <a:lnTo>
                  <a:pt x="193165" y="41863"/>
                </a:lnTo>
                <a:lnTo>
                  <a:pt x="204821" y="41863"/>
                </a:lnTo>
                <a:lnTo>
                  <a:pt x="207182" y="39082"/>
                </a:lnTo>
                <a:lnTo>
                  <a:pt x="208918" y="32934"/>
                </a:lnTo>
                <a:lnTo>
                  <a:pt x="208918" y="16833"/>
                </a:lnTo>
                <a:lnTo>
                  <a:pt x="207182" y="10685"/>
                </a:lnTo>
                <a:lnTo>
                  <a:pt x="204821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6056" y="4278264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11080" y="70260"/>
                </a:moveTo>
                <a:lnTo>
                  <a:pt x="0" y="71285"/>
                </a:lnTo>
                <a:lnTo>
                  <a:pt x="800" y="79189"/>
                </a:lnTo>
                <a:lnTo>
                  <a:pt x="3604" y="85483"/>
                </a:lnTo>
                <a:lnTo>
                  <a:pt x="13482" y="95144"/>
                </a:lnTo>
                <a:lnTo>
                  <a:pt x="19890" y="97486"/>
                </a:lnTo>
                <a:lnTo>
                  <a:pt x="37244" y="97486"/>
                </a:lnTo>
                <a:lnTo>
                  <a:pt x="44720" y="93680"/>
                </a:lnTo>
                <a:lnTo>
                  <a:pt x="48798" y="88118"/>
                </a:lnTo>
                <a:lnTo>
                  <a:pt x="23494" y="88118"/>
                </a:lnTo>
                <a:lnTo>
                  <a:pt x="19757" y="86508"/>
                </a:lnTo>
                <a:lnTo>
                  <a:pt x="13883" y="80653"/>
                </a:lnTo>
                <a:lnTo>
                  <a:pt x="12014" y="76115"/>
                </a:lnTo>
                <a:lnTo>
                  <a:pt x="11080" y="70260"/>
                </a:lnTo>
                <a:close/>
              </a:path>
              <a:path w="335279" h="114935">
                <a:moveTo>
                  <a:pt x="50820" y="43620"/>
                </a:moveTo>
                <a:lnTo>
                  <a:pt x="32973" y="43620"/>
                </a:lnTo>
                <a:lnTo>
                  <a:pt x="37378" y="45523"/>
                </a:lnTo>
                <a:lnTo>
                  <a:pt x="44186" y="53280"/>
                </a:lnTo>
                <a:lnTo>
                  <a:pt x="45921" y="58404"/>
                </a:lnTo>
                <a:lnTo>
                  <a:pt x="45921" y="71870"/>
                </a:lnTo>
                <a:lnTo>
                  <a:pt x="44053" y="77433"/>
                </a:lnTo>
                <a:lnTo>
                  <a:pt x="40582" y="81677"/>
                </a:lnTo>
                <a:lnTo>
                  <a:pt x="36977" y="85922"/>
                </a:lnTo>
                <a:lnTo>
                  <a:pt x="32706" y="88118"/>
                </a:lnTo>
                <a:lnTo>
                  <a:pt x="48798" y="88118"/>
                </a:lnTo>
                <a:lnTo>
                  <a:pt x="50193" y="86215"/>
                </a:lnTo>
                <a:lnTo>
                  <a:pt x="54732" y="79921"/>
                </a:lnTo>
                <a:lnTo>
                  <a:pt x="57001" y="72456"/>
                </a:lnTo>
                <a:lnTo>
                  <a:pt x="57001" y="55037"/>
                </a:lnTo>
                <a:lnTo>
                  <a:pt x="54332" y="47572"/>
                </a:lnTo>
                <a:lnTo>
                  <a:pt x="50820" y="43620"/>
                </a:lnTo>
                <a:close/>
              </a:path>
              <a:path w="335279" h="114935">
                <a:moveTo>
                  <a:pt x="52997" y="2927"/>
                </a:moveTo>
                <a:lnTo>
                  <a:pt x="10145" y="2927"/>
                </a:lnTo>
                <a:lnTo>
                  <a:pt x="1868" y="51378"/>
                </a:lnTo>
                <a:lnTo>
                  <a:pt x="11747" y="52695"/>
                </a:lnTo>
                <a:lnTo>
                  <a:pt x="13349" y="50060"/>
                </a:lnTo>
                <a:lnTo>
                  <a:pt x="15485" y="47865"/>
                </a:lnTo>
                <a:lnTo>
                  <a:pt x="18288" y="46254"/>
                </a:lnTo>
                <a:lnTo>
                  <a:pt x="20958" y="44498"/>
                </a:lnTo>
                <a:lnTo>
                  <a:pt x="24028" y="43620"/>
                </a:lnTo>
                <a:lnTo>
                  <a:pt x="50820" y="43620"/>
                </a:lnTo>
                <a:lnTo>
                  <a:pt x="49259" y="41863"/>
                </a:lnTo>
                <a:lnTo>
                  <a:pt x="46989" y="39375"/>
                </a:lnTo>
                <a:lnTo>
                  <a:pt x="14150" y="39375"/>
                </a:lnTo>
                <a:lnTo>
                  <a:pt x="18689" y="13905"/>
                </a:lnTo>
                <a:lnTo>
                  <a:pt x="52997" y="13905"/>
                </a:lnTo>
                <a:lnTo>
                  <a:pt x="52997" y="2927"/>
                </a:lnTo>
                <a:close/>
              </a:path>
              <a:path w="335279" h="114935">
                <a:moveTo>
                  <a:pt x="37778" y="33373"/>
                </a:moveTo>
                <a:lnTo>
                  <a:pt x="24562" y="33373"/>
                </a:lnTo>
                <a:lnTo>
                  <a:pt x="19223" y="35276"/>
                </a:lnTo>
                <a:lnTo>
                  <a:pt x="14150" y="39375"/>
                </a:lnTo>
                <a:lnTo>
                  <a:pt x="46989" y="39375"/>
                </a:lnTo>
                <a:lnTo>
                  <a:pt x="44053" y="36154"/>
                </a:lnTo>
                <a:lnTo>
                  <a:pt x="37778" y="33373"/>
                </a:lnTo>
                <a:close/>
              </a:path>
              <a:path w="335279" h="114935">
                <a:moveTo>
                  <a:pt x="80763" y="69528"/>
                </a:moveTo>
                <a:lnTo>
                  <a:pt x="70084" y="71138"/>
                </a:lnTo>
                <a:lnTo>
                  <a:pt x="70885" y="78896"/>
                </a:lnTo>
                <a:lnTo>
                  <a:pt x="73688" y="85190"/>
                </a:lnTo>
                <a:lnTo>
                  <a:pt x="78761" y="90167"/>
                </a:lnTo>
                <a:lnTo>
                  <a:pt x="83700" y="95144"/>
                </a:lnTo>
                <a:lnTo>
                  <a:pt x="89974" y="97632"/>
                </a:lnTo>
                <a:lnTo>
                  <a:pt x="105860" y="97632"/>
                </a:lnTo>
                <a:lnTo>
                  <a:pt x="112802" y="94851"/>
                </a:lnTo>
                <a:lnTo>
                  <a:pt x="119258" y="88118"/>
                </a:lnTo>
                <a:lnTo>
                  <a:pt x="93312" y="88118"/>
                </a:lnTo>
                <a:lnTo>
                  <a:pt x="89707" y="86654"/>
                </a:lnTo>
                <a:lnTo>
                  <a:pt x="86904" y="83727"/>
                </a:lnTo>
                <a:lnTo>
                  <a:pt x="83967" y="80799"/>
                </a:lnTo>
                <a:lnTo>
                  <a:pt x="81831" y="76115"/>
                </a:lnTo>
                <a:lnTo>
                  <a:pt x="80763" y="69528"/>
                </a:lnTo>
                <a:close/>
              </a:path>
              <a:path w="335279" h="114935">
                <a:moveTo>
                  <a:pt x="120144" y="49914"/>
                </a:moveTo>
                <a:lnTo>
                  <a:pt x="103324" y="49914"/>
                </a:lnTo>
                <a:lnTo>
                  <a:pt x="107329" y="51670"/>
                </a:lnTo>
                <a:lnTo>
                  <a:pt x="113736" y="58696"/>
                </a:lnTo>
                <a:lnTo>
                  <a:pt x="115338" y="63088"/>
                </a:lnTo>
                <a:lnTo>
                  <a:pt x="115338" y="73920"/>
                </a:lnTo>
                <a:lnTo>
                  <a:pt x="113603" y="78604"/>
                </a:lnTo>
                <a:lnTo>
                  <a:pt x="106661" y="86215"/>
                </a:lnTo>
                <a:lnTo>
                  <a:pt x="102523" y="88118"/>
                </a:lnTo>
                <a:lnTo>
                  <a:pt x="119258" y="88118"/>
                </a:lnTo>
                <a:lnTo>
                  <a:pt x="123748" y="83434"/>
                </a:lnTo>
                <a:lnTo>
                  <a:pt x="126418" y="76408"/>
                </a:lnTo>
                <a:lnTo>
                  <a:pt x="126418" y="62063"/>
                </a:lnTo>
                <a:lnTo>
                  <a:pt x="125083" y="56940"/>
                </a:lnTo>
                <a:lnTo>
                  <a:pt x="122147" y="52841"/>
                </a:lnTo>
                <a:lnTo>
                  <a:pt x="120144" y="49914"/>
                </a:lnTo>
                <a:close/>
              </a:path>
              <a:path w="335279" h="114935">
                <a:moveTo>
                  <a:pt x="92911" y="41131"/>
                </a:moveTo>
                <a:lnTo>
                  <a:pt x="92110" y="41131"/>
                </a:lnTo>
                <a:lnTo>
                  <a:pt x="90909" y="51378"/>
                </a:lnTo>
                <a:lnTo>
                  <a:pt x="93979" y="50499"/>
                </a:lnTo>
                <a:lnTo>
                  <a:pt x="96382" y="49914"/>
                </a:lnTo>
                <a:lnTo>
                  <a:pt x="120144" y="49914"/>
                </a:lnTo>
                <a:lnTo>
                  <a:pt x="119343" y="48743"/>
                </a:lnTo>
                <a:lnTo>
                  <a:pt x="115472" y="46108"/>
                </a:lnTo>
                <a:lnTo>
                  <a:pt x="110533" y="44791"/>
                </a:lnTo>
                <a:lnTo>
                  <a:pt x="114270" y="42888"/>
                </a:lnTo>
                <a:lnTo>
                  <a:pt x="116065" y="41278"/>
                </a:lnTo>
                <a:lnTo>
                  <a:pt x="93445" y="41278"/>
                </a:lnTo>
                <a:lnTo>
                  <a:pt x="92911" y="41131"/>
                </a:lnTo>
                <a:close/>
              </a:path>
              <a:path w="335279" h="114935">
                <a:moveTo>
                  <a:pt x="117433" y="10685"/>
                </a:moveTo>
                <a:lnTo>
                  <a:pt x="101455" y="10685"/>
                </a:lnTo>
                <a:lnTo>
                  <a:pt x="104926" y="12149"/>
                </a:lnTo>
                <a:lnTo>
                  <a:pt x="107462" y="14930"/>
                </a:lnTo>
                <a:lnTo>
                  <a:pt x="110132" y="17711"/>
                </a:lnTo>
                <a:lnTo>
                  <a:pt x="111467" y="21224"/>
                </a:lnTo>
                <a:lnTo>
                  <a:pt x="111467" y="30885"/>
                </a:lnTo>
                <a:lnTo>
                  <a:pt x="109598" y="34837"/>
                </a:lnTo>
                <a:lnTo>
                  <a:pt x="105994" y="37325"/>
                </a:lnTo>
                <a:lnTo>
                  <a:pt x="102389" y="39960"/>
                </a:lnTo>
                <a:lnTo>
                  <a:pt x="98385" y="41278"/>
                </a:lnTo>
                <a:lnTo>
                  <a:pt x="116065" y="41278"/>
                </a:lnTo>
                <a:lnTo>
                  <a:pt x="117207" y="40253"/>
                </a:lnTo>
                <a:lnTo>
                  <a:pt x="121212" y="33520"/>
                </a:lnTo>
                <a:lnTo>
                  <a:pt x="122147" y="29860"/>
                </a:lnTo>
                <a:lnTo>
                  <a:pt x="122080" y="21224"/>
                </a:lnTo>
                <a:lnTo>
                  <a:pt x="121212" y="17418"/>
                </a:lnTo>
                <a:lnTo>
                  <a:pt x="117433" y="10685"/>
                </a:lnTo>
                <a:close/>
              </a:path>
              <a:path w="335279" h="114935">
                <a:moveTo>
                  <a:pt x="101722" y="1317"/>
                </a:moveTo>
                <a:lnTo>
                  <a:pt x="90241" y="1317"/>
                </a:lnTo>
                <a:lnTo>
                  <a:pt x="84501" y="3366"/>
                </a:lnTo>
                <a:lnTo>
                  <a:pt x="79962" y="7757"/>
                </a:lnTo>
                <a:lnTo>
                  <a:pt x="75424" y="12002"/>
                </a:lnTo>
                <a:lnTo>
                  <a:pt x="72487" y="18004"/>
                </a:lnTo>
                <a:lnTo>
                  <a:pt x="71152" y="25615"/>
                </a:lnTo>
                <a:lnTo>
                  <a:pt x="81831" y="27665"/>
                </a:lnTo>
                <a:lnTo>
                  <a:pt x="82632" y="22102"/>
                </a:lnTo>
                <a:lnTo>
                  <a:pt x="84368" y="17857"/>
                </a:lnTo>
                <a:lnTo>
                  <a:pt x="87038" y="14930"/>
                </a:lnTo>
                <a:lnTo>
                  <a:pt x="89841" y="12149"/>
                </a:lnTo>
                <a:lnTo>
                  <a:pt x="93312" y="10685"/>
                </a:lnTo>
                <a:lnTo>
                  <a:pt x="117433" y="10685"/>
                </a:lnTo>
                <a:lnTo>
                  <a:pt x="116940" y="9807"/>
                </a:lnTo>
                <a:lnTo>
                  <a:pt x="114003" y="6879"/>
                </a:lnTo>
                <a:lnTo>
                  <a:pt x="109999" y="4684"/>
                </a:lnTo>
                <a:lnTo>
                  <a:pt x="105994" y="2342"/>
                </a:lnTo>
                <a:lnTo>
                  <a:pt x="101722" y="1317"/>
                </a:lnTo>
                <a:close/>
              </a:path>
              <a:path w="335279" h="114935">
                <a:moveTo>
                  <a:pt x="157923" y="82702"/>
                </a:moveTo>
                <a:lnTo>
                  <a:pt x="145775" y="82702"/>
                </a:lnTo>
                <a:lnTo>
                  <a:pt x="145775" y="96022"/>
                </a:lnTo>
                <a:lnTo>
                  <a:pt x="151916" y="96022"/>
                </a:lnTo>
                <a:lnTo>
                  <a:pt x="151782" y="99828"/>
                </a:lnTo>
                <a:lnTo>
                  <a:pt x="151115" y="102902"/>
                </a:lnTo>
                <a:lnTo>
                  <a:pt x="150047" y="104951"/>
                </a:lnTo>
                <a:lnTo>
                  <a:pt x="148979" y="107147"/>
                </a:lnTo>
                <a:lnTo>
                  <a:pt x="147377" y="108611"/>
                </a:lnTo>
                <a:lnTo>
                  <a:pt x="145241" y="109635"/>
                </a:lnTo>
                <a:lnTo>
                  <a:pt x="148178" y="114612"/>
                </a:lnTo>
                <a:lnTo>
                  <a:pt x="151515" y="113002"/>
                </a:lnTo>
                <a:lnTo>
                  <a:pt x="153918" y="110806"/>
                </a:lnTo>
                <a:lnTo>
                  <a:pt x="157122" y="104659"/>
                </a:lnTo>
                <a:lnTo>
                  <a:pt x="157923" y="100706"/>
                </a:lnTo>
                <a:lnTo>
                  <a:pt x="157923" y="82702"/>
                </a:lnTo>
                <a:close/>
              </a:path>
              <a:path w="335279" h="114935">
                <a:moveTo>
                  <a:pt x="220318" y="10831"/>
                </a:moveTo>
                <a:lnTo>
                  <a:pt x="203311" y="10831"/>
                </a:lnTo>
                <a:lnTo>
                  <a:pt x="207316" y="12441"/>
                </a:lnTo>
                <a:lnTo>
                  <a:pt x="210253" y="15662"/>
                </a:lnTo>
                <a:lnTo>
                  <a:pt x="213323" y="18736"/>
                </a:lnTo>
                <a:lnTo>
                  <a:pt x="214791" y="22541"/>
                </a:lnTo>
                <a:lnTo>
                  <a:pt x="214791" y="31470"/>
                </a:lnTo>
                <a:lnTo>
                  <a:pt x="190896" y="61185"/>
                </a:lnTo>
                <a:lnTo>
                  <a:pt x="184889" y="66454"/>
                </a:lnTo>
                <a:lnTo>
                  <a:pt x="180216" y="71285"/>
                </a:lnTo>
                <a:lnTo>
                  <a:pt x="168869" y="93241"/>
                </a:lnTo>
                <a:lnTo>
                  <a:pt x="168869" y="96022"/>
                </a:lnTo>
                <a:lnTo>
                  <a:pt x="225738" y="96022"/>
                </a:lnTo>
                <a:lnTo>
                  <a:pt x="225738" y="84751"/>
                </a:lnTo>
                <a:lnTo>
                  <a:pt x="183554" y="84751"/>
                </a:lnTo>
                <a:lnTo>
                  <a:pt x="184622" y="82702"/>
                </a:lnTo>
                <a:lnTo>
                  <a:pt x="207716" y="59721"/>
                </a:lnTo>
                <a:lnTo>
                  <a:pt x="213189" y="54159"/>
                </a:lnTo>
                <a:lnTo>
                  <a:pt x="216393" y="50060"/>
                </a:lnTo>
                <a:lnTo>
                  <a:pt x="219731" y="45962"/>
                </a:lnTo>
                <a:lnTo>
                  <a:pt x="222134" y="42156"/>
                </a:lnTo>
                <a:lnTo>
                  <a:pt x="223469" y="38643"/>
                </a:lnTo>
                <a:lnTo>
                  <a:pt x="224937" y="34983"/>
                </a:lnTo>
                <a:lnTo>
                  <a:pt x="225578" y="31470"/>
                </a:lnTo>
                <a:lnTo>
                  <a:pt x="225604" y="20053"/>
                </a:lnTo>
                <a:lnTo>
                  <a:pt x="223202" y="13905"/>
                </a:lnTo>
                <a:lnTo>
                  <a:pt x="220318" y="10831"/>
                </a:lnTo>
                <a:close/>
              </a:path>
              <a:path w="335279" h="114935">
                <a:moveTo>
                  <a:pt x="207049" y="1317"/>
                </a:moveTo>
                <a:lnTo>
                  <a:pt x="190629" y="1317"/>
                </a:lnTo>
                <a:lnTo>
                  <a:pt x="184088" y="3513"/>
                </a:lnTo>
                <a:lnTo>
                  <a:pt x="179282" y="8197"/>
                </a:lnTo>
                <a:lnTo>
                  <a:pt x="174343" y="12881"/>
                </a:lnTo>
                <a:lnTo>
                  <a:pt x="171539" y="19614"/>
                </a:lnTo>
                <a:lnTo>
                  <a:pt x="170872" y="28543"/>
                </a:lnTo>
                <a:lnTo>
                  <a:pt x="181685" y="29714"/>
                </a:lnTo>
                <a:lnTo>
                  <a:pt x="181818" y="23859"/>
                </a:lnTo>
                <a:lnTo>
                  <a:pt x="183287" y="19175"/>
                </a:lnTo>
                <a:lnTo>
                  <a:pt x="186357" y="15808"/>
                </a:lnTo>
                <a:lnTo>
                  <a:pt x="189428" y="12588"/>
                </a:lnTo>
                <a:lnTo>
                  <a:pt x="193432" y="10831"/>
                </a:lnTo>
                <a:lnTo>
                  <a:pt x="220318" y="10831"/>
                </a:lnTo>
                <a:lnTo>
                  <a:pt x="218396" y="8782"/>
                </a:lnTo>
                <a:lnTo>
                  <a:pt x="213590" y="3805"/>
                </a:lnTo>
                <a:lnTo>
                  <a:pt x="207049" y="1317"/>
                </a:lnTo>
                <a:close/>
              </a:path>
              <a:path w="335279" h="114935">
                <a:moveTo>
                  <a:pt x="316380" y="0"/>
                </a:moveTo>
                <a:lnTo>
                  <a:pt x="307703" y="0"/>
                </a:lnTo>
                <a:lnTo>
                  <a:pt x="260713" y="99389"/>
                </a:lnTo>
                <a:lnTo>
                  <a:pt x="269390" y="99389"/>
                </a:lnTo>
                <a:lnTo>
                  <a:pt x="316380" y="0"/>
                </a:lnTo>
                <a:close/>
              </a:path>
              <a:path w="335279" h="114935">
                <a:moveTo>
                  <a:pt x="321453" y="49621"/>
                </a:moveTo>
                <a:lnTo>
                  <a:pt x="310106" y="49621"/>
                </a:lnTo>
                <a:lnTo>
                  <a:pt x="305567" y="51963"/>
                </a:lnTo>
                <a:lnTo>
                  <a:pt x="299427" y="61331"/>
                </a:lnTo>
                <a:lnTo>
                  <a:pt x="297825" y="67040"/>
                </a:lnTo>
                <a:lnTo>
                  <a:pt x="297867" y="82556"/>
                </a:lnTo>
                <a:lnTo>
                  <a:pt x="299694" y="88850"/>
                </a:lnTo>
                <a:lnTo>
                  <a:pt x="306635" y="97340"/>
                </a:lnTo>
                <a:lnTo>
                  <a:pt x="310907" y="99389"/>
                </a:lnTo>
                <a:lnTo>
                  <a:pt x="321320" y="99389"/>
                </a:lnTo>
                <a:lnTo>
                  <a:pt x="325858" y="97193"/>
                </a:lnTo>
                <a:lnTo>
                  <a:pt x="330706" y="91485"/>
                </a:lnTo>
                <a:lnTo>
                  <a:pt x="313710" y="91485"/>
                </a:lnTo>
                <a:lnTo>
                  <a:pt x="311575" y="90167"/>
                </a:lnTo>
                <a:lnTo>
                  <a:pt x="309839" y="87679"/>
                </a:lnTo>
                <a:lnTo>
                  <a:pt x="307970" y="85190"/>
                </a:lnTo>
                <a:lnTo>
                  <a:pt x="307169" y="80946"/>
                </a:lnTo>
                <a:lnTo>
                  <a:pt x="307247" y="67918"/>
                </a:lnTo>
                <a:lnTo>
                  <a:pt x="307970" y="63820"/>
                </a:lnTo>
                <a:lnTo>
                  <a:pt x="311441" y="58843"/>
                </a:lnTo>
                <a:lnTo>
                  <a:pt x="313577" y="57525"/>
                </a:lnTo>
                <a:lnTo>
                  <a:pt x="330879" y="57525"/>
                </a:lnTo>
                <a:lnTo>
                  <a:pt x="329463" y="55915"/>
                </a:lnTo>
                <a:lnTo>
                  <a:pt x="325992" y="51670"/>
                </a:lnTo>
                <a:lnTo>
                  <a:pt x="321453" y="49621"/>
                </a:lnTo>
                <a:close/>
              </a:path>
              <a:path w="335279" h="114935">
                <a:moveTo>
                  <a:pt x="330879" y="57525"/>
                </a:moveTo>
                <a:lnTo>
                  <a:pt x="318917" y="57525"/>
                </a:lnTo>
                <a:lnTo>
                  <a:pt x="321186" y="58696"/>
                </a:lnTo>
                <a:lnTo>
                  <a:pt x="324657" y="63673"/>
                </a:lnTo>
                <a:lnTo>
                  <a:pt x="325591" y="67918"/>
                </a:lnTo>
                <a:lnTo>
                  <a:pt x="325531" y="80946"/>
                </a:lnTo>
                <a:lnTo>
                  <a:pt x="324657" y="85190"/>
                </a:lnTo>
                <a:lnTo>
                  <a:pt x="321186" y="90167"/>
                </a:lnTo>
                <a:lnTo>
                  <a:pt x="318917" y="91485"/>
                </a:lnTo>
                <a:lnTo>
                  <a:pt x="330706" y="91485"/>
                </a:lnTo>
                <a:lnTo>
                  <a:pt x="333067" y="88704"/>
                </a:lnTo>
                <a:lnTo>
                  <a:pt x="334803" y="82556"/>
                </a:lnTo>
                <a:lnTo>
                  <a:pt x="334803" y="66308"/>
                </a:lnTo>
                <a:lnTo>
                  <a:pt x="333067" y="60014"/>
                </a:lnTo>
                <a:lnTo>
                  <a:pt x="330879" y="57525"/>
                </a:lnTo>
                <a:close/>
              </a:path>
              <a:path w="335279" h="114935">
                <a:moveTo>
                  <a:pt x="265786" y="0"/>
                </a:moveTo>
                <a:lnTo>
                  <a:pt x="254439" y="0"/>
                </a:lnTo>
                <a:lnTo>
                  <a:pt x="250034" y="2342"/>
                </a:lnTo>
                <a:lnTo>
                  <a:pt x="246963" y="7172"/>
                </a:lnTo>
                <a:lnTo>
                  <a:pt x="243893" y="11856"/>
                </a:lnTo>
                <a:lnTo>
                  <a:pt x="242291" y="17565"/>
                </a:lnTo>
                <a:lnTo>
                  <a:pt x="242331" y="32934"/>
                </a:lnTo>
                <a:lnTo>
                  <a:pt x="244027" y="39228"/>
                </a:lnTo>
                <a:lnTo>
                  <a:pt x="250968" y="47718"/>
                </a:lnTo>
                <a:lnTo>
                  <a:pt x="255240" y="49767"/>
                </a:lnTo>
                <a:lnTo>
                  <a:pt x="265653" y="49767"/>
                </a:lnTo>
                <a:lnTo>
                  <a:pt x="270058" y="47718"/>
                </a:lnTo>
                <a:lnTo>
                  <a:pt x="273662" y="43327"/>
                </a:lnTo>
                <a:lnTo>
                  <a:pt x="274905" y="41863"/>
                </a:lnTo>
                <a:lnTo>
                  <a:pt x="258043" y="41863"/>
                </a:lnTo>
                <a:lnTo>
                  <a:pt x="255908" y="40692"/>
                </a:lnTo>
                <a:lnTo>
                  <a:pt x="252437" y="35715"/>
                </a:lnTo>
                <a:lnTo>
                  <a:pt x="251636" y="31470"/>
                </a:lnTo>
                <a:lnTo>
                  <a:pt x="251711" y="18443"/>
                </a:lnTo>
                <a:lnTo>
                  <a:pt x="252437" y="14198"/>
                </a:lnTo>
                <a:lnTo>
                  <a:pt x="255908" y="9221"/>
                </a:lnTo>
                <a:lnTo>
                  <a:pt x="258043" y="7904"/>
                </a:lnTo>
                <a:lnTo>
                  <a:pt x="275039" y="7904"/>
                </a:lnTo>
                <a:lnTo>
                  <a:pt x="270191" y="2195"/>
                </a:lnTo>
                <a:lnTo>
                  <a:pt x="265786" y="0"/>
                </a:lnTo>
                <a:close/>
              </a:path>
              <a:path w="335279" h="114935">
                <a:moveTo>
                  <a:pt x="275039" y="7904"/>
                </a:moveTo>
                <a:lnTo>
                  <a:pt x="263250" y="7904"/>
                </a:lnTo>
                <a:lnTo>
                  <a:pt x="265386" y="9221"/>
                </a:lnTo>
                <a:lnTo>
                  <a:pt x="268990" y="14052"/>
                </a:lnTo>
                <a:lnTo>
                  <a:pt x="269738" y="17565"/>
                </a:lnTo>
                <a:lnTo>
                  <a:pt x="269862" y="31470"/>
                </a:lnTo>
                <a:lnTo>
                  <a:pt x="268990" y="35569"/>
                </a:lnTo>
                <a:lnTo>
                  <a:pt x="267255" y="38204"/>
                </a:lnTo>
                <a:lnTo>
                  <a:pt x="265519" y="40692"/>
                </a:lnTo>
                <a:lnTo>
                  <a:pt x="263383" y="41863"/>
                </a:lnTo>
                <a:lnTo>
                  <a:pt x="274905" y="41863"/>
                </a:lnTo>
                <a:lnTo>
                  <a:pt x="277267" y="39082"/>
                </a:lnTo>
                <a:lnTo>
                  <a:pt x="279136" y="32934"/>
                </a:lnTo>
                <a:lnTo>
                  <a:pt x="279136" y="16833"/>
                </a:lnTo>
                <a:lnTo>
                  <a:pt x="277400" y="10685"/>
                </a:lnTo>
                <a:lnTo>
                  <a:pt x="275039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35789" y="4044062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37523" y="1317"/>
                </a:moveTo>
                <a:lnTo>
                  <a:pt x="21637" y="1317"/>
                </a:lnTo>
                <a:lnTo>
                  <a:pt x="14429" y="4830"/>
                </a:lnTo>
                <a:lnTo>
                  <a:pt x="102" y="46840"/>
                </a:lnTo>
                <a:lnTo>
                  <a:pt x="0" y="54451"/>
                </a:lnTo>
                <a:lnTo>
                  <a:pt x="401" y="63149"/>
                </a:lnTo>
                <a:lnTo>
                  <a:pt x="20970" y="97486"/>
                </a:lnTo>
                <a:lnTo>
                  <a:pt x="34853" y="97486"/>
                </a:lnTo>
                <a:lnTo>
                  <a:pt x="39526" y="96169"/>
                </a:lnTo>
                <a:lnTo>
                  <a:pt x="43530" y="93534"/>
                </a:lnTo>
                <a:lnTo>
                  <a:pt x="47669" y="90753"/>
                </a:lnTo>
                <a:lnTo>
                  <a:pt x="49887" y="88118"/>
                </a:lnTo>
                <a:lnTo>
                  <a:pt x="26443" y="88118"/>
                </a:lnTo>
                <a:lnTo>
                  <a:pt x="23506" y="87093"/>
                </a:lnTo>
                <a:lnTo>
                  <a:pt x="20836" y="85190"/>
                </a:lnTo>
                <a:lnTo>
                  <a:pt x="18033" y="83141"/>
                </a:lnTo>
                <a:lnTo>
                  <a:pt x="15897" y="80360"/>
                </a:lnTo>
                <a:lnTo>
                  <a:pt x="14365" y="76701"/>
                </a:lnTo>
                <a:lnTo>
                  <a:pt x="12827" y="73188"/>
                </a:lnTo>
                <a:lnTo>
                  <a:pt x="12159" y="69382"/>
                </a:lnTo>
                <a:lnTo>
                  <a:pt x="12159" y="59428"/>
                </a:lnTo>
                <a:lnTo>
                  <a:pt x="13761" y="54451"/>
                </a:lnTo>
                <a:lnTo>
                  <a:pt x="17099" y="50646"/>
                </a:lnTo>
                <a:lnTo>
                  <a:pt x="19933" y="47279"/>
                </a:lnTo>
                <a:lnTo>
                  <a:pt x="10424" y="47279"/>
                </a:lnTo>
                <a:lnTo>
                  <a:pt x="10467" y="37618"/>
                </a:lnTo>
                <a:lnTo>
                  <a:pt x="11492" y="30592"/>
                </a:lnTo>
                <a:lnTo>
                  <a:pt x="13494" y="25469"/>
                </a:lnTo>
                <a:lnTo>
                  <a:pt x="15363" y="20492"/>
                </a:lnTo>
                <a:lnTo>
                  <a:pt x="17899" y="16540"/>
                </a:lnTo>
                <a:lnTo>
                  <a:pt x="21237" y="13759"/>
                </a:lnTo>
                <a:lnTo>
                  <a:pt x="23773" y="11710"/>
                </a:lnTo>
                <a:lnTo>
                  <a:pt x="26710" y="10685"/>
                </a:lnTo>
                <a:lnTo>
                  <a:pt x="50642" y="10685"/>
                </a:lnTo>
                <a:lnTo>
                  <a:pt x="47402" y="7465"/>
                </a:lnTo>
                <a:lnTo>
                  <a:pt x="42996" y="3366"/>
                </a:lnTo>
                <a:lnTo>
                  <a:pt x="37523" y="1317"/>
                </a:lnTo>
                <a:close/>
              </a:path>
              <a:path w="335279" h="114935">
                <a:moveTo>
                  <a:pt x="50790" y="45083"/>
                </a:moveTo>
                <a:lnTo>
                  <a:pt x="33919" y="45083"/>
                </a:lnTo>
                <a:lnTo>
                  <a:pt x="37924" y="46840"/>
                </a:lnTo>
                <a:lnTo>
                  <a:pt x="44331" y="54451"/>
                </a:lnTo>
                <a:lnTo>
                  <a:pt x="45887" y="59428"/>
                </a:lnTo>
                <a:lnTo>
                  <a:pt x="45844" y="73188"/>
                </a:lnTo>
                <a:lnTo>
                  <a:pt x="44331" y="78164"/>
                </a:lnTo>
                <a:lnTo>
                  <a:pt x="40994" y="82117"/>
                </a:lnTo>
                <a:lnTo>
                  <a:pt x="37790" y="86069"/>
                </a:lnTo>
                <a:lnTo>
                  <a:pt x="34052" y="88118"/>
                </a:lnTo>
                <a:lnTo>
                  <a:pt x="49887" y="88118"/>
                </a:lnTo>
                <a:lnTo>
                  <a:pt x="50872" y="86947"/>
                </a:lnTo>
                <a:lnTo>
                  <a:pt x="53142" y="81824"/>
                </a:lnTo>
                <a:lnTo>
                  <a:pt x="55545" y="76701"/>
                </a:lnTo>
                <a:lnTo>
                  <a:pt x="56746" y="71138"/>
                </a:lnTo>
                <a:lnTo>
                  <a:pt x="56746" y="56354"/>
                </a:lnTo>
                <a:lnTo>
                  <a:pt x="54210" y="49036"/>
                </a:lnTo>
                <a:lnTo>
                  <a:pt x="50790" y="45083"/>
                </a:lnTo>
                <a:close/>
              </a:path>
              <a:path w="335279" h="114935">
                <a:moveTo>
                  <a:pt x="38324" y="34691"/>
                </a:moveTo>
                <a:lnTo>
                  <a:pt x="27244" y="34691"/>
                </a:lnTo>
                <a:lnTo>
                  <a:pt x="23373" y="35715"/>
                </a:lnTo>
                <a:lnTo>
                  <a:pt x="19635" y="37765"/>
                </a:lnTo>
                <a:lnTo>
                  <a:pt x="16031" y="39814"/>
                </a:lnTo>
                <a:lnTo>
                  <a:pt x="12827" y="43034"/>
                </a:lnTo>
                <a:lnTo>
                  <a:pt x="10424" y="47279"/>
                </a:lnTo>
                <a:lnTo>
                  <a:pt x="19933" y="47279"/>
                </a:lnTo>
                <a:lnTo>
                  <a:pt x="20302" y="46840"/>
                </a:lnTo>
                <a:lnTo>
                  <a:pt x="24307" y="45083"/>
                </a:lnTo>
                <a:lnTo>
                  <a:pt x="50790" y="45083"/>
                </a:lnTo>
                <a:lnTo>
                  <a:pt x="44331" y="37618"/>
                </a:lnTo>
                <a:lnTo>
                  <a:pt x="38324" y="34691"/>
                </a:lnTo>
                <a:close/>
              </a:path>
              <a:path w="335279" h="114935">
                <a:moveTo>
                  <a:pt x="50642" y="10685"/>
                </a:moveTo>
                <a:lnTo>
                  <a:pt x="34319" y="10685"/>
                </a:lnTo>
                <a:lnTo>
                  <a:pt x="37790" y="12295"/>
                </a:lnTo>
                <a:lnTo>
                  <a:pt x="40727" y="15662"/>
                </a:lnTo>
                <a:lnTo>
                  <a:pt x="42462" y="17711"/>
                </a:lnTo>
                <a:lnTo>
                  <a:pt x="43664" y="21078"/>
                </a:lnTo>
                <a:lnTo>
                  <a:pt x="44598" y="25615"/>
                </a:lnTo>
                <a:lnTo>
                  <a:pt x="55144" y="24737"/>
                </a:lnTo>
                <a:lnTo>
                  <a:pt x="54343" y="17418"/>
                </a:lnTo>
                <a:lnTo>
                  <a:pt x="51673" y="11710"/>
                </a:lnTo>
                <a:lnTo>
                  <a:pt x="50642" y="10685"/>
                </a:lnTo>
                <a:close/>
              </a:path>
              <a:path w="335279" h="114935">
                <a:moveTo>
                  <a:pt x="120610" y="10831"/>
                </a:moveTo>
                <a:lnTo>
                  <a:pt x="103603" y="10831"/>
                </a:lnTo>
                <a:lnTo>
                  <a:pt x="107474" y="12441"/>
                </a:lnTo>
                <a:lnTo>
                  <a:pt x="113481" y="18736"/>
                </a:lnTo>
                <a:lnTo>
                  <a:pt x="115083" y="22541"/>
                </a:lnTo>
                <a:lnTo>
                  <a:pt x="115083" y="31470"/>
                </a:lnTo>
                <a:lnTo>
                  <a:pt x="91054" y="61185"/>
                </a:lnTo>
                <a:lnTo>
                  <a:pt x="85047" y="66454"/>
                </a:lnTo>
                <a:lnTo>
                  <a:pt x="80508" y="71285"/>
                </a:lnTo>
                <a:lnTo>
                  <a:pt x="74100" y="79482"/>
                </a:lnTo>
                <a:lnTo>
                  <a:pt x="71698" y="83727"/>
                </a:lnTo>
                <a:lnTo>
                  <a:pt x="70363" y="87825"/>
                </a:lnTo>
                <a:lnTo>
                  <a:pt x="69428" y="90460"/>
                </a:lnTo>
                <a:lnTo>
                  <a:pt x="69028" y="93241"/>
                </a:lnTo>
                <a:lnTo>
                  <a:pt x="69028" y="96022"/>
                </a:lnTo>
                <a:lnTo>
                  <a:pt x="126030" y="96022"/>
                </a:lnTo>
                <a:lnTo>
                  <a:pt x="126030" y="84751"/>
                </a:lnTo>
                <a:lnTo>
                  <a:pt x="83712" y="84751"/>
                </a:lnTo>
                <a:lnTo>
                  <a:pt x="84913" y="82702"/>
                </a:lnTo>
                <a:lnTo>
                  <a:pt x="86382" y="80653"/>
                </a:lnTo>
                <a:lnTo>
                  <a:pt x="88251" y="78604"/>
                </a:lnTo>
                <a:lnTo>
                  <a:pt x="89986" y="76408"/>
                </a:lnTo>
                <a:lnTo>
                  <a:pt x="94125" y="72456"/>
                </a:lnTo>
                <a:lnTo>
                  <a:pt x="108008" y="59721"/>
                </a:lnTo>
                <a:lnTo>
                  <a:pt x="113348" y="54159"/>
                </a:lnTo>
                <a:lnTo>
                  <a:pt x="125896" y="20053"/>
                </a:lnTo>
                <a:lnTo>
                  <a:pt x="123493" y="13905"/>
                </a:lnTo>
                <a:lnTo>
                  <a:pt x="120610" y="10831"/>
                </a:lnTo>
                <a:close/>
              </a:path>
              <a:path w="335279" h="114935">
                <a:moveTo>
                  <a:pt x="107340" y="1317"/>
                </a:moveTo>
                <a:lnTo>
                  <a:pt x="90787" y="1317"/>
                </a:lnTo>
                <a:lnTo>
                  <a:pt x="84246" y="3513"/>
                </a:lnTo>
                <a:lnTo>
                  <a:pt x="74634" y="12881"/>
                </a:lnTo>
                <a:lnTo>
                  <a:pt x="71831" y="19614"/>
                </a:lnTo>
                <a:lnTo>
                  <a:pt x="71030" y="28543"/>
                </a:lnTo>
                <a:lnTo>
                  <a:pt x="81843" y="29714"/>
                </a:lnTo>
                <a:lnTo>
                  <a:pt x="81977" y="23859"/>
                </a:lnTo>
                <a:lnTo>
                  <a:pt x="83579" y="19175"/>
                </a:lnTo>
                <a:lnTo>
                  <a:pt x="86515" y="15808"/>
                </a:lnTo>
                <a:lnTo>
                  <a:pt x="89586" y="12588"/>
                </a:lnTo>
                <a:lnTo>
                  <a:pt x="93724" y="10831"/>
                </a:lnTo>
                <a:lnTo>
                  <a:pt x="120610" y="10831"/>
                </a:lnTo>
                <a:lnTo>
                  <a:pt x="118687" y="8782"/>
                </a:lnTo>
                <a:lnTo>
                  <a:pt x="113882" y="3805"/>
                </a:lnTo>
                <a:lnTo>
                  <a:pt x="107340" y="1317"/>
                </a:lnTo>
                <a:close/>
              </a:path>
              <a:path w="335279" h="114935">
                <a:moveTo>
                  <a:pt x="158202" y="82702"/>
                </a:moveTo>
                <a:lnTo>
                  <a:pt x="146187" y="82702"/>
                </a:lnTo>
                <a:lnTo>
                  <a:pt x="146187" y="96022"/>
                </a:lnTo>
                <a:lnTo>
                  <a:pt x="152328" y="96022"/>
                </a:lnTo>
                <a:lnTo>
                  <a:pt x="152061" y="99828"/>
                </a:lnTo>
                <a:lnTo>
                  <a:pt x="145520" y="109635"/>
                </a:lnTo>
                <a:lnTo>
                  <a:pt x="148457" y="114612"/>
                </a:lnTo>
                <a:lnTo>
                  <a:pt x="158202" y="100706"/>
                </a:lnTo>
                <a:lnTo>
                  <a:pt x="158202" y="82702"/>
                </a:lnTo>
                <a:close/>
              </a:path>
              <a:path w="335279" h="114935">
                <a:moveTo>
                  <a:pt x="182364" y="73188"/>
                </a:moveTo>
                <a:lnTo>
                  <a:pt x="172085" y="74212"/>
                </a:lnTo>
                <a:lnTo>
                  <a:pt x="173020" y="81677"/>
                </a:lnTo>
                <a:lnTo>
                  <a:pt x="175556" y="87386"/>
                </a:lnTo>
                <a:lnTo>
                  <a:pt x="179828" y="91338"/>
                </a:lnTo>
                <a:lnTo>
                  <a:pt x="184100" y="95437"/>
                </a:lnTo>
                <a:lnTo>
                  <a:pt x="189573" y="97486"/>
                </a:lnTo>
                <a:lnTo>
                  <a:pt x="202655" y="97486"/>
                </a:lnTo>
                <a:lnTo>
                  <a:pt x="208128" y="95583"/>
                </a:lnTo>
                <a:lnTo>
                  <a:pt x="212934" y="91924"/>
                </a:lnTo>
                <a:lnTo>
                  <a:pt x="217607" y="88264"/>
                </a:lnTo>
                <a:lnTo>
                  <a:pt x="217704" y="88118"/>
                </a:lnTo>
                <a:lnTo>
                  <a:pt x="192777" y="88118"/>
                </a:lnTo>
                <a:lnTo>
                  <a:pt x="189706" y="86947"/>
                </a:lnTo>
                <a:lnTo>
                  <a:pt x="187303" y="84605"/>
                </a:lnTo>
                <a:lnTo>
                  <a:pt x="184767" y="82263"/>
                </a:lnTo>
                <a:lnTo>
                  <a:pt x="183165" y="78457"/>
                </a:lnTo>
                <a:lnTo>
                  <a:pt x="182364" y="73188"/>
                </a:lnTo>
                <a:close/>
              </a:path>
              <a:path w="335279" h="114935">
                <a:moveTo>
                  <a:pt x="226961" y="51524"/>
                </a:moveTo>
                <a:lnTo>
                  <a:pt x="216539" y="51524"/>
                </a:lnTo>
                <a:lnTo>
                  <a:pt x="216539" y="58696"/>
                </a:lnTo>
                <a:lnTo>
                  <a:pt x="216005" y="63380"/>
                </a:lnTo>
                <a:lnTo>
                  <a:pt x="199718" y="88118"/>
                </a:lnTo>
                <a:lnTo>
                  <a:pt x="217704" y="88118"/>
                </a:lnTo>
                <a:lnTo>
                  <a:pt x="226859" y="55401"/>
                </a:lnTo>
                <a:lnTo>
                  <a:pt x="226961" y="51524"/>
                </a:lnTo>
                <a:close/>
              </a:path>
              <a:path w="335279" h="114935">
                <a:moveTo>
                  <a:pt x="203189" y="1317"/>
                </a:moveTo>
                <a:lnTo>
                  <a:pt x="189973" y="1317"/>
                </a:lnTo>
                <a:lnTo>
                  <a:pt x="183432" y="4244"/>
                </a:lnTo>
                <a:lnTo>
                  <a:pt x="173153" y="15808"/>
                </a:lnTo>
                <a:lnTo>
                  <a:pt x="170617" y="23566"/>
                </a:lnTo>
                <a:lnTo>
                  <a:pt x="170617" y="42449"/>
                </a:lnTo>
                <a:lnTo>
                  <a:pt x="173020" y="49914"/>
                </a:lnTo>
                <a:lnTo>
                  <a:pt x="182765" y="61185"/>
                </a:lnTo>
                <a:lnTo>
                  <a:pt x="188905" y="64112"/>
                </a:lnTo>
                <a:lnTo>
                  <a:pt x="200386" y="64112"/>
                </a:lnTo>
                <a:lnTo>
                  <a:pt x="215337" y="53720"/>
                </a:lnTo>
                <a:lnTo>
                  <a:pt x="193845" y="53720"/>
                </a:lnTo>
                <a:lnTo>
                  <a:pt x="189706" y="51817"/>
                </a:lnTo>
                <a:lnTo>
                  <a:pt x="186369" y="48157"/>
                </a:lnTo>
                <a:lnTo>
                  <a:pt x="183032" y="44352"/>
                </a:lnTo>
                <a:lnTo>
                  <a:pt x="181430" y="39521"/>
                </a:lnTo>
                <a:lnTo>
                  <a:pt x="181430" y="26786"/>
                </a:lnTo>
                <a:lnTo>
                  <a:pt x="183165" y="21370"/>
                </a:lnTo>
                <a:lnTo>
                  <a:pt x="186636" y="17126"/>
                </a:lnTo>
                <a:lnTo>
                  <a:pt x="190107" y="13027"/>
                </a:lnTo>
                <a:lnTo>
                  <a:pt x="194245" y="10831"/>
                </a:lnTo>
                <a:lnTo>
                  <a:pt x="218456" y="10831"/>
                </a:lnTo>
                <a:lnTo>
                  <a:pt x="217473" y="9514"/>
                </a:lnTo>
                <a:lnTo>
                  <a:pt x="212934" y="6294"/>
                </a:lnTo>
                <a:lnTo>
                  <a:pt x="208262" y="2927"/>
                </a:lnTo>
                <a:lnTo>
                  <a:pt x="203189" y="1317"/>
                </a:lnTo>
                <a:close/>
              </a:path>
              <a:path w="335279" h="114935">
                <a:moveTo>
                  <a:pt x="218456" y="10831"/>
                </a:moveTo>
                <a:lnTo>
                  <a:pt x="203456" y="10831"/>
                </a:lnTo>
                <a:lnTo>
                  <a:pt x="207328" y="12881"/>
                </a:lnTo>
                <a:lnTo>
                  <a:pt x="210531" y="16686"/>
                </a:lnTo>
                <a:lnTo>
                  <a:pt x="213735" y="20639"/>
                </a:lnTo>
                <a:lnTo>
                  <a:pt x="215337" y="25908"/>
                </a:lnTo>
                <a:lnTo>
                  <a:pt x="215337" y="39082"/>
                </a:lnTo>
                <a:lnTo>
                  <a:pt x="213735" y="44352"/>
                </a:lnTo>
                <a:lnTo>
                  <a:pt x="210665" y="48157"/>
                </a:lnTo>
                <a:lnTo>
                  <a:pt x="207461" y="51817"/>
                </a:lnTo>
                <a:lnTo>
                  <a:pt x="203456" y="53720"/>
                </a:lnTo>
                <a:lnTo>
                  <a:pt x="215337" y="53720"/>
                </a:lnTo>
                <a:lnTo>
                  <a:pt x="216539" y="51524"/>
                </a:lnTo>
                <a:lnTo>
                  <a:pt x="226961" y="51524"/>
                </a:lnTo>
                <a:lnTo>
                  <a:pt x="226859" y="38686"/>
                </a:lnTo>
                <a:lnTo>
                  <a:pt x="226184" y="31562"/>
                </a:lnTo>
                <a:lnTo>
                  <a:pt x="225057" y="25453"/>
                </a:lnTo>
                <a:lnTo>
                  <a:pt x="223480" y="20346"/>
                </a:lnTo>
                <a:lnTo>
                  <a:pt x="221077" y="14344"/>
                </a:lnTo>
                <a:lnTo>
                  <a:pt x="218456" y="10831"/>
                </a:lnTo>
                <a:close/>
              </a:path>
              <a:path w="335279" h="114935">
                <a:moveTo>
                  <a:pt x="316659" y="0"/>
                </a:moveTo>
                <a:lnTo>
                  <a:pt x="308115" y="0"/>
                </a:lnTo>
                <a:lnTo>
                  <a:pt x="260992" y="99389"/>
                </a:lnTo>
                <a:lnTo>
                  <a:pt x="269803" y="99389"/>
                </a:lnTo>
                <a:lnTo>
                  <a:pt x="316659" y="0"/>
                </a:lnTo>
                <a:close/>
              </a:path>
              <a:path w="335279" h="114935">
                <a:moveTo>
                  <a:pt x="321865" y="49621"/>
                </a:moveTo>
                <a:lnTo>
                  <a:pt x="310385" y="49621"/>
                </a:lnTo>
                <a:lnTo>
                  <a:pt x="305980" y="51963"/>
                </a:lnTo>
                <a:lnTo>
                  <a:pt x="302909" y="56647"/>
                </a:lnTo>
                <a:lnTo>
                  <a:pt x="299705" y="61331"/>
                </a:lnTo>
                <a:lnTo>
                  <a:pt x="298237" y="67040"/>
                </a:lnTo>
                <a:lnTo>
                  <a:pt x="298276" y="82556"/>
                </a:lnTo>
                <a:lnTo>
                  <a:pt x="299972" y="88850"/>
                </a:lnTo>
                <a:lnTo>
                  <a:pt x="306914" y="97340"/>
                </a:lnTo>
                <a:lnTo>
                  <a:pt x="311319" y="99389"/>
                </a:lnTo>
                <a:lnTo>
                  <a:pt x="321732" y="99389"/>
                </a:lnTo>
                <a:lnTo>
                  <a:pt x="326137" y="97193"/>
                </a:lnTo>
                <a:lnTo>
                  <a:pt x="330984" y="91485"/>
                </a:lnTo>
                <a:lnTo>
                  <a:pt x="314123" y="91485"/>
                </a:lnTo>
                <a:lnTo>
                  <a:pt x="311853" y="90167"/>
                </a:lnTo>
                <a:lnTo>
                  <a:pt x="308382" y="85190"/>
                </a:lnTo>
                <a:lnTo>
                  <a:pt x="307448" y="80946"/>
                </a:lnTo>
                <a:lnTo>
                  <a:pt x="307538" y="67918"/>
                </a:lnTo>
                <a:lnTo>
                  <a:pt x="308382" y="63820"/>
                </a:lnTo>
                <a:lnTo>
                  <a:pt x="310086" y="61185"/>
                </a:lnTo>
                <a:lnTo>
                  <a:pt x="311720" y="58843"/>
                </a:lnTo>
                <a:lnTo>
                  <a:pt x="313989" y="57525"/>
                </a:lnTo>
                <a:lnTo>
                  <a:pt x="331236" y="57525"/>
                </a:lnTo>
                <a:lnTo>
                  <a:pt x="326271" y="51670"/>
                </a:lnTo>
                <a:lnTo>
                  <a:pt x="321865" y="49621"/>
                </a:lnTo>
                <a:close/>
              </a:path>
              <a:path w="335279" h="114935">
                <a:moveTo>
                  <a:pt x="331236" y="57525"/>
                </a:moveTo>
                <a:lnTo>
                  <a:pt x="319329" y="57525"/>
                </a:lnTo>
                <a:lnTo>
                  <a:pt x="321465" y="58696"/>
                </a:lnTo>
                <a:lnTo>
                  <a:pt x="323310" y="61331"/>
                </a:lnTo>
                <a:lnTo>
                  <a:pt x="325069" y="63673"/>
                </a:lnTo>
                <a:lnTo>
                  <a:pt x="325704" y="67040"/>
                </a:lnTo>
                <a:lnTo>
                  <a:pt x="325819" y="80946"/>
                </a:lnTo>
                <a:lnTo>
                  <a:pt x="325069" y="85190"/>
                </a:lnTo>
                <a:lnTo>
                  <a:pt x="323200" y="87679"/>
                </a:lnTo>
                <a:lnTo>
                  <a:pt x="321465" y="90167"/>
                </a:lnTo>
                <a:lnTo>
                  <a:pt x="319329" y="91485"/>
                </a:lnTo>
                <a:lnTo>
                  <a:pt x="330984" y="91485"/>
                </a:lnTo>
                <a:lnTo>
                  <a:pt x="333346" y="88704"/>
                </a:lnTo>
                <a:lnTo>
                  <a:pt x="335215" y="82556"/>
                </a:lnTo>
                <a:lnTo>
                  <a:pt x="335215" y="66308"/>
                </a:lnTo>
                <a:lnTo>
                  <a:pt x="333346" y="60014"/>
                </a:lnTo>
                <a:lnTo>
                  <a:pt x="331236" y="57525"/>
                </a:lnTo>
                <a:close/>
              </a:path>
              <a:path w="335279" h="114935">
                <a:moveTo>
                  <a:pt x="266065" y="0"/>
                </a:moveTo>
                <a:lnTo>
                  <a:pt x="254851" y="0"/>
                </a:lnTo>
                <a:lnTo>
                  <a:pt x="250446" y="2342"/>
                </a:lnTo>
                <a:lnTo>
                  <a:pt x="247376" y="7172"/>
                </a:lnTo>
                <a:lnTo>
                  <a:pt x="244172" y="11856"/>
                </a:lnTo>
                <a:lnTo>
                  <a:pt x="242703" y="17565"/>
                </a:lnTo>
                <a:lnTo>
                  <a:pt x="242743" y="32934"/>
                </a:lnTo>
                <a:lnTo>
                  <a:pt x="244439" y="39228"/>
                </a:lnTo>
                <a:lnTo>
                  <a:pt x="247910" y="43473"/>
                </a:lnTo>
                <a:lnTo>
                  <a:pt x="251247" y="47718"/>
                </a:lnTo>
                <a:lnTo>
                  <a:pt x="255652" y="49767"/>
                </a:lnTo>
                <a:lnTo>
                  <a:pt x="266065" y="49767"/>
                </a:lnTo>
                <a:lnTo>
                  <a:pt x="270470" y="47718"/>
                </a:lnTo>
                <a:lnTo>
                  <a:pt x="274075" y="43327"/>
                </a:lnTo>
                <a:lnTo>
                  <a:pt x="275317" y="41863"/>
                </a:lnTo>
                <a:lnTo>
                  <a:pt x="258456" y="41863"/>
                </a:lnTo>
                <a:lnTo>
                  <a:pt x="256186" y="40692"/>
                </a:lnTo>
                <a:lnTo>
                  <a:pt x="254451" y="38204"/>
                </a:lnTo>
                <a:lnTo>
                  <a:pt x="252849" y="35715"/>
                </a:lnTo>
                <a:lnTo>
                  <a:pt x="251915" y="31470"/>
                </a:lnTo>
                <a:lnTo>
                  <a:pt x="252002" y="18443"/>
                </a:lnTo>
                <a:lnTo>
                  <a:pt x="252849" y="14198"/>
                </a:lnTo>
                <a:lnTo>
                  <a:pt x="254451" y="11710"/>
                </a:lnTo>
                <a:lnTo>
                  <a:pt x="256186" y="9221"/>
                </a:lnTo>
                <a:lnTo>
                  <a:pt x="258456" y="7904"/>
                </a:lnTo>
                <a:lnTo>
                  <a:pt x="275317" y="7904"/>
                </a:lnTo>
                <a:lnTo>
                  <a:pt x="274075" y="6440"/>
                </a:lnTo>
                <a:lnTo>
                  <a:pt x="270604" y="2195"/>
                </a:lnTo>
                <a:lnTo>
                  <a:pt x="266065" y="0"/>
                </a:lnTo>
                <a:close/>
              </a:path>
              <a:path w="335279" h="114935">
                <a:moveTo>
                  <a:pt x="275317" y="7904"/>
                </a:moveTo>
                <a:lnTo>
                  <a:pt x="263662" y="7904"/>
                </a:lnTo>
                <a:lnTo>
                  <a:pt x="265798" y="9221"/>
                </a:lnTo>
                <a:lnTo>
                  <a:pt x="267650" y="11856"/>
                </a:lnTo>
                <a:lnTo>
                  <a:pt x="269402" y="14052"/>
                </a:lnTo>
                <a:lnTo>
                  <a:pt x="270043" y="17565"/>
                </a:lnTo>
                <a:lnTo>
                  <a:pt x="270150" y="31470"/>
                </a:lnTo>
                <a:lnTo>
                  <a:pt x="269402" y="35569"/>
                </a:lnTo>
                <a:lnTo>
                  <a:pt x="267667" y="38204"/>
                </a:lnTo>
                <a:lnTo>
                  <a:pt x="265931" y="40692"/>
                </a:lnTo>
                <a:lnTo>
                  <a:pt x="263662" y="41863"/>
                </a:lnTo>
                <a:lnTo>
                  <a:pt x="275317" y="41863"/>
                </a:lnTo>
                <a:lnTo>
                  <a:pt x="277679" y="39082"/>
                </a:lnTo>
                <a:lnTo>
                  <a:pt x="279414" y="32934"/>
                </a:lnTo>
                <a:lnTo>
                  <a:pt x="279414" y="16833"/>
                </a:lnTo>
                <a:lnTo>
                  <a:pt x="277679" y="10685"/>
                </a:lnTo>
                <a:lnTo>
                  <a:pt x="275317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67262" y="4044062"/>
            <a:ext cx="336550" cy="114935"/>
          </a:xfrm>
          <a:custGeom>
            <a:avLst/>
            <a:gdLst/>
            <a:ahLst/>
            <a:cxnLst/>
            <a:rect l="l" t="t" r="r" b="b"/>
            <a:pathLst>
              <a:path w="336550" h="114935">
                <a:moveTo>
                  <a:pt x="51582" y="10831"/>
                </a:moveTo>
                <a:lnTo>
                  <a:pt x="34574" y="10831"/>
                </a:lnTo>
                <a:lnTo>
                  <a:pt x="38446" y="12441"/>
                </a:lnTo>
                <a:lnTo>
                  <a:pt x="44453" y="18736"/>
                </a:lnTo>
                <a:lnTo>
                  <a:pt x="46055" y="22541"/>
                </a:lnTo>
                <a:lnTo>
                  <a:pt x="46055" y="31470"/>
                </a:lnTo>
                <a:lnTo>
                  <a:pt x="22026" y="61185"/>
                </a:lnTo>
                <a:lnTo>
                  <a:pt x="16019" y="66454"/>
                </a:lnTo>
                <a:lnTo>
                  <a:pt x="11480" y="71285"/>
                </a:lnTo>
                <a:lnTo>
                  <a:pt x="5072" y="79482"/>
                </a:lnTo>
                <a:lnTo>
                  <a:pt x="2669" y="83727"/>
                </a:lnTo>
                <a:lnTo>
                  <a:pt x="1334" y="87825"/>
                </a:lnTo>
                <a:lnTo>
                  <a:pt x="400" y="90460"/>
                </a:lnTo>
                <a:lnTo>
                  <a:pt x="0" y="93241"/>
                </a:lnTo>
                <a:lnTo>
                  <a:pt x="0" y="96022"/>
                </a:lnTo>
                <a:lnTo>
                  <a:pt x="57001" y="96022"/>
                </a:lnTo>
                <a:lnTo>
                  <a:pt x="57001" y="84751"/>
                </a:lnTo>
                <a:lnTo>
                  <a:pt x="14684" y="84751"/>
                </a:lnTo>
                <a:lnTo>
                  <a:pt x="15885" y="82702"/>
                </a:lnTo>
                <a:lnTo>
                  <a:pt x="17354" y="80653"/>
                </a:lnTo>
                <a:lnTo>
                  <a:pt x="19223" y="78604"/>
                </a:lnTo>
                <a:lnTo>
                  <a:pt x="20958" y="76408"/>
                </a:lnTo>
                <a:lnTo>
                  <a:pt x="25096" y="72456"/>
                </a:lnTo>
                <a:lnTo>
                  <a:pt x="38980" y="59721"/>
                </a:lnTo>
                <a:lnTo>
                  <a:pt x="44320" y="54159"/>
                </a:lnTo>
                <a:lnTo>
                  <a:pt x="56868" y="20053"/>
                </a:lnTo>
                <a:lnTo>
                  <a:pt x="54465" y="13905"/>
                </a:lnTo>
                <a:lnTo>
                  <a:pt x="51582" y="10831"/>
                </a:lnTo>
                <a:close/>
              </a:path>
              <a:path w="336550" h="114935">
                <a:moveTo>
                  <a:pt x="38312" y="1317"/>
                </a:moveTo>
                <a:lnTo>
                  <a:pt x="21759" y="1317"/>
                </a:lnTo>
                <a:lnTo>
                  <a:pt x="15218" y="3513"/>
                </a:lnTo>
                <a:lnTo>
                  <a:pt x="5606" y="12881"/>
                </a:lnTo>
                <a:lnTo>
                  <a:pt x="2803" y="19614"/>
                </a:lnTo>
                <a:lnTo>
                  <a:pt x="2002" y="28543"/>
                </a:lnTo>
                <a:lnTo>
                  <a:pt x="12815" y="29714"/>
                </a:lnTo>
                <a:lnTo>
                  <a:pt x="12948" y="23859"/>
                </a:lnTo>
                <a:lnTo>
                  <a:pt x="14550" y="19175"/>
                </a:lnTo>
                <a:lnTo>
                  <a:pt x="17487" y="15808"/>
                </a:lnTo>
                <a:lnTo>
                  <a:pt x="20558" y="12588"/>
                </a:lnTo>
                <a:lnTo>
                  <a:pt x="24696" y="10831"/>
                </a:lnTo>
                <a:lnTo>
                  <a:pt x="51582" y="10831"/>
                </a:lnTo>
                <a:lnTo>
                  <a:pt x="49659" y="8782"/>
                </a:lnTo>
                <a:lnTo>
                  <a:pt x="44853" y="3805"/>
                </a:lnTo>
                <a:lnTo>
                  <a:pt x="38312" y="1317"/>
                </a:lnTo>
                <a:close/>
              </a:path>
              <a:path w="336550" h="114935">
                <a:moveTo>
                  <a:pt x="108664" y="1317"/>
                </a:moveTo>
                <a:lnTo>
                  <a:pt x="92778" y="1317"/>
                </a:lnTo>
                <a:lnTo>
                  <a:pt x="85569" y="4830"/>
                </a:lnTo>
                <a:lnTo>
                  <a:pt x="71243" y="46840"/>
                </a:lnTo>
                <a:lnTo>
                  <a:pt x="71140" y="54451"/>
                </a:lnTo>
                <a:lnTo>
                  <a:pt x="71542" y="63149"/>
                </a:lnTo>
                <a:lnTo>
                  <a:pt x="92110" y="97486"/>
                </a:lnTo>
                <a:lnTo>
                  <a:pt x="105994" y="97486"/>
                </a:lnTo>
                <a:lnTo>
                  <a:pt x="110666" y="96169"/>
                </a:lnTo>
                <a:lnTo>
                  <a:pt x="114671" y="93534"/>
                </a:lnTo>
                <a:lnTo>
                  <a:pt x="118809" y="90753"/>
                </a:lnTo>
                <a:lnTo>
                  <a:pt x="121027" y="88118"/>
                </a:lnTo>
                <a:lnTo>
                  <a:pt x="97584" y="88118"/>
                </a:lnTo>
                <a:lnTo>
                  <a:pt x="94647" y="87093"/>
                </a:lnTo>
                <a:lnTo>
                  <a:pt x="91977" y="85190"/>
                </a:lnTo>
                <a:lnTo>
                  <a:pt x="89174" y="83141"/>
                </a:lnTo>
                <a:lnTo>
                  <a:pt x="87038" y="80360"/>
                </a:lnTo>
                <a:lnTo>
                  <a:pt x="85505" y="76701"/>
                </a:lnTo>
                <a:lnTo>
                  <a:pt x="83967" y="73188"/>
                </a:lnTo>
                <a:lnTo>
                  <a:pt x="83300" y="69382"/>
                </a:lnTo>
                <a:lnTo>
                  <a:pt x="83300" y="59428"/>
                </a:lnTo>
                <a:lnTo>
                  <a:pt x="84902" y="54451"/>
                </a:lnTo>
                <a:lnTo>
                  <a:pt x="88239" y="50646"/>
                </a:lnTo>
                <a:lnTo>
                  <a:pt x="91073" y="47279"/>
                </a:lnTo>
                <a:lnTo>
                  <a:pt x="81564" y="47279"/>
                </a:lnTo>
                <a:lnTo>
                  <a:pt x="81607" y="37618"/>
                </a:lnTo>
                <a:lnTo>
                  <a:pt x="82632" y="30592"/>
                </a:lnTo>
                <a:lnTo>
                  <a:pt x="84635" y="25469"/>
                </a:lnTo>
                <a:lnTo>
                  <a:pt x="86504" y="20492"/>
                </a:lnTo>
                <a:lnTo>
                  <a:pt x="89040" y="16540"/>
                </a:lnTo>
                <a:lnTo>
                  <a:pt x="92377" y="13759"/>
                </a:lnTo>
                <a:lnTo>
                  <a:pt x="94914" y="11710"/>
                </a:lnTo>
                <a:lnTo>
                  <a:pt x="97851" y="10685"/>
                </a:lnTo>
                <a:lnTo>
                  <a:pt x="121783" y="10685"/>
                </a:lnTo>
                <a:lnTo>
                  <a:pt x="118542" y="7465"/>
                </a:lnTo>
                <a:lnTo>
                  <a:pt x="114137" y="3366"/>
                </a:lnTo>
                <a:lnTo>
                  <a:pt x="108664" y="1317"/>
                </a:lnTo>
                <a:close/>
              </a:path>
              <a:path w="336550" h="114935">
                <a:moveTo>
                  <a:pt x="121931" y="45083"/>
                </a:moveTo>
                <a:lnTo>
                  <a:pt x="105059" y="45083"/>
                </a:lnTo>
                <a:lnTo>
                  <a:pt x="109064" y="46840"/>
                </a:lnTo>
                <a:lnTo>
                  <a:pt x="115472" y="54451"/>
                </a:lnTo>
                <a:lnTo>
                  <a:pt x="117028" y="59428"/>
                </a:lnTo>
                <a:lnTo>
                  <a:pt x="116985" y="73188"/>
                </a:lnTo>
                <a:lnTo>
                  <a:pt x="115472" y="78164"/>
                </a:lnTo>
                <a:lnTo>
                  <a:pt x="112134" y="82117"/>
                </a:lnTo>
                <a:lnTo>
                  <a:pt x="108931" y="86069"/>
                </a:lnTo>
                <a:lnTo>
                  <a:pt x="105193" y="88118"/>
                </a:lnTo>
                <a:lnTo>
                  <a:pt x="121027" y="88118"/>
                </a:lnTo>
                <a:lnTo>
                  <a:pt x="122013" y="86947"/>
                </a:lnTo>
                <a:lnTo>
                  <a:pt x="124282" y="81824"/>
                </a:lnTo>
                <a:lnTo>
                  <a:pt x="126685" y="76701"/>
                </a:lnTo>
                <a:lnTo>
                  <a:pt x="127887" y="71138"/>
                </a:lnTo>
                <a:lnTo>
                  <a:pt x="127887" y="56354"/>
                </a:lnTo>
                <a:lnTo>
                  <a:pt x="125350" y="49036"/>
                </a:lnTo>
                <a:lnTo>
                  <a:pt x="121931" y="45083"/>
                </a:lnTo>
                <a:close/>
              </a:path>
              <a:path w="336550" h="114935">
                <a:moveTo>
                  <a:pt x="109465" y="34691"/>
                </a:moveTo>
                <a:lnTo>
                  <a:pt x="98385" y="34691"/>
                </a:lnTo>
                <a:lnTo>
                  <a:pt x="94513" y="35715"/>
                </a:lnTo>
                <a:lnTo>
                  <a:pt x="90775" y="37765"/>
                </a:lnTo>
                <a:lnTo>
                  <a:pt x="87171" y="39814"/>
                </a:lnTo>
                <a:lnTo>
                  <a:pt x="83967" y="43034"/>
                </a:lnTo>
                <a:lnTo>
                  <a:pt x="81564" y="47279"/>
                </a:lnTo>
                <a:lnTo>
                  <a:pt x="91073" y="47279"/>
                </a:lnTo>
                <a:lnTo>
                  <a:pt x="91443" y="46840"/>
                </a:lnTo>
                <a:lnTo>
                  <a:pt x="95448" y="45083"/>
                </a:lnTo>
                <a:lnTo>
                  <a:pt x="121931" y="45083"/>
                </a:lnTo>
                <a:lnTo>
                  <a:pt x="115472" y="37618"/>
                </a:lnTo>
                <a:lnTo>
                  <a:pt x="109465" y="34691"/>
                </a:lnTo>
                <a:close/>
              </a:path>
              <a:path w="336550" h="114935">
                <a:moveTo>
                  <a:pt x="121783" y="10685"/>
                </a:moveTo>
                <a:lnTo>
                  <a:pt x="105460" y="10685"/>
                </a:lnTo>
                <a:lnTo>
                  <a:pt x="108931" y="12295"/>
                </a:lnTo>
                <a:lnTo>
                  <a:pt x="111867" y="15662"/>
                </a:lnTo>
                <a:lnTo>
                  <a:pt x="113603" y="17711"/>
                </a:lnTo>
                <a:lnTo>
                  <a:pt x="114804" y="21078"/>
                </a:lnTo>
                <a:lnTo>
                  <a:pt x="115739" y="25615"/>
                </a:lnTo>
                <a:lnTo>
                  <a:pt x="126285" y="24737"/>
                </a:lnTo>
                <a:lnTo>
                  <a:pt x="125484" y="17418"/>
                </a:lnTo>
                <a:lnTo>
                  <a:pt x="122814" y="11710"/>
                </a:lnTo>
                <a:lnTo>
                  <a:pt x="121783" y="10685"/>
                </a:lnTo>
                <a:close/>
              </a:path>
              <a:path w="336550" h="114935">
                <a:moveTo>
                  <a:pt x="159258" y="82702"/>
                </a:moveTo>
                <a:lnTo>
                  <a:pt x="147243" y="82702"/>
                </a:lnTo>
                <a:lnTo>
                  <a:pt x="147243" y="96022"/>
                </a:lnTo>
                <a:lnTo>
                  <a:pt x="153384" y="96022"/>
                </a:lnTo>
                <a:lnTo>
                  <a:pt x="153117" y="99828"/>
                </a:lnTo>
                <a:lnTo>
                  <a:pt x="146576" y="109635"/>
                </a:lnTo>
                <a:lnTo>
                  <a:pt x="149513" y="114612"/>
                </a:lnTo>
                <a:lnTo>
                  <a:pt x="159258" y="100706"/>
                </a:lnTo>
                <a:lnTo>
                  <a:pt x="159258" y="82702"/>
                </a:lnTo>
                <a:close/>
              </a:path>
              <a:path w="336550" h="114935">
                <a:moveTo>
                  <a:pt x="211321" y="22249"/>
                </a:moveTo>
                <a:lnTo>
                  <a:pt x="200908" y="22249"/>
                </a:lnTo>
                <a:lnTo>
                  <a:pt x="200908" y="96022"/>
                </a:lnTo>
                <a:lnTo>
                  <a:pt x="211321" y="96022"/>
                </a:lnTo>
                <a:lnTo>
                  <a:pt x="211321" y="22249"/>
                </a:lnTo>
                <a:close/>
              </a:path>
              <a:path w="336550" h="114935">
                <a:moveTo>
                  <a:pt x="211321" y="1317"/>
                </a:moveTo>
                <a:lnTo>
                  <a:pt x="204646" y="1317"/>
                </a:lnTo>
                <a:lnTo>
                  <a:pt x="202777" y="5415"/>
                </a:lnTo>
                <a:lnTo>
                  <a:pt x="199573" y="9660"/>
                </a:lnTo>
                <a:lnTo>
                  <a:pt x="190762" y="18150"/>
                </a:lnTo>
                <a:lnTo>
                  <a:pt x="185556" y="21810"/>
                </a:lnTo>
                <a:lnTo>
                  <a:pt x="179816" y="24883"/>
                </a:lnTo>
                <a:lnTo>
                  <a:pt x="179816" y="36154"/>
                </a:lnTo>
                <a:lnTo>
                  <a:pt x="200908" y="22249"/>
                </a:lnTo>
                <a:lnTo>
                  <a:pt x="211321" y="22249"/>
                </a:lnTo>
                <a:lnTo>
                  <a:pt x="211321" y="1317"/>
                </a:lnTo>
                <a:close/>
              </a:path>
              <a:path w="336550" h="114935">
                <a:moveTo>
                  <a:pt x="317715" y="0"/>
                </a:moveTo>
                <a:lnTo>
                  <a:pt x="309172" y="0"/>
                </a:lnTo>
                <a:lnTo>
                  <a:pt x="262048" y="99389"/>
                </a:lnTo>
                <a:lnTo>
                  <a:pt x="270859" y="99389"/>
                </a:lnTo>
                <a:lnTo>
                  <a:pt x="317715" y="0"/>
                </a:lnTo>
                <a:close/>
              </a:path>
              <a:path w="336550" h="114935">
                <a:moveTo>
                  <a:pt x="322922" y="49621"/>
                </a:moveTo>
                <a:lnTo>
                  <a:pt x="311441" y="49621"/>
                </a:lnTo>
                <a:lnTo>
                  <a:pt x="307036" y="51963"/>
                </a:lnTo>
                <a:lnTo>
                  <a:pt x="303965" y="56647"/>
                </a:lnTo>
                <a:lnTo>
                  <a:pt x="300762" y="61331"/>
                </a:lnTo>
                <a:lnTo>
                  <a:pt x="299293" y="67040"/>
                </a:lnTo>
                <a:lnTo>
                  <a:pt x="299333" y="82556"/>
                </a:lnTo>
                <a:lnTo>
                  <a:pt x="301029" y="88850"/>
                </a:lnTo>
                <a:lnTo>
                  <a:pt x="307970" y="97340"/>
                </a:lnTo>
                <a:lnTo>
                  <a:pt x="312376" y="99389"/>
                </a:lnTo>
                <a:lnTo>
                  <a:pt x="322788" y="99389"/>
                </a:lnTo>
                <a:lnTo>
                  <a:pt x="327193" y="97193"/>
                </a:lnTo>
                <a:lnTo>
                  <a:pt x="332041" y="91485"/>
                </a:lnTo>
                <a:lnTo>
                  <a:pt x="315179" y="91485"/>
                </a:lnTo>
                <a:lnTo>
                  <a:pt x="312910" y="90167"/>
                </a:lnTo>
                <a:lnTo>
                  <a:pt x="309439" y="85190"/>
                </a:lnTo>
                <a:lnTo>
                  <a:pt x="308504" y="80946"/>
                </a:lnTo>
                <a:lnTo>
                  <a:pt x="308595" y="67918"/>
                </a:lnTo>
                <a:lnTo>
                  <a:pt x="309439" y="63820"/>
                </a:lnTo>
                <a:lnTo>
                  <a:pt x="311143" y="61185"/>
                </a:lnTo>
                <a:lnTo>
                  <a:pt x="312776" y="58843"/>
                </a:lnTo>
                <a:lnTo>
                  <a:pt x="315045" y="57525"/>
                </a:lnTo>
                <a:lnTo>
                  <a:pt x="332292" y="57525"/>
                </a:lnTo>
                <a:lnTo>
                  <a:pt x="327327" y="51670"/>
                </a:lnTo>
                <a:lnTo>
                  <a:pt x="322922" y="49621"/>
                </a:lnTo>
                <a:close/>
              </a:path>
              <a:path w="336550" h="114935">
                <a:moveTo>
                  <a:pt x="332292" y="57525"/>
                </a:moveTo>
                <a:lnTo>
                  <a:pt x="320385" y="57525"/>
                </a:lnTo>
                <a:lnTo>
                  <a:pt x="322521" y="58696"/>
                </a:lnTo>
                <a:lnTo>
                  <a:pt x="324366" y="61331"/>
                </a:lnTo>
                <a:lnTo>
                  <a:pt x="326125" y="63673"/>
                </a:lnTo>
                <a:lnTo>
                  <a:pt x="326761" y="67040"/>
                </a:lnTo>
                <a:lnTo>
                  <a:pt x="326875" y="80946"/>
                </a:lnTo>
                <a:lnTo>
                  <a:pt x="326125" y="85190"/>
                </a:lnTo>
                <a:lnTo>
                  <a:pt x="324256" y="87679"/>
                </a:lnTo>
                <a:lnTo>
                  <a:pt x="322521" y="90167"/>
                </a:lnTo>
                <a:lnTo>
                  <a:pt x="320385" y="91485"/>
                </a:lnTo>
                <a:lnTo>
                  <a:pt x="332041" y="91485"/>
                </a:lnTo>
                <a:lnTo>
                  <a:pt x="334402" y="88704"/>
                </a:lnTo>
                <a:lnTo>
                  <a:pt x="336271" y="82556"/>
                </a:lnTo>
                <a:lnTo>
                  <a:pt x="336271" y="66308"/>
                </a:lnTo>
                <a:lnTo>
                  <a:pt x="334402" y="60014"/>
                </a:lnTo>
                <a:lnTo>
                  <a:pt x="332292" y="57525"/>
                </a:lnTo>
                <a:close/>
              </a:path>
              <a:path w="336550" h="114935">
                <a:moveTo>
                  <a:pt x="267121" y="0"/>
                </a:moveTo>
                <a:lnTo>
                  <a:pt x="255908" y="0"/>
                </a:lnTo>
                <a:lnTo>
                  <a:pt x="251502" y="2342"/>
                </a:lnTo>
                <a:lnTo>
                  <a:pt x="248432" y="7172"/>
                </a:lnTo>
                <a:lnTo>
                  <a:pt x="245228" y="11856"/>
                </a:lnTo>
                <a:lnTo>
                  <a:pt x="243760" y="17565"/>
                </a:lnTo>
                <a:lnTo>
                  <a:pt x="243799" y="32934"/>
                </a:lnTo>
                <a:lnTo>
                  <a:pt x="245495" y="39228"/>
                </a:lnTo>
                <a:lnTo>
                  <a:pt x="248966" y="43473"/>
                </a:lnTo>
                <a:lnTo>
                  <a:pt x="252303" y="47718"/>
                </a:lnTo>
                <a:lnTo>
                  <a:pt x="256709" y="49767"/>
                </a:lnTo>
                <a:lnTo>
                  <a:pt x="267121" y="49767"/>
                </a:lnTo>
                <a:lnTo>
                  <a:pt x="271526" y="47718"/>
                </a:lnTo>
                <a:lnTo>
                  <a:pt x="275131" y="43327"/>
                </a:lnTo>
                <a:lnTo>
                  <a:pt x="276374" y="41863"/>
                </a:lnTo>
                <a:lnTo>
                  <a:pt x="259512" y="41863"/>
                </a:lnTo>
                <a:lnTo>
                  <a:pt x="257242" y="40692"/>
                </a:lnTo>
                <a:lnTo>
                  <a:pt x="255507" y="38204"/>
                </a:lnTo>
                <a:lnTo>
                  <a:pt x="253905" y="35715"/>
                </a:lnTo>
                <a:lnTo>
                  <a:pt x="252971" y="31470"/>
                </a:lnTo>
                <a:lnTo>
                  <a:pt x="253058" y="18443"/>
                </a:lnTo>
                <a:lnTo>
                  <a:pt x="253905" y="14198"/>
                </a:lnTo>
                <a:lnTo>
                  <a:pt x="255507" y="11710"/>
                </a:lnTo>
                <a:lnTo>
                  <a:pt x="257242" y="9221"/>
                </a:lnTo>
                <a:lnTo>
                  <a:pt x="259512" y="7904"/>
                </a:lnTo>
                <a:lnTo>
                  <a:pt x="276374" y="7904"/>
                </a:lnTo>
                <a:lnTo>
                  <a:pt x="275131" y="6440"/>
                </a:lnTo>
                <a:lnTo>
                  <a:pt x="271660" y="2195"/>
                </a:lnTo>
                <a:lnTo>
                  <a:pt x="267121" y="0"/>
                </a:lnTo>
                <a:close/>
              </a:path>
              <a:path w="336550" h="114935">
                <a:moveTo>
                  <a:pt x="276374" y="7904"/>
                </a:moveTo>
                <a:lnTo>
                  <a:pt x="264718" y="7904"/>
                </a:lnTo>
                <a:lnTo>
                  <a:pt x="266854" y="9221"/>
                </a:lnTo>
                <a:lnTo>
                  <a:pt x="268706" y="11856"/>
                </a:lnTo>
                <a:lnTo>
                  <a:pt x="270458" y="14052"/>
                </a:lnTo>
                <a:lnTo>
                  <a:pt x="271099" y="17565"/>
                </a:lnTo>
                <a:lnTo>
                  <a:pt x="271206" y="31470"/>
                </a:lnTo>
                <a:lnTo>
                  <a:pt x="270458" y="35569"/>
                </a:lnTo>
                <a:lnTo>
                  <a:pt x="268723" y="38204"/>
                </a:lnTo>
                <a:lnTo>
                  <a:pt x="266988" y="40692"/>
                </a:lnTo>
                <a:lnTo>
                  <a:pt x="264718" y="41863"/>
                </a:lnTo>
                <a:lnTo>
                  <a:pt x="276374" y="41863"/>
                </a:lnTo>
                <a:lnTo>
                  <a:pt x="278735" y="39082"/>
                </a:lnTo>
                <a:lnTo>
                  <a:pt x="280470" y="32934"/>
                </a:lnTo>
                <a:lnTo>
                  <a:pt x="280470" y="16833"/>
                </a:lnTo>
                <a:lnTo>
                  <a:pt x="278735" y="10685"/>
                </a:lnTo>
                <a:lnTo>
                  <a:pt x="276374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85922" y="4044062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35642" y="1317"/>
                </a:moveTo>
                <a:lnTo>
                  <a:pt x="20691" y="1317"/>
                </a:lnTo>
                <a:lnTo>
                  <a:pt x="14817" y="3659"/>
                </a:lnTo>
                <a:lnTo>
                  <a:pt x="5740" y="13027"/>
                </a:lnTo>
                <a:lnTo>
                  <a:pt x="3470" y="18736"/>
                </a:lnTo>
                <a:lnTo>
                  <a:pt x="3511" y="30299"/>
                </a:lnTo>
                <a:lnTo>
                  <a:pt x="4538" y="33959"/>
                </a:lnTo>
                <a:lnTo>
                  <a:pt x="8810" y="40399"/>
                </a:lnTo>
                <a:lnTo>
                  <a:pt x="12014" y="43034"/>
                </a:lnTo>
                <a:lnTo>
                  <a:pt x="16419" y="44791"/>
                </a:lnTo>
                <a:lnTo>
                  <a:pt x="11213" y="46254"/>
                </a:lnTo>
                <a:lnTo>
                  <a:pt x="7208" y="49182"/>
                </a:lnTo>
                <a:lnTo>
                  <a:pt x="4271" y="53280"/>
                </a:lnTo>
                <a:lnTo>
                  <a:pt x="1468" y="57379"/>
                </a:lnTo>
                <a:lnTo>
                  <a:pt x="0" y="62502"/>
                </a:lnTo>
                <a:lnTo>
                  <a:pt x="56" y="76993"/>
                </a:lnTo>
                <a:lnTo>
                  <a:pt x="2669" y="83727"/>
                </a:lnTo>
                <a:lnTo>
                  <a:pt x="7876" y="89289"/>
                </a:lnTo>
                <a:lnTo>
                  <a:pt x="13082" y="94705"/>
                </a:lnTo>
                <a:lnTo>
                  <a:pt x="19890" y="97486"/>
                </a:lnTo>
                <a:lnTo>
                  <a:pt x="36844" y="97486"/>
                </a:lnTo>
                <a:lnTo>
                  <a:pt x="43786" y="94705"/>
                </a:lnTo>
                <a:lnTo>
                  <a:pt x="49953" y="88118"/>
                </a:lnTo>
                <a:lnTo>
                  <a:pt x="25230" y="88118"/>
                </a:lnTo>
                <a:lnTo>
                  <a:pt x="22160" y="87240"/>
                </a:lnTo>
                <a:lnTo>
                  <a:pt x="16553" y="83727"/>
                </a:lnTo>
                <a:lnTo>
                  <a:pt x="14417" y="81385"/>
                </a:lnTo>
                <a:lnTo>
                  <a:pt x="13082" y="78311"/>
                </a:lnTo>
                <a:lnTo>
                  <a:pt x="11613" y="75237"/>
                </a:lnTo>
                <a:lnTo>
                  <a:pt x="10946" y="72017"/>
                </a:lnTo>
                <a:lnTo>
                  <a:pt x="10998" y="63234"/>
                </a:lnTo>
                <a:lnTo>
                  <a:pt x="12548" y="58843"/>
                </a:lnTo>
                <a:lnTo>
                  <a:pt x="15752" y="55183"/>
                </a:lnTo>
                <a:lnTo>
                  <a:pt x="19089" y="51670"/>
                </a:lnTo>
                <a:lnTo>
                  <a:pt x="23094" y="49767"/>
                </a:lnTo>
                <a:lnTo>
                  <a:pt x="49793" y="49767"/>
                </a:lnTo>
                <a:lnTo>
                  <a:pt x="45788" y="46694"/>
                </a:lnTo>
                <a:lnTo>
                  <a:pt x="40582" y="44791"/>
                </a:lnTo>
                <a:lnTo>
                  <a:pt x="44853" y="43034"/>
                </a:lnTo>
                <a:lnTo>
                  <a:pt x="47924" y="40546"/>
                </a:lnTo>
                <a:lnTo>
                  <a:pt x="48021" y="40399"/>
                </a:lnTo>
                <a:lnTo>
                  <a:pt x="24295" y="40399"/>
                </a:lnTo>
                <a:lnTo>
                  <a:pt x="20825" y="38936"/>
                </a:lnTo>
                <a:lnTo>
                  <a:pt x="15618" y="33227"/>
                </a:lnTo>
                <a:lnTo>
                  <a:pt x="14390" y="29860"/>
                </a:lnTo>
                <a:lnTo>
                  <a:pt x="14283" y="21224"/>
                </a:lnTo>
                <a:lnTo>
                  <a:pt x="15618" y="17857"/>
                </a:lnTo>
                <a:lnTo>
                  <a:pt x="20825" y="12149"/>
                </a:lnTo>
                <a:lnTo>
                  <a:pt x="24295" y="10685"/>
                </a:lnTo>
                <a:lnTo>
                  <a:pt x="48385" y="10685"/>
                </a:lnTo>
                <a:lnTo>
                  <a:pt x="41783" y="3659"/>
                </a:lnTo>
                <a:lnTo>
                  <a:pt x="35642" y="1317"/>
                </a:lnTo>
                <a:close/>
              </a:path>
              <a:path w="335279" h="114935">
                <a:moveTo>
                  <a:pt x="49793" y="49767"/>
                </a:moveTo>
                <a:lnTo>
                  <a:pt x="33240" y="49767"/>
                </a:lnTo>
                <a:lnTo>
                  <a:pt x="37511" y="51670"/>
                </a:lnTo>
                <a:lnTo>
                  <a:pt x="44186" y="58989"/>
                </a:lnTo>
                <a:lnTo>
                  <a:pt x="45685" y="63234"/>
                </a:lnTo>
                <a:lnTo>
                  <a:pt x="45788" y="74651"/>
                </a:lnTo>
                <a:lnTo>
                  <a:pt x="44186" y="79189"/>
                </a:lnTo>
                <a:lnTo>
                  <a:pt x="40849" y="82702"/>
                </a:lnTo>
                <a:lnTo>
                  <a:pt x="37645" y="86361"/>
                </a:lnTo>
                <a:lnTo>
                  <a:pt x="33507" y="88118"/>
                </a:lnTo>
                <a:lnTo>
                  <a:pt x="49953" y="88118"/>
                </a:lnTo>
                <a:lnTo>
                  <a:pt x="54065" y="83727"/>
                </a:lnTo>
                <a:lnTo>
                  <a:pt x="56601" y="76993"/>
                </a:lnTo>
                <a:lnTo>
                  <a:pt x="56601" y="63234"/>
                </a:lnTo>
                <a:lnTo>
                  <a:pt x="55266" y="58111"/>
                </a:lnTo>
                <a:lnTo>
                  <a:pt x="52596" y="53866"/>
                </a:lnTo>
                <a:lnTo>
                  <a:pt x="49793" y="49767"/>
                </a:lnTo>
                <a:close/>
              </a:path>
              <a:path w="335279" h="114935">
                <a:moveTo>
                  <a:pt x="48385" y="10685"/>
                </a:moveTo>
                <a:lnTo>
                  <a:pt x="32305" y="10685"/>
                </a:lnTo>
                <a:lnTo>
                  <a:pt x="35642" y="12149"/>
                </a:lnTo>
                <a:lnTo>
                  <a:pt x="40982" y="18004"/>
                </a:lnTo>
                <a:lnTo>
                  <a:pt x="42328" y="21224"/>
                </a:lnTo>
                <a:lnTo>
                  <a:pt x="42339" y="30153"/>
                </a:lnTo>
                <a:lnTo>
                  <a:pt x="41116" y="33373"/>
                </a:lnTo>
                <a:lnTo>
                  <a:pt x="38446" y="36154"/>
                </a:lnTo>
                <a:lnTo>
                  <a:pt x="35909" y="38936"/>
                </a:lnTo>
                <a:lnTo>
                  <a:pt x="32572" y="40399"/>
                </a:lnTo>
                <a:lnTo>
                  <a:pt x="48021" y="40399"/>
                </a:lnTo>
                <a:lnTo>
                  <a:pt x="52196" y="34105"/>
                </a:lnTo>
                <a:lnTo>
                  <a:pt x="53130" y="30299"/>
                </a:lnTo>
                <a:lnTo>
                  <a:pt x="53130" y="19175"/>
                </a:lnTo>
                <a:lnTo>
                  <a:pt x="50861" y="13320"/>
                </a:lnTo>
                <a:lnTo>
                  <a:pt x="48385" y="10685"/>
                </a:lnTo>
                <a:close/>
              </a:path>
              <a:path w="335279" h="114935">
                <a:moveTo>
                  <a:pt x="114671" y="73334"/>
                </a:moveTo>
                <a:lnTo>
                  <a:pt x="103991" y="73334"/>
                </a:lnTo>
                <a:lnTo>
                  <a:pt x="103991" y="96022"/>
                </a:lnTo>
                <a:lnTo>
                  <a:pt x="114671" y="96022"/>
                </a:lnTo>
                <a:lnTo>
                  <a:pt x="114671" y="73334"/>
                </a:lnTo>
                <a:close/>
              </a:path>
              <a:path w="335279" h="114935">
                <a:moveTo>
                  <a:pt x="114671" y="1610"/>
                </a:moveTo>
                <a:lnTo>
                  <a:pt x="106127" y="1610"/>
                </a:lnTo>
                <a:lnTo>
                  <a:pt x="66747" y="62649"/>
                </a:lnTo>
                <a:lnTo>
                  <a:pt x="66747" y="73334"/>
                </a:lnTo>
                <a:lnTo>
                  <a:pt x="126285" y="73334"/>
                </a:lnTo>
                <a:lnTo>
                  <a:pt x="126285" y="62649"/>
                </a:lnTo>
                <a:lnTo>
                  <a:pt x="77159" y="62649"/>
                </a:lnTo>
                <a:lnTo>
                  <a:pt x="103991" y="20346"/>
                </a:lnTo>
                <a:lnTo>
                  <a:pt x="114671" y="20346"/>
                </a:lnTo>
                <a:lnTo>
                  <a:pt x="114671" y="1610"/>
                </a:lnTo>
                <a:close/>
              </a:path>
              <a:path w="335279" h="114935">
                <a:moveTo>
                  <a:pt x="114671" y="20346"/>
                </a:moveTo>
                <a:lnTo>
                  <a:pt x="103991" y="20346"/>
                </a:lnTo>
                <a:lnTo>
                  <a:pt x="103991" y="62649"/>
                </a:lnTo>
                <a:lnTo>
                  <a:pt x="114671" y="62649"/>
                </a:lnTo>
                <a:lnTo>
                  <a:pt x="114671" y="20346"/>
                </a:lnTo>
                <a:close/>
              </a:path>
              <a:path w="335279" h="114935">
                <a:moveTo>
                  <a:pt x="158056" y="82702"/>
                </a:moveTo>
                <a:lnTo>
                  <a:pt x="145908" y="82702"/>
                </a:lnTo>
                <a:lnTo>
                  <a:pt x="145908" y="96022"/>
                </a:lnTo>
                <a:lnTo>
                  <a:pt x="152049" y="96022"/>
                </a:lnTo>
                <a:lnTo>
                  <a:pt x="151916" y="99828"/>
                </a:lnTo>
                <a:lnTo>
                  <a:pt x="151248" y="102902"/>
                </a:lnTo>
                <a:lnTo>
                  <a:pt x="150180" y="104951"/>
                </a:lnTo>
                <a:lnTo>
                  <a:pt x="149112" y="107147"/>
                </a:lnTo>
                <a:lnTo>
                  <a:pt x="147510" y="108611"/>
                </a:lnTo>
                <a:lnTo>
                  <a:pt x="145374" y="109635"/>
                </a:lnTo>
                <a:lnTo>
                  <a:pt x="148311" y="114612"/>
                </a:lnTo>
                <a:lnTo>
                  <a:pt x="151649" y="113002"/>
                </a:lnTo>
                <a:lnTo>
                  <a:pt x="154052" y="110806"/>
                </a:lnTo>
                <a:lnTo>
                  <a:pt x="157255" y="104659"/>
                </a:lnTo>
                <a:lnTo>
                  <a:pt x="158056" y="100706"/>
                </a:lnTo>
                <a:lnTo>
                  <a:pt x="158056" y="82702"/>
                </a:lnTo>
                <a:close/>
              </a:path>
              <a:path w="335279" h="114935">
                <a:moveTo>
                  <a:pt x="207449" y="1317"/>
                </a:moveTo>
                <a:lnTo>
                  <a:pt x="191697" y="1317"/>
                </a:lnTo>
                <a:lnTo>
                  <a:pt x="184488" y="4830"/>
                </a:lnTo>
                <a:lnTo>
                  <a:pt x="170162" y="46840"/>
                </a:lnTo>
                <a:lnTo>
                  <a:pt x="170055" y="54451"/>
                </a:lnTo>
                <a:lnTo>
                  <a:pt x="170442" y="63149"/>
                </a:lnTo>
                <a:lnTo>
                  <a:pt x="190896" y="97486"/>
                </a:lnTo>
                <a:lnTo>
                  <a:pt x="204913" y="97486"/>
                </a:lnTo>
                <a:lnTo>
                  <a:pt x="209452" y="96169"/>
                </a:lnTo>
                <a:lnTo>
                  <a:pt x="213590" y="93534"/>
                </a:lnTo>
                <a:lnTo>
                  <a:pt x="217595" y="90753"/>
                </a:lnTo>
                <a:lnTo>
                  <a:pt x="219813" y="88118"/>
                </a:lnTo>
                <a:lnTo>
                  <a:pt x="196503" y="88118"/>
                </a:lnTo>
                <a:lnTo>
                  <a:pt x="193566" y="87093"/>
                </a:lnTo>
                <a:lnTo>
                  <a:pt x="182085" y="69382"/>
                </a:lnTo>
                <a:lnTo>
                  <a:pt x="182085" y="59428"/>
                </a:lnTo>
                <a:lnTo>
                  <a:pt x="183687" y="54451"/>
                </a:lnTo>
                <a:lnTo>
                  <a:pt x="189977" y="47279"/>
                </a:lnTo>
                <a:lnTo>
                  <a:pt x="180350" y="47279"/>
                </a:lnTo>
                <a:lnTo>
                  <a:pt x="196770" y="10685"/>
                </a:lnTo>
                <a:lnTo>
                  <a:pt x="220667" y="10685"/>
                </a:lnTo>
                <a:lnTo>
                  <a:pt x="213056" y="3366"/>
                </a:lnTo>
                <a:lnTo>
                  <a:pt x="207449" y="1317"/>
                </a:lnTo>
                <a:close/>
              </a:path>
              <a:path w="335279" h="114935">
                <a:moveTo>
                  <a:pt x="220758" y="45083"/>
                </a:moveTo>
                <a:lnTo>
                  <a:pt x="203978" y="45083"/>
                </a:lnTo>
                <a:lnTo>
                  <a:pt x="207983" y="46840"/>
                </a:lnTo>
                <a:lnTo>
                  <a:pt x="211054" y="50646"/>
                </a:lnTo>
                <a:lnTo>
                  <a:pt x="214257" y="54451"/>
                </a:lnTo>
                <a:lnTo>
                  <a:pt x="215814" y="59428"/>
                </a:lnTo>
                <a:lnTo>
                  <a:pt x="215770" y="73188"/>
                </a:lnTo>
                <a:lnTo>
                  <a:pt x="214257" y="78164"/>
                </a:lnTo>
                <a:lnTo>
                  <a:pt x="207850" y="86069"/>
                </a:lnTo>
                <a:lnTo>
                  <a:pt x="203978" y="88118"/>
                </a:lnTo>
                <a:lnTo>
                  <a:pt x="219813" y="88118"/>
                </a:lnTo>
                <a:lnTo>
                  <a:pt x="220799" y="86947"/>
                </a:lnTo>
                <a:lnTo>
                  <a:pt x="223202" y="81824"/>
                </a:lnTo>
                <a:lnTo>
                  <a:pt x="225471" y="76701"/>
                </a:lnTo>
                <a:lnTo>
                  <a:pt x="226672" y="71138"/>
                </a:lnTo>
                <a:lnTo>
                  <a:pt x="226672" y="56354"/>
                </a:lnTo>
                <a:lnTo>
                  <a:pt x="224269" y="49036"/>
                </a:lnTo>
                <a:lnTo>
                  <a:pt x="220758" y="45083"/>
                </a:lnTo>
                <a:close/>
              </a:path>
              <a:path w="335279" h="114935">
                <a:moveTo>
                  <a:pt x="208384" y="34691"/>
                </a:moveTo>
                <a:lnTo>
                  <a:pt x="197304" y="34691"/>
                </a:lnTo>
                <a:lnTo>
                  <a:pt x="193432" y="35715"/>
                </a:lnTo>
                <a:lnTo>
                  <a:pt x="185957" y="39814"/>
                </a:lnTo>
                <a:lnTo>
                  <a:pt x="182886" y="43034"/>
                </a:lnTo>
                <a:lnTo>
                  <a:pt x="180350" y="47279"/>
                </a:lnTo>
                <a:lnTo>
                  <a:pt x="189977" y="47279"/>
                </a:lnTo>
                <a:lnTo>
                  <a:pt x="190362" y="46840"/>
                </a:lnTo>
                <a:lnTo>
                  <a:pt x="194367" y="45083"/>
                </a:lnTo>
                <a:lnTo>
                  <a:pt x="220758" y="45083"/>
                </a:lnTo>
                <a:lnTo>
                  <a:pt x="219197" y="43327"/>
                </a:lnTo>
                <a:lnTo>
                  <a:pt x="214257" y="37618"/>
                </a:lnTo>
                <a:lnTo>
                  <a:pt x="208384" y="34691"/>
                </a:lnTo>
                <a:close/>
              </a:path>
              <a:path w="335279" h="114935">
                <a:moveTo>
                  <a:pt x="220667" y="10685"/>
                </a:moveTo>
                <a:lnTo>
                  <a:pt x="204245" y="10685"/>
                </a:lnTo>
                <a:lnTo>
                  <a:pt x="207850" y="12295"/>
                </a:lnTo>
                <a:lnTo>
                  <a:pt x="210787" y="15662"/>
                </a:lnTo>
                <a:lnTo>
                  <a:pt x="212389" y="17711"/>
                </a:lnTo>
                <a:lnTo>
                  <a:pt x="213723" y="21078"/>
                </a:lnTo>
                <a:lnTo>
                  <a:pt x="214658" y="25615"/>
                </a:lnTo>
                <a:lnTo>
                  <a:pt x="225070" y="24737"/>
                </a:lnTo>
                <a:lnTo>
                  <a:pt x="224269" y="17418"/>
                </a:lnTo>
                <a:lnTo>
                  <a:pt x="221733" y="11710"/>
                </a:lnTo>
                <a:lnTo>
                  <a:pt x="220667" y="10685"/>
                </a:lnTo>
                <a:close/>
              </a:path>
              <a:path w="335279" h="114935">
                <a:moveTo>
                  <a:pt x="316514" y="0"/>
                </a:moveTo>
                <a:lnTo>
                  <a:pt x="307837" y="0"/>
                </a:lnTo>
                <a:lnTo>
                  <a:pt x="260847" y="99389"/>
                </a:lnTo>
                <a:lnTo>
                  <a:pt x="269524" y="99389"/>
                </a:lnTo>
                <a:lnTo>
                  <a:pt x="316514" y="0"/>
                </a:lnTo>
                <a:close/>
              </a:path>
              <a:path w="335279" h="114935">
                <a:moveTo>
                  <a:pt x="321587" y="49621"/>
                </a:moveTo>
                <a:lnTo>
                  <a:pt x="310240" y="49621"/>
                </a:lnTo>
                <a:lnTo>
                  <a:pt x="305701" y="51963"/>
                </a:lnTo>
                <a:lnTo>
                  <a:pt x="299560" y="61331"/>
                </a:lnTo>
                <a:lnTo>
                  <a:pt x="297958" y="67040"/>
                </a:lnTo>
                <a:lnTo>
                  <a:pt x="298001" y="82556"/>
                </a:lnTo>
                <a:lnTo>
                  <a:pt x="299827" y="88850"/>
                </a:lnTo>
                <a:lnTo>
                  <a:pt x="306769" y="97340"/>
                </a:lnTo>
                <a:lnTo>
                  <a:pt x="311041" y="99389"/>
                </a:lnTo>
                <a:lnTo>
                  <a:pt x="321453" y="99389"/>
                </a:lnTo>
                <a:lnTo>
                  <a:pt x="325992" y="97193"/>
                </a:lnTo>
                <a:lnTo>
                  <a:pt x="330839" y="91485"/>
                </a:lnTo>
                <a:lnTo>
                  <a:pt x="313844" y="91485"/>
                </a:lnTo>
                <a:lnTo>
                  <a:pt x="311708" y="90167"/>
                </a:lnTo>
                <a:lnTo>
                  <a:pt x="309973" y="87679"/>
                </a:lnTo>
                <a:lnTo>
                  <a:pt x="308104" y="85190"/>
                </a:lnTo>
                <a:lnTo>
                  <a:pt x="307303" y="80946"/>
                </a:lnTo>
                <a:lnTo>
                  <a:pt x="307380" y="67918"/>
                </a:lnTo>
                <a:lnTo>
                  <a:pt x="308104" y="63820"/>
                </a:lnTo>
                <a:lnTo>
                  <a:pt x="311575" y="58843"/>
                </a:lnTo>
                <a:lnTo>
                  <a:pt x="313710" y="57525"/>
                </a:lnTo>
                <a:lnTo>
                  <a:pt x="331012" y="57525"/>
                </a:lnTo>
                <a:lnTo>
                  <a:pt x="329596" y="55915"/>
                </a:lnTo>
                <a:lnTo>
                  <a:pt x="326125" y="51670"/>
                </a:lnTo>
                <a:lnTo>
                  <a:pt x="321587" y="49621"/>
                </a:lnTo>
                <a:close/>
              </a:path>
              <a:path w="335279" h="114935">
                <a:moveTo>
                  <a:pt x="331012" y="57525"/>
                </a:moveTo>
                <a:lnTo>
                  <a:pt x="319050" y="57525"/>
                </a:lnTo>
                <a:lnTo>
                  <a:pt x="321320" y="58696"/>
                </a:lnTo>
                <a:lnTo>
                  <a:pt x="324790" y="63673"/>
                </a:lnTo>
                <a:lnTo>
                  <a:pt x="325725" y="67918"/>
                </a:lnTo>
                <a:lnTo>
                  <a:pt x="325665" y="80946"/>
                </a:lnTo>
                <a:lnTo>
                  <a:pt x="324790" y="85190"/>
                </a:lnTo>
                <a:lnTo>
                  <a:pt x="321320" y="90167"/>
                </a:lnTo>
                <a:lnTo>
                  <a:pt x="319050" y="91485"/>
                </a:lnTo>
                <a:lnTo>
                  <a:pt x="330839" y="91485"/>
                </a:lnTo>
                <a:lnTo>
                  <a:pt x="333201" y="88704"/>
                </a:lnTo>
                <a:lnTo>
                  <a:pt x="334936" y="82556"/>
                </a:lnTo>
                <a:lnTo>
                  <a:pt x="334936" y="66308"/>
                </a:lnTo>
                <a:lnTo>
                  <a:pt x="333201" y="60014"/>
                </a:lnTo>
                <a:lnTo>
                  <a:pt x="331012" y="57525"/>
                </a:lnTo>
                <a:close/>
              </a:path>
              <a:path w="335279" h="114935">
                <a:moveTo>
                  <a:pt x="265920" y="0"/>
                </a:moveTo>
                <a:lnTo>
                  <a:pt x="254573" y="0"/>
                </a:lnTo>
                <a:lnTo>
                  <a:pt x="250167" y="2342"/>
                </a:lnTo>
                <a:lnTo>
                  <a:pt x="247097" y="7172"/>
                </a:lnTo>
                <a:lnTo>
                  <a:pt x="244027" y="11856"/>
                </a:lnTo>
                <a:lnTo>
                  <a:pt x="242425" y="17565"/>
                </a:lnTo>
                <a:lnTo>
                  <a:pt x="242464" y="32934"/>
                </a:lnTo>
                <a:lnTo>
                  <a:pt x="244160" y="39228"/>
                </a:lnTo>
                <a:lnTo>
                  <a:pt x="251102" y="47718"/>
                </a:lnTo>
                <a:lnTo>
                  <a:pt x="255374" y="49767"/>
                </a:lnTo>
                <a:lnTo>
                  <a:pt x="265786" y="49767"/>
                </a:lnTo>
                <a:lnTo>
                  <a:pt x="270191" y="47718"/>
                </a:lnTo>
                <a:lnTo>
                  <a:pt x="273796" y="43327"/>
                </a:lnTo>
                <a:lnTo>
                  <a:pt x="275039" y="41863"/>
                </a:lnTo>
                <a:lnTo>
                  <a:pt x="258177" y="41863"/>
                </a:lnTo>
                <a:lnTo>
                  <a:pt x="256041" y="40692"/>
                </a:lnTo>
                <a:lnTo>
                  <a:pt x="252570" y="35715"/>
                </a:lnTo>
                <a:lnTo>
                  <a:pt x="251769" y="31470"/>
                </a:lnTo>
                <a:lnTo>
                  <a:pt x="251844" y="18443"/>
                </a:lnTo>
                <a:lnTo>
                  <a:pt x="252570" y="14198"/>
                </a:lnTo>
                <a:lnTo>
                  <a:pt x="256041" y="9221"/>
                </a:lnTo>
                <a:lnTo>
                  <a:pt x="258177" y="7904"/>
                </a:lnTo>
                <a:lnTo>
                  <a:pt x="275172" y="7904"/>
                </a:lnTo>
                <a:lnTo>
                  <a:pt x="270325" y="2195"/>
                </a:lnTo>
                <a:lnTo>
                  <a:pt x="265920" y="0"/>
                </a:lnTo>
                <a:close/>
              </a:path>
              <a:path w="335279" h="114935">
                <a:moveTo>
                  <a:pt x="275172" y="7904"/>
                </a:moveTo>
                <a:lnTo>
                  <a:pt x="263383" y="7904"/>
                </a:lnTo>
                <a:lnTo>
                  <a:pt x="265519" y="9221"/>
                </a:lnTo>
                <a:lnTo>
                  <a:pt x="269123" y="14052"/>
                </a:lnTo>
                <a:lnTo>
                  <a:pt x="269871" y="17565"/>
                </a:lnTo>
                <a:lnTo>
                  <a:pt x="269996" y="31470"/>
                </a:lnTo>
                <a:lnTo>
                  <a:pt x="269123" y="35569"/>
                </a:lnTo>
                <a:lnTo>
                  <a:pt x="267388" y="38204"/>
                </a:lnTo>
                <a:lnTo>
                  <a:pt x="265653" y="40692"/>
                </a:lnTo>
                <a:lnTo>
                  <a:pt x="263517" y="41863"/>
                </a:lnTo>
                <a:lnTo>
                  <a:pt x="275039" y="41863"/>
                </a:lnTo>
                <a:lnTo>
                  <a:pt x="277400" y="39082"/>
                </a:lnTo>
                <a:lnTo>
                  <a:pt x="279269" y="32934"/>
                </a:lnTo>
                <a:lnTo>
                  <a:pt x="279269" y="16833"/>
                </a:lnTo>
                <a:lnTo>
                  <a:pt x="277534" y="10685"/>
                </a:lnTo>
                <a:lnTo>
                  <a:pt x="275172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74260" y="3809860"/>
            <a:ext cx="396875" cy="114935"/>
          </a:xfrm>
          <a:custGeom>
            <a:avLst/>
            <a:gdLst/>
            <a:ahLst/>
            <a:cxnLst/>
            <a:rect l="l" t="t" r="r" b="b"/>
            <a:pathLst>
              <a:path w="396875" h="114935">
                <a:moveTo>
                  <a:pt x="31504" y="22249"/>
                </a:moveTo>
                <a:lnTo>
                  <a:pt x="21092" y="22249"/>
                </a:lnTo>
                <a:lnTo>
                  <a:pt x="21092" y="96022"/>
                </a:lnTo>
                <a:lnTo>
                  <a:pt x="31504" y="96022"/>
                </a:lnTo>
                <a:lnTo>
                  <a:pt x="31504" y="22249"/>
                </a:lnTo>
                <a:close/>
              </a:path>
              <a:path w="396875" h="114935">
                <a:moveTo>
                  <a:pt x="31504" y="1317"/>
                </a:moveTo>
                <a:lnTo>
                  <a:pt x="24829" y="1317"/>
                </a:lnTo>
                <a:lnTo>
                  <a:pt x="22960" y="5415"/>
                </a:lnTo>
                <a:lnTo>
                  <a:pt x="19757" y="9660"/>
                </a:lnTo>
                <a:lnTo>
                  <a:pt x="10946" y="18150"/>
                </a:lnTo>
                <a:lnTo>
                  <a:pt x="5740" y="21810"/>
                </a:lnTo>
                <a:lnTo>
                  <a:pt x="0" y="24883"/>
                </a:lnTo>
                <a:lnTo>
                  <a:pt x="0" y="36154"/>
                </a:lnTo>
                <a:lnTo>
                  <a:pt x="21092" y="22249"/>
                </a:lnTo>
                <a:lnTo>
                  <a:pt x="31504" y="22249"/>
                </a:lnTo>
                <a:lnTo>
                  <a:pt x="31504" y="1317"/>
                </a:lnTo>
                <a:close/>
              </a:path>
              <a:path w="396875" h="114935">
                <a:moveTo>
                  <a:pt x="94513" y="1317"/>
                </a:moveTo>
                <a:lnTo>
                  <a:pt x="83700" y="1317"/>
                </a:lnTo>
                <a:lnTo>
                  <a:pt x="78494" y="3073"/>
                </a:lnTo>
                <a:lnTo>
                  <a:pt x="62139" y="41456"/>
                </a:lnTo>
                <a:lnTo>
                  <a:pt x="61941" y="49475"/>
                </a:lnTo>
                <a:lnTo>
                  <a:pt x="62466" y="61825"/>
                </a:lnTo>
                <a:lnTo>
                  <a:pt x="81698" y="97486"/>
                </a:lnTo>
                <a:lnTo>
                  <a:pt x="96249" y="97486"/>
                </a:lnTo>
                <a:lnTo>
                  <a:pt x="101455" y="95583"/>
                </a:lnTo>
                <a:lnTo>
                  <a:pt x="109732" y="88264"/>
                </a:lnTo>
                <a:lnTo>
                  <a:pt x="109817" y="88118"/>
                </a:lnTo>
                <a:lnTo>
                  <a:pt x="85169" y="88118"/>
                </a:lnTo>
                <a:lnTo>
                  <a:pt x="81030" y="85483"/>
                </a:lnTo>
                <a:lnTo>
                  <a:pt x="72754" y="49475"/>
                </a:lnTo>
                <a:lnTo>
                  <a:pt x="73083" y="38746"/>
                </a:lnTo>
                <a:lnTo>
                  <a:pt x="84902" y="10831"/>
                </a:lnTo>
                <a:lnTo>
                  <a:pt x="109269" y="10831"/>
                </a:lnTo>
                <a:lnTo>
                  <a:pt x="108397" y="9368"/>
                </a:lnTo>
                <a:lnTo>
                  <a:pt x="105460" y="6440"/>
                </a:lnTo>
                <a:lnTo>
                  <a:pt x="98518" y="2342"/>
                </a:lnTo>
                <a:lnTo>
                  <a:pt x="94513" y="1317"/>
                </a:lnTo>
                <a:close/>
              </a:path>
              <a:path w="396875" h="114935">
                <a:moveTo>
                  <a:pt x="109269" y="10831"/>
                </a:moveTo>
                <a:lnTo>
                  <a:pt x="94780" y="10831"/>
                </a:lnTo>
                <a:lnTo>
                  <a:pt x="98919" y="13466"/>
                </a:lnTo>
                <a:lnTo>
                  <a:pt x="102122" y="18443"/>
                </a:lnTo>
                <a:lnTo>
                  <a:pt x="104302" y="23271"/>
                </a:lnTo>
                <a:lnTo>
                  <a:pt x="105844" y="30062"/>
                </a:lnTo>
                <a:lnTo>
                  <a:pt x="106754" y="38746"/>
                </a:lnTo>
                <a:lnTo>
                  <a:pt x="107062" y="49475"/>
                </a:lnTo>
                <a:lnTo>
                  <a:pt x="106759" y="60064"/>
                </a:lnTo>
                <a:lnTo>
                  <a:pt x="94780" y="88118"/>
                </a:lnTo>
                <a:lnTo>
                  <a:pt x="109817" y="88118"/>
                </a:lnTo>
                <a:lnTo>
                  <a:pt x="117875" y="49475"/>
                </a:lnTo>
                <a:lnTo>
                  <a:pt x="117777" y="38746"/>
                </a:lnTo>
                <a:lnTo>
                  <a:pt x="117341" y="32641"/>
                </a:lnTo>
                <a:lnTo>
                  <a:pt x="116006" y="27225"/>
                </a:lnTo>
                <a:lnTo>
                  <a:pt x="114804" y="21663"/>
                </a:lnTo>
                <a:lnTo>
                  <a:pt x="113069" y="16979"/>
                </a:lnTo>
                <a:lnTo>
                  <a:pt x="110666" y="13173"/>
                </a:lnTo>
                <a:lnTo>
                  <a:pt x="109269" y="10831"/>
                </a:lnTo>
                <a:close/>
              </a:path>
              <a:path w="396875" h="114935">
                <a:moveTo>
                  <a:pt x="164598" y="1317"/>
                </a:moveTo>
                <a:lnTo>
                  <a:pt x="153785" y="1317"/>
                </a:lnTo>
                <a:lnTo>
                  <a:pt x="148578" y="3073"/>
                </a:lnTo>
                <a:lnTo>
                  <a:pt x="132223" y="41456"/>
                </a:lnTo>
                <a:lnTo>
                  <a:pt x="132025" y="49475"/>
                </a:lnTo>
                <a:lnTo>
                  <a:pt x="132551" y="61825"/>
                </a:lnTo>
                <a:lnTo>
                  <a:pt x="151782" y="97486"/>
                </a:lnTo>
                <a:lnTo>
                  <a:pt x="166333" y="97486"/>
                </a:lnTo>
                <a:lnTo>
                  <a:pt x="171539" y="95583"/>
                </a:lnTo>
                <a:lnTo>
                  <a:pt x="179816" y="88264"/>
                </a:lnTo>
                <a:lnTo>
                  <a:pt x="179901" y="88118"/>
                </a:lnTo>
                <a:lnTo>
                  <a:pt x="155253" y="88118"/>
                </a:lnTo>
                <a:lnTo>
                  <a:pt x="151115" y="85483"/>
                </a:lnTo>
                <a:lnTo>
                  <a:pt x="142838" y="49475"/>
                </a:lnTo>
                <a:lnTo>
                  <a:pt x="143168" y="38746"/>
                </a:lnTo>
                <a:lnTo>
                  <a:pt x="154986" y="10831"/>
                </a:lnTo>
                <a:lnTo>
                  <a:pt x="179354" y="10831"/>
                </a:lnTo>
                <a:lnTo>
                  <a:pt x="178481" y="9368"/>
                </a:lnTo>
                <a:lnTo>
                  <a:pt x="175544" y="6440"/>
                </a:lnTo>
                <a:lnTo>
                  <a:pt x="168602" y="2342"/>
                </a:lnTo>
                <a:lnTo>
                  <a:pt x="164598" y="1317"/>
                </a:lnTo>
                <a:close/>
              </a:path>
              <a:path w="396875" h="114935">
                <a:moveTo>
                  <a:pt x="179354" y="10831"/>
                </a:moveTo>
                <a:lnTo>
                  <a:pt x="164865" y="10831"/>
                </a:lnTo>
                <a:lnTo>
                  <a:pt x="169003" y="13466"/>
                </a:lnTo>
                <a:lnTo>
                  <a:pt x="172207" y="18443"/>
                </a:lnTo>
                <a:lnTo>
                  <a:pt x="174387" y="23271"/>
                </a:lnTo>
                <a:lnTo>
                  <a:pt x="175928" y="30062"/>
                </a:lnTo>
                <a:lnTo>
                  <a:pt x="176838" y="38746"/>
                </a:lnTo>
                <a:lnTo>
                  <a:pt x="177146" y="49475"/>
                </a:lnTo>
                <a:lnTo>
                  <a:pt x="176844" y="60064"/>
                </a:lnTo>
                <a:lnTo>
                  <a:pt x="164865" y="88118"/>
                </a:lnTo>
                <a:lnTo>
                  <a:pt x="179901" y="88118"/>
                </a:lnTo>
                <a:lnTo>
                  <a:pt x="187959" y="49475"/>
                </a:lnTo>
                <a:lnTo>
                  <a:pt x="187862" y="38746"/>
                </a:lnTo>
                <a:lnTo>
                  <a:pt x="187425" y="32641"/>
                </a:lnTo>
                <a:lnTo>
                  <a:pt x="186090" y="27225"/>
                </a:lnTo>
                <a:lnTo>
                  <a:pt x="184889" y="21663"/>
                </a:lnTo>
                <a:lnTo>
                  <a:pt x="183153" y="16979"/>
                </a:lnTo>
                <a:lnTo>
                  <a:pt x="180750" y="13173"/>
                </a:lnTo>
                <a:lnTo>
                  <a:pt x="179354" y="10831"/>
                </a:lnTo>
                <a:close/>
              </a:path>
              <a:path w="396875" h="114935">
                <a:moveTo>
                  <a:pt x="219731" y="82702"/>
                </a:moveTo>
                <a:lnTo>
                  <a:pt x="207716" y="82702"/>
                </a:lnTo>
                <a:lnTo>
                  <a:pt x="207716" y="96022"/>
                </a:lnTo>
                <a:lnTo>
                  <a:pt x="213857" y="96022"/>
                </a:lnTo>
                <a:lnTo>
                  <a:pt x="213590" y="99828"/>
                </a:lnTo>
                <a:lnTo>
                  <a:pt x="207049" y="109635"/>
                </a:lnTo>
                <a:lnTo>
                  <a:pt x="209986" y="114612"/>
                </a:lnTo>
                <a:lnTo>
                  <a:pt x="219731" y="100706"/>
                </a:lnTo>
                <a:lnTo>
                  <a:pt x="219731" y="82702"/>
                </a:lnTo>
                <a:close/>
              </a:path>
              <a:path w="396875" h="114935">
                <a:moveTo>
                  <a:pt x="264718" y="1317"/>
                </a:moveTo>
                <a:lnTo>
                  <a:pt x="253905" y="1317"/>
                </a:lnTo>
                <a:lnTo>
                  <a:pt x="248699" y="3073"/>
                </a:lnTo>
                <a:lnTo>
                  <a:pt x="232344" y="41456"/>
                </a:lnTo>
                <a:lnTo>
                  <a:pt x="232146" y="49475"/>
                </a:lnTo>
                <a:lnTo>
                  <a:pt x="232671" y="61825"/>
                </a:lnTo>
                <a:lnTo>
                  <a:pt x="251903" y="97486"/>
                </a:lnTo>
                <a:lnTo>
                  <a:pt x="266454" y="97486"/>
                </a:lnTo>
                <a:lnTo>
                  <a:pt x="271660" y="95583"/>
                </a:lnTo>
                <a:lnTo>
                  <a:pt x="279936" y="88264"/>
                </a:lnTo>
                <a:lnTo>
                  <a:pt x="280022" y="88118"/>
                </a:lnTo>
                <a:lnTo>
                  <a:pt x="255374" y="88118"/>
                </a:lnTo>
                <a:lnTo>
                  <a:pt x="251235" y="85483"/>
                </a:lnTo>
                <a:lnTo>
                  <a:pt x="242959" y="49475"/>
                </a:lnTo>
                <a:lnTo>
                  <a:pt x="243288" y="38746"/>
                </a:lnTo>
                <a:lnTo>
                  <a:pt x="255107" y="10831"/>
                </a:lnTo>
                <a:lnTo>
                  <a:pt x="279474" y="10831"/>
                </a:lnTo>
                <a:lnTo>
                  <a:pt x="278602" y="9368"/>
                </a:lnTo>
                <a:lnTo>
                  <a:pt x="275665" y="6440"/>
                </a:lnTo>
                <a:lnTo>
                  <a:pt x="268723" y="2342"/>
                </a:lnTo>
                <a:lnTo>
                  <a:pt x="264718" y="1317"/>
                </a:lnTo>
                <a:close/>
              </a:path>
              <a:path w="396875" h="114935">
                <a:moveTo>
                  <a:pt x="279474" y="10831"/>
                </a:moveTo>
                <a:lnTo>
                  <a:pt x="264985" y="10831"/>
                </a:lnTo>
                <a:lnTo>
                  <a:pt x="269123" y="13466"/>
                </a:lnTo>
                <a:lnTo>
                  <a:pt x="272327" y="18443"/>
                </a:lnTo>
                <a:lnTo>
                  <a:pt x="274507" y="23271"/>
                </a:lnTo>
                <a:lnTo>
                  <a:pt x="276048" y="30062"/>
                </a:lnTo>
                <a:lnTo>
                  <a:pt x="276958" y="38746"/>
                </a:lnTo>
                <a:lnTo>
                  <a:pt x="277267" y="49475"/>
                </a:lnTo>
                <a:lnTo>
                  <a:pt x="276964" y="60064"/>
                </a:lnTo>
                <a:lnTo>
                  <a:pt x="264985" y="88118"/>
                </a:lnTo>
                <a:lnTo>
                  <a:pt x="280022" y="88118"/>
                </a:lnTo>
                <a:lnTo>
                  <a:pt x="288080" y="49475"/>
                </a:lnTo>
                <a:lnTo>
                  <a:pt x="287982" y="38746"/>
                </a:lnTo>
                <a:lnTo>
                  <a:pt x="287546" y="32641"/>
                </a:lnTo>
                <a:lnTo>
                  <a:pt x="286211" y="27225"/>
                </a:lnTo>
                <a:lnTo>
                  <a:pt x="285009" y="21663"/>
                </a:lnTo>
                <a:lnTo>
                  <a:pt x="283274" y="16979"/>
                </a:lnTo>
                <a:lnTo>
                  <a:pt x="280871" y="13173"/>
                </a:lnTo>
                <a:lnTo>
                  <a:pt x="279474" y="10831"/>
                </a:lnTo>
                <a:close/>
              </a:path>
              <a:path w="396875" h="114935">
                <a:moveTo>
                  <a:pt x="378188" y="0"/>
                </a:moveTo>
                <a:lnTo>
                  <a:pt x="369644" y="0"/>
                </a:lnTo>
                <a:lnTo>
                  <a:pt x="322521" y="99389"/>
                </a:lnTo>
                <a:lnTo>
                  <a:pt x="331332" y="99389"/>
                </a:lnTo>
                <a:lnTo>
                  <a:pt x="378188" y="0"/>
                </a:lnTo>
                <a:close/>
              </a:path>
              <a:path w="396875" h="114935">
                <a:moveTo>
                  <a:pt x="383394" y="49621"/>
                </a:moveTo>
                <a:lnTo>
                  <a:pt x="371914" y="49621"/>
                </a:lnTo>
                <a:lnTo>
                  <a:pt x="367509" y="51963"/>
                </a:lnTo>
                <a:lnTo>
                  <a:pt x="364438" y="56647"/>
                </a:lnTo>
                <a:lnTo>
                  <a:pt x="361234" y="61331"/>
                </a:lnTo>
                <a:lnTo>
                  <a:pt x="359766" y="67040"/>
                </a:lnTo>
                <a:lnTo>
                  <a:pt x="359805" y="82556"/>
                </a:lnTo>
                <a:lnTo>
                  <a:pt x="361501" y="88850"/>
                </a:lnTo>
                <a:lnTo>
                  <a:pt x="368443" y="97340"/>
                </a:lnTo>
                <a:lnTo>
                  <a:pt x="372848" y="99389"/>
                </a:lnTo>
                <a:lnTo>
                  <a:pt x="383261" y="99389"/>
                </a:lnTo>
                <a:lnTo>
                  <a:pt x="387666" y="97193"/>
                </a:lnTo>
                <a:lnTo>
                  <a:pt x="392513" y="91485"/>
                </a:lnTo>
                <a:lnTo>
                  <a:pt x="375652" y="91485"/>
                </a:lnTo>
                <a:lnTo>
                  <a:pt x="373382" y="90167"/>
                </a:lnTo>
                <a:lnTo>
                  <a:pt x="369911" y="85190"/>
                </a:lnTo>
                <a:lnTo>
                  <a:pt x="368977" y="80946"/>
                </a:lnTo>
                <a:lnTo>
                  <a:pt x="369067" y="67918"/>
                </a:lnTo>
                <a:lnTo>
                  <a:pt x="369911" y="63820"/>
                </a:lnTo>
                <a:lnTo>
                  <a:pt x="371615" y="61185"/>
                </a:lnTo>
                <a:lnTo>
                  <a:pt x="373249" y="58843"/>
                </a:lnTo>
                <a:lnTo>
                  <a:pt x="375518" y="57525"/>
                </a:lnTo>
                <a:lnTo>
                  <a:pt x="392765" y="57525"/>
                </a:lnTo>
                <a:lnTo>
                  <a:pt x="387800" y="51670"/>
                </a:lnTo>
                <a:lnTo>
                  <a:pt x="383394" y="49621"/>
                </a:lnTo>
                <a:close/>
              </a:path>
              <a:path w="396875" h="114935">
                <a:moveTo>
                  <a:pt x="392765" y="57525"/>
                </a:moveTo>
                <a:lnTo>
                  <a:pt x="380858" y="57525"/>
                </a:lnTo>
                <a:lnTo>
                  <a:pt x="382994" y="58696"/>
                </a:lnTo>
                <a:lnTo>
                  <a:pt x="384839" y="61331"/>
                </a:lnTo>
                <a:lnTo>
                  <a:pt x="386598" y="63673"/>
                </a:lnTo>
                <a:lnTo>
                  <a:pt x="387233" y="67040"/>
                </a:lnTo>
                <a:lnTo>
                  <a:pt x="387347" y="80946"/>
                </a:lnTo>
                <a:lnTo>
                  <a:pt x="386598" y="85190"/>
                </a:lnTo>
                <a:lnTo>
                  <a:pt x="384729" y="87679"/>
                </a:lnTo>
                <a:lnTo>
                  <a:pt x="382994" y="90167"/>
                </a:lnTo>
                <a:lnTo>
                  <a:pt x="380858" y="91485"/>
                </a:lnTo>
                <a:lnTo>
                  <a:pt x="392513" y="91485"/>
                </a:lnTo>
                <a:lnTo>
                  <a:pt x="394875" y="88704"/>
                </a:lnTo>
                <a:lnTo>
                  <a:pt x="396744" y="82556"/>
                </a:lnTo>
                <a:lnTo>
                  <a:pt x="396744" y="66308"/>
                </a:lnTo>
                <a:lnTo>
                  <a:pt x="394875" y="60014"/>
                </a:lnTo>
                <a:lnTo>
                  <a:pt x="392765" y="57525"/>
                </a:lnTo>
                <a:close/>
              </a:path>
              <a:path w="396875" h="114935">
                <a:moveTo>
                  <a:pt x="327594" y="0"/>
                </a:moveTo>
                <a:lnTo>
                  <a:pt x="316380" y="0"/>
                </a:lnTo>
                <a:lnTo>
                  <a:pt x="311975" y="2342"/>
                </a:lnTo>
                <a:lnTo>
                  <a:pt x="308905" y="7172"/>
                </a:lnTo>
                <a:lnTo>
                  <a:pt x="305701" y="11856"/>
                </a:lnTo>
                <a:lnTo>
                  <a:pt x="304232" y="17565"/>
                </a:lnTo>
                <a:lnTo>
                  <a:pt x="304272" y="32934"/>
                </a:lnTo>
                <a:lnTo>
                  <a:pt x="305968" y="39228"/>
                </a:lnTo>
                <a:lnTo>
                  <a:pt x="309439" y="43473"/>
                </a:lnTo>
                <a:lnTo>
                  <a:pt x="312776" y="47718"/>
                </a:lnTo>
                <a:lnTo>
                  <a:pt x="317181" y="49767"/>
                </a:lnTo>
                <a:lnTo>
                  <a:pt x="327594" y="49767"/>
                </a:lnTo>
                <a:lnTo>
                  <a:pt x="331999" y="47718"/>
                </a:lnTo>
                <a:lnTo>
                  <a:pt x="335603" y="43327"/>
                </a:lnTo>
                <a:lnTo>
                  <a:pt x="336846" y="41863"/>
                </a:lnTo>
                <a:lnTo>
                  <a:pt x="319985" y="41863"/>
                </a:lnTo>
                <a:lnTo>
                  <a:pt x="317715" y="40692"/>
                </a:lnTo>
                <a:lnTo>
                  <a:pt x="315980" y="38204"/>
                </a:lnTo>
                <a:lnTo>
                  <a:pt x="314378" y="35715"/>
                </a:lnTo>
                <a:lnTo>
                  <a:pt x="313443" y="31470"/>
                </a:lnTo>
                <a:lnTo>
                  <a:pt x="313531" y="18443"/>
                </a:lnTo>
                <a:lnTo>
                  <a:pt x="314378" y="14198"/>
                </a:lnTo>
                <a:lnTo>
                  <a:pt x="315980" y="11710"/>
                </a:lnTo>
                <a:lnTo>
                  <a:pt x="317715" y="9221"/>
                </a:lnTo>
                <a:lnTo>
                  <a:pt x="319985" y="7904"/>
                </a:lnTo>
                <a:lnTo>
                  <a:pt x="336846" y="7904"/>
                </a:lnTo>
                <a:lnTo>
                  <a:pt x="335603" y="6440"/>
                </a:lnTo>
                <a:lnTo>
                  <a:pt x="332133" y="2195"/>
                </a:lnTo>
                <a:lnTo>
                  <a:pt x="327594" y="0"/>
                </a:lnTo>
                <a:close/>
              </a:path>
              <a:path w="396875" h="114935">
                <a:moveTo>
                  <a:pt x="336846" y="7904"/>
                </a:moveTo>
                <a:lnTo>
                  <a:pt x="325191" y="7904"/>
                </a:lnTo>
                <a:lnTo>
                  <a:pt x="327327" y="9221"/>
                </a:lnTo>
                <a:lnTo>
                  <a:pt x="329179" y="11856"/>
                </a:lnTo>
                <a:lnTo>
                  <a:pt x="330931" y="14052"/>
                </a:lnTo>
                <a:lnTo>
                  <a:pt x="331572" y="17565"/>
                </a:lnTo>
                <a:lnTo>
                  <a:pt x="331679" y="31470"/>
                </a:lnTo>
                <a:lnTo>
                  <a:pt x="330931" y="35569"/>
                </a:lnTo>
                <a:lnTo>
                  <a:pt x="329196" y="38204"/>
                </a:lnTo>
                <a:lnTo>
                  <a:pt x="327460" y="40692"/>
                </a:lnTo>
                <a:lnTo>
                  <a:pt x="325191" y="41863"/>
                </a:lnTo>
                <a:lnTo>
                  <a:pt x="336846" y="41863"/>
                </a:lnTo>
                <a:lnTo>
                  <a:pt x="339208" y="39082"/>
                </a:lnTo>
                <a:lnTo>
                  <a:pt x="340943" y="32934"/>
                </a:lnTo>
                <a:lnTo>
                  <a:pt x="340943" y="16833"/>
                </a:lnTo>
                <a:lnTo>
                  <a:pt x="339208" y="10685"/>
                </a:lnTo>
                <a:lnTo>
                  <a:pt x="336846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76874" y="3809860"/>
            <a:ext cx="327025" cy="114935"/>
          </a:xfrm>
          <a:custGeom>
            <a:avLst/>
            <a:gdLst/>
            <a:ahLst/>
            <a:cxnLst/>
            <a:rect l="l" t="t" r="r" b="b"/>
            <a:pathLst>
              <a:path w="327025" h="114935">
                <a:moveTo>
                  <a:pt x="31504" y="22249"/>
                </a:moveTo>
                <a:lnTo>
                  <a:pt x="21092" y="22249"/>
                </a:lnTo>
                <a:lnTo>
                  <a:pt x="21092" y="96022"/>
                </a:lnTo>
                <a:lnTo>
                  <a:pt x="31504" y="96022"/>
                </a:lnTo>
                <a:lnTo>
                  <a:pt x="31504" y="22249"/>
                </a:lnTo>
                <a:close/>
              </a:path>
              <a:path w="327025" h="114935">
                <a:moveTo>
                  <a:pt x="31504" y="1317"/>
                </a:moveTo>
                <a:lnTo>
                  <a:pt x="24829" y="1317"/>
                </a:lnTo>
                <a:lnTo>
                  <a:pt x="22960" y="5415"/>
                </a:lnTo>
                <a:lnTo>
                  <a:pt x="19757" y="9660"/>
                </a:lnTo>
                <a:lnTo>
                  <a:pt x="10946" y="18150"/>
                </a:lnTo>
                <a:lnTo>
                  <a:pt x="5740" y="21810"/>
                </a:lnTo>
                <a:lnTo>
                  <a:pt x="0" y="24883"/>
                </a:lnTo>
                <a:lnTo>
                  <a:pt x="0" y="36154"/>
                </a:lnTo>
                <a:lnTo>
                  <a:pt x="21092" y="22249"/>
                </a:lnTo>
                <a:lnTo>
                  <a:pt x="31504" y="22249"/>
                </a:lnTo>
                <a:lnTo>
                  <a:pt x="31504" y="1317"/>
                </a:lnTo>
                <a:close/>
              </a:path>
              <a:path w="327025" h="114935">
                <a:moveTo>
                  <a:pt x="73021" y="70260"/>
                </a:moveTo>
                <a:lnTo>
                  <a:pt x="61941" y="71285"/>
                </a:lnTo>
                <a:lnTo>
                  <a:pt x="62608" y="79189"/>
                </a:lnTo>
                <a:lnTo>
                  <a:pt x="65412" y="85483"/>
                </a:lnTo>
                <a:lnTo>
                  <a:pt x="70484" y="90314"/>
                </a:lnTo>
                <a:lnTo>
                  <a:pt x="75424" y="95144"/>
                </a:lnTo>
                <a:lnTo>
                  <a:pt x="81831" y="97486"/>
                </a:lnTo>
                <a:lnTo>
                  <a:pt x="99052" y="97486"/>
                </a:lnTo>
                <a:lnTo>
                  <a:pt x="106528" y="93680"/>
                </a:lnTo>
                <a:lnTo>
                  <a:pt x="110705" y="88118"/>
                </a:lnTo>
                <a:lnTo>
                  <a:pt x="85302" y="88118"/>
                </a:lnTo>
                <a:lnTo>
                  <a:pt x="81698" y="86508"/>
                </a:lnTo>
                <a:lnTo>
                  <a:pt x="78761" y="83580"/>
                </a:lnTo>
                <a:lnTo>
                  <a:pt x="75691" y="80653"/>
                </a:lnTo>
                <a:lnTo>
                  <a:pt x="73822" y="76115"/>
                </a:lnTo>
                <a:lnTo>
                  <a:pt x="73021" y="70260"/>
                </a:lnTo>
                <a:close/>
              </a:path>
              <a:path w="327025" h="114935">
                <a:moveTo>
                  <a:pt x="112668" y="43620"/>
                </a:moveTo>
                <a:lnTo>
                  <a:pt x="94780" y="43620"/>
                </a:lnTo>
                <a:lnTo>
                  <a:pt x="99319" y="45523"/>
                </a:lnTo>
                <a:lnTo>
                  <a:pt x="102656" y="49328"/>
                </a:lnTo>
                <a:lnTo>
                  <a:pt x="105994" y="53280"/>
                </a:lnTo>
                <a:lnTo>
                  <a:pt x="107729" y="58404"/>
                </a:lnTo>
                <a:lnTo>
                  <a:pt x="107729" y="71870"/>
                </a:lnTo>
                <a:lnTo>
                  <a:pt x="105994" y="77433"/>
                </a:lnTo>
                <a:lnTo>
                  <a:pt x="102389" y="81677"/>
                </a:lnTo>
                <a:lnTo>
                  <a:pt x="98919" y="85922"/>
                </a:lnTo>
                <a:lnTo>
                  <a:pt x="94647" y="88118"/>
                </a:lnTo>
                <a:lnTo>
                  <a:pt x="110705" y="88118"/>
                </a:lnTo>
                <a:lnTo>
                  <a:pt x="112134" y="86215"/>
                </a:lnTo>
                <a:lnTo>
                  <a:pt x="116540" y="79921"/>
                </a:lnTo>
                <a:lnTo>
                  <a:pt x="118809" y="72456"/>
                </a:lnTo>
                <a:lnTo>
                  <a:pt x="118809" y="55037"/>
                </a:lnTo>
                <a:lnTo>
                  <a:pt x="116273" y="47572"/>
                </a:lnTo>
                <a:lnTo>
                  <a:pt x="112668" y="43620"/>
                </a:lnTo>
                <a:close/>
              </a:path>
              <a:path w="327025" h="114935">
                <a:moveTo>
                  <a:pt x="114938" y="2927"/>
                </a:moveTo>
                <a:lnTo>
                  <a:pt x="72086" y="2927"/>
                </a:lnTo>
                <a:lnTo>
                  <a:pt x="63810" y="51378"/>
                </a:lnTo>
                <a:lnTo>
                  <a:pt x="73688" y="52695"/>
                </a:lnTo>
                <a:lnTo>
                  <a:pt x="75157" y="50060"/>
                </a:lnTo>
                <a:lnTo>
                  <a:pt x="77426" y="47865"/>
                </a:lnTo>
                <a:lnTo>
                  <a:pt x="80096" y="46254"/>
                </a:lnTo>
                <a:lnTo>
                  <a:pt x="82899" y="44498"/>
                </a:lnTo>
                <a:lnTo>
                  <a:pt x="85970" y="43620"/>
                </a:lnTo>
                <a:lnTo>
                  <a:pt x="112668" y="43620"/>
                </a:lnTo>
                <a:lnTo>
                  <a:pt x="111067" y="41863"/>
                </a:lnTo>
                <a:lnTo>
                  <a:pt x="108855" y="39375"/>
                </a:lnTo>
                <a:lnTo>
                  <a:pt x="75958" y="39375"/>
                </a:lnTo>
                <a:lnTo>
                  <a:pt x="80496" y="13905"/>
                </a:lnTo>
                <a:lnTo>
                  <a:pt x="114938" y="13905"/>
                </a:lnTo>
                <a:lnTo>
                  <a:pt x="114938" y="2927"/>
                </a:lnTo>
                <a:close/>
              </a:path>
              <a:path w="327025" h="114935">
                <a:moveTo>
                  <a:pt x="99586" y="33373"/>
                </a:moveTo>
                <a:lnTo>
                  <a:pt x="86504" y="33373"/>
                </a:lnTo>
                <a:lnTo>
                  <a:pt x="81030" y="35276"/>
                </a:lnTo>
                <a:lnTo>
                  <a:pt x="75958" y="39375"/>
                </a:lnTo>
                <a:lnTo>
                  <a:pt x="108855" y="39375"/>
                </a:lnTo>
                <a:lnTo>
                  <a:pt x="105994" y="36154"/>
                </a:lnTo>
                <a:lnTo>
                  <a:pt x="99586" y="33373"/>
                </a:lnTo>
                <a:close/>
              </a:path>
              <a:path w="327025" h="114935">
                <a:moveTo>
                  <a:pt x="149646" y="82702"/>
                </a:moveTo>
                <a:lnTo>
                  <a:pt x="137632" y="82702"/>
                </a:lnTo>
                <a:lnTo>
                  <a:pt x="137632" y="96022"/>
                </a:lnTo>
                <a:lnTo>
                  <a:pt x="143773" y="96022"/>
                </a:lnTo>
                <a:lnTo>
                  <a:pt x="143506" y="99828"/>
                </a:lnTo>
                <a:lnTo>
                  <a:pt x="136964" y="109635"/>
                </a:lnTo>
                <a:lnTo>
                  <a:pt x="139901" y="114612"/>
                </a:lnTo>
                <a:lnTo>
                  <a:pt x="149646" y="100706"/>
                </a:lnTo>
                <a:lnTo>
                  <a:pt x="149646" y="82702"/>
                </a:lnTo>
                <a:close/>
              </a:path>
              <a:path w="327025" h="114935">
                <a:moveTo>
                  <a:pt x="206515" y="73334"/>
                </a:moveTo>
                <a:lnTo>
                  <a:pt x="195835" y="73334"/>
                </a:lnTo>
                <a:lnTo>
                  <a:pt x="195835" y="96022"/>
                </a:lnTo>
                <a:lnTo>
                  <a:pt x="206515" y="96022"/>
                </a:lnTo>
                <a:lnTo>
                  <a:pt x="206515" y="73334"/>
                </a:lnTo>
                <a:close/>
              </a:path>
              <a:path w="327025" h="114935">
                <a:moveTo>
                  <a:pt x="206515" y="1610"/>
                </a:moveTo>
                <a:lnTo>
                  <a:pt x="197838" y="1610"/>
                </a:lnTo>
                <a:lnTo>
                  <a:pt x="158590" y="62649"/>
                </a:lnTo>
                <a:lnTo>
                  <a:pt x="158590" y="73334"/>
                </a:lnTo>
                <a:lnTo>
                  <a:pt x="217995" y="73334"/>
                </a:lnTo>
                <a:lnTo>
                  <a:pt x="217995" y="62649"/>
                </a:lnTo>
                <a:lnTo>
                  <a:pt x="168869" y="62649"/>
                </a:lnTo>
                <a:lnTo>
                  <a:pt x="195835" y="20346"/>
                </a:lnTo>
                <a:lnTo>
                  <a:pt x="206515" y="20346"/>
                </a:lnTo>
                <a:lnTo>
                  <a:pt x="206515" y="1610"/>
                </a:lnTo>
                <a:close/>
              </a:path>
              <a:path w="327025" h="114935">
                <a:moveTo>
                  <a:pt x="206515" y="20346"/>
                </a:moveTo>
                <a:lnTo>
                  <a:pt x="195835" y="20346"/>
                </a:lnTo>
                <a:lnTo>
                  <a:pt x="195835" y="62649"/>
                </a:lnTo>
                <a:lnTo>
                  <a:pt x="206515" y="62649"/>
                </a:lnTo>
                <a:lnTo>
                  <a:pt x="206515" y="20346"/>
                </a:lnTo>
                <a:close/>
              </a:path>
              <a:path w="327025" h="114935">
                <a:moveTo>
                  <a:pt x="308104" y="0"/>
                </a:moveTo>
                <a:lnTo>
                  <a:pt x="299560" y="0"/>
                </a:lnTo>
                <a:lnTo>
                  <a:pt x="252437" y="99389"/>
                </a:lnTo>
                <a:lnTo>
                  <a:pt x="261247" y="99389"/>
                </a:lnTo>
                <a:lnTo>
                  <a:pt x="308104" y="0"/>
                </a:lnTo>
                <a:close/>
              </a:path>
              <a:path w="327025" h="114935">
                <a:moveTo>
                  <a:pt x="313310" y="49621"/>
                </a:moveTo>
                <a:lnTo>
                  <a:pt x="301829" y="49621"/>
                </a:lnTo>
                <a:lnTo>
                  <a:pt x="297424" y="51963"/>
                </a:lnTo>
                <a:lnTo>
                  <a:pt x="294354" y="56647"/>
                </a:lnTo>
                <a:lnTo>
                  <a:pt x="291150" y="61331"/>
                </a:lnTo>
                <a:lnTo>
                  <a:pt x="289682" y="67040"/>
                </a:lnTo>
                <a:lnTo>
                  <a:pt x="289721" y="82556"/>
                </a:lnTo>
                <a:lnTo>
                  <a:pt x="291417" y="88850"/>
                </a:lnTo>
                <a:lnTo>
                  <a:pt x="298359" y="97340"/>
                </a:lnTo>
                <a:lnTo>
                  <a:pt x="302764" y="99389"/>
                </a:lnTo>
                <a:lnTo>
                  <a:pt x="313176" y="99389"/>
                </a:lnTo>
                <a:lnTo>
                  <a:pt x="317582" y="97193"/>
                </a:lnTo>
                <a:lnTo>
                  <a:pt x="322429" y="91485"/>
                </a:lnTo>
                <a:lnTo>
                  <a:pt x="305567" y="91485"/>
                </a:lnTo>
                <a:lnTo>
                  <a:pt x="303298" y="90167"/>
                </a:lnTo>
                <a:lnTo>
                  <a:pt x="299827" y="85190"/>
                </a:lnTo>
                <a:lnTo>
                  <a:pt x="298893" y="80946"/>
                </a:lnTo>
                <a:lnTo>
                  <a:pt x="298983" y="67918"/>
                </a:lnTo>
                <a:lnTo>
                  <a:pt x="299827" y="63820"/>
                </a:lnTo>
                <a:lnTo>
                  <a:pt x="301531" y="61185"/>
                </a:lnTo>
                <a:lnTo>
                  <a:pt x="303164" y="58843"/>
                </a:lnTo>
                <a:lnTo>
                  <a:pt x="305434" y="57525"/>
                </a:lnTo>
                <a:lnTo>
                  <a:pt x="322680" y="57525"/>
                </a:lnTo>
                <a:lnTo>
                  <a:pt x="317715" y="51670"/>
                </a:lnTo>
                <a:lnTo>
                  <a:pt x="313310" y="49621"/>
                </a:lnTo>
                <a:close/>
              </a:path>
              <a:path w="327025" h="114935">
                <a:moveTo>
                  <a:pt x="322680" y="57525"/>
                </a:moveTo>
                <a:lnTo>
                  <a:pt x="310774" y="57525"/>
                </a:lnTo>
                <a:lnTo>
                  <a:pt x="312910" y="58696"/>
                </a:lnTo>
                <a:lnTo>
                  <a:pt x="314755" y="61331"/>
                </a:lnTo>
                <a:lnTo>
                  <a:pt x="316514" y="63673"/>
                </a:lnTo>
                <a:lnTo>
                  <a:pt x="317149" y="67040"/>
                </a:lnTo>
                <a:lnTo>
                  <a:pt x="317263" y="80946"/>
                </a:lnTo>
                <a:lnTo>
                  <a:pt x="316514" y="85190"/>
                </a:lnTo>
                <a:lnTo>
                  <a:pt x="314645" y="87679"/>
                </a:lnTo>
                <a:lnTo>
                  <a:pt x="312910" y="90167"/>
                </a:lnTo>
                <a:lnTo>
                  <a:pt x="310774" y="91485"/>
                </a:lnTo>
                <a:lnTo>
                  <a:pt x="322429" y="91485"/>
                </a:lnTo>
                <a:lnTo>
                  <a:pt x="324790" y="88704"/>
                </a:lnTo>
                <a:lnTo>
                  <a:pt x="326659" y="82556"/>
                </a:lnTo>
                <a:lnTo>
                  <a:pt x="326659" y="66308"/>
                </a:lnTo>
                <a:lnTo>
                  <a:pt x="324790" y="60014"/>
                </a:lnTo>
                <a:lnTo>
                  <a:pt x="322680" y="57525"/>
                </a:lnTo>
                <a:close/>
              </a:path>
              <a:path w="327025" h="114935">
                <a:moveTo>
                  <a:pt x="257509" y="0"/>
                </a:moveTo>
                <a:lnTo>
                  <a:pt x="246296" y="0"/>
                </a:lnTo>
                <a:lnTo>
                  <a:pt x="241891" y="2342"/>
                </a:lnTo>
                <a:lnTo>
                  <a:pt x="238820" y="7172"/>
                </a:lnTo>
                <a:lnTo>
                  <a:pt x="235616" y="11856"/>
                </a:lnTo>
                <a:lnTo>
                  <a:pt x="234148" y="17565"/>
                </a:lnTo>
                <a:lnTo>
                  <a:pt x="234187" y="32934"/>
                </a:lnTo>
                <a:lnTo>
                  <a:pt x="235883" y="39228"/>
                </a:lnTo>
                <a:lnTo>
                  <a:pt x="239354" y="43473"/>
                </a:lnTo>
                <a:lnTo>
                  <a:pt x="242692" y="47718"/>
                </a:lnTo>
                <a:lnTo>
                  <a:pt x="247097" y="49767"/>
                </a:lnTo>
                <a:lnTo>
                  <a:pt x="257509" y="49767"/>
                </a:lnTo>
                <a:lnTo>
                  <a:pt x="261915" y="47718"/>
                </a:lnTo>
                <a:lnTo>
                  <a:pt x="265519" y="43327"/>
                </a:lnTo>
                <a:lnTo>
                  <a:pt x="266762" y="41863"/>
                </a:lnTo>
                <a:lnTo>
                  <a:pt x="249900" y="41863"/>
                </a:lnTo>
                <a:lnTo>
                  <a:pt x="247631" y="40692"/>
                </a:lnTo>
                <a:lnTo>
                  <a:pt x="245896" y="38204"/>
                </a:lnTo>
                <a:lnTo>
                  <a:pt x="244294" y="35715"/>
                </a:lnTo>
                <a:lnTo>
                  <a:pt x="243359" y="31470"/>
                </a:lnTo>
                <a:lnTo>
                  <a:pt x="243447" y="18443"/>
                </a:lnTo>
                <a:lnTo>
                  <a:pt x="244294" y="14198"/>
                </a:lnTo>
                <a:lnTo>
                  <a:pt x="245896" y="11710"/>
                </a:lnTo>
                <a:lnTo>
                  <a:pt x="247631" y="9221"/>
                </a:lnTo>
                <a:lnTo>
                  <a:pt x="249900" y="7904"/>
                </a:lnTo>
                <a:lnTo>
                  <a:pt x="266762" y="7904"/>
                </a:lnTo>
                <a:lnTo>
                  <a:pt x="265519" y="6440"/>
                </a:lnTo>
                <a:lnTo>
                  <a:pt x="262048" y="2195"/>
                </a:lnTo>
                <a:lnTo>
                  <a:pt x="257509" y="0"/>
                </a:lnTo>
                <a:close/>
              </a:path>
              <a:path w="327025" h="114935">
                <a:moveTo>
                  <a:pt x="266762" y="7904"/>
                </a:moveTo>
                <a:lnTo>
                  <a:pt x="255107" y="7904"/>
                </a:lnTo>
                <a:lnTo>
                  <a:pt x="257242" y="9221"/>
                </a:lnTo>
                <a:lnTo>
                  <a:pt x="259095" y="11856"/>
                </a:lnTo>
                <a:lnTo>
                  <a:pt x="260847" y="14052"/>
                </a:lnTo>
                <a:lnTo>
                  <a:pt x="261488" y="17565"/>
                </a:lnTo>
                <a:lnTo>
                  <a:pt x="261594" y="31470"/>
                </a:lnTo>
                <a:lnTo>
                  <a:pt x="260847" y="35569"/>
                </a:lnTo>
                <a:lnTo>
                  <a:pt x="259111" y="38204"/>
                </a:lnTo>
                <a:lnTo>
                  <a:pt x="257376" y="40692"/>
                </a:lnTo>
                <a:lnTo>
                  <a:pt x="255107" y="41863"/>
                </a:lnTo>
                <a:lnTo>
                  <a:pt x="266762" y="41863"/>
                </a:lnTo>
                <a:lnTo>
                  <a:pt x="269123" y="39082"/>
                </a:lnTo>
                <a:lnTo>
                  <a:pt x="270859" y="32934"/>
                </a:lnTo>
                <a:lnTo>
                  <a:pt x="270859" y="16833"/>
                </a:lnTo>
                <a:lnTo>
                  <a:pt x="269123" y="10685"/>
                </a:lnTo>
                <a:lnTo>
                  <a:pt x="266762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85922" y="3809860"/>
            <a:ext cx="335280" cy="114935"/>
          </a:xfrm>
          <a:custGeom>
            <a:avLst/>
            <a:gdLst/>
            <a:ahLst/>
            <a:cxnLst/>
            <a:rect l="l" t="t" r="r" b="b"/>
            <a:pathLst>
              <a:path w="335279" h="114935">
                <a:moveTo>
                  <a:pt x="35642" y="1317"/>
                </a:moveTo>
                <a:lnTo>
                  <a:pt x="20691" y="1317"/>
                </a:lnTo>
                <a:lnTo>
                  <a:pt x="14817" y="3659"/>
                </a:lnTo>
                <a:lnTo>
                  <a:pt x="5740" y="13027"/>
                </a:lnTo>
                <a:lnTo>
                  <a:pt x="3470" y="18736"/>
                </a:lnTo>
                <a:lnTo>
                  <a:pt x="3511" y="30299"/>
                </a:lnTo>
                <a:lnTo>
                  <a:pt x="4538" y="33959"/>
                </a:lnTo>
                <a:lnTo>
                  <a:pt x="8810" y="40399"/>
                </a:lnTo>
                <a:lnTo>
                  <a:pt x="12014" y="43034"/>
                </a:lnTo>
                <a:lnTo>
                  <a:pt x="16419" y="44791"/>
                </a:lnTo>
                <a:lnTo>
                  <a:pt x="11213" y="46254"/>
                </a:lnTo>
                <a:lnTo>
                  <a:pt x="7208" y="49182"/>
                </a:lnTo>
                <a:lnTo>
                  <a:pt x="4271" y="53280"/>
                </a:lnTo>
                <a:lnTo>
                  <a:pt x="1468" y="57379"/>
                </a:lnTo>
                <a:lnTo>
                  <a:pt x="0" y="62502"/>
                </a:lnTo>
                <a:lnTo>
                  <a:pt x="56" y="76993"/>
                </a:lnTo>
                <a:lnTo>
                  <a:pt x="2669" y="83727"/>
                </a:lnTo>
                <a:lnTo>
                  <a:pt x="7876" y="89289"/>
                </a:lnTo>
                <a:lnTo>
                  <a:pt x="13082" y="94705"/>
                </a:lnTo>
                <a:lnTo>
                  <a:pt x="19890" y="97486"/>
                </a:lnTo>
                <a:lnTo>
                  <a:pt x="36844" y="97486"/>
                </a:lnTo>
                <a:lnTo>
                  <a:pt x="43786" y="94705"/>
                </a:lnTo>
                <a:lnTo>
                  <a:pt x="49953" y="88118"/>
                </a:lnTo>
                <a:lnTo>
                  <a:pt x="25230" y="88118"/>
                </a:lnTo>
                <a:lnTo>
                  <a:pt x="22160" y="87240"/>
                </a:lnTo>
                <a:lnTo>
                  <a:pt x="16553" y="83727"/>
                </a:lnTo>
                <a:lnTo>
                  <a:pt x="14417" y="81385"/>
                </a:lnTo>
                <a:lnTo>
                  <a:pt x="13082" y="78311"/>
                </a:lnTo>
                <a:lnTo>
                  <a:pt x="11613" y="75237"/>
                </a:lnTo>
                <a:lnTo>
                  <a:pt x="10946" y="72017"/>
                </a:lnTo>
                <a:lnTo>
                  <a:pt x="10998" y="63234"/>
                </a:lnTo>
                <a:lnTo>
                  <a:pt x="12548" y="58843"/>
                </a:lnTo>
                <a:lnTo>
                  <a:pt x="15752" y="55183"/>
                </a:lnTo>
                <a:lnTo>
                  <a:pt x="19089" y="51670"/>
                </a:lnTo>
                <a:lnTo>
                  <a:pt x="23094" y="49767"/>
                </a:lnTo>
                <a:lnTo>
                  <a:pt x="49793" y="49767"/>
                </a:lnTo>
                <a:lnTo>
                  <a:pt x="45788" y="46694"/>
                </a:lnTo>
                <a:lnTo>
                  <a:pt x="40582" y="44791"/>
                </a:lnTo>
                <a:lnTo>
                  <a:pt x="44853" y="43034"/>
                </a:lnTo>
                <a:lnTo>
                  <a:pt x="47924" y="40546"/>
                </a:lnTo>
                <a:lnTo>
                  <a:pt x="48021" y="40399"/>
                </a:lnTo>
                <a:lnTo>
                  <a:pt x="24295" y="40399"/>
                </a:lnTo>
                <a:lnTo>
                  <a:pt x="20825" y="38936"/>
                </a:lnTo>
                <a:lnTo>
                  <a:pt x="15618" y="33227"/>
                </a:lnTo>
                <a:lnTo>
                  <a:pt x="14390" y="29860"/>
                </a:lnTo>
                <a:lnTo>
                  <a:pt x="14283" y="21224"/>
                </a:lnTo>
                <a:lnTo>
                  <a:pt x="15618" y="17857"/>
                </a:lnTo>
                <a:lnTo>
                  <a:pt x="20825" y="12149"/>
                </a:lnTo>
                <a:lnTo>
                  <a:pt x="24295" y="10685"/>
                </a:lnTo>
                <a:lnTo>
                  <a:pt x="48385" y="10685"/>
                </a:lnTo>
                <a:lnTo>
                  <a:pt x="41783" y="3659"/>
                </a:lnTo>
                <a:lnTo>
                  <a:pt x="35642" y="1317"/>
                </a:lnTo>
                <a:close/>
              </a:path>
              <a:path w="335279" h="114935">
                <a:moveTo>
                  <a:pt x="49793" y="49767"/>
                </a:moveTo>
                <a:lnTo>
                  <a:pt x="33240" y="49767"/>
                </a:lnTo>
                <a:lnTo>
                  <a:pt x="37511" y="51670"/>
                </a:lnTo>
                <a:lnTo>
                  <a:pt x="44186" y="58989"/>
                </a:lnTo>
                <a:lnTo>
                  <a:pt x="45685" y="63234"/>
                </a:lnTo>
                <a:lnTo>
                  <a:pt x="45788" y="74651"/>
                </a:lnTo>
                <a:lnTo>
                  <a:pt x="44186" y="79189"/>
                </a:lnTo>
                <a:lnTo>
                  <a:pt x="40849" y="82702"/>
                </a:lnTo>
                <a:lnTo>
                  <a:pt x="37645" y="86361"/>
                </a:lnTo>
                <a:lnTo>
                  <a:pt x="33507" y="88118"/>
                </a:lnTo>
                <a:lnTo>
                  <a:pt x="49953" y="88118"/>
                </a:lnTo>
                <a:lnTo>
                  <a:pt x="54065" y="83727"/>
                </a:lnTo>
                <a:lnTo>
                  <a:pt x="56601" y="76993"/>
                </a:lnTo>
                <a:lnTo>
                  <a:pt x="56601" y="63234"/>
                </a:lnTo>
                <a:lnTo>
                  <a:pt x="55266" y="58111"/>
                </a:lnTo>
                <a:lnTo>
                  <a:pt x="52596" y="53866"/>
                </a:lnTo>
                <a:lnTo>
                  <a:pt x="49793" y="49767"/>
                </a:lnTo>
                <a:close/>
              </a:path>
              <a:path w="335279" h="114935">
                <a:moveTo>
                  <a:pt x="48385" y="10685"/>
                </a:moveTo>
                <a:lnTo>
                  <a:pt x="32305" y="10685"/>
                </a:lnTo>
                <a:lnTo>
                  <a:pt x="35642" y="12149"/>
                </a:lnTo>
                <a:lnTo>
                  <a:pt x="40982" y="18004"/>
                </a:lnTo>
                <a:lnTo>
                  <a:pt x="42328" y="21224"/>
                </a:lnTo>
                <a:lnTo>
                  <a:pt x="42339" y="30153"/>
                </a:lnTo>
                <a:lnTo>
                  <a:pt x="41116" y="33373"/>
                </a:lnTo>
                <a:lnTo>
                  <a:pt x="38446" y="36154"/>
                </a:lnTo>
                <a:lnTo>
                  <a:pt x="35909" y="38936"/>
                </a:lnTo>
                <a:lnTo>
                  <a:pt x="32572" y="40399"/>
                </a:lnTo>
                <a:lnTo>
                  <a:pt x="48021" y="40399"/>
                </a:lnTo>
                <a:lnTo>
                  <a:pt x="52196" y="34105"/>
                </a:lnTo>
                <a:lnTo>
                  <a:pt x="53130" y="30299"/>
                </a:lnTo>
                <a:lnTo>
                  <a:pt x="53130" y="19175"/>
                </a:lnTo>
                <a:lnTo>
                  <a:pt x="50861" y="13320"/>
                </a:lnTo>
                <a:lnTo>
                  <a:pt x="48385" y="10685"/>
                </a:lnTo>
                <a:close/>
              </a:path>
              <a:path w="335279" h="114935">
                <a:moveTo>
                  <a:pt x="114671" y="73334"/>
                </a:moveTo>
                <a:lnTo>
                  <a:pt x="103991" y="73334"/>
                </a:lnTo>
                <a:lnTo>
                  <a:pt x="103991" y="96022"/>
                </a:lnTo>
                <a:lnTo>
                  <a:pt x="114671" y="96022"/>
                </a:lnTo>
                <a:lnTo>
                  <a:pt x="114671" y="73334"/>
                </a:lnTo>
                <a:close/>
              </a:path>
              <a:path w="335279" h="114935">
                <a:moveTo>
                  <a:pt x="114671" y="1610"/>
                </a:moveTo>
                <a:lnTo>
                  <a:pt x="106127" y="1610"/>
                </a:lnTo>
                <a:lnTo>
                  <a:pt x="66747" y="62649"/>
                </a:lnTo>
                <a:lnTo>
                  <a:pt x="66747" y="73334"/>
                </a:lnTo>
                <a:lnTo>
                  <a:pt x="126285" y="73334"/>
                </a:lnTo>
                <a:lnTo>
                  <a:pt x="126285" y="62649"/>
                </a:lnTo>
                <a:lnTo>
                  <a:pt x="77159" y="62649"/>
                </a:lnTo>
                <a:lnTo>
                  <a:pt x="103991" y="20346"/>
                </a:lnTo>
                <a:lnTo>
                  <a:pt x="114671" y="20346"/>
                </a:lnTo>
                <a:lnTo>
                  <a:pt x="114671" y="1610"/>
                </a:lnTo>
                <a:close/>
              </a:path>
              <a:path w="335279" h="114935">
                <a:moveTo>
                  <a:pt x="114671" y="20346"/>
                </a:moveTo>
                <a:lnTo>
                  <a:pt x="103991" y="20346"/>
                </a:lnTo>
                <a:lnTo>
                  <a:pt x="103991" y="62649"/>
                </a:lnTo>
                <a:lnTo>
                  <a:pt x="114671" y="62649"/>
                </a:lnTo>
                <a:lnTo>
                  <a:pt x="114671" y="20346"/>
                </a:lnTo>
                <a:close/>
              </a:path>
              <a:path w="335279" h="114935">
                <a:moveTo>
                  <a:pt x="158056" y="82702"/>
                </a:moveTo>
                <a:lnTo>
                  <a:pt x="145908" y="82702"/>
                </a:lnTo>
                <a:lnTo>
                  <a:pt x="145908" y="96022"/>
                </a:lnTo>
                <a:lnTo>
                  <a:pt x="152049" y="96022"/>
                </a:lnTo>
                <a:lnTo>
                  <a:pt x="151916" y="99828"/>
                </a:lnTo>
                <a:lnTo>
                  <a:pt x="151248" y="102902"/>
                </a:lnTo>
                <a:lnTo>
                  <a:pt x="150180" y="104951"/>
                </a:lnTo>
                <a:lnTo>
                  <a:pt x="149112" y="107147"/>
                </a:lnTo>
                <a:lnTo>
                  <a:pt x="147510" y="108611"/>
                </a:lnTo>
                <a:lnTo>
                  <a:pt x="145374" y="109635"/>
                </a:lnTo>
                <a:lnTo>
                  <a:pt x="148311" y="114612"/>
                </a:lnTo>
                <a:lnTo>
                  <a:pt x="151649" y="113002"/>
                </a:lnTo>
                <a:lnTo>
                  <a:pt x="154052" y="110806"/>
                </a:lnTo>
                <a:lnTo>
                  <a:pt x="157255" y="104659"/>
                </a:lnTo>
                <a:lnTo>
                  <a:pt x="158056" y="100706"/>
                </a:lnTo>
                <a:lnTo>
                  <a:pt x="158056" y="82702"/>
                </a:lnTo>
                <a:close/>
              </a:path>
              <a:path w="335279" h="114935">
                <a:moveTo>
                  <a:pt x="207449" y="1317"/>
                </a:moveTo>
                <a:lnTo>
                  <a:pt x="191697" y="1317"/>
                </a:lnTo>
                <a:lnTo>
                  <a:pt x="184488" y="4830"/>
                </a:lnTo>
                <a:lnTo>
                  <a:pt x="170162" y="46840"/>
                </a:lnTo>
                <a:lnTo>
                  <a:pt x="170055" y="54451"/>
                </a:lnTo>
                <a:lnTo>
                  <a:pt x="170442" y="63149"/>
                </a:lnTo>
                <a:lnTo>
                  <a:pt x="190896" y="97486"/>
                </a:lnTo>
                <a:lnTo>
                  <a:pt x="204913" y="97486"/>
                </a:lnTo>
                <a:lnTo>
                  <a:pt x="209452" y="96169"/>
                </a:lnTo>
                <a:lnTo>
                  <a:pt x="213590" y="93534"/>
                </a:lnTo>
                <a:lnTo>
                  <a:pt x="217595" y="90753"/>
                </a:lnTo>
                <a:lnTo>
                  <a:pt x="219813" y="88118"/>
                </a:lnTo>
                <a:lnTo>
                  <a:pt x="196503" y="88118"/>
                </a:lnTo>
                <a:lnTo>
                  <a:pt x="193566" y="87093"/>
                </a:lnTo>
                <a:lnTo>
                  <a:pt x="182085" y="69382"/>
                </a:lnTo>
                <a:lnTo>
                  <a:pt x="182085" y="59428"/>
                </a:lnTo>
                <a:lnTo>
                  <a:pt x="183687" y="54451"/>
                </a:lnTo>
                <a:lnTo>
                  <a:pt x="189977" y="47279"/>
                </a:lnTo>
                <a:lnTo>
                  <a:pt x="180350" y="47279"/>
                </a:lnTo>
                <a:lnTo>
                  <a:pt x="196770" y="10685"/>
                </a:lnTo>
                <a:lnTo>
                  <a:pt x="220667" y="10685"/>
                </a:lnTo>
                <a:lnTo>
                  <a:pt x="213056" y="3366"/>
                </a:lnTo>
                <a:lnTo>
                  <a:pt x="207449" y="1317"/>
                </a:lnTo>
                <a:close/>
              </a:path>
              <a:path w="335279" h="114935">
                <a:moveTo>
                  <a:pt x="220758" y="45083"/>
                </a:moveTo>
                <a:lnTo>
                  <a:pt x="203978" y="45083"/>
                </a:lnTo>
                <a:lnTo>
                  <a:pt x="207983" y="46840"/>
                </a:lnTo>
                <a:lnTo>
                  <a:pt x="211054" y="50646"/>
                </a:lnTo>
                <a:lnTo>
                  <a:pt x="214257" y="54451"/>
                </a:lnTo>
                <a:lnTo>
                  <a:pt x="215814" y="59428"/>
                </a:lnTo>
                <a:lnTo>
                  <a:pt x="215770" y="73188"/>
                </a:lnTo>
                <a:lnTo>
                  <a:pt x="214257" y="78164"/>
                </a:lnTo>
                <a:lnTo>
                  <a:pt x="207850" y="86069"/>
                </a:lnTo>
                <a:lnTo>
                  <a:pt x="203978" y="88118"/>
                </a:lnTo>
                <a:lnTo>
                  <a:pt x="219813" y="88118"/>
                </a:lnTo>
                <a:lnTo>
                  <a:pt x="220799" y="86947"/>
                </a:lnTo>
                <a:lnTo>
                  <a:pt x="223202" y="81824"/>
                </a:lnTo>
                <a:lnTo>
                  <a:pt x="225471" y="76701"/>
                </a:lnTo>
                <a:lnTo>
                  <a:pt x="226672" y="71138"/>
                </a:lnTo>
                <a:lnTo>
                  <a:pt x="226672" y="56354"/>
                </a:lnTo>
                <a:lnTo>
                  <a:pt x="224269" y="49036"/>
                </a:lnTo>
                <a:lnTo>
                  <a:pt x="220758" y="45083"/>
                </a:lnTo>
                <a:close/>
              </a:path>
              <a:path w="335279" h="114935">
                <a:moveTo>
                  <a:pt x="208384" y="34691"/>
                </a:moveTo>
                <a:lnTo>
                  <a:pt x="197304" y="34691"/>
                </a:lnTo>
                <a:lnTo>
                  <a:pt x="193432" y="35715"/>
                </a:lnTo>
                <a:lnTo>
                  <a:pt x="185957" y="39814"/>
                </a:lnTo>
                <a:lnTo>
                  <a:pt x="182886" y="43034"/>
                </a:lnTo>
                <a:lnTo>
                  <a:pt x="180350" y="47279"/>
                </a:lnTo>
                <a:lnTo>
                  <a:pt x="189977" y="47279"/>
                </a:lnTo>
                <a:lnTo>
                  <a:pt x="190362" y="46840"/>
                </a:lnTo>
                <a:lnTo>
                  <a:pt x="194367" y="45083"/>
                </a:lnTo>
                <a:lnTo>
                  <a:pt x="220758" y="45083"/>
                </a:lnTo>
                <a:lnTo>
                  <a:pt x="219197" y="43327"/>
                </a:lnTo>
                <a:lnTo>
                  <a:pt x="214257" y="37618"/>
                </a:lnTo>
                <a:lnTo>
                  <a:pt x="208384" y="34691"/>
                </a:lnTo>
                <a:close/>
              </a:path>
              <a:path w="335279" h="114935">
                <a:moveTo>
                  <a:pt x="220667" y="10685"/>
                </a:moveTo>
                <a:lnTo>
                  <a:pt x="204245" y="10685"/>
                </a:lnTo>
                <a:lnTo>
                  <a:pt x="207850" y="12295"/>
                </a:lnTo>
                <a:lnTo>
                  <a:pt x="210787" y="15662"/>
                </a:lnTo>
                <a:lnTo>
                  <a:pt x="212389" y="17711"/>
                </a:lnTo>
                <a:lnTo>
                  <a:pt x="213723" y="21078"/>
                </a:lnTo>
                <a:lnTo>
                  <a:pt x="214658" y="25615"/>
                </a:lnTo>
                <a:lnTo>
                  <a:pt x="225070" y="24737"/>
                </a:lnTo>
                <a:lnTo>
                  <a:pt x="224269" y="17418"/>
                </a:lnTo>
                <a:lnTo>
                  <a:pt x="221733" y="11710"/>
                </a:lnTo>
                <a:lnTo>
                  <a:pt x="220667" y="10685"/>
                </a:lnTo>
                <a:close/>
              </a:path>
              <a:path w="335279" h="114935">
                <a:moveTo>
                  <a:pt x="316514" y="0"/>
                </a:moveTo>
                <a:lnTo>
                  <a:pt x="307837" y="0"/>
                </a:lnTo>
                <a:lnTo>
                  <a:pt x="260847" y="99389"/>
                </a:lnTo>
                <a:lnTo>
                  <a:pt x="269524" y="99389"/>
                </a:lnTo>
                <a:lnTo>
                  <a:pt x="316514" y="0"/>
                </a:lnTo>
                <a:close/>
              </a:path>
              <a:path w="335279" h="114935">
                <a:moveTo>
                  <a:pt x="321587" y="49621"/>
                </a:moveTo>
                <a:lnTo>
                  <a:pt x="310240" y="49621"/>
                </a:lnTo>
                <a:lnTo>
                  <a:pt x="305701" y="51963"/>
                </a:lnTo>
                <a:lnTo>
                  <a:pt x="299560" y="61331"/>
                </a:lnTo>
                <a:lnTo>
                  <a:pt x="297958" y="67040"/>
                </a:lnTo>
                <a:lnTo>
                  <a:pt x="298001" y="82556"/>
                </a:lnTo>
                <a:lnTo>
                  <a:pt x="299827" y="88850"/>
                </a:lnTo>
                <a:lnTo>
                  <a:pt x="306769" y="97340"/>
                </a:lnTo>
                <a:lnTo>
                  <a:pt x="311041" y="99389"/>
                </a:lnTo>
                <a:lnTo>
                  <a:pt x="321453" y="99389"/>
                </a:lnTo>
                <a:lnTo>
                  <a:pt x="325992" y="97193"/>
                </a:lnTo>
                <a:lnTo>
                  <a:pt x="330839" y="91485"/>
                </a:lnTo>
                <a:lnTo>
                  <a:pt x="313844" y="91485"/>
                </a:lnTo>
                <a:lnTo>
                  <a:pt x="311708" y="90167"/>
                </a:lnTo>
                <a:lnTo>
                  <a:pt x="309973" y="87679"/>
                </a:lnTo>
                <a:lnTo>
                  <a:pt x="308104" y="85190"/>
                </a:lnTo>
                <a:lnTo>
                  <a:pt x="307303" y="80946"/>
                </a:lnTo>
                <a:lnTo>
                  <a:pt x="307380" y="67918"/>
                </a:lnTo>
                <a:lnTo>
                  <a:pt x="308104" y="63820"/>
                </a:lnTo>
                <a:lnTo>
                  <a:pt x="311575" y="58843"/>
                </a:lnTo>
                <a:lnTo>
                  <a:pt x="313710" y="57525"/>
                </a:lnTo>
                <a:lnTo>
                  <a:pt x="331012" y="57525"/>
                </a:lnTo>
                <a:lnTo>
                  <a:pt x="329596" y="55915"/>
                </a:lnTo>
                <a:lnTo>
                  <a:pt x="326125" y="51670"/>
                </a:lnTo>
                <a:lnTo>
                  <a:pt x="321587" y="49621"/>
                </a:lnTo>
                <a:close/>
              </a:path>
              <a:path w="335279" h="114935">
                <a:moveTo>
                  <a:pt x="331012" y="57525"/>
                </a:moveTo>
                <a:lnTo>
                  <a:pt x="319050" y="57525"/>
                </a:lnTo>
                <a:lnTo>
                  <a:pt x="321320" y="58696"/>
                </a:lnTo>
                <a:lnTo>
                  <a:pt x="324790" y="63673"/>
                </a:lnTo>
                <a:lnTo>
                  <a:pt x="325725" y="67918"/>
                </a:lnTo>
                <a:lnTo>
                  <a:pt x="325665" y="80946"/>
                </a:lnTo>
                <a:lnTo>
                  <a:pt x="324790" y="85190"/>
                </a:lnTo>
                <a:lnTo>
                  <a:pt x="321320" y="90167"/>
                </a:lnTo>
                <a:lnTo>
                  <a:pt x="319050" y="91485"/>
                </a:lnTo>
                <a:lnTo>
                  <a:pt x="330839" y="91485"/>
                </a:lnTo>
                <a:lnTo>
                  <a:pt x="333201" y="88704"/>
                </a:lnTo>
                <a:lnTo>
                  <a:pt x="334936" y="82556"/>
                </a:lnTo>
                <a:lnTo>
                  <a:pt x="334936" y="66308"/>
                </a:lnTo>
                <a:lnTo>
                  <a:pt x="333201" y="60014"/>
                </a:lnTo>
                <a:lnTo>
                  <a:pt x="331012" y="57525"/>
                </a:lnTo>
                <a:close/>
              </a:path>
              <a:path w="335279" h="114935">
                <a:moveTo>
                  <a:pt x="265920" y="0"/>
                </a:moveTo>
                <a:lnTo>
                  <a:pt x="254573" y="0"/>
                </a:lnTo>
                <a:lnTo>
                  <a:pt x="250167" y="2342"/>
                </a:lnTo>
                <a:lnTo>
                  <a:pt x="247097" y="7172"/>
                </a:lnTo>
                <a:lnTo>
                  <a:pt x="244027" y="11856"/>
                </a:lnTo>
                <a:lnTo>
                  <a:pt x="242425" y="17565"/>
                </a:lnTo>
                <a:lnTo>
                  <a:pt x="242464" y="32934"/>
                </a:lnTo>
                <a:lnTo>
                  <a:pt x="244160" y="39228"/>
                </a:lnTo>
                <a:lnTo>
                  <a:pt x="251102" y="47718"/>
                </a:lnTo>
                <a:lnTo>
                  <a:pt x="255374" y="49767"/>
                </a:lnTo>
                <a:lnTo>
                  <a:pt x="265786" y="49767"/>
                </a:lnTo>
                <a:lnTo>
                  <a:pt x="270191" y="47718"/>
                </a:lnTo>
                <a:lnTo>
                  <a:pt x="273796" y="43327"/>
                </a:lnTo>
                <a:lnTo>
                  <a:pt x="275039" y="41863"/>
                </a:lnTo>
                <a:lnTo>
                  <a:pt x="258177" y="41863"/>
                </a:lnTo>
                <a:lnTo>
                  <a:pt x="256041" y="40692"/>
                </a:lnTo>
                <a:lnTo>
                  <a:pt x="252570" y="35715"/>
                </a:lnTo>
                <a:lnTo>
                  <a:pt x="251769" y="31470"/>
                </a:lnTo>
                <a:lnTo>
                  <a:pt x="251844" y="18443"/>
                </a:lnTo>
                <a:lnTo>
                  <a:pt x="252570" y="14198"/>
                </a:lnTo>
                <a:lnTo>
                  <a:pt x="256041" y="9221"/>
                </a:lnTo>
                <a:lnTo>
                  <a:pt x="258177" y="7904"/>
                </a:lnTo>
                <a:lnTo>
                  <a:pt x="275172" y="7904"/>
                </a:lnTo>
                <a:lnTo>
                  <a:pt x="270325" y="2195"/>
                </a:lnTo>
                <a:lnTo>
                  <a:pt x="265920" y="0"/>
                </a:lnTo>
                <a:close/>
              </a:path>
              <a:path w="335279" h="114935">
                <a:moveTo>
                  <a:pt x="275172" y="7904"/>
                </a:moveTo>
                <a:lnTo>
                  <a:pt x="263383" y="7904"/>
                </a:lnTo>
                <a:lnTo>
                  <a:pt x="265519" y="9221"/>
                </a:lnTo>
                <a:lnTo>
                  <a:pt x="269123" y="14052"/>
                </a:lnTo>
                <a:lnTo>
                  <a:pt x="269871" y="17565"/>
                </a:lnTo>
                <a:lnTo>
                  <a:pt x="269996" y="31470"/>
                </a:lnTo>
                <a:lnTo>
                  <a:pt x="269123" y="35569"/>
                </a:lnTo>
                <a:lnTo>
                  <a:pt x="267388" y="38204"/>
                </a:lnTo>
                <a:lnTo>
                  <a:pt x="265653" y="40692"/>
                </a:lnTo>
                <a:lnTo>
                  <a:pt x="263517" y="41863"/>
                </a:lnTo>
                <a:lnTo>
                  <a:pt x="275039" y="41863"/>
                </a:lnTo>
                <a:lnTo>
                  <a:pt x="277400" y="39082"/>
                </a:lnTo>
                <a:lnTo>
                  <a:pt x="279269" y="32934"/>
                </a:lnTo>
                <a:lnTo>
                  <a:pt x="279269" y="16833"/>
                </a:lnTo>
                <a:lnTo>
                  <a:pt x="277534" y="10685"/>
                </a:lnTo>
                <a:lnTo>
                  <a:pt x="275172" y="7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46334" y="3576975"/>
            <a:ext cx="226138" cy="11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87007" y="3576975"/>
            <a:ext cx="218930" cy="1132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94853" y="3576975"/>
            <a:ext cx="228541" cy="1132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46455" y="3342773"/>
            <a:ext cx="126429" cy="963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48656" y="3342773"/>
            <a:ext cx="57150" cy="96520"/>
          </a:xfrm>
          <a:custGeom>
            <a:avLst/>
            <a:gdLst/>
            <a:ahLst/>
            <a:cxnLst/>
            <a:rect l="l" t="t" r="r" b="b"/>
            <a:pathLst>
              <a:path w="57150" h="96520">
                <a:moveTo>
                  <a:pt x="37523" y="0"/>
                </a:moveTo>
                <a:lnTo>
                  <a:pt x="21637" y="0"/>
                </a:lnTo>
                <a:lnTo>
                  <a:pt x="14429" y="3513"/>
                </a:lnTo>
                <a:lnTo>
                  <a:pt x="102" y="45523"/>
                </a:lnTo>
                <a:lnTo>
                  <a:pt x="0" y="53134"/>
                </a:lnTo>
                <a:lnTo>
                  <a:pt x="401" y="61832"/>
                </a:lnTo>
                <a:lnTo>
                  <a:pt x="20970" y="96169"/>
                </a:lnTo>
                <a:lnTo>
                  <a:pt x="34853" y="96169"/>
                </a:lnTo>
                <a:lnTo>
                  <a:pt x="39526" y="94851"/>
                </a:lnTo>
                <a:lnTo>
                  <a:pt x="43530" y="92217"/>
                </a:lnTo>
                <a:lnTo>
                  <a:pt x="47669" y="89435"/>
                </a:lnTo>
                <a:lnTo>
                  <a:pt x="49887" y="86801"/>
                </a:lnTo>
                <a:lnTo>
                  <a:pt x="26443" y="86801"/>
                </a:lnTo>
                <a:lnTo>
                  <a:pt x="23506" y="85776"/>
                </a:lnTo>
                <a:lnTo>
                  <a:pt x="20836" y="83873"/>
                </a:lnTo>
                <a:lnTo>
                  <a:pt x="18033" y="81824"/>
                </a:lnTo>
                <a:lnTo>
                  <a:pt x="15897" y="79043"/>
                </a:lnTo>
                <a:lnTo>
                  <a:pt x="14365" y="75383"/>
                </a:lnTo>
                <a:lnTo>
                  <a:pt x="12827" y="71870"/>
                </a:lnTo>
                <a:lnTo>
                  <a:pt x="12159" y="68064"/>
                </a:lnTo>
                <a:lnTo>
                  <a:pt x="12159" y="58111"/>
                </a:lnTo>
                <a:lnTo>
                  <a:pt x="13761" y="53134"/>
                </a:lnTo>
                <a:lnTo>
                  <a:pt x="17099" y="49328"/>
                </a:lnTo>
                <a:lnTo>
                  <a:pt x="19933" y="45962"/>
                </a:lnTo>
                <a:lnTo>
                  <a:pt x="10424" y="45962"/>
                </a:lnTo>
                <a:lnTo>
                  <a:pt x="10467" y="36301"/>
                </a:lnTo>
                <a:lnTo>
                  <a:pt x="11492" y="29275"/>
                </a:lnTo>
                <a:lnTo>
                  <a:pt x="13494" y="24152"/>
                </a:lnTo>
                <a:lnTo>
                  <a:pt x="15363" y="19175"/>
                </a:lnTo>
                <a:lnTo>
                  <a:pt x="17899" y="15223"/>
                </a:lnTo>
                <a:lnTo>
                  <a:pt x="21237" y="12441"/>
                </a:lnTo>
                <a:lnTo>
                  <a:pt x="23773" y="10392"/>
                </a:lnTo>
                <a:lnTo>
                  <a:pt x="26710" y="9368"/>
                </a:lnTo>
                <a:lnTo>
                  <a:pt x="50642" y="9368"/>
                </a:lnTo>
                <a:lnTo>
                  <a:pt x="47402" y="6147"/>
                </a:lnTo>
                <a:lnTo>
                  <a:pt x="42996" y="2049"/>
                </a:lnTo>
                <a:lnTo>
                  <a:pt x="37523" y="0"/>
                </a:lnTo>
                <a:close/>
              </a:path>
              <a:path w="57150" h="96520">
                <a:moveTo>
                  <a:pt x="50790" y="43766"/>
                </a:moveTo>
                <a:lnTo>
                  <a:pt x="33919" y="43766"/>
                </a:lnTo>
                <a:lnTo>
                  <a:pt x="37924" y="45523"/>
                </a:lnTo>
                <a:lnTo>
                  <a:pt x="44331" y="53134"/>
                </a:lnTo>
                <a:lnTo>
                  <a:pt x="45887" y="58111"/>
                </a:lnTo>
                <a:lnTo>
                  <a:pt x="45844" y="71870"/>
                </a:lnTo>
                <a:lnTo>
                  <a:pt x="44331" y="76847"/>
                </a:lnTo>
                <a:lnTo>
                  <a:pt x="40994" y="80799"/>
                </a:lnTo>
                <a:lnTo>
                  <a:pt x="37790" y="84751"/>
                </a:lnTo>
                <a:lnTo>
                  <a:pt x="34052" y="86801"/>
                </a:lnTo>
                <a:lnTo>
                  <a:pt x="49887" y="86801"/>
                </a:lnTo>
                <a:lnTo>
                  <a:pt x="50872" y="85630"/>
                </a:lnTo>
                <a:lnTo>
                  <a:pt x="53142" y="80506"/>
                </a:lnTo>
                <a:lnTo>
                  <a:pt x="55545" y="75383"/>
                </a:lnTo>
                <a:lnTo>
                  <a:pt x="56746" y="69821"/>
                </a:lnTo>
                <a:lnTo>
                  <a:pt x="56746" y="55037"/>
                </a:lnTo>
                <a:lnTo>
                  <a:pt x="54210" y="47718"/>
                </a:lnTo>
                <a:lnTo>
                  <a:pt x="50790" y="43766"/>
                </a:lnTo>
                <a:close/>
              </a:path>
              <a:path w="57150" h="96520">
                <a:moveTo>
                  <a:pt x="38324" y="33373"/>
                </a:moveTo>
                <a:lnTo>
                  <a:pt x="27244" y="33373"/>
                </a:lnTo>
                <a:lnTo>
                  <a:pt x="23373" y="34398"/>
                </a:lnTo>
                <a:lnTo>
                  <a:pt x="19635" y="36447"/>
                </a:lnTo>
                <a:lnTo>
                  <a:pt x="16031" y="38496"/>
                </a:lnTo>
                <a:lnTo>
                  <a:pt x="12827" y="41717"/>
                </a:lnTo>
                <a:lnTo>
                  <a:pt x="10424" y="45962"/>
                </a:lnTo>
                <a:lnTo>
                  <a:pt x="19933" y="45962"/>
                </a:lnTo>
                <a:lnTo>
                  <a:pt x="20302" y="45523"/>
                </a:lnTo>
                <a:lnTo>
                  <a:pt x="24307" y="43766"/>
                </a:lnTo>
                <a:lnTo>
                  <a:pt x="50790" y="43766"/>
                </a:lnTo>
                <a:lnTo>
                  <a:pt x="44331" y="36301"/>
                </a:lnTo>
                <a:lnTo>
                  <a:pt x="38324" y="33373"/>
                </a:lnTo>
                <a:close/>
              </a:path>
              <a:path w="57150" h="96520">
                <a:moveTo>
                  <a:pt x="50642" y="9368"/>
                </a:moveTo>
                <a:lnTo>
                  <a:pt x="34319" y="9368"/>
                </a:lnTo>
                <a:lnTo>
                  <a:pt x="37790" y="10978"/>
                </a:lnTo>
                <a:lnTo>
                  <a:pt x="40727" y="14344"/>
                </a:lnTo>
                <a:lnTo>
                  <a:pt x="42462" y="16394"/>
                </a:lnTo>
                <a:lnTo>
                  <a:pt x="43664" y="19760"/>
                </a:lnTo>
                <a:lnTo>
                  <a:pt x="44598" y="24298"/>
                </a:lnTo>
                <a:lnTo>
                  <a:pt x="55144" y="23420"/>
                </a:lnTo>
                <a:lnTo>
                  <a:pt x="54343" y="16101"/>
                </a:lnTo>
                <a:lnTo>
                  <a:pt x="51673" y="10392"/>
                </a:lnTo>
                <a:lnTo>
                  <a:pt x="50642" y="9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96309" y="3342773"/>
            <a:ext cx="126418" cy="963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25622" y="283353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6840"/>
                </a:lnTo>
              </a:path>
            </a:pathLst>
          </a:custGeom>
          <a:ln w="2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09712" y="3290371"/>
            <a:ext cx="2915920" cy="0"/>
          </a:xfrm>
          <a:custGeom>
            <a:avLst/>
            <a:gdLst/>
            <a:ahLst/>
            <a:cxnLst/>
            <a:rect l="l" t="t" r="r" b="b"/>
            <a:pathLst>
              <a:path w="2915920">
                <a:moveTo>
                  <a:pt x="2915910" y="0"/>
                </a:moveTo>
                <a:lnTo>
                  <a:pt x="0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88346" y="32903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09712" y="3290371"/>
            <a:ext cx="5179060" cy="0"/>
          </a:xfrm>
          <a:custGeom>
            <a:avLst/>
            <a:gdLst/>
            <a:ahLst/>
            <a:cxnLst/>
            <a:rect l="l" t="t" r="r" b="b"/>
            <a:pathLst>
              <a:path w="5179059">
                <a:moveTo>
                  <a:pt x="5178633" y="0"/>
                </a:moveTo>
                <a:lnTo>
                  <a:pt x="0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25622" y="2833530"/>
            <a:ext cx="0" cy="3970020"/>
          </a:xfrm>
          <a:custGeom>
            <a:avLst/>
            <a:gdLst/>
            <a:ahLst/>
            <a:cxnLst/>
            <a:rect l="l" t="t" r="r" b="b"/>
            <a:pathLst>
              <a:path h="3970020">
                <a:moveTo>
                  <a:pt x="0" y="0"/>
                </a:moveTo>
                <a:lnTo>
                  <a:pt x="0" y="3969829"/>
                </a:lnTo>
              </a:path>
            </a:pathLst>
          </a:custGeom>
          <a:ln w="2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25622" y="6803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38333" y="3063341"/>
            <a:ext cx="0" cy="3740150"/>
          </a:xfrm>
          <a:custGeom>
            <a:avLst/>
            <a:gdLst/>
            <a:ahLst/>
            <a:cxnLst/>
            <a:rect l="l" t="t" r="r" b="b"/>
            <a:pathLst>
              <a:path h="3740150">
                <a:moveTo>
                  <a:pt x="0" y="0"/>
                </a:moveTo>
                <a:lnTo>
                  <a:pt x="0" y="3740019"/>
                </a:lnTo>
              </a:path>
            </a:pathLst>
          </a:custGeom>
          <a:ln w="10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20875" y="2836311"/>
            <a:ext cx="0" cy="3967479"/>
          </a:xfrm>
          <a:custGeom>
            <a:avLst/>
            <a:gdLst/>
            <a:ahLst/>
            <a:cxnLst/>
            <a:rect l="l" t="t" r="r" b="b"/>
            <a:pathLst>
              <a:path h="3967479">
                <a:moveTo>
                  <a:pt x="0" y="0"/>
                </a:moveTo>
                <a:lnTo>
                  <a:pt x="0" y="3967048"/>
                </a:lnTo>
              </a:path>
            </a:pathLst>
          </a:custGeom>
          <a:ln w="10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20875" y="2836311"/>
            <a:ext cx="0" cy="3967479"/>
          </a:xfrm>
          <a:custGeom>
            <a:avLst/>
            <a:gdLst/>
            <a:ahLst/>
            <a:cxnLst/>
            <a:rect l="l" t="t" r="r" b="b"/>
            <a:pathLst>
              <a:path h="3967479">
                <a:moveTo>
                  <a:pt x="0" y="0"/>
                </a:moveTo>
                <a:lnTo>
                  <a:pt x="0" y="3967048"/>
                </a:lnTo>
              </a:path>
            </a:pathLst>
          </a:custGeom>
          <a:ln w="10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52004" y="4461381"/>
            <a:ext cx="4636770" cy="0"/>
          </a:xfrm>
          <a:custGeom>
            <a:avLst/>
            <a:gdLst/>
            <a:ahLst/>
            <a:cxnLst/>
            <a:rect l="l" t="t" r="r" b="b"/>
            <a:pathLst>
              <a:path w="4636770">
                <a:moveTo>
                  <a:pt x="4636341" y="0"/>
                </a:moveTo>
                <a:lnTo>
                  <a:pt x="0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12216" y="5632347"/>
            <a:ext cx="5176520" cy="0"/>
          </a:xfrm>
          <a:custGeom>
            <a:avLst/>
            <a:gdLst/>
            <a:ahLst/>
            <a:cxnLst/>
            <a:rect l="l" t="t" r="r" b="b"/>
            <a:pathLst>
              <a:path w="5176520">
                <a:moveTo>
                  <a:pt x="5176129" y="0"/>
                </a:moveTo>
                <a:lnTo>
                  <a:pt x="0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12216" y="5632347"/>
            <a:ext cx="5176520" cy="0"/>
          </a:xfrm>
          <a:custGeom>
            <a:avLst/>
            <a:gdLst/>
            <a:ahLst/>
            <a:cxnLst/>
            <a:rect l="l" t="t" r="r" b="b"/>
            <a:pathLst>
              <a:path w="5176520">
                <a:moveTo>
                  <a:pt x="5176129" y="0"/>
                </a:moveTo>
                <a:lnTo>
                  <a:pt x="0" y="0"/>
                </a:lnTo>
              </a:path>
            </a:pathLst>
          </a:custGeom>
          <a:ln w="10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09712" y="2833530"/>
            <a:ext cx="0" cy="3970020"/>
          </a:xfrm>
          <a:custGeom>
            <a:avLst/>
            <a:gdLst/>
            <a:ahLst/>
            <a:cxnLst/>
            <a:rect l="l" t="t" r="r" b="b"/>
            <a:pathLst>
              <a:path h="3970020">
                <a:moveTo>
                  <a:pt x="0" y="3969829"/>
                </a:moveTo>
                <a:lnTo>
                  <a:pt x="0" y="0"/>
                </a:lnTo>
              </a:path>
            </a:pathLst>
          </a:custGeom>
          <a:ln w="2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09712" y="2833530"/>
            <a:ext cx="5179060" cy="0"/>
          </a:xfrm>
          <a:custGeom>
            <a:avLst/>
            <a:gdLst/>
            <a:ahLst/>
            <a:cxnLst/>
            <a:rect l="l" t="t" r="r" b="b"/>
            <a:pathLst>
              <a:path w="5179059">
                <a:moveTo>
                  <a:pt x="0" y="0"/>
                </a:moveTo>
                <a:lnTo>
                  <a:pt x="5178633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88346" y="2833530"/>
            <a:ext cx="0" cy="3970020"/>
          </a:xfrm>
          <a:custGeom>
            <a:avLst/>
            <a:gdLst/>
            <a:ahLst/>
            <a:cxnLst/>
            <a:rect l="l" t="t" r="r" b="b"/>
            <a:pathLst>
              <a:path h="3970020">
                <a:moveTo>
                  <a:pt x="0" y="0"/>
                </a:moveTo>
                <a:lnTo>
                  <a:pt x="0" y="3969829"/>
                </a:lnTo>
              </a:path>
            </a:pathLst>
          </a:custGeom>
          <a:ln w="2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9712" y="6803360"/>
            <a:ext cx="5179060" cy="0"/>
          </a:xfrm>
          <a:custGeom>
            <a:avLst/>
            <a:gdLst/>
            <a:ahLst/>
            <a:cxnLst/>
            <a:rect l="l" t="t" r="r" b="b"/>
            <a:pathLst>
              <a:path w="5179059">
                <a:moveTo>
                  <a:pt x="5178633" y="0"/>
                </a:moveTo>
                <a:lnTo>
                  <a:pt x="0" y="0"/>
                </a:lnTo>
              </a:path>
            </a:pathLst>
          </a:custGeom>
          <a:ln w="21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52369" y="2633580"/>
            <a:ext cx="2069691" cy="1236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064" y="490220"/>
            <a:ext cx="585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Περιεχόμενα </a:t>
            </a:r>
            <a:r>
              <a:rPr sz="3600" spc="-5" dirty="0"/>
              <a:t>13</a:t>
            </a:r>
            <a:r>
              <a:rPr sz="3600" spc="-7" baseline="25462" dirty="0"/>
              <a:t>ου</a:t>
            </a:r>
            <a:r>
              <a:rPr sz="3600" spc="41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39" y="1428266"/>
            <a:ext cx="8889365" cy="258699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800" spc="-1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280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280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2800" b="1" spc="-10" dirty="0">
                <a:solidFill>
                  <a:srgbClr val="001A4F"/>
                </a:solidFill>
                <a:latin typeface="Calibri"/>
                <a:cs typeface="Calibri"/>
              </a:rPr>
              <a:t>Chi-square</a:t>
            </a:r>
            <a:r>
              <a:rPr sz="2800" b="1" spc="1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A4F"/>
                </a:solidFill>
                <a:latin typeface="Calibri"/>
                <a:cs typeface="Calibri"/>
              </a:rPr>
              <a:t>(</a:t>
            </a:r>
            <a:r>
              <a:rPr sz="2800" b="1" i="1" dirty="0">
                <a:solidFill>
                  <a:srgbClr val="001A4F"/>
                </a:solidFill>
                <a:latin typeface="Calibri"/>
                <a:cs typeface="Calibri"/>
              </a:rPr>
              <a:t>χ</a:t>
            </a:r>
            <a:r>
              <a:rPr sz="2775" b="1" baseline="25525" dirty="0">
                <a:solidFill>
                  <a:srgbClr val="001A4F"/>
                </a:solidFill>
                <a:latin typeface="Calibri"/>
                <a:cs typeface="Calibri"/>
              </a:rPr>
              <a:t>2</a:t>
            </a:r>
            <a:r>
              <a:rPr sz="2800" b="1" dirty="0">
                <a:solidFill>
                  <a:srgbClr val="001A4F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24485" indent="-287020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800" b="1" spc="-10" dirty="0">
                <a:solidFill>
                  <a:srgbClr val="001A4F"/>
                </a:solidFill>
                <a:latin typeface="Calibri"/>
                <a:cs typeface="Calibri"/>
              </a:rPr>
              <a:t>Ανάλυση </a:t>
            </a:r>
            <a:r>
              <a:rPr sz="2800" b="1" spc="-5" dirty="0">
                <a:solidFill>
                  <a:srgbClr val="001A4F"/>
                </a:solidFill>
                <a:latin typeface="Calibri"/>
                <a:cs typeface="Calibri"/>
              </a:rPr>
              <a:t>Αξιοπιστίας </a:t>
            </a:r>
            <a:r>
              <a:rPr sz="2800" i="1" spc="-5" dirty="0">
                <a:solidFill>
                  <a:srgbClr val="001A4F"/>
                </a:solidFill>
                <a:latin typeface="Calibri"/>
                <a:cs typeface="Calibri"/>
              </a:rPr>
              <a:t>α </a:t>
            </a:r>
            <a:r>
              <a:rPr sz="2800" spc="-15" dirty="0">
                <a:solidFill>
                  <a:srgbClr val="001A4F"/>
                </a:solidFill>
                <a:latin typeface="Calibri"/>
                <a:cs typeface="Calibri"/>
              </a:rPr>
              <a:t>του Cronbach </a:t>
            </a:r>
            <a:r>
              <a:rPr sz="2800" b="1" spc="-10" dirty="0">
                <a:solidFill>
                  <a:srgbClr val="001A4F"/>
                </a:solidFill>
                <a:latin typeface="Calibri"/>
                <a:cs typeface="Calibri"/>
              </a:rPr>
              <a:t>(Reliability</a:t>
            </a:r>
            <a:r>
              <a:rPr sz="2800" b="1" spc="19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A4F"/>
                </a:solidFill>
                <a:latin typeface="Calibri"/>
                <a:cs typeface="Calibri"/>
              </a:rPr>
              <a:t>analysis)</a:t>
            </a:r>
            <a:endParaRPr sz="2800">
              <a:latin typeface="Calibri"/>
              <a:cs typeface="Calibri"/>
            </a:endParaRPr>
          </a:p>
          <a:p>
            <a:pPr marL="324485" marR="1181100" indent="-287020">
              <a:lnSpc>
                <a:spcPct val="150000"/>
              </a:lnSpc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800" b="1" spc="-10" dirty="0">
                <a:solidFill>
                  <a:srgbClr val="001A4F"/>
                </a:solidFill>
                <a:latin typeface="Calibri"/>
                <a:cs typeface="Calibri"/>
              </a:rPr>
              <a:t>Τυπική Ανάλυση Παλινδρόμησης </a:t>
            </a:r>
            <a:r>
              <a:rPr sz="2800" spc="-15" dirty="0">
                <a:solidFill>
                  <a:srgbClr val="001A4F"/>
                </a:solidFill>
                <a:latin typeface="Calibri"/>
                <a:cs typeface="Calibri"/>
              </a:rPr>
              <a:t>(Standard </a:t>
            </a:r>
            <a:r>
              <a:rPr sz="2800" spc="-5" dirty="0">
                <a:solidFill>
                  <a:srgbClr val="001A4F"/>
                </a:solidFill>
                <a:latin typeface="Calibri"/>
                <a:cs typeface="Calibri"/>
              </a:rPr>
              <a:t>Linear  </a:t>
            </a:r>
            <a:r>
              <a:rPr sz="2800" spc="-15" dirty="0">
                <a:solidFill>
                  <a:srgbClr val="001A4F"/>
                </a:solidFill>
                <a:latin typeface="Calibri"/>
                <a:cs typeface="Calibri"/>
              </a:rPr>
              <a:t>Regression</a:t>
            </a:r>
            <a:r>
              <a:rPr sz="280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A4F"/>
                </a:solidFill>
                <a:latin typeface="Calibri"/>
                <a:cs typeface="Calibri"/>
              </a:rPr>
              <a:t>Analysis)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1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6531417" y="1733600"/>
            <a:ext cx="783521" cy="308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1733" y="1733600"/>
            <a:ext cx="783521" cy="308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0540" y="1733600"/>
            <a:ext cx="711992" cy="308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4117" y="1892940"/>
            <a:ext cx="116366" cy="117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2272" y="1894887"/>
            <a:ext cx="339090" cy="116205"/>
          </a:xfrm>
          <a:custGeom>
            <a:avLst/>
            <a:gdLst/>
            <a:ahLst/>
            <a:cxnLst/>
            <a:rect l="l" t="t" r="r" b="b"/>
            <a:pathLst>
              <a:path w="339089" h="116205">
                <a:moveTo>
                  <a:pt x="141392" y="41251"/>
                </a:moveTo>
                <a:lnTo>
                  <a:pt x="120864" y="41251"/>
                </a:lnTo>
                <a:lnTo>
                  <a:pt x="125363" y="42844"/>
                </a:lnTo>
                <a:lnTo>
                  <a:pt x="128362" y="45854"/>
                </a:lnTo>
                <a:lnTo>
                  <a:pt x="130611" y="48155"/>
                </a:lnTo>
                <a:lnTo>
                  <a:pt x="131811" y="52227"/>
                </a:lnTo>
                <a:lnTo>
                  <a:pt x="131811" y="61611"/>
                </a:lnTo>
                <a:lnTo>
                  <a:pt x="127162" y="63558"/>
                </a:lnTo>
                <a:lnTo>
                  <a:pt x="120114" y="65152"/>
                </a:lnTo>
                <a:lnTo>
                  <a:pt x="110667" y="66391"/>
                </a:lnTo>
                <a:lnTo>
                  <a:pt x="105869" y="67099"/>
                </a:lnTo>
                <a:lnTo>
                  <a:pt x="102420" y="67807"/>
                </a:lnTo>
                <a:lnTo>
                  <a:pt x="100170" y="68692"/>
                </a:lnTo>
                <a:lnTo>
                  <a:pt x="97021" y="69578"/>
                </a:lnTo>
                <a:lnTo>
                  <a:pt x="83075" y="88344"/>
                </a:lnTo>
                <a:lnTo>
                  <a:pt x="83075" y="99321"/>
                </a:lnTo>
                <a:lnTo>
                  <a:pt x="85175" y="104986"/>
                </a:lnTo>
                <a:lnTo>
                  <a:pt x="93272" y="113839"/>
                </a:lnTo>
                <a:lnTo>
                  <a:pt x="99271" y="115963"/>
                </a:lnTo>
                <a:lnTo>
                  <a:pt x="111717" y="115963"/>
                </a:lnTo>
                <a:lnTo>
                  <a:pt x="116066" y="115078"/>
                </a:lnTo>
                <a:lnTo>
                  <a:pt x="124163" y="111537"/>
                </a:lnTo>
                <a:lnTo>
                  <a:pt x="128362" y="108350"/>
                </a:lnTo>
                <a:lnTo>
                  <a:pt x="131781" y="104986"/>
                </a:lnTo>
                <a:lnTo>
                  <a:pt x="105269" y="104986"/>
                </a:lnTo>
                <a:lnTo>
                  <a:pt x="101670" y="103747"/>
                </a:lnTo>
                <a:lnTo>
                  <a:pt x="96871" y="98790"/>
                </a:lnTo>
                <a:lnTo>
                  <a:pt x="95738" y="95780"/>
                </a:lnTo>
                <a:lnTo>
                  <a:pt x="95722" y="89229"/>
                </a:lnTo>
                <a:lnTo>
                  <a:pt x="96271" y="87282"/>
                </a:lnTo>
                <a:lnTo>
                  <a:pt x="97471" y="85335"/>
                </a:lnTo>
                <a:lnTo>
                  <a:pt x="98521" y="83387"/>
                </a:lnTo>
                <a:lnTo>
                  <a:pt x="112467" y="78076"/>
                </a:lnTo>
                <a:lnTo>
                  <a:pt x="121014" y="76482"/>
                </a:lnTo>
                <a:lnTo>
                  <a:pt x="127462" y="74712"/>
                </a:lnTo>
                <a:lnTo>
                  <a:pt x="131811" y="72587"/>
                </a:lnTo>
                <a:lnTo>
                  <a:pt x="143658" y="72587"/>
                </a:lnTo>
                <a:lnTo>
                  <a:pt x="143533" y="50988"/>
                </a:lnTo>
                <a:lnTo>
                  <a:pt x="143508" y="50280"/>
                </a:lnTo>
                <a:lnTo>
                  <a:pt x="143208" y="47978"/>
                </a:lnTo>
                <a:lnTo>
                  <a:pt x="142458" y="44083"/>
                </a:lnTo>
                <a:lnTo>
                  <a:pt x="141392" y="41251"/>
                </a:lnTo>
                <a:close/>
              </a:path>
              <a:path w="339089" h="116205">
                <a:moveTo>
                  <a:pt x="13795" y="0"/>
                </a:moveTo>
                <a:lnTo>
                  <a:pt x="0" y="0"/>
                </a:lnTo>
                <a:lnTo>
                  <a:pt x="37339" y="114193"/>
                </a:lnTo>
                <a:lnTo>
                  <a:pt x="50535" y="114193"/>
                </a:lnTo>
                <a:lnTo>
                  <a:pt x="54694" y="101623"/>
                </a:lnTo>
                <a:lnTo>
                  <a:pt x="44087" y="101623"/>
                </a:lnTo>
                <a:lnTo>
                  <a:pt x="42737" y="95780"/>
                </a:lnTo>
                <a:lnTo>
                  <a:pt x="40569" y="88344"/>
                </a:lnTo>
                <a:lnTo>
                  <a:pt x="38988" y="83033"/>
                </a:lnTo>
                <a:lnTo>
                  <a:pt x="13795" y="0"/>
                </a:lnTo>
                <a:close/>
              </a:path>
              <a:path w="339089" h="116205">
                <a:moveTo>
                  <a:pt x="144526" y="103924"/>
                </a:moveTo>
                <a:lnTo>
                  <a:pt x="132861" y="103924"/>
                </a:lnTo>
                <a:lnTo>
                  <a:pt x="133161" y="107819"/>
                </a:lnTo>
                <a:lnTo>
                  <a:pt x="133910" y="111183"/>
                </a:lnTo>
                <a:lnTo>
                  <a:pt x="135110" y="114193"/>
                </a:lnTo>
                <a:lnTo>
                  <a:pt x="147556" y="114193"/>
                </a:lnTo>
                <a:lnTo>
                  <a:pt x="146057" y="111006"/>
                </a:lnTo>
                <a:lnTo>
                  <a:pt x="145007" y="107642"/>
                </a:lnTo>
                <a:lnTo>
                  <a:pt x="144526" y="103924"/>
                </a:lnTo>
                <a:close/>
              </a:path>
              <a:path w="339089" h="116205">
                <a:moveTo>
                  <a:pt x="143658" y="72587"/>
                </a:moveTo>
                <a:lnTo>
                  <a:pt x="131811" y="72587"/>
                </a:lnTo>
                <a:lnTo>
                  <a:pt x="131696" y="84626"/>
                </a:lnTo>
                <a:lnTo>
                  <a:pt x="131061" y="88521"/>
                </a:lnTo>
                <a:lnTo>
                  <a:pt x="114416" y="104986"/>
                </a:lnTo>
                <a:lnTo>
                  <a:pt x="131781" y="104986"/>
                </a:lnTo>
                <a:lnTo>
                  <a:pt x="132861" y="103924"/>
                </a:lnTo>
                <a:lnTo>
                  <a:pt x="144526" y="103924"/>
                </a:lnTo>
                <a:lnTo>
                  <a:pt x="143957" y="100737"/>
                </a:lnTo>
                <a:lnTo>
                  <a:pt x="143766" y="95426"/>
                </a:lnTo>
                <a:lnTo>
                  <a:pt x="143658" y="72587"/>
                </a:lnTo>
                <a:close/>
              </a:path>
              <a:path w="339089" h="116205">
                <a:moveTo>
                  <a:pt x="88324" y="0"/>
                </a:moveTo>
                <a:lnTo>
                  <a:pt x="75427" y="0"/>
                </a:lnTo>
                <a:lnTo>
                  <a:pt x="47283" y="89584"/>
                </a:lnTo>
                <a:lnTo>
                  <a:pt x="45586" y="95426"/>
                </a:lnTo>
                <a:lnTo>
                  <a:pt x="44087" y="101623"/>
                </a:lnTo>
                <a:lnTo>
                  <a:pt x="54694" y="101623"/>
                </a:lnTo>
                <a:lnTo>
                  <a:pt x="88324" y="0"/>
                </a:lnTo>
                <a:close/>
              </a:path>
              <a:path w="339089" h="116205">
                <a:moveTo>
                  <a:pt x="122664" y="29743"/>
                </a:moveTo>
                <a:lnTo>
                  <a:pt x="110667" y="29743"/>
                </a:lnTo>
                <a:lnTo>
                  <a:pt x="105419" y="30628"/>
                </a:lnTo>
                <a:lnTo>
                  <a:pt x="85025" y="55060"/>
                </a:lnTo>
                <a:lnTo>
                  <a:pt x="96571" y="56831"/>
                </a:lnTo>
                <a:lnTo>
                  <a:pt x="97921" y="50988"/>
                </a:lnTo>
                <a:lnTo>
                  <a:pt x="99870" y="46916"/>
                </a:lnTo>
                <a:lnTo>
                  <a:pt x="102570" y="44792"/>
                </a:lnTo>
                <a:lnTo>
                  <a:pt x="105269" y="42490"/>
                </a:lnTo>
                <a:lnTo>
                  <a:pt x="109318" y="41251"/>
                </a:lnTo>
                <a:lnTo>
                  <a:pt x="141392" y="41251"/>
                </a:lnTo>
                <a:lnTo>
                  <a:pt x="141258" y="40897"/>
                </a:lnTo>
                <a:lnTo>
                  <a:pt x="139459" y="38418"/>
                </a:lnTo>
                <a:lnTo>
                  <a:pt x="137809" y="35939"/>
                </a:lnTo>
                <a:lnTo>
                  <a:pt x="134960" y="33815"/>
                </a:lnTo>
                <a:lnTo>
                  <a:pt x="131211" y="32221"/>
                </a:lnTo>
                <a:lnTo>
                  <a:pt x="127462" y="30451"/>
                </a:lnTo>
                <a:lnTo>
                  <a:pt x="122664" y="29743"/>
                </a:lnTo>
                <a:close/>
              </a:path>
              <a:path w="339089" h="116205">
                <a:moveTo>
                  <a:pt x="177398" y="0"/>
                </a:moveTo>
                <a:lnTo>
                  <a:pt x="165551" y="0"/>
                </a:lnTo>
                <a:lnTo>
                  <a:pt x="165551" y="114193"/>
                </a:lnTo>
                <a:lnTo>
                  <a:pt x="177398" y="114193"/>
                </a:lnTo>
                <a:lnTo>
                  <a:pt x="177398" y="0"/>
                </a:lnTo>
                <a:close/>
              </a:path>
              <a:path w="339089" h="116205">
                <a:moveTo>
                  <a:pt x="211138" y="31513"/>
                </a:moveTo>
                <a:lnTo>
                  <a:pt x="199291" y="31513"/>
                </a:lnTo>
                <a:lnTo>
                  <a:pt x="199316" y="89407"/>
                </a:lnTo>
                <a:lnTo>
                  <a:pt x="211588" y="113130"/>
                </a:lnTo>
                <a:lnTo>
                  <a:pt x="215187" y="115078"/>
                </a:lnTo>
                <a:lnTo>
                  <a:pt x="219086" y="115963"/>
                </a:lnTo>
                <a:lnTo>
                  <a:pt x="223134" y="115963"/>
                </a:lnTo>
                <a:lnTo>
                  <a:pt x="229868" y="115078"/>
                </a:lnTo>
                <a:lnTo>
                  <a:pt x="235768" y="112466"/>
                </a:lnTo>
                <a:lnTo>
                  <a:pt x="240974" y="108046"/>
                </a:lnTo>
                <a:lnTo>
                  <a:pt x="243946" y="103924"/>
                </a:lnTo>
                <a:lnTo>
                  <a:pt x="221935" y="103924"/>
                </a:lnTo>
                <a:lnTo>
                  <a:pt x="218936" y="102862"/>
                </a:lnTo>
                <a:lnTo>
                  <a:pt x="211138" y="84626"/>
                </a:lnTo>
                <a:lnTo>
                  <a:pt x="211138" y="31513"/>
                </a:lnTo>
                <a:close/>
              </a:path>
              <a:path w="339089" h="116205">
                <a:moveTo>
                  <a:pt x="255975" y="101800"/>
                </a:moveTo>
                <a:lnTo>
                  <a:pt x="245478" y="101800"/>
                </a:lnTo>
                <a:lnTo>
                  <a:pt x="245478" y="114193"/>
                </a:lnTo>
                <a:lnTo>
                  <a:pt x="255975" y="114193"/>
                </a:lnTo>
                <a:lnTo>
                  <a:pt x="255975" y="101800"/>
                </a:lnTo>
                <a:close/>
              </a:path>
              <a:path w="339089" h="116205">
                <a:moveTo>
                  <a:pt x="255975" y="31513"/>
                </a:moveTo>
                <a:lnTo>
                  <a:pt x="244278" y="31513"/>
                </a:lnTo>
                <a:lnTo>
                  <a:pt x="244278" y="82856"/>
                </a:lnTo>
                <a:lnTo>
                  <a:pt x="243528" y="88167"/>
                </a:lnTo>
                <a:lnTo>
                  <a:pt x="229133" y="103924"/>
                </a:lnTo>
                <a:lnTo>
                  <a:pt x="243946" y="103924"/>
                </a:lnTo>
                <a:lnTo>
                  <a:pt x="245478" y="101800"/>
                </a:lnTo>
                <a:lnTo>
                  <a:pt x="255975" y="101800"/>
                </a:lnTo>
                <a:lnTo>
                  <a:pt x="255975" y="31513"/>
                </a:lnTo>
                <a:close/>
              </a:path>
              <a:path w="339089" h="116205">
                <a:moveTo>
                  <a:pt x="306960" y="29743"/>
                </a:moveTo>
                <a:lnTo>
                  <a:pt x="276537" y="55038"/>
                </a:lnTo>
                <a:lnTo>
                  <a:pt x="274269" y="73473"/>
                </a:lnTo>
                <a:lnTo>
                  <a:pt x="274832" y="83000"/>
                </a:lnTo>
                <a:lnTo>
                  <a:pt x="300453" y="115266"/>
                </a:lnTo>
                <a:lnTo>
                  <a:pt x="307710" y="115963"/>
                </a:lnTo>
                <a:lnTo>
                  <a:pt x="315807" y="115963"/>
                </a:lnTo>
                <a:lnTo>
                  <a:pt x="322405" y="113662"/>
                </a:lnTo>
                <a:lnTo>
                  <a:pt x="327654" y="108881"/>
                </a:lnTo>
                <a:lnTo>
                  <a:pt x="332902" y="104278"/>
                </a:lnTo>
                <a:lnTo>
                  <a:pt x="301861" y="104278"/>
                </a:lnTo>
                <a:lnTo>
                  <a:pt x="296913" y="101977"/>
                </a:lnTo>
                <a:lnTo>
                  <a:pt x="293014" y="97196"/>
                </a:lnTo>
                <a:lnTo>
                  <a:pt x="289265" y="92416"/>
                </a:lnTo>
                <a:lnTo>
                  <a:pt x="287016" y="85512"/>
                </a:lnTo>
                <a:lnTo>
                  <a:pt x="286566" y="76305"/>
                </a:lnTo>
                <a:lnTo>
                  <a:pt x="338751" y="76305"/>
                </a:lnTo>
                <a:lnTo>
                  <a:pt x="338751" y="72587"/>
                </a:lnTo>
                <a:lnTo>
                  <a:pt x="338309" y="64975"/>
                </a:lnTo>
                <a:lnTo>
                  <a:pt x="287316" y="64975"/>
                </a:lnTo>
                <a:lnTo>
                  <a:pt x="287616" y="57539"/>
                </a:lnTo>
                <a:lnTo>
                  <a:pt x="289715" y="51873"/>
                </a:lnTo>
                <a:lnTo>
                  <a:pt x="293314" y="47447"/>
                </a:lnTo>
                <a:lnTo>
                  <a:pt x="297063" y="43198"/>
                </a:lnTo>
                <a:lnTo>
                  <a:pt x="301561" y="41074"/>
                </a:lnTo>
                <a:lnTo>
                  <a:pt x="330014" y="41074"/>
                </a:lnTo>
                <a:lnTo>
                  <a:pt x="329903" y="40897"/>
                </a:lnTo>
                <a:lnTo>
                  <a:pt x="325180" y="36017"/>
                </a:lnTo>
                <a:lnTo>
                  <a:pt x="319781" y="32531"/>
                </a:lnTo>
                <a:lnTo>
                  <a:pt x="313708" y="30440"/>
                </a:lnTo>
                <a:lnTo>
                  <a:pt x="306960" y="29743"/>
                </a:lnTo>
                <a:close/>
              </a:path>
              <a:path w="339089" h="116205">
                <a:moveTo>
                  <a:pt x="326154" y="87636"/>
                </a:moveTo>
                <a:lnTo>
                  <a:pt x="312058" y="104278"/>
                </a:lnTo>
                <a:lnTo>
                  <a:pt x="332902" y="104278"/>
                </a:lnTo>
                <a:lnTo>
                  <a:pt x="336501" y="97728"/>
                </a:lnTo>
                <a:lnTo>
                  <a:pt x="338451" y="89229"/>
                </a:lnTo>
                <a:lnTo>
                  <a:pt x="326154" y="87636"/>
                </a:lnTo>
                <a:close/>
              </a:path>
              <a:path w="339089" h="116205">
                <a:moveTo>
                  <a:pt x="330014" y="41074"/>
                </a:moveTo>
                <a:lnTo>
                  <a:pt x="313108" y="41074"/>
                </a:lnTo>
                <a:lnTo>
                  <a:pt x="318057" y="43729"/>
                </a:lnTo>
                <a:lnTo>
                  <a:pt x="324355" y="52581"/>
                </a:lnTo>
                <a:lnTo>
                  <a:pt x="325854" y="57893"/>
                </a:lnTo>
                <a:lnTo>
                  <a:pt x="326304" y="64975"/>
                </a:lnTo>
                <a:lnTo>
                  <a:pt x="338309" y="64975"/>
                </a:lnTo>
                <a:lnTo>
                  <a:pt x="338191" y="62930"/>
                </a:lnTo>
                <a:lnTo>
                  <a:pt x="336520" y="54418"/>
                </a:lnTo>
                <a:lnTo>
                  <a:pt x="333753" y="47068"/>
                </a:lnTo>
                <a:lnTo>
                  <a:pt x="330014" y="41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7007" y="2164879"/>
            <a:ext cx="1251189" cy="147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317" y="2428320"/>
            <a:ext cx="1321835" cy="169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479" y="2733366"/>
            <a:ext cx="982501" cy="1159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6900" y="1652678"/>
          <a:ext cx="6904355" cy="2310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037710" y="3016600"/>
            <a:ext cx="1150150" cy="115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464" y="3299870"/>
            <a:ext cx="1014140" cy="27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7007" y="3728581"/>
            <a:ext cx="1007810" cy="117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3697" y="3730033"/>
            <a:ext cx="142398" cy="116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6783" y="3299463"/>
            <a:ext cx="248477" cy="1371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1742" y="3299463"/>
            <a:ext cx="35560" cy="114935"/>
          </a:xfrm>
          <a:custGeom>
            <a:avLst/>
            <a:gdLst/>
            <a:ahLst/>
            <a:cxnLst/>
            <a:rect l="l" t="t" r="r" b="b"/>
            <a:pathLst>
              <a:path w="35560" h="114935">
                <a:moveTo>
                  <a:pt x="35539" y="25299"/>
                </a:moveTo>
                <a:lnTo>
                  <a:pt x="23693" y="25299"/>
                </a:lnTo>
                <a:lnTo>
                  <a:pt x="23693" y="114511"/>
                </a:lnTo>
                <a:lnTo>
                  <a:pt x="35539" y="114511"/>
                </a:lnTo>
                <a:lnTo>
                  <a:pt x="35539" y="25299"/>
                </a:lnTo>
                <a:close/>
              </a:path>
              <a:path w="35560" h="114935">
                <a:moveTo>
                  <a:pt x="35539" y="0"/>
                </a:moveTo>
                <a:lnTo>
                  <a:pt x="28041" y="0"/>
                </a:lnTo>
                <a:lnTo>
                  <a:pt x="25792" y="4974"/>
                </a:lnTo>
                <a:lnTo>
                  <a:pt x="22343" y="10056"/>
                </a:lnTo>
                <a:lnTo>
                  <a:pt x="17394" y="15243"/>
                </a:lnTo>
                <a:lnTo>
                  <a:pt x="12296" y="20430"/>
                </a:lnTo>
                <a:lnTo>
                  <a:pt x="6598" y="24892"/>
                </a:lnTo>
                <a:lnTo>
                  <a:pt x="0" y="28627"/>
                </a:lnTo>
                <a:lnTo>
                  <a:pt x="0" y="42118"/>
                </a:lnTo>
                <a:lnTo>
                  <a:pt x="23693" y="25299"/>
                </a:lnTo>
                <a:lnTo>
                  <a:pt x="35539" y="25299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665" y="3299463"/>
            <a:ext cx="394970" cy="137160"/>
          </a:xfrm>
          <a:custGeom>
            <a:avLst/>
            <a:gdLst/>
            <a:ahLst/>
            <a:cxnLst/>
            <a:rect l="l" t="t" r="r" b="b"/>
            <a:pathLst>
              <a:path w="394970" h="137160">
                <a:moveTo>
                  <a:pt x="57841" y="11614"/>
                </a:moveTo>
                <a:lnTo>
                  <a:pt x="38688" y="11614"/>
                </a:lnTo>
                <a:lnTo>
                  <a:pt x="43187" y="13508"/>
                </a:lnTo>
                <a:lnTo>
                  <a:pt x="46486" y="17314"/>
                </a:lnTo>
                <a:lnTo>
                  <a:pt x="49935" y="21121"/>
                </a:lnTo>
                <a:lnTo>
                  <a:pt x="51584" y="25795"/>
                </a:lnTo>
                <a:lnTo>
                  <a:pt x="51584" y="36577"/>
                </a:lnTo>
                <a:lnTo>
                  <a:pt x="24742" y="72393"/>
                </a:lnTo>
                <a:lnTo>
                  <a:pt x="17881" y="79032"/>
                </a:lnTo>
                <a:lnTo>
                  <a:pt x="12746" y="84644"/>
                </a:lnTo>
                <a:lnTo>
                  <a:pt x="0" y="111201"/>
                </a:lnTo>
                <a:lnTo>
                  <a:pt x="0" y="114511"/>
                </a:lnTo>
                <a:lnTo>
                  <a:pt x="63881" y="114511"/>
                </a:lnTo>
                <a:lnTo>
                  <a:pt x="63881" y="101038"/>
                </a:lnTo>
                <a:lnTo>
                  <a:pt x="16495" y="101038"/>
                </a:lnTo>
                <a:lnTo>
                  <a:pt x="17694" y="98542"/>
                </a:lnTo>
                <a:lnTo>
                  <a:pt x="35362" y="78908"/>
                </a:lnTo>
                <a:lnTo>
                  <a:pt x="41177" y="73040"/>
                </a:lnTo>
                <a:lnTo>
                  <a:pt x="61332" y="45110"/>
                </a:lnTo>
                <a:lnTo>
                  <a:pt x="62981" y="40755"/>
                </a:lnTo>
                <a:lnTo>
                  <a:pt x="63683" y="36577"/>
                </a:lnTo>
                <a:lnTo>
                  <a:pt x="63731" y="22750"/>
                </a:lnTo>
                <a:lnTo>
                  <a:pt x="61032" y="15208"/>
                </a:lnTo>
                <a:lnTo>
                  <a:pt x="57841" y="11614"/>
                </a:lnTo>
                <a:close/>
              </a:path>
              <a:path w="394970" h="137160">
                <a:moveTo>
                  <a:pt x="42887" y="0"/>
                </a:moveTo>
                <a:lnTo>
                  <a:pt x="24442" y="0"/>
                </a:lnTo>
                <a:lnTo>
                  <a:pt x="17095" y="2797"/>
                </a:lnTo>
                <a:lnTo>
                  <a:pt x="2249" y="32983"/>
                </a:lnTo>
                <a:lnTo>
                  <a:pt x="14395" y="34434"/>
                </a:lnTo>
                <a:lnTo>
                  <a:pt x="14545" y="27247"/>
                </a:lnTo>
                <a:lnTo>
                  <a:pt x="16195" y="21634"/>
                </a:lnTo>
                <a:lnTo>
                  <a:pt x="23093" y="13614"/>
                </a:lnTo>
                <a:lnTo>
                  <a:pt x="27591" y="11614"/>
                </a:lnTo>
                <a:lnTo>
                  <a:pt x="57841" y="11614"/>
                </a:lnTo>
                <a:lnTo>
                  <a:pt x="50235" y="3045"/>
                </a:lnTo>
                <a:lnTo>
                  <a:pt x="42887" y="0"/>
                </a:lnTo>
                <a:close/>
              </a:path>
              <a:path w="394970" h="137160">
                <a:moveTo>
                  <a:pt x="121914" y="0"/>
                </a:moveTo>
                <a:lnTo>
                  <a:pt x="114416" y="0"/>
                </a:lnTo>
                <a:lnTo>
                  <a:pt x="107162" y="816"/>
                </a:lnTo>
                <a:lnTo>
                  <a:pt x="82363" y="32567"/>
                </a:lnTo>
                <a:lnTo>
                  <a:pt x="79836" y="62646"/>
                </a:lnTo>
                <a:lnTo>
                  <a:pt x="80343" y="74893"/>
                </a:lnTo>
                <a:lnTo>
                  <a:pt x="99758" y="113172"/>
                </a:lnTo>
                <a:lnTo>
                  <a:pt x="113366" y="116388"/>
                </a:lnTo>
                <a:lnTo>
                  <a:pt x="119065" y="116388"/>
                </a:lnTo>
                <a:lnTo>
                  <a:pt x="124163" y="114759"/>
                </a:lnTo>
                <a:lnTo>
                  <a:pt x="128812" y="111502"/>
                </a:lnTo>
                <a:lnTo>
                  <a:pt x="133311" y="108262"/>
                </a:lnTo>
                <a:lnTo>
                  <a:pt x="135827" y="104969"/>
                </a:lnTo>
                <a:lnTo>
                  <a:pt x="109617" y="104969"/>
                </a:lnTo>
                <a:lnTo>
                  <a:pt x="106318" y="103800"/>
                </a:lnTo>
                <a:lnTo>
                  <a:pt x="100020" y="99091"/>
                </a:lnTo>
                <a:lnTo>
                  <a:pt x="97621" y="95745"/>
                </a:lnTo>
                <a:lnTo>
                  <a:pt x="94322" y="87034"/>
                </a:lnTo>
                <a:lnTo>
                  <a:pt x="93422" y="82431"/>
                </a:lnTo>
                <a:lnTo>
                  <a:pt x="93422" y="70250"/>
                </a:lnTo>
                <a:lnTo>
                  <a:pt x="95222" y="64302"/>
                </a:lnTo>
                <a:lnTo>
                  <a:pt x="102385" y="55591"/>
                </a:lnTo>
                <a:lnTo>
                  <a:pt x="91473" y="55591"/>
                </a:lnTo>
                <a:lnTo>
                  <a:pt x="103619" y="15137"/>
                </a:lnTo>
                <a:lnTo>
                  <a:pt x="109917" y="11401"/>
                </a:lnTo>
                <a:lnTo>
                  <a:pt x="136765" y="11401"/>
                </a:lnTo>
                <a:lnTo>
                  <a:pt x="133011" y="7559"/>
                </a:lnTo>
                <a:lnTo>
                  <a:pt x="128212" y="2514"/>
                </a:lnTo>
                <a:lnTo>
                  <a:pt x="121914" y="0"/>
                </a:lnTo>
                <a:close/>
              </a:path>
              <a:path w="394970" h="137160">
                <a:moveTo>
                  <a:pt x="136499" y="52900"/>
                </a:moveTo>
                <a:lnTo>
                  <a:pt x="118015" y="52900"/>
                </a:lnTo>
                <a:lnTo>
                  <a:pt x="122514" y="55184"/>
                </a:lnTo>
                <a:lnTo>
                  <a:pt x="126113" y="59752"/>
                </a:lnTo>
                <a:lnTo>
                  <a:pt x="129562" y="64302"/>
                </a:lnTo>
                <a:lnTo>
                  <a:pt x="131279" y="70250"/>
                </a:lnTo>
                <a:lnTo>
                  <a:pt x="131361" y="86574"/>
                </a:lnTo>
                <a:lnTo>
                  <a:pt x="129562" y="93054"/>
                </a:lnTo>
                <a:lnTo>
                  <a:pt x="122364" y="102596"/>
                </a:lnTo>
                <a:lnTo>
                  <a:pt x="118015" y="104969"/>
                </a:lnTo>
                <a:lnTo>
                  <a:pt x="135827" y="104969"/>
                </a:lnTo>
                <a:lnTo>
                  <a:pt x="136925" y="103517"/>
                </a:lnTo>
                <a:lnTo>
                  <a:pt x="139609" y="97409"/>
                </a:lnTo>
                <a:lnTo>
                  <a:pt x="142158" y="91248"/>
                </a:lnTo>
                <a:lnTo>
                  <a:pt x="143508" y="84573"/>
                </a:lnTo>
                <a:lnTo>
                  <a:pt x="143508" y="77385"/>
                </a:lnTo>
                <a:lnTo>
                  <a:pt x="142997" y="69651"/>
                </a:lnTo>
                <a:lnTo>
                  <a:pt x="141446" y="62646"/>
                </a:lnTo>
                <a:lnTo>
                  <a:pt x="138826" y="56372"/>
                </a:lnTo>
                <a:lnTo>
                  <a:pt x="136499" y="52900"/>
                </a:lnTo>
                <a:close/>
              </a:path>
              <a:path w="394970" h="137160">
                <a:moveTo>
                  <a:pt x="122964" y="40454"/>
                </a:moveTo>
                <a:lnTo>
                  <a:pt x="110517" y="40454"/>
                </a:lnTo>
                <a:lnTo>
                  <a:pt x="106168" y="41693"/>
                </a:lnTo>
                <a:lnTo>
                  <a:pt x="97771" y="46668"/>
                </a:lnTo>
                <a:lnTo>
                  <a:pt x="94322" y="50475"/>
                </a:lnTo>
                <a:lnTo>
                  <a:pt x="91473" y="55591"/>
                </a:lnTo>
                <a:lnTo>
                  <a:pt x="102385" y="55591"/>
                </a:lnTo>
                <a:lnTo>
                  <a:pt x="102720" y="55184"/>
                </a:lnTo>
                <a:lnTo>
                  <a:pt x="107218" y="52900"/>
                </a:lnTo>
                <a:lnTo>
                  <a:pt x="136499" y="52900"/>
                </a:lnTo>
                <a:lnTo>
                  <a:pt x="135110" y="50829"/>
                </a:lnTo>
                <a:lnTo>
                  <a:pt x="129562" y="43906"/>
                </a:lnTo>
                <a:lnTo>
                  <a:pt x="122964" y="40454"/>
                </a:lnTo>
                <a:close/>
              </a:path>
              <a:path w="394970" h="137160">
                <a:moveTo>
                  <a:pt x="136765" y="11401"/>
                </a:moveTo>
                <a:lnTo>
                  <a:pt x="118315" y="11401"/>
                </a:lnTo>
                <a:lnTo>
                  <a:pt x="122364" y="13402"/>
                </a:lnTo>
                <a:lnTo>
                  <a:pt x="125663" y="17421"/>
                </a:lnTo>
                <a:lnTo>
                  <a:pt x="127462" y="19917"/>
                </a:lnTo>
                <a:lnTo>
                  <a:pt x="128962" y="23918"/>
                </a:lnTo>
                <a:lnTo>
                  <a:pt x="130012" y="29460"/>
                </a:lnTo>
                <a:lnTo>
                  <a:pt x="141708" y="28415"/>
                </a:lnTo>
                <a:lnTo>
                  <a:pt x="140808" y="19563"/>
                </a:lnTo>
                <a:lnTo>
                  <a:pt x="137959" y="12623"/>
                </a:lnTo>
                <a:lnTo>
                  <a:pt x="136765" y="11401"/>
                </a:lnTo>
                <a:close/>
              </a:path>
              <a:path w="394970" h="137160">
                <a:moveTo>
                  <a:pt x="178897" y="98542"/>
                </a:moveTo>
                <a:lnTo>
                  <a:pt x="165251" y="98542"/>
                </a:lnTo>
                <a:lnTo>
                  <a:pt x="165251" y="114511"/>
                </a:lnTo>
                <a:lnTo>
                  <a:pt x="172149" y="114511"/>
                </a:lnTo>
                <a:lnTo>
                  <a:pt x="171999" y="119221"/>
                </a:lnTo>
                <a:lnTo>
                  <a:pt x="171249" y="122850"/>
                </a:lnTo>
                <a:lnTo>
                  <a:pt x="168850" y="127967"/>
                </a:lnTo>
                <a:lnTo>
                  <a:pt x="167051" y="129879"/>
                </a:lnTo>
                <a:lnTo>
                  <a:pt x="164651" y="131118"/>
                </a:lnTo>
                <a:lnTo>
                  <a:pt x="167950" y="137138"/>
                </a:lnTo>
                <a:lnTo>
                  <a:pt x="171699" y="135190"/>
                </a:lnTo>
                <a:lnTo>
                  <a:pt x="174399" y="132393"/>
                </a:lnTo>
                <a:lnTo>
                  <a:pt x="177998" y="125063"/>
                </a:lnTo>
                <a:lnTo>
                  <a:pt x="178897" y="120336"/>
                </a:lnTo>
                <a:lnTo>
                  <a:pt x="178897" y="98542"/>
                </a:lnTo>
                <a:close/>
              </a:path>
              <a:path w="394970" h="137160">
                <a:moveTo>
                  <a:pt x="204690" y="82573"/>
                </a:moveTo>
                <a:lnTo>
                  <a:pt x="192693" y="84432"/>
                </a:lnTo>
                <a:lnTo>
                  <a:pt x="193593" y="93833"/>
                </a:lnTo>
                <a:lnTo>
                  <a:pt x="196742" y="101552"/>
                </a:lnTo>
                <a:lnTo>
                  <a:pt x="202440" y="107571"/>
                </a:lnTo>
                <a:lnTo>
                  <a:pt x="207989" y="113591"/>
                </a:lnTo>
                <a:lnTo>
                  <a:pt x="215037" y="116600"/>
                </a:lnTo>
                <a:lnTo>
                  <a:pt x="223434" y="116600"/>
                </a:lnTo>
                <a:lnTo>
                  <a:pt x="247751" y="104969"/>
                </a:lnTo>
                <a:lnTo>
                  <a:pt x="218786" y="104969"/>
                </a:lnTo>
                <a:lnTo>
                  <a:pt x="214887" y="103216"/>
                </a:lnTo>
                <a:lnTo>
                  <a:pt x="208289" y="96152"/>
                </a:lnTo>
                <a:lnTo>
                  <a:pt x="206039" y="90451"/>
                </a:lnTo>
                <a:lnTo>
                  <a:pt x="204690" y="82573"/>
                </a:lnTo>
                <a:close/>
              </a:path>
              <a:path w="394970" h="137160">
                <a:moveTo>
                  <a:pt x="248982" y="58920"/>
                </a:moveTo>
                <a:lnTo>
                  <a:pt x="230032" y="58920"/>
                </a:lnTo>
                <a:lnTo>
                  <a:pt x="234531" y="61026"/>
                </a:lnTo>
                <a:lnTo>
                  <a:pt x="241729" y="69454"/>
                </a:lnTo>
                <a:lnTo>
                  <a:pt x="243528" y="74747"/>
                </a:lnTo>
                <a:lnTo>
                  <a:pt x="243458" y="88088"/>
                </a:lnTo>
                <a:lnTo>
                  <a:pt x="241579" y="93567"/>
                </a:lnTo>
                <a:lnTo>
                  <a:pt x="233781" y="102685"/>
                </a:lnTo>
                <a:lnTo>
                  <a:pt x="229133" y="104969"/>
                </a:lnTo>
                <a:lnTo>
                  <a:pt x="247751" y="104969"/>
                </a:lnTo>
                <a:lnTo>
                  <a:pt x="250850" y="100749"/>
                </a:lnTo>
                <a:lnTo>
                  <a:pt x="253707" y="94702"/>
                </a:lnTo>
                <a:lnTo>
                  <a:pt x="255410" y="88088"/>
                </a:lnTo>
                <a:lnTo>
                  <a:pt x="255975" y="80908"/>
                </a:lnTo>
                <a:lnTo>
                  <a:pt x="255975" y="73437"/>
                </a:lnTo>
                <a:lnTo>
                  <a:pt x="254475" y="67241"/>
                </a:lnTo>
                <a:lnTo>
                  <a:pt x="251176" y="62337"/>
                </a:lnTo>
                <a:lnTo>
                  <a:pt x="248982" y="58920"/>
                </a:lnTo>
                <a:close/>
              </a:path>
              <a:path w="394970" h="137160">
                <a:moveTo>
                  <a:pt x="217436" y="48120"/>
                </a:moveTo>
                <a:lnTo>
                  <a:pt x="216086" y="60584"/>
                </a:lnTo>
                <a:lnTo>
                  <a:pt x="219535" y="59468"/>
                </a:lnTo>
                <a:lnTo>
                  <a:pt x="222385" y="58920"/>
                </a:lnTo>
                <a:lnTo>
                  <a:pt x="248982" y="58920"/>
                </a:lnTo>
                <a:lnTo>
                  <a:pt x="248027" y="57432"/>
                </a:lnTo>
                <a:lnTo>
                  <a:pt x="243678" y="54210"/>
                </a:lnTo>
                <a:lnTo>
                  <a:pt x="238130" y="52688"/>
                </a:lnTo>
                <a:lnTo>
                  <a:pt x="242479" y="50333"/>
                </a:lnTo>
                <a:lnTo>
                  <a:pt x="244445" y="48332"/>
                </a:lnTo>
                <a:lnTo>
                  <a:pt x="218936" y="48332"/>
                </a:lnTo>
                <a:lnTo>
                  <a:pt x="218336" y="48262"/>
                </a:lnTo>
                <a:lnTo>
                  <a:pt x="217436" y="48120"/>
                </a:lnTo>
                <a:close/>
              </a:path>
              <a:path w="394970" h="137160">
                <a:moveTo>
                  <a:pt x="245868" y="11401"/>
                </a:moveTo>
                <a:lnTo>
                  <a:pt x="227933" y="11401"/>
                </a:lnTo>
                <a:lnTo>
                  <a:pt x="231832" y="13101"/>
                </a:lnTo>
                <a:lnTo>
                  <a:pt x="234775" y="16588"/>
                </a:lnTo>
                <a:lnTo>
                  <a:pt x="237680" y="19882"/>
                </a:lnTo>
                <a:lnTo>
                  <a:pt x="239180" y="24131"/>
                </a:lnTo>
                <a:lnTo>
                  <a:pt x="239180" y="35745"/>
                </a:lnTo>
                <a:lnTo>
                  <a:pt x="237080" y="40560"/>
                </a:lnTo>
                <a:lnTo>
                  <a:pt x="228983" y="46774"/>
                </a:lnTo>
                <a:lnTo>
                  <a:pt x="224484" y="48332"/>
                </a:lnTo>
                <a:lnTo>
                  <a:pt x="244445" y="48332"/>
                </a:lnTo>
                <a:lnTo>
                  <a:pt x="245628" y="47129"/>
                </a:lnTo>
                <a:lnTo>
                  <a:pt x="250126" y="38967"/>
                </a:lnTo>
                <a:lnTo>
                  <a:pt x="251176" y="34505"/>
                </a:lnTo>
                <a:lnTo>
                  <a:pt x="251116" y="24131"/>
                </a:lnTo>
                <a:lnTo>
                  <a:pt x="250126" y="19492"/>
                </a:lnTo>
                <a:lnTo>
                  <a:pt x="245868" y="11401"/>
                </a:lnTo>
                <a:close/>
              </a:path>
              <a:path w="394970" h="137160">
                <a:moveTo>
                  <a:pt x="228233" y="0"/>
                </a:moveTo>
                <a:lnTo>
                  <a:pt x="215337" y="0"/>
                </a:lnTo>
                <a:lnTo>
                  <a:pt x="208888" y="2584"/>
                </a:lnTo>
                <a:lnTo>
                  <a:pt x="198691" y="12959"/>
                </a:lnTo>
                <a:lnTo>
                  <a:pt x="195392" y="20182"/>
                </a:lnTo>
                <a:lnTo>
                  <a:pt x="193893" y="29460"/>
                </a:lnTo>
                <a:lnTo>
                  <a:pt x="205889" y="31938"/>
                </a:lnTo>
                <a:lnTo>
                  <a:pt x="206789" y="25175"/>
                </a:lnTo>
                <a:lnTo>
                  <a:pt x="208739" y="20041"/>
                </a:lnTo>
                <a:lnTo>
                  <a:pt x="211835" y="16482"/>
                </a:lnTo>
                <a:lnTo>
                  <a:pt x="214887" y="13136"/>
                </a:lnTo>
                <a:lnTo>
                  <a:pt x="218786" y="11401"/>
                </a:lnTo>
                <a:lnTo>
                  <a:pt x="245868" y="11401"/>
                </a:lnTo>
                <a:lnTo>
                  <a:pt x="245328" y="10374"/>
                </a:lnTo>
                <a:lnTo>
                  <a:pt x="242029" y="6745"/>
                </a:lnTo>
                <a:lnTo>
                  <a:pt x="233031" y="1345"/>
                </a:lnTo>
                <a:lnTo>
                  <a:pt x="228233" y="0"/>
                </a:lnTo>
                <a:close/>
              </a:path>
              <a:path w="394970" h="137160">
                <a:moveTo>
                  <a:pt x="283867" y="83405"/>
                </a:moveTo>
                <a:lnTo>
                  <a:pt x="271420" y="84644"/>
                </a:lnTo>
                <a:lnTo>
                  <a:pt x="272320" y="94187"/>
                </a:lnTo>
                <a:lnTo>
                  <a:pt x="275469" y="101870"/>
                </a:lnTo>
                <a:lnTo>
                  <a:pt x="286566" y="113484"/>
                </a:lnTo>
                <a:lnTo>
                  <a:pt x="293764" y="116388"/>
                </a:lnTo>
                <a:lnTo>
                  <a:pt x="302611" y="116388"/>
                </a:lnTo>
                <a:lnTo>
                  <a:pt x="310175" y="115532"/>
                </a:lnTo>
                <a:lnTo>
                  <a:pt x="316894" y="112962"/>
                </a:lnTo>
                <a:lnTo>
                  <a:pt x="322771" y="108680"/>
                </a:lnTo>
                <a:lnTo>
                  <a:pt x="325886" y="104969"/>
                </a:lnTo>
                <a:lnTo>
                  <a:pt x="297813" y="104969"/>
                </a:lnTo>
                <a:lnTo>
                  <a:pt x="293764" y="103181"/>
                </a:lnTo>
                <a:lnTo>
                  <a:pt x="290315" y="99587"/>
                </a:lnTo>
                <a:lnTo>
                  <a:pt x="287016" y="95993"/>
                </a:lnTo>
                <a:lnTo>
                  <a:pt x="284916" y="90593"/>
                </a:lnTo>
                <a:lnTo>
                  <a:pt x="283867" y="83405"/>
                </a:lnTo>
                <a:close/>
              </a:path>
              <a:path w="394970" h="137160">
                <a:moveTo>
                  <a:pt x="328154" y="51236"/>
                </a:moveTo>
                <a:lnTo>
                  <a:pt x="308459" y="51236"/>
                </a:lnTo>
                <a:lnTo>
                  <a:pt x="313408" y="53555"/>
                </a:lnTo>
                <a:lnTo>
                  <a:pt x="317307" y="58194"/>
                </a:lnTo>
                <a:lnTo>
                  <a:pt x="321056" y="62815"/>
                </a:lnTo>
                <a:lnTo>
                  <a:pt x="323005" y="69153"/>
                </a:lnTo>
                <a:lnTo>
                  <a:pt x="323005" y="85476"/>
                </a:lnTo>
                <a:lnTo>
                  <a:pt x="320906" y="92186"/>
                </a:lnTo>
                <a:lnTo>
                  <a:pt x="317007" y="97303"/>
                </a:lnTo>
                <a:lnTo>
                  <a:pt x="312958" y="102419"/>
                </a:lnTo>
                <a:lnTo>
                  <a:pt x="308160" y="104969"/>
                </a:lnTo>
                <a:lnTo>
                  <a:pt x="325886" y="104969"/>
                </a:lnTo>
                <a:lnTo>
                  <a:pt x="335452" y="75934"/>
                </a:lnTo>
                <a:lnTo>
                  <a:pt x="334894" y="68116"/>
                </a:lnTo>
                <a:lnTo>
                  <a:pt x="333240" y="61049"/>
                </a:lnTo>
                <a:lnTo>
                  <a:pt x="330517" y="54731"/>
                </a:lnTo>
                <a:lnTo>
                  <a:pt x="328154" y="51236"/>
                </a:lnTo>
                <a:close/>
              </a:path>
              <a:path w="394970" h="137160">
                <a:moveTo>
                  <a:pt x="331103" y="2071"/>
                </a:moveTo>
                <a:lnTo>
                  <a:pt x="282817" y="2071"/>
                </a:lnTo>
                <a:lnTo>
                  <a:pt x="273520" y="60584"/>
                </a:lnTo>
                <a:lnTo>
                  <a:pt x="284616" y="62230"/>
                </a:lnTo>
                <a:lnTo>
                  <a:pt x="286416" y="59061"/>
                </a:lnTo>
                <a:lnTo>
                  <a:pt x="288815" y="56423"/>
                </a:lnTo>
                <a:lnTo>
                  <a:pt x="291964" y="54352"/>
                </a:lnTo>
                <a:lnTo>
                  <a:pt x="294963" y="52280"/>
                </a:lnTo>
                <a:lnTo>
                  <a:pt x="298412" y="51236"/>
                </a:lnTo>
                <a:lnTo>
                  <a:pt x="328154" y="51236"/>
                </a:lnTo>
                <a:lnTo>
                  <a:pt x="326754" y="49165"/>
                </a:lnTo>
                <a:lnTo>
                  <a:pt x="324122" y="46049"/>
                </a:lnTo>
                <a:lnTo>
                  <a:pt x="287316" y="46049"/>
                </a:lnTo>
                <a:lnTo>
                  <a:pt x="292414" y="15349"/>
                </a:lnTo>
                <a:lnTo>
                  <a:pt x="331103" y="15349"/>
                </a:lnTo>
                <a:lnTo>
                  <a:pt x="331103" y="2071"/>
                </a:lnTo>
                <a:close/>
              </a:path>
              <a:path w="394970" h="137160">
                <a:moveTo>
                  <a:pt x="313858" y="38790"/>
                </a:moveTo>
                <a:lnTo>
                  <a:pt x="299012" y="38790"/>
                </a:lnTo>
                <a:lnTo>
                  <a:pt x="293014" y="41215"/>
                </a:lnTo>
                <a:lnTo>
                  <a:pt x="287316" y="46049"/>
                </a:lnTo>
                <a:lnTo>
                  <a:pt x="324122" y="46049"/>
                </a:lnTo>
                <a:lnTo>
                  <a:pt x="320906" y="42242"/>
                </a:lnTo>
                <a:lnTo>
                  <a:pt x="313858" y="38790"/>
                </a:lnTo>
                <a:close/>
              </a:path>
              <a:path w="394970" h="137160">
                <a:moveTo>
                  <a:pt x="394834" y="25299"/>
                </a:moveTo>
                <a:lnTo>
                  <a:pt x="382988" y="25299"/>
                </a:lnTo>
                <a:lnTo>
                  <a:pt x="382988" y="114511"/>
                </a:lnTo>
                <a:lnTo>
                  <a:pt x="394834" y="114511"/>
                </a:lnTo>
                <a:lnTo>
                  <a:pt x="394834" y="25299"/>
                </a:lnTo>
                <a:close/>
              </a:path>
              <a:path w="394970" h="137160">
                <a:moveTo>
                  <a:pt x="394834" y="0"/>
                </a:moveTo>
                <a:lnTo>
                  <a:pt x="387336" y="0"/>
                </a:lnTo>
                <a:lnTo>
                  <a:pt x="385087" y="4974"/>
                </a:lnTo>
                <a:lnTo>
                  <a:pt x="381638" y="10056"/>
                </a:lnTo>
                <a:lnTo>
                  <a:pt x="376689" y="15243"/>
                </a:lnTo>
                <a:lnTo>
                  <a:pt x="371591" y="20430"/>
                </a:lnTo>
                <a:lnTo>
                  <a:pt x="365893" y="24892"/>
                </a:lnTo>
                <a:lnTo>
                  <a:pt x="359295" y="28627"/>
                </a:lnTo>
                <a:lnTo>
                  <a:pt x="359295" y="42118"/>
                </a:lnTo>
                <a:lnTo>
                  <a:pt x="382988" y="25299"/>
                </a:lnTo>
                <a:lnTo>
                  <a:pt x="394834" y="25299"/>
                </a:lnTo>
                <a:lnTo>
                  <a:pt x="394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6152" y="3016193"/>
            <a:ext cx="248477" cy="1371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6468" y="3016193"/>
            <a:ext cx="248477" cy="1371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6783" y="2732835"/>
            <a:ext cx="248477" cy="137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1742" y="2732835"/>
            <a:ext cx="35560" cy="114935"/>
          </a:xfrm>
          <a:custGeom>
            <a:avLst/>
            <a:gdLst/>
            <a:ahLst/>
            <a:cxnLst/>
            <a:rect l="l" t="t" r="r" b="b"/>
            <a:pathLst>
              <a:path w="35560" h="114935">
                <a:moveTo>
                  <a:pt x="35539" y="25317"/>
                </a:moveTo>
                <a:lnTo>
                  <a:pt x="23693" y="25317"/>
                </a:lnTo>
                <a:lnTo>
                  <a:pt x="23693" y="114600"/>
                </a:lnTo>
                <a:lnTo>
                  <a:pt x="35539" y="114600"/>
                </a:lnTo>
                <a:lnTo>
                  <a:pt x="35539" y="25317"/>
                </a:lnTo>
                <a:close/>
              </a:path>
              <a:path w="35560" h="114935">
                <a:moveTo>
                  <a:pt x="35539" y="0"/>
                </a:moveTo>
                <a:lnTo>
                  <a:pt x="28041" y="0"/>
                </a:lnTo>
                <a:lnTo>
                  <a:pt x="25792" y="5134"/>
                </a:lnTo>
                <a:lnTo>
                  <a:pt x="22343" y="10091"/>
                </a:lnTo>
                <a:lnTo>
                  <a:pt x="17394" y="15402"/>
                </a:lnTo>
                <a:lnTo>
                  <a:pt x="12296" y="20537"/>
                </a:lnTo>
                <a:lnTo>
                  <a:pt x="6598" y="24963"/>
                </a:lnTo>
                <a:lnTo>
                  <a:pt x="0" y="28681"/>
                </a:lnTo>
                <a:lnTo>
                  <a:pt x="0" y="42136"/>
                </a:lnTo>
                <a:lnTo>
                  <a:pt x="23693" y="25317"/>
                </a:lnTo>
                <a:lnTo>
                  <a:pt x="35539" y="25317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2665" y="2732835"/>
            <a:ext cx="413384" cy="137795"/>
          </a:xfrm>
          <a:custGeom>
            <a:avLst/>
            <a:gdLst/>
            <a:ahLst/>
            <a:cxnLst/>
            <a:rect l="l" t="t" r="r" b="b"/>
            <a:pathLst>
              <a:path w="413385" h="137794">
                <a:moveTo>
                  <a:pt x="57856" y="11684"/>
                </a:moveTo>
                <a:lnTo>
                  <a:pt x="38688" y="11684"/>
                </a:lnTo>
                <a:lnTo>
                  <a:pt x="43187" y="13632"/>
                </a:lnTo>
                <a:lnTo>
                  <a:pt x="49935" y="21245"/>
                </a:lnTo>
                <a:lnTo>
                  <a:pt x="51461" y="25502"/>
                </a:lnTo>
                <a:lnTo>
                  <a:pt x="51584" y="36648"/>
                </a:lnTo>
                <a:lnTo>
                  <a:pt x="49785" y="42313"/>
                </a:lnTo>
                <a:lnTo>
                  <a:pt x="24742" y="72410"/>
                </a:lnTo>
                <a:lnTo>
                  <a:pt x="17881" y="79120"/>
                </a:lnTo>
                <a:lnTo>
                  <a:pt x="12746" y="84733"/>
                </a:lnTo>
                <a:lnTo>
                  <a:pt x="0" y="111289"/>
                </a:lnTo>
                <a:lnTo>
                  <a:pt x="0" y="114600"/>
                </a:lnTo>
                <a:lnTo>
                  <a:pt x="63881" y="114600"/>
                </a:lnTo>
                <a:lnTo>
                  <a:pt x="63881" y="101127"/>
                </a:lnTo>
                <a:lnTo>
                  <a:pt x="16495" y="101127"/>
                </a:lnTo>
                <a:lnTo>
                  <a:pt x="17694" y="98631"/>
                </a:lnTo>
                <a:lnTo>
                  <a:pt x="35362" y="78996"/>
                </a:lnTo>
                <a:lnTo>
                  <a:pt x="41177" y="73117"/>
                </a:lnTo>
                <a:lnTo>
                  <a:pt x="61332" y="45146"/>
                </a:lnTo>
                <a:lnTo>
                  <a:pt x="62981" y="40897"/>
                </a:lnTo>
                <a:lnTo>
                  <a:pt x="63701" y="36648"/>
                </a:lnTo>
                <a:lnTo>
                  <a:pt x="63731" y="22838"/>
                </a:lnTo>
                <a:lnTo>
                  <a:pt x="61032" y="15225"/>
                </a:lnTo>
                <a:lnTo>
                  <a:pt x="57856" y="11684"/>
                </a:lnTo>
                <a:close/>
              </a:path>
              <a:path w="413385" h="137794">
                <a:moveTo>
                  <a:pt x="42887" y="0"/>
                </a:moveTo>
                <a:lnTo>
                  <a:pt x="24442" y="0"/>
                </a:lnTo>
                <a:lnTo>
                  <a:pt x="17095" y="2832"/>
                </a:lnTo>
                <a:lnTo>
                  <a:pt x="2249" y="33107"/>
                </a:lnTo>
                <a:lnTo>
                  <a:pt x="14395" y="34523"/>
                </a:lnTo>
                <a:lnTo>
                  <a:pt x="14545" y="27264"/>
                </a:lnTo>
                <a:lnTo>
                  <a:pt x="16195" y="21776"/>
                </a:lnTo>
                <a:lnTo>
                  <a:pt x="23093" y="13632"/>
                </a:lnTo>
                <a:lnTo>
                  <a:pt x="27591" y="11684"/>
                </a:lnTo>
                <a:lnTo>
                  <a:pt x="57856" y="11684"/>
                </a:lnTo>
                <a:lnTo>
                  <a:pt x="50235" y="3186"/>
                </a:lnTo>
                <a:lnTo>
                  <a:pt x="42887" y="0"/>
                </a:lnTo>
                <a:close/>
              </a:path>
              <a:path w="413385" h="137794">
                <a:moveTo>
                  <a:pt x="120114" y="0"/>
                </a:moveTo>
                <a:lnTo>
                  <a:pt x="103469" y="0"/>
                </a:lnTo>
                <a:lnTo>
                  <a:pt x="96721" y="2832"/>
                </a:lnTo>
                <a:lnTo>
                  <a:pt x="91623" y="8675"/>
                </a:lnTo>
                <a:lnTo>
                  <a:pt x="86524" y="14340"/>
                </a:lnTo>
                <a:lnTo>
                  <a:pt x="83975" y="21245"/>
                </a:lnTo>
                <a:lnTo>
                  <a:pt x="84064" y="35231"/>
                </a:lnTo>
                <a:lnTo>
                  <a:pt x="85175" y="39657"/>
                </a:lnTo>
                <a:lnTo>
                  <a:pt x="89973" y="47447"/>
                </a:lnTo>
                <a:lnTo>
                  <a:pt x="93572" y="50634"/>
                </a:lnTo>
                <a:lnTo>
                  <a:pt x="98521" y="52759"/>
                </a:lnTo>
                <a:lnTo>
                  <a:pt x="92672" y="54529"/>
                </a:lnTo>
                <a:lnTo>
                  <a:pt x="88174" y="57893"/>
                </a:lnTo>
                <a:lnTo>
                  <a:pt x="84875" y="63027"/>
                </a:lnTo>
                <a:lnTo>
                  <a:pt x="81726" y="67984"/>
                </a:lnTo>
                <a:lnTo>
                  <a:pt x="80076" y="74181"/>
                </a:lnTo>
                <a:lnTo>
                  <a:pt x="80109" y="82042"/>
                </a:lnTo>
                <a:lnTo>
                  <a:pt x="102420" y="116477"/>
                </a:lnTo>
                <a:lnTo>
                  <a:pt x="121464" y="116477"/>
                </a:lnTo>
                <a:lnTo>
                  <a:pt x="129262" y="113148"/>
                </a:lnTo>
                <a:lnTo>
                  <a:pt x="134960" y="106509"/>
                </a:lnTo>
                <a:lnTo>
                  <a:pt x="136015" y="105057"/>
                </a:lnTo>
                <a:lnTo>
                  <a:pt x="108418" y="105057"/>
                </a:lnTo>
                <a:lnTo>
                  <a:pt x="104969" y="104030"/>
                </a:lnTo>
                <a:lnTo>
                  <a:pt x="98671" y="99870"/>
                </a:lnTo>
                <a:lnTo>
                  <a:pt x="96271" y="96966"/>
                </a:lnTo>
                <a:lnTo>
                  <a:pt x="94772" y="93231"/>
                </a:lnTo>
                <a:lnTo>
                  <a:pt x="93122" y="89495"/>
                </a:lnTo>
                <a:lnTo>
                  <a:pt x="92373" y="85636"/>
                </a:lnTo>
                <a:lnTo>
                  <a:pt x="92373" y="75066"/>
                </a:lnTo>
                <a:lnTo>
                  <a:pt x="94172" y="69755"/>
                </a:lnTo>
                <a:lnTo>
                  <a:pt x="97771" y="65329"/>
                </a:lnTo>
                <a:lnTo>
                  <a:pt x="101520" y="60903"/>
                </a:lnTo>
                <a:lnTo>
                  <a:pt x="106168" y="58778"/>
                </a:lnTo>
                <a:lnTo>
                  <a:pt x="136263" y="58778"/>
                </a:lnTo>
                <a:lnTo>
                  <a:pt x="136160" y="58601"/>
                </a:lnTo>
                <a:lnTo>
                  <a:pt x="131511" y="55060"/>
                </a:lnTo>
                <a:lnTo>
                  <a:pt x="125663" y="52759"/>
                </a:lnTo>
                <a:lnTo>
                  <a:pt x="130461" y="50634"/>
                </a:lnTo>
                <a:lnTo>
                  <a:pt x="133910" y="47447"/>
                </a:lnTo>
                <a:lnTo>
                  <a:pt x="107368" y="47447"/>
                </a:lnTo>
                <a:lnTo>
                  <a:pt x="103619" y="45677"/>
                </a:lnTo>
                <a:lnTo>
                  <a:pt x="100620" y="42136"/>
                </a:lnTo>
                <a:lnTo>
                  <a:pt x="97621" y="38772"/>
                </a:lnTo>
                <a:lnTo>
                  <a:pt x="96241" y="34700"/>
                </a:lnTo>
                <a:lnTo>
                  <a:pt x="107368" y="11507"/>
                </a:lnTo>
                <a:lnTo>
                  <a:pt x="134501" y="11507"/>
                </a:lnTo>
                <a:lnTo>
                  <a:pt x="132111" y="8852"/>
                </a:lnTo>
                <a:lnTo>
                  <a:pt x="127012" y="3009"/>
                </a:lnTo>
                <a:lnTo>
                  <a:pt x="120114" y="0"/>
                </a:lnTo>
                <a:close/>
              </a:path>
              <a:path w="413385" h="137794">
                <a:moveTo>
                  <a:pt x="136263" y="58778"/>
                </a:moveTo>
                <a:lnTo>
                  <a:pt x="117415" y="58778"/>
                </a:lnTo>
                <a:lnTo>
                  <a:pt x="122214" y="61080"/>
                </a:lnTo>
                <a:lnTo>
                  <a:pt x="129712" y="69932"/>
                </a:lnTo>
                <a:lnTo>
                  <a:pt x="131395" y="75066"/>
                </a:lnTo>
                <a:lnTo>
                  <a:pt x="131467" y="89009"/>
                </a:lnTo>
                <a:lnTo>
                  <a:pt x="129712" y="94346"/>
                </a:lnTo>
                <a:lnTo>
                  <a:pt x="126113" y="98631"/>
                </a:lnTo>
                <a:lnTo>
                  <a:pt x="122364" y="102915"/>
                </a:lnTo>
                <a:lnTo>
                  <a:pt x="117715" y="105057"/>
                </a:lnTo>
                <a:lnTo>
                  <a:pt x="136015" y="105057"/>
                </a:lnTo>
                <a:lnTo>
                  <a:pt x="138798" y="101220"/>
                </a:lnTo>
                <a:lnTo>
                  <a:pt x="141502" y="95411"/>
                </a:lnTo>
                <a:lnTo>
                  <a:pt x="143121" y="89009"/>
                </a:lnTo>
                <a:lnTo>
                  <a:pt x="143658" y="82042"/>
                </a:lnTo>
                <a:lnTo>
                  <a:pt x="143658" y="75066"/>
                </a:lnTo>
                <a:lnTo>
                  <a:pt x="142158" y="68869"/>
                </a:lnTo>
                <a:lnTo>
                  <a:pt x="136263" y="58778"/>
                </a:lnTo>
                <a:close/>
              </a:path>
              <a:path w="413385" h="137794">
                <a:moveTo>
                  <a:pt x="134501" y="11507"/>
                </a:moveTo>
                <a:lnTo>
                  <a:pt x="116366" y="11507"/>
                </a:lnTo>
                <a:lnTo>
                  <a:pt x="120114" y="13278"/>
                </a:lnTo>
                <a:lnTo>
                  <a:pt x="123114" y="16819"/>
                </a:lnTo>
                <a:lnTo>
                  <a:pt x="126263" y="20360"/>
                </a:lnTo>
                <a:lnTo>
                  <a:pt x="127637" y="24254"/>
                </a:lnTo>
                <a:lnTo>
                  <a:pt x="127700" y="34877"/>
                </a:lnTo>
                <a:lnTo>
                  <a:pt x="126263" y="38949"/>
                </a:lnTo>
                <a:lnTo>
                  <a:pt x="123264" y="42313"/>
                </a:lnTo>
                <a:lnTo>
                  <a:pt x="120414" y="45677"/>
                </a:lnTo>
                <a:lnTo>
                  <a:pt x="116665" y="47447"/>
                </a:lnTo>
                <a:lnTo>
                  <a:pt x="133910" y="47447"/>
                </a:lnTo>
                <a:lnTo>
                  <a:pt x="136310" y="43729"/>
                </a:lnTo>
                <a:lnTo>
                  <a:pt x="138709" y="39834"/>
                </a:lnTo>
                <a:lnTo>
                  <a:pt x="139909" y="35231"/>
                </a:lnTo>
                <a:lnTo>
                  <a:pt x="139909" y="21599"/>
                </a:lnTo>
                <a:lnTo>
                  <a:pt x="137209" y="14517"/>
                </a:lnTo>
                <a:lnTo>
                  <a:pt x="134501" y="11507"/>
                </a:lnTo>
                <a:close/>
              </a:path>
              <a:path w="413385" h="137794">
                <a:moveTo>
                  <a:pt x="178897" y="98631"/>
                </a:moveTo>
                <a:lnTo>
                  <a:pt x="165251" y="98631"/>
                </a:lnTo>
                <a:lnTo>
                  <a:pt x="165251" y="114600"/>
                </a:lnTo>
                <a:lnTo>
                  <a:pt x="172149" y="114600"/>
                </a:lnTo>
                <a:lnTo>
                  <a:pt x="171999" y="119309"/>
                </a:lnTo>
                <a:lnTo>
                  <a:pt x="171249" y="122939"/>
                </a:lnTo>
                <a:lnTo>
                  <a:pt x="168850" y="128055"/>
                </a:lnTo>
                <a:lnTo>
                  <a:pt x="167051" y="129967"/>
                </a:lnTo>
                <a:lnTo>
                  <a:pt x="164651" y="131207"/>
                </a:lnTo>
                <a:lnTo>
                  <a:pt x="167950" y="137226"/>
                </a:lnTo>
                <a:lnTo>
                  <a:pt x="171699" y="135279"/>
                </a:lnTo>
                <a:lnTo>
                  <a:pt x="174399" y="132481"/>
                </a:lnTo>
                <a:lnTo>
                  <a:pt x="177998" y="125152"/>
                </a:lnTo>
                <a:lnTo>
                  <a:pt x="178897" y="120425"/>
                </a:lnTo>
                <a:lnTo>
                  <a:pt x="178897" y="98631"/>
                </a:lnTo>
                <a:close/>
              </a:path>
              <a:path w="413385" h="137794">
                <a:moveTo>
                  <a:pt x="242629" y="87229"/>
                </a:moveTo>
                <a:lnTo>
                  <a:pt x="230632" y="87229"/>
                </a:lnTo>
                <a:lnTo>
                  <a:pt x="230632" y="114600"/>
                </a:lnTo>
                <a:lnTo>
                  <a:pt x="242629" y="114600"/>
                </a:lnTo>
                <a:lnTo>
                  <a:pt x="242629" y="87229"/>
                </a:lnTo>
                <a:close/>
              </a:path>
              <a:path w="413385" h="137794">
                <a:moveTo>
                  <a:pt x="242629" y="531"/>
                </a:moveTo>
                <a:lnTo>
                  <a:pt x="233031" y="531"/>
                </a:lnTo>
                <a:lnTo>
                  <a:pt x="188794" y="74358"/>
                </a:lnTo>
                <a:lnTo>
                  <a:pt x="188794" y="87229"/>
                </a:lnTo>
                <a:lnTo>
                  <a:pt x="255675" y="87229"/>
                </a:lnTo>
                <a:lnTo>
                  <a:pt x="255675" y="74358"/>
                </a:lnTo>
                <a:lnTo>
                  <a:pt x="200491" y="74358"/>
                </a:lnTo>
                <a:lnTo>
                  <a:pt x="230632" y="23192"/>
                </a:lnTo>
                <a:lnTo>
                  <a:pt x="242629" y="23192"/>
                </a:lnTo>
                <a:lnTo>
                  <a:pt x="242629" y="531"/>
                </a:lnTo>
                <a:close/>
              </a:path>
              <a:path w="413385" h="137794">
                <a:moveTo>
                  <a:pt x="242629" y="23192"/>
                </a:moveTo>
                <a:lnTo>
                  <a:pt x="230632" y="23192"/>
                </a:lnTo>
                <a:lnTo>
                  <a:pt x="230632" y="74358"/>
                </a:lnTo>
                <a:lnTo>
                  <a:pt x="242629" y="74358"/>
                </a:lnTo>
                <a:lnTo>
                  <a:pt x="242629" y="23192"/>
                </a:lnTo>
                <a:close/>
              </a:path>
              <a:path w="413385" h="137794">
                <a:moveTo>
                  <a:pt x="311309" y="0"/>
                </a:moveTo>
                <a:lnTo>
                  <a:pt x="294663" y="0"/>
                </a:lnTo>
                <a:lnTo>
                  <a:pt x="287915" y="2832"/>
                </a:lnTo>
                <a:lnTo>
                  <a:pt x="282817" y="8675"/>
                </a:lnTo>
                <a:lnTo>
                  <a:pt x="277718" y="14340"/>
                </a:lnTo>
                <a:lnTo>
                  <a:pt x="275169" y="21245"/>
                </a:lnTo>
                <a:lnTo>
                  <a:pt x="275258" y="35231"/>
                </a:lnTo>
                <a:lnTo>
                  <a:pt x="276369" y="39657"/>
                </a:lnTo>
                <a:lnTo>
                  <a:pt x="281167" y="47447"/>
                </a:lnTo>
                <a:lnTo>
                  <a:pt x="284766" y="50634"/>
                </a:lnTo>
                <a:lnTo>
                  <a:pt x="289715" y="52759"/>
                </a:lnTo>
                <a:lnTo>
                  <a:pt x="283867" y="54529"/>
                </a:lnTo>
                <a:lnTo>
                  <a:pt x="279368" y="57893"/>
                </a:lnTo>
                <a:lnTo>
                  <a:pt x="276069" y="63027"/>
                </a:lnTo>
                <a:lnTo>
                  <a:pt x="272920" y="67984"/>
                </a:lnTo>
                <a:lnTo>
                  <a:pt x="271270" y="74181"/>
                </a:lnTo>
                <a:lnTo>
                  <a:pt x="271304" y="82042"/>
                </a:lnTo>
                <a:lnTo>
                  <a:pt x="293614" y="116477"/>
                </a:lnTo>
                <a:lnTo>
                  <a:pt x="312658" y="116477"/>
                </a:lnTo>
                <a:lnTo>
                  <a:pt x="320456" y="113148"/>
                </a:lnTo>
                <a:lnTo>
                  <a:pt x="326154" y="106509"/>
                </a:lnTo>
                <a:lnTo>
                  <a:pt x="327209" y="105057"/>
                </a:lnTo>
                <a:lnTo>
                  <a:pt x="299612" y="105057"/>
                </a:lnTo>
                <a:lnTo>
                  <a:pt x="296163" y="104030"/>
                </a:lnTo>
                <a:lnTo>
                  <a:pt x="289865" y="99870"/>
                </a:lnTo>
                <a:lnTo>
                  <a:pt x="287466" y="96966"/>
                </a:lnTo>
                <a:lnTo>
                  <a:pt x="285966" y="93231"/>
                </a:lnTo>
                <a:lnTo>
                  <a:pt x="284316" y="89495"/>
                </a:lnTo>
                <a:lnTo>
                  <a:pt x="283567" y="85636"/>
                </a:lnTo>
                <a:lnTo>
                  <a:pt x="283567" y="75066"/>
                </a:lnTo>
                <a:lnTo>
                  <a:pt x="285366" y="69755"/>
                </a:lnTo>
                <a:lnTo>
                  <a:pt x="288965" y="65329"/>
                </a:lnTo>
                <a:lnTo>
                  <a:pt x="292714" y="60903"/>
                </a:lnTo>
                <a:lnTo>
                  <a:pt x="297363" y="58778"/>
                </a:lnTo>
                <a:lnTo>
                  <a:pt x="327457" y="58778"/>
                </a:lnTo>
                <a:lnTo>
                  <a:pt x="327354" y="58601"/>
                </a:lnTo>
                <a:lnTo>
                  <a:pt x="322705" y="55060"/>
                </a:lnTo>
                <a:lnTo>
                  <a:pt x="316857" y="52759"/>
                </a:lnTo>
                <a:lnTo>
                  <a:pt x="321656" y="50634"/>
                </a:lnTo>
                <a:lnTo>
                  <a:pt x="325105" y="47447"/>
                </a:lnTo>
                <a:lnTo>
                  <a:pt x="298562" y="47447"/>
                </a:lnTo>
                <a:lnTo>
                  <a:pt x="294813" y="45677"/>
                </a:lnTo>
                <a:lnTo>
                  <a:pt x="291814" y="42136"/>
                </a:lnTo>
                <a:lnTo>
                  <a:pt x="288815" y="38772"/>
                </a:lnTo>
                <a:lnTo>
                  <a:pt x="287436" y="34700"/>
                </a:lnTo>
                <a:lnTo>
                  <a:pt x="298562" y="11507"/>
                </a:lnTo>
                <a:lnTo>
                  <a:pt x="325695" y="11507"/>
                </a:lnTo>
                <a:lnTo>
                  <a:pt x="323305" y="8852"/>
                </a:lnTo>
                <a:lnTo>
                  <a:pt x="318207" y="3009"/>
                </a:lnTo>
                <a:lnTo>
                  <a:pt x="311309" y="0"/>
                </a:lnTo>
                <a:close/>
              </a:path>
              <a:path w="413385" h="137794">
                <a:moveTo>
                  <a:pt x="327457" y="58778"/>
                </a:moveTo>
                <a:lnTo>
                  <a:pt x="308609" y="58778"/>
                </a:lnTo>
                <a:lnTo>
                  <a:pt x="313408" y="61080"/>
                </a:lnTo>
                <a:lnTo>
                  <a:pt x="320906" y="69932"/>
                </a:lnTo>
                <a:lnTo>
                  <a:pt x="322589" y="75066"/>
                </a:lnTo>
                <a:lnTo>
                  <a:pt x="322661" y="89009"/>
                </a:lnTo>
                <a:lnTo>
                  <a:pt x="320906" y="94346"/>
                </a:lnTo>
                <a:lnTo>
                  <a:pt x="317307" y="98631"/>
                </a:lnTo>
                <a:lnTo>
                  <a:pt x="313558" y="102915"/>
                </a:lnTo>
                <a:lnTo>
                  <a:pt x="308909" y="105057"/>
                </a:lnTo>
                <a:lnTo>
                  <a:pt x="327209" y="105057"/>
                </a:lnTo>
                <a:lnTo>
                  <a:pt x="329992" y="101220"/>
                </a:lnTo>
                <a:lnTo>
                  <a:pt x="332696" y="95411"/>
                </a:lnTo>
                <a:lnTo>
                  <a:pt x="334315" y="89009"/>
                </a:lnTo>
                <a:lnTo>
                  <a:pt x="334852" y="82042"/>
                </a:lnTo>
                <a:lnTo>
                  <a:pt x="334852" y="75066"/>
                </a:lnTo>
                <a:lnTo>
                  <a:pt x="333352" y="68869"/>
                </a:lnTo>
                <a:lnTo>
                  <a:pt x="327457" y="58778"/>
                </a:lnTo>
                <a:close/>
              </a:path>
              <a:path w="413385" h="137794">
                <a:moveTo>
                  <a:pt x="325695" y="11507"/>
                </a:moveTo>
                <a:lnTo>
                  <a:pt x="307560" y="11507"/>
                </a:lnTo>
                <a:lnTo>
                  <a:pt x="311309" y="13278"/>
                </a:lnTo>
                <a:lnTo>
                  <a:pt x="314308" y="16819"/>
                </a:lnTo>
                <a:lnTo>
                  <a:pt x="317457" y="20360"/>
                </a:lnTo>
                <a:lnTo>
                  <a:pt x="318831" y="24254"/>
                </a:lnTo>
                <a:lnTo>
                  <a:pt x="318894" y="34877"/>
                </a:lnTo>
                <a:lnTo>
                  <a:pt x="317457" y="38949"/>
                </a:lnTo>
                <a:lnTo>
                  <a:pt x="314458" y="42313"/>
                </a:lnTo>
                <a:lnTo>
                  <a:pt x="311608" y="45677"/>
                </a:lnTo>
                <a:lnTo>
                  <a:pt x="307860" y="47447"/>
                </a:lnTo>
                <a:lnTo>
                  <a:pt x="325105" y="47447"/>
                </a:lnTo>
                <a:lnTo>
                  <a:pt x="327504" y="43729"/>
                </a:lnTo>
                <a:lnTo>
                  <a:pt x="329903" y="39834"/>
                </a:lnTo>
                <a:lnTo>
                  <a:pt x="331103" y="35231"/>
                </a:lnTo>
                <a:lnTo>
                  <a:pt x="331103" y="21599"/>
                </a:lnTo>
                <a:lnTo>
                  <a:pt x="328404" y="14517"/>
                </a:lnTo>
                <a:lnTo>
                  <a:pt x="325695" y="11507"/>
                </a:lnTo>
                <a:close/>
              </a:path>
              <a:path w="413385" h="137794">
                <a:moveTo>
                  <a:pt x="400083" y="87229"/>
                </a:moveTo>
                <a:lnTo>
                  <a:pt x="388086" y="87229"/>
                </a:lnTo>
                <a:lnTo>
                  <a:pt x="388086" y="114600"/>
                </a:lnTo>
                <a:lnTo>
                  <a:pt x="400083" y="114600"/>
                </a:lnTo>
                <a:lnTo>
                  <a:pt x="400083" y="87229"/>
                </a:lnTo>
                <a:close/>
              </a:path>
              <a:path w="413385" h="137794">
                <a:moveTo>
                  <a:pt x="400083" y="531"/>
                </a:moveTo>
                <a:lnTo>
                  <a:pt x="390485" y="531"/>
                </a:lnTo>
                <a:lnTo>
                  <a:pt x="346248" y="74358"/>
                </a:lnTo>
                <a:lnTo>
                  <a:pt x="346248" y="87229"/>
                </a:lnTo>
                <a:lnTo>
                  <a:pt x="413129" y="87229"/>
                </a:lnTo>
                <a:lnTo>
                  <a:pt x="413129" y="74358"/>
                </a:lnTo>
                <a:lnTo>
                  <a:pt x="357945" y="74358"/>
                </a:lnTo>
                <a:lnTo>
                  <a:pt x="388086" y="23192"/>
                </a:lnTo>
                <a:lnTo>
                  <a:pt x="400083" y="23192"/>
                </a:lnTo>
                <a:lnTo>
                  <a:pt x="400083" y="531"/>
                </a:lnTo>
                <a:close/>
              </a:path>
              <a:path w="413385" h="137794">
                <a:moveTo>
                  <a:pt x="400083" y="23192"/>
                </a:moveTo>
                <a:lnTo>
                  <a:pt x="388086" y="23192"/>
                </a:lnTo>
                <a:lnTo>
                  <a:pt x="388086" y="74358"/>
                </a:lnTo>
                <a:lnTo>
                  <a:pt x="400083" y="74358"/>
                </a:lnTo>
                <a:lnTo>
                  <a:pt x="400083" y="23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6783" y="2449565"/>
            <a:ext cx="248477" cy="137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1742" y="2449565"/>
            <a:ext cx="35560" cy="114935"/>
          </a:xfrm>
          <a:custGeom>
            <a:avLst/>
            <a:gdLst/>
            <a:ahLst/>
            <a:cxnLst/>
            <a:rect l="l" t="t" r="r" b="b"/>
            <a:pathLst>
              <a:path w="35560" h="114935">
                <a:moveTo>
                  <a:pt x="35539" y="25317"/>
                </a:moveTo>
                <a:lnTo>
                  <a:pt x="23693" y="25317"/>
                </a:lnTo>
                <a:lnTo>
                  <a:pt x="23693" y="114547"/>
                </a:lnTo>
                <a:lnTo>
                  <a:pt x="35539" y="114547"/>
                </a:lnTo>
                <a:lnTo>
                  <a:pt x="35539" y="25317"/>
                </a:lnTo>
                <a:close/>
              </a:path>
              <a:path w="35560" h="114935">
                <a:moveTo>
                  <a:pt x="35539" y="0"/>
                </a:moveTo>
                <a:lnTo>
                  <a:pt x="28041" y="0"/>
                </a:lnTo>
                <a:lnTo>
                  <a:pt x="25792" y="5134"/>
                </a:lnTo>
                <a:lnTo>
                  <a:pt x="22343" y="10091"/>
                </a:lnTo>
                <a:lnTo>
                  <a:pt x="17394" y="15402"/>
                </a:lnTo>
                <a:lnTo>
                  <a:pt x="12296" y="20537"/>
                </a:lnTo>
                <a:lnTo>
                  <a:pt x="6598" y="24963"/>
                </a:lnTo>
                <a:lnTo>
                  <a:pt x="0" y="28681"/>
                </a:lnTo>
                <a:lnTo>
                  <a:pt x="0" y="42136"/>
                </a:lnTo>
                <a:lnTo>
                  <a:pt x="23693" y="25317"/>
                </a:lnTo>
                <a:lnTo>
                  <a:pt x="35539" y="25317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2665" y="2449565"/>
            <a:ext cx="414020" cy="137795"/>
          </a:xfrm>
          <a:custGeom>
            <a:avLst/>
            <a:gdLst/>
            <a:ahLst/>
            <a:cxnLst/>
            <a:rect l="l" t="t" r="r" b="b"/>
            <a:pathLst>
              <a:path w="414020" h="137794">
                <a:moveTo>
                  <a:pt x="57856" y="11684"/>
                </a:moveTo>
                <a:lnTo>
                  <a:pt x="38688" y="11684"/>
                </a:lnTo>
                <a:lnTo>
                  <a:pt x="43187" y="13632"/>
                </a:lnTo>
                <a:lnTo>
                  <a:pt x="49935" y="21245"/>
                </a:lnTo>
                <a:lnTo>
                  <a:pt x="51461" y="25502"/>
                </a:lnTo>
                <a:lnTo>
                  <a:pt x="51584" y="36648"/>
                </a:lnTo>
                <a:lnTo>
                  <a:pt x="49785" y="42313"/>
                </a:lnTo>
                <a:lnTo>
                  <a:pt x="24742" y="72410"/>
                </a:lnTo>
                <a:lnTo>
                  <a:pt x="17994" y="78961"/>
                </a:lnTo>
                <a:lnTo>
                  <a:pt x="12746" y="84803"/>
                </a:lnTo>
                <a:lnTo>
                  <a:pt x="0" y="111360"/>
                </a:lnTo>
                <a:lnTo>
                  <a:pt x="0" y="114547"/>
                </a:lnTo>
                <a:lnTo>
                  <a:pt x="63881" y="114547"/>
                </a:lnTo>
                <a:lnTo>
                  <a:pt x="63881" y="101091"/>
                </a:lnTo>
                <a:lnTo>
                  <a:pt x="16495" y="101091"/>
                </a:lnTo>
                <a:lnTo>
                  <a:pt x="17694" y="98613"/>
                </a:lnTo>
                <a:lnTo>
                  <a:pt x="21443" y="93479"/>
                </a:lnTo>
                <a:lnTo>
                  <a:pt x="23543" y="91000"/>
                </a:lnTo>
                <a:lnTo>
                  <a:pt x="28191" y="86220"/>
                </a:lnTo>
                <a:lnTo>
                  <a:pt x="41177" y="73124"/>
                </a:lnTo>
                <a:lnTo>
                  <a:pt x="46186" y="67807"/>
                </a:lnTo>
                <a:lnTo>
                  <a:pt x="61332" y="45146"/>
                </a:lnTo>
                <a:lnTo>
                  <a:pt x="62981" y="40897"/>
                </a:lnTo>
                <a:lnTo>
                  <a:pt x="63701" y="36648"/>
                </a:lnTo>
                <a:lnTo>
                  <a:pt x="63731" y="22838"/>
                </a:lnTo>
                <a:lnTo>
                  <a:pt x="61032" y="15225"/>
                </a:lnTo>
                <a:lnTo>
                  <a:pt x="57856" y="11684"/>
                </a:lnTo>
                <a:close/>
              </a:path>
              <a:path w="414020" h="137794">
                <a:moveTo>
                  <a:pt x="42887" y="0"/>
                </a:moveTo>
                <a:lnTo>
                  <a:pt x="24442" y="0"/>
                </a:lnTo>
                <a:lnTo>
                  <a:pt x="17095" y="2832"/>
                </a:lnTo>
                <a:lnTo>
                  <a:pt x="2249" y="33107"/>
                </a:lnTo>
                <a:lnTo>
                  <a:pt x="14395" y="34523"/>
                </a:lnTo>
                <a:lnTo>
                  <a:pt x="14545" y="27264"/>
                </a:lnTo>
                <a:lnTo>
                  <a:pt x="16195" y="21776"/>
                </a:lnTo>
                <a:lnTo>
                  <a:pt x="23093" y="13632"/>
                </a:lnTo>
                <a:lnTo>
                  <a:pt x="27591" y="11684"/>
                </a:lnTo>
                <a:lnTo>
                  <a:pt x="57856" y="11684"/>
                </a:lnTo>
                <a:lnTo>
                  <a:pt x="50235" y="3186"/>
                </a:lnTo>
                <a:lnTo>
                  <a:pt x="42887" y="0"/>
                </a:lnTo>
                <a:close/>
              </a:path>
              <a:path w="414020" h="137794">
                <a:moveTo>
                  <a:pt x="130161" y="87282"/>
                </a:moveTo>
                <a:lnTo>
                  <a:pt x="118165" y="87282"/>
                </a:lnTo>
                <a:lnTo>
                  <a:pt x="118165" y="114547"/>
                </a:lnTo>
                <a:lnTo>
                  <a:pt x="130161" y="114547"/>
                </a:lnTo>
                <a:lnTo>
                  <a:pt x="130161" y="87282"/>
                </a:lnTo>
                <a:close/>
              </a:path>
              <a:path w="414020" h="137794">
                <a:moveTo>
                  <a:pt x="130161" y="531"/>
                </a:moveTo>
                <a:lnTo>
                  <a:pt x="120564" y="531"/>
                </a:lnTo>
                <a:lnTo>
                  <a:pt x="76327" y="74358"/>
                </a:lnTo>
                <a:lnTo>
                  <a:pt x="76327" y="87282"/>
                </a:lnTo>
                <a:lnTo>
                  <a:pt x="143208" y="87282"/>
                </a:lnTo>
                <a:lnTo>
                  <a:pt x="143208" y="74358"/>
                </a:lnTo>
                <a:lnTo>
                  <a:pt x="88024" y="74358"/>
                </a:lnTo>
                <a:lnTo>
                  <a:pt x="118165" y="23192"/>
                </a:lnTo>
                <a:lnTo>
                  <a:pt x="130161" y="23192"/>
                </a:lnTo>
                <a:lnTo>
                  <a:pt x="130161" y="531"/>
                </a:lnTo>
                <a:close/>
              </a:path>
              <a:path w="414020" h="137794">
                <a:moveTo>
                  <a:pt x="130161" y="23192"/>
                </a:moveTo>
                <a:lnTo>
                  <a:pt x="118165" y="23192"/>
                </a:lnTo>
                <a:lnTo>
                  <a:pt x="118165" y="74358"/>
                </a:lnTo>
                <a:lnTo>
                  <a:pt x="130161" y="74358"/>
                </a:lnTo>
                <a:lnTo>
                  <a:pt x="130161" y="23192"/>
                </a:lnTo>
                <a:close/>
              </a:path>
              <a:path w="414020" h="137794">
                <a:moveTo>
                  <a:pt x="178897" y="98613"/>
                </a:moveTo>
                <a:lnTo>
                  <a:pt x="165251" y="98613"/>
                </a:lnTo>
                <a:lnTo>
                  <a:pt x="165251" y="114547"/>
                </a:lnTo>
                <a:lnTo>
                  <a:pt x="172149" y="114547"/>
                </a:lnTo>
                <a:lnTo>
                  <a:pt x="171999" y="119327"/>
                </a:lnTo>
                <a:lnTo>
                  <a:pt x="164651" y="131189"/>
                </a:lnTo>
                <a:lnTo>
                  <a:pt x="167950" y="137208"/>
                </a:lnTo>
                <a:lnTo>
                  <a:pt x="178897" y="120389"/>
                </a:lnTo>
                <a:lnTo>
                  <a:pt x="178897" y="98613"/>
                </a:lnTo>
                <a:close/>
              </a:path>
              <a:path w="414020" h="137794">
                <a:moveTo>
                  <a:pt x="249050" y="11684"/>
                </a:moveTo>
                <a:lnTo>
                  <a:pt x="229882" y="11684"/>
                </a:lnTo>
                <a:lnTo>
                  <a:pt x="234381" y="13632"/>
                </a:lnTo>
                <a:lnTo>
                  <a:pt x="241129" y="21245"/>
                </a:lnTo>
                <a:lnTo>
                  <a:pt x="242655" y="25502"/>
                </a:lnTo>
                <a:lnTo>
                  <a:pt x="242779" y="36648"/>
                </a:lnTo>
                <a:lnTo>
                  <a:pt x="240979" y="42313"/>
                </a:lnTo>
                <a:lnTo>
                  <a:pt x="215936" y="72410"/>
                </a:lnTo>
                <a:lnTo>
                  <a:pt x="209188" y="78961"/>
                </a:lnTo>
                <a:lnTo>
                  <a:pt x="203940" y="84803"/>
                </a:lnTo>
                <a:lnTo>
                  <a:pt x="191194" y="111360"/>
                </a:lnTo>
                <a:lnTo>
                  <a:pt x="191194" y="114547"/>
                </a:lnTo>
                <a:lnTo>
                  <a:pt x="255075" y="114547"/>
                </a:lnTo>
                <a:lnTo>
                  <a:pt x="255075" y="101091"/>
                </a:lnTo>
                <a:lnTo>
                  <a:pt x="207689" y="101091"/>
                </a:lnTo>
                <a:lnTo>
                  <a:pt x="208888" y="98613"/>
                </a:lnTo>
                <a:lnTo>
                  <a:pt x="212637" y="93479"/>
                </a:lnTo>
                <a:lnTo>
                  <a:pt x="214737" y="91000"/>
                </a:lnTo>
                <a:lnTo>
                  <a:pt x="219385" y="86220"/>
                </a:lnTo>
                <a:lnTo>
                  <a:pt x="232371" y="73124"/>
                </a:lnTo>
                <a:lnTo>
                  <a:pt x="237380" y="67807"/>
                </a:lnTo>
                <a:lnTo>
                  <a:pt x="252526" y="45146"/>
                </a:lnTo>
                <a:lnTo>
                  <a:pt x="254175" y="40897"/>
                </a:lnTo>
                <a:lnTo>
                  <a:pt x="254895" y="36648"/>
                </a:lnTo>
                <a:lnTo>
                  <a:pt x="254925" y="22838"/>
                </a:lnTo>
                <a:lnTo>
                  <a:pt x="252226" y="15225"/>
                </a:lnTo>
                <a:lnTo>
                  <a:pt x="249050" y="11684"/>
                </a:lnTo>
                <a:close/>
              </a:path>
              <a:path w="414020" h="137794">
                <a:moveTo>
                  <a:pt x="234081" y="0"/>
                </a:moveTo>
                <a:lnTo>
                  <a:pt x="215637" y="0"/>
                </a:lnTo>
                <a:lnTo>
                  <a:pt x="208289" y="2832"/>
                </a:lnTo>
                <a:lnTo>
                  <a:pt x="193443" y="33107"/>
                </a:lnTo>
                <a:lnTo>
                  <a:pt x="205589" y="34523"/>
                </a:lnTo>
                <a:lnTo>
                  <a:pt x="205739" y="27264"/>
                </a:lnTo>
                <a:lnTo>
                  <a:pt x="207389" y="21776"/>
                </a:lnTo>
                <a:lnTo>
                  <a:pt x="214287" y="13632"/>
                </a:lnTo>
                <a:lnTo>
                  <a:pt x="218786" y="11684"/>
                </a:lnTo>
                <a:lnTo>
                  <a:pt x="249050" y="11684"/>
                </a:lnTo>
                <a:lnTo>
                  <a:pt x="241429" y="3186"/>
                </a:lnTo>
                <a:lnTo>
                  <a:pt x="234081" y="0"/>
                </a:lnTo>
                <a:close/>
              </a:path>
              <a:path w="414020" h="137794">
                <a:moveTo>
                  <a:pt x="316107" y="25317"/>
                </a:moveTo>
                <a:lnTo>
                  <a:pt x="304261" y="25317"/>
                </a:lnTo>
                <a:lnTo>
                  <a:pt x="304261" y="114547"/>
                </a:lnTo>
                <a:lnTo>
                  <a:pt x="316107" y="114547"/>
                </a:lnTo>
                <a:lnTo>
                  <a:pt x="316107" y="25317"/>
                </a:lnTo>
                <a:close/>
              </a:path>
              <a:path w="414020" h="137794">
                <a:moveTo>
                  <a:pt x="316107" y="0"/>
                </a:moveTo>
                <a:lnTo>
                  <a:pt x="308609" y="0"/>
                </a:lnTo>
                <a:lnTo>
                  <a:pt x="306360" y="5134"/>
                </a:lnTo>
                <a:lnTo>
                  <a:pt x="302911" y="10091"/>
                </a:lnTo>
                <a:lnTo>
                  <a:pt x="297962" y="15402"/>
                </a:lnTo>
                <a:lnTo>
                  <a:pt x="292864" y="20537"/>
                </a:lnTo>
                <a:lnTo>
                  <a:pt x="287166" y="24963"/>
                </a:lnTo>
                <a:lnTo>
                  <a:pt x="280568" y="28681"/>
                </a:lnTo>
                <a:lnTo>
                  <a:pt x="280568" y="42136"/>
                </a:lnTo>
                <a:lnTo>
                  <a:pt x="304261" y="25317"/>
                </a:lnTo>
                <a:lnTo>
                  <a:pt x="316107" y="25317"/>
                </a:lnTo>
                <a:lnTo>
                  <a:pt x="316107" y="0"/>
                </a:lnTo>
                <a:close/>
              </a:path>
              <a:path w="414020" h="137794">
                <a:moveTo>
                  <a:pt x="391835" y="0"/>
                </a:moveTo>
                <a:lnTo>
                  <a:pt x="384337" y="0"/>
                </a:lnTo>
                <a:lnTo>
                  <a:pt x="377083" y="827"/>
                </a:lnTo>
                <a:lnTo>
                  <a:pt x="352284" y="32664"/>
                </a:lnTo>
                <a:lnTo>
                  <a:pt x="349757" y="59840"/>
                </a:lnTo>
                <a:lnTo>
                  <a:pt x="349761" y="62806"/>
                </a:lnTo>
                <a:lnTo>
                  <a:pt x="358995" y="103570"/>
                </a:lnTo>
                <a:lnTo>
                  <a:pt x="383288" y="116494"/>
                </a:lnTo>
                <a:lnTo>
                  <a:pt x="388986" y="116494"/>
                </a:lnTo>
                <a:lnTo>
                  <a:pt x="394084" y="114901"/>
                </a:lnTo>
                <a:lnTo>
                  <a:pt x="398733" y="111537"/>
                </a:lnTo>
                <a:lnTo>
                  <a:pt x="403232" y="108350"/>
                </a:lnTo>
                <a:lnTo>
                  <a:pt x="405764" y="104986"/>
                </a:lnTo>
                <a:lnTo>
                  <a:pt x="379539" y="104986"/>
                </a:lnTo>
                <a:lnTo>
                  <a:pt x="376240" y="103924"/>
                </a:lnTo>
                <a:lnTo>
                  <a:pt x="363343" y="82502"/>
                </a:lnTo>
                <a:lnTo>
                  <a:pt x="363343" y="70286"/>
                </a:lnTo>
                <a:lnTo>
                  <a:pt x="365143" y="64443"/>
                </a:lnTo>
                <a:lnTo>
                  <a:pt x="372208" y="55768"/>
                </a:lnTo>
                <a:lnTo>
                  <a:pt x="361394" y="55768"/>
                </a:lnTo>
                <a:lnTo>
                  <a:pt x="369941" y="18589"/>
                </a:lnTo>
                <a:lnTo>
                  <a:pt x="379839" y="11507"/>
                </a:lnTo>
                <a:lnTo>
                  <a:pt x="406683" y="11507"/>
                </a:lnTo>
                <a:lnTo>
                  <a:pt x="398133" y="2655"/>
                </a:lnTo>
                <a:lnTo>
                  <a:pt x="391835" y="0"/>
                </a:lnTo>
                <a:close/>
              </a:path>
              <a:path w="414020" h="137794">
                <a:moveTo>
                  <a:pt x="406337" y="52936"/>
                </a:moveTo>
                <a:lnTo>
                  <a:pt x="387936" y="52936"/>
                </a:lnTo>
                <a:lnTo>
                  <a:pt x="392435" y="55237"/>
                </a:lnTo>
                <a:lnTo>
                  <a:pt x="396034" y="59840"/>
                </a:lnTo>
                <a:lnTo>
                  <a:pt x="399483" y="64443"/>
                </a:lnTo>
                <a:lnTo>
                  <a:pt x="401179" y="70286"/>
                </a:lnTo>
                <a:lnTo>
                  <a:pt x="401182" y="87105"/>
                </a:lnTo>
                <a:lnTo>
                  <a:pt x="399483" y="93124"/>
                </a:lnTo>
                <a:lnTo>
                  <a:pt x="392285" y="102685"/>
                </a:lnTo>
                <a:lnTo>
                  <a:pt x="387936" y="104986"/>
                </a:lnTo>
                <a:lnTo>
                  <a:pt x="405764" y="104986"/>
                </a:lnTo>
                <a:lnTo>
                  <a:pt x="406831" y="103570"/>
                </a:lnTo>
                <a:lnTo>
                  <a:pt x="409530" y="97551"/>
                </a:lnTo>
                <a:lnTo>
                  <a:pt x="412079" y="91354"/>
                </a:lnTo>
                <a:lnTo>
                  <a:pt x="413429" y="84626"/>
                </a:lnTo>
                <a:lnTo>
                  <a:pt x="413429" y="77545"/>
                </a:lnTo>
                <a:lnTo>
                  <a:pt x="412918" y="69810"/>
                </a:lnTo>
                <a:lnTo>
                  <a:pt x="411367" y="62806"/>
                </a:lnTo>
                <a:lnTo>
                  <a:pt x="408747" y="56532"/>
                </a:lnTo>
                <a:lnTo>
                  <a:pt x="406337" y="52936"/>
                </a:lnTo>
                <a:close/>
              </a:path>
              <a:path w="414020" h="137794">
                <a:moveTo>
                  <a:pt x="392885" y="40542"/>
                </a:moveTo>
                <a:lnTo>
                  <a:pt x="380438" y="40542"/>
                </a:lnTo>
                <a:lnTo>
                  <a:pt x="376090" y="41782"/>
                </a:lnTo>
                <a:lnTo>
                  <a:pt x="367692" y="46739"/>
                </a:lnTo>
                <a:lnTo>
                  <a:pt x="364243" y="50634"/>
                </a:lnTo>
                <a:lnTo>
                  <a:pt x="361394" y="55768"/>
                </a:lnTo>
                <a:lnTo>
                  <a:pt x="372208" y="55768"/>
                </a:lnTo>
                <a:lnTo>
                  <a:pt x="372641" y="55237"/>
                </a:lnTo>
                <a:lnTo>
                  <a:pt x="377139" y="52936"/>
                </a:lnTo>
                <a:lnTo>
                  <a:pt x="406337" y="52936"/>
                </a:lnTo>
                <a:lnTo>
                  <a:pt x="405031" y="50988"/>
                </a:lnTo>
                <a:lnTo>
                  <a:pt x="399483" y="44083"/>
                </a:lnTo>
                <a:lnTo>
                  <a:pt x="392885" y="40542"/>
                </a:lnTo>
                <a:close/>
              </a:path>
              <a:path w="414020" h="137794">
                <a:moveTo>
                  <a:pt x="406683" y="11507"/>
                </a:moveTo>
                <a:lnTo>
                  <a:pt x="388236" y="11507"/>
                </a:lnTo>
                <a:lnTo>
                  <a:pt x="392285" y="13455"/>
                </a:lnTo>
                <a:lnTo>
                  <a:pt x="395584" y="17527"/>
                </a:lnTo>
                <a:lnTo>
                  <a:pt x="397383" y="20005"/>
                </a:lnTo>
                <a:lnTo>
                  <a:pt x="398883" y="24077"/>
                </a:lnTo>
                <a:lnTo>
                  <a:pt x="399933" y="29566"/>
                </a:lnTo>
                <a:lnTo>
                  <a:pt x="411629" y="28504"/>
                </a:lnTo>
                <a:lnTo>
                  <a:pt x="410730" y="19651"/>
                </a:lnTo>
                <a:lnTo>
                  <a:pt x="407880" y="12747"/>
                </a:lnTo>
                <a:lnTo>
                  <a:pt x="406683" y="11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6783" y="2166295"/>
            <a:ext cx="248477" cy="137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1742" y="2166295"/>
            <a:ext cx="35560" cy="114935"/>
          </a:xfrm>
          <a:custGeom>
            <a:avLst/>
            <a:gdLst/>
            <a:ahLst/>
            <a:cxnLst/>
            <a:rect l="l" t="t" r="r" b="b"/>
            <a:pathLst>
              <a:path w="35560" h="114935">
                <a:moveTo>
                  <a:pt x="35539" y="25317"/>
                </a:moveTo>
                <a:lnTo>
                  <a:pt x="23693" y="25317"/>
                </a:lnTo>
                <a:lnTo>
                  <a:pt x="23693" y="114547"/>
                </a:lnTo>
                <a:lnTo>
                  <a:pt x="35539" y="114547"/>
                </a:lnTo>
                <a:lnTo>
                  <a:pt x="35539" y="25317"/>
                </a:lnTo>
                <a:close/>
              </a:path>
              <a:path w="35560" h="114935">
                <a:moveTo>
                  <a:pt x="35539" y="0"/>
                </a:moveTo>
                <a:lnTo>
                  <a:pt x="28041" y="0"/>
                </a:lnTo>
                <a:lnTo>
                  <a:pt x="25792" y="5134"/>
                </a:lnTo>
                <a:lnTo>
                  <a:pt x="22343" y="10091"/>
                </a:lnTo>
                <a:lnTo>
                  <a:pt x="17394" y="15402"/>
                </a:lnTo>
                <a:lnTo>
                  <a:pt x="12296" y="20537"/>
                </a:lnTo>
                <a:lnTo>
                  <a:pt x="6598" y="24963"/>
                </a:lnTo>
                <a:lnTo>
                  <a:pt x="0" y="28681"/>
                </a:lnTo>
                <a:lnTo>
                  <a:pt x="0" y="42136"/>
                </a:lnTo>
                <a:lnTo>
                  <a:pt x="23693" y="25317"/>
                </a:lnTo>
                <a:lnTo>
                  <a:pt x="35539" y="25317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3938" y="2166295"/>
            <a:ext cx="413384" cy="137795"/>
          </a:xfrm>
          <a:custGeom>
            <a:avLst/>
            <a:gdLst/>
            <a:ahLst/>
            <a:cxnLst/>
            <a:rect l="l" t="t" r="r" b="b"/>
            <a:pathLst>
              <a:path w="413385" h="137794">
                <a:moveTo>
                  <a:pt x="57856" y="11684"/>
                </a:moveTo>
                <a:lnTo>
                  <a:pt x="38688" y="11684"/>
                </a:lnTo>
                <a:lnTo>
                  <a:pt x="43187" y="13632"/>
                </a:lnTo>
                <a:lnTo>
                  <a:pt x="49935" y="21245"/>
                </a:lnTo>
                <a:lnTo>
                  <a:pt x="51461" y="25502"/>
                </a:lnTo>
                <a:lnTo>
                  <a:pt x="51584" y="36648"/>
                </a:lnTo>
                <a:lnTo>
                  <a:pt x="49785" y="42313"/>
                </a:lnTo>
                <a:lnTo>
                  <a:pt x="24742" y="72410"/>
                </a:lnTo>
                <a:lnTo>
                  <a:pt x="17994" y="78961"/>
                </a:lnTo>
                <a:lnTo>
                  <a:pt x="12746" y="84803"/>
                </a:lnTo>
                <a:lnTo>
                  <a:pt x="0" y="111360"/>
                </a:lnTo>
                <a:lnTo>
                  <a:pt x="0" y="114547"/>
                </a:lnTo>
                <a:lnTo>
                  <a:pt x="63881" y="114547"/>
                </a:lnTo>
                <a:lnTo>
                  <a:pt x="63881" y="101091"/>
                </a:lnTo>
                <a:lnTo>
                  <a:pt x="16495" y="101091"/>
                </a:lnTo>
                <a:lnTo>
                  <a:pt x="17694" y="98613"/>
                </a:lnTo>
                <a:lnTo>
                  <a:pt x="21443" y="93479"/>
                </a:lnTo>
                <a:lnTo>
                  <a:pt x="23543" y="91000"/>
                </a:lnTo>
                <a:lnTo>
                  <a:pt x="28191" y="86220"/>
                </a:lnTo>
                <a:lnTo>
                  <a:pt x="41177" y="73124"/>
                </a:lnTo>
                <a:lnTo>
                  <a:pt x="46186" y="67807"/>
                </a:lnTo>
                <a:lnTo>
                  <a:pt x="61332" y="45146"/>
                </a:lnTo>
                <a:lnTo>
                  <a:pt x="62981" y="40897"/>
                </a:lnTo>
                <a:lnTo>
                  <a:pt x="63701" y="36648"/>
                </a:lnTo>
                <a:lnTo>
                  <a:pt x="63731" y="22838"/>
                </a:lnTo>
                <a:lnTo>
                  <a:pt x="61032" y="15225"/>
                </a:lnTo>
                <a:lnTo>
                  <a:pt x="57856" y="11684"/>
                </a:lnTo>
                <a:close/>
              </a:path>
              <a:path w="413385" h="137794">
                <a:moveTo>
                  <a:pt x="42887" y="0"/>
                </a:moveTo>
                <a:lnTo>
                  <a:pt x="24442" y="0"/>
                </a:lnTo>
                <a:lnTo>
                  <a:pt x="17095" y="2832"/>
                </a:lnTo>
                <a:lnTo>
                  <a:pt x="2249" y="33107"/>
                </a:lnTo>
                <a:lnTo>
                  <a:pt x="14395" y="34523"/>
                </a:lnTo>
                <a:lnTo>
                  <a:pt x="14545" y="27264"/>
                </a:lnTo>
                <a:lnTo>
                  <a:pt x="16195" y="21776"/>
                </a:lnTo>
                <a:lnTo>
                  <a:pt x="23093" y="13632"/>
                </a:lnTo>
                <a:lnTo>
                  <a:pt x="27591" y="11684"/>
                </a:lnTo>
                <a:lnTo>
                  <a:pt x="57856" y="11684"/>
                </a:lnTo>
                <a:lnTo>
                  <a:pt x="50235" y="3186"/>
                </a:lnTo>
                <a:lnTo>
                  <a:pt x="42887" y="0"/>
                </a:lnTo>
                <a:close/>
              </a:path>
              <a:path w="413385" h="137794">
                <a:moveTo>
                  <a:pt x="121914" y="0"/>
                </a:moveTo>
                <a:lnTo>
                  <a:pt x="114416" y="0"/>
                </a:lnTo>
                <a:lnTo>
                  <a:pt x="107162" y="827"/>
                </a:lnTo>
                <a:lnTo>
                  <a:pt x="82363" y="32664"/>
                </a:lnTo>
                <a:lnTo>
                  <a:pt x="79836" y="59840"/>
                </a:lnTo>
                <a:lnTo>
                  <a:pt x="79840" y="62806"/>
                </a:lnTo>
                <a:lnTo>
                  <a:pt x="89073" y="103570"/>
                </a:lnTo>
                <a:lnTo>
                  <a:pt x="113366" y="116494"/>
                </a:lnTo>
                <a:lnTo>
                  <a:pt x="119065" y="116494"/>
                </a:lnTo>
                <a:lnTo>
                  <a:pt x="124163" y="114901"/>
                </a:lnTo>
                <a:lnTo>
                  <a:pt x="128812" y="111537"/>
                </a:lnTo>
                <a:lnTo>
                  <a:pt x="133311" y="108350"/>
                </a:lnTo>
                <a:lnTo>
                  <a:pt x="135843" y="104986"/>
                </a:lnTo>
                <a:lnTo>
                  <a:pt x="109617" y="104986"/>
                </a:lnTo>
                <a:lnTo>
                  <a:pt x="106318" y="103924"/>
                </a:lnTo>
                <a:lnTo>
                  <a:pt x="93422" y="82502"/>
                </a:lnTo>
                <a:lnTo>
                  <a:pt x="93422" y="70286"/>
                </a:lnTo>
                <a:lnTo>
                  <a:pt x="95222" y="64443"/>
                </a:lnTo>
                <a:lnTo>
                  <a:pt x="102287" y="55768"/>
                </a:lnTo>
                <a:lnTo>
                  <a:pt x="91473" y="55768"/>
                </a:lnTo>
                <a:lnTo>
                  <a:pt x="100020" y="18589"/>
                </a:lnTo>
                <a:lnTo>
                  <a:pt x="109917" y="11507"/>
                </a:lnTo>
                <a:lnTo>
                  <a:pt x="136762" y="11507"/>
                </a:lnTo>
                <a:lnTo>
                  <a:pt x="128212" y="2655"/>
                </a:lnTo>
                <a:lnTo>
                  <a:pt x="121914" y="0"/>
                </a:lnTo>
                <a:close/>
              </a:path>
              <a:path w="413385" h="137794">
                <a:moveTo>
                  <a:pt x="136415" y="52936"/>
                </a:moveTo>
                <a:lnTo>
                  <a:pt x="118015" y="52936"/>
                </a:lnTo>
                <a:lnTo>
                  <a:pt x="122514" y="55237"/>
                </a:lnTo>
                <a:lnTo>
                  <a:pt x="126113" y="59840"/>
                </a:lnTo>
                <a:lnTo>
                  <a:pt x="129562" y="64443"/>
                </a:lnTo>
                <a:lnTo>
                  <a:pt x="131258" y="70286"/>
                </a:lnTo>
                <a:lnTo>
                  <a:pt x="131261" y="87105"/>
                </a:lnTo>
                <a:lnTo>
                  <a:pt x="129562" y="93124"/>
                </a:lnTo>
                <a:lnTo>
                  <a:pt x="122364" y="102685"/>
                </a:lnTo>
                <a:lnTo>
                  <a:pt x="118015" y="104986"/>
                </a:lnTo>
                <a:lnTo>
                  <a:pt x="135843" y="104986"/>
                </a:lnTo>
                <a:lnTo>
                  <a:pt x="136910" y="103570"/>
                </a:lnTo>
                <a:lnTo>
                  <a:pt x="139609" y="97551"/>
                </a:lnTo>
                <a:lnTo>
                  <a:pt x="142158" y="91354"/>
                </a:lnTo>
                <a:lnTo>
                  <a:pt x="143508" y="84626"/>
                </a:lnTo>
                <a:lnTo>
                  <a:pt x="143508" y="77545"/>
                </a:lnTo>
                <a:lnTo>
                  <a:pt x="142997" y="69810"/>
                </a:lnTo>
                <a:lnTo>
                  <a:pt x="141446" y="62806"/>
                </a:lnTo>
                <a:lnTo>
                  <a:pt x="138826" y="56532"/>
                </a:lnTo>
                <a:lnTo>
                  <a:pt x="136415" y="52936"/>
                </a:lnTo>
                <a:close/>
              </a:path>
              <a:path w="413385" h="137794">
                <a:moveTo>
                  <a:pt x="122964" y="40542"/>
                </a:moveTo>
                <a:lnTo>
                  <a:pt x="110517" y="40542"/>
                </a:lnTo>
                <a:lnTo>
                  <a:pt x="106168" y="41782"/>
                </a:lnTo>
                <a:lnTo>
                  <a:pt x="97771" y="46739"/>
                </a:lnTo>
                <a:lnTo>
                  <a:pt x="94322" y="50634"/>
                </a:lnTo>
                <a:lnTo>
                  <a:pt x="91473" y="55768"/>
                </a:lnTo>
                <a:lnTo>
                  <a:pt x="102287" y="55768"/>
                </a:lnTo>
                <a:lnTo>
                  <a:pt x="102720" y="55237"/>
                </a:lnTo>
                <a:lnTo>
                  <a:pt x="107218" y="52936"/>
                </a:lnTo>
                <a:lnTo>
                  <a:pt x="136415" y="52936"/>
                </a:lnTo>
                <a:lnTo>
                  <a:pt x="135110" y="50988"/>
                </a:lnTo>
                <a:lnTo>
                  <a:pt x="129562" y="44083"/>
                </a:lnTo>
                <a:lnTo>
                  <a:pt x="122964" y="40542"/>
                </a:lnTo>
                <a:close/>
              </a:path>
              <a:path w="413385" h="137794">
                <a:moveTo>
                  <a:pt x="136762" y="11507"/>
                </a:moveTo>
                <a:lnTo>
                  <a:pt x="118315" y="11507"/>
                </a:lnTo>
                <a:lnTo>
                  <a:pt x="122364" y="13455"/>
                </a:lnTo>
                <a:lnTo>
                  <a:pt x="125663" y="17527"/>
                </a:lnTo>
                <a:lnTo>
                  <a:pt x="127462" y="20005"/>
                </a:lnTo>
                <a:lnTo>
                  <a:pt x="128962" y="24077"/>
                </a:lnTo>
                <a:lnTo>
                  <a:pt x="130012" y="29566"/>
                </a:lnTo>
                <a:lnTo>
                  <a:pt x="141708" y="28504"/>
                </a:lnTo>
                <a:lnTo>
                  <a:pt x="140808" y="19651"/>
                </a:lnTo>
                <a:lnTo>
                  <a:pt x="137959" y="12747"/>
                </a:lnTo>
                <a:lnTo>
                  <a:pt x="136762" y="11507"/>
                </a:lnTo>
                <a:close/>
              </a:path>
              <a:path w="413385" h="137794">
                <a:moveTo>
                  <a:pt x="178897" y="98613"/>
                </a:moveTo>
                <a:lnTo>
                  <a:pt x="165251" y="98613"/>
                </a:lnTo>
                <a:lnTo>
                  <a:pt x="165251" y="114547"/>
                </a:lnTo>
                <a:lnTo>
                  <a:pt x="172149" y="114547"/>
                </a:lnTo>
                <a:lnTo>
                  <a:pt x="171999" y="119327"/>
                </a:lnTo>
                <a:lnTo>
                  <a:pt x="164651" y="131189"/>
                </a:lnTo>
                <a:lnTo>
                  <a:pt x="167950" y="137208"/>
                </a:lnTo>
                <a:lnTo>
                  <a:pt x="178897" y="120389"/>
                </a:lnTo>
                <a:lnTo>
                  <a:pt x="178897" y="98613"/>
                </a:lnTo>
                <a:close/>
              </a:path>
              <a:path w="413385" h="137794">
                <a:moveTo>
                  <a:pt x="255975" y="1947"/>
                </a:moveTo>
                <a:lnTo>
                  <a:pt x="193443" y="1947"/>
                </a:lnTo>
                <a:lnTo>
                  <a:pt x="193443" y="15402"/>
                </a:lnTo>
                <a:lnTo>
                  <a:pt x="240829" y="15402"/>
                </a:lnTo>
                <a:lnTo>
                  <a:pt x="236387" y="21870"/>
                </a:lnTo>
                <a:lnTo>
                  <a:pt x="216686" y="63248"/>
                </a:lnTo>
                <a:lnTo>
                  <a:pt x="207305" y="107515"/>
                </a:lnTo>
                <a:lnTo>
                  <a:pt x="206939" y="114547"/>
                </a:lnTo>
                <a:lnTo>
                  <a:pt x="219235" y="114547"/>
                </a:lnTo>
                <a:lnTo>
                  <a:pt x="219856" y="106215"/>
                </a:lnTo>
                <a:lnTo>
                  <a:pt x="220829" y="98214"/>
                </a:lnTo>
                <a:lnTo>
                  <a:pt x="233584" y="53384"/>
                </a:lnTo>
                <a:lnTo>
                  <a:pt x="251453" y="19231"/>
                </a:lnTo>
                <a:lnTo>
                  <a:pt x="255975" y="12924"/>
                </a:lnTo>
                <a:lnTo>
                  <a:pt x="255975" y="1947"/>
                </a:lnTo>
                <a:close/>
              </a:path>
              <a:path w="413385" h="137794">
                <a:moveTo>
                  <a:pt x="283867" y="83564"/>
                </a:moveTo>
                <a:lnTo>
                  <a:pt x="271420" y="84803"/>
                </a:lnTo>
                <a:lnTo>
                  <a:pt x="272320" y="94187"/>
                </a:lnTo>
                <a:lnTo>
                  <a:pt x="275469" y="101977"/>
                </a:lnTo>
                <a:lnTo>
                  <a:pt x="281017" y="107819"/>
                </a:lnTo>
                <a:lnTo>
                  <a:pt x="286566" y="113484"/>
                </a:lnTo>
                <a:lnTo>
                  <a:pt x="293764" y="116494"/>
                </a:lnTo>
                <a:lnTo>
                  <a:pt x="302611" y="116494"/>
                </a:lnTo>
                <a:lnTo>
                  <a:pt x="310175" y="115634"/>
                </a:lnTo>
                <a:lnTo>
                  <a:pt x="316894" y="113064"/>
                </a:lnTo>
                <a:lnTo>
                  <a:pt x="322771" y="108801"/>
                </a:lnTo>
                <a:lnTo>
                  <a:pt x="326003" y="104986"/>
                </a:lnTo>
                <a:lnTo>
                  <a:pt x="297813" y="104986"/>
                </a:lnTo>
                <a:lnTo>
                  <a:pt x="293764" y="103216"/>
                </a:lnTo>
                <a:lnTo>
                  <a:pt x="290315" y="99675"/>
                </a:lnTo>
                <a:lnTo>
                  <a:pt x="287016" y="96134"/>
                </a:lnTo>
                <a:lnTo>
                  <a:pt x="284916" y="90646"/>
                </a:lnTo>
                <a:lnTo>
                  <a:pt x="283867" y="83564"/>
                </a:lnTo>
                <a:close/>
              </a:path>
              <a:path w="413385" h="137794">
                <a:moveTo>
                  <a:pt x="328189" y="51342"/>
                </a:moveTo>
                <a:lnTo>
                  <a:pt x="308459" y="51342"/>
                </a:lnTo>
                <a:lnTo>
                  <a:pt x="313408" y="53644"/>
                </a:lnTo>
                <a:lnTo>
                  <a:pt x="317307" y="58247"/>
                </a:lnTo>
                <a:lnTo>
                  <a:pt x="321056" y="62850"/>
                </a:lnTo>
                <a:lnTo>
                  <a:pt x="323005" y="69224"/>
                </a:lnTo>
                <a:lnTo>
                  <a:pt x="323005" y="85512"/>
                </a:lnTo>
                <a:lnTo>
                  <a:pt x="320906" y="92239"/>
                </a:lnTo>
                <a:lnTo>
                  <a:pt x="317007" y="97374"/>
                </a:lnTo>
                <a:lnTo>
                  <a:pt x="312958" y="102508"/>
                </a:lnTo>
                <a:lnTo>
                  <a:pt x="308160" y="104986"/>
                </a:lnTo>
                <a:lnTo>
                  <a:pt x="326003" y="104986"/>
                </a:lnTo>
                <a:lnTo>
                  <a:pt x="335452" y="75951"/>
                </a:lnTo>
                <a:lnTo>
                  <a:pt x="334894" y="68189"/>
                </a:lnTo>
                <a:lnTo>
                  <a:pt x="333240" y="61124"/>
                </a:lnTo>
                <a:lnTo>
                  <a:pt x="330517" y="54789"/>
                </a:lnTo>
                <a:lnTo>
                  <a:pt x="328189" y="51342"/>
                </a:lnTo>
                <a:close/>
              </a:path>
              <a:path w="413385" h="137794">
                <a:moveTo>
                  <a:pt x="331103" y="2124"/>
                </a:moveTo>
                <a:lnTo>
                  <a:pt x="282817" y="2124"/>
                </a:lnTo>
                <a:lnTo>
                  <a:pt x="273520" y="60725"/>
                </a:lnTo>
                <a:lnTo>
                  <a:pt x="284616" y="62319"/>
                </a:lnTo>
                <a:lnTo>
                  <a:pt x="286416" y="59132"/>
                </a:lnTo>
                <a:lnTo>
                  <a:pt x="288815" y="56476"/>
                </a:lnTo>
                <a:lnTo>
                  <a:pt x="291964" y="54352"/>
                </a:lnTo>
                <a:lnTo>
                  <a:pt x="294963" y="52404"/>
                </a:lnTo>
                <a:lnTo>
                  <a:pt x="298412" y="51342"/>
                </a:lnTo>
                <a:lnTo>
                  <a:pt x="328189" y="51342"/>
                </a:lnTo>
                <a:lnTo>
                  <a:pt x="326754" y="49218"/>
                </a:lnTo>
                <a:lnTo>
                  <a:pt x="324205" y="46208"/>
                </a:lnTo>
                <a:lnTo>
                  <a:pt x="287316" y="46208"/>
                </a:lnTo>
                <a:lnTo>
                  <a:pt x="292414" y="15402"/>
                </a:lnTo>
                <a:lnTo>
                  <a:pt x="331103" y="15402"/>
                </a:lnTo>
                <a:lnTo>
                  <a:pt x="331103" y="2124"/>
                </a:lnTo>
                <a:close/>
              </a:path>
              <a:path w="413385" h="137794">
                <a:moveTo>
                  <a:pt x="313858" y="38949"/>
                </a:moveTo>
                <a:lnTo>
                  <a:pt x="299012" y="38949"/>
                </a:lnTo>
                <a:lnTo>
                  <a:pt x="293014" y="41251"/>
                </a:lnTo>
                <a:lnTo>
                  <a:pt x="287316" y="46208"/>
                </a:lnTo>
                <a:lnTo>
                  <a:pt x="324205" y="46208"/>
                </a:lnTo>
                <a:lnTo>
                  <a:pt x="320906" y="42313"/>
                </a:lnTo>
                <a:lnTo>
                  <a:pt x="313858" y="38949"/>
                </a:lnTo>
                <a:close/>
              </a:path>
              <a:path w="413385" h="137794">
                <a:moveTo>
                  <a:pt x="386737" y="0"/>
                </a:moveTo>
                <a:lnTo>
                  <a:pt x="374590" y="0"/>
                </a:lnTo>
                <a:lnTo>
                  <a:pt x="368742" y="2301"/>
                </a:lnTo>
                <a:lnTo>
                  <a:pt x="351047" y="40056"/>
                </a:lnTo>
                <a:lnTo>
                  <a:pt x="350147" y="58424"/>
                </a:lnTo>
                <a:lnTo>
                  <a:pt x="350740" y="73362"/>
                </a:lnTo>
                <a:lnTo>
                  <a:pt x="364993" y="112599"/>
                </a:lnTo>
                <a:lnTo>
                  <a:pt x="372341" y="116494"/>
                </a:lnTo>
                <a:lnTo>
                  <a:pt x="388836" y="116494"/>
                </a:lnTo>
                <a:lnTo>
                  <a:pt x="394684" y="114193"/>
                </a:lnTo>
                <a:lnTo>
                  <a:pt x="399333" y="109767"/>
                </a:lnTo>
                <a:lnTo>
                  <a:pt x="403982" y="105163"/>
                </a:lnTo>
                <a:lnTo>
                  <a:pt x="404080" y="104986"/>
                </a:lnTo>
                <a:lnTo>
                  <a:pt x="376240" y="104986"/>
                </a:lnTo>
                <a:lnTo>
                  <a:pt x="371741" y="101977"/>
                </a:lnTo>
                <a:lnTo>
                  <a:pt x="362294" y="58424"/>
                </a:lnTo>
                <a:lnTo>
                  <a:pt x="362685" y="45447"/>
                </a:lnTo>
                <a:lnTo>
                  <a:pt x="376090" y="11684"/>
                </a:lnTo>
                <a:lnTo>
                  <a:pt x="403462" y="11684"/>
                </a:lnTo>
                <a:lnTo>
                  <a:pt x="402482" y="9914"/>
                </a:lnTo>
                <a:lnTo>
                  <a:pt x="399183" y="6373"/>
                </a:lnTo>
                <a:lnTo>
                  <a:pt x="395284" y="3894"/>
                </a:lnTo>
                <a:lnTo>
                  <a:pt x="391385" y="1239"/>
                </a:lnTo>
                <a:lnTo>
                  <a:pt x="386737" y="0"/>
                </a:lnTo>
                <a:close/>
              </a:path>
              <a:path w="413385" h="137794">
                <a:moveTo>
                  <a:pt x="403462" y="11684"/>
                </a:moveTo>
                <a:lnTo>
                  <a:pt x="387036" y="11684"/>
                </a:lnTo>
                <a:lnTo>
                  <a:pt x="391685" y="14694"/>
                </a:lnTo>
                <a:lnTo>
                  <a:pt x="395434" y="20891"/>
                </a:lnTo>
                <a:lnTo>
                  <a:pt x="397883" y="26730"/>
                </a:lnTo>
                <a:lnTo>
                  <a:pt x="399614" y="34943"/>
                </a:lnTo>
                <a:lnTo>
                  <a:pt x="400636" y="45447"/>
                </a:lnTo>
                <a:lnTo>
                  <a:pt x="400982" y="58424"/>
                </a:lnTo>
                <a:lnTo>
                  <a:pt x="400643" y="71232"/>
                </a:lnTo>
                <a:lnTo>
                  <a:pt x="387186" y="104986"/>
                </a:lnTo>
                <a:lnTo>
                  <a:pt x="404080" y="104986"/>
                </a:lnTo>
                <a:lnTo>
                  <a:pt x="413129" y="58424"/>
                </a:lnTo>
                <a:lnTo>
                  <a:pt x="412991" y="50357"/>
                </a:lnTo>
                <a:lnTo>
                  <a:pt x="407580" y="19120"/>
                </a:lnTo>
                <a:lnTo>
                  <a:pt x="403462" y="11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0564" y="2164702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38963" y="7966"/>
                </a:moveTo>
                <a:lnTo>
                  <a:pt x="25192" y="7966"/>
                </a:lnTo>
                <a:lnTo>
                  <a:pt x="28191" y="8852"/>
                </a:lnTo>
                <a:lnTo>
                  <a:pt x="30291" y="10976"/>
                </a:lnTo>
                <a:lnTo>
                  <a:pt x="31790" y="12570"/>
                </a:lnTo>
                <a:lnTo>
                  <a:pt x="32540" y="15225"/>
                </a:lnTo>
                <a:lnTo>
                  <a:pt x="32540" y="19297"/>
                </a:lnTo>
                <a:lnTo>
                  <a:pt x="32390" y="20182"/>
                </a:lnTo>
                <a:lnTo>
                  <a:pt x="32390" y="21422"/>
                </a:lnTo>
                <a:lnTo>
                  <a:pt x="29391" y="22661"/>
                </a:lnTo>
                <a:lnTo>
                  <a:pt x="24742" y="23723"/>
                </a:lnTo>
                <a:lnTo>
                  <a:pt x="18294" y="24786"/>
                </a:lnTo>
                <a:lnTo>
                  <a:pt x="15145" y="25140"/>
                </a:lnTo>
                <a:lnTo>
                  <a:pt x="12746" y="25671"/>
                </a:lnTo>
                <a:lnTo>
                  <a:pt x="11246" y="26202"/>
                </a:lnTo>
                <a:lnTo>
                  <a:pt x="9147" y="26910"/>
                </a:lnTo>
                <a:lnTo>
                  <a:pt x="7197" y="27795"/>
                </a:lnTo>
                <a:lnTo>
                  <a:pt x="5548" y="29212"/>
                </a:lnTo>
                <a:lnTo>
                  <a:pt x="3898" y="30451"/>
                </a:lnTo>
                <a:lnTo>
                  <a:pt x="2549" y="32221"/>
                </a:lnTo>
                <a:lnTo>
                  <a:pt x="1499" y="34523"/>
                </a:lnTo>
                <a:lnTo>
                  <a:pt x="449" y="36648"/>
                </a:lnTo>
                <a:lnTo>
                  <a:pt x="96" y="38595"/>
                </a:lnTo>
                <a:lnTo>
                  <a:pt x="0" y="46562"/>
                </a:lnTo>
                <a:lnTo>
                  <a:pt x="1349" y="50280"/>
                </a:lnTo>
                <a:lnTo>
                  <a:pt x="6897" y="56122"/>
                </a:lnTo>
                <a:lnTo>
                  <a:pt x="10796" y="57716"/>
                </a:lnTo>
                <a:lnTo>
                  <a:pt x="19044" y="57716"/>
                </a:lnTo>
                <a:lnTo>
                  <a:pt x="21893" y="57008"/>
                </a:lnTo>
                <a:lnTo>
                  <a:pt x="27292" y="54529"/>
                </a:lnTo>
                <a:lnTo>
                  <a:pt x="30141" y="52581"/>
                </a:lnTo>
                <a:lnTo>
                  <a:pt x="32152" y="50457"/>
                </a:lnTo>
                <a:lnTo>
                  <a:pt x="14695" y="50457"/>
                </a:lnTo>
                <a:lnTo>
                  <a:pt x="12446" y="49572"/>
                </a:lnTo>
                <a:lnTo>
                  <a:pt x="10796" y="47978"/>
                </a:lnTo>
                <a:lnTo>
                  <a:pt x="9297" y="46208"/>
                </a:lnTo>
                <a:lnTo>
                  <a:pt x="8397" y="44260"/>
                </a:lnTo>
                <a:lnTo>
                  <a:pt x="8397" y="40011"/>
                </a:lnTo>
                <a:lnTo>
                  <a:pt x="19494" y="32398"/>
                </a:lnTo>
                <a:lnTo>
                  <a:pt x="25192" y="31336"/>
                </a:lnTo>
                <a:lnTo>
                  <a:pt x="29541" y="30274"/>
                </a:lnTo>
                <a:lnTo>
                  <a:pt x="32390" y="28858"/>
                </a:lnTo>
                <a:lnTo>
                  <a:pt x="40488" y="28858"/>
                </a:lnTo>
                <a:lnTo>
                  <a:pt x="40403" y="15225"/>
                </a:lnTo>
                <a:lnTo>
                  <a:pt x="40338" y="13986"/>
                </a:lnTo>
                <a:lnTo>
                  <a:pt x="39588" y="9737"/>
                </a:lnTo>
                <a:lnTo>
                  <a:pt x="38963" y="7966"/>
                </a:lnTo>
                <a:close/>
              </a:path>
              <a:path w="43179" h="57785">
                <a:moveTo>
                  <a:pt x="40904" y="49572"/>
                </a:moveTo>
                <a:lnTo>
                  <a:pt x="32990" y="49572"/>
                </a:lnTo>
                <a:lnTo>
                  <a:pt x="33290" y="52227"/>
                </a:lnTo>
                <a:lnTo>
                  <a:pt x="33740" y="54529"/>
                </a:lnTo>
                <a:lnTo>
                  <a:pt x="34639" y="56476"/>
                </a:lnTo>
                <a:lnTo>
                  <a:pt x="42887" y="56476"/>
                </a:lnTo>
                <a:lnTo>
                  <a:pt x="41987" y="54352"/>
                </a:lnTo>
                <a:lnTo>
                  <a:pt x="41237" y="52227"/>
                </a:lnTo>
                <a:lnTo>
                  <a:pt x="40904" y="49572"/>
                </a:lnTo>
                <a:close/>
              </a:path>
              <a:path w="43179" h="57785">
                <a:moveTo>
                  <a:pt x="40488" y="28858"/>
                </a:moveTo>
                <a:lnTo>
                  <a:pt x="32390" y="28858"/>
                </a:lnTo>
                <a:lnTo>
                  <a:pt x="32265" y="37179"/>
                </a:lnTo>
                <a:lnTo>
                  <a:pt x="31940" y="39480"/>
                </a:lnTo>
                <a:lnTo>
                  <a:pt x="31040" y="41428"/>
                </a:lnTo>
                <a:lnTo>
                  <a:pt x="29991" y="44260"/>
                </a:lnTo>
                <a:lnTo>
                  <a:pt x="28341" y="46385"/>
                </a:lnTo>
                <a:lnTo>
                  <a:pt x="23543" y="49572"/>
                </a:lnTo>
                <a:lnTo>
                  <a:pt x="20843" y="50457"/>
                </a:lnTo>
                <a:lnTo>
                  <a:pt x="32152" y="50457"/>
                </a:lnTo>
                <a:lnTo>
                  <a:pt x="32990" y="49572"/>
                </a:lnTo>
                <a:lnTo>
                  <a:pt x="40904" y="49572"/>
                </a:lnTo>
                <a:lnTo>
                  <a:pt x="40704" y="47978"/>
                </a:lnTo>
                <a:lnTo>
                  <a:pt x="40604" y="46208"/>
                </a:lnTo>
                <a:lnTo>
                  <a:pt x="40488" y="28858"/>
                </a:lnTo>
                <a:close/>
              </a:path>
              <a:path w="43179" h="57785">
                <a:moveTo>
                  <a:pt x="26242" y="0"/>
                </a:moveTo>
                <a:lnTo>
                  <a:pt x="18294" y="0"/>
                </a:lnTo>
                <a:lnTo>
                  <a:pt x="14845" y="708"/>
                </a:lnTo>
                <a:lnTo>
                  <a:pt x="1199" y="16996"/>
                </a:lnTo>
                <a:lnTo>
                  <a:pt x="8997" y="18235"/>
                </a:lnTo>
                <a:lnTo>
                  <a:pt x="9897" y="14340"/>
                </a:lnTo>
                <a:lnTo>
                  <a:pt x="11246" y="11684"/>
                </a:lnTo>
                <a:lnTo>
                  <a:pt x="13046" y="10268"/>
                </a:lnTo>
                <a:lnTo>
                  <a:pt x="14695" y="8675"/>
                </a:lnTo>
                <a:lnTo>
                  <a:pt x="17544" y="7966"/>
                </a:lnTo>
                <a:lnTo>
                  <a:pt x="38963" y="7966"/>
                </a:lnTo>
                <a:lnTo>
                  <a:pt x="38838" y="7612"/>
                </a:lnTo>
                <a:lnTo>
                  <a:pt x="29541" y="531"/>
                </a:lnTo>
                <a:lnTo>
                  <a:pt x="26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44610" y="1423951"/>
            <a:ext cx="1085532" cy="1474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8692" y="4083076"/>
            <a:ext cx="5351816" cy="1495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2561" y="4372029"/>
            <a:ext cx="1950090" cy="149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1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2098675" y="4005262"/>
            <a:ext cx="5761355" cy="338455"/>
          </a:xfrm>
          <a:custGeom>
            <a:avLst/>
            <a:gdLst/>
            <a:ahLst/>
            <a:cxnLst/>
            <a:rect l="l" t="t" r="r" b="b"/>
            <a:pathLst>
              <a:path w="5761355" h="338454">
                <a:moveTo>
                  <a:pt x="0" y="338137"/>
                </a:moveTo>
                <a:lnTo>
                  <a:pt x="5761101" y="338137"/>
                </a:lnTo>
                <a:lnTo>
                  <a:pt x="576110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8675" y="5091112"/>
            <a:ext cx="5761355" cy="338455"/>
          </a:xfrm>
          <a:custGeom>
            <a:avLst/>
            <a:gdLst/>
            <a:ahLst/>
            <a:cxnLst/>
            <a:rect l="l" t="t" r="r" b="b"/>
            <a:pathLst>
              <a:path w="5761355" h="338454">
                <a:moveTo>
                  <a:pt x="0" y="338137"/>
                </a:moveTo>
                <a:lnTo>
                  <a:pt x="5761101" y="338137"/>
                </a:lnTo>
                <a:lnTo>
                  <a:pt x="576110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5466" y="1979677"/>
            <a:ext cx="414655" cy="117475"/>
          </a:xfrm>
          <a:custGeom>
            <a:avLst/>
            <a:gdLst/>
            <a:ahLst/>
            <a:cxnLst/>
            <a:rect l="l" t="t" r="r" b="b"/>
            <a:pathLst>
              <a:path w="414654" h="117475">
                <a:moveTo>
                  <a:pt x="38209" y="0"/>
                </a:moveTo>
                <a:lnTo>
                  <a:pt x="0" y="0"/>
                </a:lnTo>
                <a:lnTo>
                  <a:pt x="0" y="115050"/>
                </a:lnTo>
                <a:lnTo>
                  <a:pt x="11489" y="115050"/>
                </a:lnTo>
                <a:lnTo>
                  <a:pt x="11489" y="68198"/>
                </a:lnTo>
                <a:lnTo>
                  <a:pt x="33533" y="68198"/>
                </a:lnTo>
                <a:lnTo>
                  <a:pt x="60727" y="54812"/>
                </a:lnTo>
                <a:lnTo>
                  <a:pt x="11489" y="54812"/>
                </a:lnTo>
                <a:lnTo>
                  <a:pt x="11489" y="13600"/>
                </a:lnTo>
                <a:lnTo>
                  <a:pt x="61736" y="13600"/>
                </a:lnTo>
                <a:lnTo>
                  <a:pt x="61455" y="12832"/>
                </a:lnTo>
                <a:lnTo>
                  <a:pt x="45556" y="1053"/>
                </a:lnTo>
                <a:lnTo>
                  <a:pt x="42617" y="356"/>
                </a:lnTo>
                <a:lnTo>
                  <a:pt x="38209" y="0"/>
                </a:lnTo>
                <a:close/>
              </a:path>
              <a:path w="414654" h="117475">
                <a:moveTo>
                  <a:pt x="61736" y="13600"/>
                </a:moveTo>
                <a:lnTo>
                  <a:pt x="38743" y="13600"/>
                </a:lnTo>
                <a:lnTo>
                  <a:pt x="42216" y="13957"/>
                </a:lnTo>
                <a:lnTo>
                  <a:pt x="44220" y="14653"/>
                </a:lnTo>
                <a:lnTo>
                  <a:pt x="47160" y="15760"/>
                </a:lnTo>
                <a:lnTo>
                  <a:pt x="49564" y="18026"/>
                </a:lnTo>
                <a:lnTo>
                  <a:pt x="51301" y="21435"/>
                </a:lnTo>
                <a:lnTo>
                  <a:pt x="53172" y="24862"/>
                </a:lnTo>
                <a:lnTo>
                  <a:pt x="54107" y="28932"/>
                </a:lnTo>
                <a:lnTo>
                  <a:pt x="54107" y="40372"/>
                </a:lnTo>
                <a:lnTo>
                  <a:pt x="52504" y="45566"/>
                </a:lnTo>
                <a:lnTo>
                  <a:pt x="46358" y="52956"/>
                </a:lnTo>
                <a:lnTo>
                  <a:pt x="41148" y="54812"/>
                </a:lnTo>
                <a:lnTo>
                  <a:pt x="60727" y="54812"/>
                </a:lnTo>
                <a:lnTo>
                  <a:pt x="61918" y="52688"/>
                </a:lnTo>
                <a:lnTo>
                  <a:pt x="64093" y="46773"/>
                </a:lnTo>
                <a:lnTo>
                  <a:pt x="65417" y="40300"/>
                </a:lnTo>
                <a:lnTo>
                  <a:pt x="65863" y="33269"/>
                </a:lnTo>
                <a:lnTo>
                  <a:pt x="65863" y="27540"/>
                </a:lnTo>
                <a:lnTo>
                  <a:pt x="64928" y="22310"/>
                </a:lnTo>
                <a:lnTo>
                  <a:pt x="61736" y="13600"/>
                </a:lnTo>
                <a:close/>
              </a:path>
              <a:path w="414654" h="117475">
                <a:moveTo>
                  <a:pt x="112890" y="29913"/>
                </a:moveTo>
                <a:lnTo>
                  <a:pt x="95923" y="29913"/>
                </a:lnTo>
                <a:lnTo>
                  <a:pt x="88976" y="33786"/>
                </a:lnTo>
                <a:lnTo>
                  <a:pt x="75349" y="74052"/>
                </a:lnTo>
                <a:lnTo>
                  <a:pt x="75850" y="83634"/>
                </a:lnTo>
                <a:lnTo>
                  <a:pt x="96057" y="116924"/>
                </a:lnTo>
                <a:lnTo>
                  <a:pt x="112355" y="116924"/>
                </a:lnTo>
                <a:lnTo>
                  <a:pt x="118234" y="114550"/>
                </a:lnTo>
                <a:lnTo>
                  <a:pt x="122910" y="109820"/>
                </a:lnTo>
                <a:lnTo>
                  <a:pt x="127575" y="105216"/>
                </a:lnTo>
                <a:lnTo>
                  <a:pt x="99931" y="105216"/>
                </a:lnTo>
                <a:lnTo>
                  <a:pt x="95522" y="102806"/>
                </a:lnTo>
                <a:lnTo>
                  <a:pt x="92182" y="98005"/>
                </a:lnTo>
                <a:lnTo>
                  <a:pt x="88709" y="93186"/>
                </a:lnTo>
                <a:lnTo>
                  <a:pt x="86705" y="86171"/>
                </a:lnTo>
                <a:lnTo>
                  <a:pt x="86304" y="76979"/>
                </a:lnTo>
                <a:lnTo>
                  <a:pt x="132796" y="76979"/>
                </a:lnTo>
                <a:lnTo>
                  <a:pt x="132796" y="73213"/>
                </a:lnTo>
                <a:lnTo>
                  <a:pt x="132400" y="65467"/>
                </a:lnTo>
                <a:lnTo>
                  <a:pt x="86972" y="65467"/>
                </a:lnTo>
                <a:lnTo>
                  <a:pt x="87239" y="58078"/>
                </a:lnTo>
                <a:lnTo>
                  <a:pt x="89109" y="52224"/>
                </a:lnTo>
                <a:lnTo>
                  <a:pt x="92316" y="47904"/>
                </a:lnTo>
                <a:lnTo>
                  <a:pt x="95656" y="43585"/>
                </a:lnTo>
                <a:lnTo>
                  <a:pt x="99797" y="41426"/>
                </a:lnTo>
                <a:lnTo>
                  <a:pt x="125032" y="41426"/>
                </a:lnTo>
                <a:lnTo>
                  <a:pt x="124914" y="41211"/>
                </a:lnTo>
                <a:lnTo>
                  <a:pt x="119703" y="33679"/>
                </a:lnTo>
                <a:lnTo>
                  <a:pt x="112890" y="29913"/>
                </a:lnTo>
                <a:close/>
              </a:path>
              <a:path w="414654" h="117475">
                <a:moveTo>
                  <a:pt x="121574" y="88277"/>
                </a:moveTo>
                <a:lnTo>
                  <a:pt x="119971" y="94132"/>
                </a:lnTo>
                <a:lnTo>
                  <a:pt x="117833" y="98415"/>
                </a:lnTo>
                <a:lnTo>
                  <a:pt x="115027" y="101128"/>
                </a:lnTo>
                <a:lnTo>
                  <a:pt x="112355" y="103859"/>
                </a:lnTo>
                <a:lnTo>
                  <a:pt x="109016" y="105216"/>
                </a:lnTo>
                <a:lnTo>
                  <a:pt x="127575" y="105216"/>
                </a:lnTo>
                <a:lnTo>
                  <a:pt x="127719" y="105073"/>
                </a:lnTo>
                <a:lnTo>
                  <a:pt x="130792" y="98451"/>
                </a:lnTo>
                <a:lnTo>
                  <a:pt x="132529" y="89937"/>
                </a:lnTo>
                <a:lnTo>
                  <a:pt x="121574" y="88277"/>
                </a:lnTo>
                <a:close/>
              </a:path>
              <a:path w="414654" h="117475">
                <a:moveTo>
                  <a:pt x="125032" y="41426"/>
                </a:moveTo>
                <a:lnTo>
                  <a:pt x="109951" y="41426"/>
                </a:lnTo>
                <a:lnTo>
                  <a:pt x="114359" y="44138"/>
                </a:lnTo>
                <a:lnTo>
                  <a:pt x="117833" y="49582"/>
                </a:lnTo>
                <a:lnTo>
                  <a:pt x="119971" y="53063"/>
                </a:lnTo>
                <a:lnTo>
                  <a:pt x="121307" y="58364"/>
                </a:lnTo>
                <a:lnTo>
                  <a:pt x="121707" y="65467"/>
                </a:lnTo>
                <a:lnTo>
                  <a:pt x="132400" y="65467"/>
                </a:lnTo>
                <a:lnTo>
                  <a:pt x="132297" y="63444"/>
                </a:lnTo>
                <a:lnTo>
                  <a:pt x="130809" y="54856"/>
                </a:lnTo>
                <a:lnTo>
                  <a:pt x="128343" y="47447"/>
                </a:lnTo>
                <a:lnTo>
                  <a:pt x="125032" y="41426"/>
                </a:lnTo>
                <a:close/>
              </a:path>
              <a:path w="414654" h="117475">
                <a:moveTo>
                  <a:pt x="158447" y="31805"/>
                </a:moveTo>
                <a:lnTo>
                  <a:pt x="148961" y="31805"/>
                </a:lnTo>
                <a:lnTo>
                  <a:pt x="148961" y="115050"/>
                </a:lnTo>
                <a:lnTo>
                  <a:pt x="159382" y="115050"/>
                </a:lnTo>
                <a:lnTo>
                  <a:pt x="159382" y="65467"/>
                </a:lnTo>
                <a:lnTo>
                  <a:pt x="160050" y="60041"/>
                </a:lnTo>
                <a:lnTo>
                  <a:pt x="169135" y="44353"/>
                </a:lnTo>
                <a:lnTo>
                  <a:pt x="158447" y="44353"/>
                </a:lnTo>
                <a:lnTo>
                  <a:pt x="158447" y="31805"/>
                </a:lnTo>
                <a:close/>
              </a:path>
              <a:path w="414654" h="117475">
                <a:moveTo>
                  <a:pt x="175547" y="29913"/>
                </a:moveTo>
                <a:lnTo>
                  <a:pt x="169402" y="29913"/>
                </a:lnTo>
                <a:lnTo>
                  <a:pt x="167131" y="30859"/>
                </a:lnTo>
                <a:lnTo>
                  <a:pt x="163123" y="34625"/>
                </a:lnTo>
                <a:lnTo>
                  <a:pt x="160852" y="38498"/>
                </a:lnTo>
                <a:lnTo>
                  <a:pt x="158447" y="44353"/>
                </a:lnTo>
                <a:lnTo>
                  <a:pt x="173944" y="44353"/>
                </a:lnTo>
                <a:lnTo>
                  <a:pt x="176616" y="45388"/>
                </a:lnTo>
                <a:lnTo>
                  <a:pt x="179155" y="47476"/>
                </a:lnTo>
                <a:lnTo>
                  <a:pt x="182762" y="34304"/>
                </a:lnTo>
                <a:lnTo>
                  <a:pt x="179155" y="31377"/>
                </a:lnTo>
                <a:lnTo>
                  <a:pt x="175547" y="29913"/>
                </a:lnTo>
                <a:close/>
              </a:path>
              <a:path w="414654" h="117475">
                <a:moveTo>
                  <a:pt x="221104" y="29913"/>
                </a:moveTo>
                <a:lnTo>
                  <a:pt x="208947" y="29913"/>
                </a:lnTo>
                <a:lnTo>
                  <a:pt x="204004" y="31591"/>
                </a:lnTo>
                <a:lnTo>
                  <a:pt x="194919" y="38284"/>
                </a:lnTo>
                <a:lnTo>
                  <a:pt x="191446" y="43335"/>
                </a:lnTo>
                <a:lnTo>
                  <a:pt x="189308" y="50100"/>
                </a:lnTo>
                <a:lnTo>
                  <a:pt x="187037" y="56864"/>
                </a:lnTo>
                <a:lnTo>
                  <a:pt x="185834" y="64700"/>
                </a:lnTo>
                <a:lnTo>
                  <a:pt x="185834" y="73624"/>
                </a:lnTo>
                <a:lnTo>
                  <a:pt x="198793" y="113194"/>
                </a:lnTo>
                <a:lnTo>
                  <a:pt x="205741" y="116924"/>
                </a:lnTo>
                <a:lnTo>
                  <a:pt x="220971" y="116924"/>
                </a:lnTo>
                <a:lnTo>
                  <a:pt x="226715" y="114211"/>
                </a:lnTo>
                <a:lnTo>
                  <a:pt x="231391" y="108767"/>
                </a:lnTo>
                <a:lnTo>
                  <a:pt x="234529" y="105216"/>
                </a:lnTo>
                <a:lnTo>
                  <a:pt x="208947" y="105216"/>
                </a:lnTo>
                <a:lnTo>
                  <a:pt x="204805" y="102699"/>
                </a:lnTo>
                <a:lnTo>
                  <a:pt x="201599" y="97684"/>
                </a:lnTo>
                <a:lnTo>
                  <a:pt x="198259" y="92668"/>
                </a:lnTo>
                <a:lnTo>
                  <a:pt x="196656" y="84511"/>
                </a:lnTo>
                <a:lnTo>
                  <a:pt x="196656" y="62201"/>
                </a:lnTo>
                <a:lnTo>
                  <a:pt x="198393" y="54134"/>
                </a:lnTo>
                <a:lnTo>
                  <a:pt x="205073" y="43960"/>
                </a:lnTo>
                <a:lnTo>
                  <a:pt x="209348" y="41426"/>
                </a:lnTo>
                <a:lnTo>
                  <a:pt x="235343" y="41426"/>
                </a:lnTo>
                <a:lnTo>
                  <a:pt x="235266" y="41247"/>
                </a:lnTo>
                <a:lnTo>
                  <a:pt x="230857" y="36714"/>
                </a:lnTo>
                <a:lnTo>
                  <a:pt x="226582" y="32180"/>
                </a:lnTo>
                <a:lnTo>
                  <a:pt x="221104" y="29913"/>
                </a:lnTo>
                <a:close/>
              </a:path>
              <a:path w="414654" h="117475">
                <a:moveTo>
                  <a:pt x="229922" y="84511"/>
                </a:moveTo>
                <a:lnTo>
                  <a:pt x="229120" y="91615"/>
                </a:lnTo>
                <a:lnTo>
                  <a:pt x="227250" y="96845"/>
                </a:lnTo>
                <a:lnTo>
                  <a:pt x="224444" y="100200"/>
                </a:lnTo>
                <a:lnTo>
                  <a:pt x="221772" y="103538"/>
                </a:lnTo>
                <a:lnTo>
                  <a:pt x="218299" y="105216"/>
                </a:lnTo>
                <a:lnTo>
                  <a:pt x="234529" y="105216"/>
                </a:lnTo>
                <a:lnTo>
                  <a:pt x="236201" y="103324"/>
                </a:lnTo>
                <a:lnTo>
                  <a:pt x="239140" y="95863"/>
                </a:lnTo>
                <a:lnTo>
                  <a:pt x="240209" y="86386"/>
                </a:lnTo>
                <a:lnTo>
                  <a:pt x="229922" y="84511"/>
                </a:lnTo>
                <a:close/>
              </a:path>
              <a:path w="414654" h="117475">
                <a:moveTo>
                  <a:pt x="235343" y="41426"/>
                </a:moveTo>
                <a:lnTo>
                  <a:pt x="218299" y="41426"/>
                </a:lnTo>
                <a:lnTo>
                  <a:pt x="221238" y="42853"/>
                </a:lnTo>
                <a:lnTo>
                  <a:pt x="226315" y="48565"/>
                </a:lnTo>
                <a:lnTo>
                  <a:pt x="228051" y="52777"/>
                </a:lnTo>
                <a:lnTo>
                  <a:pt x="228987" y="58364"/>
                </a:lnTo>
                <a:lnTo>
                  <a:pt x="239274" y="56275"/>
                </a:lnTo>
                <a:lnTo>
                  <a:pt x="238071" y="47762"/>
                </a:lnTo>
                <a:lnTo>
                  <a:pt x="235343" y="41426"/>
                </a:lnTo>
                <a:close/>
              </a:path>
              <a:path w="414654" h="117475">
                <a:moveTo>
                  <a:pt x="283227" y="29913"/>
                </a:moveTo>
                <a:lnTo>
                  <a:pt x="266260" y="29913"/>
                </a:lnTo>
                <a:lnTo>
                  <a:pt x="259313" y="33786"/>
                </a:lnTo>
                <a:lnTo>
                  <a:pt x="245686" y="74052"/>
                </a:lnTo>
                <a:lnTo>
                  <a:pt x="246187" y="83634"/>
                </a:lnTo>
                <a:lnTo>
                  <a:pt x="266394" y="116924"/>
                </a:lnTo>
                <a:lnTo>
                  <a:pt x="282693" y="116924"/>
                </a:lnTo>
                <a:lnTo>
                  <a:pt x="288571" y="114550"/>
                </a:lnTo>
                <a:lnTo>
                  <a:pt x="293247" y="109820"/>
                </a:lnTo>
                <a:lnTo>
                  <a:pt x="297912" y="105216"/>
                </a:lnTo>
                <a:lnTo>
                  <a:pt x="270268" y="105216"/>
                </a:lnTo>
                <a:lnTo>
                  <a:pt x="265860" y="102806"/>
                </a:lnTo>
                <a:lnTo>
                  <a:pt x="262520" y="98005"/>
                </a:lnTo>
                <a:lnTo>
                  <a:pt x="259046" y="93186"/>
                </a:lnTo>
                <a:lnTo>
                  <a:pt x="257042" y="86171"/>
                </a:lnTo>
                <a:lnTo>
                  <a:pt x="256641" y="76979"/>
                </a:lnTo>
                <a:lnTo>
                  <a:pt x="303134" y="76979"/>
                </a:lnTo>
                <a:lnTo>
                  <a:pt x="303134" y="73213"/>
                </a:lnTo>
                <a:lnTo>
                  <a:pt x="302738" y="65467"/>
                </a:lnTo>
                <a:lnTo>
                  <a:pt x="257309" y="65467"/>
                </a:lnTo>
                <a:lnTo>
                  <a:pt x="257577" y="58078"/>
                </a:lnTo>
                <a:lnTo>
                  <a:pt x="259447" y="52224"/>
                </a:lnTo>
                <a:lnTo>
                  <a:pt x="262654" y="47904"/>
                </a:lnTo>
                <a:lnTo>
                  <a:pt x="265993" y="43585"/>
                </a:lnTo>
                <a:lnTo>
                  <a:pt x="270135" y="41426"/>
                </a:lnTo>
                <a:lnTo>
                  <a:pt x="295369" y="41426"/>
                </a:lnTo>
                <a:lnTo>
                  <a:pt x="295251" y="41211"/>
                </a:lnTo>
                <a:lnTo>
                  <a:pt x="290041" y="33679"/>
                </a:lnTo>
                <a:lnTo>
                  <a:pt x="283227" y="29913"/>
                </a:lnTo>
                <a:close/>
              </a:path>
              <a:path w="414654" h="117475">
                <a:moveTo>
                  <a:pt x="291911" y="88277"/>
                </a:moveTo>
                <a:lnTo>
                  <a:pt x="290308" y="94132"/>
                </a:lnTo>
                <a:lnTo>
                  <a:pt x="288171" y="98415"/>
                </a:lnTo>
                <a:lnTo>
                  <a:pt x="285365" y="101128"/>
                </a:lnTo>
                <a:lnTo>
                  <a:pt x="282693" y="103859"/>
                </a:lnTo>
                <a:lnTo>
                  <a:pt x="279353" y="105216"/>
                </a:lnTo>
                <a:lnTo>
                  <a:pt x="297912" y="105216"/>
                </a:lnTo>
                <a:lnTo>
                  <a:pt x="298057" y="105073"/>
                </a:lnTo>
                <a:lnTo>
                  <a:pt x="301130" y="98451"/>
                </a:lnTo>
                <a:lnTo>
                  <a:pt x="302866" y="89937"/>
                </a:lnTo>
                <a:lnTo>
                  <a:pt x="291911" y="88277"/>
                </a:lnTo>
                <a:close/>
              </a:path>
              <a:path w="414654" h="117475">
                <a:moveTo>
                  <a:pt x="295369" y="41426"/>
                </a:moveTo>
                <a:lnTo>
                  <a:pt x="280288" y="41426"/>
                </a:lnTo>
                <a:lnTo>
                  <a:pt x="284697" y="44138"/>
                </a:lnTo>
                <a:lnTo>
                  <a:pt x="288171" y="49582"/>
                </a:lnTo>
                <a:lnTo>
                  <a:pt x="290308" y="53063"/>
                </a:lnTo>
                <a:lnTo>
                  <a:pt x="291644" y="58364"/>
                </a:lnTo>
                <a:lnTo>
                  <a:pt x="292045" y="65467"/>
                </a:lnTo>
                <a:lnTo>
                  <a:pt x="302738" y="65467"/>
                </a:lnTo>
                <a:lnTo>
                  <a:pt x="302635" y="63444"/>
                </a:lnTo>
                <a:lnTo>
                  <a:pt x="301146" y="54856"/>
                </a:lnTo>
                <a:lnTo>
                  <a:pt x="298681" y="47447"/>
                </a:lnTo>
                <a:lnTo>
                  <a:pt x="295369" y="41426"/>
                </a:lnTo>
                <a:close/>
              </a:path>
              <a:path w="414654" h="117475">
                <a:moveTo>
                  <a:pt x="328784" y="31805"/>
                </a:moveTo>
                <a:lnTo>
                  <a:pt x="319432" y="31805"/>
                </a:lnTo>
                <a:lnTo>
                  <a:pt x="319432" y="115050"/>
                </a:lnTo>
                <a:lnTo>
                  <a:pt x="329987" y="115050"/>
                </a:lnTo>
                <a:lnTo>
                  <a:pt x="330046" y="58578"/>
                </a:lnTo>
                <a:lnTo>
                  <a:pt x="331590" y="51635"/>
                </a:lnTo>
                <a:lnTo>
                  <a:pt x="334930" y="47797"/>
                </a:lnTo>
                <a:lnTo>
                  <a:pt x="338136" y="43960"/>
                </a:lnTo>
                <a:lnTo>
                  <a:pt x="339041" y="43514"/>
                </a:lnTo>
                <a:lnTo>
                  <a:pt x="328784" y="43514"/>
                </a:lnTo>
                <a:lnTo>
                  <a:pt x="328784" y="31805"/>
                </a:lnTo>
                <a:close/>
              </a:path>
              <a:path w="414654" h="117475">
                <a:moveTo>
                  <a:pt x="367453" y="42050"/>
                </a:moveTo>
                <a:lnTo>
                  <a:pt x="349358" y="42050"/>
                </a:lnTo>
                <a:lnTo>
                  <a:pt x="351763" y="42925"/>
                </a:lnTo>
                <a:lnTo>
                  <a:pt x="356038" y="46405"/>
                </a:lnTo>
                <a:lnTo>
                  <a:pt x="359512" y="115050"/>
                </a:lnTo>
                <a:lnTo>
                  <a:pt x="370066" y="115050"/>
                </a:lnTo>
                <a:lnTo>
                  <a:pt x="370066" y="57239"/>
                </a:lnTo>
                <a:lnTo>
                  <a:pt x="369799" y="52634"/>
                </a:lnTo>
                <a:lnTo>
                  <a:pt x="369532" y="49993"/>
                </a:lnTo>
                <a:lnTo>
                  <a:pt x="368864" y="46084"/>
                </a:lnTo>
                <a:lnTo>
                  <a:pt x="367795" y="42675"/>
                </a:lnTo>
                <a:lnTo>
                  <a:pt x="367453" y="42050"/>
                </a:lnTo>
                <a:close/>
              </a:path>
              <a:path w="414654" h="117475">
                <a:moveTo>
                  <a:pt x="352431" y="29913"/>
                </a:moveTo>
                <a:lnTo>
                  <a:pt x="340007" y="29913"/>
                </a:lnTo>
                <a:lnTo>
                  <a:pt x="333460" y="34447"/>
                </a:lnTo>
                <a:lnTo>
                  <a:pt x="328784" y="43514"/>
                </a:lnTo>
                <a:lnTo>
                  <a:pt x="339041" y="43514"/>
                </a:lnTo>
                <a:lnTo>
                  <a:pt x="342011" y="42050"/>
                </a:lnTo>
                <a:lnTo>
                  <a:pt x="367453" y="42050"/>
                </a:lnTo>
                <a:lnTo>
                  <a:pt x="366192" y="39748"/>
                </a:lnTo>
                <a:lnTo>
                  <a:pt x="364722" y="36821"/>
                </a:lnTo>
                <a:lnTo>
                  <a:pt x="362317" y="34447"/>
                </a:lnTo>
                <a:lnTo>
                  <a:pt x="355905" y="30824"/>
                </a:lnTo>
                <a:lnTo>
                  <a:pt x="352431" y="29913"/>
                </a:lnTo>
                <a:close/>
              </a:path>
              <a:path w="414654" h="117475">
                <a:moveTo>
                  <a:pt x="401996" y="42675"/>
                </a:moveTo>
                <a:lnTo>
                  <a:pt x="391442" y="42675"/>
                </a:lnTo>
                <a:lnTo>
                  <a:pt x="391526" y="100254"/>
                </a:lnTo>
                <a:lnTo>
                  <a:pt x="391843" y="104662"/>
                </a:lnTo>
                <a:lnTo>
                  <a:pt x="393713" y="109945"/>
                </a:lnTo>
                <a:lnTo>
                  <a:pt x="395183" y="112087"/>
                </a:lnTo>
                <a:lnTo>
                  <a:pt x="397320" y="113676"/>
                </a:lnTo>
                <a:lnTo>
                  <a:pt x="399324" y="115282"/>
                </a:lnTo>
                <a:lnTo>
                  <a:pt x="402263" y="116085"/>
                </a:lnTo>
                <a:lnTo>
                  <a:pt x="408409" y="116085"/>
                </a:lnTo>
                <a:lnTo>
                  <a:pt x="411081" y="115675"/>
                </a:lnTo>
                <a:lnTo>
                  <a:pt x="414154" y="114836"/>
                </a:lnTo>
                <a:lnTo>
                  <a:pt x="412606" y="102913"/>
                </a:lnTo>
                <a:lnTo>
                  <a:pt x="406271" y="102913"/>
                </a:lnTo>
                <a:lnTo>
                  <a:pt x="405069" y="102556"/>
                </a:lnTo>
                <a:lnTo>
                  <a:pt x="403466" y="101164"/>
                </a:lnTo>
                <a:lnTo>
                  <a:pt x="402931" y="100254"/>
                </a:lnTo>
                <a:lnTo>
                  <a:pt x="402130" y="98023"/>
                </a:lnTo>
                <a:lnTo>
                  <a:pt x="401996" y="95452"/>
                </a:lnTo>
                <a:lnTo>
                  <a:pt x="401996" y="42675"/>
                </a:lnTo>
                <a:close/>
              </a:path>
              <a:path w="414654" h="117475">
                <a:moveTo>
                  <a:pt x="412550" y="102485"/>
                </a:moveTo>
                <a:lnTo>
                  <a:pt x="410680" y="102770"/>
                </a:lnTo>
                <a:lnTo>
                  <a:pt x="409210" y="102913"/>
                </a:lnTo>
                <a:lnTo>
                  <a:pt x="412606" y="102913"/>
                </a:lnTo>
                <a:lnTo>
                  <a:pt x="412550" y="102485"/>
                </a:lnTo>
                <a:close/>
              </a:path>
              <a:path w="414654" h="117475">
                <a:moveTo>
                  <a:pt x="412550" y="31805"/>
                </a:moveTo>
                <a:lnTo>
                  <a:pt x="383827" y="31805"/>
                </a:lnTo>
                <a:lnTo>
                  <a:pt x="383827" y="42675"/>
                </a:lnTo>
                <a:lnTo>
                  <a:pt x="412550" y="42675"/>
                </a:lnTo>
                <a:lnTo>
                  <a:pt x="412550" y="31805"/>
                </a:lnTo>
                <a:close/>
              </a:path>
              <a:path w="414654" h="117475">
                <a:moveTo>
                  <a:pt x="401996" y="2730"/>
                </a:moveTo>
                <a:lnTo>
                  <a:pt x="391442" y="11083"/>
                </a:lnTo>
                <a:lnTo>
                  <a:pt x="391442" y="31805"/>
                </a:lnTo>
                <a:lnTo>
                  <a:pt x="401996" y="31805"/>
                </a:lnTo>
                <a:lnTo>
                  <a:pt x="401996" y="2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2870" y="1979677"/>
            <a:ext cx="67734" cy="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1447" y="1979677"/>
            <a:ext cx="414655" cy="117475"/>
          </a:xfrm>
          <a:custGeom>
            <a:avLst/>
            <a:gdLst/>
            <a:ahLst/>
            <a:cxnLst/>
            <a:rect l="l" t="t" r="r" b="b"/>
            <a:pathLst>
              <a:path w="414654" h="117475">
                <a:moveTo>
                  <a:pt x="38209" y="0"/>
                </a:moveTo>
                <a:lnTo>
                  <a:pt x="0" y="0"/>
                </a:lnTo>
                <a:lnTo>
                  <a:pt x="0" y="115050"/>
                </a:lnTo>
                <a:lnTo>
                  <a:pt x="11489" y="115050"/>
                </a:lnTo>
                <a:lnTo>
                  <a:pt x="11489" y="68198"/>
                </a:lnTo>
                <a:lnTo>
                  <a:pt x="33533" y="68198"/>
                </a:lnTo>
                <a:lnTo>
                  <a:pt x="60727" y="54812"/>
                </a:lnTo>
                <a:lnTo>
                  <a:pt x="11489" y="54812"/>
                </a:lnTo>
                <a:lnTo>
                  <a:pt x="11489" y="13600"/>
                </a:lnTo>
                <a:lnTo>
                  <a:pt x="61736" y="13600"/>
                </a:lnTo>
                <a:lnTo>
                  <a:pt x="61455" y="12832"/>
                </a:lnTo>
                <a:lnTo>
                  <a:pt x="45556" y="1053"/>
                </a:lnTo>
                <a:lnTo>
                  <a:pt x="42617" y="356"/>
                </a:lnTo>
                <a:lnTo>
                  <a:pt x="38209" y="0"/>
                </a:lnTo>
                <a:close/>
              </a:path>
              <a:path w="414654" h="117475">
                <a:moveTo>
                  <a:pt x="61736" y="13600"/>
                </a:moveTo>
                <a:lnTo>
                  <a:pt x="38743" y="13600"/>
                </a:lnTo>
                <a:lnTo>
                  <a:pt x="42216" y="13957"/>
                </a:lnTo>
                <a:lnTo>
                  <a:pt x="44220" y="14653"/>
                </a:lnTo>
                <a:lnTo>
                  <a:pt x="47160" y="15760"/>
                </a:lnTo>
                <a:lnTo>
                  <a:pt x="49564" y="18026"/>
                </a:lnTo>
                <a:lnTo>
                  <a:pt x="51301" y="21435"/>
                </a:lnTo>
                <a:lnTo>
                  <a:pt x="53172" y="24862"/>
                </a:lnTo>
                <a:lnTo>
                  <a:pt x="54107" y="28932"/>
                </a:lnTo>
                <a:lnTo>
                  <a:pt x="54107" y="40372"/>
                </a:lnTo>
                <a:lnTo>
                  <a:pt x="52504" y="45566"/>
                </a:lnTo>
                <a:lnTo>
                  <a:pt x="46358" y="52956"/>
                </a:lnTo>
                <a:lnTo>
                  <a:pt x="41148" y="54812"/>
                </a:lnTo>
                <a:lnTo>
                  <a:pt x="60727" y="54812"/>
                </a:lnTo>
                <a:lnTo>
                  <a:pt x="61918" y="52688"/>
                </a:lnTo>
                <a:lnTo>
                  <a:pt x="64093" y="46773"/>
                </a:lnTo>
                <a:lnTo>
                  <a:pt x="65417" y="40300"/>
                </a:lnTo>
                <a:lnTo>
                  <a:pt x="65863" y="33269"/>
                </a:lnTo>
                <a:lnTo>
                  <a:pt x="65863" y="27540"/>
                </a:lnTo>
                <a:lnTo>
                  <a:pt x="64928" y="22310"/>
                </a:lnTo>
                <a:lnTo>
                  <a:pt x="61736" y="13600"/>
                </a:lnTo>
                <a:close/>
              </a:path>
              <a:path w="414654" h="117475">
                <a:moveTo>
                  <a:pt x="112890" y="29913"/>
                </a:moveTo>
                <a:lnTo>
                  <a:pt x="95923" y="29913"/>
                </a:lnTo>
                <a:lnTo>
                  <a:pt x="88976" y="33786"/>
                </a:lnTo>
                <a:lnTo>
                  <a:pt x="75349" y="74052"/>
                </a:lnTo>
                <a:lnTo>
                  <a:pt x="75850" y="83634"/>
                </a:lnTo>
                <a:lnTo>
                  <a:pt x="96057" y="116924"/>
                </a:lnTo>
                <a:lnTo>
                  <a:pt x="112355" y="116924"/>
                </a:lnTo>
                <a:lnTo>
                  <a:pt x="118234" y="114550"/>
                </a:lnTo>
                <a:lnTo>
                  <a:pt x="122910" y="109820"/>
                </a:lnTo>
                <a:lnTo>
                  <a:pt x="127575" y="105216"/>
                </a:lnTo>
                <a:lnTo>
                  <a:pt x="99931" y="105216"/>
                </a:lnTo>
                <a:lnTo>
                  <a:pt x="95522" y="102806"/>
                </a:lnTo>
                <a:lnTo>
                  <a:pt x="92182" y="98005"/>
                </a:lnTo>
                <a:lnTo>
                  <a:pt x="88709" y="93186"/>
                </a:lnTo>
                <a:lnTo>
                  <a:pt x="86705" y="86171"/>
                </a:lnTo>
                <a:lnTo>
                  <a:pt x="86304" y="76979"/>
                </a:lnTo>
                <a:lnTo>
                  <a:pt x="132796" y="76979"/>
                </a:lnTo>
                <a:lnTo>
                  <a:pt x="132796" y="73213"/>
                </a:lnTo>
                <a:lnTo>
                  <a:pt x="132400" y="65467"/>
                </a:lnTo>
                <a:lnTo>
                  <a:pt x="86972" y="65467"/>
                </a:lnTo>
                <a:lnTo>
                  <a:pt x="87239" y="58078"/>
                </a:lnTo>
                <a:lnTo>
                  <a:pt x="89109" y="52224"/>
                </a:lnTo>
                <a:lnTo>
                  <a:pt x="92316" y="47904"/>
                </a:lnTo>
                <a:lnTo>
                  <a:pt x="95656" y="43585"/>
                </a:lnTo>
                <a:lnTo>
                  <a:pt x="99797" y="41426"/>
                </a:lnTo>
                <a:lnTo>
                  <a:pt x="125032" y="41426"/>
                </a:lnTo>
                <a:lnTo>
                  <a:pt x="124914" y="41211"/>
                </a:lnTo>
                <a:lnTo>
                  <a:pt x="119703" y="33679"/>
                </a:lnTo>
                <a:lnTo>
                  <a:pt x="112890" y="29913"/>
                </a:lnTo>
                <a:close/>
              </a:path>
              <a:path w="414654" h="117475">
                <a:moveTo>
                  <a:pt x="121574" y="88277"/>
                </a:moveTo>
                <a:lnTo>
                  <a:pt x="119971" y="94132"/>
                </a:lnTo>
                <a:lnTo>
                  <a:pt x="117833" y="98415"/>
                </a:lnTo>
                <a:lnTo>
                  <a:pt x="115027" y="101128"/>
                </a:lnTo>
                <a:lnTo>
                  <a:pt x="112355" y="103859"/>
                </a:lnTo>
                <a:lnTo>
                  <a:pt x="109016" y="105216"/>
                </a:lnTo>
                <a:lnTo>
                  <a:pt x="127575" y="105216"/>
                </a:lnTo>
                <a:lnTo>
                  <a:pt x="127719" y="105073"/>
                </a:lnTo>
                <a:lnTo>
                  <a:pt x="130792" y="98451"/>
                </a:lnTo>
                <a:lnTo>
                  <a:pt x="132529" y="89937"/>
                </a:lnTo>
                <a:lnTo>
                  <a:pt x="121574" y="88277"/>
                </a:lnTo>
                <a:close/>
              </a:path>
              <a:path w="414654" h="117475">
                <a:moveTo>
                  <a:pt x="125032" y="41426"/>
                </a:moveTo>
                <a:lnTo>
                  <a:pt x="109951" y="41426"/>
                </a:lnTo>
                <a:lnTo>
                  <a:pt x="114359" y="44138"/>
                </a:lnTo>
                <a:lnTo>
                  <a:pt x="117833" y="49582"/>
                </a:lnTo>
                <a:lnTo>
                  <a:pt x="119971" y="53063"/>
                </a:lnTo>
                <a:lnTo>
                  <a:pt x="121307" y="58364"/>
                </a:lnTo>
                <a:lnTo>
                  <a:pt x="121707" y="65467"/>
                </a:lnTo>
                <a:lnTo>
                  <a:pt x="132400" y="65467"/>
                </a:lnTo>
                <a:lnTo>
                  <a:pt x="132297" y="63444"/>
                </a:lnTo>
                <a:lnTo>
                  <a:pt x="130809" y="54856"/>
                </a:lnTo>
                <a:lnTo>
                  <a:pt x="128343" y="47447"/>
                </a:lnTo>
                <a:lnTo>
                  <a:pt x="125032" y="41426"/>
                </a:lnTo>
                <a:close/>
              </a:path>
              <a:path w="414654" h="117475">
                <a:moveTo>
                  <a:pt x="158447" y="31805"/>
                </a:moveTo>
                <a:lnTo>
                  <a:pt x="148961" y="31805"/>
                </a:lnTo>
                <a:lnTo>
                  <a:pt x="148961" y="115050"/>
                </a:lnTo>
                <a:lnTo>
                  <a:pt x="159382" y="115050"/>
                </a:lnTo>
                <a:lnTo>
                  <a:pt x="159382" y="65467"/>
                </a:lnTo>
                <a:lnTo>
                  <a:pt x="160050" y="60041"/>
                </a:lnTo>
                <a:lnTo>
                  <a:pt x="169135" y="44353"/>
                </a:lnTo>
                <a:lnTo>
                  <a:pt x="158447" y="44353"/>
                </a:lnTo>
                <a:lnTo>
                  <a:pt x="158447" y="31805"/>
                </a:lnTo>
                <a:close/>
              </a:path>
              <a:path w="414654" h="117475">
                <a:moveTo>
                  <a:pt x="175547" y="29913"/>
                </a:moveTo>
                <a:lnTo>
                  <a:pt x="169402" y="29913"/>
                </a:lnTo>
                <a:lnTo>
                  <a:pt x="167131" y="30859"/>
                </a:lnTo>
                <a:lnTo>
                  <a:pt x="163123" y="34625"/>
                </a:lnTo>
                <a:lnTo>
                  <a:pt x="160852" y="38498"/>
                </a:lnTo>
                <a:lnTo>
                  <a:pt x="158447" y="44353"/>
                </a:lnTo>
                <a:lnTo>
                  <a:pt x="173944" y="44353"/>
                </a:lnTo>
                <a:lnTo>
                  <a:pt x="176616" y="45388"/>
                </a:lnTo>
                <a:lnTo>
                  <a:pt x="179155" y="47476"/>
                </a:lnTo>
                <a:lnTo>
                  <a:pt x="182762" y="34304"/>
                </a:lnTo>
                <a:lnTo>
                  <a:pt x="179155" y="31377"/>
                </a:lnTo>
                <a:lnTo>
                  <a:pt x="175547" y="29913"/>
                </a:lnTo>
                <a:close/>
              </a:path>
              <a:path w="414654" h="117475">
                <a:moveTo>
                  <a:pt x="221104" y="29913"/>
                </a:moveTo>
                <a:lnTo>
                  <a:pt x="208947" y="29913"/>
                </a:lnTo>
                <a:lnTo>
                  <a:pt x="204004" y="31591"/>
                </a:lnTo>
                <a:lnTo>
                  <a:pt x="194919" y="38284"/>
                </a:lnTo>
                <a:lnTo>
                  <a:pt x="191446" y="43335"/>
                </a:lnTo>
                <a:lnTo>
                  <a:pt x="189308" y="50100"/>
                </a:lnTo>
                <a:lnTo>
                  <a:pt x="187037" y="56864"/>
                </a:lnTo>
                <a:lnTo>
                  <a:pt x="185834" y="64700"/>
                </a:lnTo>
                <a:lnTo>
                  <a:pt x="185834" y="73624"/>
                </a:lnTo>
                <a:lnTo>
                  <a:pt x="198793" y="113194"/>
                </a:lnTo>
                <a:lnTo>
                  <a:pt x="205741" y="116924"/>
                </a:lnTo>
                <a:lnTo>
                  <a:pt x="220971" y="116924"/>
                </a:lnTo>
                <a:lnTo>
                  <a:pt x="226715" y="114211"/>
                </a:lnTo>
                <a:lnTo>
                  <a:pt x="231391" y="108767"/>
                </a:lnTo>
                <a:lnTo>
                  <a:pt x="234529" y="105216"/>
                </a:lnTo>
                <a:lnTo>
                  <a:pt x="208947" y="105216"/>
                </a:lnTo>
                <a:lnTo>
                  <a:pt x="204805" y="102699"/>
                </a:lnTo>
                <a:lnTo>
                  <a:pt x="201599" y="97684"/>
                </a:lnTo>
                <a:lnTo>
                  <a:pt x="198259" y="92668"/>
                </a:lnTo>
                <a:lnTo>
                  <a:pt x="196656" y="84511"/>
                </a:lnTo>
                <a:lnTo>
                  <a:pt x="196656" y="62201"/>
                </a:lnTo>
                <a:lnTo>
                  <a:pt x="198393" y="54134"/>
                </a:lnTo>
                <a:lnTo>
                  <a:pt x="205073" y="43960"/>
                </a:lnTo>
                <a:lnTo>
                  <a:pt x="209348" y="41426"/>
                </a:lnTo>
                <a:lnTo>
                  <a:pt x="235343" y="41426"/>
                </a:lnTo>
                <a:lnTo>
                  <a:pt x="235266" y="41247"/>
                </a:lnTo>
                <a:lnTo>
                  <a:pt x="230857" y="36714"/>
                </a:lnTo>
                <a:lnTo>
                  <a:pt x="226582" y="32180"/>
                </a:lnTo>
                <a:lnTo>
                  <a:pt x="221104" y="29913"/>
                </a:lnTo>
                <a:close/>
              </a:path>
              <a:path w="414654" h="117475">
                <a:moveTo>
                  <a:pt x="229922" y="84511"/>
                </a:moveTo>
                <a:lnTo>
                  <a:pt x="229120" y="91615"/>
                </a:lnTo>
                <a:lnTo>
                  <a:pt x="227250" y="96845"/>
                </a:lnTo>
                <a:lnTo>
                  <a:pt x="224444" y="100200"/>
                </a:lnTo>
                <a:lnTo>
                  <a:pt x="221772" y="103538"/>
                </a:lnTo>
                <a:lnTo>
                  <a:pt x="218299" y="105216"/>
                </a:lnTo>
                <a:lnTo>
                  <a:pt x="234529" y="105216"/>
                </a:lnTo>
                <a:lnTo>
                  <a:pt x="236201" y="103324"/>
                </a:lnTo>
                <a:lnTo>
                  <a:pt x="239140" y="95863"/>
                </a:lnTo>
                <a:lnTo>
                  <a:pt x="240209" y="86386"/>
                </a:lnTo>
                <a:lnTo>
                  <a:pt x="229922" y="84511"/>
                </a:lnTo>
                <a:close/>
              </a:path>
              <a:path w="414654" h="117475">
                <a:moveTo>
                  <a:pt x="235343" y="41426"/>
                </a:moveTo>
                <a:lnTo>
                  <a:pt x="218299" y="41426"/>
                </a:lnTo>
                <a:lnTo>
                  <a:pt x="221238" y="42853"/>
                </a:lnTo>
                <a:lnTo>
                  <a:pt x="226315" y="48565"/>
                </a:lnTo>
                <a:lnTo>
                  <a:pt x="228051" y="52777"/>
                </a:lnTo>
                <a:lnTo>
                  <a:pt x="228987" y="58364"/>
                </a:lnTo>
                <a:lnTo>
                  <a:pt x="239274" y="56275"/>
                </a:lnTo>
                <a:lnTo>
                  <a:pt x="238071" y="47762"/>
                </a:lnTo>
                <a:lnTo>
                  <a:pt x="235343" y="41426"/>
                </a:lnTo>
                <a:close/>
              </a:path>
              <a:path w="414654" h="117475">
                <a:moveTo>
                  <a:pt x="283227" y="29913"/>
                </a:moveTo>
                <a:lnTo>
                  <a:pt x="266260" y="29913"/>
                </a:lnTo>
                <a:lnTo>
                  <a:pt x="259313" y="33786"/>
                </a:lnTo>
                <a:lnTo>
                  <a:pt x="245686" y="74052"/>
                </a:lnTo>
                <a:lnTo>
                  <a:pt x="246187" y="83634"/>
                </a:lnTo>
                <a:lnTo>
                  <a:pt x="266394" y="116924"/>
                </a:lnTo>
                <a:lnTo>
                  <a:pt x="282693" y="116924"/>
                </a:lnTo>
                <a:lnTo>
                  <a:pt x="288571" y="114550"/>
                </a:lnTo>
                <a:lnTo>
                  <a:pt x="293247" y="109820"/>
                </a:lnTo>
                <a:lnTo>
                  <a:pt x="297912" y="105216"/>
                </a:lnTo>
                <a:lnTo>
                  <a:pt x="270268" y="105216"/>
                </a:lnTo>
                <a:lnTo>
                  <a:pt x="265860" y="102806"/>
                </a:lnTo>
                <a:lnTo>
                  <a:pt x="262520" y="98005"/>
                </a:lnTo>
                <a:lnTo>
                  <a:pt x="259046" y="93186"/>
                </a:lnTo>
                <a:lnTo>
                  <a:pt x="257042" y="86171"/>
                </a:lnTo>
                <a:lnTo>
                  <a:pt x="256641" y="76979"/>
                </a:lnTo>
                <a:lnTo>
                  <a:pt x="303134" y="76979"/>
                </a:lnTo>
                <a:lnTo>
                  <a:pt x="303134" y="73213"/>
                </a:lnTo>
                <a:lnTo>
                  <a:pt x="302738" y="65467"/>
                </a:lnTo>
                <a:lnTo>
                  <a:pt x="257309" y="65467"/>
                </a:lnTo>
                <a:lnTo>
                  <a:pt x="257577" y="58078"/>
                </a:lnTo>
                <a:lnTo>
                  <a:pt x="259447" y="52224"/>
                </a:lnTo>
                <a:lnTo>
                  <a:pt x="262654" y="47904"/>
                </a:lnTo>
                <a:lnTo>
                  <a:pt x="265993" y="43585"/>
                </a:lnTo>
                <a:lnTo>
                  <a:pt x="270135" y="41426"/>
                </a:lnTo>
                <a:lnTo>
                  <a:pt x="295369" y="41426"/>
                </a:lnTo>
                <a:lnTo>
                  <a:pt x="295251" y="41211"/>
                </a:lnTo>
                <a:lnTo>
                  <a:pt x="290041" y="33679"/>
                </a:lnTo>
                <a:lnTo>
                  <a:pt x="283227" y="29913"/>
                </a:lnTo>
                <a:close/>
              </a:path>
              <a:path w="414654" h="117475">
                <a:moveTo>
                  <a:pt x="291911" y="88277"/>
                </a:moveTo>
                <a:lnTo>
                  <a:pt x="290308" y="94132"/>
                </a:lnTo>
                <a:lnTo>
                  <a:pt x="288171" y="98415"/>
                </a:lnTo>
                <a:lnTo>
                  <a:pt x="285365" y="101128"/>
                </a:lnTo>
                <a:lnTo>
                  <a:pt x="282693" y="103859"/>
                </a:lnTo>
                <a:lnTo>
                  <a:pt x="279353" y="105216"/>
                </a:lnTo>
                <a:lnTo>
                  <a:pt x="297912" y="105216"/>
                </a:lnTo>
                <a:lnTo>
                  <a:pt x="298057" y="105073"/>
                </a:lnTo>
                <a:lnTo>
                  <a:pt x="301130" y="98451"/>
                </a:lnTo>
                <a:lnTo>
                  <a:pt x="302866" y="89937"/>
                </a:lnTo>
                <a:lnTo>
                  <a:pt x="291911" y="88277"/>
                </a:lnTo>
                <a:close/>
              </a:path>
              <a:path w="414654" h="117475">
                <a:moveTo>
                  <a:pt x="295369" y="41426"/>
                </a:moveTo>
                <a:lnTo>
                  <a:pt x="280288" y="41426"/>
                </a:lnTo>
                <a:lnTo>
                  <a:pt x="284697" y="44138"/>
                </a:lnTo>
                <a:lnTo>
                  <a:pt x="288171" y="49582"/>
                </a:lnTo>
                <a:lnTo>
                  <a:pt x="290308" y="53063"/>
                </a:lnTo>
                <a:lnTo>
                  <a:pt x="291644" y="58364"/>
                </a:lnTo>
                <a:lnTo>
                  <a:pt x="292045" y="65467"/>
                </a:lnTo>
                <a:lnTo>
                  <a:pt x="302738" y="65467"/>
                </a:lnTo>
                <a:lnTo>
                  <a:pt x="302635" y="63444"/>
                </a:lnTo>
                <a:lnTo>
                  <a:pt x="301146" y="54856"/>
                </a:lnTo>
                <a:lnTo>
                  <a:pt x="298681" y="47447"/>
                </a:lnTo>
                <a:lnTo>
                  <a:pt x="295369" y="41426"/>
                </a:lnTo>
                <a:close/>
              </a:path>
              <a:path w="414654" h="117475">
                <a:moveTo>
                  <a:pt x="328784" y="31805"/>
                </a:moveTo>
                <a:lnTo>
                  <a:pt x="319432" y="31805"/>
                </a:lnTo>
                <a:lnTo>
                  <a:pt x="319432" y="115050"/>
                </a:lnTo>
                <a:lnTo>
                  <a:pt x="329987" y="115050"/>
                </a:lnTo>
                <a:lnTo>
                  <a:pt x="330046" y="58578"/>
                </a:lnTo>
                <a:lnTo>
                  <a:pt x="331590" y="51635"/>
                </a:lnTo>
                <a:lnTo>
                  <a:pt x="334930" y="47797"/>
                </a:lnTo>
                <a:lnTo>
                  <a:pt x="338136" y="43960"/>
                </a:lnTo>
                <a:lnTo>
                  <a:pt x="339041" y="43514"/>
                </a:lnTo>
                <a:lnTo>
                  <a:pt x="328784" y="43514"/>
                </a:lnTo>
                <a:lnTo>
                  <a:pt x="328784" y="31805"/>
                </a:lnTo>
                <a:close/>
              </a:path>
              <a:path w="414654" h="117475">
                <a:moveTo>
                  <a:pt x="367453" y="42050"/>
                </a:moveTo>
                <a:lnTo>
                  <a:pt x="349358" y="42050"/>
                </a:lnTo>
                <a:lnTo>
                  <a:pt x="351763" y="42925"/>
                </a:lnTo>
                <a:lnTo>
                  <a:pt x="356038" y="46405"/>
                </a:lnTo>
                <a:lnTo>
                  <a:pt x="359512" y="115050"/>
                </a:lnTo>
                <a:lnTo>
                  <a:pt x="370066" y="115050"/>
                </a:lnTo>
                <a:lnTo>
                  <a:pt x="370066" y="57239"/>
                </a:lnTo>
                <a:lnTo>
                  <a:pt x="369799" y="52634"/>
                </a:lnTo>
                <a:lnTo>
                  <a:pt x="369532" y="49993"/>
                </a:lnTo>
                <a:lnTo>
                  <a:pt x="368864" y="46084"/>
                </a:lnTo>
                <a:lnTo>
                  <a:pt x="367795" y="42675"/>
                </a:lnTo>
                <a:lnTo>
                  <a:pt x="367453" y="42050"/>
                </a:lnTo>
                <a:close/>
              </a:path>
              <a:path w="414654" h="117475">
                <a:moveTo>
                  <a:pt x="352431" y="29913"/>
                </a:moveTo>
                <a:lnTo>
                  <a:pt x="340007" y="29913"/>
                </a:lnTo>
                <a:lnTo>
                  <a:pt x="333460" y="34447"/>
                </a:lnTo>
                <a:lnTo>
                  <a:pt x="328784" y="43514"/>
                </a:lnTo>
                <a:lnTo>
                  <a:pt x="339041" y="43514"/>
                </a:lnTo>
                <a:lnTo>
                  <a:pt x="342011" y="42050"/>
                </a:lnTo>
                <a:lnTo>
                  <a:pt x="367453" y="42050"/>
                </a:lnTo>
                <a:lnTo>
                  <a:pt x="366192" y="39748"/>
                </a:lnTo>
                <a:lnTo>
                  <a:pt x="364722" y="36821"/>
                </a:lnTo>
                <a:lnTo>
                  <a:pt x="362317" y="34447"/>
                </a:lnTo>
                <a:lnTo>
                  <a:pt x="355905" y="30824"/>
                </a:lnTo>
                <a:lnTo>
                  <a:pt x="352431" y="29913"/>
                </a:lnTo>
                <a:close/>
              </a:path>
              <a:path w="414654" h="117475">
                <a:moveTo>
                  <a:pt x="401996" y="42675"/>
                </a:moveTo>
                <a:lnTo>
                  <a:pt x="391442" y="42675"/>
                </a:lnTo>
                <a:lnTo>
                  <a:pt x="391526" y="100254"/>
                </a:lnTo>
                <a:lnTo>
                  <a:pt x="391843" y="104662"/>
                </a:lnTo>
                <a:lnTo>
                  <a:pt x="393713" y="109945"/>
                </a:lnTo>
                <a:lnTo>
                  <a:pt x="395183" y="112087"/>
                </a:lnTo>
                <a:lnTo>
                  <a:pt x="397320" y="113676"/>
                </a:lnTo>
                <a:lnTo>
                  <a:pt x="399324" y="115282"/>
                </a:lnTo>
                <a:lnTo>
                  <a:pt x="402263" y="116085"/>
                </a:lnTo>
                <a:lnTo>
                  <a:pt x="408409" y="116085"/>
                </a:lnTo>
                <a:lnTo>
                  <a:pt x="411081" y="115675"/>
                </a:lnTo>
                <a:lnTo>
                  <a:pt x="414154" y="114836"/>
                </a:lnTo>
                <a:lnTo>
                  <a:pt x="412606" y="102913"/>
                </a:lnTo>
                <a:lnTo>
                  <a:pt x="406271" y="102913"/>
                </a:lnTo>
                <a:lnTo>
                  <a:pt x="405069" y="102556"/>
                </a:lnTo>
                <a:lnTo>
                  <a:pt x="403466" y="101164"/>
                </a:lnTo>
                <a:lnTo>
                  <a:pt x="402931" y="100254"/>
                </a:lnTo>
                <a:lnTo>
                  <a:pt x="402130" y="98023"/>
                </a:lnTo>
                <a:lnTo>
                  <a:pt x="401996" y="95452"/>
                </a:lnTo>
                <a:lnTo>
                  <a:pt x="401996" y="42675"/>
                </a:lnTo>
                <a:close/>
              </a:path>
              <a:path w="414654" h="117475">
                <a:moveTo>
                  <a:pt x="412550" y="102485"/>
                </a:moveTo>
                <a:lnTo>
                  <a:pt x="410680" y="102770"/>
                </a:lnTo>
                <a:lnTo>
                  <a:pt x="409210" y="102913"/>
                </a:lnTo>
                <a:lnTo>
                  <a:pt x="412606" y="102913"/>
                </a:lnTo>
                <a:lnTo>
                  <a:pt x="412550" y="102485"/>
                </a:lnTo>
                <a:close/>
              </a:path>
              <a:path w="414654" h="117475">
                <a:moveTo>
                  <a:pt x="412550" y="31805"/>
                </a:moveTo>
                <a:lnTo>
                  <a:pt x="383827" y="31805"/>
                </a:lnTo>
                <a:lnTo>
                  <a:pt x="383827" y="42675"/>
                </a:lnTo>
                <a:lnTo>
                  <a:pt x="412550" y="42675"/>
                </a:lnTo>
                <a:lnTo>
                  <a:pt x="412550" y="31805"/>
                </a:lnTo>
                <a:close/>
              </a:path>
              <a:path w="414654" h="117475">
                <a:moveTo>
                  <a:pt x="401996" y="2730"/>
                </a:moveTo>
                <a:lnTo>
                  <a:pt x="391442" y="11083"/>
                </a:lnTo>
                <a:lnTo>
                  <a:pt x="391442" y="31805"/>
                </a:lnTo>
                <a:lnTo>
                  <a:pt x="401996" y="31805"/>
                </a:lnTo>
                <a:lnTo>
                  <a:pt x="401996" y="2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8851" y="1979677"/>
            <a:ext cx="67734" cy="11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7428" y="1979677"/>
            <a:ext cx="414655" cy="117475"/>
          </a:xfrm>
          <a:custGeom>
            <a:avLst/>
            <a:gdLst/>
            <a:ahLst/>
            <a:cxnLst/>
            <a:rect l="l" t="t" r="r" b="b"/>
            <a:pathLst>
              <a:path w="414654" h="117475">
                <a:moveTo>
                  <a:pt x="38209" y="0"/>
                </a:moveTo>
                <a:lnTo>
                  <a:pt x="0" y="0"/>
                </a:lnTo>
                <a:lnTo>
                  <a:pt x="0" y="115050"/>
                </a:lnTo>
                <a:lnTo>
                  <a:pt x="11489" y="115050"/>
                </a:lnTo>
                <a:lnTo>
                  <a:pt x="11489" y="68198"/>
                </a:lnTo>
                <a:lnTo>
                  <a:pt x="33533" y="68198"/>
                </a:lnTo>
                <a:lnTo>
                  <a:pt x="60727" y="54812"/>
                </a:lnTo>
                <a:lnTo>
                  <a:pt x="11489" y="54812"/>
                </a:lnTo>
                <a:lnTo>
                  <a:pt x="11489" y="13600"/>
                </a:lnTo>
                <a:lnTo>
                  <a:pt x="61736" y="13600"/>
                </a:lnTo>
                <a:lnTo>
                  <a:pt x="61455" y="12832"/>
                </a:lnTo>
                <a:lnTo>
                  <a:pt x="45556" y="1053"/>
                </a:lnTo>
                <a:lnTo>
                  <a:pt x="42617" y="356"/>
                </a:lnTo>
                <a:lnTo>
                  <a:pt x="38209" y="0"/>
                </a:lnTo>
                <a:close/>
              </a:path>
              <a:path w="414654" h="117475">
                <a:moveTo>
                  <a:pt x="61736" y="13600"/>
                </a:moveTo>
                <a:lnTo>
                  <a:pt x="38743" y="13600"/>
                </a:lnTo>
                <a:lnTo>
                  <a:pt x="42216" y="13957"/>
                </a:lnTo>
                <a:lnTo>
                  <a:pt x="44220" y="14653"/>
                </a:lnTo>
                <a:lnTo>
                  <a:pt x="47160" y="15760"/>
                </a:lnTo>
                <a:lnTo>
                  <a:pt x="49564" y="18026"/>
                </a:lnTo>
                <a:lnTo>
                  <a:pt x="51301" y="21435"/>
                </a:lnTo>
                <a:lnTo>
                  <a:pt x="53172" y="24862"/>
                </a:lnTo>
                <a:lnTo>
                  <a:pt x="54107" y="28932"/>
                </a:lnTo>
                <a:lnTo>
                  <a:pt x="54107" y="40372"/>
                </a:lnTo>
                <a:lnTo>
                  <a:pt x="52504" y="45566"/>
                </a:lnTo>
                <a:lnTo>
                  <a:pt x="46358" y="52956"/>
                </a:lnTo>
                <a:lnTo>
                  <a:pt x="41148" y="54812"/>
                </a:lnTo>
                <a:lnTo>
                  <a:pt x="60727" y="54812"/>
                </a:lnTo>
                <a:lnTo>
                  <a:pt x="61918" y="52688"/>
                </a:lnTo>
                <a:lnTo>
                  <a:pt x="64093" y="46773"/>
                </a:lnTo>
                <a:lnTo>
                  <a:pt x="65417" y="40300"/>
                </a:lnTo>
                <a:lnTo>
                  <a:pt x="65863" y="33269"/>
                </a:lnTo>
                <a:lnTo>
                  <a:pt x="65863" y="27540"/>
                </a:lnTo>
                <a:lnTo>
                  <a:pt x="64928" y="22310"/>
                </a:lnTo>
                <a:lnTo>
                  <a:pt x="61736" y="13600"/>
                </a:lnTo>
                <a:close/>
              </a:path>
              <a:path w="414654" h="117475">
                <a:moveTo>
                  <a:pt x="112890" y="29913"/>
                </a:moveTo>
                <a:lnTo>
                  <a:pt x="95923" y="29913"/>
                </a:lnTo>
                <a:lnTo>
                  <a:pt x="88976" y="33786"/>
                </a:lnTo>
                <a:lnTo>
                  <a:pt x="75349" y="74052"/>
                </a:lnTo>
                <a:lnTo>
                  <a:pt x="75850" y="83634"/>
                </a:lnTo>
                <a:lnTo>
                  <a:pt x="96057" y="116924"/>
                </a:lnTo>
                <a:lnTo>
                  <a:pt x="112355" y="116924"/>
                </a:lnTo>
                <a:lnTo>
                  <a:pt x="118234" y="114550"/>
                </a:lnTo>
                <a:lnTo>
                  <a:pt x="122910" y="109820"/>
                </a:lnTo>
                <a:lnTo>
                  <a:pt x="127575" y="105216"/>
                </a:lnTo>
                <a:lnTo>
                  <a:pt x="99931" y="105216"/>
                </a:lnTo>
                <a:lnTo>
                  <a:pt x="95522" y="102806"/>
                </a:lnTo>
                <a:lnTo>
                  <a:pt x="92182" y="98005"/>
                </a:lnTo>
                <a:lnTo>
                  <a:pt x="88709" y="93186"/>
                </a:lnTo>
                <a:lnTo>
                  <a:pt x="86705" y="86171"/>
                </a:lnTo>
                <a:lnTo>
                  <a:pt x="86304" y="76979"/>
                </a:lnTo>
                <a:lnTo>
                  <a:pt x="132796" y="76979"/>
                </a:lnTo>
                <a:lnTo>
                  <a:pt x="132796" y="73213"/>
                </a:lnTo>
                <a:lnTo>
                  <a:pt x="132400" y="65467"/>
                </a:lnTo>
                <a:lnTo>
                  <a:pt x="86972" y="65467"/>
                </a:lnTo>
                <a:lnTo>
                  <a:pt x="87239" y="58078"/>
                </a:lnTo>
                <a:lnTo>
                  <a:pt x="89109" y="52224"/>
                </a:lnTo>
                <a:lnTo>
                  <a:pt x="92316" y="47904"/>
                </a:lnTo>
                <a:lnTo>
                  <a:pt x="95656" y="43585"/>
                </a:lnTo>
                <a:lnTo>
                  <a:pt x="99797" y="41426"/>
                </a:lnTo>
                <a:lnTo>
                  <a:pt x="125032" y="41426"/>
                </a:lnTo>
                <a:lnTo>
                  <a:pt x="124914" y="41211"/>
                </a:lnTo>
                <a:lnTo>
                  <a:pt x="119703" y="33679"/>
                </a:lnTo>
                <a:lnTo>
                  <a:pt x="112890" y="29913"/>
                </a:lnTo>
                <a:close/>
              </a:path>
              <a:path w="414654" h="117475">
                <a:moveTo>
                  <a:pt x="121574" y="88277"/>
                </a:moveTo>
                <a:lnTo>
                  <a:pt x="119971" y="94132"/>
                </a:lnTo>
                <a:lnTo>
                  <a:pt x="117833" y="98415"/>
                </a:lnTo>
                <a:lnTo>
                  <a:pt x="115027" y="101128"/>
                </a:lnTo>
                <a:lnTo>
                  <a:pt x="112355" y="103859"/>
                </a:lnTo>
                <a:lnTo>
                  <a:pt x="109016" y="105216"/>
                </a:lnTo>
                <a:lnTo>
                  <a:pt x="127575" y="105216"/>
                </a:lnTo>
                <a:lnTo>
                  <a:pt x="127719" y="105073"/>
                </a:lnTo>
                <a:lnTo>
                  <a:pt x="130792" y="98451"/>
                </a:lnTo>
                <a:lnTo>
                  <a:pt x="132529" y="89937"/>
                </a:lnTo>
                <a:lnTo>
                  <a:pt x="121574" y="88277"/>
                </a:lnTo>
                <a:close/>
              </a:path>
              <a:path w="414654" h="117475">
                <a:moveTo>
                  <a:pt x="125032" y="41426"/>
                </a:moveTo>
                <a:lnTo>
                  <a:pt x="109951" y="41426"/>
                </a:lnTo>
                <a:lnTo>
                  <a:pt x="114359" y="44138"/>
                </a:lnTo>
                <a:lnTo>
                  <a:pt x="117833" y="49582"/>
                </a:lnTo>
                <a:lnTo>
                  <a:pt x="119971" y="53063"/>
                </a:lnTo>
                <a:lnTo>
                  <a:pt x="121307" y="58364"/>
                </a:lnTo>
                <a:lnTo>
                  <a:pt x="121707" y="65467"/>
                </a:lnTo>
                <a:lnTo>
                  <a:pt x="132400" y="65467"/>
                </a:lnTo>
                <a:lnTo>
                  <a:pt x="132297" y="63444"/>
                </a:lnTo>
                <a:lnTo>
                  <a:pt x="130809" y="54856"/>
                </a:lnTo>
                <a:lnTo>
                  <a:pt x="128343" y="47447"/>
                </a:lnTo>
                <a:lnTo>
                  <a:pt x="125032" y="41426"/>
                </a:lnTo>
                <a:close/>
              </a:path>
              <a:path w="414654" h="117475">
                <a:moveTo>
                  <a:pt x="158447" y="31805"/>
                </a:moveTo>
                <a:lnTo>
                  <a:pt x="148961" y="31805"/>
                </a:lnTo>
                <a:lnTo>
                  <a:pt x="148961" y="115050"/>
                </a:lnTo>
                <a:lnTo>
                  <a:pt x="159382" y="115050"/>
                </a:lnTo>
                <a:lnTo>
                  <a:pt x="159382" y="65467"/>
                </a:lnTo>
                <a:lnTo>
                  <a:pt x="160050" y="60041"/>
                </a:lnTo>
                <a:lnTo>
                  <a:pt x="169135" y="44353"/>
                </a:lnTo>
                <a:lnTo>
                  <a:pt x="158447" y="44353"/>
                </a:lnTo>
                <a:lnTo>
                  <a:pt x="158447" y="31805"/>
                </a:lnTo>
                <a:close/>
              </a:path>
              <a:path w="414654" h="117475">
                <a:moveTo>
                  <a:pt x="175547" y="29913"/>
                </a:moveTo>
                <a:lnTo>
                  <a:pt x="169402" y="29913"/>
                </a:lnTo>
                <a:lnTo>
                  <a:pt x="167131" y="30859"/>
                </a:lnTo>
                <a:lnTo>
                  <a:pt x="163123" y="34625"/>
                </a:lnTo>
                <a:lnTo>
                  <a:pt x="160852" y="38498"/>
                </a:lnTo>
                <a:lnTo>
                  <a:pt x="158447" y="44353"/>
                </a:lnTo>
                <a:lnTo>
                  <a:pt x="173944" y="44353"/>
                </a:lnTo>
                <a:lnTo>
                  <a:pt x="176616" y="45388"/>
                </a:lnTo>
                <a:lnTo>
                  <a:pt x="179155" y="47476"/>
                </a:lnTo>
                <a:lnTo>
                  <a:pt x="182762" y="34304"/>
                </a:lnTo>
                <a:lnTo>
                  <a:pt x="179155" y="31377"/>
                </a:lnTo>
                <a:lnTo>
                  <a:pt x="175547" y="29913"/>
                </a:lnTo>
                <a:close/>
              </a:path>
              <a:path w="414654" h="117475">
                <a:moveTo>
                  <a:pt x="221104" y="29913"/>
                </a:moveTo>
                <a:lnTo>
                  <a:pt x="208947" y="29913"/>
                </a:lnTo>
                <a:lnTo>
                  <a:pt x="204004" y="31591"/>
                </a:lnTo>
                <a:lnTo>
                  <a:pt x="194919" y="38284"/>
                </a:lnTo>
                <a:lnTo>
                  <a:pt x="191446" y="43335"/>
                </a:lnTo>
                <a:lnTo>
                  <a:pt x="189308" y="50100"/>
                </a:lnTo>
                <a:lnTo>
                  <a:pt x="187037" y="56864"/>
                </a:lnTo>
                <a:lnTo>
                  <a:pt x="185834" y="64700"/>
                </a:lnTo>
                <a:lnTo>
                  <a:pt x="185834" y="73624"/>
                </a:lnTo>
                <a:lnTo>
                  <a:pt x="198793" y="113194"/>
                </a:lnTo>
                <a:lnTo>
                  <a:pt x="205741" y="116924"/>
                </a:lnTo>
                <a:lnTo>
                  <a:pt x="220971" y="116924"/>
                </a:lnTo>
                <a:lnTo>
                  <a:pt x="226715" y="114211"/>
                </a:lnTo>
                <a:lnTo>
                  <a:pt x="231391" y="108767"/>
                </a:lnTo>
                <a:lnTo>
                  <a:pt x="234529" y="105216"/>
                </a:lnTo>
                <a:lnTo>
                  <a:pt x="208947" y="105216"/>
                </a:lnTo>
                <a:lnTo>
                  <a:pt x="204805" y="102699"/>
                </a:lnTo>
                <a:lnTo>
                  <a:pt x="201599" y="97684"/>
                </a:lnTo>
                <a:lnTo>
                  <a:pt x="198259" y="92668"/>
                </a:lnTo>
                <a:lnTo>
                  <a:pt x="196656" y="84511"/>
                </a:lnTo>
                <a:lnTo>
                  <a:pt x="196656" y="62201"/>
                </a:lnTo>
                <a:lnTo>
                  <a:pt x="198393" y="54134"/>
                </a:lnTo>
                <a:lnTo>
                  <a:pt x="205073" y="43960"/>
                </a:lnTo>
                <a:lnTo>
                  <a:pt x="209348" y="41426"/>
                </a:lnTo>
                <a:lnTo>
                  <a:pt x="235343" y="41426"/>
                </a:lnTo>
                <a:lnTo>
                  <a:pt x="235266" y="41247"/>
                </a:lnTo>
                <a:lnTo>
                  <a:pt x="230857" y="36714"/>
                </a:lnTo>
                <a:lnTo>
                  <a:pt x="226582" y="32180"/>
                </a:lnTo>
                <a:lnTo>
                  <a:pt x="221104" y="29913"/>
                </a:lnTo>
                <a:close/>
              </a:path>
              <a:path w="414654" h="117475">
                <a:moveTo>
                  <a:pt x="229922" y="84511"/>
                </a:moveTo>
                <a:lnTo>
                  <a:pt x="229120" y="91615"/>
                </a:lnTo>
                <a:lnTo>
                  <a:pt x="227250" y="96845"/>
                </a:lnTo>
                <a:lnTo>
                  <a:pt x="224444" y="100200"/>
                </a:lnTo>
                <a:lnTo>
                  <a:pt x="221772" y="103538"/>
                </a:lnTo>
                <a:lnTo>
                  <a:pt x="218299" y="105216"/>
                </a:lnTo>
                <a:lnTo>
                  <a:pt x="234529" y="105216"/>
                </a:lnTo>
                <a:lnTo>
                  <a:pt x="236201" y="103324"/>
                </a:lnTo>
                <a:lnTo>
                  <a:pt x="239140" y="95863"/>
                </a:lnTo>
                <a:lnTo>
                  <a:pt x="240209" y="86386"/>
                </a:lnTo>
                <a:lnTo>
                  <a:pt x="229922" y="84511"/>
                </a:lnTo>
                <a:close/>
              </a:path>
              <a:path w="414654" h="117475">
                <a:moveTo>
                  <a:pt x="235343" y="41426"/>
                </a:moveTo>
                <a:lnTo>
                  <a:pt x="218299" y="41426"/>
                </a:lnTo>
                <a:lnTo>
                  <a:pt x="221238" y="42853"/>
                </a:lnTo>
                <a:lnTo>
                  <a:pt x="226315" y="48565"/>
                </a:lnTo>
                <a:lnTo>
                  <a:pt x="228051" y="52777"/>
                </a:lnTo>
                <a:lnTo>
                  <a:pt x="228987" y="58364"/>
                </a:lnTo>
                <a:lnTo>
                  <a:pt x="239274" y="56275"/>
                </a:lnTo>
                <a:lnTo>
                  <a:pt x="238071" y="47762"/>
                </a:lnTo>
                <a:lnTo>
                  <a:pt x="235343" y="41426"/>
                </a:lnTo>
                <a:close/>
              </a:path>
              <a:path w="414654" h="117475">
                <a:moveTo>
                  <a:pt x="283227" y="29913"/>
                </a:moveTo>
                <a:lnTo>
                  <a:pt x="266260" y="29913"/>
                </a:lnTo>
                <a:lnTo>
                  <a:pt x="259313" y="33786"/>
                </a:lnTo>
                <a:lnTo>
                  <a:pt x="245686" y="74052"/>
                </a:lnTo>
                <a:lnTo>
                  <a:pt x="246187" y="83634"/>
                </a:lnTo>
                <a:lnTo>
                  <a:pt x="266394" y="116924"/>
                </a:lnTo>
                <a:lnTo>
                  <a:pt x="282693" y="116924"/>
                </a:lnTo>
                <a:lnTo>
                  <a:pt x="288571" y="114550"/>
                </a:lnTo>
                <a:lnTo>
                  <a:pt x="293247" y="109820"/>
                </a:lnTo>
                <a:lnTo>
                  <a:pt x="297912" y="105216"/>
                </a:lnTo>
                <a:lnTo>
                  <a:pt x="270268" y="105216"/>
                </a:lnTo>
                <a:lnTo>
                  <a:pt x="265860" y="102806"/>
                </a:lnTo>
                <a:lnTo>
                  <a:pt x="262520" y="98005"/>
                </a:lnTo>
                <a:lnTo>
                  <a:pt x="259046" y="93186"/>
                </a:lnTo>
                <a:lnTo>
                  <a:pt x="257042" y="86171"/>
                </a:lnTo>
                <a:lnTo>
                  <a:pt x="256641" y="76979"/>
                </a:lnTo>
                <a:lnTo>
                  <a:pt x="303134" y="76979"/>
                </a:lnTo>
                <a:lnTo>
                  <a:pt x="303134" y="73213"/>
                </a:lnTo>
                <a:lnTo>
                  <a:pt x="302738" y="65467"/>
                </a:lnTo>
                <a:lnTo>
                  <a:pt x="257309" y="65467"/>
                </a:lnTo>
                <a:lnTo>
                  <a:pt x="257577" y="58078"/>
                </a:lnTo>
                <a:lnTo>
                  <a:pt x="259447" y="52224"/>
                </a:lnTo>
                <a:lnTo>
                  <a:pt x="262654" y="47904"/>
                </a:lnTo>
                <a:lnTo>
                  <a:pt x="265993" y="43585"/>
                </a:lnTo>
                <a:lnTo>
                  <a:pt x="270135" y="41426"/>
                </a:lnTo>
                <a:lnTo>
                  <a:pt x="295369" y="41426"/>
                </a:lnTo>
                <a:lnTo>
                  <a:pt x="295251" y="41211"/>
                </a:lnTo>
                <a:lnTo>
                  <a:pt x="290041" y="33679"/>
                </a:lnTo>
                <a:lnTo>
                  <a:pt x="283227" y="29913"/>
                </a:lnTo>
                <a:close/>
              </a:path>
              <a:path w="414654" h="117475">
                <a:moveTo>
                  <a:pt x="291911" y="88277"/>
                </a:moveTo>
                <a:lnTo>
                  <a:pt x="290308" y="94132"/>
                </a:lnTo>
                <a:lnTo>
                  <a:pt x="288171" y="98415"/>
                </a:lnTo>
                <a:lnTo>
                  <a:pt x="285365" y="101128"/>
                </a:lnTo>
                <a:lnTo>
                  <a:pt x="282693" y="103859"/>
                </a:lnTo>
                <a:lnTo>
                  <a:pt x="279353" y="105216"/>
                </a:lnTo>
                <a:lnTo>
                  <a:pt x="297912" y="105216"/>
                </a:lnTo>
                <a:lnTo>
                  <a:pt x="298057" y="105073"/>
                </a:lnTo>
                <a:lnTo>
                  <a:pt x="301130" y="98451"/>
                </a:lnTo>
                <a:lnTo>
                  <a:pt x="302866" y="89937"/>
                </a:lnTo>
                <a:lnTo>
                  <a:pt x="291911" y="88277"/>
                </a:lnTo>
                <a:close/>
              </a:path>
              <a:path w="414654" h="117475">
                <a:moveTo>
                  <a:pt x="295369" y="41426"/>
                </a:moveTo>
                <a:lnTo>
                  <a:pt x="280288" y="41426"/>
                </a:lnTo>
                <a:lnTo>
                  <a:pt x="284697" y="44138"/>
                </a:lnTo>
                <a:lnTo>
                  <a:pt x="288171" y="49582"/>
                </a:lnTo>
                <a:lnTo>
                  <a:pt x="290308" y="53063"/>
                </a:lnTo>
                <a:lnTo>
                  <a:pt x="291644" y="58364"/>
                </a:lnTo>
                <a:lnTo>
                  <a:pt x="292045" y="65467"/>
                </a:lnTo>
                <a:lnTo>
                  <a:pt x="302738" y="65467"/>
                </a:lnTo>
                <a:lnTo>
                  <a:pt x="302635" y="63444"/>
                </a:lnTo>
                <a:lnTo>
                  <a:pt x="301146" y="54856"/>
                </a:lnTo>
                <a:lnTo>
                  <a:pt x="298681" y="47447"/>
                </a:lnTo>
                <a:lnTo>
                  <a:pt x="295369" y="41426"/>
                </a:lnTo>
                <a:close/>
              </a:path>
              <a:path w="414654" h="117475">
                <a:moveTo>
                  <a:pt x="328784" y="31805"/>
                </a:moveTo>
                <a:lnTo>
                  <a:pt x="319432" y="31805"/>
                </a:lnTo>
                <a:lnTo>
                  <a:pt x="319432" y="115050"/>
                </a:lnTo>
                <a:lnTo>
                  <a:pt x="329987" y="115050"/>
                </a:lnTo>
                <a:lnTo>
                  <a:pt x="330046" y="58578"/>
                </a:lnTo>
                <a:lnTo>
                  <a:pt x="331590" y="51635"/>
                </a:lnTo>
                <a:lnTo>
                  <a:pt x="334930" y="47797"/>
                </a:lnTo>
                <a:lnTo>
                  <a:pt x="338136" y="43960"/>
                </a:lnTo>
                <a:lnTo>
                  <a:pt x="339041" y="43514"/>
                </a:lnTo>
                <a:lnTo>
                  <a:pt x="328784" y="43514"/>
                </a:lnTo>
                <a:lnTo>
                  <a:pt x="328784" y="31805"/>
                </a:lnTo>
                <a:close/>
              </a:path>
              <a:path w="414654" h="117475">
                <a:moveTo>
                  <a:pt x="367453" y="42050"/>
                </a:moveTo>
                <a:lnTo>
                  <a:pt x="349358" y="42050"/>
                </a:lnTo>
                <a:lnTo>
                  <a:pt x="351763" y="42925"/>
                </a:lnTo>
                <a:lnTo>
                  <a:pt x="356038" y="46405"/>
                </a:lnTo>
                <a:lnTo>
                  <a:pt x="359512" y="115050"/>
                </a:lnTo>
                <a:lnTo>
                  <a:pt x="370066" y="115050"/>
                </a:lnTo>
                <a:lnTo>
                  <a:pt x="370066" y="57239"/>
                </a:lnTo>
                <a:lnTo>
                  <a:pt x="369799" y="52634"/>
                </a:lnTo>
                <a:lnTo>
                  <a:pt x="369532" y="49993"/>
                </a:lnTo>
                <a:lnTo>
                  <a:pt x="368864" y="46084"/>
                </a:lnTo>
                <a:lnTo>
                  <a:pt x="367795" y="42675"/>
                </a:lnTo>
                <a:lnTo>
                  <a:pt x="367453" y="42050"/>
                </a:lnTo>
                <a:close/>
              </a:path>
              <a:path w="414654" h="117475">
                <a:moveTo>
                  <a:pt x="352431" y="29913"/>
                </a:moveTo>
                <a:lnTo>
                  <a:pt x="340007" y="29913"/>
                </a:lnTo>
                <a:lnTo>
                  <a:pt x="333460" y="34447"/>
                </a:lnTo>
                <a:lnTo>
                  <a:pt x="328784" y="43514"/>
                </a:lnTo>
                <a:lnTo>
                  <a:pt x="339041" y="43514"/>
                </a:lnTo>
                <a:lnTo>
                  <a:pt x="342011" y="42050"/>
                </a:lnTo>
                <a:lnTo>
                  <a:pt x="367453" y="42050"/>
                </a:lnTo>
                <a:lnTo>
                  <a:pt x="366192" y="39748"/>
                </a:lnTo>
                <a:lnTo>
                  <a:pt x="364722" y="36821"/>
                </a:lnTo>
                <a:lnTo>
                  <a:pt x="362317" y="34447"/>
                </a:lnTo>
                <a:lnTo>
                  <a:pt x="355905" y="30824"/>
                </a:lnTo>
                <a:lnTo>
                  <a:pt x="352431" y="29913"/>
                </a:lnTo>
                <a:close/>
              </a:path>
              <a:path w="414654" h="117475">
                <a:moveTo>
                  <a:pt x="401996" y="42675"/>
                </a:moveTo>
                <a:lnTo>
                  <a:pt x="391442" y="42675"/>
                </a:lnTo>
                <a:lnTo>
                  <a:pt x="391526" y="100254"/>
                </a:lnTo>
                <a:lnTo>
                  <a:pt x="391843" y="104662"/>
                </a:lnTo>
                <a:lnTo>
                  <a:pt x="393713" y="109945"/>
                </a:lnTo>
                <a:lnTo>
                  <a:pt x="395183" y="112087"/>
                </a:lnTo>
                <a:lnTo>
                  <a:pt x="397320" y="113676"/>
                </a:lnTo>
                <a:lnTo>
                  <a:pt x="399324" y="115282"/>
                </a:lnTo>
                <a:lnTo>
                  <a:pt x="402263" y="116085"/>
                </a:lnTo>
                <a:lnTo>
                  <a:pt x="408542" y="116085"/>
                </a:lnTo>
                <a:lnTo>
                  <a:pt x="411081" y="115675"/>
                </a:lnTo>
                <a:lnTo>
                  <a:pt x="414154" y="114836"/>
                </a:lnTo>
                <a:lnTo>
                  <a:pt x="412606" y="102913"/>
                </a:lnTo>
                <a:lnTo>
                  <a:pt x="406271" y="102913"/>
                </a:lnTo>
                <a:lnTo>
                  <a:pt x="405069" y="102556"/>
                </a:lnTo>
                <a:lnTo>
                  <a:pt x="403466" y="101164"/>
                </a:lnTo>
                <a:lnTo>
                  <a:pt x="402931" y="100254"/>
                </a:lnTo>
                <a:lnTo>
                  <a:pt x="402130" y="98023"/>
                </a:lnTo>
                <a:lnTo>
                  <a:pt x="401996" y="95452"/>
                </a:lnTo>
                <a:lnTo>
                  <a:pt x="401996" y="42675"/>
                </a:lnTo>
                <a:close/>
              </a:path>
              <a:path w="414654" h="117475">
                <a:moveTo>
                  <a:pt x="412550" y="102485"/>
                </a:moveTo>
                <a:lnTo>
                  <a:pt x="410680" y="102770"/>
                </a:lnTo>
                <a:lnTo>
                  <a:pt x="409210" y="102913"/>
                </a:lnTo>
                <a:lnTo>
                  <a:pt x="412606" y="102913"/>
                </a:lnTo>
                <a:lnTo>
                  <a:pt x="412550" y="102485"/>
                </a:lnTo>
                <a:close/>
              </a:path>
              <a:path w="414654" h="117475">
                <a:moveTo>
                  <a:pt x="412550" y="31805"/>
                </a:moveTo>
                <a:lnTo>
                  <a:pt x="383827" y="31805"/>
                </a:lnTo>
                <a:lnTo>
                  <a:pt x="383827" y="42675"/>
                </a:lnTo>
                <a:lnTo>
                  <a:pt x="412550" y="42675"/>
                </a:lnTo>
                <a:lnTo>
                  <a:pt x="412550" y="31805"/>
                </a:lnTo>
                <a:close/>
              </a:path>
              <a:path w="414654" h="117475">
                <a:moveTo>
                  <a:pt x="401996" y="2730"/>
                </a:moveTo>
                <a:lnTo>
                  <a:pt x="391442" y="11083"/>
                </a:lnTo>
                <a:lnTo>
                  <a:pt x="391442" y="31805"/>
                </a:lnTo>
                <a:lnTo>
                  <a:pt x="401996" y="31805"/>
                </a:lnTo>
                <a:lnTo>
                  <a:pt x="401996" y="2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4832" y="1979677"/>
            <a:ext cx="67734" cy="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2236" y="1699548"/>
            <a:ext cx="256540" cy="117475"/>
          </a:xfrm>
          <a:custGeom>
            <a:avLst/>
            <a:gdLst/>
            <a:ahLst/>
            <a:cxnLst/>
            <a:rect l="l" t="t" r="r" b="b"/>
            <a:pathLst>
              <a:path w="256540" h="117475">
                <a:moveTo>
                  <a:pt x="39812" y="13600"/>
                </a:moveTo>
                <a:lnTo>
                  <a:pt x="28322" y="13600"/>
                </a:lnTo>
                <a:lnTo>
                  <a:pt x="28322" y="115032"/>
                </a:lnTo>
                <a:lnTo>
                  <a:pt x="39812" y="115032"/>
                </a:lnTo>
                <a:lnTo>
                  <a:pt x="39812" y="13600"/>
                </a:lnTo>
                <a:close/>
              </a:path>
              <a:path w="256540" h="117475">
                <a:moveTo>
                  <a:pt x="68268" y="0"/>
                </a:moveTo>
                <a:lnTo>
                  <a:pt x="0" y="0"/>
                </a:lnTo>
                <a:lnTo>
                  <a:pt x="0" y="13600"/>
                </a:lnTo>
                <a:lnTo>
                  <a:pt x="68268" y="13600"/>
                </a:lnTo>
                <a:lnTo>
                  <a:pt x="68268" y="0"/>
                </a:lnTo>
                <a:close/>
              </a:path>
              <a:path w="256540" h="117475">
                <a:moveTo>
                  <a:pt x="109016" y="29913"/>
                </a:moveTo>
                <a:lnTo>
                  <a:pt x="92717" y="29913"/>
                </a:lnTo>
                <a:lnTo>
                  <a:pt x="86304" y="32965"/>
                </a:lnTo>
                <a:lnTo>
                  <a:pt x="71341" y="73410"/>
                </a:lnTo>
                <a:lnTo>
                  <a:pt x="71844" y="83352"/>
                </a:lnTo>
                <a:lnTo>
                  <a:pt x="91781" y="116924"/>
                </a:lnTo>
                <a:lnTo>
                  <a:pt x="105943" y="116924"/>
                </a:lnTo>
                <a:lnTo>
                  <a:pt x="111019" y="115211"/>
                </a:lnTo>
                <a:lnTo>
                  <a:pt x="115562" y="111784"/>
                </a:lnTo>
                <a:lnTo>
                  <a:pt x="120238" y="108375"/>
                </a:lnTo>
                <a:lnTo>
                  <a:pt x="122545" y="105198"/>
                </a:lnTo>
                <a:lnTo>
                  <a:pt x="95255" y="105198"/>
                </a:lnTo>
                <a:lnTo>
                  <a:pt x="90980" y="102556"/>
                </a:lnTo>
                <a:lnTo>
                  <a:pt x="87373" y="97255"/>
                </a:lnTo>
                <a:lnTo>
                  <a:pt x="83899" y="91954"/>
                </a:lnTo>
                <a:lnTo>
                  <a:pt x="82162" y="84012"/>
                </a:lnTo>
                <a:lnTo>
                  <a:pt x="82189" y="62560"/>
                </a:lnTo>
                <a:lnTo>
                  <a:pt x="83899" y="54687"/>
                </a:lnTo>
                <a:lnTo>
                  <a:pt x="87373" y="49457"/>
                </a:lnTo>
                <a:lnTo>
                  <a:pt x="90980" y="44228"/>
                </a:lnTo>
                <a:lnTo>
                  <a:pt x="95255" y="41622"/>
                </a:lnTo>
                <a:lnTo>
                  <a:pt x="121876" y="41622"/>
                </a:lnTo>
                <a:lnTo>
                  <a:pt x="121574" y="41104"/>
                </a:lnTo>
                <a:lnTo>
                  <a:pt x="116096" y="33644"/>
                </a:lnTo>
                <a:lnTo>
                  <a:pt x="109016" y="29913"/>
                </a:lnTo>
                <a:close/>
              </a:path>
              <a:path w="256540" h="117475">
                <a:moveTo>
                  <a:pt x="121876" y="41622"/>
                </a:moveTo>
                <a:lnTo>
                  <a:pt x="105676" y="41622"/>
                </a:lnTo>
                <a:lnTo>
                  <a:pt x="110084" y="44263"/>
                </a:lnTo>
                <a:lnTo>
                  <a:pt x="117031" y="54865"/>
                </a:lnTo>
                <a:lnTo>
                  <a:pt x="118741" y="62560"/>
                </a:lnTo>
                <a:lnTo>
                  <a:pt x="118738" y="84012"/>
                </a:lnTo>
                <a:lnTo>
                  <a:pt x="117031" y="91954"/>
                </a:lnTo>
                <a:lnTo>
                  <a:pt x="113691" y="97255"/>
                </a:lnTo>
                <a:lnTo>
                  <a:pt x="110218" y="102556"/>
                </a:lnTo>
                <a:lnTo>
                  <a:pt x="105809" y="105198"/>
                </a:lnTo>
                <a:lnTo>
                  <a:pt x="122545" y="105198"/>
                </a:lnTo>
                <a:lnTo>
                  <a:pt x="129723" y="72160"/>
                </a:lnTo>
                <a:lnTo>
                  <a:pt x="129220" y="62770"/>
                </a:lnTo>
                <a:lnTo>
                  <a:pt x="127703" y="54464"/>
                </a:lnTo>
                <a:lnTo>
                  <a:pt x="125158" y="47242"/>
                </a:lnTo>
                <a:lnTo>
                  <a:pt x="121876" y="41622"/>
                </a:lnTo>
                <a:close/>
              </a:path>
              <a:path w="256540" h="117475">
                <a:moveTo>
                  <a:pt x="157779" y="42657"/>
                </a:moveTo>
                <a:lnTo>
                  <a:pt x="147358" y="42657"/>
                </a:lnTo>
                <a:lnTo>
                  <a:pt x="147443" y="100254"/>
                </a:lnTo>
                <a:lnTo>
                  <a:pt x="147759" y="104644"/>
                </a:lnTo>
                <a:lnTo>
                  <a:pt x="148694" y="107304"/>
                </a:lnTo>
                <a:lnTo>
                  <a:pt x="149496" y="109945"/>
                </a:lnTo>
                <a:lnTo>
                  <a:pt x="150965" y="112069"/>
                </a:lnTo>
                <a:lnTo>
                  <a:pt x="155240" y="115282"/>
                </a:lnTo>
                <a:lnTo>
                  <a:pt x="158180" y="116085"/>
                </a:lnTo>
                <a:lnTo>
                  <a:pt x="164325" y="116085"/>
                </a:lnTo>
                <a:lnTo>
                  <a:pt x="166997" y="115657"/>
                </a:lnTo>
                <a:lnTo>
                  <a:pt x="170070" y="114818"/>
                </a:lnTo>
                <a:lnTo>
                  <a:pt x="168520" y="102895"/>
                </a:lnTo>
                <a:lnTo>
                  <a:pt x="162188" y="102895"/>
                </a:lnTo>
                <a:lnTo>
                  <a:pt x="160985" y="102556"/>
                </a:lnTo>
                <a:lnTo>
                  <a:pt x="160184" y="101860"/>
                </a:lnTo>
                <a:lnTo>
                  <a:pt x="159248" y="101164"/>
                </a:lnTo>
                <a:lnTo>
                  <a:pt x="158714" y="100254"/>
                </a:lnTo>
                <a:lnTo>
                  <a:pt x="158300" y="99076"/>
                </a:lnTo>
                <a:lnTo>
                  <a:pt x="158046" y="98023"/>
                </a:lnTo>
                <a:lnTo>
                  <a:pt x="157779" y="95435"/>
                </a:lnTo>
                <a:lnTo>
                  <a:pt x="157779" y="42657"/>
                </a:lnTo>
                <a:close/>
              </a:path>
              <a:path w="256540" h="117475">
                <a:moveTo>
                  <a:pt x="168467" y="102485"/>
                </a:moveTo>
                <a:lnTo>
                  <a:pt x="166596" y="102770"/>
                </a:lnTo>
                <a:lnTo>
                  <a:pt x="164993" y="102895"/>
                </a:lnTo>
                <a:lnTo>
                  <a:pt x="168520" y="102895"/>
                </a:lnTo>
                <a:lnTo>
                  <a:pt x="168467" y="102485"/>
                </a:lnTo>
                <a:close/>
              </a:path>
              <a:path w="256540" h="117475">
                <a:moveTo>
                  <a:pt x="168467" y="31787"/>
                </a:moveTo>
                <a:lnTo>
                  <a:pt x="139609" y="31787"/>
                </a:lnTo>
                <a:lnTo>
                  <a:pt x="139609" y="42657"/>
                </a:lnTo>
                <a:lnTo>
                  <a:pt x="168467" y="42657"/>
                </a:lnTo>
                <a:lnTo>
                  <a:pt x="168467" y="31787"/>
                </a:lnTo>
                <a:close/>
              </a:path>
              <a:path w="256540" h="117475">
                <a:moveTo>
                  <a:pt x="157779" y="2712"/>
                </a:moveTo>
                <a:lnTo>
                  <a:pt x="147358" y="11083"/>
                </a:lnTo>
                <a:lnTo>
                  <a:pt x="147358" y="31787"/>
                </a:lnTo>
                <a:lnTo>
                  <a:pt x="157779" y="31787"/>
                </a:lnTo>
                <a:lnTo>
                  <a:pt x="157779" y="2712"/>
                </a:lnTo>
                <a:close/>
              </a:path>
              <a:path w="256540" h="117475">
                <a:moveTo>
                  <a:pt x="223919" y="41622"/>
                </a:moveTo>
                <a:lnTo>
                  <a:pt x="205607" y="41622"/>
                </a:lnTo>
                <a:lnTo>
                  <a:pt x="209615" y="43157"/>
                </a:lnTo>
                <a:lnTo>
                  <a:pt x="212287" y="46227"/>
                </a:lnTo>
                <a:lnTo>
                  <a:pt x="214291" y="48583"/>
                </a:lnTo>
                <a:lnTo>
                  <a:pt x="215226" y="52706"/>
                </a:lnTo>
                <a:lnTo>
                  <a:pt x="215226" y="62112"/>
                </a:lnTo>
                <a:lnTo>
                  <a:pt x="211218" y="64075"/>
                </a:lnTo>
                <a:lnTo>
                  <a:pt x="204939" y="65664"/>
                </a:lnTo>
                <a:lnTo>
                  <a:pt x="196522" y="66931"/>
                </a:lnTo>
                <a:lnTo>
                  <a:pt x="192247" y="67627"/>
                </a:lnTo>
                <a:lnTo>
                  <a:pt x="189041" y="68394"/>
                </a:lnTo>
                <a:lnTo>
                  <a:pt x="187037" y="69233"/>
                </a:lnTo>
                <a:lnTo>
                  <a:pt x="184231" y="70197"/>
                </a:lnTo>
                <a:lnTo>
                  <a:pt x="171940" y="89027"/>
                </a:lnTo>
                <a:lnTo>
                  <a:pt x="171940" y="100040"/>
                </a:lnTo>
                <a:lnTo>
                  <a:pt x="173677" y="105769"/>
                </a:lnTo>
                <a:lnTo>
                  <a:pt x="177418" y="110231"/>
                </a:lnTo>
                <a:lnTo>
                  <a:pt x="181025" y="114693"/>
                </a:lnTo>
                <a:lnTo>
                  <a:pt x="186235" y="116924"/>
                </a:lnTo>
                <a:lnTo>
                  <a:pt x="197324" y="116924"/>
                </a:lnTo>
                <a:lnTo>
                  <a:pt x="201198" y="116014"/>
                </a:lnTo>
                <a:lnTo>
                  <a:pt x="208412" y="112391"/>
                </a:lnTo>
                <a:lnTo>
                  <a:pt x="212287" y="109249"/>
                </a:lnTo>
                <a:lnTo>
                  <a:pt x="215262" y="105822"/>
                </a:lnTo>
                <a:lnTo>
                  <a:pt x="191579" y="105822"/>
                </a:lnTo>
                <a:lnTo>
                  <a:pt x="188506" y="104573"/>
                </a:lnTo>
                <a:lnTo>
                  <a:pt x="184231" y="99558"/>
                </a:lnTo>
                <a:lnTo>
                  <a:pt x="183235" y="96630"/>
                </a:lnTo>
                <a:lnTo>
                  <a:pt x="183162" y="90152"/>
                </a:lnTo>
                <a:lnTo>
                  <a:pt x="183697" y="87920"/>
                </a:lnTo>
                <a:lnTo>
                  <a:pt x="205607" y="77104"/>
                </a:lnTo>
                <a:lnTo>
                  <a:pt x="211352" y="75302"/>
                </a:lnTo>
                <a:lnTo>
                  <a:pt x="215226" y="73196"/>
                </a:lnTo>
                <a:lnTo>
                  <a:pt x="225914" y="73196"/>
                </a:lnTo>
                <a:lnTo>
                  <a:pt x="225804" y="51456"/>
                </a:lnTo>
                <a:lnTo>
                  <a:pt x="225780" y="50689"/>
                </a:lnTo>
                <a:lnTo>
                  <a:pt x="225379" y="48315"/>
                </a:lnTo>
                <a:lnTo>
                  <a:pt x="224845" y="44406"/>
                </a:lnTo>
                <a:lnTo>
                  <a:pt x="223919" y="41622"/>
                </a:lnTo>
                <a:close/>
              </a:path>
              <a:path w="256540" h="117475">
                <a:moveTo>
                  <a:pt x="226557" y="104787"/>
                </a:moveTo>
                <a:lnTo>
                  <a:pt x="216161" y="104787"/>
                </a:lnTo>
                <a:lnTo>
                  <a:pt x="216562" y="108696"/>
                </a:lnTo>
                <a:lnTo>
                  <a:pt x="217230" y="112105"/>
                </a:lnTo>
                <a:lnTo>
                  <a:pt x="218299" y="115032"/>
                </a:lnTo>
                <a:lnTo>
                  <a:pt x="229387" y="115032"/>
                </a:lnTo>
                <a:lnTo>
                  <a:pt x="228051" y="111819"/>
                </a:lnTo>
                <a:lnTo>
                  <a:pt x="227116" y="108482"/>
                </a:lnTo>
                <a:lnTo>
                  <a:pt x="226557" y="104787"/>
                </a:lnTo>
                <a:close/>
              </a:path>
              <a:path w="256540" h="117475">
                <a:moveTo>
                  <a:pt x="225914" y="73196"/>
                </a:moveTo>
                <a:lnTo>
                  <a:pt x="215226" y="73196"/>
                </a:lnTo>
                <a:lnTo>
                  <a:pt x="215142" y="85297"/>
                </a:lnTo>
                <a:lnTo>
                  <a:pt x="214692" y="89241"/>
                </a:lnTo>
                <a:lnTo>
                  <a:pt x="213489" y="92436"/>
                </a:lnTo>
                <a:lnTo>
                  <a:pt x="212020" y="96630"/>
                </a:lnTo>
                <a:lnTo>
                  <a:pt x="209748" y="99897"/>
                </a:lnTo>
                <a:lnTo>
                  <a:pt x="203336" y="104644"/>
                </a:lnTo>
                <a:lnTo>
                  <a:pt x="199729" y="105822"/>
                </a:lnTo>
                <a:lnTo>
                  <a:pt x="215262" y="105822"/>
                </a:lnTo>
                <a:lnTo>
                  <a:pt x="216161" y="104787"/>
                </a:lnTo>
                <a:lnTo>
                  <a:pt x="226557" y="104787"/>
                </a:lnTo>
                <a:lnTo>
                  <a:pt x="226181" y="101503"/>
                </a:lnTo>
                <a:lnTo>
                  <a:pt x="226017" y="96416"/>
                </a:lnTo>
                <a:lnTo>
                  <a:pt x="225914" y="73196"/>
                </a:lnTo>
                <a:close/>
              </a:path>
              <a:path w="256540" h="117475">
                <a:moveTo>
                  <a:pt x="207077" y="29913"/>
                </a:moveTo>
                <a:lnTo>
                  <a:pt x="196522" y="29913"/>
                </a:lnTo>
                <a:lnTo>
                  <a:pt x="191713" y="30877"/>
                </a:lnTo>
                <a:lnTo>
                  <a:pt x="183697" y="34786"/>
                </a:lnTo>
                <a:lnTo>
                  <a:pt x="180490" y="37570"/>
                </a:lnTo>
                <a:lnTo>
                  <a:pt x="178353" y="41193"/>
                </a:lnTo>
                <a:lnTo>
                  <a:pt x="176082" y="44835"/>
                </a:lnTo>
                <a:lnTo>
                  <a:pt x="174612" y="49564"/>
                </a:lnTo>
                <a:lnTo>
                  <a:pt x="173677" y="55419"/>
                </a:lnTo>
                <a:lnTo>
                  <a:pt x="183964" y="57311"/>
                </a:lnTo>
                <a:lnTo>
                  <a:pt x="185033" y="51456"/>
                </a:lnTo>
                <a:lnTo>
                  <a:pt x="186903" y="47369"/>
                </a:lnTo>
                <a:lnTo>
                  <a:pt x="191713" y="42764"/>
                </a:lnTo>
                <a:lnTo>
                  <a:pt x="195320" y="41622"/>
                </a:lnTo>
                <a:lnTo>
                  <a:pt x="223919" y="41622"/>
                </a:lnTo>
                <a:lnTo>
                  <a:pt x="223776" y="41193"/>
                </a:lnTo>
                <a:lnTo>
                  <a:pt x="220570" y="36178"/>
                </a:lnTo>
                <a:lnTo>
                  <a:pt x="218165" y="34090"/>
                </a:lnTo>
                <a:lnTo>
                  <a:pt x="211485" y="30734"/>
                </a:lnTo>
                <a:lnTo>
                  <a:pt x="207077" y="29913"/>
                </a:lnTo>
                <a:close/>
              </a:path>
              <a:path w="256540" h="117475">
                <a:moveTo>
                  <a:pt x="255973" y="0"/>
                </a:moveTo>
                <a:lnTo>
                  <a:pt x="245286" y="0"/>
                </a:lnTo>
                <a:lnTo>
                  <a:pt x="245286" y="115032"/>
                </a:lnTo>
                <a:lnTo>
                  <a:pt x="255973" y="115032"/>
                </a:lnTo>
                <a:lnTo>
                  <a:pt x="255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2242" y="1699548"/>
            <a:ext cx="410845" cy="149225"/>
          </a:xfrm>
          <a:custGeom>
            <a:avLst/>
            <a:gdLst/>
            <a:ahLst/>
            <a:cxnLst/>
            <a:rect l="l" t="t" r="r" b="b"/>
            <a:pathLst>
              <a:path w="410845" h="149225">
                <a:moveTo>
                  <a:pt x="17234" y="0"/>
                </a:moveTo>
                <a:lnTo>
                  <a:pt x="0" y="0"/>
                </a:lnTo>
                <a:lnTo>
                  <a:pt x="0" y="115032"/>
                </a:lnTo>
                <a:lnTo>
                  <a:pt x="10955" y="115032"/>
                </a:lnTo>
                <a:lnTo>
                  <a:pt x="10955" y="17152"/>
                </a:lnTo>
                <a:lnTo>
                  <a:pt x="21515" y="17152"/>
                </a:lnTo>
                <a:lnTo>
                  <a:pt x="17234" y="0"/>
                </a:lnTo>
                <a:close/>
              </a:path>
              <a:path w="410845" h="149225">
                <a:moveTo>
                  <a:pt x="21515" y="17152"/>
                </a:moveTo>
                <a:lnTo>
                  <a:pt x="10955" y="17152"/>
                </a:lnTo>
                <a:lnTo>
                  <a:pt x="35804" y="115032"/>
                </a:lnTo>
                <a:lnTo>
                  <a:pt x="46091" y="115032"/>
                </a:lnTo>
                <a:lnTo>
                  <a:pt x="50405" y="98505"/>
                </a:lnTo>
                <a:lnTo>
                  <a:pt x="41549" y="98505"/>
                </a:lnTo>
                <a:lnTo>
                  <a:pt x="40651" y="94328"/>
                </a:lnTo>
                <a:lnTo>
                  <a:pt x="39411" y="89027"/>
                </a:lnTo>
                <a:lnTo>
                  <a:pt x="37541" y="81352"/>
                </a:lnTo>
                <a:lnTo>
                  <a:pt x="21515" y="17152"/>
                </a:lnTo>
                <a:close/>
              </a:path>
              <a:path w="410845" h="149225">
                <a:moveTo>
                  <a:pt x="82162" y="18812"/>
                </a:moveTo>
                <a:lnTo>
                  <a:pt x="71207" y="18812"/>
                </a:lnTo>
                <a:lnTo>
                  <a:pt x="71207" y="115032"/>
                </a:lnTo>
                <a:lnTo>
                  <a:pt x="82162" y="115032"/>
                </a:lnTo>
                <a:lnTo>
                  <a:pt x="82162" y="18812"/>
                </a:lnTo>
                <a:close/>
              </a:path>
              <a:path w="410845" h="149225">
                <a:moveTo>
                  <a:pt x="82162" y="0"/>
                </a:moveTo>
                <a:lnTo>
                  <a:pt x="66799" y="0"/>
                </a:lnTo>
                <a:lnTo>
                  <a:pt x="46091" y="80103"/>
                </a:lnTo>
                <a:lnTo>
                  <a:pt x="44087" y="88188"/>
                </a:lnTo>
                <a:lnTo>
                  <a:pt x="42484" y="94328"/>
                </a:lnTo>
                <a:lnTo>
                  <a:pt x="41549" y="98505"/>
                </a:lnTo>
                <a:lnTo>
                  <a:pt x="50405" y="98505"/>
                </a:lnTo>
                <a:lnTo>
                  <a:pt x="71207" y="18812"/>
                </a:lnTo>
                <a:lnTo>
                  <a:pt x="82162" y="18812"/>
                </a:lnTo>
                <a:lnTo>
                  <a:pt x="82162" y="0"/>
                </a:lnTo>
                <a:close/>
              </a:path>
              <a:path w="410845" h="149225">
                <a:moveTo>
                  <a:pt x="99797" y="0"/>
                </a:moveTo>
                <a:lnTo>
                  <a:pt x="89243" y="0"/>
                </a:lnTo>
                <a:lnTo>
                  <a:pt x="89243" y="16313"/>
                </a:lnTo>
                <a:lnTo>
                  <a:pt x="99797" y="16313"/>
                </a:lnTo>
                <a:lnTo>
                  <a:pt x="99797" y="0"/>
                </a:lnTo>
                <a:close/>
              </a:path>
              <a:path w="410845" h="149225">
                <a:moveTo>
                  <a:pt x="99797" y="31787"/>
                </a:moveTo>
                <a:lnTo>
                  <a:pt x="89243" y="31787"/>
                </a:lnTo>
                <a:lnTo>
                  <a:pt x="89243" y="115032"/>
                </a:lnTo>
                <a:lnTo>
                  <a:pt x="99797" y="115032"/>
                </a:lnTo>
                <a:lnTo>
                  <a:pt x="99797" y="31787"/>
                </a:lnTo>
                <a:close/>
              </a:path>
              <a:path w="410845" h="149225">
                <a:moveTo>
                  <a:pt x="125314" y="88045"/>
                </a:moveTo>
                <a:lnTo>
                  <a:pt x="115027" y="90152"/>
                </a:lnTo>
                <a:lnTo>
                  <a:pt x="116230" y="98933"/>
                </a:lnTo>
                <a:lnTo>
                  <a:pt x="118902" y="105590"/>
                </a:lnTo>
                <a:lnTo>
                  <a:pt x="123043" y="110124"/>
                </a:lnTo>
                <a:lnTo>
                  <a:pt x="127318" y="114657"/>
                </a:lnTo>
                <a:lnTo>
                  <a:pt x="133464" y="116924"/>
                </a:lnTo>
                <a:lnTo>
                  <a:pt x="146557" y="116924"/>
                </a:lnTo>
                <a:lnTo>
                  <a:pt x="150965" y="115764"/>
                </a:lnTo>
                <a:lnTo>
                  <a:pt x="158714" y="111159"/>
                </a:lnTo>
                <a:lnTo>
                  <a:pt x="161653" y="107964"/>
                </a:lnTo>
                <a:lnTo>
                  <a:pt x="163001" y="105198"/>
                </a:lnTo>
                <a:lnTo>
                  <a:pt x="136670" y="105198"/>
                </a:lnTo>
                <a:lnTo>
                  <a:pt x="132930" y="103734"/>
                </a:lnTo>
                <a:lnTo>
                  <a:pt x="127586" y="97880"/>
                </a:lnTo>
                <a:lnTo>
                  <a:pt x="125982" y="93632"/>
                </a:lnTo>
                <a:lnTo>
                  <a:pt x="125314" y="88045"/>
                </a:lnTo>
                <a:close/>
              </a:path>
              <a:path w="410845" h="149225">
                <a:moveTo>
                  <a:pt x="144553" y="29913"/>
                </a:moveTo>
                <a:lnTo>
                  <a:pt x="136403" y="29913"/>
                </a:lnTo>
                <a:lnTo>
                  <a:pt x="133330" y="30467"/>
                </a:lnTo>
                <a:lnTo>
                  <a:pt x="127658" y="32733"/>
                </a:lnTo>
                <a:lnTo>
                  <a:pt x="125448" y="34018"/>
                </a:lnTo>
                <a:lnTo>
                  <a:pt x="123845" y="35553"/>
                </a:lnTo>
                <a:lnTo>
                  <a:pt x="121574" y="37642"/>
                </a:lnTo>
                <a:lnTo>
                  <a:pt x="119837" y="40301"/>
                </a:lnTo>
                <a:lnTo>
                  <a:pt x="117432" y="46709"/>
                </a:lnTo>
                <a:lnTo>
                  <a:pt x="116764" y="50118"/>
                </a:lnTo>
                <a:lnTo>
                  <a:pt x="116764" y="57935"/>
                </a:lnTo>
                <a:lnTo>
                  <a:pt x="147625" y="81638"/>
                </a:lnTo>
                <a:lnTo>
                  <a:pt x="151233" y="83244"/>
                </a:lnTo>
                <a:lnTo>
                  <a:pt x="154840" y="86314"/>
                </a:lnTo>
                <a:lnTo>
                  <a:pt x="155908" y="88813"/>
                </a:lnTo>
                <a:lnTo>
                  <a:pt x="155908" y="95649"/>
                </a:lnTo>
                <a:lnTo>
                  <a:pt x="154706" y="98754"/>
                </a:lnTo>
                <a:lnTo>
                  <a:pt x="152301" y="101342"/>
                </a:lnTo>
                <a:lnTo>
                  <a:pt x="150030" y="103913"/>
                </a:lnTo>
                <a:lnTo>
                  <a:pt x="146423" y="105198"/>
                </a:lnTo>
                <a:lnTo>
                  <a:pt x="163001" y="105198"/>
                </a:lnTo>
                <a:lnTo>
                  <a:pt x="165661" y="99736"/>
                </a:lnTo>
                <a:lnTo>
                  <a:pt x="166648" y="95649"/>
                </a:lnTo>
                <a:lnTo>
                  <a:pt x="166730" y="85689"/>
                </a:lnTo>
                <a:lnTo>
                  <a:pt x="165795" y="81638"/>
                </a:lnTo>
                <a:lnTo>
                  <a:pt x="136403" y="62612"/>
                </a:lnTo>
                <a:lnTo>
                  <a:pt x="133330" y="61416"/>
                </a:lnTo>
                <a:lnTo>
                  <a:pt x="126918" y="54098"/>
                </a:lnTo>
                <a:lnTo>
                  <a:pt x="126918" y="49350"/>
                </a:lnTo>
                <a:lnTo>
                  <a:pt x="127986" y="46816"/>
                </a:lnTo>
                <a:lnTo>
                  <a:pt x="129990" y="44656"/>
                </a:lnTo>
                <a:lnTo>
                  <a:pt x="132128" y="42496"/>
                </a:lnTo>
                <a:lnTo>
                  <a:pt x="135602" y="41408"/>
                </a:lnTo>
                <a:lnTo>
                  <a:pt x="161284" y="41408"/>
                </a:lnTo>
                <a:lnTo>
                  <a:pt x="158981" y="37160"/>
                </a:lnTo>
                <a:lnTo>
                  <a:pt x="156176" y="34607"/>
                </a:lnTo>
                <a:lnTo>
                  <a:pt x="152498" y="32698"/>
                </a:lnTo>
                <a:lnTo>
                  <a:pt x="148828" y="30841"/>
                </a:lnTo>
                <a:lnTo>
                  <a:pt x="144553" y="29913"/>
                </a:lnTo>
                <a:close/>
              </a:path>
              <a:path w="410845" h="149225">
                <a:moveTo>
                  <a:pt x="161284" y="41408"/>
                </a:moveTo>
                <a:lnTo>
                  <a:pt x="144553" y="41408"/>
                </a:lnTo>
                <a:lnTo>
                  <a:pt x="147759" y="42621"/>
                </a:lnTo>
                <a:lnTo>
                  <a:pt x="152301" y="47512"/>
                </a:lnTo>
                <a:lnTo>
                  <a:pt x="153637" y="50814"/>
                </a:lnTo>
                <a:lnTo>
                  <a:pt x="154038" y="55008"/>
                </a:lnTo>
                <a:lnTo>
                  <a:pt x="164325" y="53116"/>
                </a:lnTo>
                <a:lnTo>
                  <a:pt x="163657" y="47815"/>
                </a:lnTo>
                <a:lnTo>
                  <a:pt x="162455" y="43567"/>
                </a:lnTo>
                <a:lnTo>
                  <a:pt x="161284" y="41408"/>
                </a:lnTo>
                <a:close/>
              </a:path>
              <a:path w="410845" h="149225">
                <a:moveTo>
                  <a:pt x="195453" y="88045"/>
                </a:moveTo>
                <a:lnTo>
                  <a:pt x="185166" y="90152"/>
                </a:lnTo>
                <a:lnTo>
                  <a:pt x="186369" y="98933"/>
                </a:lnTo>
                <a:lnTo>
                  <a:pt x="189041" y="105590"/>
                </a:lnTo>
                <a:lnTo>
                  <a:pt x="193182" y="110124"/>
                </a:lnTo>
                <a:lnTo>
                  <a:pt x="197457" y="114657"/>
                </a:lnTo>
                <a:lnTo>
                  <a:pt x="203603" y="116924"/>
                </a:lnTo>
                <a:lnTo>
                  <a:pt x="216696" y="116924"/>
                </a:lnTo>
                <a:lnTo>
                  <a:pt x="221104" y="115764"/>
                </a:lnTo>
                <a:lnTo>
                  <a:pt x="228853" y="111159"/>
                </a:lnTo>
                <a:lnTo>
                  <a:pt x="231792" y="107964"/>
                </a:lnTo>
                <a:lnTo>
                  <a:pt x="233140" y="105198"/>
                </a:lnTo>
                <a:lnTo>
                  <a:pt x="206809" y="105198"/>
                </a:lnTo>
                <a:lnTo>
                  <a:pt x="203069" y="103734"/>
                </a:lnTo>
                <a:lnTo>
                  <a:pt x="197725" y="97880"/>
                </a:lnTo>
                <a:lnTo>
                  <a:pt x="196121" y="93632"/>
                </a:lnTo>
                <a:lnTo>
                  <a:pt x="195453" y="88045"/>
                </a:lnTo>
                <a:close/>
              </a:path>
              <a:path w="410845" h="149225">
                <a:moveTo>
                  <a:pt x="214692" y="29913"/>
                </a:moveTo>
                <a:lnTo>
                  <a:pt x="206542" y="29913"/>
                </a:lnTo>
                <a:lnTo>
                  <a:pt x="203469" y="30467"/>
                </a:lnTo>
                <a:lnTo>
                  <a:pt x="197797" y="32733"/>
                </a:lnTo>
                <a:lnTo>
                  <a:pt x="195587" y="34018"/>
                </a:lnTo>
                <a:lnTo>
                  <a:pt x="193984" y="35553"/>
                </a:lnTo>
                <a:lnTo>
                  <a:pt x="191713" y="37642"/>
                </a:lnTo>
                <a:lnTo>
                  <a:pt x="189976" y="40301"/>
                </a:lnTo>
                <a:lnTo>
                  <a:pt x="187571" y="46709"/>
                </a:lnTo>
                <a:lnTo>
                  <a:pt x="186903" y="50118"/>
                </a:lnTo>
                <a:lnTo>
                  <a:pt x="186903" y="57935"/>
                </a:lnTo>
                <a:lnTo>
                  <a:pt x="217764" y="81638"/>
                </a:lnTo>
                <a:lnTo>
                  <a:pt x="221372" y="83244"/>
                </a:lnTo>
                <a:lnTo>
                  <a:pt x="224979" y="86314"/>
                </a:lnTo>
                <a:lnTo>
                  <a:pt x="226047" y="88813"/>
                </a:lnTo>
                <a:lnTo>
                  <a:pt x="226047" y="95649"/>
                </a:lnTo>
                <a:lnTo>
                  <a:pt x="224845" y="98754"/>
                </a:lnTo>
                <a:lnTo>
                  <a:pt x="222440" y="101342"/>
                </a:lnTo>
                <a:lnTo>
                  <a:pt x="220169" y="103913"/>
                </a:lnTo>
                <a:lnTo>
                  <a:pt x="216562" y="105198"/>
                </a:lnTo>
                <a:lnTo>
                  <a:pt x="233140" y="105198"/>
                </a:lnTo>
                <a:lnTo>
                  <a:pt x="235800" y="99736"/>
                </a:lnTo>
                <a:lnTo>
                  <a:pt x="236787" y="95649"/>
                </a:lnTo>
                <a:lnTo>
                  <a:pt x="236869" y="85689"/>
                </a:lnTo>
                <a:lnTo>
                  <a:pt x="235934" y="81638"/>
                </a:lnTo>
                <a:lnTo>
                  <a:pt x="206542" y="62612"/>
                </a:lnTo>
                <a:lnTo>
                  <a:pt x="203469" y="61416"/>
                </a:lnTo>
                <a:lnTo>
                  <a:pt x="197057" y="54098"/>
                </a:lnTo>
                <a:lnTo>
                  <a:pt x="197057" y="49350"/>
                </a:lnTo>
                <a:lnTo>
                  <a:pt x="198125" y="46816"/>
                </a:lnTo>
                <a:lnTo>
                  <a:pt x="200129" y="44656"/>
                </a:lnTo>
                <a:lnTo>
                  <a:pt x="202267" y="42496"/>
                </a:lnTo>
                <a:lnTo>
                  <a:pt x="205741" y="41408"/>
                </a:lnTo>
                <a:lnTo>
                  <a:pt x="231423" y="41408"/>
                </a:lnTo>
                <a:lnTo>
                  <a:pt x="229120" y="37160"/>
                </a:lnTo>
                <a:lnTo>
                  <a:pt x="226315" y="34607"/>
                </a:lnTo>
                <a:lnTo>
                  <a:pt x="222637" y="32698"/>
                </a:lnTo>
                <a:lnTo>
                  <a:pt x="218967" y="30841"/>
                </a:lnTo>
                <a:lnTo>
                  <a:pt x="214692" y="29913"/>
                </a:lnTo>
                <a:close/>
              </a:path>
              <a:path w="410845" h="149225">
                <a:moveTo>
                  <a:pt x="231423" y="41408"/>
                </a:moveTo>
                <a:lnTo>
                  <a:pt x="214692" y="41408"/>
                </a:lnTo>
                <a:lnTo>
                  <a:pt x="217898" y="42621"/>
                </a:lnTo>
                <a:lnTo>
                  <a:pt x="222440" y="47512"/>
                </a:lnTo>
                <a:lnTo>
                  <a:pt x="223776" y="50814"/>
                </a:lnTo>
                <a:lnTo>
                  <a:pt x="224177" y="55008"/>
                </a:lnTo>
                <a:lnTo>
                  <a:pt x="234464" y="53116"/>
                </a:lnTo>
                <a:lnTo>
                  <a:pt x="233796" y="47815"/>
                </a:lnTo>
                <a:lnTo>
                  <a:pt x="232594" y="43567"/>
                </a:lnTo>
                <a:lnTo>
                  <a:pt x="231423" y="41408"/>
                </a:lnTo>
                <a:close/>
              </a:path>
              <a:path w="410845" h="149225">
                <a:moveTo>
                  <a:pt x="270135" y="0"/>
                </a:moveTo>
                <a:lnTo>
                  <a:pt x="259581" y="0"/>
                </a:lnTo>
                <a:lnTo>
                  <a:pt x="259581" y="16313"/>
                </a:lnTo>
                <a:lnTo>
                  <a:pt x="270135" y="16313"/>
                </a:lnTo>
                <a:lnTo>
                  <a:pt x="270135" y="0"/>
                </a:lnTo>
                <a:close/>
              </a:path>
              <a:path w="410845" h="149225">
                <a:moveTo>
                  <a:pt x="270135" y="31787"/>
                </a:moveTo>
                <a:lnTo>
                  <a:pt x="259581" y="31787"/>
                </a:lnTo>
                <a:lnTo>
                  <a:pt x="259581" y="115032"/>
                </a:lnTo>
                <a:lnTo>
                  <a:pt x="270135" y="115032"/>
                </a:lnTo>
                <a:lnTo>
                  <a:pt x="270135" y="31787"/>
                </a:lnTo>
                <a:close/>
              </a:path>
              <a:path w="410845" h="149225">
                <a:moveTo>
                  <a:pt x="298992" y="31787"/>
                </a:moveTo>
                <a:lnTo>
                  <a:pt x="289640" y="31787"/>
                </a:lnTo>
                <a:lnTo>
                  <a:pt x="289640" y="115032"/>
                </a:lnTo>
                <a:lnTo>
                  <a:pt x="300061" y="115032"/>
                </a:lnTo>
                <a:lnTo>
                  <a:pt x="300124" y="58560"/>
                </a:lnTo>
                <a:lnTo>
                  <a:pt x="301664" y="51617"/>
                </a:lnTo>
                <a:lnTo>
                  <a:pt x="308344" y="43960"/>
                </a:lnTo>
                <a:lnTo>
                  <a:pt x="309277" y="43496"/>
                </a:lnTo>
                <a:lnTo>
                  <a:pt x="298992" y="43496"/>
                </a:lnTo>
                <a:lnTo>
                  <a:pt x="298992" y="31787"/>
                </a:lnTo>
                <a:close/>
              </a:path>
              <a:path w="410845" h="149225">
                <a:moveTo>
                  <a:pt x="337660" y="42032"/>
                </a:moveTo>
                <a:lnTo>
                  <a:pt x="319432" y="42032"/>
                </a:lnTo>
                <a:lnTo>
                  <a:pt x="321971" y="42907"/>
                </a:lnTo>
                <a:lnTo>
                  <a:pt x="323975" y="44656"/>
                </a:lnTo>
                <a:lnTo>
                  <a:pt x="326112" y="46387"/>
                </a:lnTo>
                <a:lnTo>
                  <a:pt x="327582" y="48654"/>
                </a:lnTo>
                <a:lnTo>
                  <a:pt x="329185" y="54241"/>
                </a:lnTo>
                <a:lnTo>
                  <a:pt x="329720" y="58560"/>
                </a:lnTo>
                <a:lnTo>
                  <a:pt x="329720" y="115032"/>
                </a:lnTo>
                <a:lnTo>
                  <a:pt x="340140" y="115032"/>
                </a:lnTo>
                <a:lnTo>
                  <a:pt x="340053" y="54241"/>
                </a:lnTo>
                <a:lnTo>
                  <a:pt x="338003" y="42657"/>
                </a:lnTo>
                <a:lnTo>
                  <a:pt x="337660" y="42032"/>
                </a:lnTo>
                <a:close/>
              </a:path>
              <a:path w="410845" h="149225">
                <a:moveTo>
                  <a:pt x="322639" y="29913"/>
                </a:moveTo>
                <a:lnTo>
                  <a:pt x="310214" y="29913"/>
                </a:lnTo>
                <a:lnTo>
                  <a:pt x="303534" y="34429"/>
                </a:lnTo>
                <a:lnTo>
                  <a:pt x="298992" y="43496"/>
                </a:lnTo>
                <a:lnTo>
                  <a:pt x="309277" y="43496"/>
                </a:lnTo>
                <a:lnTo>
                  <a:pt x="312218" y="42032"/>
                </a:lnTo>
                <a:lnTo>
                  <a:pt x="337660" y="42032"/>
                </a:lnTo>
                <a:lnTo>
                  <a:pt x="334796" y="36803"/>
                </a:lnTo>
                <a:lnTo>
                  <a:pt x="332392" y="34429"/>
                </a:lnTo>
                <a:lnTo>
                  <a:pt x="329319" y="32626"/>
                </a:lnTo>
                <a:lnTo>
                  <a:pt x="326112" y="30806"/>
                </a:lnTo>
                <a:lnTo>
                  <a:pt x="322639" y="29913"/>
                </a:lnTo>
                <a:close/>
              </a:path>
              <a:path w="410845" h="149225">
                <a:moveTo>
                  <a:pt x="357642" y="121939"/>
                </a:moveTo>
                <a:lnTo>
                  <a:pt x="357749" y="131346"/>
                </a:lnTo>
                <a:lnTo>
                  <a:pt x="359779" y="137771"/>
                </a:lnTo>
                <a:lnTo>
                  <a:pt x="364455" y="142233"/>
                </a:lnTo>
                <a:lnTo>
                  <a:pt x="368997" y="146695"/>
                </a:lnTo>
                <a:lnTo>
                  <a:pt x="375009" y="148926"/>
                </a:lnTo>
                <a:lnTo>
                  <a:pt x="388636" y="148926"/>
                </a:lnTo>
                <a:lnTo>
                  <a:pt x="393980" y="147355"/>
                </a:lnTo>
                <a:lnTo>
                  <a:pt x="402530" y="141073"/>
                </a:lnTo>
                <a:lnTo>
                  <a:pt x="405309" y="137200"/>
                </a:lnTo>
                <a:lnTo>
                  <a:pt x="377815" y="137200"/>
                </a:lnTo>
                <a:lnTo>
                  <a:pt x="374208" y="135879"/>
                </a:lnTo>
                <a:lnTo>
                  <a:pt x="371669" y="133237"/>
                </a:lnTo>
                <a:lnTo>
                  <a:pt x="369665" y="131274"/>
                </a:lnTo>
                <a:lnTo>
                  <a:pt x="368463" y="128204"/>
                </a:lnTo>
                <a:lnTo>
                  <a:pt x="368062" y="124028"/>
                </a:lnTo>
                <a:lnTo>
                  <a:pt x="357642" y="121939"/>
                </a:lnTo>
                <a:close/>
              </a:path>
              <a:path w="410845" h="149225">
                <a:moveTo>
                  <a:pt x="410538" y="104162"/>
                </a:moveTo>
                <a:lnTo>
                  <a:pt x="399859" y="104162"/>
                </a:lnTo>
                <a:lnTo>
                  <a:pt x="399785" y="115032"/>
                </a:lnTo>
                <a:lnTo>
                  <a:pt x="399591" y="119423"/>
                </a:lnTo>
                <a:lnTo>
                  <a:pt x="387167" y="137200"/>
                </a:lnTo>
                <a:lnTo>
                  <a:pt x="405309" y="137200"/>
                </a:lnTo>
                <a:lnTo>
                  <a:pt x="410406" y="110891"/>
                </a:lnTo>
                <a:lnTo>
                  <a:pt x="410538" y="104162"/>
                </a:lnTo>
                <a:close/>
              </a:path>
              <a:path w="410845" h="149225">
                <a:moveTo>
                  <a:pt x="389972" y="29913"/>
                </a:moveTo>
                <a:lnTo>
                  <a:pt x="377013" y="29913"/>
                </a:lnTo>
                <a:lnTo>
                  <a:pt x="372204" y="31716"/>
                </a:lnTo>
                <a:lnTo>
                  <a:pt x="368196" y="35339"/>
                </a:lnTo>
                <a:lnTo>
                  <a:pt x="364054" y="38962"/>
                </a:lnTo>
                <a:lnTo>
                  <a:pt x="360970" y="44192"/>
                </a:lnTo>
                <a:lnTo>
                  <a:pt x="356706" y="57685"/>
                </a:lnTo>
                <a:lnTo>
                  <a:pt x="355638" y="65039"/>
                </a:lnTo>
                <a:lnTo>
                  <a:pt x="355638" y="72999"/>
                </a:lnTo>
                <a:lnTo>
                  <a:pt x="367394" y="110891"/>
                </a:lnTo>
                <a:lnTo>
                  <a:pt x="374074" y="115032"/>
                </a:lnTo>
                <a:lnTo>
                  <a:pt x="389438" y="115032"/>
                </a:lnTo>
                <a:lnTo>
                  <a:pt x="395183" y="111409"/>
                </a:lnTo>
                <a:lnTo>
                  <a:pt x="399859" y="104162"/>
                </a:lnTo>
                <a:lnTo>
                  <a:pt x="410538" y="104162"/>
                </a:lnTo>
                <a:lnTo>
                  <a:pt x="410546" y="103324"/>
                </a:lnTo>
                <a:lnTo>
                  <a:pt x="378616" y="103324"/>
                </a:lnTo>
                <a:lnTo>
                  <a:pt x="374608" y="100807"/>
                </a:lnTo>
                <a:lnTo>
                  <a:pt x="371269" y="95792"/>
                </a:lnTo>
                <a:lnTo>
                  <a:pt x="368062" y="90776"/>
                </a:lnTo>
                <a:lnTo>
                  <a:pt x="366488" y="82959"/>
                </a:lnTo>
                <a:lnTo>
                  <a:pt x="366459" y="61915"/>
                </a:lnTo>
                <a:lnTo>
                  <a:pt x="368062" y="54348"/>
                </a:lnTo>
                <a:lnTo>
                  <a:pt x="374742" y="44156"/>
                </a:lnTo>
                <a:lnTo>
                  <a:pt x="378616" y="41622"/>
                </a:lnTo>
                <a:lnTo>
                  <a:pt x="400798" y="41622"/>
                </a:lnTo>
                <a:lnTo>
                  <a:pt x="396118" y="33876"/>
                </a:lnTo>
                <a:lnTo>
                  <a:pt x="389972" y="29913"/>
                </a:lnTo>
                <a:close/>
              </a:path>
              <a:path w="410845" h="149225">
                <a:moveTo>
                  <a:pt x="400798" y="41622"/>
                </a:moveTo>
                <a:lnTo>
                  <a:pt x="388102" y="41622"/>
                </a:lnTo>
                <a:lnTo>
                  <a:pt x="392243" y="44192"/>
                </a:lnTo>
                <a:lnTo>
                  <a:pt x="395717" y="49350"/>
                </a:lnTo>
                <a:lnTo>
                  <a:pt x="399057" y="54508"/>
                </a:lnTo>
                <a:lnTo>
                  <a:pt x="400733" y="61915"/>
                </a:lnTo>
                <a:lnTo>
                  <a:pt x="400794" y="82959"/>
                </a:lnTo>
                <a:lnTo>
                  <a:pt x="399057" y="90776"/>
                </a:lnTo>
                <a:lnTo>
                  <a:pt x="395851" y="95792"/>
                </a:lnTo>
                <a:lnTo>
                  <a:pt x="392511" y="100807"/>
                </a:lnTo>
                <a:lnTo>
                  <a:pt x="388369" y="103324"/>
                </a:lnTo>
                <a:lnTo>
                  <a:pt x="410546" y="103324"/>
                </a:lnTo>
                <a:lnTo>
                  <a:pt x="410546" y="41836"/>
                </a:lnTo>
                <a:lnTo>
                  <a:pt x="400927" y="41836"/>
                </a:lnTo>
                <a:lnTo>
                  <a:pt x="400798" y="41622"/>
                </a:lnTo>
                <a:close/>
              </a:path>
              <a:path w="410845" h="149225">
                <a:moveTo>
                  <a:pt x="410546" y="31787"/>
                </a:moveTo>
                <a:lnTo>
                  <a:pt x="400927" y="31787"/>
                </a:lnTo>
                <a:lnTo>
                  <a:pt x="400927" y="41836"/>
                </a:lnTo>
                <a:lnTo>
                  <a:pt x="410546" y="41836"/>
                </a:lnTo>
                <a:lnTo>
                  <a:pt x="410546" y="31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7870" y="1699548"/>
            <a:ext cx="258445" cy="117475"/>
          </a:xfrm>
          <a:custGeom>
            <a:avLst/>
            <a:gdLst/>
            <a:ahLst/>
            <a:cxnLst/>
            <a:rect l="l" t="t" r="r" b="b"/>
            <a:pathLst>
              <a:path w="258445" h="117475">
                <a:moveTo>
                  <a:pt x="126125" y="41622"/>
                </a:moveTo>
                <a:lnTo>
                  <a:pt x="107813" y="41622"/>
                </a:lnTo>
                <a:lnTo>
                  <a:pt x="111821" y="43157"/>
                </a:lnTo>
                <a:lnTo>
                  <a:pt x="114493" y="46227"/>
                </a:lnTo>
                <a:lnTo>
                  <a:pt x="116497" y="48583"/>
                </a:lnTo>
                <a:lnTo>
                  <a:pt x="117432" y="52706"/>
                </a:lnTo>
                <a:lnTo>
                  <a:pt x="117432" y="62112"/>
                </a:lnTo>
                <a:lnTo>
                  <a:pt x="113424" y="64075"/>
                </a:lnTo>
                <a:lnTo>
                  <a:pt x="107145" y="65664"/>
                </a:lnTo>
                <a:lnTo>
                  <a:pt x="98728" y="66931"/>
                </a:lnTo>
                <a:lnTo>
                  <a:pt x="94453" y="67627"/>
                </a:lnTo>
                <a:lnTo>
                  <a:pt x="91247" y="68394"/>
                </a:lnTo>
                <a:lnTo>
                  <a:pt x="89243" y="69233"/>
                </a:lnTo>
                <a:lnTo>
                  <a:pt x="86437" y="70197"/>
                </a:lnTo>
                <a:lnTo>
                  <a:pt x="74146" y="89027"/>
                </a:lnTo>
                <a:lnTo>
                  <a:pt x="74146" y="100040"/>
                </a:lnTo>
                <a:lnTo>
                  <a:pt x="75883" y="105769"/>
                </a:lnTo>
                <a:lnTo>
                  <a:pt x="79624" y="110231"/>
                </a:lnTo>
                <a:lnTo>
                  <a:pt x="83231" y="114693"/>
                </a:lnTo>
                <a:lnTo>
                  <a:pt x="88441" y="116924"/>
                </a:lnTo>
                <a:lnTo>
                  <a:pt x="99530" y="116924"/>
                </a:lnTo>
                <a:lnTo>
                  <a:pt x="103404" y="116014"/>
                </a:lnTo>
                <a:lnTo>
                  <a:pt x="110619" y="112391"/>
                </a:lnTo>
                <a:lnTo>
                  <a:pt x="114493" y="109249"/>
                </a:lnTo>
                <a:lnTo>
                  <a:pt x="117469" y="105822"/>
                </a:lnTo>
                <a:lnTo>
                  <a:pt x="93785" y="105822"/>
                </a:lnTo>
                <a:lnTo>
                  <a:pt x="90713" y="104573"/>
                </a:lnTo>
                <a:lnTo>
                  <a:pt x="86437" y="99558"/>
                </a:lnTo>
                <a:lnTo>
                  <a:pt x="85442" y="96630"/>
                </a:lnTo>
                <a:lnTo>
                  <a:pt x="85420" y="89937"/>
                </a:lnTo>
                <a:lnTo>
                  <a:pt x="85903" y="87920"/>
                </a:lnTo>
                <a:lnTo>
                  <a:pt x="107813" y="77104"/>
                </a:lnTo>
                <a:lnTo>
                  <a:pt x="113558" y="75302"/>
                </a:lnTo>
                <a:lnTo>
                  <a:pt x="117432" y="73196"/>
                </a:lnTo>
                <a:lnTo>
                  <a:pt x="128120" y="73196"/>
                </a:lnTo>
                <a:lnTo>
                  <a:pt x="128010" y="51456"/>
                </a:lnTo>
                <a:lnTo>
                  <a:pt x="127986" y="50689"/>
                </a:lnTo>
                <a:lnTo>
                  <a:pt x="127586" y="48315"/>
                </a:lnTo>
                <a:lnTo>
                  <a:pt x="127051" y="44406"/>
                </a:lnTo>
                <a:lnTo>
                  <a:pt x="126125" y="41622"/>
                </a:lnTo>
                <a:close/>
              </a:path>
              <a:path w="258445" h="117475">
                <a:moveTo>
                  <a:pt x="12424" y="0"/>
                </a:moveTo>
                <a:lnTo>
                  <a:pt x="0" y="0"/>
                </a:lnTo>
                <a:lnTo>
                  <a:pt x="33399" y="115032"/>
                </a:lnTo>
                <a:lnTo>
                  <a:pt x="45156" y="115032"/>
                </a:lnTo>
                <a:lnTo>
                  <a:pt x="48828" y="102485"/>
                </a:lnTo>
                <a:lnTo>
                  <a:pt x="39277" y="102485"/>
                </a:lnTo>
                <a:lnTo>
                  <a:pt x="38025" y="96416"/>
                </a:lnTo>
                <a:lnTo>
                  <a:pt x="36605" y="90348"/>
                </a:lnTo>
                <a:lnTo>
                  <a:pt x="34735" y="83655"/>
                </a:lnTo>
                <a:lnTo>
                  <a:pt x="12424" y="0"/>
                </a:lnTo>
                <a:close/>
              </a:path>
              <a:path w="258445" h="117475">
                <a:moveTo>
                  <a:pt x="128764" y="104787"/>
                </a:moveTo>
                <a:lnTo>
                  <a:pt x="118367" y="104787"/>
                </a:lnTo>
                <a:lnTo>
                  <a:pt x="118768" y="108696"/>
                </a:lnTo>
                <a:lnTo>
                  <a:pt x="119436" y="112105"/>
                </a:lnTo>
                <a:lnTo>
                  <a:pt x="120505" y="115032"/>
                </a:lnTo>
                <a:lnTo>
                  <a:pt x="131594" y="115032"/>
                </a:lnTo>
                <a:lnTo>
                  <a:pt x="130258" y="111819"/>
                </a:lnTo>
                <a:lnTo>
                  <a:pt x="129322" y="108482"/>
                </a:lnTo>
                <a:lnTo>
                  <a:pt x="128764" y="104787"/>
                </a:lnTo>
                <a:close/>
              </a:path>
              <a:path w="258445" h="117475">
                <a:moveTo>
                  <a:pt x="128120" y="73196"/>
                </a:moveTo>
                <a:lnTo>
                  <a:pt x="117432" y="73196"/>
                </a:lnTo>
                <a:lnTo>
                  <a:pt x="117349" y="85297"/>
                </a:lnTo>
                <a:lnTo>
                  <a:pt x="116898" y="89241"/>
                </a:lnTo>
                <a:lnTo>
                  <a:pt x="115695" y="92436"/>
                </a:lnTo>
                <a:lnTo>
                  <a:pt x="114226" y="96630"/>
                </a:lnTo>
                <a:lnTo>
                  <a:pt x="111955" y="99897"/>
                </a:lnTo>
                <a:lnTo>
                  <a:pt x="105542" y="104644"/>
                </a:lnTo>
                <a:lnTo>
                  <a:pt x="101935" y="105822"/>
                </a:lnTo>
                <a:lnTo>
                  <a:pt x="117469" y="105822"/>
                </a:lnTo>
                <a:lnTo>
                  <a:pt x="118367" y="104787"/>
                </a:lnTo>
                <a:lnTo>
                  <a:pt x="128764" y="104787"/>
                </a:lnTo>
                <a:lnTo>
                  <a:pt x="128387" y="101503"/>
                </a:lnTo>
                <a:lnTo>
                  <a:pt x="128223" y="96416"/>
                </a:lnTo>
                <a:lnTo>
                  <a:pt x="128120" y="73196"/>
                </a:lnTo>
                <a:close/>
              </a:path>
              <a:path w="258445" h="117475">
                <a:moveTo>
                  <a:pt x="78822" y="0"/>
                </a:moveTo>
                <a:lnTo>
                  <a:pt x="67199" y="0"/>
                </a:lnTo>
                <a:lnTo>
                  <a:pt x="43981" y="84012"/>
                </a:lnTo>
                <a:lnTo>
                  <a:pt x="42216" y="89937"/>
                </a:lnTo>
                <a:lnTo>
                  <a:pt x="39277" y="102485"/>
                </a:lnTo>
                <a:lnTo>
                  <a:pt x="48828" y="102485"/>
                </a:lnTo>
                <a:lnTo>
                  <a:pt x="78822" y="0"/>
                </a:lnTo>
                <a:close/>
              </a:path>
              <a:path w="258445" h="117475">
                <a:moveTo>
                  <a:pt x="109283" y="29913"/>
                </a:moveTo>
                <a:lnTo>
                  <a:pt x="98728" y="29913"/>
                </a:lnTo>
                <a:lnTo>
                  <a:pt x="93919" y="30877"/>
                </a:lnTo>
                <a:lnTo>
                  <a:pt x="85903" y="34786"/>
                </a:lnTo>
                <a:lnTo>
                  <a:pt x="82697" y="37570"/>
                </a:lnTo>
                <a:lnTo>
                  <a:pt x="80559" y="41193"/>
                </a:lnTo>
                <a:lnTo>
                  <a:pt x="78288" y="44835"/>
                </a:lnTo>
                <a:lnTo>
                  <a:pt x="76818" y="49564"/>
                </a:lnTo>
                <a:lnTo>
                  <a:pt x="75883" y="55419"/>
                </a:lnTo>
                <a:lnTo>
                  <a:pt x="86170" y="57311"/>
                </a:lnTo>
                <a:lnTo>
                  <a:pt x="87239" y="51456"/>
                </a:lnTo>
                <a:lnTo>
                  <a:pt x="89109" y="47369"/>
                </a:lnTo>
                <a:lnTo>
                  <a:pt x="93919" y="42764"/>
                </a:lnTo>
                <a:lnTo>
                  <a:pt x="97526" y="41622"/>
                </a:lnTo>
                <a:lnTo>
                  <a:pt x="126125" y="41622"/>
                </a:lnTo>
                <a:lnTo>
                  <a:pt x="125982" y="41193"/>
                </a:lnTo>
                <a:lnTo>
                  <a:pt x="122776" y="36178"/>
                </a:lnTo>
                <a:lnTo>
                  <a:pt x="120371" y="34090"/>
                </a:lnTo>
                <a:lnTo>
                  <a:pt x="113691" y="30734"/>
                </a:lnTo>
                <a:lnTo>
                  <a:pt x="109283" y="29913"/>
                </a:lnTo>
                <a:close/>
              </a:path>
              <a:path w="258445" h="117475">
                <a:moveTo>
                  <a:pt x="158180" y="0"/>
                </a:moveTo>
                <a:lnTo>
                  <a:pt x="147492" y="0"/>
                </a:lnTo>
                <a:lnTo>
                  <a:pt x="147492" y="115032"/>
                </a:lnTo>
                <a:lnTo>
                  <a:pt x="158180" y="115032"/>
                </a:lnTo>
                <a:lnTo>
                  <a:pt x="158180" y="0"/>
                </a:lnTo>
                <a:close/>
              </a:path>
              <a:path w="258445" h="117475">
                <a:moveTo>
                  <a:pt x="188506" y="0"/>
                </a:moveTo>
                <a:lnTo>
                  <a:pt x="177952" y="0"/>
                </a:lnTo>
                <a:lnTo>
                  <a:pt x="177952" y="16313"/>
                </a:lnTo>
                <a:lnTo>
                  <a:pt x="188506" y="16313"/>
                </a:lnTo>
                <a:lnTo>
                  <a:pt x="188506" y="0"/>
                </a:lnTo>
                <a:close/>
              </a:path>
              <a:path w="258445" h="117475">
                <a:moveTo>
                  <a:pt x="188506" y="31787"/>
                </a:moveTo>
                <a:lnTo>
                  <a:pt x="177952" y="31787"/>
                </a:lnTo>
                <a:lnTo>
                  <a:pt x="177952" y="115032"/>
                </a:lnTo>
                <a:lnTo>
                  <a:pt x="188506" y="115032"/>
                </a:lnTo>
                <a:lnTo>
                  <a:pt x="188506" y="31787"/>
                </a:lnTo>
                <a:close/>
              </a:path>
              <a:path w="258445" h="117475">
                <a:moveTo>
                  <a:pt x="234197" y="29913"/>
                </a:moveTo>
                <a:lnTo>
                  <a:pt x="225379" y="29913"/>
                </a:lnTo>
                <a:lnTo>
                  <a:pt x="220704" y="31680"/>
                </a:lnTo>
                <a:lnTo>
                  <a:pt x="212420" y="38802"/>
                </a:lnTo>
                <a:lnTo>
                  <a:pt x="209214" y="43996"/>
                </a:lnTo>
                <a:lnTo>
                  <a:pt x="207210" y="50814"/>
                </a:lnTo>
                <a:lnTo>
                  <a:pt x="205073" y="57650"/>
                </a:lnTo>
                <a:lnTo>
                  <a:pt x="204004" y="65182"/>
                </a:lnTo>
                <a:lnTo>
                  <a:pt x="204004" y="81923"/>
                </a:lnTo>
                <a:lnTo>
                  <a:pt x="205206" y="89455"/>
                </a:lnTo>
                <a:lnTo>
                  <a:pt x="209748" y="102556"/>
                </a:lnTo>
                <a:lnTo>
                  <a:pt x="212955" y="107679"/>
                </a:lnTo>
                <a:lnTo>
                  <a:pt x="217230" y="111373"/>
                </a:lnTo>
                <a:lnTo>
                  <a:pt x="221372" y="115068"/>
                </a:lnTo>
                <a:lnTo>
                  <a:pt x="225914" y="116924"/>
                </a:lnTo>
                <a:lnTo>
                  <a:pt x="238606" y="116924"/>
                </a:lnTo>
                <a:lnTo>
                  <a:pt x="244350" y="112801"/>
                </a:lnTo>
                <a:lnTo>
                  <a:pt x="248054" y="105198"/>
                </a:lnTo>
                <a:lnTo>
                  <a:pt x="227383" y="105198"/>
                </a:lnTo>
                <a:lnTo>
                  <a:pt x="223375" y="102592"/>
                </a:lnTo>
                <a:lnTo>
                  <a:pt x="216696" y="92133"/>
                </a:lnTo>
                <a:lnTo>
                  <a:pt x="214959" y="84154"/>
                </a:lnTo>
                <a:lnTo>
                  <a:pt x="214959" y="62397"/>
                </a:lnTo>
                <a:lnTo>
                  <a:pt x="216562" y="54348"/>
                </a:lnTo>
                <a:lnTo>
                  <a:pt x="219635" y="49261"/>
                </a:lnTo>
                <a:lnTo>
                  <a:pt x="222841" y="44156"/>
                </a:lnTo>
                <a:lnTo>
                  <a:pt x="226715" y="41622"/>
                </a:lnTo>
                <a:lnTo>
                  <a:pt x="258245" y="41622"/>
                </a:lnTo>
                <a:lnTo>
                  <a:pt x="258245" y="41193"/>
                </a:lnTo>
                <a:lnTo>
                  <a:pt x="247690" y="41193"/>
                </a:lnTo>
                <a:lnTo>
                  <a:pt x="245820" y="37856"/>
                </a:lnTo>
                <a:lnTo>
                  <a:pt x="243415" y="35143"/>
                </a:lnTo>
                <a:lnTo>
                  <a:pt x="237537" y="30949"/>
                </a:lnTo>
                <a:lnTo>
                  <a:pt x="234197" y="29913"/>
                </a:lnTo>
                <a:close/>
              </a:path>
              <a:path w="258445" h="117475">
                <a:moveTo>
                  <a:pt x="258245" y="104573"/>
                </a:moveTo>
                <a:lnTo>
                  <a:pt x="248358" y="104573"/>
                </a:lnTo>
                <a:lnTo>
                  <a:pt x="248358" y="115032"/>
                </a:lnTo>
                <a:lnTo>
                  <a:pt x="258245" y="115032"/>
                </a:lnTo>
                <a:lnTo>
                  <a:pt x="258245" y="104573"/>
                </a:lnTo>
                <a:close/>
              </a:path>
              <a:path w="258445" h="117475">
                <a:moveTo>
                  <a:pt x="258245" y="41622"/>
                </a:moveTo>
                <a:lnTo>
                  <a:pt x="236201" y="41622"/>
                </a:lnTo>
                <a:lnTo>
                  <a:pt x="240342" y="44263"/>
                </a:lnTo>
                <a:lnTo>
                  <a:pt x="243549" y="49564"/>
                </a:lnTo>
                <a:lnTo>
                  <a:pt x="248492" y="84993"/>
                </a:lnTo>
                <a:lnTo>
                  <a:pt x="246889" y="92650"/>
                </a:lnTo>
                <a:lnTo>
                  <a:pt x="240476" y="102699"/>
                </a:lnTo>
                <a:lnTo>
                  <a:pt x="236468" y="105198"/>
                </a:lnTo>
                <a:lnTo>
                  <a:pt x="248054" y="105198"/>
                </a:lnTo>
                <a:lnTo>
                  <a:pt x="248358" y="104573"/>
                </a:lnTo>
                <a:lnTo>
                  <a:pt x="258245" y="104573"/>
                </a:lnTo>
                <a:lnTo>
                  <a:pt x="258245" y="41622"/>
                </a:lnTo>
                <a:close/>
              </a:path>
              <a:path w="258445" h="117475">
                <a:moveTo>
                  <a:pt x="258245" y="0"/>
                </a:moveTo>
                <a:lnTo>
                  <a:pt x="247690" y="0"/>
                </a:lnTo>
                <a:lnTo>
                  <a:pt x="247690" y="41193"/>
                </a:lnTo>
                <a:lnTo>
                  <a:pt x="258245" y="41193"/>
                </a:lnTo>
                <a:lnTo>
                  <a:pt x="258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9228" y="1417526"/>
            <a:ext cx="350520" cy="119380"/>
          </a:xfrm>
          <a:custGeom>
            <a:avLst/>
            <a:gdLst/>
            <a:ahLst/>
            <a:cxnLst/>
            <a:rect l="l" t="t" r="r" b="b"/>
            <a:pathLst>
              <a:path w="350520" h="119380">
                <a:moveTo>
                  <a:pt x="49297" y="0"/>
                </a:moveTo>
                <a:lnTo>
                  <a:pt x="33132" y="0"/>
                </a:lnTo>
                <a:lnTo>
                  <a:pt x="26185" y="2302"/>
                </a:lnTo>
                <a:lnTo>
                  <a:pt x="19906" y="6907"/>
                </a:lnTo>
                <a:lnTo>
                  <a:pt x="13493" y="11494"/>
                </a:lnTo>
                <a:lnTo>
                  <a:pt x="325" y="49852"/>
                </a:lnTo>
                <a:lnTo>
                  <a:pt x="0" y="58560"/>
                </a:lnTo>
                <a:lnTo>
                  <a:pt x="296" y="66685"/>
                </a:lnTo>
                <a:lnTo>
                  <a:pt x="13766" y="107080"/>
                </a:lnTo>
                <a:lnTo>
                  <a:pt x="31261" y="118798"/>
                </a:lnTo>
                <a:lnTo>
                  <a:pt x="49564" y="118798"/>
                </a:lnTo>
                <a:lnTo>
                  <a:pt x="57179" y="115532"/>
                </a:lnTo>
                <a:lnTo>
                  <a:pt x="63325" y="108964"/>
                </a:lnTo>
                <a:lnTo>
                  <a:pt x="65760" y="105840"/>
                </a:lnTo>
                <a:lnTo>
                  <a:pt x="34334" y="105840"/>
                </a:lnTo>
                <a:lnTo>
                  <a:pt x="29391" y="104020"/>
                </a:lnTo>
                <a:lnTo>
                  <a:pt x="24982" y="100396"/>
                </a:lnTo>
                <a:lnTo>
                  <a:pt x="20440" y="96773"/>
                </a:lnTo>
                <a:lnTo>
                  <a:pt x="17100" y="91330"/>
                </a:lnTo>
                <a:lnTo>
                  <a:pt x="11756" y="58560"/>
                </a:lnTo>
                <a:lnTo>
                  <a:pt x="11756" y="50903"/>
                </a:lnTo>
                <a:lnTo>
                  <a:pt x="12691" y="43496"/>
                </a:lnTo>
                <a:lnTo>
                  <a:pt x="14562" y="36392"/>
                </a:lnTo>
                <a:lnTo>
                  <a:pt x="16298" y="29289"/>
                </a:lnTo>
                <a:lnTo>
                  <a:pt x="19505" y="23595"/>
                </a:lnTo>
                <a:lnTo>
                  <a:pt x="28322" y="15099"/>
                </a:lnTo>
                <a:lnTo>
                  <a:pt x="33800" y="12975"/>
                </a:lnTo>
                <a:lnTo>
                  <a:pt x="65929" y="12975"/>
                </a:lnTo>
                <a:lnTo>
                  <a:pt x="62390" y="8781"/>
                </a:lnTo>
                <a:lnTo>
                  <a:pt x="56511" y="2927"/>
                </a:lnTo>
                <a:lnTo>
                  <a:pt x="49297" y="0"/>
                </a:lnTo>
                <a:close/>
              </a:path>
              <a:path w="350520" h="119380">
                <a:moveTo>
                  <a:pt x="64928" y="76551"/>
                </a:moveTo>
                <a:lnTo>
                  <a:pt x="63325" y="86314"/>
                </a:lnTo>
                <a:lnTo>
                  <a:pt x="60252" y="93632"/>
                </a:lnTo>
                <a:lnTo>
                  <a:pt x="51435" y="103395"/>
                </a:lnTo>
                <a:lnTo>
                  <a:pt x="45957" y="105840"/>
                </a:lnTo>
                <a:lnTo>
                  <a:pt x="65760" y="105840"/>
                </a:lnTo>
                <a:lnTo>
                  <a:pt x="67583" y="103502"/>
                </a:lnTo>
                <a:lnTo>
                  <a:pt x="71140" y="96943"/>
                </a:lnTo>
                <a:lnTo>
                  <a:pt x="73996" y="89286"/>
                </a:lnTo>
                <a:lnTo>
                  <a:pt x="76150" y="80531"/>
                </a:lnTo>
                <a:lnTo>
                  <a:pt x="64928" y="76551"/>
                </a:lnTo>
                <a:close/>
              </a:path>
              <a:path w="350520" h="119380">
                <a:moveTo>
                  <a:pt x="65929" y="12975"/>
                </a:moveTo>
                <a:lnTo>
                  <a:pt x="46224" y="12975"/>
                </a:lnTo>
                <a:lnTo>
                  <a:pt x="50900" y="14885"/>
                </a:lnTo>
                <a:lnTo>
                  <a:pt x="54775" y="18722"/>
                </a:lnTo>
                <a:lnTo>
                  <a:pt x="58515" y="22560"/>
                </a:lnTo>
                <a:lnTo>
                  <a:pt x="61455" y="28646"/>
                </a:lnTo>
                <a:lnTo>
                  <a:pt x="63459" y="37017"/>
                </a:lnTo>
                <a:lnTo>
                  <a:pt x="74681" y="33465"/>
                </a:lnTo>
                <a:lnTo>
                  <a:pt x="72629" y="25959"/>
                </a:lnTo>
                <a:lnTo>
                  <a:pt x="69888" y="19343"/>
                </a:lnTo>
                <a:lnTo>
                  <a:pt x="66471" y="13617"/>
                </a:lnTo>
                <a:lnTo>
                  <a:pt x="65929" y="12975"/>
                </a:lnTo>
                <a:close/>
              </a:path>
              <a:path w="350520" h="119380">
                <a:moveTo>
                  <a:pt x="140681" y="43496"/>
                </a:moveTo>
                <a:lnTo>
                  <a:pt x="122375" y="43496"/>
                </a:lnTo>
                <a:lnTo>
                  <a:pt x="126383" y="45031"/>
                </a:lnTo>
                <a:lnTo>
                  <a:pt x="129055" y="48101"/>
                </a:lnTo>
                <a:lnTo>
                  <a:pt x="131059" y="50475"/>
                </a:lnTo>
                <a:lnTo>
                  <a:pt x="131994" y="54598"/>
                </a:lnTo>
                <a:lnTo>
                  <a:pt x="131994" y="64004"/>
                </a:lnTo>
                <a:lnTo>
                  <a:pt x="127986" y="65949"/>
                </a:lnTo>
                <a:lnTo>
                  <a:pt x="121707" y="67556"/>
                </a:lnTo>
                <a:lnTo>
                  <a:pt x="113291" y="68805"/>
                </a:lnTo>
                <a:lnTo>
                  <a:pt x="109016" y="69501"/>
                </a:lnTo>
                <a:lnTo>
                  <a:pt x="105809" y="70268"/>
                </a:lnTo>
                <a:lnTo>
                  <a:pt x="103805" y="71107"/>
                </a:lnTo>
                <a:lnTo>
                  <a:pt x="101000" y="72089"/>
                </a:lnTo>
                <a:lnTo>
                  <a:pt x="88709" y="90919"/>
                </a:lnTo>
                <a:lnTo>
                  <a:pt x="88709" y="101931"/>
                </a:lnTo>
                <a:lnTo>
                  <a:pt x="90445" y="107643"/>
                </a:lnTo>
                <a:lnTo>
                  <a:pt x="94186" y="112105"/>
                </a:lnTo>
                <a:lnTo>
                  <a:pt x="97793" y="116567"/>
                </a:lnTo>
                <a:lnTo>
                  <a:pt x="103004" y="118798"/>
                </a:lnTo>
                <a:lnTo>
                  <a:pt x="114092" y="118798"/>
                </a:lnTo>
                <a:lnTo>
                  <a:pt x="117967" y="117888"/>
                </a:lnTo>
                <a:lnTo>
                  <a:pt x="125181" y="114265"/>
                </a:lnTo>
                <a:lnTo>
                  <a:pt x="129055" y="111141"/>
                </a:lnTo>
                <a:lnTo>
                  <a:pt x="132031" y="107714"/>
                </a:lnTo>
                <a:lnTo>
                  <a:pt x="108348" y="107714"/>
                </a:lnTo>
                <a:lnTo>
                  <a:pt x="105275" y="106465"/>
                </a:lnTo>
                <a:lnTo>
                  <a:pt x="101000" y="101450"/>
                </a:lnTo>
                <a:lnTo>
                  <a:pt x="99998" y="98505"/>
                </a:lnTo>
                <a:lnTo>
                  <a:pt x="99931" y="92026"/>
                </a:lnTo>
                <a:lnTo>
                  <a:pt x="100465" y="89795"/>
                </a:lnTo>
                <a:lnTo>
                  <a:pt x="122375" y="78996"/>
                </a:lnTo>
                <a:lnTo>
                  <a:pt x="128120" y="77176"/>
                </a:lnTo>
                <a:lnTo>
                  <a:pt x="131994" y="75088"/>
                </a:lnTo>
                <a:lnTo>
                  <a:pt x="142682" y="75088"/>
                </a:lnTo>
                <a:lnTo>
                  <a:pt x="142572" y="53330"/>
                </a:lnTo>
                <a:lnTo>
                  <a:pt x="142549" y="52563"/>
                </a:lnTo>
                <a:lnTo>
                  <a:pt x="142148" y="50189"/>
                </a:lnTo>
                <a:lnTo>
                  <a:pt x="141613" y="46298"/>
                </a:lnTo>
                <a:lnTo>
                  <a:pt x="140681" y="43496"/>
                </a:lnTo>
                <a:close/>
              </a:path>
              <a:path w="350520" h="119380">
                <a:moveTo>
                  <a:pt x="143328" y="106679"/>
                </a:moveTo>
                <a:lnTo>
                  <a:pt x="132930" y="106679"/>
                </a:lnTo>
                <a:lnTo>
                  <a:pt x="133330" y="110570"/>
                </a:lnTo>
                <a:lnTo>
                  <a:pt x="133998" y="113997"/>
                </a:lnTo>
                <a:lnTo>
                  <a:pt x="135067" y="116924"/>
                </a:lnTo>
                <a:lnTo>
                  <a:pt x="146156" y="116924"/>
                </a:lnTo>
                <a:lnTo>
                  <a:pt x="144820" y="113711"/>
                </a:lnTo>
                <a:lnTo>
                  <a:pt x="143885" y="110374"/>
                </a:lnTo>
                <a:lnTo>
                  <a:pt x="143328" y="106679"/>
                </a:lnTo>
                <a:close/>
              </a:path>
              <a:path w="350520" h="119380">
                <a:moveTo>
                  <a:pt x="142682" y="75088"/>
                </a:moveTo>
                <a:lnTo>
                  <a:pt x="131994" y="75088"/>
                </a:lnTo>
                <a:lnTo>
                  <a:pt x="131910" y="87189"/>
                </a:lnTo>
                <a:lnTo>
                  <a:pt x="131460" y="91115"/>
                </a:lnTo>
                <a:lnTo>
                  <a:pt x="130258" y="94328"/>
                </a:lnTo>
                <a:lnTo>
                  <a:pt x="128788" y="98505"/>
                </a:lnTo>
                <a:lnTo>
                  <a:pt x="126517" y="101789"/>
                </a:lnTo>
                <a:lnTo>
                  <a:pt x="120104" y="106536"/>
                </a:lnTo>
                <a:lnTo>
                  <a:pt x="116497" y="107714"/>
                </a:lnTo>
                <a:lnTo>
                  <a:pt x="132031" y="107714"/>
                </a:lnTo>
                <a:lnTo>
                  <a:pt x="132930" y="106679"/>
                </a:lnTo>
                <a:lnTo>
                  <a:pt x="143328" y="106679"/>
                </a:lnTo>
                <a:lnTo>
                  <a:pt x="142949" y="103395"/>
                </a:lnTo>
                <a:lnTo>
                  <a:pt x="142786" y="98308"/>
                </a:lnTo>
                <a:lnTo>
                  <a:pt x="142682" y="75088"/>
                </a:lnTo>
                <a:close/>
              </a:path>
              <a:path w="350520" h="119380">
                <a:moveTo>
                  <a:pt x="123845" y="31787"/>
                </a:moveTo>
                <a:lnTo>
                  <a:pt x="113291" y="31787"/>
                </a:lnTo>
                <a:lnTo>
                  <a:pt x="108481" y="32769"/>
                </a:lnTo>
                <a:lnTo>
                  <a:pt x="100465" y="36678"/>
                </a:lnTo>
                <a:lnTo>
                  <a:pt x="97259" y="39462"/>
                </a:lnTo>
                <a:lnTo>
                  <a:pt x="95121" y="43085"/>
                </a:lnTo>
                <a:lnTo>
                  <a:pt x="92850" y="46709"/>
                </a:lnTo>
                <a:lnTo>
                  <a:pt x="91381" y="51456"/>
                </a:lnTo>
                <a:lnTo>
                  <a:pt x="90445" y="57311"/>
                </a:lnTo>
                <a:lnTo>
                  <a:pt x="100732" y="59185"/>
                </a:lnTo>
                <a:lnTo>
                  <a:pt x="101801" y="53330"/>
                </a:lnTo>
                <a:lnTo>
                  <a:pt x="103672" y="49261"/>
                </a:lnTo>
                <a:lnTo>
                  <a:pt x="108481" y="44656"/>
                </a:lnTo>
                <a:lnTo>
                  <a:pt x="112088" y="43496"/>
                </a:lnTo>
                <a:lnTo>
                  <a:pt x="140681" y="43496"/>
                </a:lnTo>
                <a:lnTo>
                  <a:pt x="140545" y="43085"/>
                </a:lnTo>
                <a:lnTo>
                  <a:pt x="137338" y="38070"/>
                </a:lnTo>
                <a:lnTo>
                  <a:pt x="134934" y="35982"/>
                </a:lnTo>
                <a:lnTo>
                  <a:pt x="128254" y="32626"/>
                </a:lnTo>
                <a:lnTo>
                  <a:pt x="123845" y="31787"/>
                </a:lnTo>
                <a:close/>
              </a:path>
              <a:path w="350520" h="119380">
                <a:moveTo>
                  <a:pt x="168467" y="89937"/>
                </a:moveTo>
                <a:lnTo>
                  <a:pt x="158180" y="92026"/>
                </a:lnTo>
                <a:lnTo>
                  <a:pt x="159382" y="100807"/>
                </a:lnTo>
                <a:lnTo>
                  <a:pt x="162054" y="107464"/>
                </a:lnTo>
                <a:lnTo>
                  <a:pt x="166196" y="111998"/>
                </a:lnTo>
                <a:lnTo>
                  <a:pt x="170471" y="116531"/>
                </a:lnTo>
                <a:lnTo>
                  <a:pt x="176616" y="118798"/>
                </a:lnTo>
                <a:lnTo>
                  <a:pt x="189709" y="118798"/>
                </a:lnTo>
                <a:lnTo>
                  <a:pt x="194118" y="117656"/>
                </a:lnTo>
                <a:lnTo>
                  <a:pt x="201866" y="113051"/>
                </a:lnTo>
                <a:lnTo>
                  <a:pt x="204805" y="109838"/>
                </a:lnTo>
                <a:lnTo>
                  <a:pt x="206144" y="107090"/>
                </a:lnTo>
                <a:lnTo>
                  <a:pt x="179823" y="107090"/>
                </a:lnTo>
                <a:lnTo>
                  <a:pt x="176082" y="105626"/>
                </a:lnTo>
                <a:lnTo>
                  <a:pt x="170738" y="99772"/>
                </a:lnTo>
                <a:lnTo>
                  <a:pt x="169135" y="95524"/>
                </a:lnTo>
                <a:lnTo>
                  <a:pt x="168467" y="89937"/>
                </a:lnTo>
                <a:close/>
              </a:path>
              <a:path w="350520" h="119380">
                <a:moveTo>
                  <a:pt x="187705" y="31787"/>
                </a:moveTo>
                <a:lnTo>
                  <a:pt x="179555" y="31787"/>
                </a:lnTo>
                <a:lnTo>
                  <a:pt x="176483" y="32341"/>
                </a:lnTo>
                <a:lnTo>
                  <a:pt x="170811" y="34607"/>
                </a:lnTo>
                <a:lnTo>
                  <a:pt x="168600" y="35910"/>
                </a:lnTo>
                <a:lnTo>
                  <a:pt x="166997" y="37445"/>
                </a:lnTo>
                <a:lnTo>
                  <a:pt x="164726" y="39534"/>
                </a:lnTo>
                <a:lnTo>
                  <a:pt x="162989" y="42175"/>
                </a:lnTo>
                <a:lnTo>
                  <a:pt x="160584" y="48601"/>
                </a:lnTo>
                <a:lnTo>
                  <a:pt x="159916" y="52010"/>
                </a:lnTo>
                <a:lnTo>
                  <a:pt x="159916" y="59827"/>
                </a:lnTo>
                <a:lnTo>
                  <a:pt x="190778" y="83530"/>
                </a:lnTo>
                <a:lnTo>
                  <a:pt x="194385" y="85118"/>
                </a:lnTo>
                <a:lnTo>
                  <a:pt x="197992" y="88188"/>
                </a:lnTo>
                <a:lnTo>
                  <a:pt x="199061" y="90705"/>
                </a:lnTo>
                <a:lnTo>
                  <a:pt x="199061" y="97541"/>
                </a:lnTo>
                <a:lnTo>
                  <a:pt x="197858" y="100646"/>
                </a:lnTo>
                <a:lnTo>
                  <a:pt x="195453" y="103217"/>
                </a:lnTo>
                <a:lnTo>
                  <a:pt x="193182" y="105805"/>
                </a:lnTo>
                <a:lnTo>
                  <a:pt x="189575" y="107090"/>
                </a:lnTo>
                <a:lnTo>
                  <a:pt x="206144" y="107090"/>
                </a:lnTo>
                <a:lnTo>
                  <a:pt x="208813" y="101610"/>
                </a:lnTo>
                <a:lnTo>
                  <a:pt x="209796" y="97541"/>
                </a:lnTo>
                <a:lnTo>
                  <a:pt x="209882" y="87564"/>
                </a:lnTo>
                <a:lnTo>
                  <a:pt x="208947" y="83530"/>
                </a:lnTo>
                <a:lnTo>
                  <a:pt x="179555" y="64486"/>
                </a:lnTo>
                <a:lnTo>
                  <a:pt x="176483" y="63308"/>
                </a:lnTo>
                <a:lnTo>
                  <a:pt x="170070" y="55990"/>
                </a:lnTo>
                <a:lnTo>
                  <a:pt x="170070" y="51242"/>
                </a:lnTo>
                <a:lnTo>
                  <a:pt x="171139" y="48690"/>
                </a:lnTo>
                <a:lnTo>
                  <a:pt x="173143" y="46530"/>
                </a:lnTo>
                <a:lnTo>
                  <a:pt x="175280" y="44370"/>
                </a:lnTo>
                <a:lnTo>
                  <a:pt x="178754" y="43300"/>
                </a:lnTo>
                <a:lnTo>
                  <a:pt x="204439" y="43300"/>
                </a:lnTo>
                <a:lnTo>
                  <a:pt x="202133" y="39034"/>
                </a:lnTo>
                <a:lnTo>
                  <a:pt x="199328" y="36499"/>
                </a:lnTo>
                <a:lnTo>
                  <a:pt x="195649" y="34572"/>
                </a:lnTo>
                <a:lnTo>
                  <a:pt x="191980" y="32733"/>
                </a:lnTo>
                <a:lnTo>
                  <a:pt x="187705" y="31787"/>
                </a:lnTo>
                <a:close/>
              </a:path>
              <a:path w="350520" h="119380">
                <a:moveTo>
                  <a:pt x="204439" y="43300"/>
                </a:moveTo>
                <a:lnTo>
                  <a:pt x="187705" y="43300"/>
                </a:lnTo>
                <a:lnTo>
                  <a:pt x="190911" y="44513"/>
                </a:lnTo>
                <a:lnTo>
                  <a:pt x="195453" y="49404"/>
                </a:lnTo>
                <a:lnTo>
                  <a:pt x="196789" y="52706"/>
                </a:lnTo>
                <a:lnTo>
                  <a:pt x="197190" y="56882"/>
                </a:lnTo>
                <a:lnTo>
                  <a:pt x="207477" y="55008"/>
                </a:lnTo>
                <a:lnTo>
                  <a:pt x="206809" y="49707"/>
                </a:lnTo>
                <a:lnTo>
                  <a:pt x="205607" y="45459"/>
                </a:lnTo>
                <a:lnTo>
                  <a:pt x="204439" y="43300"/>
                </a:lnTo>
                <a:close/>
              </a:path>
              <a:path w="350520" h="119380">
                <a:moveTo>
                  <a:pt x="266394" y="31787"/>
                </a:moveTo>
                <a:lnTo>
                  <a:pt x="249561" y="31787"/>
                </a:lnTo>
                <a:lnTo>
                  <a:pt x="242480" y="35661"/>
                </a:lnTo>
                <a:lnTo>
                  <a:pt x="228987" y="75926"/>
                </a:lnTo>
                <a:lnTo>
                  <a:pt x="229488" y="85511"/>
                </a:lnTo>
                <a:lnTo>
                  <a:pt x="249561" y="118798"/>
                </a:lnTo>
                <a:lnTo>
                  <a:pt x="265860" y="118798"/>
                </a:lnTo>
                <a:lnTo>
                  <a:pt x="271872" y="116424"/>
                </a:lnTo>
                <a:lnTo>
                  <a:pt x="281083" y="107090"/>
                </a:lnTo>
                <a:lnTo>
                  <a:pt x="253435" y="107090"/>
                </a:lnTo>
                <a:lnTo>
                  <a:pt x="249160" y="104680"/>
                </a:lnTo>
                <a:lnTo>
                  <a:pt x="242213" y="95060"/>
                </a:lnTo>
                <a:lnTo>
                  <a:pt x="240342" y="88063"/>
                </a:lnTo>
                <a:lnTo>
                  <a:pt x="239942" y="78854"/>
                </a:lnTo>
                <a:lnTo>
                  <a:pt x="286434" y="78854"/>
                </a:lnTo>
                <a:lnTo>
                  <a:pt x="286434" y="75088"/>
                </a:lnTo>
                <a:lnTo>
                  <a:pt x="286038" y="67341"/>
                </a:lnTo>
                <a:lnTo>
                  <a:pt x="240476" y="67341"/>
                </a:lnTo>
                <a:lnTo>
                  <a:pt x="240877" y="59952"/>
                </a:lnTo>
                <a:lnTo>
                  <a:pt x="242614" y="54098"/>
                </a:lnTo>
                <a:lnTo>
                  <a:pt x="245954" y="49779"/>
                </a:lnTo>
                <a:lnTo>
                  <a:pt x="249160" y="45459"/>
                </a:lnTo>
                <a:lnTo>
                  <a:pt x="253301" y="43300"/>
                </a:lnTo>
                <a:lnTo>
                  <a:pt x="278669" y="43300"/>
                </a:lnTo>
                <a:lnTo>
                  <a:pt x="278551" y="43085"/>
                </a:lnTo>
                <a:lnTo>
                  <a:pt x="273208" y="35553"/>
                </a:lnTo>
                <a:lnTo>
                  <a:pt x="266394" y="31787"/>
                </a:lnTo>
                <a:close/>
              </a:path>
              <a:path w="350520" h="119380">
                <a:moveTo>
                  <a:pt x="275078" y="90152"/>
                </a:moveTo>
                <a:lnTo>
                  <a:pt x="262520" y="107090"/>
                </a:lnTo>
                <a:lnTo>
                  <a:pt x="281083" y="107090"/>
                </a:lnTo>
                <a:lnTo>
                  <a:pt x="281223" y="106947"/>
                </a:lnTo>
                <a:lnTo>
                  <a:pt x="284437" y="100289"/>
                </a:lnTo>
                <a:lnTo>
                  <a:pt x="286033" y="91811"/>
                </a:lnTo>
                <a:lnTo>
                  <a:pt x="275078" y="90152"/>
                </a:lnTo>
                <a:close/>
              </a:path>
              <a:path w="350520" h="119380">
                <a:moveTo>
                  <a:pt x="278669" y="43300"/>
                </a:moveTo>
                <a:lnTo>
                  <a:pt x="263588" y="43300"/>
                </a:lnTo>
                <a:lnTo>
                  <a:pt x="267864" y="46013"/>
                </a:lnTo>
                <a:lnTo>
                  <a:pt x="271337" y="51456"/>
                </a:lnTo>
                <a:lnTo>
                  <a:pt x="273608" y="54937"/>
                </a:lnTo>
                <a:lnTo>
                  <a:pt x="274811" y="60238"/>
                </a:lnTo>
                <a:lnTo>
                  <a:pt x="275345" y="67341"/>
                </a:lnTo>
                <a:lnTo>
                  <a:pt x="286038" y="67341"/>
                </a:lnTo>
                <a:lnTo>
                  <a:pt x="285935" y="65326"/>
                </a:lnTo>
                <a:lnTo>
                  <a:pt x="284446" y="56737"/>
                </a:lnTo>
                <a:lnTo>
                  <a:pt x="281981" y="49323"/>
                </a:lnTo>
                <a:lnTo>
                  <a:pt x="278669" y="43300"/>
                </a:lnTo>
                <a:close/>
              </a:path>
              <a:path w="350520" h="119380">
                <a:moveTo>
                  <a:pt x="308745" y="89937"/>
                </a:moveTo>
                <a:lnTo>
                  <a:pt x="298458" y="92026"/>
                </a:lnTo>
                <a:lnTo>
                  <a:pt x="299660" y="100807"/>
                </a:lnTo>
                <a:lnTo>
                  <a:pt x="302332" y="107464"/>
                </a:lnTo>
                <a:lnTo>
                  <a:pt x="306473" y="111998"/>
                </a:lnTo>
                <a:lnTo>
                  <a:pt x="310749" y="116531"/>
                </a:lnTo>
                <a:lnTo>
                  <a:pt x="316894" y="118798"/>
                </a:lnTo>
                <a:lnTo>
                  <a:pt x="329987" y="118798"/>
                </a:lnTo>
                <a:lnTo>
                  <a:pt x="334395" y="117656"/>
                </a:lnTo>
                <a:lnTo>
                  <a:pt x="342144" y="113051"/>
                </a:lnTo>
                <a:lnTo>
                  <a:pt x="345083" y="109838"/>
                </a:lnTo>
                <a:lnTo>
                  <a:pt x="346422" y="107090"/>
                </a:lnTo>
                <a:lnTo>
                  <a:pt x="320100" y="107090"/>
                </a:lnTo>
                <a:lnTo>
                  <a:pt x="316360" y="105626"/>
                </a:lnTo>
                <a:lnTo>
                  <a:pt x="311016" y="99772"/>
                </a:lnTo>
                <a:lnTo>
                  <a:pt x="309413" y="95524"/>
                </a:lnTo>
                <a:lnTo>
                  <a:pt x="308745" y="89937"/>
                </a:lnTo>
                <a:close/>
              </a:path>
              <a:path w="350520" h="119380">
                <a:moveTo>
                  <a:pt x="327983" y="31787"/>
                </a:moveTo>
                <a:lnTo>
                  <a:pt x="319833" y="31787"/>
                </a:lnTo>
                <a:lnTo>
                  <a:pt x="316761" y="32341"/>
                </a:lnTo>
                <a:lnTo>
                  <a:pt x="311089" y="34607"/>
                </a:lnTo>
                <a:lnTo>
                  <a:pt x="308878" y="35910"/>
                </a:lnTo>
                <a:lnTo>
                  <a:pt x="307275" y="37445"/>
                </a:lnTo>
                <a:lnTo>
                  <a:pt x="305004" y="39534"/>
                </a:lnTo>
                <a:lnTo>
                  <a:pt x="303267" y="42175"/>
                </a:lnTo>
                <a:lnTo>
                  <a:pt x="300862" y="48601"/>
                </a:lnTo>
                <a:lnTo>
                  <a:pt x="300194" y="52010"/>
                </a:lnTo>
                <a:lnTo>
                  <a:pt x="300194" y="59827"/>
                </a:lnTo>
                <a:lnTo>
                  <a:pt x="331056" y="83530"/>
                </a:lnTo>
                <a:lnTo>
                  <a:pt x="334663" y="85118"/>
                </a:lnTo>
                <a:lnTo>
                  <a:pt x="338270" y="88188"/>
                </a:lnTo>
                <a:lnTo>
                  <a:pt x="339339" y="90705"/>
                </a:lnTo>
                <a:lnTo>
                  <a:pt x="339339" y="97541"/>
                </a:lnTo>
                <a:lnTo>
                  <a:pt x="338136" y="100646"/>
                </a:lnTo>
                <a:lnTo>
                  <a:pt x="335731" y="103217"/>
                </a:lnTo>
                <a:lnTo>
                  <a:pt x="333460" y="105805"/>
                </a:lnTo>
                <a:lnTo>
                  <a:pt x="329853" y="107090"/>
                </a:lnTo>
                <a:lnTo>
                  <a:pt x="346422" y="107090"/>
                </a:lnTo>
                <a:lnTo>
                  <a:pt x="349091" y="101610"/>
                </a:lnTo>
                <a:lnTo>
                  <a:pt x="350074" y="97541"/>
                </a:lnTo>
                <a:lnTo>
                  <a:pt x="350160" y="87564"/>
                </a:lnTo>
                <a:lnTo>
                  <a:pt x="349225" y="83530"/>
                </a:lnTo>
                <a:lnTo>
                  <a:pt x="319833" y="64486"/>
                </a:lnTo>
                <a:lnTo>
                  <a:pt x="316761" y="63308"/>
                </a:lnTo>
                <a:lnTo>
                  <a:pt x="310348" y="55990"/>
                </a:lnTo>
                <a:lnTo>
                  <a:pt x="310348" y="51242"/>
                </a:lnTo>
                <a:lnTo>
                  <a:pt x="311417" y="48690"/>
                </a:lnTo>
                <a:lnTo>
                  <a:pt x="313421" y="46530"/>
                </a:lnTo>
                <a:lnTo>
                  <a:pt x="315558" y="44370"/>
                </a:lnTo>
                <a:lnTo>
                  <a:pt x="319032" y="43300"/>
                </a:lnTo>
                <a:lnTo>
                  <a:pt x="344717" y="43300"/>
                </a:lnTo>
                <a:lnTo>
                  <a:pt x="342411" y="39034"/>
                </a:lnTo>
                <a:lnTo>
                  <a:pt x="339606" y="36499"/>
                </a:lnTo>
                <a:lnTo>
                  <a:pt x="335927" y="34572"/>
                </a:lnTo>
                <a:lnTo>
                  <a:pt x="332258" y="32733"/>
                </a:lnTo>
                <a:lnTo>
                  <a:pt x="327983" y="31787"/>
                </a:lnTo>
                <a:close/>
              </a:path>
              <a:path w="350520" h="119380">
                <a:moveTo>
                  <a:pt x="344717" y="43300"/>
                </a:moveTo>
                <a:lnTo>
                  <a:pt x="327983" y="43300"/>
                </a:lnTo>
                <a:lnTo>
                  <a:pt x="331189" y="44513"/>
                </a:lnTo>
                <a:lnTo>
                  <a:pt x="335731" y="49404"/>
                </a:lnTo>
                <a:lnTo>
                  <a:pt x="337067" y="52706"/>
                </a:lnTo>
                <a:lnTo>
                  <a:pt x="337468" y="56882"/>
                </a:lnTo>
                <a:lnTo>
                  <a:pt x="347755" y="55008"/>
                </a:lnTo>
                <a:lnTo>
                  <a:pt x="347087" y="49707"/>
                </a:lnTo>
                <a:lnTo>
                  <a:pt x="345885" y="45459"/>
                </a:lnTo>
                <a:lnTo>
                  <a:pt x="344717" y="43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4328" y="2251918"/>
            <a:ext cx="1099679" cy="150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1495" y="2251918"/>
            <a:ext cx="397510" cy="140335"/>
          </a:xfrm>
          <a:custGeom>
            <a:avLst/>
            <a:gdLst/>
            <a:ahLst/>
            <a:cxnLst/>
            <a:rect l="l" t="t" r="r" b="b"/>
            <a:pathLst>
              <a:path w="397509" h="140335">
                <a:moveTo>
                  <a:pt x="31529" y="26968"/>
                </a:moveTo>
                <a:lnTo>
                  <a:pt x="21108" y="26968"/>
                </a:lnTo>
                <a:lnTo>
                  <a:pt x="21108" y="116915"/>
                </a:lnTo>
                <a:lnTo>
                  <a:pt x="31529" y="116915"/>
                </a:lnTo>
                <a:lnTo>
                  <a:pt x="31529" y="26968"/>
                </a:lnTo>
                <a:close/>
              </a:path>
              <a:path w="397509" h="140335">
                <a:moveTo>
                  <a:pt x="31529" y="1463"/>
                </a:moveTo>
                <a:lnTo>
                  <a:pt x="24849" y="1463"/>
                </a:lnTo>
                <a:lnTo>
                  <a:pt x="22978" y="6478"/>
                </a:lnTo>
                <a:lnTo>
                  <a:pt x="19772" y="11601"/>
                </a:lnTo>
                <a:lnTo>
                  <a:pt x="10955" y="22060"/>
                </a:lnTo>
                <a:lnTo>
                  <a:pt x="5878" y="26558"/>
                </a:lnTo>
                <a:lnTo>
                  <a:pt x="0" y="30324"/>
                </a:lnTo>
                <a:lnTo>
                  <a:pt x="0" y="43924"/>
                </a:lnTo>
                <a:lnTo>
                  <a:pt x="3206" y="42389"/>
                </a:lnTo>
                <a:lnTo>
                  <a:pt x="6947" y="39980"/>
                </a:lnTo>
                <a:lnTo>
                  <a:pt x="10955" y="36696"/>
                </a:lnTo>
                <a:lnTo>
                  <a:pt x="15096" y="33429"/>
                </a:lnTo>
                <a:lnTo>
                  <a:pt x="18436" y="30181"/>
                </a:lnTo>
                <a:lnTo>
                  <a:pt x="21108" y="26968"/>
                </a:lnTo>
                <a:lnTo>
                  <a:pt x="31529" y="26968"/>
                </a:lnTo>
                <a:lnTo>
                  <a:pt x="31529" y="1463"/>
                </a:lnTo>
                <a:close/>
              </a:path>
              <a:path w="397509" h="140335">
                <a:moveTo>
                  <a:pt x="94587" y="1463"/>
                </a:moveTo>
                <a:lnTo>
                  <a:pt x="83765" y="1463"/>
                </a:lnTo>
                <a:lnTo>
                  <a:pt x="78555" y="3694"/>
                </a:lnTo>
                <a:lnTo>
                  <a:pt x="62774" y="41749"/>
                </a:lnTo>
                <a:lnTo>
                  <a:pt x="61989" y="60238"/>
                </a:lnTo>
                <a:lnTo>
                  <a:pt x="62515" y="75311"/>
                </a:lnTo>
                <a:lnTo>
                  <a:pt x="75215" y="114823"/>
                </a:lnTo>
                <a:lnTo>
                  <a:pt x="81762" y="118796"/>
                </a:lnTo>
                <a:lnTo>
                  <a:pt x="96324" y="118796"/>
                </a:lnTo>
                <a:lnTo>
                  <a:pt x="101668" y="116531"/>
                </a:lnTo>
                <a:lnTo>
                  <a:pt x="105676" y="112000"/>
                </a:lnTo>
                <a:lnTo>
                  <a:pt x="109817" y="107464"/>
                </a:lnTo>
                <a:lnTo>
                  <a:pt x="109903" y="107286"/>
                </a:lnTo>
                <a:lnTo>
                  <a:pt x="85235" y="107286"/>
                </a:lnTo>
                <a:lnTo>
                  <a:pt x="81094" y="104162"/>
                </a:lnTo>
                <a:lnTo>
                  <a:pt x="72810" y="60238"/>
                </a:lnTo>
                <a:lnTo>
                  <a:pt x="73140" y="47135"/>
                </a:lnTo>
                <a:lnTo>
                  <a:pt x="84968" y="13172"/>
                </a:lnTo>
                <a:lnTo>
                  <a:pt x="109383" y="13172"/>
                </a:lnTo>
                <a:lnTo>
                  <a:pt x="108481" y="11315"/>
                </a:lnTo>
                <a:lnTo>
                  <a:pt x="105676" y="7728"/>
                </a:lnTo>
                <a:lnTo>
                  <a:pt x="102068" y="5229"/>
                </a:lnTo>
                <a:lnTo>
                  <a:pt x="98595" y="2712"/>
                </a:lnTo>
                <a:lnTo>
                  <a:pt x="94587" y="1463"/>
                </a:lnTo>
                <a:close/>
              </a:path>
              <a:path w="397509" h="140335">
                <a:moveTo>
                  <a:pt x="109383" y="13172"/>
                </a:moveTo>
                <a:lnTo>
                  <a:pt x="94854" y="13172"/>
                </a:lnTo>
                <a:lnTo>
                  <a:pt x="98996" y="16277"/>
                </a:lnTo>
                <a:lnTo>
                  <a:pt x="102336" y="22471"/>
                </a:lnTo>
                <a:lnTo>
                  <a:pt x="104440" y="28324"/>
                </a:lnTo>
                <a:lnTo>
                  <a:pt x="105943" y="36569"/>
                </a:lnTo>
                <a:lnTo>
                  <a:pt x="106839" y="47135"/>
                </a:lnTo>
                <a:lnTo>
                  <a:pt x="107145" y="60238"/>
                </a:lnTo>
                <a:lnTo>
                  <a:pt x="106845" y="73172"/>
                </a:lnTo>
                <a:lnTo>
                  <a:pt x="94854" y="107286"/>
                </a:lnTo>
                <a:lnTo>
                  <a:pt x="109903" y="107286"/>
                </a:lnTo>
                <a:lnTo>
                  <a:pt x="117789" y="69879"/>
                </a:lnTo>
                <a:lnTo>
                  <a:pt x="117789" y="50489"/>
                </a:lnTo>
                <a:lnTo>
                  <a:pt x="110700" y="15885"/>
                </a:lnTo>
                <a:lnTo>
                  <a:pt x="109383" y="13172"/>
                </a:lnTo>
                <a:close/>
              </a:path>
              <a:path w="397509" h="140335">
                <a:moveTo>
                  <a:pt x="164726" y="1463"/>
                </a:moveTo>
                <a:lnTo>
                  <a:pt x="153904" y="1463"/>
                </a:lnTo>
                <a:lnTo>
                  <a:pt x="148694" y="3694"/>
                </a:lnTo>
                <a:lnTo>
                  <a:pt x="132913" y="41749"/>
                </a:lnTo>
                <a:lnTo>
                  <a:pt x="132128" y="60238"/>
                </a:lnTo>
                <a:lnTo>
                  <a:pt x="132654" y="75311"/>
                </a:lnTo>
                <a:lnTo>
                  <a:pt x="145354" y="114823"/>
                </a:lnTo>
                <a:lnTo>
                  <a:pt x="151901" y="118796"/>
                </a:lnTo>
                <a:lnTo>
                  <a:pt x="166463" y="118796"/>
                </a:lnTo>
                <a:lnTo>
                  <a:pt x="171807" y="116531"/>
                </a:lnTo>
                <a:lnTo>
                  <a:pt x="175815" y="112000"/>
                </a:lnTo>
                <a:lnTo>
                  <a:pt x="179956" y="107464"/>
                </a:lnTo>
                <a:lnTo>
                  <a:pt x="180042" y="107286"/>
                </a:lnTo>
                <a:lnTo>
                  <a:pt x="155374" y="107286"/>
                </a:lnTo>
                <a:lnTo>
                  <a:pt x="151233" y="104162"/>
                </a:lnTo>
                <a:lnTo>
                  <a:pt x="142949" y="60238"/>
                </a:lnTo>
                <a:lnTo>
                  <a:pt x="143279" y="47135"/>
                </a:lnTo>
                <a:lnTo>
                  <a:pt x="155107" y="13172"/>
                </a:lnTo>
                <a:lnTo>
                  <a:pt x="179522" y="13172"/>
                </a:lnTo>
                <a:lnTo>
                  <a:pt x="178620" y="11315"/>
                </a:lnTo>
                <a:lnTo>
                  <a:pt x="175815" y="7728"/>
                </a:lnTo>
                <a:lnTo>
                  <a:pt x="172207" y="5229"/>
                </a:lnTo>
                <a:lnTo>
                  <a:pt x="168734" y="2712"/>
                </a:lnTo>
                <a:lnTo>
                  <a:pt x="164726" y="1463"/>
                </a:lnTo>
                <a:close/>
              </a:path>
              <a:path w="397509" h="140335">
                <a:moveTo>
                  <a:pt x="179522" y="13172"/>
                </a:moveTo>
                <a:lnTo>
                  <a:pt x="164993" y="13172"/>
                </a:lnTo>
                <a:lnTo>
                  <a:pt x="169135" y="16277"/>
                </a:lnTo>
                <a:lnTo>
                  <a:pt x="172475" y="22471"/>
                </a:lnTo>
                <a:lnTo>
                  <a:pt x="174579" y="28324"/>
                </a:lnTo>
                <a:lnTo>
                  <a:pt x="176082" y="36569"/>
                </a:lnTo>
                <a:lnTo>
                  <a:pt x="176978" y="47135"/>
                </a:lnTo>
                <a:lnTo>
                  <a:pt x="177284" y="60238"/>
                </a:lnTo>
                <a:lnTo>
                  <a:pt x="176984" y="73172"/>
                </a:lnTo>
                <a:lnTo>
                  <a:pt x="164993" y="107286"/>
                </a:lnTo>
                <a:lnTo>
                  <a:pt x="180042" y="107286"/>
                </a:lnTo>
                <a:lnTo>
                  <a:pt x="187928" y="69879"/>
                </a:lnTo>
                <a:lnTo>
                  <a:pt x="187928" y="50489"/>
                </a:lnTo>
                <a:lnTo>
                  <a:pt x="180839" y="15885"/>
                </a:lnTo>
                <a:lnTo>
                  <a:pt x="179522" y="13172"/>
                </a:lnTo>
                <a:close/>
              </a:path>
              <a:path w="397509" h="140335">
                <a:moveTo>
                  <a:pt x="219902" y="100807"/>
                </a:moveTo>
                <a:lnTo>
                  <a:pt x="207878" y="100807"/>
                </a:lnTo>
                <a:lnTo>
                  <a:pt x="207878" y="116915"/>
                </a:lnTo>
                <a:lnTo>
                  <a:pt x="214024" y="116915"/>
                </a:lnTo>
                <a:lnTo>
                  <a:pt x="213756" y="121656"/>
                </a:lnTo>
                <a:lnTo>
                  <a:pt x="207210" y="133648"/>
                </a:lnTo>
                <a:lnTo>
                  <a:pt x="210283" y="139713"/>
                </a:lnTo>
                <a:lnTo>
                  <a:pt x="219902" y="122771"/>
                </a:lnTo>
                <a:lnTo>
                  <a:pt x="219902" y="100807"/>
                </a:lnTo>
                <a:close/>
              </a:path>
              <a:path w="397509" h="140335">
                <a:moveTo>
                  <a:pt x="264924" y="1463"/>
                </a:moveTo>
                <a:lnTo>
                  <a:pt x="254103" y="1463"/>
                </a:lnTo>
                <a:lnTo>
                  <a:pt x="248893" y="3694"/>
                </a:lnTo>
                <a:lnTo>
                  <a:pt x="233111" y="41749"/>
                </a:lnTo>
                <a:lnTo>
                  <a:pt x="232327" y="60238"/>
                </a:lnTo>
                <a:lnTo>
                  <a:pt x="232853" y="75311"/>
                </a:lnTo>
                <a:lnTo>
                  <a:pt x="245553" y="114823"/>
                </a:lnTo>
                <a:lnTo>
                  <a:pt x="252099" y="118796"/>
                </a:lnTo>
                <a:lnTo>
                  <a:pt x="266661" y="118796"/>
                </a:lnTo>
                <a:lnTo>
                  <a:pt x="272005" y="116531"/>
                </a:lnTo>
                <a:lnTo>
                  <a:pt x="276013" y="112000"/>
                </a:lnTo>
                <a:lnTo>
                  <a:pt x="280155" y="107464"/>
                </a:lnTo>
                <a:lnTo>
                  <a:pt x="280241" y="107286"/>
                </a:lnTo>
                <a:lnTo>
                  <a:pt x="255573" y="107286"/>
                </a:lnTo>
                <a:lnTo>
                  <a:pt x="251431" y="104162"/>
                </a:lnTo>
                <a:lnTo>
                  <a:pt x="243148" y="60238"/>
                </a:lnTo>
                <a:lnTo>
                  <a:pt x="243478" y="47135"/>
                </a:lnTo>
                <a:lnTo>
                  <a:pt x="255305" y="13172"/>
                </a:lnTo>
                <a:lnTo>
                  <a:pt x="279720" y="13172"/>
                </a:lnTo>
                <a:lnTo>
                  <a:pt x="278819" y="11315"/>
                </a:lnTo>
                <a:lnTo>
                  <a:pt x="276013" y="7728"/>
                </a:lnTo>
                <a:lnTo>
                  <a:pt x="272406" y="5229"/>
                </a:lnTo>
                <a:lnTo>
                  <a:pt x="268932" y="2712"/>
                </a:lnTo>
                <a:lnTo>
                  <a:pt x="264924" y="1463"/>
                </a:lnTo>
                <a:close/>
              </a:path>
              <a:path w="397509" h="140335">
                <a:moveTo>
                  <a:pt x="279720" y="13172"/>
                </a:moveTo>
                <a:lnTo>
                  <a:pt x="265192" y="13172"/>
                </a:lnTo>
                <a:lnTo>
                  <a:pt x="269333" y="16277"/>
                </a:lnTo>
                <a:lnTo>
                  <a:pt x="272673" y="22471"/>
                </a:lnTo>
                <a:lnTo>
                  <a:pt x="274777" y="28324"/>
                </a:lnTo>
                <a:lnTo>
                  <a:pt x="276280" y="36569"/>
                </a:lnTo>
                <a:lnTo>
                  <a:pt x="277176" y="47135"/>
                </a:lnTo>
                <a:lnTo>
                  <a:pt x="277483" y="60238"/>
                </a:lnTo>
                <a:lnTo>
                  <a:pt x="277182" y="73172"/>
                </a:lnTo>
                <a:lnTo>
                  <a:pt x="265192" y="107286"/>
                </a:lnTo>
                <a:lnTo>
                  <a:pt x="280241" y="107286"/>
                </a:lnTo>
                <a:lnTo>
                  <a:pt x="288127" y="69879"/>
                </a:lnTo>
                <a:lnTo>
                  <a:pt x="288126" y="50489"/>
                </a:lnTo>
                <a:lnTo>
                  <a:pt x="281038" y="15885"/>
                </a:lnTo>
                <a:lnTo>
                  <a:pt x="279720" y="13172"/>
                </a:lnTo>
                <a:close/>
              </a:path>
              <a:path w="397509" h="140335">
                <a:moveTo>
                  <a:pt x="378483" y="0"/>
                </a:moveTo>
                <a:lnTo>
                  <a:pt x="369933" y="0"/>
                </a:lnTo>
                <a:lnTo>
                  <a:pt x="322772" y="121097"/>
                </a:lnTo>
                <a:lnTo>
                  <a:pt x="331590" y="121097"/>
                </a:lnTo>
                <a:lnTo>
                  <a:pt x="378483" y="0"/>
                </a:lnTo>
                <a:close/>
              </a:path>
              <a:path w="397509" h="140335">
                <a:moveTo>
                  <a:pt x="383693" y="60434"/>
                </a:moveTo>
                <a:lnTo>
                  <a:pt x="372204" y="60434"/>
                </a:lnTo>
                <a:lnTo>
                  <a:pt x="367795" y="63308"/>
                </a:lnTo>
                <a:lnTo>
                  <a:pt x="361649" y="74731"/>
                </a:lnTo>
                <a:lnTo>
                  <a:pt x="360046" y="81709"/>
                </a:lnTo>
                <a:lnTo>
                  <a:pt x="360074" y="100521"/>
                </a:lnTo>
                <a:lnTo>
                  <a:pt x="361783" y="108196"/>
                </a:lnTo>
                <a:lnTo>
                  <a:pt x="365257" y="113358"/>
                </a:lnTo>
                <a:lnTo>
                  <a:pt x="368864" y="118518"/>
                </a:lnTo>
                <a:lnTo>
                  <a:pt x="373139" y="121097"/>
                </a:lnTo>
                <a:lnTo>
                  <a:pt x="383560" y="121097"/>
                </a:lnTo>
                <a:lnTo>
                  <a:pt x="387968" y="118484"/>
                </a:lnTo>
                <a:lnTo>
                  <a:pt x="392798" y="111477"/>
                </a:lnTo>
                <a:lnTo>
                  <a:pt x="375944" y="111477"/>
                </a:lnTo>
                <a:lnTo>
                  <a:pt x="373673" y="109945"/>
                </a:lnTo>
                <a:lnTo>
                  <a:pt x="370200" y="103806"/>
                </a:lnTo>
                <a:lnTo>
                  <a:pt x="369265" y="98647"/>
                </a:lnTo>
                <a:lnTo>
                  <a:pt x="369360" y="82744"/>
                </a:lnTo>
                <a:lnTo>
                  <a:pt x="370200" y="77729"/>
                </a:lnTo>
                <a:lnTo>
                  <a:pt x="371992" y="74552"/>
                </a:lnTo>
                <a:lnTo>
                  <a:pt x="373540" y="71589"/>
                </a:lnTo>
                <a:lnTo>
                  <a:pt x="375811" y="70054"/>
                </a:lnTo>
                <a:lnTo>
                  <a:pt x="393062" y="70054"/>
                </a:lnTo>
                <a:lnTo>
                  <a:pt x="391709" y="68073"/>
                </a:lnTo>
                <a:lnTo>
                  <a:pt x="388102" y="62986"/>
                </a:lnTo>
                <a:lnTo>
                  <a:pt x="383693" y="60434"/>
                </a:lnTo>
                <a:close/>
              </a:path>
              <a:path w="397509" h="140335">
                <a:moveTo>
                  <a:pt x="393062" y="70054"/>
                </a:moveTo>
                <a:lnTo>
                  <a:pt x="381155" y="70054"/>
                </a:lnTo>
                <a:lnTo>
                  <a:pt x="383292" y="71554"/>
                </a:lnTo>
                <a:lnTo>
                  <a:pt x="385266" y="74731"/>
                </a:lnTo>
                <a:lnTo>
                  <a:pt x="386900" y="77551"/>
                </a:lnTo>
                <a:lnTo>
                  <a:pt x="387541" y="81709"/>
                </a:lnTo>
                <a:lnTo>
                  <a:pt x="387642" y="98647"/>
                </a:lnTo>
                <a:lnTo>
                  <a:pt x="386900" y="103806"/>
                </a:lnTo>
                <a:lnTo>
                  <a:pt x="385163" y="106875"/>
                </a:lnTo>
                <a:lnTo>
                  <a:pt x="383292" y="109945"/>
                </a:lnTo>
                <a:lnTo>
                  <a:pt x="381155" y="111477"/>
                </a:lnTo>
                <a:lnTo>
                  <a:pt x="392798" y="111477"/>
                </a:lnTo>
                <a:lnTo>
                  <a:pt x="395183" y="108018"/>
                </a:lnTo>
                <a:lnTo>
                  <a:pt x="397053" y="100521"/>
                </a:lnTo>
                <a:lnTo>
                  <a:pt x="397053" y="80728"/>
                </a:lnTo>
                <a:lnTo>
                  <a:pt x="395183" y="73160"/>
                </a:lnTo>
                <a:lnTo>
                  <a:pt x="393062" y="70054"/>
                </a:lnTo>
                <a:close/>
              </a:path>
              <a:path w="397509" h="140335">
                <a:moveTo>
                  <a:pt x="327849" y="0"/>
                </a:moveTo>
                <a:lnTo>
                  <a:pt x="316627" y="0"/>
                </a:lnTo>
                <a:lnTo>
                  <a:pt x="312218" y="2855"/>
                </a:lnTo>
                <a:lnTo>
                  <a:pt x="306073" y="14278"/>
                </a:lnTo>
                <a:lnTo>
                  <a:pt x="304470" y="21257"/>
                </a:lnTo>
                <a:lnTo>
                  <a:pt x="304501" y="40087"/>
                </a:lnTo>
                <a:lnTo>
                  <a:pt x="306206" y="47744"/>
                </a:lnTo>
                <a:lnTo>
                  <a:pt x="313153" y="58078"/>
                </a:lnTo>
                <a:lnTo>
                  <a:pt x="317429" y="60648"/>
                </a:lnTo>
                <a:lnTo>
                  <a:pt x="327849" y="60648"/>
                </a:lnTo>
                <a:lnTo>
                  <a:pt x="332258" y="58042"/>
                </a:lnTo>
                <a:lnTo>
                  <a:pt x="337096" y="51028"/>
                </a:lnTo>
                <a:lnTo>
                  <a:pt x="320234" y="51028"/>
                </a:lnTo>
                <a:lnTo>
                  <a:pt x="317963" y="49529"/>
                </a:lnTo>
                <a:lnTo>
                  <a:pt x="316360" y="46530"/>
                </a:lnTo>
                <a:lnTo>
                  <a:pt x="314623" y="43532"/>
                </a:lnTo>
                <a:lnTo>
                  <a:pt x="313688" y="38338"/>
                </a:lnTo>
                <a:lnTo>
                  <a:pt x="313768" y="22381"/>
                </a:lnTo>
                <a:lnTo>
                  <a:pt x="314623" y="17277"/>
                </a:lnTo>
                <a:lnTo>
                  <a:pt x="316416" y="14118"/>
                </a:lnTo>
                <a:lnTo>
                  <a:pt x="317963" y="11155"/>
                </a:lnTo>
                <a:lnTo>
                  <a:pt x="320234" y="9620"/>
                </a:lnTo>
                <a:lnTo>
                  <a:pt x="337273" y="9620"/>
                </a:lnTo>
                <a:lnTo>
                  <a:pt x="335999" y="7728"/>
                </a:lnTo>
                <a:lnTo>
                  <a:pt x="332392" y="2570"/>
                </a:lnTo>
                <a:lnTo>
                  <a:pt x="327849" y="0"/>
                </a:lnTo>
                <a:close/>
              </a:path>
              <a:path w="397509" h="140335">
                <a:moveTo>
                  <a:pt x="337273" y="9620"/>
                </a:moveTo>
                <a:lnTo>
                  <a:pt x="325444" y="9620"/>
                </a:lnTo>
                <a:lnTo>
                  <a:pt x="327582" y="11119"/>
                </a:lnTo>
                <a:lnTo>
                  <a:pt x="329419" y="14278"/>
                </a:lnTo>
                <a:lnTo>
                  <a:pt x="331189" y="17116"/>
                </a:lnTo>
                <a:lnTo>
                  <a:pt x="331820" y="21257"/>
                </a:lnTo>
                <a:lnTo>
                  <a:pt x="331920" y="38338"/>
                </a:lnTo>
                <a:lnTo>
                  <a:pt x="331189" y="43353"/>
                </a:lnTo>
                <a:lnTo>
                  <a:pt x="327716" y="49493"/>
                </a:lnTo>
                <a:lnTo>
                  <a:pt x="325444" y="51028"/>
                </a:lnTo>
                <a:lnTo>
                  <a:pt x="337096" y="51028"/>
                </a:lnTo>
                <a:lnTo>
                  <a:pt x="339472" y="47583"/>
                </a:lnTo>
                <a:lnTo>
                  <a:pt x="341209" y="40087"/>
                </a:lnTo>
                <a:lnTo>
                  <a:pt x="341209" y="20418"/>
                </a:lnTo>
                <a:lnTo>
                  <a:pt x="339472" y="12886"/>
                </a:lnTo>
                <a:lnTo>
                  <a:pt x="337273" y="9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5496" y="2253382"/>
            <a:ext cx="126932" cy="117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780530" y="1342466"/>
          <a:ext cx="5362575" cy="114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679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472725" y="2251918"/>
            <a:ext cx="189842" cy="139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0070" y="2253382"/>
            <a:ext cx="55880" cy="117475"/>
          </a:xfrm>
          <a:custGeom>
            <a:avLst/>
            <a:gdLst/>
            <a:ahLst/>
            <a:cxnLst/>
            <a:rect l="l" t="t" r="r" b="b"/>
            <a:pathLst>
              <a:path w="55879" h="117475">
                <a:moveTo>
                  <a:pt x="32597" y="0"/>
                </a:moveTo>
                <a:lnTo>
                  <a:pt x="21776" y="0"/>
                </a:lnTo>
                <a:lnTo>
                  <a:pt x="16566" y="2231"/>
                </a:lnTo>
                <a:lnTo>
                  <a:pt x="784" y="40285"/>
                </a:lnTo>
                <a:lnTo>
                  <a:pt x="0" y="58774"/>
                </a:lnTo>
                <a:lnTo>
                  <a:pt x="526" y="73847"/>
                </a:lnTo>
                <a:lnTo>
                  <a:pt x="13226" y="113360"/>
                </a:lnTo>
                <a:lnTo>
                  <a:pt x="19772" y="117333"/>
                </a:lnTo>
                <a:lnTo>
                  <a:pt x="34334" y="117333"/>
                </a:lnTo>
                <a:lnTo>
                  <a:pt x="39678" y="115068"/>
                </a:lnTo>
                <a:lnTo>
                  <a:pt x="43686" y="110536"/>
                </a:lnTo>
                <a:lnTo>
                  <a:pt x="47828" y="106001"/>
                </a:lnTo>
                <a:lnTo>
                  <a:pt x="47914" y="105822"/>
                </a:lnTo>
                <a:lnTo>
                  <a:pt x="23246" y="105822"/>
                </a:lnTo>
                <a:lnTo>
                  <a:pt x="19104" y="102699"/>
                </a:lnTo>
                <a:lnTo>
                  <a:pt x="10821" y="58774"/>
                </a:lnTo>
                <a:lnTo>
                  <a:pt x="11151" y="45672"/>
                </a:lnTo>
                <a:lnTo>
                  <a:pt x="22978" y="11708"/>
                </a:lnTo>
                <a:lnTo>
                  <a:pt x="47393" y="11708"/>
                </a:lnTo>
                <a:lnTo>
                  <a:pt x="46492" y="9852"/>
                </a:lnTo>
                <a:lnTo>
                  <a:pt x="43686" y="6264"/>
                </a:lnTo>
                <a:lnTo>
                  <a:pt x="40079" y="3766"/>
                </a:lnTo>
                <a:lnTo>
                  <a:pt x="36605" y="1249"/>
                </a:lnTo>
                <a:lnTo>
                  <a:pt x="32597" y="0"/>
                </a:lnTo>
                <a:close/>
              </a:path>
              <a:path w="55879" h="117475">
                <a:moveTo>
                  <a:pt x="47393" y="11708"/>
                </a:moveTo>
                <a:lnTo>
                  <a:pt x="32865" y="11708"/>
                </a:lnTo>
                <a:lnTo>
                  <a:pt x="37006" y="14814"/>
                </a:lnTo>
                <a:lnTo>
                  <a:pt x="40346" y="21007"/>
                </a:lnTo>
                <a:lnTo>
                  <a:pt x="42450" y="26860"/>
                </a:lnTo>
                <a:lnTo>
                  <a:pt x="43953" y="35105"/>
                </a:lnTo>
                <a:lnTo>
                  <a:pt x="44849" y="45672"/>
                </a:lnTo>
                <a:lnTo>
                  <a:pt x="45156" y="58774"/>
                </a:lnTo>
                <a:lnTo>
                  <a:pt x="44855" y="71709"/>
                </a:lnTo>
                <a:lnTo>
                  <a:pt x="32865" y="105822"/>
                </a:lnTo>
                <a:lnTo>
                  <a:pt x="47914" y="105822"/>
                </a:lnTo>
                <a:lnTo>
                  <a:pt x="55800" y="68415"/>
                </a:lnTo>
                <a:lnTo>
                  <a:pt x="55799" y="49025"/>
                </a:lnTo>
                <a:lnTo>
                  <a:pt x="48711" y="14421"/>
                </a:lnTo>
                <a:lnTo>
                  <a:pt x="47393" y="11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9534" y="2251918"/>
            <a:ext cx="397510" cy="140335"/>
          </a:xfrm>
          <a:custGeom>
            <a:avLst/>
            <a:gdLst/>
            <a:ahLst/>
            <a:cxnLst/>
            <a:rect l="l" t="t" r="r" b="b"/>
            <a:pathLst>
              <a:path w="397510" h="140335">
                <a:moveTo>
                  <a:pt x="31529" y="26968"/>
                </a:moveTo>
                <a:lnTo>
                  <a:pt x="21108" y="26968"/>
                </a:lnTo>
                <a:lnTo>
                  <a:pt x="21108" y="116915"/>
                </a:lnTo>
                <a:lnTo>
                  <a:pt x="31529" y="116915"/>
                </a:lnTo>
                <a:lnTo>
                  <a:pt x="31529" y="26968"/>
                </a:lnTo>
                <a:close/>
              </a:path>
              <a:path w="397510" h="140335">
                <a:moveTo>
                  <a:pt x="31529" y="1463"/>
                </a:moveTo>
                <a:lnTo>
                  <a:pt x="24849" y="1463"/>
                </a:lnTo>
                <a:lnTo>
                  <a:pt x="22978" y="6478"/>
                </a:lnTo>
                <a:lnTo>
                  <a:pt x="19772" y="11601"/>
                </a:lnTo>
                <a:lnTo>
                  <a:pt x="10955" y="22060"/>
                </a:lnTo>
                <a:lnTo>
                  <a:pt x="5878" y="26558"/>
                </a:lnTo>
                <a:lnTo>
                  <a:pt x="0" y="30324"/>
                </a:lnTo>
                <a:lnTo>
                  <a:pt x="0" y="43924"/>
                </a:lnTo>
                <a:lnTo>
                  <a:pt x="3206" y="42389"/>
                </a:lnTo>
                <a:lnTo>
                  <a:pt x="6947" y="39980"/>
                </a:lnTo>
                <a:lnTo>
                  <a:pt x="10955" y="36696"/>
                </a:lnTo>
                <a:lnTo>
                  <a:pt x="15096" y="33429"/>
                </a:lnTo>
                <a:lnTo>
                  <a:pt x="18436" y="30181"/>
                </a:lnTo>
                <a:lnTo>
                  <a:pt x="21108" y="26968"/>
                </a:lnTo>
                <a:lnTo>
                  <a:pt x="31529" y="26968"/>
                </a:lnTo>
                <a:lnTo>
                  <a:pt x="31529" y="1463"/>
                </a:lnTo>
                <a:close/>
              </a:path>
              <a:path w="397510" h="140335">
                <a:moveTo>
                  <a:pt x="94587" y="1463"/>
                </a:moveTo>
                <a:lnTo>
                  <a:pt x="83765" y="1463"/>
                </a:lnTo>
                <a:lnTo>
                  <a:pt x="78555" y="3694"/>
                </a:lnTo>
                <a:lnTo>
                  <a:pt x="62774" y="41749"/>
                </a:lnTo>
                <a:lnTo>
                  <a:pt x="61989" y="60238"/>
                </a:lnTo>
                <a:lnTo>
                  <a:pt x="62515" y="75311"/>
                </a:lnTo>
                <a:lnTo>
                  <a:pt x="75215" y="114823"/>
                </a:lnTo>
                <a:lnTo>
                  <a:pt x="81762" y="118796"/>
                </a:lnTo>
                <a:lnTo>
                  <a:pt x="96324" y="118796"/>
                </a:lnTo>
                <a:lnTo>
                  <a:pt x="101668" y="116531"/>
                </a:lnTo>
                <a:lnTo>
                  <a:pt x="105676" y="112000"/>
                </a:lnTo>
                <a:lnTo>
                  <a:pt x="109817" y="107464"/>
                </a:lnTo>
                <a:lnTo>
                  <a:pt x="109903" y="107286"/>
                </a:lnTo>
                <a:lnTo>
                  <a:pt x="85235" y="107286"/>
                </a:lnTo>
                <a:lnTo>
                  <a:pt x="81094" y="104162"/>
                </a:lnTo>
                <a:lnTo>
                  <a:pt x="72810" y="60238"/>
                </a:lnTo>
                <a:lnTo>
                  <a:pt x="73140" y="47135"/>
                </a:lnTo>
                <a:lnTo>
                  <a:pt x="84968" y="13172"/>
                </a:lnTo>
                <a:lnTo>
                  <a:pt x="109383" y="13172"/>
                </a:lnTo>
                <a:lnTo>
                  <a:pt x="108481" y="11315"/>
                </a:lnTo>
                <a:lnTo>
                  <a:pt x="105676" y="7728"/>
                </a:lnTo>
                <a:lnTo>
                  <a:pt x="102068" y="5229"/>
                </a:lnTo>
                <a:lnTo>
                  <a:pt x="98595" y="2712"/>
                </a:lnTo>
                <a:lnTo>
                  <a:pt x="94587" y="1463"/>
                </a:lnTo>
                <a:close/>
              </a:path>
              <a:path w="397510" h="140335">
                <a:moveTo>
                  <a:pt x="109383" y="13172"/>
                </a:moveTo>
                <a:lnTo>
                  <a:pt x="94854" y="13172"/>
                </a:lnTo>
                <a:lnTo>
                  <a:pt x="98996" y="16277"/>
                </a:lnTo>
                <a:lnTo>
                  <a:pt x="102336" y="22471"/>
                </a:lnTo>
                <a:lnTo>
                  <a:pt x="104440" y="28324"/>
                </a:lnTo>
                <a:lnTo>
                  <a:pt x="105943" y="36569"/>
                </a:lnTo>
                <a:lnTo>
                  <a:pt x="106839" y="47135"/>
                </a:lnTo>
                <a:lnTo>
                  <a:pt x="107145" y="60238"/>
                </a:lnTo>
                <a:lnTo>
                  <a:pt x="106845" y="73172"/>
                </a:lnTo>
                <a:lnTo>
                  <a:pt x="94854" y="107286"/>
                </a:lnTo>
                <a:lnTo>
                  <a:pt x="109903" y="107286"/>
                </a:lnTo>
                <a:lnTo>
                  <a:pt x="117789" y="69879"/>
                </a:lnTo>
                <a:lnTo>
                  <a:pt x="117789" y="50489"/>
                </a:lnTo>
                <a:lnTo>
                  <a:pt x="110700" y="15885"/>
                </a:lnTo>
                <a:lnTo>
                  <a:pt x="109383" y="13172"/>
                </a:lnTo>
                <a:close/>
              </a:path>
              <a:path w="397510" h="140335">
                <a:moveTo>
                  <a:pt x="164726" y="1463"/>
                </a:moveTo>
                <a:lnTo>
                  <a:pt x="153904" y="1463"/>
                </a:lnTo>
                <a:lnTo>
                  <a:pt x="148694" y="3694"/>
                </a:lnTo>
                <a:lnTo>
                  <a:pt x="132913" y="41749"/>
                </a:lnTo>
                <a:lnTo>
                  <a:pt x="132128" y="60238"/>
                </a:lnTo>
                <a:lnTo>
                  <a:pt x="132654" y="75311"/>
                </a:lnTo>
                <a:lnTo>
                  <a:pt x="145354" y="114823"/>
                </a:lnTo>
                <a:lnTo>
                  <a:pt x="151901" y="118796"/>
                </a:lnTo>
                <a:lnTo>
                  <a:pt x="166463" y="118796"/>
                </a:lnTo>
                <a:lnTo>
                  <a:pt x="171807" y="116531"/>
                </a:lnTo>
                <a:lnTo>
                  <a:pt x="175815" y="112000"/>
                </a:lnTo>
                <a:lnTo>
                  <a:pt x="179956" y="107464"/>
                </a:lnTo>
                <a:lnTo>
                  <a:pt x="180042" y="107286"/>
                </a:lnTo>
                <a:lnTo>
                  <a:pt x="155374" y="107286"/>
                </a:lnTo>
                <a:lnTo>
                  <a:pt x="151233" y="104162"/>
                </a:lnTo>
                <a:lnTo>
                  <a:pt x="142949" y="60238"/>
                </a:lnTo>
                <a:lnTo>
                  <a:pt x="143279" y="47135"/>
                </a:lnTo>
                <a:lnTo>
                  <a:pt x="155107" y="13172"/>
                </a:lnTo>
                <a:lnTo>
                  <a:pt x="179522" y="13172"/>
                </a:lnTo>
                <a:lnTo>
                  <a:pt x="178620" y="11315"/>
                </a:lnTo>
                <a:lnTo>
                  <a:pt x="175815" y="7728"/>
                </a:lnTo>
                <a:lnTo>
                  <a:pt x="172207" y="5229"/>
                </a:lnTo>
                <a:lnTo>
                  <a:pt x="168734" y="2712"/>
                </a:lnTo>
                <a:lnTo>
                  <a:pt x="164726" y="1463"/>
                </a:lnTo>
                <a:close/>
              </a:path>
              <a:path w="397510" h="140335">
                <a:moveTo>
                  <a:pt x="179522" y="13172"/>
                </a:moveTo>
                <a:lnTo>
                  <a:pt x="164993" y="13172"/>
                </a:lnTo>
                <a:lnTo>
                  <a:pt x="169135" y="16277"/>
                </a:lnTo>
                <a:lnTo>
                  <a:pt x="172475" y="22471"/>
                </a:lnTo>
                <a:lnTo>
                  <a:pt x="174579" y="28324"/>
                </a:lnTo>
                <a:lnTo>
                  <a:pt x="176082" y="36569"/>
                </a:lnTo>
                <a:lnTo>
                  <a:pt x="176978" y="47135"/>
                </a:lnTo>
                <a:lnTo>
                  <a:pt x="177284" y="60238"/>
                </a:lnTo>
                <a:lnTo>
                  <a:pt x="176984" y="73172"/>
                </a:lnTo>
                <a:lnTo>
                  <a:pt x="164993" y="107286"/>
                </a:lnTo>
                <a:lnTo>
                  <a:pt x="180042" y="107286"/>
                </a:lnTo>
                <a:lnTo>
                  <a:pt x="187928" y="69879"/>
                </a:lnTo>
                <a:lnTo>
                  <a:pt x="187928" y="50489"/>
                </a:lnTo>
                <a:lnTo>
                  <a:pt x="180839" y="15885"/>
                </a:lnTo>
                <a:lnTo>
                  <a:pt x="179522" y="13172"/>
                </a:lnTo>
                <a:close/>
              </a:path>
              <a:path w="397510" h="140335">
                <a:moveTo>
                  <a:pt x="219902" y="100807"/>
                </a:moveTo>
                <a:lnTo>
                  <a:pt x="207878" y="100807"/>
                </a:lnTo>
                <a:lnTo>
                  <a:pt x="207878" y="116915"/>
                </a:lnTo>
                <a:lnTo>
                  <a:pt x="214024" y="116915"/>
                </a:lnTo>
                <a:lnTo>
                  <a:pt x="213756" y="121656"/>
                </a:lnTo>
                <a:lnTo>
                  <a:pt x="207210" y="133648"/>
                </a:lnTo>
                <a:lnTo>
                  <a:pt x="210283" y="139713"/>
                </a:lnTo>
                <a:lnTo>
                  <a:pt x="219902" y="122771"/>
                </a:lnTo>
                <a:lnTo>
                  <a:pt x="219902" y="100807"/>
                </a:lnTo>
                <a:close/>
              </a:path>
              <a:path w="397510" h="140335">
                <a:moveTo>
                  <a:pt x="264924" y="1463"/>
                </a:moveTo>
                <a:lnTo>
                  <a:pt x="254103" y="1463"/>
                </a:lnTo>
                <a:lnTo>
                  <a:pt x="248893" y="3694"/>
                </a:lnTo>
                <a:lnTo>
                  <a:pt x="233111" y="41749"/>
                </a:lnTo>
                <a:lnTo>
                  <a:pt x="232327" y="60238"/>
                </a:lnTo>
                <a:lnTo>
                  <a:pt x="232853" y="75311"/>
                </a:lnTo>
                <a:lnTo>
                  <a:pt x="245553" y="114823"/>
                </a:lnTo>
                <a:lnTo>
                  <a:pt x="252099" y="118796"/>
                </a:lnTo>
                <a:lnTo>
                  <a:pt x="266661" y="118796"/>
                </a:lnTo>
                <a:lnTo>
                  <a:pt x="272005" y="116531"/>
                </a:lnTo>
                <a:lnTo>
                  <a:pt x="276013" y="112000"/>
                </a:lnTo>
                <a:lnTo>
                  <a:pt x="280155" y="107464"/>
                </a:lnTo>
                <a:lnTo>
                  <a:pt x="280241" y="107286"/>
                </a:lnTo>
                <a:lnTo>
                  <a:pt x="255573" y="107286"/>
                </a:lnTo>
                <a:lnTo>
                  <a:pt x="251431" y="104162"/>
                </a:lnTo>
                <a:lnTo>
                  <a:pt x="243148" y="60238"/>
                </a:lnTo>
                <a:lnTo>
                  <a:pt x="243478" y="47135"/>
                </a:lnTo>
                <a:lnTo>
                  <a:pt x="255305" y="13172"/>
                </a:lnTo>
                <a:lnTo>
                  <a:pt x="279720" y="13172"/>
                </a:lnTo>
                <a:lnTo>
                  <a:pt x="278819" y="11315"/>
                </a:lnTo>
                <a:lnTo>
                  <a:pt x="276013" y="7728"/>
                </a:lnTo>
                <a:lnTo>
                  <a:pt x="272406" y="5229"/>
                </a:lnTo>
                <a:lnTo>
                  <a:pt x="268932" y="2712"/>
                </a:lnTo>
                <a:lnTo>
                  <a:pt x="264924" y="1463"/>
                </a:lnTo>
                <a:close/>
              </a:path>
              <a:path w="397510" h="140335">
                <a:moveTo>
                  <a:pt x="279720" y="13172"/>
                </a:moveTo>
                <a:lnTo>
                  <a:pt x="265192" y="13172"/>
                </a:lnTo>
                <a:lnTo>
                  <a:pt x="269333" y="16277"/>
                </a:lnTo>
                <a:lnTo>
                  <a:pt x="272673" y="22471"/>
                </a:lnTo>
                <a:lnTo>
                  <a:pt x="274777" y="28324"/>
                </a:lnTo>
                <a:lnTo>
                  <a:pt x="276280" y="36569"/>
                </a:lnTo>
                <a:lnTo>
                  <a:pt x="277176" y="47135"/>
                </a:lnTo>
                <a:lnTo>
                  <a:pt x="277483" y="60238"/>
                </a:lnTo>
                <a:lnTo>
                  <a:pt x="277182" y="73172"/>
                </a:lnTo>
                <a:lnTo>
                  <a:pt x="265192" y="107286"/>
                </a:lnTo>
                <a:lnTo>
                  <a:pt x="280241" y="107286"/>
                </a:lnTo>
                <a:lnTo>
                  <a:pt x="288127" y="69879"/>
                </a:lnTo>
                <a:lnTo>
                  <a:pt x="288126" y="50489"/>
                </a:lnTo>
                <a:lnTo>
                  <a:pt x="281038" y="15885"/>
                </a:lnTo>
                <a:lnTo>
                  <a:pt x="279720" y="13172"/>
                </a:lnTo>
                <a:close/>
              </a:path>
              <a:path w="397510" h="140335">
                <a:moveTo>
                  <a:pt x="378483" y="0"/>
                </a:moveTo>
                <a:lnTo>
                  <a:pt x="369933" y="0"/>
                </a:lnTo>
                <a:lnTo>
                  <a:pt x="322772" y="121097"/>
                </a:lnTo>
                <a:lnTo>
                  <a:pt x="331590" y="121097"/>
                </a:lnTo>
                <a:lnTo>
                  <a:pt x="378483" y="0"/>
                </a:lnTo>
                <a:close/>
              </a:path>
              <a:path w="397510" h="140335">
                <a:moveTo>
                  <a:pt x="383693" y="60434"/>
                </a:moveTo>
                <a:lnTo>
                  <a:pt x="372204" y="60434"/>
                </a:lnTo>
                <a:lnTo>
                  <a:pt x="367795" y="63308"/>
                </a:lnTo>
                <a:lnTo>
                  <a:pt x="361649" y="74731"/>
                </a:lnTo>
                <a:lnTo>
                  <a:pt x="360046" y="81709"/>
                </a:lnTo>
                <a:lnTo>
                  <a:pt x="360074" y="100521"/>
                </a:lnTo>
                <a:lnTo>
                  <a:pt x="361783" y="108196"/>
                </a:lnTo>
                <a:lnTo>
                  <a:pt x="365257" y="113358"/>
                </a:lnTo>
                <a:lnTo>
                  <a:pt x="368864" y="118518"/>
                </a:lnTo>
                <a:lnTo>
                  <a:pt x="373139" y="121097"/>
                </a:lnTo>
                <a:lnTo>
                  <a:pt x="383560" y="121097"/>
                </a:lnTo>
                <a:lnTo>
                  <a:pt x="387968" y="118484"/>
                </a:lnTo>
                <a:lnTo>
                  <a:pt x="392798" y="111477"/>
                </a:lnTo>
                <a:lnTo>
                  <a:pt x="375944" y="111477"/>
                </a:lnTo>
                <a:lnTo>
                  <a:pt x="373673" y="109945"/>
                </a:lnTo>
                <a:lnTo>
                  <a:pt x="370200" y="103806"/>
                </a:lnTo>
                <a:lnTo>
                  <a:pt x="369265" y="98647"/>
                </a:lnTo>
                <a:lnTo>
                  <a:pt x="369360" y="82744"/>
                </a:lnTo>
                <a:lnTo>
                  <a:pt x="370200" y="77729"/>
                </a:lnTo>
                <a:lnTo>
                  <a:pt x="371992" y="74552"/>
                </a:lnTo>
                <a:lnTo>
                  <a:pt x="373540" y="71589"/>
                </a:lnTo>
                <a:lnTo>
                  <a:pt x="375811" y="70054"/>
                </a:lnTo>
                <a:lnTo>
                  <a:pt x="393062" y="70054"/>
                </a:lnTo>
                <a:lnTo>
                  <a:pt x="391709" y="68073"/>
                </a:lnTo>
                <a:lnTo>
                  <a:pt x="388102" y="62986"/>
                </a:lnTo>
                <a:lnTo>
                  <a:pt x="383693" y="60434"/>
                </a:lnTo>
                <a:close/>
              </a:path>
              <a:path w="397510" h="140335">
                <a:moveTo>
                  <a:pt x="393062" y="70054"/>
                </a:moveTo>
                <a:lnTo>
                  <a:pt x="381155" y="70054"/>
                </a:lnTo>
                <a:lnTo>
                  <a:pt x="383292" y="71554"/>
                </a:lnTo>
                <a:lnTo>
                  <a:pt x="385266" y="74731"/>
                </a:lnTo>
                <a:lnTo>
                  <a:pt x="386900" y="77551"/>
                </a:lnTo>
                <a:lnTo>
                  <a:pt x="387541" y="81709"/>
                </a:lnTo>
                <a:lnTo>
                  <a:pt x="387642" y="98647"/>
                </a:lnTo>
                <a:lnTo>
                  <a:pt x="386900" y="103806"/>
                </a:lnTo>
                <a:lnTo>
                  <a:pt x="385163" y="106875"/>
                </a:lnTo>
                <a:lnTo>
                  <a:pt x="383292" y="109945"/>
                </a:lnTo>
                <a:lnTo>
                  <a:pt x="381155" y="111477"/>
                </a:lnTo>
                <a:lnTo>
                  <a:pt x="392798" y="111477"/>
                </a:lnTo>
                <a:lnTo>
                  <a:pt x="395183" y="108018"/>
                </a:lnTo>
                <a:lnTo>
                  <a:pt x="397053" y="100521"/>
                </a:lnTo>
                <a:lnTo>
                  <a:pt x="397053" y="80728"/>
                </a:lnTo>
                <a:lnTo>
                  <a:pt x="395183" y="73160"/>
                </a:lnTo>
                <a:lnTo>
                  <a:pt x="393062" y="70054"/>
                </a:lnTo>
                <a:close/>
              </a:path>
              <a:path w="397510" h="140335">
                <a:moveTo>
                  <a:pt x="327849" y="0"/>
                </a:moveTo>
                <a:lnTo>
                  <a:pt x="316627" y="0"/>
                </a:lnTo>
                <a:lnTo>
                  <a:pt x="312218" y="2855"/>
                </a:lnTo>
                <a:lnTo>
                  <a:pt x="306073" y="14278"/>
                </a:lnTo>
                <a:lnTo>
                  <a:pt x="304470" y="21257"/>
                </a:lnTo>
                <a:lnTo>
                  <a:pt x="304501" y="40087"/>
                </a:lnTo>
                <a:lnTo>
                  <a:pt x="306206" y="47744"/>
                </a:lnTo>
                <a:lnTo>
                  <a:pt x="313153" y="58078"/>
                </a:lnTo>
                <a:lnTo>
                  <a:pt x="317429" y="60648"/>
                </a:lnTo>
                <a:lnTo>
                  <a:pt x="327849" y="60648"/>
                </a:lnTo>
                <a:lnTo>
                  <a:pt x="332258" y="58042"/>
                </a:lnTo>
                <a:lnTo>
                  <a:pt x="337096" y="51028"/>
                </a:lnTo>
                <a:lnTo>
                  <a:pt x="320234" y="51028"/>
                </a:lnTo>
                <a:lnTo>
                  <a:pt x="317963" y="49529"/>
                </a:lnTo>
                <a:lnTo>
                  <a:pt x="316360" y="46530"/>
                </a:lnTo>
                <a:lnTo>
                  <a:pt x="314623" y="43532"/>
                </a:lnTo>
                <a:lnTo>
                  <a:pt x="313688" y="38338"/>
                </a:lnTo>
                <a:lnTo>
                  <a:pt x="313768" y="22381"/>
                </a:lnTo>
                <a:lnTo>
                  <a:pt x="314623" y="17277"/>
                </a:lnTo>
                <a:lnTo>
                  <a:pt x="316416" y="14118"/>
                </a:lnTo>
                <a:lnTo>
                  <a:pt x="317963" y="11155"/>
                </a:lnTo>
                <a:lnTo>
                  <a:pt x="320234" y="9620"/>
                </a:lnTo>
                <a:lnTo>
                  <a:pt x="337273" y="9620"/>
                </a:lnTo>
                <a:lnTo>
                  <a:pt x="335999" y="7728"/>
                </a:lnTo>
                <a:lnTo>
                  <a:pt x="332392" y="2570"/>
                </a:lnTo>
                <a:lnTo>
                  <a:pt x="327849" y="0"/>
                </a:lnTo>
                <a:close/>
              </a:path>
              <a:path w="397510" h="140335">
                <a:moveTo>
                  <a:pt x="337273" y="9620"/>
                </a:moveTo>
                <a:lnTo>
                  <a:pt x="325444" y="9620"/>
                </a:lnTo>
                <a:lnTo>
                  <a:pt x="327582" y="11119"/>
                </a:lnTo>
                <a:lnTo>
                  <a:pt x="329419" y="14278"/>
                </a:lnTo>
                <a:lnTo>
                  <a:pt x="331189" y="17116"/>
                </a:lnTo>
                <a:lnTo>
                  <a:pt x="331820" y="21257"/>
                </a:lnTo>
                <a:lnTo>
                  <a:pt x="331920" y="38338"/>
                </a:lnTo>
                <a:lnTo>
                  <a:pt x="331189" y="43353"/>
                </a:lnTo>
                <a:lnTo>
                  <a:pt x="327716" y="49493"/>
                </a:lnTo>
                <a:lnTo>
                  <a:pt x="325444" y="51028"/>
                </a:lnTo>
                <a:lnTo>
                  <a:pt x="337096" y="51028"/>
                </a:lnTo>
                <a:lnTo>
                  <a:pt x="339472" y="47583"/>
                </a:lnTo>
                <a:lnTo>
                  <a:pt x="341209" y="40087"/>
                </a:lnTo>
                <a:lnTo>
                  <a:pt x="341209" y="20418"/>
                </a:lnTo>
                <a:lnTo>
                  <a:pt x="339472" y="12886"/>
                </a:lnTo>
                <a:lnTo>
                  <a:pt x="337273" y="9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3535" y="2253382"/>
            <a:ext cx="126932" cy="117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0621" y="1111908"/>
            <a:ext cx="1552276" cy="1508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0481" y="3193996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5">
                <a:moveTo>
                  <a:pt x="0" y="0"/>
                </a:moveTo>
                <a:lnTo>
                  <a:pt x="735661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4975" y="3246147"/>
            <a:ext cx="372745" cy="91440"/>
          </a:xfrm>
          <a:custGeom>
            <a:avLst/>
            <a:gdLst/>
            <a:ahLst/>
            <a:cxnLst/>
            <a:rect l="l" t="t" r="r" b="b"/>
            <a:pathLst>
              <a:path w="372745" h="91439">
                <a:moveTo>
                  <a:pt x="41491" y="23363"/>
                </a:moveTo>
                <a:lnTo>
                  <a:pt x="23541" y="23363"/>
                </a:lnTo>
                <a:lnTo>
                  <a:pt x="16331" y="25728"/>
                </a:lnTo>
                <a:lnTo>
                  <a:pt x="0" y="57297"/>
                </a:lnTo>
                <a:lnTo>
                  <a:pt x="551" y="64985"/>
                </a:lnTo>
                <a:lnTo>
                  <a:pt x="22511" y="91091"/>
                </a:lnTo>
                <a:lnTo>
                  <a:pt x="37960" y="91091"/>
                </a:lnTo>
                <a:lnTo>
                  <a:pt x="43551" y="89839"/>
                </a:lnTo>
                <a:lnTo>
                  <a:pt x="48700" y="87197"/>
                </a:lnTo>
                <a:lnTo>
                  <a:pt x="53703" y="84415"/>
                </a:lnTo>
                <a:lnTo>
                  <a:pt x="56300" y="82051"/>
                </a:lnTo>
                <a:lnTo>
                  <a:pt x="26336" y="82051"/>
                </a:lnTo>
                <a:lnTo>
                  <a:pt x="21481" y="79965"/>
                </a:lnTo>
                <a:lnTo>
                  <a:pt x="13830" y="71621"/>
                </a:lnTo>
                <a:lnTo>
                  <a:pt x="11917" y="65502"/>
                </a:lnTo>
                <a:lnTo>
                  <a:pt x="11917" y="48813"/>
                </a:lnTo>
                <a:lnTo>
                  <a:pt x="13830" y="42694"/>
                </a:lnTo>
                <a:lnTo>
                  <a:pt x="17655" y="38522"/>
                </a:lnTo>
                <a:lnTo>
                  <a:pt x="21481" y="34489"/>
                </a:lnTo>
                <a:lnTo>
                  <a:pt x="26336" y="32403"/>
                </a:lnTo>
                <a:lnTo>
                  <a:pt x="55408" y="32403"/>
                </a:lnTo>
                <a:lnTo>
                  <a:pt x="55174" y="32125"/>
                </a:lnTo>
                <a:lnTo>
                  <a:pt x="49142" y="26284"/>
                </a:lnTo>
                <a:lnTo>
                  <a:pt x="41491" y="23363"/>
                </a:lnTo>
                <a:close/>
              </a:path>
              <a:path w="372745" h="91439">
                <a:moveTo>
                  <a:pt x="55408" y="32403"/>
                </a:moveTo>
                <a:lnTo>
                  <a:pt x="37812" y="32403"/>
                </a:lnTo>
                <a:lnTo>
                  <a:pt x="42521" y="34489"/>
                </a:lnTo>
                <a:lnTo>
                  <a:pt x="46346" y="38661"/>
                </a:lnTo>
                <a:lnTo>
                  <a:pt x="50319" y="42833"/>
                </a:lnTo>
                <a:lnTo>
                  <a:pt x="52231" y="48813"/>
                </a:lnTo>
                <a:lnTo>
                  <a:pt x="52189" y="65502"/>
                </a:lnTo>
                <a:lnTo>
                  <a:pt x="50319" y="71621"/>
                </a:lnTo>
                <a:lnTo>
                  <a:pt x="42668" y="79965"/>
                </a:lnTo>
                <a:lnTo>
                  <a:pt x="37812" y="82051"/>
                </a:lnTo>
                <a:lnTo>
                  <a:pt x="56300" y="82051"/>
                </a:lnTo>
                <a:lnTo>
                  <a:pt x="57675" y="80799"/>
                </a:lnTo>
                <a:lnTo>
                  <a:pt x="60324" y="75932"/>
                </a:lnTo>
                <a:lnTo>
                  <a:pt x="62972" y="71204"/>
                </a:lnTo>
                <a:lnTo>
                  <a:pt x="64232" y="64985"/>
                </a:lnTo>
                <a:lnTo>
                  <a:pt x="64296" y="56323"/>
                </a:lnTo>
                <a:lnTo>
                  <a:pt x="63719" y="48944"/>
                </a:lnTo>
                <a:lnTo>
                  <a:pt x="61997" y="42451"/>
                </a:lnTo>
                <a:lnTo>
                  <a:pt x="59144" y="36845"/>
                </a:lnTo>
                <a:lnTo>
                  <a:pt x="55408" y="32403"/>
                </a:lnTo>
                <a:close/>
              </a:path>
              <a:path w="372745" h="91439">
                <a:moveTo>
                  <a:pt x="103097" y="81495"/>
                </a:moveTo>
                <a:lnTo>
                  <a:pt x="92251" y="81495"/>
                </a:lnTo>
                <a:lnTo>
                  <a:pt x="96813" y="87892"/>
                </a:lnTo>
                <a:lnTo>
                  <a:pt x="103139" y="91091"/>
                </a:lnTo>
                <a:lnTo>
                  <a:pt x="119324" y="91091"/>
                </a:lnTo>
                <a:lnTo>
                  <a:pt x="126386" y="88031"/>
                </a:lnTo>
                <a:lnTo>
                  <a:pt x="132124" y="82051"/>
                </a:lnTo>
                <a:lnTo>
                  <a:pt x="104022" y="82051"/>
                </a:lnTo>
                <a:lnTo>
                  <a:pt x="103097" y="81495"/>
                </a:lnTo>
                <a:close/>
              </a:path>
              <a:path w="372745" h="91439">
                <a:moveTo>
                  <a:pt x="92987" y="0"/>
                </a:moveTo>
                <a:lnTo>
                  <a:pt x="81364" y="0"/>
                </a:lnTo>
                <a:lnTo>
                  <a:pt x="81364" y="89700"/>
                </a:lnTo>
                <a:lnTo>
                  <a:pt x="92251" y="89700"/>
                </a:lnTo>
                <a:lnTo>
                  <a:pt x="92251" y="81495"/>
                </a:lnTo>
                <a:lnTo>
                  <a:pt x="103097" y="81495"/>
                </a:lnTo>
                <a:lnTo>
                  <a:pt x="99167" y="79131"/>
                </a:lnTo>
                <a:lnTo>
                  <a:pt x="95488" y="73568"/>
                </a:lnTo>
                <a:lnTo>
                  <a:pt x="93134" y="70091"/>
                </a:lnTo>
                <a:lnTo>
                  <a:pt x="91957" y="64528"/>
                </a:lnTo>
                <a:lnTo>
                  <a:pt x="92044" y="48535"/>
                </a:lnTo>
                <a:lnTo>
                  <a:pt x="93870" y="42694"/>
                </a:lnTo>
                <a:lnTo>
                  <a:pt x="97695" y="38522"/>
                </a:lnTo>
                <a:lnTo>
                  <a:pt x="101374" y="34350"/>
                </a:lnTo>
                <a:lnTo>
                  <a:pt x="105788" y="32264"/>
                </a:lnTo>
                <a:lnTo>
                  <a:pt x="133035" y="32264"/>
                </a:lnTo>
                <a:lnTo>
                  <a:pt x="132797" y="31986"/>
                </a:lnTo>
                <a:lnTo>
                  <a:pt x="92987" y="31986"/>
                </a:lnTo>
                <a:lnTo>
                  <a:pt x="92987" y="0"/>
                </a:lnTo>
                <a:close/>
              </a:path>
              <a:path w="372745" h="91439">
                <a:moveTo>
                  <a:pt x="133035" y="32264"/>
                </a:moveTo>
                <a:lnTo>
                  <a:pt x="115940" y="32264"/>
                </a:lnTo>
                <a:lnTo>
                  <a:pt x="120207" y="34350"/>
                </a:lnTo>
                <a:lnTo>
                  <a:pt x="127269" y="42416"/>
                </a:lnTo>
                <a:lnTo>
                  <a:pt x="129035" y="48535"/>
                </a:lnTo>
                <a:lnTo>
                  <a:pt x="129035" y="65502"/>
                </a:lnTo>
                <a:lnTo>
                  <a:pt x="127269" y="71621"/>
                </a:lnTo>
                <a:lnTo>
                  <a:pt x="123443" y="75793"/>
                </a:lnTo>
                <a:lnTo>
                  <a:pt x="119765" y="79965"/>
                </a:lnTo>
                <a:lnTo>
                  <a:pt x="115351" y="82051"/>
                </a:lnTo>
                <a:lnTo>
                  <a:pt x="132124" y="82051"/>
                </a:lnTo>
                <a:lnTo>
                  <a:pt x="140952" y="51595"/>
                </a:lnTo>
                <a:lnTo>
                  <a:pt x="140364" y="47144"/>
                </a:lnTo>
                <a:lnTo>
                  <a:pt x="138892" y="43111"/>
                </a:lnTo>
                <a:lnTo>
                  <a:pt x="137568" y="38939"/>
                </a:lnTo>
                <a:lnTo>
                  <a:pt x="135655" y="35462"/>
                </a:lnTo>
                <a:lnTo>
                  <a:pt x="133035" y="32264"/>
                </a:lnTo>
                <a:close/>
              </a:path>
              <a:path w="372745" h="91439">
                <a:moveTo>
                  <a:pt x="116087" y="23363"/>
                </a:moveTo>
                <a:lnTo>
                  <a:pt x="104316" y="23363"/>
                </a:lnTo>
                <a:lnTo>
                  <a:pt x="97990" y="26284"/>
                </a:lnTo>
                <a:lnTo>
                  <a:pt x="92987" y="31986"/>
                </a:lnTo>
                <a:lnTo>
                  <a:pt x="132797" y="31986"/>
                </a:lnTo>
                <a:lnTo>
                  <a:pt x="130653" y="29482"/>
                </a:lnTo>
                <a:lnTo>
                  <a:pt x="127563" y="27257"/>
                </a:lnTo>
                <a:lnTo>
                  <a:pt x="123885" y="25728"/>
                </a:lnTo>
                <a:lnTo>
                  <a:pt x="120059" y="24059"/>
                </a:lnTo>
                <a:lnTo>
                  <a:pt x="116087" y="23363"/>
                </a:lnTo>
                <a:close/>
              </a:path>
              <a:path w="372745" h="91439">
                <a:moveTo>
                  <a:pt x="195980" y="23363"/>
                </a:moveTo>
                <a:lnTo>
                  <a:pt x="177441" y="23363"/>
                </a:lnTo>
                <a:lnTo>
                  <a:pt x="169790" y="26284"/>
                </a:lnTo>
                <a:lnTo>
                  <a:pt x="154783" y="57714"/>
                </a:lnTo>
                <a:lnTo>
                  <a:pt x="155334" y="65198"/>
                </a:lnTo>
                <a:lnTo>
                  <a:pt x="187593" y="91091"/>
                </a:lnTo>
                <a:lnTo>
                  <a:pt x="195538" y="91091"/>
                </a:lnTo>
                <a:lnTo>
                  <a:pt x="202012" y="89283"/>
                </a:lnTo>
                <a:lnTo>
                  <a:pt x="207162" y="85528"/>
                </a:lnTo>
                <a:lnTo>
                  <a:pt x="212113" y="82051"/>
                </a:lnTo>
                <a:lnTo>
                  <a:pt x="181855" y="82051"/>
                </a:lnTo>
                <a:lnTo>
                  <a:pt x="177000" y="80104"/>
                </a:lnTo>
                <a:lnTo>
                  <a:pt x="173174" y="76349"/>
                </a:lnTo>
                <a:lnTo>
                  <a:pt x="169496" y="72594"/>
                </a:lnTo>
                <a:lnTo>
                  <a:pt x="167289" y="67171"/>
                </a:lnTo>
                <a:lnTo>
                  <a:pt x="166848" y="59939"/>
                </a:lnTo>
                <a:lnTo>
                  <a:pt x="218050" y="59939"/>
                </a:lnTo>
                <a:lnTo>
                  <a:pt x="218050" y="57018"/>
                </a:lnTo>
                <a:lnTo>
                  <a:pt x="217616" y="51038"/>
                </a:lnTo>
                <a:lnTo>
                  <a:pt x="167583" y="51038"/>
                </a:lnTo>
                <a:lnTo>
                  <a:pt x="167877" y="45337"/>
                </a:lnTo>
                <a:lnTo>
                  <a:pt x="169937" y="40747"/>
                </a:lnTo>
                <a:lnTo>
                  <a:pt x="177147" y="33933"/>
                </a:lnTo>
                <a:lnTo>
                  <a:pt x="181561" y="32264"/>
                </a:lnTo>
                <a:lnTo>
                  <a:pt x="209477" y="32264"/>
                </a:lnTo>
                <a:lnTo>
                  <a:pt x="209369" y="32125"/>
                </a:lnTo>
                <a:lnTo>
                  <a:pt x="203483" y="26284"/>
                </a:lnTo>
                <a:lnTo>
                  <a:pt x="195980" y="23363"/>
                </a:lnTo>
                <a:close/>
              </a:path>
              <a:path w="372745" h="91439">
                <a:moveTo>
                  <a:pt x="205690" y="68839"/>
                </a:moveTo>
                <a:lnTo>
                  <a:pt x="203925" y="73429"/>
                </a:lnTo>
                <a:lnTo>
                  <a:pt x="201571" y="76766"/>
                </a:lnTo>
                <a:lnTo>
                  <a:pt x="195391" y="80939"/>
                </a:lnTo>
                <a:lnTo>
                  <a:pt x="191860" y="82051"/>
                </a:lnTo>
                <a:lnTo>
                  <a:pt x="212113" y="82051"/>
                </a:lnTo>
                <a:lnTo>
                  <a:pt x="212311" y="81912"/>
                </a:lnTo>
                <a:lnTo>
                  <a:pt x="215843" y="76766"/>
                </a:lnTo>
                <a:lnTo>
                  <a:pt x="217755" y="70091"/>
                </a:lnTo>
                <a:lnTo>
                  <a:pt x="205690" y="68839"/>
                </a:lnTo>
                <a:close/>
              </a:path>
              <a:path w="372745" h="91439">
                <a:moveTo>
                  <a:pt x="209477" y="32264"/>
                </a:moveTo>
                <a:lnTo>
                  <a:pt x="192890" y="32264"/>
                </a:lnTo>
                <a:lnTo>
                  <a:pt x="197745" y="34350"/>
                </a:lnTo>
                <a:lnTo>
                  <a:pt x="203925" y="41303"/>
                </a:lnTo>
                <a:lnTo>
                  <a:pt x="205396" y="45476"/>
                </a:lnTo>
                <a:lnTo>
                  <a:pt x="205838" y="51038"/>
                </a:lnTo>
                <a:lnTo>
                  <a:pt x="217616" y="51038"/>
                </a:lnTo>
                <a:lnTo>
                  <a:pt x="217500" y="49433"/>
                </a:lnTo>
                <a:lnTo>
                  <a:pt x="215861" y="42746"/>
                </a:lnTo>
                <a:lnTo>
                  <a:pt x="213146" y="36973"/>
                </a:lnTo>
                <a:lnTo>
                  <a:pt x="209477" y="32264"/>
                </a:lnTo>
                <a:close/>
              </a:path>
              <a:path w="372745" h="91439">
                <a:moveTo>
                  <a:pt x="242768" y="68700"/>
                </a:moveTo>
                <a:lnTo>
                  <a:pt x="231291" y="70230"/>
                </a:lnTo>
                <a:lnTo>
                  <a:pt x="232616" y="77184"/>
                </a:lnTo>
                <a:lnTo>
                  <a:pt x="235558" y="82329"/>
                </a:lnTo>
                <a:lnTo>
                  <a:pt x="240267" y="85806"/>
                </a:lnTo>
                <a:lnTo>
                  <a:pt x="244828" y="89422"/>
                </a:lnTo>
                <a:lnTo>
                  <a:pt x="251743" y="91091"/>
                </a:lnTo>
                <a:lnTo>
                  <a:pt x="266015" y="91091"/>
                </a:lnTo>
                <a:lnTo>
                  <a:pt x="270870" y="90256"/>
                </a:lnTo>
                <a:lnTo>
                  <a:pt x="279404" y="86640"/>
                </a:lnTo>
                <a:lnTo>
                  <a:pt x="282641" y="84137"/>
                </a:lnTo>
                <a:lnTo>
                  <a:pt x="284080" y="82051"/>
                </a:lnTo>
                <a:lnTo>
                  <a:pt x="255274" y="82051"/>
                </a:lnTo>
                <a:lnTo>
                  <a:pt x="251154" y="80799"/>
                </a:lnTo>
                <a:lnTo>
                  <a:pt x="245269" y="76349"/>
                </a:lnTo>
                <a:lnTo>
                  <a:pt x="243356" y="73012"/>
                </a:lnTo>
                <a:lnTo>
                  <a:pt x="242768" y="68700"/>
                </a:lnTo>
                <a:close/>
              </a:path>
              <a:path w="372745" h="91439">
                <a:moveTo>
                  <a:pt x="263808" y="23363"/>
                </a:moveTo>
                <a:lnTo>
                  <a:pt x="254833" y="23363"/>
                </a:lnTo>
                <a:lnTo>
                  <a:pt x="251449" y="23781"/>
                </a:lnTo>
                <a:lnTo>
                  <a:pt x="233204" y="39078"/>
                </a:lnTo>
                <a:lnTo>
                  <a:pt x="233204" y="45197"/>
                </a:lnTo>
                <a:lnTo>
                  <a:pt x="267339" y="63694"/>
                </a:lnTo>
                <a:lnTo>
                  <a:pt x="271311" y="64945"/>
                </a:lnTo>
                <a:lnTo>
                  <a:pt x="272930" y="65919"/>
                </a:lnTo>
                <a:lnTo>
                  <a:pt x="275137" y="67310"/>
                </a:lnTo>
                <a:lnTo>
                  <a:pt x="276314" y="69257"/>
                </a:lnTo>
                <a:lnTo>
                  <a:pt x="276314" y="74541"/>
                </a:lnTo>
                <a:lnTo>
                  <a:pt x="274990" y="77045"/>
                </a:lnTo>
                <a:lnTo>
                  <a:pt x="272488" y="78992"/>
                </a:lnTo>
                <a:lnTo>
                  <a:pt x="269840" y="80939"/>
                </a:lnTo>
                <a:lnTo>
                  <a:pt x="265868" y="82051"/>
                </a:lnTo>
                <a:lnTo>
                  <a:pt x="284080" y="82051"/>
                </a:lnTo>
                <a:lnTo>
                  <a:pt x="287055" y="77740"/>
                </a:lnTo>
                <a:lnTo>
                  <a:pt x="288137" y="74541"/>
                </a:lnTo>
                <a:lnTo>
                  <a:pt x="288232" y="66753"/>
                </a:lnTo>
                <a:lnTo>
                  <a:pt x="287349" y="63694"/>
                </a:lnTo>
                <a:lnTo>
                  <a:pt x="285436" y="61191"/>
                </a:lnTo>
                <a:lnTo>
                  <a:pt x="283671" y="58687"/>
                </a:lnTo>
                <a:lnTo>
                  <a:pt x="281169" y="56740"/>
                </a:lnTo>
                <a:lnTo>
                  <a:pt x="277932" y="55489"/>
                </a:lnTo>
                <a:lnTo>
                  <a:pt x="274695" y="54098"/>
                </a:lnTo>
                <a:lnTo>
                  <a:pt x="268957" y="52429"/>
                </a:lnTo>
                <a:lnTo>
                  <a:pt x="260718" y="50204"/>
                </a:lnTo>
                <a:lnTo>
                  <a:pt x="254833" y="48813"/>
                </a:lnTo>
                <a:lnTo>
                  <a:pt x="251449" y="47840"/>
                </a:lnTo>
                <a:lnTo>
                  <a:pt x="244386" y="42138"/>
                </a:lnTo>
                <a:lnTo>
                  <a:pt x="244386" y="38522"/>
                </a:lnTo>
                <a:lnTo>
                  <a:pt x="245563" y="36575"/>
                </a:lnTo>
                <a:lnTo>
                  <a:pt x="250124" y="33098"/>
                </a:lnTo>
                <a:lnTo>
                  <a:pt x="253950" y="32264"/>
                </a:lnTo>
                <a:lnTo>
                  <a:pt x="282395" y="32264"/>
                </a:lnTo>
                <a:lnTo>
                  <a:pt x="281758" y="31429"/>
                </a:lnTo>
                <a:lnTo>
                  <a:pt x="279698" y="28926"/>
                </a:lnTo>
                <a:lnTo>
                  <a:pt x="276755" y="26979"/>
                </a:lnTo>
                <a:lnTo>
                  <a:pt x="272636" y="25588"/>
                </a:lnTo>
                <a:lnTo>
                  <a:pt x="268516" y="24059"/>
                </a:lnTo>
                <a:lnTo>
                  <a:pt x="263808" y="23363"/>
                </a:lnTo>
                <a:close/>
              </a:path>
              <a:path w="372745" h="91439">
                <a:moveTo>
                  <a:pt x="282395" y="32264"/>
                </a:moveTo>
                <a:lnTo>
                  <a:pt x="263808" y="32264"/>
                </a:lnTo>
                <a:lnTo>
                  <a:pt x="267339" y="33237"/>
                </a:lnTo>
                <a:lnTo>
                  <a:pt x="269840" y="35184"/>
                </a:lnTo>
                <a:lnTo>
                  <a:pt x="272341" y="36992"/>
                </a:lnTo>
                <a:lnTo>
                  <a:pt x="273813" y="39635"/>
                </a:lnTo>
                <a:lnTo>
                  <a:pt x="274254" y="42833"/>
                </a:lnTo>
                <a:lnTo>
                  <a:pt x="285583" y="41443"/>
                </a:lnTo>
                <a:lnTo>
                  <a:pt x="284995" y="37270"/>
                </a:lnTo>
                <a:lnTo>
                  <a:pt x="283671" y="33933"/>
                </a:lnTo>
                <a:lnTo>
                  <a:pt x="282395" y="32264"/>
                </a:lnTo>
                <a:close/>
              </a:path>
              <a:path w="372745" h="91439">
                <a:moveTo>
                  <a:pt x="350469" y="23363"/>
                </a:moveTo>
                <a:lnTo>
                  <a:pt x="331930" y="23363"/>
                </a:lnTo>
                <a:lnTo>
                  <a:pt x="324279" y="26284"/>
                </a:lnTo>
                <a:lnTo>
                  <a:pt x="309272" y="57714"/>
                </a:lnTo>
                <a:lnTo>
                  <a:pt x="309823" y="65198"/>
                </a:lnTo>
                <a:lnTo>
                  <a:pt x="342082" y="91091"/>
                </a:lnTo>
                <a:lnTo>
                  <a:pt x="350027" y="91091"/>
                </a:lnTo>
                <a:lnTo>
                  <a:pt x="356501" y="89283"/>
                </a:lnTo>
                <a:lnTo>
                  <a:pt x="361651" y="85528"/>
                </a:lnTo>
                <a:lnTo>
                  <a:pt x="366602" y="82051"/>
                </a:lnTo>
                <a:lnTo>
                  <a:pt x="336344" y="82051"/>
                </a:lnTo>
                <a:lnTo>
                  <a:pt x="331489" y="80104"/>
                </a:lnTo>
                <a:lnTo>
                  <a:pt x="327663" y="76349"/>
                </a:lnTo>
                <a:lnTo>
                  <a:pt x="323985" y="72594"/>
                </a:lnTo>
                <a:lnTo>
                  <a:pt x="321778" y="67171"/>
                </a:lnTo>
                <a:lnTo>
                  <a:pt x="321336" y="59939"/>
                </a:lnTo>
                <a:lnTo>
                  <a:pt x="372538" y="59939"/>
                </a:lnTo>
                <a:lnTo>
                  <a:pt x="372538" y="57018"/>
                </a:lnTo>
                <a:lnTo>
                  <a:pt x="372105" y="51038"/>
                </a:lnTo>
                <a:lnTo>
                  <a:pt x="322072" y="51038"/>
                </a:lnTo>
                <a:lnTo>
                  <a:pt x="322366" y="45337"/>
                </a:lnTo>
                <a:lnTo>
                  <a:pt x="324426" y="40747"/>
                </a:lnTo>
                <a:lnTo>
                  <a:pt x="331636" y="33933"/>
                </a:lnTo>
                <a:lnTo>
                  <a:pt x="336050" y="32264"/>
                </a:lnTo>
                <a:lnTo>
                  <a:pt x="363966" y="32264"/>
                </a:lnTo>
                <a:lnTo>
                  <a:pt x="363858" y="32125"/>
                </a:lnTo>
                <a:lnTo>
                  <a:pt x="357972" y="26284"/>
                </a:lnTo>
                <a:lnTo>
                  <a:pt x="350469" y="23363"/>
                </a:lnTo>
                <a:close/>
              </a:path>
              <a:path w="372745" h="91439">
                <a:moveTo>
                  <a:pt x="360179" y="68839"/>
                </a:moveTo>
                <a:lnTo>
                  <a:pt x="358414" y="73429"/>
                </a:lnTo>
                <a:lnTo>
                  <a:pt x="356060" y="76766"/>
                </a:lnTo>
                <a:lnTo>
                  <a:pt x="349880" y="80939"/>
                </a:lnTo>
                <a:lnTo>
                  <a:pt x="346349" y="82051"/>
                </a:lnTo>
                <a:lnTo>
                  <a:pt x="366602" y="82051"/>
                </a:lnTo>
                <a:lnTo>
                  <a:pt x="366800" y="81912"/>
                </a:lnTo>
                <a:lnTo>
                  <a:pt x="370331" y="76766"/>
                </a:lnTo>
                <a:lnTo>
                  <a:pt x="372244" y="70091"/>
                </a:lnTo>
                <a:lnTo>
                  <a:pt x="360179" y="68839"/>
                </a:lnTo>
                <a:close/>
              </a:path>
              <a:path w="372745" h="91439">
                <a:moveTo>
                  <a:pt x="363966" y="32264"/>
                </a:moveTo>
                <a:lnTo>
                  <a:pt x="347379" y="32264"/>
                </a:lnTo>
                <a:lnTo>
                  <a:pt x="352234" y="34350"/>
                </a:lnTo>
                <a:lnTo>
                  <a:pt x="358414" y="41303"/>
                </a:lnTo>
                <a:lnTo>
                  <a:pt x="359885" y="45476"/>
                </a:lnTo>
                <a:lnTo>
                  <a:pt x="360326" y="51038"/>
                </a:lnTo>
                <a:lnTo>
                  <a:pt x="372105" y="51038"/>
                </a:lnTo>
                <a:lnTo>
                  <a:pt x="371989" y="49433"/>
                </a:lnTo>
                <a:lnTo>
                  <a:pt x="370350" y="42746"/>
                </a:lnTo>
                <a:lnTo>
                  <a:pt x="367635" y="36973"/>
                </a:lnTo>
                <a:lnTo>
                  <a:pt x="363966" y="3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4739" y="319399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741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4642" y="3246147"/>
            <a:ext cx="667385" cy="91440"/>
          </a:xfrm>
          <a:custGeom>
            <a:avLst/>
            <a:gdLst/>
            <a:ahLst/>
            <a:cxnLst/>
            <a:rect l="l" t="t" r="r" b="b"/>
            <a:pathLst>
              <a:path w="667385" h="91439">
                <a:moveTo>
                  <a:pt x="10299" y="24754"/>
                </a:moveTo>
                <a:lnTo>
                  <a:pt x="0" y="24754"/>
                </a:lnTo>
                <a:lnTo>
                  <a:pt x="0" y="89700"/>
                </a:lnTo>
                <a:lnTo>
                  <a:pt x="11476" y="89700"/>
                </a:lnTo>
                <a:lnTo>
                  <a:pt x="11569" y="45615"/>
                </a:lnTo>
                <a:lnTo>
                  <a:pt x="13389" y="40191"/>
                </a:lnTo>
                <a:lnTo>
                  <a:pt x="16920" y="37270"/>
                </a:lnTo>
                <a:lnTo>
                  <a:pt x="20598" y="34350"/>
                </a:lnTo>
                <a:lnTo>
                  <a:pt x="21762" y="33933"/>
                </a:lnTo>
                <a:lnTo>
                  <a:pt x="10299" y="33933"/>
                </a:lnTo>
                <a:lnTo>
                  <a:pt x="10299" y="24754"/>
                </a:lnTo>
                <a:close/>
              </a:path>
              <a:path w="667385" h="91439">
                <a:moveTo>
                  <a:pt x="52930" y="32820"/>
                </a:moveTo>
                <a:lnTo>
                  <a:pt x="32957" y="32820"/>
                </a:lnTo>
                <a:lnTo>
                  <a:pt x="35606" y="33516"/>
                </a:lnTo>
                <a:lnTo>
                  <a:pt x="37960" y="34767"/>
                </a:lnTo>
                <a:lnTo>
                  <a:pt x="40167" y="36158"/>
                </a:lnTo>
                <a:lnTo>
                  <a:pt x="41785" y="37966"/>
                </a:lnTo>
                <a:lnTo>
                  <a:pt x="42668" y="40191"/>
                </a:lnTo>
                <a:lnTo>
                  <a:pt x="43698" y="42277"/>
                </a:lnTo>
                <a:lnTo>
                  <a:pt x="44139" y="45615"/>
                </a:lnTo>
                <a:lnTo>
                  <a:pt x="44139" y="89700"/>
                </a:lnTo>
                <a:lnTo>
                  <a:pt x="55616" y="89700"/>
                </a:lnTo>
                <a:lnTo>
                  <a:pt x="55519" y="42277"/>
                </a:lnTo>
                <a:lnTo>
                  <a:pt x="53261" y="33237"/>
                </a:lnTo>
                <a:lnTo>
                  <a:pt x="52930" y="32820"/>
                </a:lnTo>
                <a:close/>
              </a:path>
              <a:path w="667385" h="91439">
                <a:moveTo>
                  <a:pt x="36341" y="23363"/>
                </a:moveTo>
                <a:lnTo>
                  <a:pt x="22658" y="23363"/>
                </a:lnTo>
                <a:lnTo>
                  <a:pt x="15301" y="26840"/>
                </a:lnTo>
                <a:lnTo>
                  <a:pt x="10299" y="33933"/>
                </a:lnTo>
                <a:lnTo>
                  <a:pt x="21762" y="33933"/>
                </a:lnTo>
                <a:lnTo>
                  <a:pt x="24865" y="32820"/>
                </a:lnTo>
                <a:lnTo>
                  <a:pt x="52930" y="32820"/>
                </a:lnTo>
                <a:lnTo>
                  <a:pt x="51496" y="31012"/>
                </a:lnTo>
                <a:lnTo>
                  <a:pt x="49730" y="28648"/>
                </a:lnTo>
                <a:lnTo>
                  <a:pt x="47229" y="26840"/>
                </a:lnTo>
                <a:lnTo>
                  <a:pt x="40167" y="24059"/>
                </a:lnTo>
                <a:lnTo>
                  <a:pt x="36341" y="23363"/>
                </a:lnTo>
                <a:close/>
              </a:path>
              <a:path w="667385" h="91439">
                <a:moveTo>
                  <a:pt x="114321" y="23363"/>
                </a:moveTo>
                <a:lnTo>
                  <a:pt x="96518" y="23363"/>
                </a:lnTo>
                <a:lnTo>
                  <a:pt x="89309" y="25728"/>
                </a:lnTo>
                <a:lnTo>
                  <a:pt x="72830" y="57297"/>
                </a:lnTo>
                <a:lnTo>
                  <a:pt x="73381" y="64667"/>
                </a:lnTo>
                <a:lnTo>
                  <a:pt x="95488" y="91091"/>
                </a:lnTo>
                <a:lnTo>
                  <a:pt x="110937" y="91091"/>
                </a:lnTo>
                <a:lnTo>
                  <a:pt x="116528" y="89839"/>
                </a:lnTo>
                <a:lnTo>
                  <a:pt x="121531" y="87197"/>
                </a:lnTo>
                <a:lnTo>
                  <a:pt x="126680" y="84415"/>
                </a:lnTo>
                <a:lnTo>
                  <a:pt x="129278" y="82051"/>
                </a:lnTo>
                <a:lnTo>
                  <a:pt x="99167" y="82051"/>
                </a:lnTo>
                <a:lnTo>
                  <a:pt x="94458" y="79965"/>
                </a:lnTo>
                <a:lnTo>
                  <a:pt x="90633" y="75793"/>
                </a:lnTo>
                <a:lnTo>
                  <a:pt x="86660" y="71621"/>
                </a:lnTo>
                <a:lnTo>
                  <a:pt x="84748" y="65502"/>
                </a:lnTo>
                <a:lnTo>
                  <a:pt x="84748" y="48813"/>
                </a:lnTo>
                <a:lnTo>
                  <a:pt x="86660" y="42694"/>
                </a:lnTo>
                <a:lnTo>
                  <a:pt x="94458" y="34489"/>
                </a:lnTo>
                <a:lnTo>
                  <a:pt x="99167" y="32403"/>
                </a:lnTo>
                <a:lnTo>
                  <a:pt x="128386" y="32403"/>
                </a:lnTo>
                <a:lnTo>
                  <a:pt x="128152" y="32125"/>
                </a:lnTo>
                <a:lnTo>
                  <a:pt x="122119" y="26284"/>
                </a:lnTo>
                <a:lnTo>
                  <a:pt x="114321" y="23363"/>
                </a:lnTo>
                <a:close/>
              </a:path>
              <a:path w="667385" h="91439">
                <a:moveTo>
                  <a:pt x="128386" y="32403"/>
                </a:moveTo>
                <a:lnTo>
                  <a:pt x="110643" y="32403"/>
                </a:lnTo>
                <a:lnTo>
                  <a:pt x="115498" y="34489"/>
                </a:lnTo>
                <a:lnTo>
                  <a:pt x="123149" y="42833"/>
                </a:lnTo>
                <a:lnTo>
                  <a:pt x="125062" y="48813"/>
                </a:lnTo>
                <a:lnTo>
                  <a:pt x="125023" y="65502"/>
                </a:lnTo>
                <a:lnTo>
                  <a:pt x="123296" y="71621"/>
                </a:lnTo>
                <a:lnTo>
                  <a:pt x="115645" y="79965"/>
                </a:lnTo>
                <a:lnTo>
                  <a:pt x="110790" y="82051"/>
                </a:lnTo>
                <a:lnTo>
                  <a:pt x="129278" y="82051"/>
                </a:lnTo>
                <a:lnTo>
                  <a:pt x="130653" y="80799"/>
                </a:lnTo>
                <a:lnTo>
                  <a:pt x="133379" y="75793"/>
                </a:lnTo>
                <a:lnTo>
                  <a:pt x="135950" y="71204"/>
                </a:lnTo>
                <a:lnTo>
                  <a:pt x="137210" y="64985"/>
                </a:lnTo>
                <a:lnTo>
                  <a:pt x="137274" y="56323"/>
                </a:lnTo>
                <a:lnTo>
                  <a:pt x="136697" y="48944"/>
                </a:lnTo>
                <a:lnTo>
                  <a:pt x="134975" y="42451"/>
                </a:lnTo>
                <a:lnTo>
                  <a:pt x="132122" y="36845"/>
                </a:lnTo>
                <a:lnTo>
                  <a:pt x="128386" y="32403"/>
                </a:lnTo>
                <a:close/>
              </a:path>
              <a:path w="667385" h="91439">
                <a:moveTo>
                  <a:pt x="164788" y="24754"/>
                </a:moveTo>
                <a:lnTo>
                  <a:pt x="154341" y="24754"/>
                </a:lnTo>
                <a:lnTo>
                  <a:pt x="154341" y="89700"/>
                </a:lnTo>
                <a:lnTo>
                  <a:pt x="165818" y="89700"/>
                </a:lnTo>
                <a:lnTo>
                  <a:pt x="165818" y="51038"/>
                </a:lnTo>
                <a:lnTo>
                  <a:pt x="166553" y="46866"/>
                </a:lnTo>
                <a:lnTo>
                  <a:pt x="176411" y="34628"/>
                </a:lnTo>
                <a:lnTo>
                  <a:pt x="164788" y="34628"/>
                </a:lnTo>
                <a:lnTo>
                  <a:pt x="164788" y="24754"/>
                </a:lnTo>
                <a:close/>
              </a:path>
              <a:path w="667385" h="91439">
                <a:moveTo>
                  <a:pt x="183473" y="23363"/>
                </a:moveTo>
                <a:lnTo>
                  <a:pt x="176852" y="23363"/>
                </a:lnTo>
                <a:lnTo>
                  <a:pt x="174351" y="24059"/>
                </a:lnTo>
                <a:lnTo>
                  <a:pt x="172144" y="25588"/>
                </a:lnTo>
                <a:lnTo>
                  <a:pt x="169937" y="26979"/>
                </a:lnTo>
                <a:lnTo>
                  <a:pt x="167436" y="30039"/>
                </a:lnTo>
                <a:lnTo>
                  <a:pt x="164788" y="34628"/>
                </a:lnTo>
                <a:lnTo>
                  <a:pt x="181855" y="34628"/>
                </a:lnTo>
                <a:lnTo>
                  <a:pt x="184651" y="35462"/>
                </a:lnTo>
                <a:lnTo>
                  <a:pt x="187593" y="36992"/>
                </a:lnTo>
                <a:lnTo>
                  <a:pt x="191566" y="26701"/>
                </a:lnTo>
                <a:lnTo>
                  <a:pt x="187446" y="24476"/>
                </a:lnTo>
                <a:lnTo>
                  <a:pt x="183473" y="23363"/>
                </a:lnTo>
                <a:close/>
              </a:path>
              <a:path w="667385" h="91439">
                <a:moveTo>
                  <a:pt x="208927" y="24754"/>
                </a:moveTo>
                <a:lnTo>
                  <a:pt x="198628" y="24754"/>
                </a:lnTo>
                <a:lnTo>
                  <a:pt x="198628" y="89700"/>
                </a:lnTo>
                <a:lnTo>
                  <a:pt x="210104" y="89700"/>
                </a:lnTo>
                <a:lnTo>
                  <a:pt x="210104" y="50065"/>
                </a:lnTo>
                <a:lnTo>
                  <a:pt x="210840" y="45615"/>
                </a:lnTo>
                <a:lnTo>
                  <a:pt x="220337" y="33933"/>
                </a:lnTo>
                <a:lnTo>
                  <a:pt x="208927" y="33933"/>
                </a:lnTo>
                <a:lnTo>
                  <a:pt x="208927" y="24754"/>
                </a:lnTo>
                <a:close/>
              </a:path>
              <a:path w="667385" h="91439">
                <a:moveTo>
                  <a:pt x="248432" y="32820"/>
                </a:moveTo>
                <a:lnTo>
                  <a:pt x="231439" y="32820"/>
                </a:lnTo>
                <a:lnTo>
                  <a:pt x="234528" y="34072"/>
                </a:lnTo>
                <a:lnTo>
                  <a:pt x="236441" y="36436"/>
                </a:lnTo>
                <a:lnTo>
                  <a:pt x="238354" y="38939"/>
                </a:lnTo>
                <a:lnTo>
                  <a:pt x="239203" y="42416"/>
                </a:lnTo>
                <a:lnTo>
                  <a:pt x="239237" y="89700"/>
                </a:lnTo>
                <a:lnTo>
                  <a:pt x="251007" y="89700"/>
                </a:lnTo>
                <a:lnTo>
                  <a:pt x="251007" y="45337"/>
                </a:lnTo>
                <a:lnTo>
                  <a:pt x="252626" y="40330"/>
                </a:lnTo>
                <a:lnTo>
                  <a:pt x="258658" y="34628"/>
                </a:lnTo>
                <a:lnTo>
                  <a:pt x="249094" y="34628"/>
                </a:lnTo>
                <a:lnTo>
                  <a:pt x="248432" y="32820"/>
                </a:lnTo>
                <a:close/>
              </a:path>
              <a:path w="667385" h="91439">
                <a:moveTo>
                  <a:pt x="289924" y="32820"/>
                </a:moveTo>
                <a:lnTo>
                  <a:pt x="270429" y="32820"/>
                </a:lnTo>
                <a:lnTo>
                  <a:pt x="272783" y="33376"/>
                </a:lnTo>
                <a:lnTo>
                  <a:pt x="274843" y="34628"/>
                </a:lnTo>
                <a:lnTo>
                  <a:pt x="276755" y="35741"/>
                </a:lnTo>
                <a:lnTo>
                  <a:pt x="278080" y="37409"/>
                </a:lnTo>
                <a:lnTo>
                  <a:pt x="279551" y="41303"/>
                </a:lnTo>
                <a:lnTo>
                  <a:pt x="279992" y="44363"/>
                </a:lnTo>
                <a:lnTo>
                  <a:pt x="279992" y="89700"/>
                </a:lnTo>
                <a:lnTo>
                  <a:pt x="291469" y="89700"/>
                </a:lnTo>
                <a:lnTo>
                  <a:pt x="291380" y="37409"/>
                </a:lnTo>
                <a:lnTo>
                  <a:pt x="289924" y="32820"/>
                </a:lnTo>
                <a:close/>
              </a:path>
              <a:path w="667385" h="91439">
                <a:moveTo>
                  <a:pt x="277197" y="23363"/>
                </a:moveTo>
                <a:lnTo>
                  <a:pt x="261748" y="23363"/>
                </a:lnTo>
                <a:lnTo>
                  <a:pt x="254685" y="27118"/>
                </a:lnTo>
                <a:lnTo>
                  <a:pt x="249094" y="34628"/>
                </a:lnTo>
                <a:lnTo>
                  <a:pt x="258658" y="34628"/>
                </a:lnTo>
                <a:lnTo>
                  <a:pt x="258952" y="34350"/>
                </a:lnTo>
                <a:lnTo>
                  <a:pt x="262925" y="32820"/>
                </a:lnTo>
                <a:lnTo>
                  <a:pt x="289924" y="32820"/>
                </a:lnTo>
                <a:lnTo>
                  <a:pt x="289703" y="32125"/>
                </a:lnTo>
                <a:lnTo>
                  <a:pt x="286025" y="28648"/>
                </a:lnTo>
                <a:lnTo>
                  <a:pt x="282493" y="25171"/>
                </a:lnTo>
                <a:lnTo>
                  <a:pt x="277197" y="23363"/>
                </a:lnTo>
                <a:close/>
              </a:path>
              <a:path w="667385" h="91439">
                <a:moveTo>
                  <a:pt x="234823" y="23363"/>
                </a:moveTo>
                <a:lnTo>
                  <a:pt x="225259" y="23363"/>
                </a:lnTo>
                <a:lnTo>
                  <a:pt x="221139" y="24337"/>
                </a:lnTo>
                <a:lnTo>
                  <a:pt x="217608" y="26145"/>
                </a:lnTo>
                <a:lnTo>
                  <a:pt x="213930" y="28092"/>
                </a:lnTo>
                <a:lnTo>
                  <a:pt x="211134" y="30734"/>
                </a:lnTo>
                <a:lnTo>
                  <a:pt x="208927" y="33933"/>
                </a:lnTo>
                <a:lnTo>
                  <a:pt x="220337" y="33933"/>
                </a:lnTo>
                <a:lnTo>
                  <a:pt x="220845" y="33655"/>
                </a:lnTo>
                <a:lnTo>
                  <a:pt x="223935" y="32820"/>
                </a:lnTo>
                <a:lnTo>
                  <a:pt x="248432" y="32820"/>
                </a:lnTo>
                <a:lnTo>
                  <a:pt x="247770" y="31012"/>
                </a:lnTo>
                <a:lnTo>
                  <a:pt x="245563" y="28231"/>
                </a:lnTo>
                <a:lnTo>
                  <a:pt x="239089" y="24337"/>
                </a:lnTo>
                <a:lnTo>
                  <a:pt x="234823" y="23363"/>
                </a:lnTo>
                <a:close/>
              </a:path>
              <a:path w="667385" h="91439">
                <a:moveTo>
                  <a:pt x="373258" y="32403"/>
                </a:moveTo>
                <a:lnTo>
                  <a:pt x="353117" y="32403"/>
                </a:lnTo>
                <a:lnTo>
                  <a:pt x="357531" y="33655"/>
                </a:lnTo>
                <a:lnTo>
                  <a:pt x="360474" y="36019"/>
                </a:lnTo>
                <a:lnTo>
                  <a:pt x="362681" y="37827"/>
                </a:lnTo>
                <a:lnTo>
                  <a:pt x="363710" y="41164"/>
                </a:lnTo>
                <a:lnTo>
                  <a:pt x="363710" y="48396"/>
                </a:lnTo>
                <a:lnTo>
                  <a:pt x="359297" y="49926"/>
                </a:lnTo>
                <a:lnTo>
                  <a:pt x="352381" y="51177"/>
                </a:lnTo>
                <a:lnTo>
                  <a:pt x="343112" y="52151"/>
                </a:lnTo>
                <a:lnTo>
                  <a:pt x="338404" y="52707"/>
                </a:lnTo>
                <a:lnTo>
                  <a:pt x="334873" y="53264"/>
                </a:lnTo>
                <a:lnTo>
                  <a:pt x="332666" y="53959"/>
                </a:lnTo>
                <a:lnTo>
                  <a:pt x="329576" y="54793"/>
                </a:lnTo>
                <a:lnTo>
                  <a:pt x="316040" y="69396"/>
                </a:lnTo>
                <a:lnTo>
                  <a:pt x="316040" y="78018"/>
                </a:lnTo>
                <a:lnTo>
                  <a:pt x="317952" y="82468"/>
                </a:lnTo>
                <a:lnTo>
                  <a:pt x="322072" y="85945"/>
                </a:lnTo>
                <a:lnTo>
                  <a:pt x="326045" y="89422"/>
                </a:lnTo>
                <a:lnTo>
                  <a:pt x="331930" y="91091"/>
                </a:lnTo>
                <a:lnTo>
                  <a:pt x="343995" y="91091"/>
                </a:lnTo>
                <a:lnTo>
                  <a:pt x="348262" y="90395"/>
                </a:lnTo>
                <a:lnTo>
                  <a:pt x="356207" y="87614"/>
                </a:lnTo>
                <a:lnTo>
                  <a:pt x="360474" y="85111"/>
                </a:lnTo>
                <a:lnTo>
                  <a:pt x="363716" y="82468"/>
                </a:lnTo>
                <a:lnTo>
                  <a:pt x="337668" y="82468"/>
                </a:lnTo>
                <a:lnTo>
                  <a:pt x="334284" y="81495"/>
                </a:lnTo>
                <a:lnTo>
                  <a:pt x="329576" y="77601"/>
                </a:lnTo>
                <a:lnTo>
                  <a:pt x="328399" y="75098"/>
                </a:lnTo>
                <a:lnTo>
                  <a:pt x="328399" y="70230"/>
                </a:lnTo>
                <a:lnTo>
                  <a:pt x="353117" y="60078"/>
                </a:lnTo>
                <a:lnTo>
                  <a:pt x="359444" y="58687"/>
                </a:lnTo>
                <a:lnTo>
                  <a:pt x="363710" y="57018"/>
                </a:lnTo>
                <a:lnTo>
                  <a:pt x="375481" y="57018"/>
                </a:lnTo>
                <a:lnTo>
                  <a:pt x="375365" y="40191"/>
                </a:lnTo>
                <a:lnTo>
                  <a:pt x="375334" y="39496"/>
                </a:lnTo>
                <a:lnTo>
                  <a:pt x="375040" y="37688"/>
                </a:lnTo>
                <a:lnTo>
                  <a:pt x="374304" y="34628"/>
                </a:lnTo>
                <a:lnTo>
                  <a:pt x="373258" y="32403"/>
                </a:lnTo>
                <a:close/>
              </a:path>
              <a:path w="667385" h="91439">
                <a:moveTo>
                  <a:pt x="376173" y="81634"/>
                </a:moveTo>
                <a:lnTo>
                  <a:pt x="364740" y="81634"/>
                </a:lnTo>
                <a:lnTo>
                  <a:pt x="365182" y="84693"/>
                </a:lnTo>
                <a:lnTo>
                  <a:pt x="365917" y="87336"/>
                </a:lnTo>
                <a:lnTo>
                  <a:pt x="367095" y="89700"/>
                </a:lnTo>
                <a:lnTo>
                  <a:pt x="379307" y="89700"/>
                </a:lnTo>
                <a:lnTo>
                  <a:pt x="377835" y="87197"/>
                </a:lnTo>
                <a:lnTo>
                  <a:pt x="376805" y="84554"/>
                </a:lnTo>
                <a:lnTo>
                  <a:pt x="376217" y="81912"/>
                </a:lnTo>
                <a:lnTo>
                  <a:pt x="376173" y="81634"/>
                </a:lnTo>
                <a:close/>
              </a:path>
              <a:path w="667385" h="91439">
                <a:moveTo>
                  <a:pt x="375481" y="57018"/>
                </a:moveTo>
                <a:lnTo>
                  <a:pt x="363710" y="57018"/>
                </a:lnTo>
                <a:lnTo>
                  <a:pt x="363620" y="66475"/>
                </a:lnTo>
                <a:lnTo>
                  <a:pt x="363122" y="69535"/>
                </a:lnTo>
                <a:lnTo>
                  <a:pt x="361798" y="72038"/>
                </a:lnTo>
                <a:lnTo>
                  <a:pt x="360326" y="75376"/>
                </a:lnTo>
                <a:lnTo>
                  <a:pt x="357678" y="77879"/>
                </a:lnTo>
                <a:lnTo>
                  <a:pt x="354147" y="79687"/>
                </a:lnTo>
                <a:lnTo>
                  <a:pt x="350763" y="81634"/>
                </a:lnTo>
                <a:lnTo>
                  <a:pt x="346643" y="82468"/>
                </a:lnTo>
                <a:lnTo>
                  <a:pt x="363716" y="82468"/>
                </a:lnTo>
                <a:lnTo>
                  <a:pt x="364740" y="81634"/>
                </a:lnTo>
                <a:lnTo>
                  <a:pt x="376173" y="81634"/>
                </a:lnTo>
                <a:lnTo>
                  <a:pt x="375775" y="79131"/>
                </a:lnTo>
                <a:lnTo>
                  <a:pt x="375594" y="75098"/>
                </a:lnTo>
                <a:lnTo>
                  <a:pt x="375481" y="57018"/>
                </a:lnTo>
                <a:close/>
              </a:path>
              <a:path w="667385" h="91439">
                <a:moveTo>
                  <a:pt x="354735" y="23363"/>
                </a:moveTo>
                <a:lnTo>
                  <a:pt x="343112" y="23363"/>
                </a:lnTo>
                <a:lnTo>
                  <a:pt x="337962" y="24059"/>
                </a:lnTo>
                <a:lnTo>
                  <a:pt x="333401" y="25588"/>
                </a:lnTo>
                <a:lnTo>
                  <a:pt x="328987" y="27118"/>
                </a:lnTo>
                <a:lnTo>
                  <a:pt x="325456" y="29343"/>
                </a:lnTo>
                <a:lnTo>
                  <a:pt x="323102" y="32125"/>
                </a:lnTo>
                <a:lnTo>
                  <a:pt x="320601" y="34906"/>
                </a:lnTo>
                <a:lnTo>
                  <a:pt x="318982" y="38661"/>
                </a:lnTo>
                <a:lnTo>
                  <a:pt x="317952" y="43250"/>
                </a:lnTo>
                <a:lnTo>
                  <a:pt x="329282" y="44641"/>
                </a:lnTo>
                <a:lnTo>
                  <a:pt x="330606" y="40191"/>
                </a:lnTo>
                <a:lnTo>
                  <a:pt x="332518" y="36992"/>
                </a:lnTo>
                <a:lnTo>
                  <a:pt x="337815" y="33376"/>
                </a:lnTo>
                <a:lnTo>
                  <a:pt x="341788" y="32403"/>
                </a:lnTo>
                <a:lnTo>
                  <a:pt x="373258" y="32403"/>
                </a:lnTo>
                <a:lnTo>
                  <a:pt x="373127" y="32125"/>
                </a:lnTo>
                <a:lnTo>
                  <a:pt x="369596" y="28231"/>
                </a:lnTo>
                <a:lnTo>
                  <a:pt x="366947" y="26562"/>
                </a:lnTo>
                <a:lnTo>
                  <a:pt x="363269" y="25310"/>
                </a:lnTo>
                <a:lnTo>
                  <a:pt x="359591" y="23920"/>
                </a:lnTo>
                <a:lnTo>
                  <a:pt x="354735" y="23363"/>
                </a:lnTo>
                <a:close/>
              </a:path>
              <a:path w="667385" h="91439">
                <a:moveTo>
                  <a:pt x="408586" y="0"/>
                </a:moveTo>
                <a:lnTo>
                  <a:pt x="396815" y="0"/>
                </a:lnTo>
                <a:lnTo>
                  <a:pt x="396815" y="89700"/>
                </a:lnTo>
                <a:lnTo>
                  <a:pt x="408586" y="89700"/>
                </a:lnTo>
                <a:lnTo>
                  <a:pt x="408586" y="0"/>
                </a:lnTo>
                <a:close/>
              </a:path>
              <a:path w="667385" h="91439">
                <a:moveTo>
                  <a:pt x="507164" y="0"/>
                </a:moveTo>
                <a:lnTo>
                  <a:pt x="464349" y="0"/>
                </a:lnTo>
                <a:lnTo>
                  <a:pt x="464349" y="89700"/>
                </a:lnTo>
                <a:lnTo>
                  <a:pt x="506429" y="89700"/>
                </a:lnTo>
                <a:lnTo>
                  <a:pt x="511578" y="89144"/>
                </a:lnTo>
                <a:lnTo>
                  <a:pt x="519965" y="87197"/>
                </a:lnTo>
                <a:lnTo>
                  <a:pt x="523496" y="85806"/>
                </a:lnTo>
                <a:lnTo>
                  <a:pt x="526145" y="83859"/>
                </a:lnTo>
                <a:lnTo>
                  <a:pt x="528940" y="81912"/>
                </a:lnTo>
                <a:lnTo>
                  <a:pt x="531182" y="79131"/>
                </a:lnTo>
                <a:lnTo>
                  <a:pt x="476855" y="79131"/>
                </a:lnTo>
                <a:lnTo>
                  <a:pt x="476855" y="48257"/>
                </a:lnTo>
                <a:lnTo>
                  <a:pt x="529749" y="48257"/>
                </a:lnTo>
                <a:lnTo>
                  <a:pt x="528204" y="46310"/>
                </a:lnTo>
                <a:lnTo>
                  <a:pt x="523790" y="43529"/>
                </a:lnTo>
                <a:lnTo>
                  <a:pt x="518052" y="41860"/>
                </a:lnTo>
                <a:lnTo>
                  <a:pt x="522613" y="39913"/>
                </a:lnTo>
                <a:lnTo>
                  <a:pt x="525203" y="37688"/>
                </a:lnTo>
                <a:lnTo>
                  <a:pt x="476855" y="37688"/>
                </a:lnTo>
                <a:lnTo>
                  <a:pt x="476855" y="10569"/>
                </a:lnTo>
                <a:lnTo>
                  <a:pt x="527153" y="10569"/>
                </a:lnTo>
                <a:lnTo>
                  <a:pt x="525115" y="7509"/>
                </a:lnTo>
                <a:lnTo>
                  <a:pt x="521731" y="4589"/>
                </a:lnTo>
                <a:lnTo>
                  <a:pt x="517464" y="2781"/>
                </a:lnTo>
                <a:lnTo>
                  <a:pt x="513050" y="973"/>
                </a:lnTo>
                <a:lnTo>
                  <a:pt x="507164" y="0"/>
                </a:lnTo>
                <a:close/>
              </a:path>
              <a:path w="667385" h="91439">
                <a:moveTo>
                  <a:pt x="529749" y="48257"/>
                </a:moveTo>
                <a:lnTo>
                  <a:pt x="504810" y="48257"/>
                </a:lnTo>
                <a:lnTo>
                  <a:pt x="509519" y="48813"/>
                </a:lnTo>
                <a:lnTo>
                  <a:pt x="515992" y="50760"/>
                </a:lnTo>
                <a:lnTo>
                  <a:pt x="518494" y="52429"/>
                </a:lnTo>
                <a:lnTo>
                  <a:pt x="522025" y="57436"/>
                </a:lnTo>
                <a:lnTo>
                  <a:pt x="522908" y="60356"/>
                </a:lnTo>
                <a:lnTo>
                  <a:pt x="522908" y="66614"/>
                </a:lnTo>
                <a:lnTo>
                  <a:pt x="522319" y="69118"/>
                </a:lnTo>
                <a:lnTo>
                  <a:pt x="520995" y="71204"/>
                </a:lnTo>
                <a:lnTo>
                  <a:pt x="519818" y="73429"/>
                </a:lnTo>
                <a:lnTo>
                  <a:pt x="518199" y="75098"/>
                </a:lnTo>
                <a:lnTo>
                  <a:pt x="514374" y="77323"/>
                </a:lnTo>
                <a:lnTo>
                  <a:pt x="511873" y="78157"/>
                </a:lnTo>
                <a:lnTo>
                  <a:pt x="508930" y="78574"/>
                </a:lnTo>
                <a:lnTo>
                  <a:pt x="507312" y="78853"/>
                </a:lnTo>
                <a:lnTo>
                  <a:pt x="504516" y="79131"/>
                </a:lnTo>
                <a:lnTo>
                  <a:pt x="531182" y="79131"/>
                </a:lnTo>
                <a:lnTo>
                  <a:pt x="531294" y="78992"/>
                </a:lnTo>
                <a:lnTo>
                  <a:pt x="533060" y="75376"/>
                </a:lnTo>
                <a:lnTo>
                  <a:pt x="534972" y="71760"/>
                </a:lnTo>
                <a:lnTo>
                  <a:pt x="535855" y="67866"/>
                </a:lnTo>
                <a:lnTo>
                  <a:pt x="535855" y="58548"/>
                </a:lnTo>
                <a:lnTo>
                  <a:pt x="534384" y="53959"/>
                </a:lnTo>
                <a:lnTo>
                  <a:pt x="531294" y="50204"/>
                </a:lnTo>
                <a:lnTo>
                  <a:pt x="529749" y="48257"/>
                </a:lnTo>
                <a:close/>
              </a:path>
              <a:path w="667385" h="91439">
                <a:moveTo>
                  <a:pt x="527153" y="10569"/>
                </a:moveTo>
                <a:lnTo>
                  <a:pt x="502603" y="10569"/>
                </a:lnTo>
                <a:lnTo>
                  <a:pt x="507459" y="10986"/>
                </a:lnTo>
                <a:lnTo>
                  <a:pt x="513050" y="12655"/>
                </a:lnTo>
                <a:lnTo>
                  <a:pt x="515257" y="14185"/>
                </a:lnTo>
                <a:lnTo>
                  <a:pt x="516728" y="16549"/>
                </a:lnTo>
                <a:lnTo>
                  <a:pt x="518199" y="18774"/>
                </a:lnTo>
                <a:lnTo>
                  <a:pt x="518935" y="21416"/>
                </a:lnTo>
                <a:lnTo>
                  <a:pt x="518935" y="27396"/>
                </a:lnTo>
                <a:lnTo>
                  <a:pt x="509224" y="36714"/>
                </a:lnTo>
                <a:lnTo>
                  <a:pt x="506870" y="37409"/>
                </a:lnTo>
                <a:lnTo>
                  <a:pt x="502898" y="37688"/>
                </a:lnTo>
                <a:lnTo>
                  <a:pt x="525203" y="37688"/>
                </a:lnTo>
                <a:lnTo>
                  <a:pt x="525850" y="37131"/>
                </a:lnTo>
                <a:lnTo>
                  <a:pt x="530264" y="30456"/>
                </a:lnTo>
                <a:lnTo>
                  <a:pt x="531294" y="26840"/>
                </a:lnTo>
                <a:lnTo>
                  <a:pt x="531254" y="18774"/>
                </a:lnTo>
                <a:lnTo>
                  <a:pt x="530117" y="14880"/>
                </a:lnTo>
                <a:lnTo>
                  <a:pt x="527153" y="10569"/>
                </a:lnTo>
                <a:close/>
              </a:path>
              <a:path w="667385" h="91439">
                <a:moveTo>
                  <a:pt x="571756" y="0"/>
                </a:moveTo>
                <a:lnTo>
                  <a:pt x="552775" y="0"/>
                </a:lnTo>
                <a:lnTo>
                  <a:pt x="552775" y="89700"/>
                </a:lnTo>
                <a:lnTo>
                  <a:pt x="564840" y="89700"/>
                </a:lnTo>
                <a:lnTo>
                  <a:pt x="564840" y="13350"/>
                </a:lnTo>
                <a:lnTo>
                  <a:pt x="576464" y="13350"/>
                </a:lnTo>
                <a:lnTo>
                  <a:pt x="571756" y="0"/>
                </a:lnTo>
                <a:close/>
              </a:path>
              <a:path w="667385" h="91439">
                <a:moveTo>
                  <a:pt x="576464" y="13350"/>
                </a:moveTo>
                <a:lnTo>
                  <a:pt x="564840" y="13350"/>
                </a:lnTo>
                <a:lnTo>
                  <a:pt x="592207" y="89700"/>
                </a:lnTo>
                <a:lnTo>
                  <a:pt x="603536" y="89700"/>
                </a:lnTo>
                <a:lnTo>
                  <a:pt x="608309" y="76766"/>
                </a:lnTo>
                <a:lnTo>
                  <a:pt x="598534" y="76766"/>
                </a:lnTo>
                <a:lnTo>
                  <a:pt x="597559" y="73568"/>
                </a:lnTo>
                <a:lnTo>
                  <a:pt x="596179" y="69396"/>
                </a:lnTo>
                <a:lnTo>
                  <a:pt x="594120" y="63416"/>
                </a:lnTo>
                <a:lnTo>
                  <a:pt x="576464" y="13350"/>
                </a:lnTo>
                <a:close/>
              </a:path>
              <a:path w="667385" h="91439">
                <a:moveTo>
                  <a:pt x="643262" y="14741"/>
                </a:moveTo>
                <a:lnTo>
                  <a:pt x="631197" y="14741"/>
                </a:lnTo>
                <a:lnTo>
                  <a:pt x="631197" y="89700"/>
                </a:lnTo>
                <a:lnTo>
                  <a:pt x="643262" y="89700"/>
                </a:lnTo>
                <a:lnTo>
                  <a:pt x="643262" y="14741"/>
                </a:lnTo>
                <a:close/>
              </a:path>
              <a:path w="667385" h="91439">
                <a:moveTo>
                  <a:pt x="643262" y="0"/>
                </a:moveTo>
                <a:lnTo>
                  <a:pt x="626342" y="0"/>
                </a:lnTo>
                <a:lnTo>
                  <a:pt x="603536" y="62442"/>
                </a:lnTo>
                <a:lnTo>
                  <a:pt x="601329" y="68700"/>
                </a:lnTo>
                <a:lnTo>
                  <a:pt x="599474" y="73846"/>
                </a:lnTo>
                <a:lnTo>
                  <a:pt x="598534" y="76766"/>
                </a:lnTo>
                <a:lnTo>
                  <a:pt x="608309" y="76766"/>
                </a:lnTo>
                <a:lnTo>
                  <a:pt x="631197" y="14741"/>
                </a:lnTo>
                <a:lnTo>
                  <a:pt x="643262" y="14741"/>
                </a:lnTo>
                <a:lnTo>
                  <a:pt x="643262" y="0"/>
                </a:lnTo>
                <a:close/>
              </a:path>
              <a:path w="667385" h="91439">
                <a:moveTo>
                  <a:pt x="667097" y="0"/>
                </a:moveTo>
                <a:lnTo>
                  <a:pt x="654591" y="0"/>
                </a:lnTo>
                <a:lnTo>
                  <a:pt x="654591" y="89700"/>
                </a:lnTo>
                <a:lnTo>
                  <a:pt x="667097" y="89700"/>
                </a:lnTo>
                <a:lnTo>
                  <a:pt x="667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6142" y="2978297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5">
                <a:moveTo>
                  <a:pt x="0" y="0"/>
                </a:moveTo>
                <a:lnTo>
                  <a:pt x="735661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3305" y="3246147"/>
            <a:ext cx="281940" cy="91440"/>
          </a:xfrm>
          <a:custGeom>
            <a:avLst/>
            <a:gdLst/>
            <a:ahLst/>
            <a:cxnLst/>
            <a:rect l="l" t="t" r="r" b="b"/>
            <a:pathLst>
              <a:path w="281940" h="91439">
                <a:moveTo>
                  <a:pt x="43845" y="10569"/>
                </a:moveTo>
                <a:lnTo>
                  <a:pt x="31192" y="10569"/>
                </a:lnTo>
                <a:lnTo>
                  <a:pt x="31192" y="89700"/>
                </a:lnTo>
                <a:lnTo>
                  <a:pt x="43845" y="89700"/>
                </a:lnTo>
                <a:lnTo>
                  <a:pt x="43845" y="10569"/>
                </a:lnTo>
                <a:close/>
              </a:path>
              <a:path w="281940" h="91439">
                <a:moveTo>
                  <a:pt x="75184" y="0"/>
                </a:moveTo>
                <a:lnTo>
                  <a:pt x="0" y="0"/>
                </a:lnTo>
                <a:lnTo>
                  <a:pt x="0" y="10569"/>
                </a:lnTo>
                <a:lnTo>
                  <a:pt x="75184" y="10569"/>
                </a:lnTo>
                <a:lnTo>
                  <a:pt x="75184" y="0"/>
                </a:lnTo>
                <a:close/>
              </a:path>
              <a:path w="281940" h="91439">
                <a:moveTo>
                  <a:pt x="120207" y="23363"/>
                </a:moveTo>
                <a:lnTo>
                  <a:pt x="102256" y="23363"/>
                </a:lnTo>
                <a:lnTo>
                  <a:pt x="95047" y="25728"/>
                </a:lnTo>
                <a:lnTo>
                  <a:pt x="78715" y="57297"/>
                </a:lnTo>
                <a:lnTo>
                  <a:pt x="79267" y="64985"/>
                </a:lnTo>
                <a:lnTo>
                  <a:pt x="101227" y="91091"/>
                </a:lnTo>
                <a:lnTo>
                  <a:pt x="116675" y="91091"/>
                </a:lnTo>
                <a:lnTo>
                  <a:pt x="122266" y="89839"/>
                </a:lnTo>
                <a:lnTo>
                  <a:pt x="127416" y="87197"/>
                </a:lnTo>
                <a:lnTo>
                  <a:pt x="132419" y="84415"/>
                </a:lnTo>
                <a:lnTo>
                  <a:pt x="135016" y="82051"/>
                </a:lnTo>
                <a:lnTo>
                  <a:pt x="105052" y="82051"/>
                </a:lnTo>
                <a:lnTo>
                  <a:pt x="100197" y="79965"/>
                </a:lnTo>
                <a:lnTo>
                  <a:pt x="92546" y="71621"/>
                </a:lnTo>
                <a:lnTo>
                  <a:pt x="90633" y="65502"/>
                </a:lnTo>
                <a:lnTo>
                  <a:pt x="90633" y="48813"/>
                </a:lnTo>
                <a:lnTo>
                  <a:pt x="92546" y="42694"/>
                </a:lnTo>
                <a:lnTo>
                  <a:pt x="96371" y="38522"/>
                </a:lnTo>
                <a:lnTo>
                  <a:pt x="100197" y="34489"/>
                </a:lnTo>
                <a:lnTo>
                  <a:pt x="105052" y="32403"/>
                </a:lnTo>
                <a:lnTo>
                  <a:pt x="134124" y="32403"/>
                </a:lnTo>
                <a:lnTo>
                  <a:pt x="133890" y="32125"/>
                </a:lnTo>
                <a:lnTo>
                  <a:pt x="127857" y="26284"/>
                </a:lnTo>
                <a:lnTo>
                  <a:pt x="120207" y="23363"/>
                </a:lnTo>
                <a:close/>
              </a:path>
              <a:path w="281940" h="91439">
                <a:moveTo>
                  <a:pt x="134124" y="32403"/>
                </a:moveTo>
                <a:lnTo>
                  <a:pt x="116528" y="32403"/>
                </a:lnTo>
                <a:lnTo>
                  <a:pt x="121236" y="34489"/>
                </a:lnTo>
                <a:lnTo>
                  <a:pt x="125062" y="38661"/>
                </a:lnTo>
                <a:lnTo>
                  <a:pt x="129035" y="42833"/>
                </a:lnTo>
                <a:lnTo>
                  <a:pt x="130947" y="48813"/>
                </a:lnTo>
                <a:lnTo>
                  <a:pt x="130905" y="65502"/>
                </a:lnTo>
                <a:lnTo>
                  <a:pt x="129035" y="71621"/>
                </a:lnTo>
                <a:lnTo>
                  <a:pt x="121384" y="79965"/>
                </a:lnTo>
                <a:lnTo>
                  <a:pt x="116528" y="82051"/>
                </a:lnTo>
                <a:lnTo>
                  <a:pt x="135016" y="82051"/>
                </a:lnTo>
                <a:lnTo>
                  <a:pt x="136391" y="80799"/>
                </a:lnTo>
                <a:lnTo>
                  <a:pt x="139040" y="75932"/>
                </a:lnTo>
                <a:lnTo>
                  <a:pt x="141688" y="71204"/>
                </a:lnTo>
                <a:lnTo>
                  <a:pt x="142948" y="64985"/>
                </a:lnTo>
                <a:lnTo>
                  <a:pt x="143012" y="56323"/>
                </a:lnTo>
                <a:lnTo>
                  <a:pt x="142435" y="48944"/>
                </a:lnTo>
                <a:lnTo>
                  <a:pt x="140713" y="42451"/>
                </a:lnTo>
                <a:lnTo>
                  <a:pt x="137860" y="36845"/>
                </a:lnTo>
                <a:lnTo>
                  <a:pt x="134124" y="32403"/>
                </a:lnTo>
                <a:close/>
              </a:path>
              <a:path w="281940" h="91439">
                <a:moveTo>
                  <a:pt x="173910" y="33237"/>
                </a:moveTo>
                <a:lnTo>
                  <a:pt x="162286" y="33237"/>
                </a:lnTo>
                <a:lnTo>
                  <a:pt x="162383" y="78157"/>
                </a:lnTo>
                <a:lnTo>
                  <a:pt x="162728" y="81634"/>
                </a:lnTo>
                <a:lnTo>
                  <a:pt x="163758" y="83581"/>
                </a:lnTo>
                <a:lnTo>
                  <a:pt x="164788" y="85667"/>
                </a:lnTo>
                <a:lnTo>
                  <a:pt x="166406" y="87336"/>
                </a:lnTo>
                <a:lnTo>
                  <a:pt x="168613" y="88587"/>
                </a:lnTo>
                <a:lnTo>
                  <a:pt x="170967" y="89839"/>
                </a:lnTo>
                <a:lnTo>
                  <a:pt x="174204" y="90534"/>
                </a:lnTo>
                <a:lnTo>
                  <a:pt x="180972" y="90534"/>
                </a:lnTo>
                <a:lnTo>
                  <a:pt x="183915" y="90117"/>
                </a:lnTo>
                <a:lnTo>
                  <a:pt x="187299" y="89561"/>
                </a:lnTo>
                <a:lnTo>
                  <a:pt x="185609" y="80243"/>
                </a:lnTo>
                <a:lnTo>
                  <a:pt x="178618" y="80243"/>
                </a:lnTo>
                <a:lnTo>
                  <a:pt x="177294" y="79965"/>
                </a:lnTo>
                <a:lnTo>
                  <a:pt x="175528" y="78853"/>
                </a:lnTo>
                <a:lnTo>
                  <a:pt x="174793" y="78157"/>
                </a:lnTo>
                <a:lnTo>
                  <a:pt x="174435" y="77184"/>
                </a:lnTo>
                <a:lnTo>
                  <a:pt x="174057" y="76349"/>
                </a:lnTo>
                <a:lnTo>
                  <a:pt x="173910" y="74402"/>
                </a:lnTo>
                <a:lnTo>
                  <a:pt x="173910" y="33237"/>
                </a:lnTo>
                <a:close/>
              </a:path>
              <a:path w="281940" h="91439">
                <a:moveTo>
                  <a:pt x="185533" y="79826"/>
                </a:moveTo>
                <a:lnTo>
                  <a:pt x="183473" y="80104"/>
                </a:lnTo>
                <a:lnTo>
                  <a:pt x="181708" y="80243"/>
                </a:lnTo>
                <a:lnTo>
                  <a:pt x="185609" y="80243"/>
                </a:lnTo>
                <a:lnTo>
                  <a:pt x="185533" y="79826"/>
                </a:lnTo>
                <a:close/>
              </a:path>
              <a:path w="281940" h="91439">
                <a:moveTo>
                  <a:pt x="185533" y="24754"/>
                </a:moveTo>
                <a:lnTo>
                  <a:pt x="153900" y="24754"/>
                </a:lnTo>
                <a:lnTo>
                  <a:pt x="153900" y="33237"/>
                </a:lnTo>
                <a:lnTo>
                  <a:pt x="185533" y="33237"/>
                </a:lnTo>
                <a:lnTo>
                  <a:pt x="185533" y="24754"/>
                </a:lnTo>
                <a:close/>
              </a:path>
              <a:path w="281940" h="91439">
                <a:moveTo>
                  <a:pt x="173910" y="2086"/>
                </a:moveTo>
                <a:lnTo>
                  <a:pt x="162286" y="8622"/>
                </a:lnTo>
                <a:lnTo>
                  <a:pt x="162286" y="24754"/>
                </a:lnTo>
                <a:lnTo>
                  <a:pt x="173910" y="24754"/>
                </a:lnTo>
                <a:lnTo>
                  <a:pt x="173910" y="2086"/>
                </a:lnTo>
                <a:close/>
              </a:path>
              <a:path w="281940" h="91439">
                <a:moveTo>
                  <a:pt x="246577" y="32403"/>
                </a:moveTo>
                <a:lnTo>
                  <a:pt x="226436" y="32403"/>
                </a:lnTo>
                <a:lnTo>
                  <a:pt x="230850" y="33655"/>
                </a:lnTo>
                <a:lnTo>
                  <a:pt x="233793" y="36019"/>
                </a:lnTo>
                <a:lnTo>
                  <a:pt x="236000" y="37827"/>
                </a:lnTo>
                <a:lnTo>
                  <a:pt x="237177" y="41164"/>
                </a:lnTo>
                <a:lnTo>
                  <a:pt x="237177" y="48396"/>
                </a:lnTo>
                <a:lnTo>
                  <a:pt x="232616" y="49926"/>
                </a:lnTo>
                <a:lnTo>
                  <a:pt x="225700" y="51177"/>
                </a:lnTo>
                <a:lnTo>
                  <a:pt x="216431" y="52151"/>
                </a:lnTo>
                <a:lnTo>
                  <a:pt x="211723" y="52707"/>
                </a:lnTo>
                <a:lnTo>
                  <a:pt x="208339" y="53264"/>
                </a:lnTo>
                <a:lnTo>
                  <a:pt x="206132" y="53959"/>
                </a:lnTo>
                <a:lnTo>
                  <a:pt x="203042" y="54793"/>
                </a:lnTo>
                <a:lnTo>
                  <a:pt x="189359" y="69396"/>
                </a:lnTo>
                <a:lnTo>
                  <a:pt x="189359" y="78018"/>
                </a:lnTo>
                <a:lnTo>
                  <a:pt x="191419" y="82468"/>
                </a:lnTo>
                <a:lnTo>
                  <a:pt x="199364" y="89422"/>
                </a:lnTo>
                <a:lnTo>
                  <a:pt x="205249" y="91091"/>
                </a:lnTo>
                <a:lnTo>
                  <a:pt x="217461" y="91091"/>
                </a:lnTo>
                <a:lnTo>
                  <a:pt x="221728" y="90395"/>
                </a:lnTo>
                <a:lnTo>
                  <a:pt x="229673" y="87614"/>
                </a:lnTo>
                <a:lnTo>
                  <a:pt x="233793" y="85111"/>
                </a:lnTo>
                <a:lnTo>
                  <a:pt x="237147" y="82468"/>
                </a:lnTo>
                <a:lnTo>
                  <a:pt x="211134" y="82468"/>
                </a:lnTo>
                <a:lnTo>
                  <a:pt x="207603" y="81495"/>
                </a:lnTo>
                <a:lnTo>
                  <a:pt x="202895" y="77601"/>
                </a:lnTo>
                <a:lnTo>
                  <a:pt x="201718" y="75098"/>
                </a:lnTo>
                <a:lnTo>
                  <a:pt x="201718" y="70230"/>
                </a:lnTo>
                <a:lnTo>
                  <a:pt x="202306" y="68561"/>
                </a:lnTo>
                <a:lnTo>
                  <a:pt x="203483" y="67032"/>
                </a:lnTo>
                <a:lnTo>
                  <a:pt x="204513" y="65502"/>
                </a:lnTo>
                <a:lnTo>
                  <a:pt x="205985" y="64389"/>
                </a:lnTo>
                <a:lnTo>
                  <a:pt x="208045" y="63555"/>
                </a:lnTo>
                <a:lnTo>
                  <a:pt x="209957" y="62720"/>
                </a:lnTo>
                <a:lnTo>
                  <a:pt x="213341" y="62025"/>
                </a:lnTo>
                <a:lnTo>
                  <a:pt x="226583" y="60078"/>
                </a:lnTo>
                <a:lnTo>
                  <a:pt x="232910" y="58687"/>
                </a:lnTo>
                <a:lnTo>
                  <a:pt x="237177" y="57018"/>
                </a:lnTo>
                <a:lnTo>
                  <a:pt x="248800" y="57018"/>
                </a:lnTo>
                <a:lnTo>
                  <a:pt x="248684" y="40191"/>
                </a:lnTo>
                <a:lnTo>
                  <a:pt x="248653" y="39496"/>
                </a:lnTo>
                <a:lnTo>
                  <a:pt x="248359" y="37688"/>
                </a:lnTo>
                <a:lnTo>
                  <a:pt x="247623" y="34628"/>
                </a:lnTo>
                <a:lnTo>
                  <a:pt x="246577" y="32403"/>
                </a:lnTo>
                <a:close/>
              </a:path>
              <a:path w="281940" h="91439">
                <a:moveTo>
                  <a:pt x="249624" y="81634"/>
                </a:moveTo>
                <a:lnTo>
                  <a:pt x="238207" y="81634"/>
                </a:lnTo>
                <a:lnTo>
                  <a:pt x="238501" y="84693"/>
                </a:lnTo>
                <a:lnTo>
                  <a:pt x="239237" y="87336"/>
                </a:lnTo>
                <a:lnTo>
                  <a:pt x="240414" y="89700"/>
                </a:lnTo>
                <a:lnTo>
                  <a:pt x="252626" y="89700"/>
                </a:lnTo>
                <a:lnTo>
                  <a:pt x="251154" y="87197"/>
                </a:lnTo>
                <a:lnTo>
                  <a:pt x="250124" y="84554"/>
                </a:lnTo>
                <a:lnTo>
                  <a:pt x="249624" y="81634"/>
                </a:lnTo>
                <a:close/>
              </a:path>
              <a:path w="281940" h="91439">
                <a:moveTo>
                  <a:pt x="248800" y="57018"/>
                </a:moveTo>
                <a:lnTo>
                  <a:pt x="237177" y="57018"/>
                </a:lnTo>
                <a:lnTo>
                  <a:pt x="237064" y="66475"/>
                </a:lnTo>
                <a:lnTo>
                  <a:pt x="236441" y="69535"/>
                </a:lnTo>
                <a:lnTo>
                  <a:pt x="235264" y="72038"/>
                </a:lnTo>
                <a:lnTo>
                  <a:pt x="233646" y="75376"/>
                </a:lnTo>
                <a:lnTo>
                  <a:pt x="230997" y="77879"/>
                </a:lnTo>
                <a:lnTo>
                  <a:pt x="227613" y="79687"/>
                </a:lnTo>
                <a:lnTo>
                  <a:pt x="224082" y="81634"/>
                </a:lnTo>
                <a:lnTo>
                  <a:pt x="220109" y="82468"/>
                </a:lnTo>
                <a:lnTo>
                  <a:pt x="237147" y="82468"/>
                </a:lnTo>
                <a:lnTo>
                  <a:pt x="238207" y="81634"/>
                </a:lnTo>
                <a:lnTo>
                  <a:pt x="249624" y="81634"/>
                </a:lnTo>
                <a:lnTo>
                  <a:pt x="249094" y="79131"/>
                </a:lnTo>
                <a:lnTo>
                  <a:pt x="248913" y="75098"/>
                </a:lnTo>
                <a:lnTo>
                  <a:pt x="248800" y="57018"/>
                </a:lnTo>
                <a:close/>
              </a:path>
              <a:path w="281940" h="91439">
                <a:moveTo>
                  <a:pt x="228202" y="23363"/>
                </a:moveTo>
                <a:lnTo>
                  <a:pt x="216431" y="23363"/>
                </a:lnTo>
                <a:lnTo>
                  <a:pt x="211281" y="24059"/>
                </a:lnTo>
                <a:lnTo>
                  <a:pt x="191271" y="43250"/>
                </a:lnTo>
                <a:lnTo>
                  <a:pt x="202601" y="44641"/>
                </a:lnTo>
                <a:lnTo>
                  <a:pt x="203925" y="40191"/>
                </a:lnTo>
                <a:lnTo>
                  <a:pt x="205838" y="36992"/>
                </a:lnTo>
                <a:lnTo>
                  <a:pt x="211134" y="33376"/>
                </a:lnTo>
                <a:lnTo>
                  <a:pt x="215107" y="32403"/>
                </a:lnTo>
                <a:lnTo>
                  <a:pt x="246577" y="32403"/>
                </a:lnTo>
                <a:lnTo>
                  <a:pt x="246446" y="32125"/>
                </a:lnTo>
                <a:lnTo>
                  <a:pt x="242915" y="28231"/>
                </a:lnTo>
                <a:lnTo>
                  <a:pt x="240267" y="26562"/>
                </a:lnTo>
                <a:lnTo>
                  <a:pt x="236588" y="25310"/>
                </a:lnTo>
                <a:lnTo>
                  <a:pt x="232910" y="23920"/>
                </a:lnTo>
                <a:lnTo>
                  <a:pt x="228202" y="23363"/>
                </a:lnTo>
                <a:close/>
              </a:path>
              <a:path w="281940" h="91439">
                <a:moveTo>
                  <a:pt x="281905" y="0"/>
                </a:moveTo>
                <a:lnTo>
                  <a:pt x="270281" y="0"/>
                </a:lnTo>
                <a:lnTo>
                  <a:pt x="270281" y="89700"/>
                </a:lnTo>
                <a:lnTo>
                  <a:pt x="281905" y="89700"/>
                </a:lnTo>
                <a:lnTo>
                  <a:pt x="28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4739" y="2978297"/>
            <a:ext cx="1631950" cy="0"/>
          </a:xfrm>
          <a:custGeom>
            <a:avLst/>
            <a:gdLst/>
            <a:ahLst/>
            <a:cxnLst/>
            <a:rect l="l" t="t" r="r" b="b"/>
            <a:pathLst>
              <a:path w="1631950">
                <a:moveTo>
                  <a:pt x="0" y="0"/>
                </a:moveTo>
                <a:lnTo>
                  <a:pt x="1631402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4739" y="3193996"/>
            <a:ext cx="1631950" cy="0"/>
          </a:xfrm>
          <a:custGeom>
            <a:avLst/>
            <a:gdLst/>
            <a:ahLst/>
            <a:cxnLst/>
            <a:rect l="l" t="t" r="r" b="b"/>
            <a:pathLst>
              <a:path w="1631950">
                <a:moveTo>
                  <a:pt x="1631402" y="0"/>
                </a:moveTo>
                <a:lnTo>
                  <a:pt x="0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1286" y="3030448"/>
            <a:ext cx="702409" cy="1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1843" y="3458229"/>
            <a:ext cx="360680" cy="92710"/>
          </a:xfrm>
          <a:custGeom>
            <a:avLst/>
            <a:gdLst/>
            <a:ahLst/>
            <a:cxnLst/>
            <a:rect l="l" t="t" r="r" b="b"/>
            <a:pathLst>
              <a:path w="360679" h="92710">
                <a:moveTo>
                  <a:pt x="54291" y="0"/>
                </a:moveTo>
                <a:lnTo>
                  <a:pt x="36488" y="0"/>
                </a:lnTo>
                <a:lnTo>
                  <a:pt x="28837" y="1807"/>
                </a:lnTo>
                <a:lnTo>
                  <a:pt x="0" y="36297"/>
                </a:lnTo>
                <a:lnTo>
                  <a:pt x="0" y="54237"/>
                </a:lnTo>
                <a:lnTo>
                  <a:pt x="1618" y="62303"/>
                </a:lnTo>
                <a:lnTo>
                  <a:pt x="5002" y="69674"/>
                </a:lnTo>
                <a:lnTo>
                  <a:pt x="8386" y="77184"/>
                </a:lnTo>
                <a:lnTo>
                  <a:pt x="44728" y="92620"/>
                </a:lnTo>
                <a:lnTo>
                  <a:pt x="51843" y="92149"/>
                </a:lnTo>
                <a:lnTo>
                  <a:pt x="58393" y="90726"/>
                </a:lnTo>
                <a:lnTo>
                  <a:pt x="64363" y="88338"/>
                </a:lnTo>
                <a:lnTo>
                  <a:pt x="69740" y="84972"/>
                </a:lnTo>
                <a:lnTo>
                  <a:pt x="72485" y="82468"/>
                </a:lnTo>
                <a:lnTo>
                  <a:pt x="37812" y="82468"/>
                </a:lnTo>
                <a:lnTo>
                  <a:pt x="32369" y="81078"/>
                </a:lnTo>
                <a:lnTo>
                  <a:pt x="12947" y="53264"/>
                </a:lnTo>
                <a:lnTo>
                  <a:pt x="12947" y="39774"/>
                </a:lnTo>
                <a:lnTo>
                  <a:pt x="13977" y="33933"/>
                </a:lnTo>
                <a:lnTo>
                  <a:pt x="16086" y="28231"/>
                </a:lnTo>
                <a:lnTo>
                  <a:pt x="17950" y="22946"/>
                </a:lnTo>
                <a:lnTo>
                  <a:pt x="21481" y="18496"/>
                </a:lnTo>
                <a:lnTo>
                  <a:pt x="31192" y="11820"/>
                </a:lnTo>
                <a:lnTo>
                  <a:pt x="37224" y="10152"/>
                </a:lnTo>
                <a:lnTo>
                  <a:pt x="73222" y="10152"/>
                </a:lnTo>
                <a:lnTo>
                  <a:pt x="62236" y="2364"/>
                </a:lnTo>
                <a:lnTo>
                  <a:pt x="54291" y="0"/>
                </a:lnTo>
                <a:close/>
              </a:path>
              <a:path w="360679" h="92710">
                <a:moveTo>
                  <a:pt x="71359" y="59661"/>
                </a:moveTo>
                <a:lnTo>
                  <a:pt x="69740" y="67310"/>
                </a:lnTo>
                <a:lnTo>
                  <a:pt x="66356" y="73012"/>
                </a:lnTo>
                <a:lnTo>
                  <a:pt x="61501" y="76766"/>
                </a:lnTo>
                <a:lnTo>
                  <a:pt x="56645" y="80660"/>
                </a:lnTo>
                <a:lnTo>
                  <a:pt x="50613" y="82468"/>
                </a:lnTo>
                <a:lnTo>
                  <a:pt x="72485" y="82468"/>
                </a:lnTo>
                <a:lnTo>
                  <a:pt x="74457" y="80660"/>
                </a:lnTo>
                <a:lnTo>
                  <a:pt x="78347" y="75584"/>
                </a:lnTo>
                <a:lnTo>
                  <a:pt x="81492" y="69639"/>
                </a:lnTo>
                <a:lnTo>
                  <a:pt x="83865" y="62859"/>
                </a:lnTo>
                <a:lnTo>
                  <a:pt x="71359" y="59661"/>
                </a:lnTo>
                <a:close/>
              </a:path>
              <a:path w="360679" h="92710">
                <a:moveTo>
                  <a:pt x="73222" y="10152"/>
                </a:moveTo>
                <a:lnTo>
                  <a:pt x="50760" y="10152"/>
                </a:lnTo>
                <a:lnTo>
                  <a:pt x="56057" y="11681"/>
                </a:lnTo>
                <a:lnTo>
                  <a:pt x="60324" y="14602"/>
                </a:lnTo>
                <a:lnTo>
                  <a:pt x="64443" y="17661"/>
                </a:lnTo>
                <a:lnTo>
                  <a:pt x="67680" y="22390"/>
                </a:lnTo>
                <a:lnTo>
                  <a:pt x="69887" y="28926"/>
                </a:lnTo>
                <a:lnTo>
                  <a:pt x="82246" y="26145"/>
                </a:lnTo>
                <a:lnTo>
                  <a:pt x="79745" y="17940"/>
                </a:lnTo>
                <a:lnTo>
                  <a:pt x="75184" y="11542"/>
                </a:lnTo>
                <a:lnTo>
                  <a:pt x="73222" y="10152"/>
                </a:lnTo>
                <a:close/>
              </a:path>
              <a:path w="360679" h="92710">
                <a:moveTo>
                  <a:pt x="138745" y="24893"/>
                </a:moveTo>
                <a:lnTo>
                  <a:pt x="120795" y="24893"/>
                </a:lnTo>
                <a:lnTo>
                  <a:pt x="113586" y="27257"/>
                </a:lnTo>
                <a:lnTo>
                  <a:pt x="97254" y="58687"/>
                </a:lnTo>
                <a:lnTo>
                  <a:pt x="97806" y="66453"/>
                </a:lnTo>
                <a:lnTo>
                  <a:pt x="119765" y="92620"/>
                </a:lnTo>
                <a:lnTo>
                  <a:pt x="135361" y="92620"/>
                </a:lnTo>
                <a:lnTo>
                  <a:pt x="140805" y="91369"/>
                </a:lnTo>
                <a:lnTo>
                  <a:pt x="145955" y="88587"/>
                </a:lnTo>
                <a:lnTo>
                  <a:pt x="151104" y="85945"/>
                </a:lnTo>
                <a:lnTo>
                  <a:pt x="153655" y="83442"/>
                </a:lnTo>
                <a:lnTo>
                  <a:pt x="123591" y="83442"/>
                </a:lnTo>
                <a:lnTo>
                  <a:pt x="118735" y="81495"/>
                </a:lnTo>
                <a:lnTo>
                  <a:pt x="111084" y="73151"/>
                </a:lnTo>
                <a:lnTo>
                  <a:pt x="109172" y="67032"/>
                </a:lnTo>
                <a:lnTo>
                  <a:pt x="109188" y="50291"/>
                </a:lnTo>
                <a:lnTo>
                  <a:pt x="111084" y="44085"/>
                </a:lnTo>
                <a:lnTo>
                  <a:pt x="118735" y="36019"/>
                </a:lnTo>
                <a:lnTo>
                  <a:pt x="123591" y="33933"/>
                </a:lnTo>
                <a:lnTo>
                  <a:pt x="152919" y="33933"/>
                </a:lnTo>
                <a:lnTo>
                  <a:pt x="152576" y="33516"/>
                </a:lnTo>
                <a:lnTo>
                  <a:pt x="146543" y="27675"/>
                </a:lnTo>
                <a:lnTo>
                  <a:pt x="138745" y="24893"/>
                </a:lnTo>
                <a:close/>
              </a:path>
              <a:path w="360679" h="92710">
                <a:moveTo>
                  <a:pt x="152919" y="33933"/>
                </a:moveTo>
                <a:lnTo>
                  <a:pt x="135067" y="33933"/>
                </a:lnTo>
                <a:lnTo>
                  <a:pt x="139922" y="36019"/>
                </a:lnTo>
                <a:lnTo>
                  <a:pt x="143748" y="40191"/>
                </a:lnTo>
                <a:lnTo>
                  <a:pt x="147573" y="44224"/>
                </a:lnTo>
                <a:lnTo>
                  <a:pt x="149470" y="50291"/>
                </a:lnTo>
                <a:lnTo>
                  <a:pt x="149443" y="67032"/>
                </a:lnTo>
                <a:lnTo>
                  <a:pt x="147573" y="73151"/>
                </a:lnTo>
                <a:lnTo>
                  <a:pt x="143895" y="77323"/>
                </a:lnTo>
                <a:lnTo>
                  <a:pt x="140069" y="81495"/>
                </a:lnTo>
                <a:lnTo>
                  <a:pt x="135214" y="83442"/>
                </a:lnTo>
                <a:lnTo>
                  <a:pt x="153655" y="83442"/>
                </a:lnTo>
                <a:lnTo>
                  <a:pt x="154930" y="82190"/>
                </a:lnTo>
                <a:lnTo>
                  <a:pt x="160227" y="72733"/>
                </a:lnTo>
                <a:lnTo>
                  <a:pt x="161472" y="66453"/>
                </a:lnTo>
                <a:lnTo>
                  <a:pt x="161551" y="57714"/>
                </a:lnTo>
                <a:lnTo>
                  <a:pt x="160997" y="50413"/>
                </a:lnTo>
                <a:lnTo>
                  <a:pt x="159325" y="43946"/>
                </a:lnTo>
                <a:lnTo>
                  <a:pt x="156523" y="38313"/>
                </a:lnTo>
                <a:lnTo>
                  <a:pt x="152919" y="33933"/>
                </a:lnTo>
                <a:close/>
              </a:path>
              <a:path w="360679" h="92710">
                <a:moveTo>
                  <a:pt x="190242" y="26284"/>
                </a:moveTo>
                <a:lnTo>
                  <a:pt x="178471" y="26284"/>
                </a:lnTo>
                <a:lnTo>
                  <a:pt x="178520" y="71760"/>
                </a:lnTo>
                <a:lnTo>
                  <a:pt x="178765" y="74541"/>
                </a:lnTo>
                <a:lnTo>
                  <a:pt x="179231" y="76766"/>
                </a:lnTo>
                <a:lnTo>
                  <a:pt x="179795" y="79965"/>
                </a:lnTo>
                <a:lnTo>
                  <a:pt x="190683" y="90395"/>
                </a:lnTo>
                <a:lnTo>
                  <a:pt x="194214" y="91925"/>
                </a:lnTo>
                <a:lnTo>
                  <a:pt x="197892" y="92620"/>
                </a:lnTo>
                <a:lnTo>
                  <a:pt x="211134" y="92620"/>
                </a:lnTo>
                <a:lnTo>
                  <a:pt x="218491" y="89005"/>
                </a:lnTo>
                <a:lnTo>
                  <a:pt x="222611" y="83164"/>
                </a:lnTo>
                <a:lnTo>
                  <a:pt x="200835" y="83164"/>
                </a:lnTo>
                <a:lnTo>
                  <a:pt x="197892" y="82329"/>
                </a:lnTo>
                <a:lnTo>
                  <a:pt x="190351" y="70786"/>
                </a:lnTo>
                <a:lnTo>
                  <a:pt x="190242" y="26284"/>
                </a:lnTo>
                <a:close/>
              </a:path>
              <a:path w="360679" h="92710">
                <a:moveTo>
                  <a:pt x="234234" y="81495"/>
                </a:moveTo>
                <a:lnTo>
                  <a:pt x="223788" y="81495"/>
                </a:lnTo>
                <a:lnTo>
                  <a:pt x="223788" y="91230"/>
                </a:lnTo>
                <a:lnTo>
                  <a:pt x="234234" y="91230"/>
                </a:lnTo>
                <a:lnTo>
                  <a:pt x="234234" y="81495"/>
                </a:lnTo>
                <a:close/>
              </a:path>
              <a:path w="360679" h="92710">
                <a:moveTo>
                  <a:pt x="234234" y="26284"/>
                </a:moveTo>
                <a:lnTo>
                  <a:pt x="222611" y="26284"/>
                </a:lnTo>
                <a:lnTo>
                  <a:pt x="222611" y="66614"/>
                </a:lnTo>
                <a:lnTo>
                  <a:pt x="222022" y="70786"/>
                </a:lnTo>
                <a:lnTo>
                  <a:pt x="219374" y="76627"/>
                </a:lnTo>
                <a:lnTo>
                  <a:pt x="217167" y="78992"/>
                </a:lnTo>
                <a:lnTo>
                  <a:pt x="210987" y="82329"/>
                </a:lnTo>
                <a:lnTo>
                  <a:pt x="207750" y="83164"/>
                </a:lnTo>
                <a:lnTo>
                  <a:pt x="222611" y="83164"/>
                </a:lnTo>
                <a:lnTo>
                  <a:pt x="223788" y="81495"/>
                </a:lnTo>
                <a:lnTo>
                  <a:pt x="234234" y="81495"/>
                </a:lnTo>
                <a:lnTo>
                  <a:pt x="234234" y="26284"/>
                </a:lnTo>
                <a:close/>
              </a:path>
              <a:path w="360679" h="92710">
                <a:moveTo>
                  <a:pt x="266456" y="26284"/>
                </a:moveTo>
                <a:lnTo>
                  <a:pt x="256010" y="26284"/>
                </a:lnTo>
                <a:lnTo>
                  <a:pt x="256010" y="91230"/>
                </a:lnTo>
                <a:lnTo>
                  <a:pt x="267633" y="91230"/>
                </a:lnTo>
                <a:lnTo>
                  <a:pt x="267719" y="47144"/>
                </a:lnTo>
                <a:lnTo>
                  <a:pt x="269399" y="41721"/>
                </a:lnTo>
                <a:lnTo>
                  <a:pt x="273077" y="38800"/>
                </a:lnTo>
                <a:lnTo>
                  <a:pt x="276608" y="35741"/>
                </a:lnTo>
                <a:lnTo>
                  <a:pt x="277491" y="35462"/>
                </a:lnTo>
                <a:lnTo>
                  <a:pt x="266456" y="35462"/>
                </a:lnTo>
                <a:lnTo>
                  <a:pt x="266456" y="26284"/>
                </a:lnTo>
                <a:close/>
              </a:path>
              <a:path w="360679" h="92710">
                <a:moveTo>
                  <a:pt x="309088" y="34350"/>
                </a:moveTo>
                <a:lnTo>
                  <a:pt x="288967" y="34350"/>
                </a:lnTo>
                <a:lnTo>
                  <a:pt x="291763" y="34906"/>
                </a:lnTo>
                <a:lnTo>
                  <a:pt x="293970" y="36297"/>
                </a:lnTo>
                <a:lnTo>
                  <a:pt x="300149" y="47144"/>
                </a:lnTo>
                <a:lnTo>
                  <a:pt x="300149" y="91230"/>
                </a:lnTo>
                <a:lnTo>
                  <a:pt x="311773" y="91230"/>
                </a:lnTo>
                <a:lnTo>
                  <a:pt x="311677" y="43807"/>
                </a:lnTo>
                <a:lnTo>
                  <a:pt x="311626" y="42555"/>
                </a:lnTo>
                <a:lnTo>
                  <a:pt x="311184" y="40469"/>
                </a:lnTo>
                <a:lnTo>
                  <a:pt x="310596" y="37409"/>
                </a:lnTo>
                <a:lnTo>
                  <a:pt x="309419" y="34767"/>
                </a:lnTo>
                <a:lnTo>
                  <a:pt x="309088" y="34350"/>
                </a:lnTo>
                <a:close/>
              </a:path>
              <a:path w="360679" h="92710">
                <a:moveTo>
                  <a:pt x="292498" y="24893"/>
                </a:moveTo>
                <a:lnTo>
                  <a:pt x="278815" y="24893"/>
                </a:lnTo>
                <a:lnTo>
                  <a:pt x="271459" y="28370"/>
                </a:lnTo>
                <a:lnTo>
                  <a:pt x="266456" y="35462"/>
                </a:lnTo>
                <a:lnTo>
                  <a:pt x="277491" y="35462"/>
                </a:lnTo>
                <a:lnTo>
                  <a:pt x="281022" y="34350"/>
                </a:lnTo>
                <a:lnTo>
                  <a:pt x="309088" y="34350"/>
                </a:lnTo>
                <a:lnTo>
                  <a:pt x="307653" y="32542"/>
                </a:lnTo>
                <a:lnTo>
                  <a:pt x="305888" y="30178"/>
                </a:lnTo>
                <a:lnTo>
                  <a:pt x="303239" y="28370"/>
                </a:lnTo>
                <a:lnTo>
                  <a:pt x="299708" y="26979"/>
                </a:lnTo>
                <a:lnTo>
                  <a:pt x="296324" y="25588"/>
                </a:lnTo>
                <a:lnTo>
                  <a:pt x="292498" y="24893"/>
                </a:lnTo>
                <a:close/>
              </a:path>
              <a:path w="360679" h="92710">
                <a:moveTo>
                  <a:pt x="346937" y="34767"/>
                </a:moveTo>
                <a:lnTo>
                  <a:pt x="335314" y="34767"/>
                </a:lnTo>
                <a:lnTo>
                  <a:pt x="335314" y="78713"/>
                </a:lnTo>
                <a:lnTo>
                  <a:pt x="341788" y="90117"/>
                </a:lnTo>
                <a:lnTo>
                  <a:pt x="343995" y="91369"/>
                </a:lnTo>
                <a:lnTo>
                  <a:pt x="347379" y="91925"/>
                </a:lnTo>
                <a:lnTo>
                  <a:pt x="354147" y="91925"/>
                </a:lnTo>
                <a:lnTo>
                  <a:pt x="357090" y="91647"/>
                </a:lnTo>
                <a:lnTo>
                  <a:pt x="360326" y="90952"/>
                </a:lnTo>
                <a:lnTo>
                  <a:pt x="358778" y="81773"/>
                </a:lnTo>
                <a:lnTo>
                  <a:pt x="351793" y="81773"/>
                </a:lnTo>
                <a:lnTo>
                  <a:pt x="350469" y="81495"/>
                </a:lnTo>
                <a:lnTo>
                  <a:pt x="349586" y="80939"/>
                </a:lnTo>
                <a:lnTo>
                  <a:pt x="348556" y="80382"/>
                </a:lnTo>
                <a:lnTo>
                  <a:pt x="347967" y="79687"/>
                </a:lnTo>
                <a:lnTo>
                  <a:pt x="347526" y="78713"/>
                </a:lnTo>
                <a:lnTo>
                  <a:pt x="347085" y="77879"/>
                </a:lnTo>
                <a:lnTo>
                  <a:pt x="346937" y="75932"/>
                </a:lnTo>
                <a:lnTo>
                  <a:pt x="346937" y="34767"/>
                </a:lnTo>
                <a:close/>
              </a:path>
              <a:path w="360679" h="92710">
                <a:moveTo>
                  <a:pt x="358708" y="81356"/>
                </a:moveTo>
                <a:lnTo>
                  <a:pt x="356648" y="81634"/>
                </a:lnTo>
                <a:lnTo>
                  <a:pt x="354883" y="81773"/>
                </a:lnTo>
                <a:lnTo>
                  <a:pt x="358778" y="81773"/>
                </a:lnTo>
                <a:lnTo>
                  <a:pt x="358708" y="81356"/>
                </a:lnTo>
                <a:close/>
              </a:path>
              <a:path w="360679" h="92710">
                <a:moveTo>
                  <a:pt x="358708" y="26284"/>
                </a:moveTo>
                <a:lnTo>
                  <a:pt x="326927" y="26284"/>
                </a:lnTo>
                <a:lnTo>
                  <a:pt x="326927" y="34767"/>
                </a:lnTo>
                <a:lnTo>
                  <a:pt x="358708" y="34767"/>
                </a:lnTo>
                <a:lnTo>
                  <a:pt x="358708" y="26284"/>
                </a:lnTo>
                <a:close/>
              </a:path>
              <a:path w="360679" h="92710">
                <a:moveTo>
                  <a:pt x="346937" y="3615"/>
                </a:moveTo>
                <a:lnTo>
                  <a:pt x="335314" y="10152"/>
                </a:lnTo>
                <a:lnTo>
                  <a:pt x="335314" y="26284"/>
                </a:lnTo>
                <a:lnTo>
                  <a:pt x="346937" y="26284"/>
                </a:lnTo>
                <a:lnTo>
                  <a:pt x="346937" y="3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5816" y="3680743"/>
            <a:ext cx="941205" cy="1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3020" y="3903255"/>
            <a:ext cx="906481" cy="1175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3020" y="4125768"/>
            <a:ext cx="1245033" cy="117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3020" y="4348281"/>
            <a:ext cx="575310" cy="94615"/>
          </a:xfrm>
          <a:custGeom>
            <a:avLst/>
            <a:gdLst/>
            <a:ahLst/>
            <a:cxnLst/>
            <a:rect l="l" t="t" r="r" b="b"/>
            <a:pathLst>
              <a:path w="575310" h="94614">
                <a:moveTo>
                  <a:pt x="81658" y="0"/>
                </a:moveTo>
                <a:lnTo>
                  <a:pt x="72094" y="0"/>
                </a:lnTo>
                <a:lnTo>
                  <a:pt x="20157" y="94428"/>
                </a:lnTo>
                <a:lnTo>
                  <a:pt x="29867" y="94428"/>
                </a:lnTo>
                <a:lnTo>
                  <a:pt x="81658" y="0"/>
                </a:lnTo>
                <a:close/>
              </a:path>
              <a:path w="575310" h="94614">
                <a:moveTo>
                  <a:pt x="87249" y="47144"/>
                </a:moveTo>
                <a:lnTo>
                  <a:pt x="74743" y="47144"/>
                </a:lnTo>
                <a:lnTo>
                  <a:pt x="69740" y="49370"/>
                </a:lnTo>
                <a:lnTo>
                  <a:pt x="62972" y="58270"/>
                </a:lnTo>
                <a:lnTo>
                  <a:pt x="61207" y="63694"/>
                </a:lnTo>
                <a:lnTo>
                  <a:pt x="61250" y="78435"/>
                </a:lnTo>
                <a:lnTo>
                  <a:pt x="63119" y="84415"/>
                </a:lnTo>
                <a:lnTo>
                  <a:pt x="67092" y="88448"/>
                </a:lnTo>
                <a:lnTo>
                  <a:pt x="70917" y="92481"/>
                </a:lnTo>
                <a:lnTo>
                  <a:pt x="75625" y="94428"/>
                </a:lnTo>
                <a:lnTo>
                  <a:pt x="87102" y="94428"/>
                </a:lnTo>
                <a:lnTo>
                  <a:pt x="92104" y="92342"/>
                </a:lnTo>
                <a:lnTo>
                  <a:pt x="96077" y="88309"/>
                </a:lnTo>
                <a:lnTo>
                  <a:pt x="97396" y="86919"/>
                </a:lnTo>
                <a:lnTo>
                  <a:pt x="78715" y="86919"/>
                </a:lnTo>
                <a:lnTo>
                  <a:pt x="76361" y="85667"/>
                </a:lnTo>
                <a:lnTo>
                  <a:pt x="74301" y="83303"/>
                </a:lnTo>
                <a:lnTo>
                  <a:pt x="72389" y="80939"/>
                </a:lnTo>
                <a:lnTo>
                  <a:pt x="71506" y="76906"/>
                </a:lnTo>
                <a:lnTo>
                  <a:pt x="71591" y="64528"/>
                </a:lnTo>
                <a:lnTo>
                  <a:pt x="72389" y="60634"/>
                </a:lnTo>
                <a:lnTo>
                  <a:pt x="76214" y="55906"/>
                </a:lnTo>
                <a:lnTo>
                  <a:pt x="78568" y="54654"/>
                </a:lnTo>
                <a:lnTo>
                  <a:pt x="97638" y="54654"/>
                </a:lnTo>
                <a:lnTo>
                  <a:pt x="96077" y="53124"/>
                </a:lnTo>
                <a:lnTo>
                  <a:pt x="92251" y="49091"/>
                </a:lnTo>
                <a:lnTo>
                  <a:pt x="87249" y="47144"/>
                </a:lnTo>
                <a:close/>
              </a:path>
              <a:path w="575310" h="94614">
                <a:moveTo>
                  <a:pt x="97638" y="54654"/>
                </a:moveTo>
                <a:lnTo>
                  <a:pt x="84453" y="54654"/>
                </a:lnTo>
                <a:lnTo>
                  <a:pt x="86955" y="55767"/>
                </a:lnTo>
                <a:lnTo>
                  <a:pt x="90780" y="60495"/>
                </a:lnTo>
                <a:lnTo>
                  <a:pt x="91810" y="64528"/>
                </a:lnTo>
                <a:lnTo>
                  <a:pt x="91744" y="76906"/>
                </a:lnTo>
                <a:lnTo>
                  <a:pt x="90780" y="80939"/>
                </a:lnTo>
                <a:lnTo>
                  <a:pt x="86955" y="85667"/>
                </a:lnTo>
                <a:lnTo>
                  <a:pt x="84453" y="86919"/>
                </a:lnTo>
                <a:lnTo>
                  <a:pt x="97396" y="86919"/>
                </a:lnTo>
                <a:lnTo>
                  <a:pt x="99902" y="84276"/>
                </a:lnTo>
                <a:lnTo>
                  <a:pt x="101962" y="78435"/>
                </a:lnTo>
                <a:lnTo>
                  <a:pt x="101962" y="62998"/>
                </a:lnTo>
                <a:lnTo>
                  <a:pt x="100049" y="57018"/>
                </a:lnTo>
                <a:lnTo>
                  <a:pt x="97638" y="54654"/>
                </a:lnTo>
                <a:close/>
              </a:path>
              <a:path w="575310" h="94614">
                <a:moveTo>
                  <a:pt x="25895" y="0"/>
                </a:moveTo>
                <a:lnTo>
                  <a:pt x="13389" y="0"/>
                </a:lnTo>
                <a:lnTo>
                  <a:pt x="8533" y="2225"/>
                </a:lnTo>
                <a:lnTo>
                  <a:pt x="5149" y="6814"/>
                </a:lnTo>
                <a:lnTo>
                  <a:pt x="1765" y="11264"/>
                </a:lnTo>
                <a:lnTo>
                  <a:pt x="0" y="16688"/>
                </a:lnTo>
                <a:lnTo>
                  <a:pt x="43" y="31290"/>
                </a:lnTo>
                <a:lnTo>
                  <a:pt x="1912" y="37270"/>
                </a:lnTo>
                <a:lnTo>
                  <a:pt x="9563" y="45337"/>
                </a:lnTo>
                <a:lnTo>
                  <a:pt x="14271" y="47283"/>
                </a:lnTo>
                <a:lnTo>
                  <a:pt x="25748" y="47283"/>
                </a:lnTo>
                <a:lnTo>
                  <a:pt x="30603" y="45337"/>
                </a:lnTo>
                <a:lnTo>
                  <a:pt x="34576" y="41164"/>
                </a:lnTo>
                <a:lnTo>
                  <a:pt x="35945" y="39774"/>
                </a:lnTo>
                <a:lnTo>
                  <a:pt x="17361" y="39774"/>
                </a:lnTo>
                <a:lnTo>
                  <a:pt x="15007" y="38661"/>
                </a:lnTo>
                <a:lnTo>
                  <a:pt x="11182" y="33933"/>
                </a:lnTo>
                <a:lnTo>
                  <a:pt x="10299" y="29900"/>
                </a:lnTo>
                <a:lnTo>
                  <a:pt x="10382" y="17522"/>
                </a:lnTo>
                <a:lnTo>
                  <a:pt x="11182" y="13489"/>
                </a:lnTo>
                <a:lnTo>
                  <a:pt x="15007" y="8761"/>
                </a:lnTo>
                <a:lnTo>
                  <a:pt x="17361" y="7509"/>
                </a:lnTo>
                <a:lnTo>
                  <a:pt x="36042" y="7509"/>
                </a:lnTo>
                <a:lnTo>
                  <a:pt x="34723" y="6119"/>
                </a:lnTo>
                <a:lnTo>
                  <a:pt x="30750" y="2086"/>
                </a:lnTo>
                <a:lnTo>
                  <a:pt x="25895" y="0"/>
                </a:lnTo>
                <a:close/>
              </a:path>
              <a:path w="575310" h="94614">
                <a:moveTo>
                  <a:pt x="36042" y="7509"/>
                </a:moveTo>
                <a:lnTo>
                  <a:pt x="23099" y="7509"/>
                </a:lnTo>
                <a:lnTo>
                  <a:pt x="25453" y="8761"/>
                </a:lnTo>
                <a:lnTo>
                  <a:pt x="29426" y="13350"/>
                </a:lnTo>
                <a:lnTo>
                  <a:pt x="30456" y="17522"/>
                </a:lnTo>
                <a:lnTo>
                  <a:pt x="30387" y="29900"/>
                </a:lnTo>
                <a:lnTo>
                  <a:pt x="29426" y="33794"/>
                </a:lnTo>
                <a:lnTo>
                  <a:pt x="27513" y="36297"/>
                </a:lnTo>
                <a:lnTo>
                  <a:pt x="25601" y="38661"/>
                </a:lnTo>
                <a:lnTo>
                  <a:pt x="23246" y="39774"/>
                </a:lnTo>
                <a:lnTo>
                  <a:pt x="35945" y="39774"/>
                </a:lnTo>
                <a:lnTo>
                  <a:pt x="38548" y="37131"/>
                </a:lnTo>
                <a:lnTo>
                  <a:pt x="40608" y="31290"/>
                </a:lnTo>
                <a:lnTo>
                  <a:pt x="40608" y="15993"/>
                </a:lnTo>
                <a:lnTo>
                  <a:pt x="38548" y="10152"/>
                </a:lnTo>
                <a:lnTo>
                  <a:pt x="36042" y="7509"/>
                </a:lnTo>
                <a:close/>
              </a:path>
              <a:path w="575310" h="94614">
                <a:moveTo>
                  <a:pt x="192743" y="24893"/>
                </a:moveTo>
                <a:lnTo>
                  <a:pt x="174793" y="24893"/>
                </a:lnTo>
                <a:lnTo>
                  <a:pt x="167583" y="27257"/>
                </a:lnTo>
                <a:lnTo>
                  <a:pt x="151251" y="58687"/>
                </a:lnTo>
                <a:lnTo>
                  <a:pt x="151803" y="66453"/>
                </a:lnTo>
                <a:lnTo>
                  <a:pt x="173763" y="92620"/>
                </a:lnTo>
                <a:lnTo>
                  <a:pt x="189359" y="92620"/>
                </a:lnTo>
                <a:lnTo>
                  <a:pt x="194803" y="91369"/>
                </a:lnTo>
                <a:lnTo>
                  <a:pt x="199952" y="88587"/>
                </a:lnTo>
                <a:lnTo>
                  <a:pt x="205102" y="85945"/>
                </a:lnTo>
                <a:lnTo>
                  <a:pt x="207652" y="83442"/>
                </a:lnTo>
                <a:lnTo>
                  <a:pt x="177588" y="83442"/>
                </a:lnTo>
                <a:lnTo>
                  <a:pt x="172733" y="81495"/>
                </a:lnTo>
                <a:lnTo>
                  <a:pt x="165082" y="73151"/>
                </a:lnTo>
                <a:lnTo>
                  <a:pt x="163169" y="67032"/>
                </a:lnTo>
                <a:lnTo>
                  <a:pt x="163185" y="50291"/>
                </a:lnTo>
                <a:lnTo>
                  <a:pt x="165082" y="44085"/>
                </a:lnTo>
                <a:lnTo>
                  <a:pt x="172733" y="36019"/>
                </a:lnTo>
                <a:lnTo>
                  <a:pt x="177588" y="33933"/>
                </a:lnTo>
                <a:lnTo>
                  <a:pt x="206916" y="33933"/>
                </a:lnTo>
                <a:lnTo>
                  <a:pt x="206573" y="33516"/>
                </a:lnTo>
                <a:lnTo>
                  <a:pt x="200541" y="27675"/>
                </a:lnTo>
                <a:lnTo>
                  <a:pt x="192743" y="24893"/>
                </a:lnTo>
                <a:close/>
              </a:path>
              <a:path w="575310" h="94614">
                <a:moveTo>
                  <a:pt x="206916" y="33933"/>
                </a:moveTo>
                <a:lnTo>
                  <a:pt x="189064" y="33933"/>
                </a:lnTo>
                <a:lnTo>
                  <a:pt x="193920" y="36019"/>
                </a:lnTo>
                <a:lnTo>
                  <a:pt x="197745" y="40191"/>
                </a:lnTo>
                <a:lnTo>
                  <a:pt x="201571" y="44224"/>
                </a:lnTo>
                <a:lnTo>
                  <a:pt x="203467" y="50291"/>
                </a:lnTo>
                <a:lnTo>
                  <a:pt x="203441" y="67032"/>
                </a:lnTo>
                <a:lnTo>
                  <a:pt x="201571" y="73151"/>
                </a:lnTo>
                <a:lnTo>
                  <a:pt x="197892" y="77323"/>
                </a:lnTo>
                <a:lnTo>
                  <a:pt x="194067" y="81495"/>
                </a:lnTo>
                <a:lnTo>
                  <a:pt x="189212" y="83442"/>
                </a:lnTo>
                <a:lnTo>
                  <a:pt x="207652" y="83442"/>
                </a:lnTo>
                <a:lnTo>
                  <a:pt x="208927" y="82190"/>
                </a:lnTo>
                <a:lnTo>
                  <a:pt x="214224" y="72733"/>
                </a:lnTo>
                <a:lnTo>
                  <a:pt x="215470" y="66453"/>
                </a:lnTo>
                <a:lnTo>
                  <a:pt x="215548" y="57714"/>
                </a:lnTo>
                <a:lnTo>
                  <a:pt x="214994" y="50413"/>
                </a:lnTo>
                <a:lnTo>
                  <a:pt x="213323" y="43946"/>
                </a:lnTo>
                <a:lnTo>
                  <a:pt x="210521" y="38313"/>
                </a:lnTo>
                <a:lnTo>
                  <a:pt x="206916" y="33933"/>
                </a:lnTo>
                <a:close/>
              </a:path>
              <a:path w="575310" h="94614">
                <a:moveTo>
                  <a:pt x="247182" y="34767"/>
                </a:moveTo>
                <a:lnTo>
                  <a:pt x="235558" y="34767"/>
                </a:lnTo>
                <a:lnTo>
                  <a:pt x="235558" y="91230"/>
                </a:lnTo>
                <a:lnTo>
                  <a:pt x="247182" y="91230"/>
                </a:lnTo>
                <a:lnTo>
                  <a:pt x="247182" y="34767"/>
                </a:lnTo>
                <a:close/>
              </a:path>
              <a:path w="575310" h="94614">
                <a:moveTo>
                  <a:pt x="260571" y="26284"/>
                </a:moveTo>
                <a:lnTo>
                  <a:pt x="225259" y="26284"/>
                </a:lnTo>
                <a:lnTo>
                  <a:pt x="225259" y="34767"/>
                </a:lnTo>
                <a:lnTo>
                  <a:pt x="260571" y="34767"/>
                </a:lnTo>
                <a:lnTo>
                  <a:pt x="260571" y="26284"/>
                </a:lnTo>
                <a:close/>
              </a:path>
              <a:path w="575310" h="94614">
                <a:moveTo>
                  <a:pt x="257922" y="0"/>
                </a:moveTo>
                <a:lnTo>
                  <a:pt x="249536" y="0"/>
                </a:lnTo>
                <a:lnTo>
                  <a:pt x="245563" y="973"/>
                </a:lnTo>
                <a:lnTo>
                  <a:pt x="235558" y="15019"/>
                </a:lnTo>
                <a:lnTo>
                  <a:pt x="235558" y="26284"/>
                </a:lnTo>
                <a:lnTo>
                  <a:pt x="247182" y="26284"/>
                </a:lnTo>
                <a:lnTo>
                  <a:pt x="247182" y="16410"/>
                </a:lnTo>
                <a:lnTo>
                  <a:pt x="247917" y="13767"/>
                </a:lnTo>
                <a:lnTo>
                  <a:pt x="249242" y="12238"/>
                </a:lnTo>
                <a:lnTo>
                  <a:pt x="250713" y="10847"/>
                </a:lnTo>
                <a:lnTo>
                  <a:pt x="253214" y="10152"/>
                </a:lnTo>
                <a:lnTo>
                  <a:pt x="263764" y="10152"/>
                </a:lnTo>
                <a:lnTo>
                  <a:pt x="265426" y="1251"/>
                </a:lnTo>
                <a:lnTo>
                  <a:pt x="261454" y="417"/>
                </a:lnTo>
                <a:lnTo>
                  <a:pt x="257922" y="0"/>
                </a:lnTo>
                <a:close/>
              </a:path>
              <a:path w="575310" h="94614">
                <a:moveTo>
                  <a:pt x="263764" y="10152"/>
                </a:moveTo>
                <a:lnTo>
                  <a:pt x="258952" y="10152"/>
                </a:lnTo>
                <a:lnTo>
                  <a:pt x="261306" y="10291"/>
                </a:lnTo>
                <a:lnTo>
                  <a:pt x="263661" y="10708"/>
                </a:lnTo>
                <a:lnTo>
                  <a:pt x="263764" y="10152"/>
                </a:lnTo>
                <a:close/>
              </a:path>
              <a:path w="575310" h="94614">
                <a:moveTo>
                  <a:pt x="337080" y="12099"/>
                </a:moveTo>
                <a:lnTo>
                  <a:pt x="324573" y="12099"/>
                </a:lnTo>
                <a:lnTo>
                  <a:pt x="324573" y="91230"/>
                </a:lnTo>
                <a:lnTo>
                  <a:pt x="337080" y="91230"/>
                </a:lnTo>
                <a:lnTo>
                  <a:pt x="337080" y="12099"/>
                </a:lnTo>
                <a:close/>
              </a:path>
              <a:path w="575310" h="94614">
                <a:moveTo>
                  <a:pt x="368566" y="1529"/>
                </a:moveTo>
                <a:lnTo>
                  <a:pt x="293381" y="1529"/>
                </a:lnTo>
                <a:lnTo>
                  <a:pt x="293381" y="12099"/>
                </a:lnTo>
                <a:lnTo>
                  <a:pt x="368566" y="12099"/>
                </a:lnTo>
                <a:lnTo>
                  <a:pt x="368566" y="1529"/>
                </a:lnTo>
                <a:close/>
              </a:path>
              <a:path w="575310" h="94614">
                <a:moveTo>
                  <a:pt x="413441" y="24893"/>
                </a:moveTo>
                <a:lnTo>
                  <a:pt x="395491" y="24893"/>
                </a:lnTo>
                <a:lnTo>
                  <a:pt x="388282" y="27257"/>
                </a:lnTo>
                <a:lnTo>
                  <a:pt x="371950" y="58687"/>
                </a:lnTo>
                <a:lnTo>
                  <a:pt x="372502" y="66453"/>
                </a:lnTo>
                <a:lnTo>
                  <a:pt x="394461" y="92620"/>
                </a:lnTo>
                <a:lnTo>
                  <a:pt x="410057" y="92620"/>
                </a:lnTo>
                <a:lnTo>
                  <a:pt x="415501" y="91369"/>
                </a:lnTo>
                <a:lnTo>
                  <a:pt x="420651" y="88587"/>
                </a:lnTo>
                <a:lnTo>
                  <a:pt x="425800" y="85945"/>
                </a:lnTo>
                <a:lnTo>
                  <a:pt x="428351" y="83442"/>
                </a:lnTo>
                <a:lnTo>
                  <a:pt x="398287" y="83442"/>
                </a:lnTo>
                <a:lnTo>
                  <a:pt x="393431" y="81495"/>
                </a:lnTo>
                <a:lnTo>
                  <a:pt x="385780" y="73151"/>
                </a:lnTo>
                <a:lnTo>
                  <a:pt x="383868" y="67032"/>
                </a:lnTo>
                <a:lnTo>
                  <a:pt x="383884" y="50291"/>
                </a:lnTo>
                <a:lnTo>
                  <a:pt x="385780" y="44085"/>
                </a:lnTo>
                <a:lnTo>
                  <a:pt x="393431" y="36019"/>
                </a:lnTo>
                <a:lnTo>
                  <a:pt x="398287" y="33933"/>
                </a:lnTo>
                <a:lnTo>
                  <a:pt x="427615" y="33933"/>
                </a:lnTo>
                <a:lnTo>
                  <a:pt x="427272" y="33516"/>
                </a:lnTo>
                <a:lnTo>
                  <a:pt x="421239" y="27675"/>
                </a:lnTo>
                <a:lnTo>
                  <a:pt x="413441" y="24893"/>
                </a:lnTo>
                <a:close/>
              </a:path>
              <a:path w="575310" h="94614">
                <a:moveTo>
                  <a:pt x="427615" y="33933"/>
                </a:moveTo>
                <a:lnTo>
                  <a:pt x="409763" y="33933"/>
                </a:lnTo>
                <a:lnTo>
                  <a:pt x="414618" y="36019"/>
                </a:lnTo>
                <a:lnTo>
                  <a:pt x="418444" y="40191"/>
                </a:lnTo>
                <a:lnTo>
                  <a:pt x="422269" y="44224"/>
                </a:lnTo>
                <a:lnTo>
                  <a:pt x="424166" y="50291"/>
                </a:lnTo>
                <a:lnTo>
                  <a:pt x="424139" y="67032"/>
                </a:lnTo>
                <a:lnTo>
                  <a:pt x="422269" y="73151"/>
                </a:lnTo>
                <a:lnTo>
                  <a:pt x="418591" y="77323"/>
                </a:lnTo>
                <a:lnTo>
                  <a:pt x="414765" y="81495"/>
                </a:lnTo>
                <a:lnTo>
                  <a:pt x="409910" y="83442"/>
                </a:lnTo>
                <a:lnTo>
                  <a:pt x="428351" y="83442"/>
                </a:lnTo>
                <a:lnTo>
                  <a:pt x="429626" y="82190"/>
                </a:lnTo>
                <a:lnTo>
                  <a:pt x="434923" y="72733"/>
                </a:lnTo>
                <a:lnTo>
                  <a:pt x="436168" y="66453"/>
                </a:lnTo>
                <a:lnTo>
                  <a:pt x="436247" y="57714"/>
                </a:lnTo>
                <a:lnTo>
                  <a:pt x="435693" y="50413"/>
                </a:lnTo>
                <a:lnTo>
                  <a:pt x="434021" y="43946"/>
                </a:lnTo>
                <a:lnTo>
                  <a:pt x="431219" y="38313"/>
                </a:lnTo>
                <a:lnTo>
                  <a:pt x="427615" y="33933"/>
                </a:lnTo>
                <a:close/>
              </a:path>
              <a:path w="575310" h="94614">
                <a:moveTo>
                  <a:pt x="467144" y="34767"/>
                </a:moveTo>
                <a:lnTo>
                  <a:pt x="455521" y="34767"/>
                </a:lnTo>
                <a:lnTo>
                  <a:pt x="455521" y="78713"/>
                </a:lnTo>
                <a:lnTo>
                  <a:pt x="461995" y="90117"/>
                </a:lnTo>
                <a:lnTo>
                  <a:pt x="464202" y="91369"/>
                </a:lnTo>
                <a:lnTo>
                  <a:pt x="467586" y="91925"/>
                </a:lnTo>
                <a:lnTo>
                  <a:pt x="474354" y="91925"/>
                </a:lnTo>
                <a:lnTo>
                  <a:pt x="477297" y="91647"/>
                </a:lnTo>
                <a:lnTo>
                  <a:pt x="480534" y="90952"/>
                </a:lnTo>
                <a:lnTo>
                  <a:pt x="478985" y="81773"/>
                </a:lnTo>
                <a:lnTo>
                  <a:pt x="472000" y="81773"/>
                </a:lnTo>
                <a:lnTo>
                  <a:pt x="470676" y="81495"/>
                </a:lnTo>
                <a:lnTo>
                  <a:pt x="469793" y="80939"/>
                </a:lnTo>
                <a:lnTo>
                  <a:pt x="468763" y="80382"/>
                </a:lnTo>
                <a:lnTo>
                  <a:pt x="468174" y="79687"/>
                </a:lnTo>
                <a:lnTo>
                  <a:pt x="467733" y="78713"/>
                </a:lnTo>
                <a:lnTo>
                  <a:pt x="467292" y="77879"/>
                </a:lnTo>
                <a:lnTo>
                  <a:pt x="467144" y="75932"/>
                </a:lnTo>
                <a:lnTo>
                  <a:pt x="467144" y="34767"/>
                </a:lnTo>
                <a:close/>
              </a:path>
              <a:path w="575310" h="94614">
                <a:moveTo>
                  <a:pt x="478915" y="81356"/>
                </a:moveTo>
                <a:lnTo>
                  <a:pt x="476855" y="81634"/>
                </a:lnTo>
                <a:lnTo>
                  <a:pt x="475090" y="81773"/>
                </a:lnTo>
                <a:lnTo>
                  <a:pt x="478985" y="81773"/>
                </a:lnTo>
                <a:lnTo>
                  <a:pt x="478915" y="81356"/>
                </a:lnTo>
                <a:close/>
              </a:path>
              <a:path w="575310" h="94614">
                <a:moveTo>
                  <a:pt x="478915" y="26284"/>
                </a:moveTo>
                <a:lnTo>
                  <a:pt x="447134" y="26284"/>
                </a:lnTo>
                <a:lnTo>
                  <a:pt x="447134" y="34767"/>
                </a:lnTo>
                <a:lnTo>
                  <a:pt x="478915" y="34767"/>
                </a:lnTo>
                <a:lnTo>
                  <a:pt x="478915" y="26284"/>
                </a:lnTo>
                <a:close/>
              </a:path>
              <a:path w="575310" h="94614">
                <a:moveTo>
                  <a:pt x="467144" y="3615"/>
                </a:moveTo>
                <a:lnTo>
                  <a:pt x="455521" y="10152"/>
                </a:lnTo>
                <a:lnTo>
                  <a:pt x="455521" y="26284"/>
                </a:lnTo>
                <a:lnTo>
                  <a:pt x="467144" y="26284"/>
                </a:lnTo>
                <a:lnTo>
                  <a:pt x="467144" y="3615"/>
                </a:lnTo>
                <a:close/>
              </a:path>
              <a:path w="575310" h="94614">
                <a:moveTo>
                  <a:pt x="539828" y="33933"/>
                </a:moveTo>
                <a:lnTo>
                  <a:pt x="519671" y="33933"/>
                </a:lnTo>
                <a:lnTo>
                  <a:pt x="524085" y="35184"/>
                </a:lnTo>
                <a:lnTo>
                  <a:pt x="527174" y="37549"/>
                </a:lnTo>
                <a:lnTo>
                  <a:pt x="529381" y="39356"/>
                </a:lnTo>
                <a:lnTo>
                  <a:pt x="530411" y="42555"/>
                </a:lnTo>
                <a:lnTo>
                  <a:pt x="530411" y="49926"/>
                </a:lnTo>
                <a:lnTo>
                  <a:pt x="525997" y="51456"/>
                </a:lnTo>
                <a:lnTo>
                  <a:pt x="519082" y="52707"/>
                </a:lnTo>
                <a:lnTo>
                  <a:pt x="509666" y="53681"/>
                </a:lnTo>
                <a:lnTo>
                  <a:pt x="504957" y="54237"/>
                </a:lnTo>
                <a:lnTo>
                  <a:pt x="501573" y="54793"/>
                </a:lnTo>
                <a:lnTo>
                  <a:pt x="499366" y="55489"/>
                </a:lnTo>
                <a:lnTo>
                  <a:pt x="496277" y="56184"/>
                </a:lnTo>
                <a:lnTo>
                  <a:pt x="482593" y="70925"/>
                </a:lnTo>
                <a:lnTo>
                  <a:pt x="482593" y="79548"/>
                </a:lnTo>
                <a:lnTo>
                  <a:pt x="484653" y="83998"/>
                </a:lnTo>
                <a:lnTo>
                  <a:pt x="488626" y="87475"/>
                </a:lnTo>
                <a:lnTo>
                  <a:pt x="492746" y="90952"/>
                </a:lnTo>
                <a:lnTo>
                  <a:pt x="498484" y="92620"/>
                </a:lnTo>
                <a:lnTo>
                  <a:pt x="510696" y="92620"/>
                </a:lnTo>
                <a:lnTo>
                  <a:pt x="514962" y="91925"/>
                </a:lnTo>
                <a:lnTo>
                  <a:pt x="522908" y="89144"/>
                </a:lnTo>
                <a:lnTo>
                  <a:pt x="527027" y="86640"/>
                </a:lnTo>
                <a:lnTo>
                  <a:pt x="530382" y="83998"/>
                </a:lnTo>
                <a:lnTo>
                  <a:pt x="504369" y="83998"/>
                </a:lnTo>
                <a:lnTo>
                  <a:pt x="500985" y="83025"/>
                </a:lnTo>
                <a:lnTo>
                  <a:pt x="496277" y="79131"/>
                </a:lnTo>
                <a:lnTo>
                  <a:pt x="495165" y="76766"/>
                </a:lnTo>
                <a:lnTo>
                  <a:pt x="495100" y="71760"/>
                </a:lnTo>
                <a:lnTo>
                  <a:pt x="495688" y="70091"/>
                </a:lnTo>
                <a:lnTo>
                  <a:pt x="511431" y="62859"/>
                </a:lnTo>
                <a:lnTo>
                  <a:pt x="519818" y="61608"/>
                </a:lnTo>
                <a:lnTo>
                  <a:pt x="526145" y="60217"/>
                </a:lnTo>
                <a:lnTo>
                  <a:pt x="530411" y="58548"/>
                </a:lnTo>
                <a:lnTo>
                  <a:pt x="542182" y="58548"/>
                </a:lnTo>
                <a:lnTo>
                  <a:pt x="542059" y="41582"/>
                </a:lnTo>
                <a:lnTo>
                  <a:pt x="542035" y="41025"/>
                </a:lnTo>
                <a:lnTo>
                  <a:pt x="541593" y="39217"/>
                </a:lnTo>
                <a:lnTo>
                  <a:pt x="541005" y="36158"/>
                </a:lnTo>
                <a:lnTo>
                  <a:pt x="539828" y="33933"/>
                </a:lnTo>
                <a:close/>
              </a:path>
              <a:path w="575310" h="94614">
                <a:moveTo>
                  <a:pt x="542894" y="83164"/>
                </a:moveTo>
                <a:lnTo>
                  <a:pt x="531441" y="83164"/>
                </a:lnTo>
                <a:lnTo>
                  <a:pt x="531736" y="86223"/>
                </a:lnTo>
                <a:lnTo>
                  <a:pt x="532618" y="88866"/>
                </a:lnTo>
                <a:lnTo>
                  <a:pt x="533648" y="91230"/>
                </a:lnTo>
                <a:lnTo>
                  <a:pt x="546007" y="91230"/>
                </a:lnTo>
                <a:lnTo>
                  <a:pt x="544389" y="88727"/>
                </a:lnTo>
                <a:lnTo>
                  <a:pt x="543506" y="86084"/>
                </a:lnTo>
                <a:lnTo>
                  <a:pt x="542894" y="83164"/>
                </a:lnTo>
                <a:close/>
              </a:path>
              <a:path w="575310" h="94614">
                <a:moveTo>
                  <a:pt x="542182" y="58548"/>
                </a:moveTo>
                <a:lnTo>
                  <a:pt x="530411" y="58548"/>
                </a:lnTo>
                <a:lnTo>
                  <a:pt x="530321" y="68005"/>
                </a:lnTo>
                <a:lnTo>
                  <a:pt x="529823" y="71065"/>
                </a:lnTo>
                <a:lnTo>
                  <a:pt x="528499" y="73568"/>
                </a:lnTo>
                <a:lnTo>
                  <a:pt x="526880" y="76766"/>
                </a:lnTo>
                <a:lnTo>
                  <a:pt x="524379" y="79409"/>
                </a:lnTo>
                <a:lnTo>
                  <a:pt x="517317" y="83025"/>
                </a:lnTo>
                <a:lnTo>
                  <a:pt x="513344" y="83998"/>
                </a:lnTo>
                <a:lnTo>
                  <a:pt x="530382" y="83998"/>
                </a:lnTo>
                <a:lnTo>
                  <a:pt x="531441" y="83164"/>
                </a:lnTo>
                <a:lnTo>
                  <a:pt x="542894" y="83164"/>
                </a:lnTo>
                <a:lnTo>
                  <a:pt x="542476" y="80660"/>
                </a:lnTo>
                <a:lnTo>
                  <a:pt x="542295" y="76627"/>
                </a:lnTo>
                <a:lnTo>
                  <a:pt x="542182" y="58548"/>
                </a:lnTo>
                <a:close/>
              </a:path>
              <a:path w="575310" h="94614">
                <a:moveTo>
                  <a:pt x="521436" y="24893"/>
                </a:moveTo>
                <a:lnTo>
                  <a:pt x="509666" y="24893"/>
                </a:lnTo>
                <a:lnTo>
                  <a:pt x="504516" y="25588"/>
                </a:lnTo>
                <a:lnTo>
                  <a:pt x="500102" y="27118"/>
                </a:lnTo>
                <a:lnTo>
                  <a:pt x="495541" y="28648"/>
                </a:lnTo>
                <a:lnTo>
                  <a:pt x="484506" y="44780"/>
                </a:lnTo>
                <a:lnTo>
                  <a:pt x="495982" y="46171"/>
                </a:lnTo>
                <a:lnTo>
                  <a:pt x="497159" y="41582"/>
                </a:lnTo>
                <a:lnTo>
                  <a:pt x="499219" y="38383"/>
                </a:lnTo>
                <a:lnTo>
                  <a:pt x="501868" y="36714"/>
                </a:lnTo>
                <a:lnTo>
                  <a:pt x="504369" y="34906"/>
                </a:lnTo>
                <a:lnTo>
                  <a:pt x="508489" y="33933"/>
                </a:lnTo>
                <a:lnTo>
                  <a:pt x="539828" y="33933"/>
                </a:lnTo>
                <a:lnTo>
                  <a:pt x="539681" y="33655"/>
                </a:lnTo>
                <a:lnTo>
                  <a:pt x="538062" y="31708"/>
                </a:lnTo>
                <a:lnTo>
                  <a:pt x="536297" y="29761"/>
                </a:lnTo>
                <a:lnTo>
                  <a:pt x="533648" y="28092"/>
                </a:lnTo>
                <a:lnTo>
                  <a:pt x="529970" y="26840"/>
                </a:lnTo>
                <a:lnTo>
                  <a:pt x="526292" y="25449"/>
                </a:lnTo>
                <a:lnTo>
                  <a:pt x="521436" y="24893"/>
                </a:lnTo>
                <a:close/>
              </a:path>
              <a:path w="575310" h="94614">
                <a:moveTo>
                  <a:pt x="575287" y="1529"/>
                </a:moveTo>
                <a:lnTo>
                  <a:pt x="563516" y="1529"/>
                </a:lnTo>
                <a:lnTo>
                  <a:pt x="563516" y="91230"/>
                </a:lnTo>
                <a:lnTo>
                  <a:pt x="575287" y="91230"/>
                </a:lnTo>
                <a:lnTo>
                  <a:pt x="575287" y="1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1843" y="4570794"/>
            <a:ext cx="360680" cy="92710"/>
          </a:xfrm>
          <a:custGeom>
            <a:avLst/>
            <a:gdLst/>
            <a:ahLst/>
            <a:cxnLst/>
            <a:rect l="l" t="t" r="r" b="b"/>
            <a:pathLst>
              <a:path w="360679" h="92710">
                <a:moveTo>
                  <a:pt x="54291" y="0"/>
                </a:moveTo>
                <a:lnTo>
                  <a:pt x="36488" y="0"/>
                </a:lnTo>
                <a:lnTo>
                  <a:pt x="28837" y="1807"/>
                </a:lnTo>
                <a:lnTo>
                  <a:pt x="0" y="36297"/>
                </a:lnTo>
                <a:lnTo>
                  <a:pt x="0" y="54237"/>
                </a:lnTo>
                <a:lnTo>
                  <a:pt x="1618" y="62303"/>
                </a:lnTo>
                <a:lnTo>
                  <a:pt x="5002" y="69674"/>
                </a:lnTo>
                <a:lnTo>
                  <a:pt x="8386" y="77184"/>
                </a:lnTo>
                <a:lnTo>
                  <a:pt x="44728" y="92620"/>
                </a:lnTo>
                <a:lnTo>
                  <a:pt x="51843" y="92149"/>
                </a:lnTo>
                <a:lnTo>
                  <a:pt x="58393" y="90726"/>
                </a:lnTo>
                <a:lnTo>
                  <a:pt x="64363" y="88338"/>
                </a:lnTo>
                <a:lnTo>
                  <a:pt x="69740" y="84972"/>
                </a:lnTo>
                <a:lnTo>
                  <a:pt x="72485" y="82468"/>
                </a:lnTo>
                <a:lnTo>
                  <a:pt x="37812" y="82468"/>
                </a:lnTo>
                <a:lnTo>
                  <a:pt x="32369" y="81078"/>
                </a:lnTo>
                <a:lnTo>
                  <a:pt x="12947" y="53264"/>
                </a:lnTo>
                <a:lnTo>
                  <a:pt x="12947" y="39774"/>
                </a:lnTo>
                <a:lnTo>
                  <a:pt x="13977" y="33933"/>
                </a:lnTo>
                <a:lnTo>
                  <a:pt x="16086" y="28231"/>
                </a:lnTo>
                <a:lnTo>
                  <a:pt x="17950" y="22946"/>
                </a:lnTo>
                <a:lnTo>
                  <a:pt x="21481" y="18496"/>
                </a:lnTo>
                <a:lnTo>
                  <a:pt x="31192" y="11820"/>
                </a:lnTo>
                <a:lnTo>
                  <a:pt x="37224" y="10152"/>
                </a:lnTo>
                <a:lnTo>
                  <a:pt x="73222" y="10152"/>
                </a:lnTo>
                <a:lnTo>
                  <a:pt x="62236" y="2364"/>
                </a:lnTo>
                <a:lnTo>
                  <a:pt x="54291" y="0"/>
                </a:lnTo>
                <a:close/>
              </a:path>
              <a:path w="360679" h="92710">
                <a:moveTo>
                  <a:pt x="71359" y="59661"/>
                </a:moveTo>
                <a:lnTo>
                  <a:pt x="69740" y="67310"/>
                </a:lnTo>
                <a:lnTo>
                  <a:pt x="66356" y="73012"/>
                </a:lnTo>
                <a:lnTo>
                  <a:pt x="61501" y="76766"/>
                </a:lnTo>
                <a:lnTo>
                  <a:pt x="56645" y="80660"/>
                </a:lnTo>
                <a:lnTo>
                  <a:pt x="50613" y="82468"/>
                </a:lnTo>
                <a:lnTo>
                  <a:pt x="72485" y="82468"/>
                </a:lnTo>
                <a:lnTo>
                  <a:pt x="74457" y="80660"/>
                </a:lnTo>
                <a:lnTo>
                  <a:pt x="78347" y="75584"/>
                </a:lnTo>
                <a:lnTo>
                  <a:pt x="81492" y="69639"/>
                </a:lnTo>
                <a:lnTo>
                  <a:pt x="83865" y="62859"/>
                </a:lnTo>
                <a:lnTo>
                  <a:pt x="71359" y="59661"/>
                </a:lnTo>
                <a:close/>
              </a:path>
              <a:path w="360679" h="92710">
                <a:moveTo>
                  <a:pt x="73222" y="10152"/>
                </a:moveTo>
                <a:lnTo>
                  <a:pt x="50760" y="10152"/>
                </a:lnTo>
                <a:lnTo>
                  <a:pt x="56057" y="11681"/>
                </a:lnTo>
                <a:lnTo>
                  <a:pt x="60324" y="14602"/>
                </a:lnTo>
                <a:lnTo>
                  <a:pt x="64443" y="17661"/>
                </a:lnTo>
                <a:lnTo>
                  <a:pt x="67680" y="22390"/>
                </a:lnTo>
                <a:lnTo>
                  <a:pt x="69887" y="28926"/>
                </a:lnTo>
                <a:lnTo>
                  <a:pt x="82246" y="26145"/>
                </a:lnTo>
                <a:lnTo>
                  <a:pt x="79745" y="17940"/>
                </a:lnTo>
                <a:lnTo>
                  <a:pt x="75184" y="11542"/>
                </a:lnTo>
                <a:lnTo>
                  <a:pt x="73222" y="10152"/>
                </a:lnTo>
                <a:close/>
              </a:path>
              <a:path w="360679" h="92710">
                <a:moveTo>
                  <a:pt x="138745" y="24893"/>
                </a:moveTo>
                <a:lnTo>
                  <a:pt x="120795" y="24893"/>
                </a:lnTo>
                <a:lnTo>
                  <a:pt x="113586" y="27257"/>
                </a:lnTo>
                <a:lnTo>
                  <a:pt x="97254" y="58687"/>
                </a:lnTo>
                <a:lnTo>
                  <a:pt x="97806" y="66453"/>
                </a:lnTo>
                <a:lnTo>
                  <a:pt x="119765" y="92620"/>
                </a:lnTo>
                <a:lnTo>
                  <a:pt x="135361" y="92620"/>
                </a:lnTo>
                <a:lnTo>
                  <a:pt x="140805" y="91369"/>
                </a:lnTo>
                <a:lnTo>
                  <a:pt x="145955" y="88587"/>
                </a:lnTo>
                <a:lnTo>
                  <a:pt x="151104" y="85945"/>
                </a:lnTo>
                <a:lnTo>
                  <a:pt x="153655" y="83442"/>
                </a:lnTo>
                <a:lnTo>
                  <a:pt x="123591" y="83442"/>
                </a:lnTo>
                <a:lnTo>
                  <a:pt x="118735" y="81495"/>
                </a:lnTo>
                <a:lnTo>
                  <a:pt x="111084" y="73151"/>
                </a:lnTo>
                <a:lnTo>
                  <a:pt x="109172" y="67032"/>
                </a:lnTo>
                <a:lnTo>
                  <a:pt x="109188" y="50291"/>
                </a:lnTo>
                <a:lnTo>
                  <a:pt x="111084" y="44085"/>
                </a:lnTo>
                <a:lnTo>
                  <a:pt x="118735" y="36019"/>
                </a:lnTo>
                <a:lnTo>
                  <a:pt x="123591" y="33933"/>
                </a:lnTo>
                <a:lnTo>
                  <a:pt x="152919" y="33933"/>
                </a:lnTo>
                <a:lnTo>
                  <a:pt x="152576" y="33516"/>
                </a:lnTo>
                <a:lnTo>
                  <a:pt x="146543" y="27675"/>
                </a:lnTo>
                <a:lnTo>
                  <a:pt x="138745" y="24893"/>
                </a:lnTo>
                <a:close/>
              </a:path>
              <a:path w="360679" h="92710">
                <a:moveTo>
                  <a:pt x="152919" y="33933"/>
                </a:moveTo>
                <a:lnTo>
                  <a:pt x="135067" y="33933"/>
                </a:lnTo>
                <a:lnTo>
                  <a:pt x="139922" y="36019"/>
                </a:lnTo>
                <a:lnTo>
                  <a:pt x="143748" y="40191"/>
                </a:lnTo>
                <a:lnTo>
                  <a:pt x="147573" y="44224"/>
                </a:lnTo>
                <a:lnTo>
                  <a:pt x="149470" y="50291"/>
                </a:lnTo>
                <a:lnTo>
                  <a:pt x="149443" y="67032"/>
                </a:lnTo>
                <a:lnTo>
                  <a:pt x="147573" y="73151"/>
                </a:lnTo>
                <a:lnTo>
                  <a:pt x="143895" y="77323"/>
                </a:lnTo>
                <a:lnTo>
                  <a:pt x="140069" y="81495"/>
                </a:lnTo>
                <a:lnTo>
                  <a:pt x="135214" y="83442"/>
                </a:lnTo>
                <a:lnTo>
                  <a:pt x="153655" y="83442"/>
                </a:lnTo>
                <a:lnTo>
                  <a:pt x="154930" y="82190"/>
                </a:lnTo>
                <a:lnTo>
                  <a:pt x="160227" y="72733"/>
                </a:lnTo>
                <a:lnTo>
                  <a:pt x="161472" y="66453"/>
                </a:lnTo>
                <a:lnTo>
                  <a:pt x="161551" y="57714"/>
                </a:lnTo>
                <a:lnTo>
                  <a:pt x="160997" y="50413"/>
                </a:lnTo>
                <a:lnTo>
                  <a:pt x="159325" y="43946"/>
                </a:lnTo>
                <a:lnTo>
                  <a:pt x="156523" y="38313"/>
                </a:lnTo>
                <a:lnTo>
                  <a:pt x="152919" y="33933"/>
                </a:lnTo>
                <a:close/>
              </a:path>
              <a:path w="360679" h="92710">
                <a:moveTo>
                  <a:pt x="190242" y="26284"/>
                </a:moveTo>
                <a:lnTo>
                  <a:pt x="178471" y="26284"/>
                </a:lnTo>
                <a:lnTo>
                  <a:pt x="178520" y="71760"/>
                </a:lnTo>
                <a:lnTo>
                  <a:pt x="178765" y="74541"/>
                </a:lnTo>
                <a:lnTo>
                  <a:pt x="179231" y="76766"/>
                </a:lnTo>
                <a:lnTo>
                  <a:pt x="179795" y="79965"/>
                </a:lnTo>
                <a:lnTo>
                  <a:pt x="190683" y="90395"/>
                </a:lnTo>
                <a:lnTo>
                  <a:pt x="194214" y="91925"/>
                </a:lnTo>
                <a:lnTo>
                  <a:pt x="197892" y="92620"/>
                </a:lnTo>
                <a:lnTo>
                  <a:pt x="211134" y="92620"/>
                </a:lnTo>
                <a:lnTo>
                  <a:pt x="218491" y="89005"/>
                </a:lnTo>
                <a:lnTo>
                  <a:pt x="222611" y="83164"/>
                </a:lnTo>
                <a:lnTo>
                  <a:pt x="200835" y="83164"/>
                </a:lnTo>
                <a:lnTo>
                  <a:pt x="197892" y="82329"/>
                </a:lnTo>
                <a:lnTo>
                  <a:pt x="190351" y="70786"/>
                </a:lnTo>
                <a:lnTo>
                  <a:pt x="190242" y="26284"/>
                </a:lnTo>
                <a:close/>
              </a:path>
              <a:path w="360679" h="92710">
                <a:moveTo>
                  <a:pt x="234234" y="81495"/>
                </a:moveTo>
                <a:lnTo>
                  <a:pt x="223788" y="81495"/>
                </a:lnTo>
                <a:lnTo>
                  <a:pt x="223788" y="91230"/>
                </a:lnTo>
                <a:lnTo>
                  <a:pt x="234234" y="91230"/>
                </a:lnTo>
                <a:lnTo>
                  <a:pt x="234234" y="81495"/>
                </a:lnTo>
                <a:close/>
              </a:path>
              <a:path w="360679" h="92710">
                <a:moveTo>
                  <a:pt x="234234" y="26284"/>
                </a:moveTo>
                <a:lnTo>
                  <a:pt x="222611" y="26284"/>
                </a:lnTo>
                <a:lnTo>
                  <a:pt x="222611" y="66614"/>
                </a:lnTo>
                <a:lnTo>
                  <a:pt x="222022" y="70786"/>
                </a:lnTo>
                <a:lnTo>
                  <a:pt x="219374" y="76627"/>
                </a:lnTo>
                <a:lnTo>
                  <a:pt x="217167" y="78992"/>
                </a:lnTo>
                <a:lnTo>
                  <a:pt x="210987" y="82329"/>
                </a:lnTo>
                <a:lnTo>
                  <a:pt x="207750" y="83164"/>
                </a:lnTo>
                <a:lnTo>
                  <a:pt x="222611" y="83164"/>
                </a:lnTo>
                <a:lnTo>
                  <a:pt x="223788" y="81495"/>
                </a:lnTo>
                <a:lnTo>
                  <a:pt x="234234" y="81495"/>
                </a:lnTo>
                <a:lnTo>
                  <a:pt x="234234" y="26284"/>
                </a:lnTo>
                <a:close/>
              </a:path>
              <a:path w="360679" h="92710">
                <a:moveTo>
                  <a:pt x="266456" y="26284"/>
                </a:moveTo>
                <a:lnTo>
                  <a:pt x="256010" y="26284"/>
                </a:lnTo>
                <a:lnTo>
                  <a:pt x="256010" y="91230"/>
                </a:lnTo>
                <a:lnTo>
                  <a:pt x="267633" y="91230"/>
                </a:lnTo>
                <a:lnTo>
                  <a:pt x="267719" y="47144"/>
                </a:lnTo>
                <a:lnTo>
                  <a:pt x="269399" y="41721"/>
                </a:lnTo>
                <a:lnTo>
                  <a:pt x="273077" y="38800"/>
                </a:lnTo>
                <a:lnTo>
                  <a:pt x="276608" y="35741"/>
                </a:lnTo>
                <a:lnTo>
                  <a:pt x="277491" y="35462"/>
                </a:lnTo>
                <a:lnTo>
                  <a:pt x="266456" y="35462"/>
                </a:lnTo>
                <a:lnTo>
                  <a:pt x="266456" y="26284"/>
                </a:lnTo>
                <a:close/>
              </a:path>
              <a:path w="360679" h="92710">
                <a:moveTo>
                  <a:pt x="309088" y="34350"/>
                </a:moveTo>
                <a:lnTo>
                  <a:pt x="288967" y="34350"/>
                </a:lnTo>
                <a:lnTo>
                  <a:pt x="291763" y="34906"/>
                </a:lnTo>
                <a:lnTo>
                  <a:pt x="293970" y="36297"/>
                </a:lnTo>
                <a:lnTo>
                  <a:pt x="300149" y="47144"/>
                </a:lnTo>
                <a:lnTo>
                  <a:pt x="300149" y="91230"/>
                </a:lnTo>
                <a:lnTo>
                  <a:pt x="311773" y="91230"/>
                </a:lnTo>
                <a:lnTo>
                  <a:pt x="311677" y="43807"/>
                </a:lnTo>
                <a:lnTo>
                  <a:pt x="311626" y="42555"/>
                </a:lnTo>
                <a:lnTo>
                  <a:pt x="311184" y="40469"/>
                </a:lnTo>
                <a:lnTo>
                  <a:pt x="310596" y="37409"/>
                </a:lnTo>
                <a:lnTo>
                  <a:pt x="309419" y="34767"/>
                </a:lnTo>
                <a:lnTo>
                  <a:pt x="309088" y="34350"/>
                </a:lnTo>
                <a:close/>
              </a:path>
              <a:path w="360679" h="92710">
                <a:moveTo>
                  <a:pt x="292498" y="24893"/>
                </a:moveTo>
                <a:lnTo>
                  <a:pt x="278815" y="24893"/>
                </a:lnTo>
                <a:lnTo>
                  <a:pt x="271459" y="28370"/>
                </a:lnTo>
                <a:lnTo>
                  <a:pt x="266456" y="35462"/>
                </a:lnTo>
                <a:lnTo>
                  <a:pt x="277491" y="35462"/>
                </a:lnTo>
                <a:lnTo>
                  <a:pt x="281022" y="34350"/>
                </a:lnTo>
                <a:lnTo>
                  <a:pt x="309088" y="34350"/>
                </a:lnTo>
                <a:lnTo>
                  <a:pt x="307653" y="32542"/>
                </a:lnTo>
                <a:lnTo>
                  <a:pt x="305888" y="30178"/>
                </a:lnTo>
                <a:lnTo>
                  <a:pt x="303239" y="28370"/>
                </a:lnTo>
                <a:lnTo>
                  <a:pt x="299708" y="26979"/>
                </a:lnTo>
                <a:lnTo>
                  <a:pt x="296324" y="25588"/>
                </a:lnTo>
                <a:lnTo>
                  <a:pt x="292498" y="24893"/>
                </a:lnTo>
                <a:close/>
              </a:path>
              <a:path w="360679" h="92710">
                <a:moveTo>
                  <a:pt x="346937" y="34767"/>
                </a:moveTo>
                <a:lnTo>
                  <a:pt x="335314" y="34767"/>
                </a:lnTo>
                <a:lnTo>
                  <a:pt x="335314" y="78713"/>
                </a:lnTo>
                <a:lnTo>
                  <a:pt x="341788" y="90117"/>
                </a:lnTo>
                <a:lnTo>
                  <a:pt x="343995" y="91369"/>
                </a:lnTo>
                <a:lnTo>
                  <a:pt x="347379" y="91925"/>
                </a:lnTo>
                <a:lnTo>
                  <a:pt x="354147" y="91925"/>
                </a:lnTo>
                <a:lnTo>
                  <a:pt x="357090" y="91647"/>
                </a:lnTo>
                <a:lnTo>
                  <a:pt x="360326" y="90952"/>
                </a:lnTo>
                <a:lnTo>
                  <a:pt x="358778" y="81773"/>
                </a:lnTo>
                <a:lnTo>
                  <a:pt x="351793" y="81773"/>
                </a:lnTo>
                <a:lnTo>
                  <a:pt x="350469" y="81495"/>
                </a:lnTo>
                <a:lnTo>
                  <a:pt x="349586" y="80939"/>
                </a:lnTo>
                <a:lnTo>
                  <a:pt x="348556" y="80382"/>
                </a:lnTo>
                <a:lnTo>
                  <a:pt x="347967" y="79687"/>
                </a:lnTo>
                <a:lnTo>
                  <a:pt x="347526" y="78713"/>
                </a:lnTo>
                <a:lnTo>
                  <a:pt x="347085" y="77879"/>
                </a:lnTo>
                <a:lnTo>
                  <a:pt x="346937" y="75932"/>
                </a:lnTo>
                <a:lnTo>
                  <a:pt x="346937" y="34767"/>
                </a:lnTo>
                <a:close/>
              </a:path>
              <a:path w="360679" h="92710">
                <a:moveTo>
                  <a:pt x="358708" y="81356"/>
                </a:moveTo>
                <a:lnTo>
                  <a:pt x="356648" y="81634"/>
                </a:lnTo>
                <a:lnTo>
                  <a:pt x="354883" y="81773"/>
                </a:lnTo>
                <a:lnTo>
                  <a:pt x="358778" y="81773"/>
                </a:lnTo>
                <a:lnTo>
                  <a:pt x="358708" y="81356"/>
                </a:lnTo>
                <a:close/>
              </a:path>
              <a:path w="360679" h="92710">
                <a:moveTo>
                  <a:pt x="358708" y="26284"/>
                </a:moveTo>
                <a:lnTo>
                  <a:pt x="326927" y="26284"/>
                </a:lnTo>
                <a:lnTo>
                  <a:pt x="326927" y="34767"/>
                </a:lnTo>
                <a:lnTo>
                  <a:pt x="358708" y="34767"/>
                </a:lnTo>
                <a:lnTo>
                  <a:pt x="358708" y="26284"/>
                </a:lnTo>
                <a:close/>
              </a:path>
              <a:path w="360679" h="92710">
                <a:moveTo>
                  <a:pt x="346937" y="3615"/>
                </a:moveTo>
                <a:lnTo>
                  <a:pt x="335314" y="10152"/>
                </a:lnTo>
                <a:lnTo>
                  <a:pt x="335314" y="26284"/>
                </a:lnTo>
                <a:lnTo>
                  <a:pt x="346937" y="26284"/>
                </a:lnTo>
                <a:lnTo>
                  <a:pt x="346937" y="3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5816" y="4793307"/>
            <a:ext cx="941205" cy="1161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3020" y="5015820"/>
            <a:ext cx="906481" cy="1175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3020" y="5238333"/>
            <a:ext cx="1245033" cy="117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3020" y="5460915"/>
            <a:ext cx="575310" cy="94615"/>
          </a:xfrm>
          <a:custGeom>
            <a:avLst/>
            <a:gdLst/>
            <a:ahLst/>
            <a:cxnLst/>
            <a:rect l="l" t="t" r="r" b="b"/>
            <a:pathLst>
              <a:path w="575310" h="94614">
                <a:moveTo>
                  <a:pt x="81658" y="0"/>
                </a:moveTo>
                <a:lnTo>
                  <a:pt x="72094" y="0"/>
                </a:lnTo>
                <a:lnTo>
                  <a:pt x="20157" y="94359"/>
                </a:lnTo>
                <a:lnTo>
                  <a:pt x="29867" y="94359"/>
                </a:lnTo>
                <a:lnTo>
                  <a:pt x="81658" y="0"/>
                </a:lnTo>
                <a:close/>
              </a:path>
              <a:path w="575310" h="94614">
                <a:moveTo>
                  <a:pt x="87249" y="47089"/>
                </a:moveTo>
                <a:lnTo>
                  <a:pt x="74743" y="47089"/>
                </a:lnTo>
                <a:lnTo>
                  <a:pt x="69740" y="49328"/>
                </a:lnTo>
                <a:lnTo>
                  <a:pt x="62972" y="58228"/>
                </a:lnTo>
                <a:lnTo>
                  <a:pt x="61207" y="63666"/>
                </a:lnTo>
                <a:lnTo>
                  <a:pt x="61242" y="78338"/>
                </a:lnTo>
                <a:lnTo>
                  <a:pt x="63119" y="84304"/>
                </a:lnTo>
                <a:lnTo>
                  <a:pt x="67092" y="88323"/>
                </a:lnTo>
                <a:lnTo>
                  <a:pt x="70917" y="92342"/>
                </a:lnTo>
                <a:lnTo>
                  <a:pt x="75625" y="94359"/>
                </a:lnTo>
                <a:lnTo>
                  <a:pt x="87102" y="94359"/>
                </a:lnTo>
                <a:lnTo>
                  <a:pt x="92104" y="92315"/>
                </a:lnTo>
                <a:lnTo>
                  <a:pt x="96077" y="88240"/>
                </a:lnTo>
                <a:lnTo>
                  <a:pt x="97369" y="86863"/>
                </a:lnTo>
                <a:lnTo>
                  <a:pt x="78715" y="86863"/>
                </a:lnTo>
                <a:lnTo>
                  <a:pt x="76361" y="85667"/>
                </a:lnTo>
                <a:lnTo>
                  <a:pt x="74301" y="83275"/>
                </a:lnTo>
                <a:lnTo>
                  <a:pt x="72389" y="80883"/>
                </a:lnTo>
                <a:lnTo>
                  <a:pt x="71506" y="76864"/>
                </a:lnTo>
                <a:lnTo>
                  <a:pt x="71596" y="64473"/>
                </a:lnTo>
                <a:lnTo>
                  <a:pt x="72389" y="60565"/>
                </a:lnTo>
                <a:lnTo>
                  <a:pt x="76214" y="55781"/>
                </a:lnTo>
                <a:lnTo>
                  <a:pt x="78568" y="54599"/>
                </a:lnTo>
                <a:lnTo>
                  <a:pt x="97638" y="54599"/>
                </a:lnTo>
                <a:lnTo>
                  <a:pt x="96077" y="53041"/>
                </a:lnTo>
                <a:lnTo>
                  <a:pt x="92251" y="49078"/>
                </a:lnTo>
                <a:lnTo>
                  <a:pt x="87249" y="47089"/>
                </a:lnTo>
                <a:close/>
              </a:path>
              <a:path w="575310" h="94614">
                <a:moveTo>
                  <a:pt x="97638" y="54599"/>
                </a:moveTo>
                <a:lnTo>
                  <a:pt x="84453" y="54599"/>
                </a:lnTo>
                <a:lnTo>
                  <a:pt x="86955" y="55753"/>
                </a:lnTo>
                <a:lnTo>
                  <a:pt x="90780" y="60426"/>
                </a:lnTo>
                <a:lnTo>
                  <a:pt x="91810" y="64473"/>
                </a:lnTo>
                <a:lnTo>
                  <a:pt x="91734" y="76864"/>
                </a:lnTo>
                <a:lnTo>
                  <a:pt x="90780" y="80883"/>
                </a:lnTo>
                <a:lnTo>
                  <a:pt x="86955" y="85667"/>
                </a:lnTo>
                <a:lnTo>
                  <a:pt x="84453" y="86863"/>
                </a:lnTo>
                <a:lnTo>
                  <a:pt x="97369" y="86863"/>
                </a:lnTo>
                <a:lnTo>
                  <a:pt x="99902" y="84165"/>
                </a:lnTo>
                <a:lnTo>
                  <a:pt x="101962" y="78338"/>
                </a:lnTo>
                <a:lnTo>
                  <a:pt x="101962" y="62901"/>
                </a:lnTo>
                <a:lnTo>
                  <a:pt x="100049" y="57005"/>
                </a:lnTo>
                <a:lnTo>
                  <a:pt x="97638" y="54599"/>
                </a:lnTo>
                <a:close/>
              </a:path>
              <a:path w="575310" h="94614">
                <a:moveTo>
                  <a:pt x="25895" y="0"/>
                </a:moveTo>
                <a:lnTo>
                  <a:pt x="13389" y="0"/>
                </a:lnTo>
                <a:lnTo>
                  <a:pt x="8533" y="2225"/>
                </a:lnTo>
                <a:lnTo>
                  <a:pt x="1765" y="11125"/>
                </a:lnTo>
                <a:lnTo>
                  <a:pt x="0" y="16563"/>
                </a:lnTo>
                <a:lnTo>
                  <a:pt x="34" y="31235"/>
                </a:lnTo>
                <a:lnTo>
                  <a:pt x="1912" y="37215"/>
                </a:lnTo>
                <a:lnTo>
                  <a:pt x="9563" y="45253"/>
                </a:lnTo>
                <a:lnTo>
                  <a:pt x="14271" y="47256"/>
                </a:lnTo>
                <a:lnTo>
                  <a:pt x="25748" y="47256"/>
                </a:lnTo>
                <a:lnTo>
                  <a:pt x="30603" y="45225"/>
                </a:lnTo>
                <a:lnTo>
                  <a:pt x="35931" y="39760"/>
                </a:lnTo>
                <a:lnTo>
                  <a:pt x="17361" y="39760"/>
                </a:lnTo>
                <a:lnTo>
                  <a:pt x="15007" y="38592"/>
                </a:lnTo>
                <a:lnTo>
                  <a:pt x="11182" y="33919"/>
                </a:lnTo>
                <a:lnTo>
                  <a:pt x="10299" y="29872"/>
                </a:lnTo>
                <a:lnTo>
                  <a:pt x="10375" y="17439"/>
                </a:lnTo>
                <a:lnTo>
                  <a:pt x="11182" y="13462"/>
                </a:lnTo>
                <a:lnTo>
                  <a:pt x="15007" y="8691"/>
                </a:lnTo>
                <a:lnTo>
                  <a:pt x="17361" y="7495"/>
                </a:lnTo>
                <a:lnTo>
                  <a:pt x="36126" y="7495"/>
                </a:lnTo>
                <a:lnTo>
                  <a:pt x="34723" y="6021"/>
                </a:lnTo>
                <a:lnTo>
                  <a:pt x="30750" y="2002"/>
                </a:lnTo>
                <a:lnTo>
                  <a:pt x="25895" y="0"/>
                </a:lnTo>
                <a:close/>
              </a:path>
              <a:path w="575310" h="94614">
                <a:moveTo>
                  <a:pt x="36126" y="7495"/>
                </a:moveTo>
                <a:lnTo>
                  <a:pt x="23099" y="7495"/>
                </a:lnTo>
                <a:lnTo>
                  <a:pt x="25453" y="8664"/>
                </a:lnTo>
                <a:lnTo>
                  <a:pt x="27616" y="11125"/>
                </a:lnTo>
                <a:lnTo>
                  <a:pt x="29426" y="13336"/>
                </a:lnTo>
                <a:lnTo>
                  <a:pt x="30456" y="17439"/>
                </a:lnTo>
                <a:lnTo>
                  <a:pt x="30366" y="29872"/>
                </a:lnTo>
                <a:lnTo>
                  <a:pt x="29426" y="33780"/>
                </a:lnTo>
                <a:lnTo>
                  <a:pt x="25601" y="38564"/>
                </a:lnTo>
                <a:lnTo>
                  <a:pt x="23246" y="39760"/>
                </a:lnTo>
                <a:lnTo>
                  <a:pt x="35931" y="39760"/>
                </a:lnTo>
                <a:lnTo>
                  <a:pt x="38548" y="37076"/>
                </a:lnTo>
                <a:lnTo>
                  <a:pt x="40608" y="31235"/>
                </a:lnTo>
                <a:lnTo>
                  <a:pt x="40608" y="15909"/>
                </a:lnTo>
                <a:lnTo>
                  <a:pt x="38548" y="10040"/>
                </a:lnTo>
                <a:lnTo>
                  <a:pt x="36126" y="7495"/>
                </a:lnTo>
                <a:close/>
              </a:path>
              <a:path w="575310" h="94614">
                <a:moveTo>
                  <a:pt x="192743" y="24768"/>
                </a:moveTo>
                <a:lnTo>
                  <a:pt x="174793" y="24768"/>
                </a:lnTo>
                <a:lnTo>
                  <a:pt x="167583" y="27160"/>
                </a:lnTo>
                <a:lnTo>
                  <a:pt x="151251" y="58659"/>
                </a:lnTo>
                <a:lnTo>
                  <a:pt x="151803" y="66412"/>
                </a:lnTo>
                <a:lnTo>
                  <a:pt x="173763" y="92565"/>
                </a:lnTo>
                <a:lnTo>
                  <a:pt x="189359" y="92565"/>
                </a:lnTo>
                <a:lnTo>
                  <a:pt x="194803" y="91230"/>
                </a:lnTo>
                <a:lnTo>
                  <a:pt x="205102" y="85903"/>
                </a:lnTo>
                <a:lnTo>
                  <a:pt x="207638" y="83442"/>
                </a:lnTo>
                <a:lnTo>
                  <a:pt x="177588" y="83442"/>
                </a:lnTo>
                <a:lnTo>
                  <a:pt x="172733" y="81370"/>
                </a:lnTo>
                <a:lnTo>
                  <a:pt x="165082" y="73123"/>
                </a:lnTo>
                <a:lnTo>
                  <a:pt x="163169" y="66920"/>
                </a:lnTo>
                <a:lnTo>
                  <a:pt x="163198" y="50208"/>
                </a:lnTo>
                <a:lnTo>
                  <a:pt x="165082" y="44085"/>
                </a:lnTo>
                <a:lnTo>
                  <a:pt x="172733" y="35935"/>
                </a:lnTo>
                <a:lnTo>
                  <a:pt x="177588" y="33891"/>
                </a:lnTo>
                <a:lnTo>
                  <a:pt x="206906" y="33891"/>
                </a:lnTo>
                <a:lnTo>
                  <a:pt x="206573" y="33488"/>
                </a:lnTo>
                <a:lnTo>
                  <a:pt x="200541" y="27675"/>
                </a:lnTo>
                <a:lnTo>
                  <a:pt x="192743" y="24768"/>
                </a:lnTo>
                <a:close/>
              </a:path>
              <a:path w="575310" h="94614">
                <a:moveTo>
                  <a:pt x="206906" y="33891"/>
                </a:moveTo>
                <a:lnTo>
                  <a:pt x="189064" y="33891"/>
                </a:lnTo>
                <a:lnTo>
                  <a:pt x="193920" y="35963"/>
                </a:lnTo>
                <a:lnTo>
                  <a:pt x="201571" y="44210"/>
                </a:lnTo>
                <a:lnTo>
                  <a:pt x="203454" y="50208"/>
                </a:lnTo>
                <a:lnTo>
                  <a:pt x="203450" y="66920"/>
                </a:lnTo>
                <a:lnTo>
                  <a:pt x="201571" y="73123"/>
                </a:lnTo>
                <a:lnTo>
                  <a:pt x="197892" y="77239"/>
                </a:lnTo>
                <a:lnTo>
                  <a:pt x="194067" y="81370"/>
                </a:lnTo>
                <a:lnTo>
                  <a:pt x="189212" y="83442"/>
                </a:lnTo>
                <a:lnTo>
                  <a:pt x="207638" y="83442"/>
                </a:lnTo>
                <a:lnTo>
                  <a:pt x="208927" y="82190"/>
                </a:lnTo>
                <a:lnTo>
                  <a:pt x="214224" y="72622"/>
                </a:lnTo>
                <a:lnTo>
                  <a:pt x="215477" y="66412"/>
                </a:lnTo>
                <a:lnTo>
                  <a:pt x="215548" y="57686"/>
                </a:lnTo>
                <a:lnTo>
                  <a:pt x="214994" y="50369"/>
                </a:lnTo>
                <a:lnTo>
                  <a:pt x="213323" y="43897"/>
                </a:lnTo>
                <a:lnTo>
                  <a:pt x="210521" y="38270"/>
                </a:lnTo>
                <a:lnTo>
                  <a:pt x="206906" y="33891"/>
                </a:lnTo>
                <a:close/>
              </a:path>
              <a:path w="575310" h="94614">
                <a:moveTo>
                  <a:pt x="247182" y="34712"/>
                </a:moveTo>
                <a:lnTo>
                  <a:pt x="235558" y="34712"/>
                </a:lnTo>
                <a:lnTo>
                  <a:pt x="235558" y="91105"/>
                </a:lnTo>
                <a:lnTo>
                  <a:pt x="247182" y="91105"/>
                </a:lnTo>
                <a:lnTo>
                  <a:pt x="247182" y="34712"/>
                </a:lnTo>
                <a:close/>
              </a:path>
              <a:path w="575310" h="94614">
                <a:moveTo>
                  <a:pt x="260571" y="26228"/>
                </a:moveTo>
                <a:lnTo>
                  <a:pt x="225259" y="26228"/>
                </a:lnTo>
                <a:lnTo>
                  <a:pt x="225259" y="34712"/>
                </a:lnTo>
                <a:lnTo>
                  <a:pt x="260571" y="34712"/>
                </a:lnTo>
                <a:lnTo>
                  <a:pt x="260571" y="26228"/>
                </a:lnTo>
                <a:close/>
              </a:path>
              <a:path w="575310" h="94614">
                <a:moveTo>
                  <a:pt x="257922" y="0"/>
                </a:moveTo>
                <a:lnTo>
                  <a:pt x="249536" y="0"/>
                </a:lnTo>
                <a:lnTo>
                  <a:pt x="245563" y="862"/>
                </a:lnTo>
                <a:lnTo>
                  <a:pt x="235558" y="14880"/>
                </a:lnTo>
                <a:lnTo>
                  <a:pt x="235558" y="26228"/>
                </a:lnTo>
                <a:lnTo>
                  <a:pt x="247182" y="26228"/>
                </a:lnTo>
                <a:lnTo>
                  <a:pt x="247182" y="16299"/>
                </a:lnTo>
                <a:lnTo>
                  <a:pt x="247917" y="13628"/>
                </a:lnTo>
                <a:lnTo>
                  <a:pt x="249242" y="12224"/>
                </a:lnTo>
                <a:lnTo>
                  <a:pt x="250713" y="10805"/>
                </a:lnTo>
                <a:lnTo>
                  <a:pt x="253214" y="10096"/>
                </a:lnTo>
                <a:lnTo>
                  <a:pt x="263752" y="10096"/>
                </a:lnTo>
                <a:lnTo>
                  <a:pt x="265426" y="1140"/>
                </a:lnTo>
                <a:lnTo>
                  <a:pt x="261454" y="375"/>
                </a:lnTo>
                <a:lnTo>
                  <a:pt x="257922" y="0"/>
                </a:lnTo>
                <a:close/>
              </a:path>
              <a:path w="575310" h="94614">
                <a:moveTo>
                  <a:pt x="263752" y="10096"/>
                </a:moveTo>
                <a:lnTo>
                  <a:pt x="258952" y="10096"/>
                </a:lnTo>
                <a:lnTo>
                  <a:pt x="261306" y="10263"/>
                </a:lnTo>
                <a:lnTo>
                  <a:pt x="263661" y="10583"/>
                </a:lnTo>
                <a:lnTo>
                  <a:pt x="263752" y="10096"/>
                </a:lnTo>
                <a:close/>
              </a:path>
              <a:path w="575310" h="94614">
                <a:moveTo>
                  <a:pt x="337080" y="12057"/>
                </a:moveTo>
                <a:lnTo>
                  <a:pt x="324573" y="12057"/>
                </a:lnTo>
                <a:lnTo>
                  <a:pt x="324573" y="91105"/>
                </a:lnTo>
                <a:lnTo>
                  <a:pt x="337080" y="91105"/>
                </a:lnTo>
                <a:lnTo>
                  <a:pt x="337080" y="12057"/>
                </a:lnTo>
                <a:close/>
              </a:path>
              <a:path w="575310" h="94614">
                <a:moveTo>
                  <a:pt x="368566" y="1460"/>
                </a:moveTo>
                <a:lnTo>
                  <a:pt x="293381" y="1460"/>
                </a:lnTo>
                <a:lnTo>
                  <a:pt x="293381" y="12057"/>
                </a:lnTo>
                <a:lnTo>
                  <a:pt x="368566" y="12057"/>
                </a:lnTo>
                <a:lnTo>
                  <a:pt x="368566" y="1460"/>
                </a:lnTo>
                <a:close/>
              </a:path>
              <a:path w="575310" h="94614">
                <a:moveTo>
                  <a:pt x="413441" y="24768"/>
                </a:moveTo>
                <a:lnTo>
                  <a:pt x="395491" y="24768"/>
                </a:lnTo>
                <a:lnTo>
                  <a:pt x="388282" y="27160"/>
                </a:lnTo>
                <a:lnTo>
                  <a:pt x="371950" y="58659"/>
                </a:lnTo>
                <a:lnTo>
                  <a:pt x="372502" y="66412"/>
                </a:lnTo>
                <a:lnTo>
                  <a:pt x="394461" y="92565"/>
                </a:lnTo>
                <a:lnTo>
                  <a:pt x="410057" y="92565"/>
                </a:lnTo>
                <a:lnTo>
                  <a:pt x="415501" y="91230"/>
                </a:lnTo>
                <a:lnTo>
                  <a:pt x="425800" y="85903"/>
                </a:lnTo>
                <a:lnTo>
                  <a:pt x="428336" y="83442"/>
                </a:lnTo>
                <a:lnTo>
                  <a:pt x="398287" y="83442"/>
                </a:lnTo>
                <a:lnTo>
                  <a:pt x="393431" y="81370"/>
                </a:lnTo>
                <a:lnTo>
                  <a:pt x="385780" y="73123"/>
                </a:lnTo>
                <a:lnTo>
                  <a:pt x="383868" y="66920"/>
                </a:lnTo>
                <a:lnTo>
                  <a:pt x="383896" y="50208"/>
                </a:lnTo>
                <a:lnTo>
                  <a:pt x="385780" y="44085"/>
                </a:lnTo>
                <a:lnTo>
                  <a:pt x="393431" y="35935"/>
                </a:lnTo>
                <a:lnTo>
                  <a:pt x="398287" y="33891"/>
                </a:lnTo>
                <a:lnTo>
                  <a:pt x="427605" y="33891"/>
                </a:lnTo>
                <a:lnTo>
                  <a:pt x="427272" y="33488"/>
                </a:lnTo>
                <a:lnTo>
                  <a:pt x="421239" y="27675"/>
                </a:lnTo>
                <a:lnTo>
                  <a:pt x="413441" y="24768"/>
                </a:lnTo>
                <a:close/>
              </a:path>
              <a:path w="575310" h="94614">
                <a:moveTo>
                  <a:pt x="427605" y="33891"/>
                </a:moveTo>
                <a:lnTo>
                  <a:pt x="409763" y="33891"/>
                </a:lnTo>
                <a:lnTo>
                  <a:pt x="414618" y="35963"/>
                </a:lnTo>
                <a:lnTo>
                  <a:pt x="422269" y="44210"/>
                </a:lnTo>
                <a:lnTo>
                  <a:pt x="424153" y="50208"/>
                </a:lnTo>
                <a:lnTo>
                  <a:pt x="424148" y="66920"/>
                </a:lnTo>
                <a:lnTo>
                  <a:pt x="422269" y="73123"/>
                </a:lnTo>
                <a:lnTo>
                  <a:pt x="418591" y="77239"/>
                </a:lnTo>
                <a:lnTo>
                  <a:pt x="414765" y="81370"/>
                </a:lnTo>
                <a:lnTo>
                  <a:pt x="409910" y="83442"/>
                </a:lnTo>
                <a:lnTo>
                  <a:pt x="428336" y="83442"/>
                </a:lnTo>
                <a:lnTo>
                  <a:pt x="429626" y="82190"/>
                </a:lnTo>
                <a:lnTo>
                  <a:pt x="434923" y="72622"/>
                </a:lnTo>
                <a:lnTo>
                  <a:pt x="436175" y="66412"/>
                </a:lnTo>
                <a:lnTo>
                  <a:pt x="436247" y="57686"/>
                </a:lnTo>
                <a:lnTo>
                  <a:pt x="435693" y="50369"/>
                </a:lnTo>
                <a:lnTo>
                  <a:pt x="434021" y="43897"/>
                </a:lnTo>
                <a:lnTo>
                  <a:pt x="431219" y="38270"/>
                </a:lnTo>
                <a:lnTo>
                  <a:pt x="427605" y="33891"/>
                </a:lnTo>
                <a:close/>
              </a:path>
              <a:path w="575310" h="94614">
                <a:moveTo>
                  <a:pt x="467144" y="34712"/>
                </a:moveTo>
                <a:lnTo>
                  <a:pt x="455521" y="34712"/>
                </a:lnTo>
                <a:lnTo>
                  <a:pt x="455646" y="79576"/>
                </a:lnTo>
                <a:lnTo>
                  <a:pt x="461995" y="90034"/>
                </a:lnTo>
                <a:lnTo>
                  <a:pt x="464202" y="91285"/>
                </a:lnTo>
                <a:lnTo>
                  <a:pt x="467586" y="91911"/>
                </a:lnTo>
                <a:lnTo>
                  <a:pt x="474354" y="91911"/>
                </a:lnTo>
                <a:lnTo>
                  <a:pt x="477297" y="91591"/>
                </a:lnTo>
                <a:lnTo>
                  <a:pt x="480534" y="90938"/>
                </a:lnTo>
                <a:lnTo>
                  <a:pt x="478971" y="81648"/>
                </a:lnTo>
                <a:lnTo>
                  <a:pt x="472000" y="81648"/>
                </a:lnTo>
                <a:lnTo>
                  <a:pt x="470676" y="81370"/>
                </a:lnTo>
                <a:lnTo>
                  <a:pt x="469793" y="80827"/>
                </a:lnTo>
                <a:lnTo>
                  <a:pt x="468763" y="80285"/>
                </a:lnTo>
                <a:lnTo>
                  <a:pt x="468174" y="79576"/>
                </a:lnTo>
                <a:lnTo>
                  <a:pt x="467292" y="77837"/>
                </a:lnTo>
                <a:lnTo>
                  <a:pt x="467144" y="75835"/>
                </a:lnTo>
                <a:lnTo>
                  <a:pt x="467144" y="34712"/>
                </a:lnTo>
                <a:close/>
              </a:path>
              <a:path w="575310" h="94614">
                <a:moveTo>
                  <a:pt x="478915" y="81314"/>
                </a:moveTo>
                <a:lnTo>
                  <a:pt x="476855" y="81537"/>
                </a:lnTo>
                <a:lnTo>
                  <a:pt x="475090" y="81648"/>
                </a:lnTo>
                <a:lnTo>
                  <a:pt x="478971" y="81648"/>
                </a:lnTo>
                <a:lnTo>
                  <a:pt x="478915" y="81314"/>
                </a:lnTo>
                <a:close/>
              </a:path>
              <a:path w="575310" h="94614">
                <a:moveTo>
                  <a:pt x="478915" y="26228"/>
                </a:moveTo>
                <a:lnTo>
                  <a:pt x="447134" y="26228"/>
                </a:lnTo>
                <a:lnTo>
                  <a:pt x="447134" y="34712"/>
                </a:lnTo>
                <a:lnTo>
                  <a:pt x="478915" y="34712"/>
                </a:lnTo>
                <a:lnTo>
                  <a:pt x="478915" y="26228"/>
                </a:lnTo>
                <a:close/>
              </a:path>
              <a:path w="575310" h="94614">
                <a:moveTo>
                  <a:pt x="467144" y="3588"/>
                </a:moveTo>
                <a:lnTo>
                  <a:pt x="455521" y="10096"/>
                </a:lnTo>
                <a:lnTo>
                  <a:pt x="455521" y="26228"/>
                </a:lnTo>
                <a:lnTo>
                  <a:pt x="467144" y="26228"/>
                </a:lnTo>
                <a:lnTo>
                  <a:pt x="467144" y="3588"/>
                </a:lnTo>
                <a:close/>
              </a:path>
              <a:path w="575310" h="94614">
                <a:moveTo>
                  <a:pt x="539851" y="33891"/>
                </a:moveTo>
                <a:lnTo>
                  <a:pt x="519671" y="33891"/>
                </a:lnTo>
                <a:lnTo>
                  <a:pt x="524085" y="35087"/>
                </a:lnTo>
                <a:lnTo>
                  <a:pt x="527174" y="37479"/>
                </a:lnTo>
                <a:lnTo>
                  <a:pt x="529381" y="39329"/>
                </a:lnTo>
                <a:lnTo>
                  <a:pt x="530411" y="42527"/>
                </a:lnTo>
                <a:lnTo>
                  <a:pt x="530411" y="49870"/>
                </a:lnTo>
                <a:lnTo>
                  <a:pt x="525997" y="51386"/>
                </a:lnTo>
                <a:lnTo>
                  <a:pt x="519082" y="52638"/>
                </a:lnTo>
                <a:lnTo>
                  <a:pt x="509666" y="53611"/>
                </a:lnTo>
                <a:lnTo>
                  <a:pt x="504957" y="54154"/>
                </a:lnTo>
                <a:lnTo>
                  <a:pt x="501573" y="54752"/>
                </a:lnTo>
                <a:lnTo>
                  <a:pt x="499366" y="55405"/>
                </a:lnTo>
                <a:lnTo>
                  <a:pt x="496277" y="56170"/>
                </a:lnTo>
                <a:lnTo>
                  <a:pt x="482593" y="70828"/>
                </a:lnTo>
                <a:lnTo>
                  <a:pt x="482593" y="79423"/>
                </a:lnTo>
                <a:lnTo>
                  <a:pt x="484653" y="83873"/>
                </a:lnTo>
                <a:lnTo>
                  <a:pt x="488626" y="87350"/>
                </a:lnTo>
                <a:lnTo>
                  <a:pt x="492746" y="90826"/>
                </a:lnTo>
                <a:lnTo>
                  <a:pt x="498484" y="92565"/>
                </a:lnTo>
                <a:lnTo>
                  <a:pt x="510696" y="92565"/>
                </a:lnTo>
                <a:lnTo>
                  <a:pt x="514962" y="91856"/>
                </a:lnTo>
                <a:lnTo>
                  <a:pt x="522908" y="89032"/>
                </a:lnTo>
                <a:lnTo>
                  <a:pt x="527027" y="86585"/>
                </a:lnTo>
                <a:lnTo>
                  <a:pt x="530400" y="83929"/>
                </a:lnTo>
                <a:lnTo>
                  <a:pt x="504369" y="83929"/>
                </a:lnTo>
                <a:lnTo>
                  <a:pt x="500985" y="82955"/>
                </a:lnTo>
                <a:lnTo>
                  <a:pt x="496277" y="79033"/>
                </a:lnTo>
                <a:lnTo>
                  <a:pt x="495174" y="76753"/>
                </a:lnTo>
                <a:lnTo>
                  <a:pt x="495100" y="71704"/>
                </a:lnTo>
                <a:lnTo>
                  <a:pt x="495688" y="69966"/>
                </a:lnTo>
                <a:lnTo>
                  <a:pt x="519818" y="61552"/>
                </a:lnTo>
                <a:lnTo>
                  <a:pt x="526145" y="60134"/>
                </a:lnTo>
                <a:lnTo>
                  <a:pt x="530411" y="58506"/>
                </a:lnTo>
                <a:lnTo>
                  <a:pt x="542182" y="58506"/>
                </a:lnTo>
                <a:lnTo>
                  <a:pt x="542061" y="41554"/>
                </a:lnTo>
                <a:lnTo>
                  <a:pt x="542035" y="40956"/>
                </a:lnTo>
                <a:lnTo>
                  <a:pt x="541593" y="39106"/>
                </a:lnTo>
                <a:lnTo>
                  <a:pt x="541005" y="36060"/>
                </a:lnTo>
                <a:lnTo>
                  <a:pt x="539851" y="33891"/>
                </a:lnTo>
                <a:close/>
              </a:path>
              <a:path w="575310" h="94614">
                <a:moveTo>
                  <a:pt x="542890" y="83108"/>
                </a:moveTo>
                <a:lnTo>
                  <a:pt x="531441" y="83108"/>
                </a:lnTo>
                <a:lnTo>
                  <a:pt x="531736" y="86154"/>
                </a:lnTo>
                <a:lnTo>
                  <a:pt x="532618" y="88810"/>
                </a:lnTo>
                <a:lnTo>
                  <a:pt x="533648" y="91105"/>
                </a:lnTo>
                <a:lnTo>
                  <a:pt x="546007" y="91105"/>
                </a:lnTo>
                <a:lnTo>
                  <a:pt x="544389" y="88601"/>
                </a:lnTo>
                <a:lnTo>
                  <a:pt x="543506" y="85987"/>
                </a:lnTo>
                <a:lnTo>
                  <a:pt x="542890" y="83108"/>
                </a:lnTo>
                <a:close/>
              </a:path>
              <a:path w="575310" h="94614">
                <a:moveTo>
                  <a:pt x="542182" y="58506"/>
                </a:moveTo>
                <a:lnTo>
                  <a:pt x="530411" y="58506"/>
                </a:lnTo>
                <a:lnTo>
                  <a:pt x="530319" y="67922"/>
                </a:lnTo>
                <a:lnTo>
                  <a:pt x="529823" y="70995"/>
                </a:lnTo>
                <a:lnTo>
                  <a:pt x="528499" y="73498"/>
                </a:lnTo>
                <a:lnTo>
                  <a:pt x="526880" y="76753"/>
                </a:lnTo>
                <a:lnTo>
                  <a:pt x="524379" y="79311"/>
                </a:lnTo>
                <a:lnTo>
                  <a:pt x="517317" y="82997"/>
                </a:lnTo>
                <a:lnTo>
                  <a:pt x="513344" y="83929"/>
                </a:lnTo>
                <a:lnTo>
                  <a:pt x="530400" y="83929"/>
                </a:lnTo>
                <a:lnTo>
                  <a:pt x="531441" y="83108"/>
                </a:lnTo>
                <a:lnTo>
                  <a:pt x="542890" y="83108"/>
                </a:lnTo>
                <a:lnTo>
                  <a:pt x="542476" y="80563"/>
                </a:lnTo>
                <a:lnTo>
                  <a:pt x="542296" y="76600"/>
                </a:lnTo>
                <a:lnTo>
                  <a:pt x="542182" y="58506"/>
                </a:lnTo>
                <a:close/>
              </a:path>
              <a:path w="575310" h="94614">
                <a:moveTo>
                  <a:pt x="521436" y="24768"/>
                </a:moveTo>
                <a:lnTo>
                  <a:pt x="509666" y="24768"/>
                </a:lnTo>
                <a:lnTo>
                  <a:pt x="504516" y="25533"/>
                </a:lnTo>
                <a:lnTo>
                  <a:pt x="500102" y="27049"/>
                </a:lnTo>
                <a:lnTo>
                  <a:pt x="495541" y="28565"/>
                </a:lnTo>
                <a:lnTo>
                  <a:pt x="484506" y="44655"/>
                </a:lnTo>
                <a:lnTo>
                  <a:pt x="495982" y="46115"/>
                </a:lnTo>
                <a:lnTo>
                  <a:pt x="497159" y="41554"/>
                </a:lnTo>
                <a:lnTo>
                  <a:pt x="499219" y="38383"/>
                </a:lnTo>
                <a:lnTo>
                  <a:pt x="501868" y="36589"/>
                </a:lnTo>
                <a:lnTo>
                  <a:pt x="504369" y="34795"/>
                </a:lnTo>
                <a:lnTo>
                  <a:pt x="508489" y="33891"/>
                </a:lnTo>
                <a:lnTo>
                  <a:pt x="539851" y="33891"/>
                </a:lnTo>
                <a:lnTo>
                  <a:pt x="539681" y="33571"/>
                </a:lnTo>
                <a:lnTo>
                  <a:pt x="538062" y="31610"/>
                </a:lnTo>
                <a:lnTo>
                  <a:pt x="536297" y="29663"/>
                </a:lnTo>
                <a:lnTo>
                  <a:pt x="533648" y="28022"/>
                </a:lnTo>
                <a:lnTo>
                  <a:pt x="526292" y="25422"/>
                </a:lnTo>
                <a:lnTo>
                  <a:pt x="521436" y="24768"/>
                </a:lnTo>
                <a:close/>
              </a:path>
              <a:path w="575310" h="94614">
                <a:moveTo>
                  <a:pt x="575287" y="1460"/>
                </a:moveTo>
                <a:lnTo>
                  <a:pt x="563516" y="1460"/>
                </a:lnTo>
                <a:lnTo>
                  <a:pt x="563516" y="91105"/>
                </a:lnTo>
                <a:lnTo>
                  <a:pt x="575287" y="91105"/>
                </a:lnTo>
                <a:lnTo>
                  <a:pt x="575287" y="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7934" y="3459759"/>
            <a:ext cx="913765" cy="114935"/>
          </a:xfrm>
          <a:custGeom>
            <a:avLst/>
            <a:gdLst/>
            <a:ahLst/>
            <a:cxnLst/>
            <a:rect l="l" t="t" r="r" b="b"/>
            <a:pathLst>
              <a:path w="913764" h="114935">
                <a:moveTo>
                  <a:pt x="100123" y="23363"/>
                </a:moveTo>
                <a:lnTo>
                  <a:pt x="82188" y="23363"/>
                </a:lnTo>
                <a:lnTo>
                  <a:pt x="75008" y="25728"/>
                </a:lnTo>
                <a:lnTo>
                  <a:pt x="58632" y="57158"/>
                </a:lnTo>
                <a:lnTo>
                  <a:pt x="59186" y="64924"/>
                </a:lnTo>
                <a:lnTo>
                  <a:pt x="81158" y="91091"/>
                </a:lnTo>
                <a:lnTo>
                  <a:pt x="96680" y="91091"/>
                </a:lnTo>
                <a:lnTo>
                  <a:pt x="102227" y="89839"/>
                </a:lnTo>
                <a:lnTo>
                  <a:pt x="107332" y="87058"/>
                </a:lnTo>
                <a:lnTo>
                  <a:pt x="112453" y="84415"/>
                </a:lnTo>
                <a:lnTo>
                  <a:pt x="115042" y="81912"/>
                </a:lnTo>
                <a:lnTo>
                  <a:pt x="84954" y="81912"/>
                </a:lnTo>
                <a:lnTo>
                  <a:pt x="80157" y="79965"/>
                </a:lnTo>
                <a:lnTo>
                  <a:pt x="72447" y="71621"/>
                </a:lnTo>
                <a:lnTo>
                  <a:pt x="70520" y="65502"/>
                </a:lnTo>
                <a:lnTo>
                  <a:pt x="70536" y="48761"/>
                </a:lnTo>
                <a:lnTo>
                  <a:pt x="72447" y="42555"/>
                </a:lnTo>
                <a:lnTo>
                  <a:pt x="80157" y="34489"/>
                </a:lnTo>
                <a:lnTo>
                  <a:pt x="84954" y="32403"/>
                </a:lnTo>
                <a:lnTo>
                  <a:pt x="114239" y="32403"/>
                </a:lnTo>
                <a:lnTo>
                  <a:pt x="113895" y="31986"/>
                </a:lnTo>
                <a:lnTo>
                  <a:pt x="107862" y="26145"/>
                </a:lnTo>
                <a:lnTo>
                  <a:pt x="100123" y="23363"/>
                </a:lnTo>
                <a:close/>
              </a:path>
              <a:path w="913764" h="114935">
                <a:moveTo>
                  <a:pt x="16390" y="24754"/>
                </a:moveTo>
                <a:lnTo>
                  <a:pt x="1898" y="24754"/>
                </a:lnTo>
                <a:lnTo>
                  <a:pt x="25012" y="55906"/>
                </a:lnTo>
                <a:lnTo>
                  <a:pt x="0" y="89700"/>
                </a:lnTo>
                <a:lnTo>
                  <a:pt x="13977" y="89700"/>
                </a:lnTo>
                <a:lnTo>
                  <a:pt x="32074" y="64111"/>
                </a:lnTo>
                <a:lnTo>
                  <a:pt x="45209" y="64111"/>
                </a:lnTo>
                <a:lnTo>
                  <a:pt x="38622" y="55211"/>
                </a:lnTo>
                <a:lnTo>
                  <a:pt x="44818" y="47283"/>
                </a:lnTo>
                <a:lnTo>
                  <a:pt x="31736" y="47283"/>
                </a:lnTo>
                <a:lnTo>
                  <a:pt x="28575" y="42416"/>
                </a:lnTo>
                <a:lnTo>
                  <a:pt x="26910" y="39913"/>
                </a:lnTo>
                <a:lnTo>
                  <a:pt x="16390" y="24754"/>
                </a:lnTo>
                <a:close/>
              </a:path>
              <a:path w="913764" h="114935">
                <a:moveTo>
                  <a:pt x="45209" y="64111"/>
                </a:moveTo>
                <a:lnTo>
                  <a:pt x="32074" y="64111"/>
                </a:lnTo>
                <a:lnTo>
                  <a:pt x="35870" y="69396"/>
                </a:lnTo>
                <a:lnTo>
                  <a:pt x="50010" y="89700"/>
                </a:lnTo>
                <a:lnTo>
                  <a:pt x="64149" y="89700"/>
                </a:lnTo>
                <a:lnTo>
                  <a:pt x="45209" y="64111"/>
                </a:lnTo>
                <a:close/>
              </a:path>
              <a:path w="913764" h="114935">
                <a:moveTo>
                  <a:pt x="114239" y="32403"/>
                </a:moveTo>
                <a:lnTo>
                  <a:pt x="96445" y="32403"/>
                </a:lnTo>
                <a:lnTo>
                  <a:pt x="101241" y="34489"/>
                </a:lnTo>
                <a:lnTo>
                  <a:pt x="105096" y="38661"/>
                </a:lnTo>
                <a:lnTo>
                  <a:pt x="108951" y="42694"/>
                </a:lnTo>
                <a:lnTo>
                  <a:pt x="110862" y="48761"/>
                </a:lnTo>
                <a:lnTo>
                  <a:pt x="110836" y="65502"/>
                </a:lnTo>
                <a:lnTo>
                  <a:pt x="108980" y="71621"/>
                </a:lnTo>
                <a:lnTo>
                  <a:pt x="101388" y="79965"/>
                </a:lnTo>
                <a:lnTo>
                  <a:pt x="96562" y="81912"/>
                </a:lnTo>
                <a:lnTo>
                  <a:pt x="115042" y="81912"/>
                </a:lnTo>
                <a:lnTo>
                  <a:pt x="116337" y="80660"/>
                </a:lnTo>
                <a:lnTo>
                  <a:pt x="121619" y="71204"/>
                </a:lnTo>
                <a:lnTo>
                  <a:pt x="122865" y="64924"/>
                </a:lnTo>
                <a:lnTo>
                  <a:pt x="122868" y="55211"/>
                </a:lnTo>
                <a:lnTo>
                  <a:pt x="122378" y="48883"/>
                </a:lnTo>
                <a:lnTo>
                  <a:pt x="120681" y="42416"/>
                </a:lnTo>
                <a:lnTo>
                  <a:pt x="117853" y="36784"/>
                </a:lnTo>
                <a:lnTo>
                  <a:pt x="114239" y="32403"/>
                </a:lnTo>
                <a:close/>
              </a:path>
              <a:path w="913764" h="114935">
                <a:moveTo>
                  <a:pt x="62428" y="24754"/>
                </a:moveTo>
                <a:lnTo>
                  <a:pt x="48450" y="24754"/>
                </a:lnTo>
                <a:lnTo>
                  <a:pt x="34790" y="42833"/>
                </a:lnTo>
                <a:lnTo>
                  <a:pt x="33575" y="44502"/>
                </a:lnTo>
                <a:lnTo>
                  <a:pt x="31736" y="47283"/>
                </a:lnTo>
                <a:lnTo>
                  <a:pt x="44818" y="47283"/>
                </a:lnTo>
                <a:lnTo>
                  <a:pt x="62428" y="24754"/>
                </a:lnTo>
                <a:close/>
              </a:path>
              <a:path w="913764" h="114935">
                <a:moveTo>
                  <a:pt x="150531" y="24754"/>
                </a:moveTo>
                <a:lnTo>
                  <a:pt x="140011" y="24754"/>
                </a:lnTo>
                <a:lnTo>
                  <a:pt x="140011" y="89700"/>
                </a:lnTo>
                <a:lnTo>
                  <a:pt x="151560" y="89700"/>
                </a:lnTo>
                <a:lnTo>
                  <a:pt x="151560" y="51038"/>
                </a:lnTo>
                <a:lnTo>
                  <a:pt x="152252" y="46727"/>
                </a:lnTo>
                <a:lnTo>
                  <a:pt x="153635" y="42833"/>
                </a:lnTo>
                <a:lnTo>
                  <a:pt x="154444" y="40191"/>
                </a:lnTo>
                <a:lnTo>
                  <a:pt x="155842" y="38244"/>
                </a:lnTo>
                <a:lnTo>
                  <a:pt x="157858" y="36714"/>
                </a:lnTo>
                <a:lnTo>
                  <a:pt x="159873" y="35323"/>
                </a:lnTo>
                <a:lnTo>
                  <a:pt x="162198" y="34489"/>
                </a:lnTo>
                <a:lnTo>
                  <a:pt x="150531" y="34489"/>
                </a:lnTo>
                <a:lnTo>
                  <a:pt x="150531" y="24754"/>
                </a:lnTo>
                <a:close/>
              </a:path>
              <a:path w="913764" h="114935">
                <a:moveTo>
                  <a:pt x="169260" y="23363"/>
                </a:moveTo>
                <a:lnTo>
                  <a:pt x="162595" y="23363"/>
                </a:lnTo>
                <a:lnTo>
                  <a:pt x="160094" y="24059"/>
                </a:lnTo>
                <a:lnTo>
                  <a:pt x="157858" y="25449"/>
                </a:lnTo>
                <a:lnTo>
                  <a:pt x="155621" y="26979"/>
                </a:lnTo>
                <a:lnTo>
                  <a:pt x="153179" y="30039"/>
                </a:lnTo>
                <a:lnTo>
                  <a:pt x="150531" y="34489"/>
                </a:lnTo>
                <a:lnTo>
                  <a:pt x="167598" y="34489"/>
                </a:lnTo>
                <a:lnTo>
                  <a:pt x="170423" y="35323"/>
                </a:lnTo>
                <a:lnTo>
                  <a:pt x="173292" y="36992"/>
                </a:lnTo>
                <a:lnTo>
                  <a:pt x="177250" y="26701"/>
                </a:lnTo>
                <a:lnTo>
                  <a:pt x="173233" y="24476"/>
                </a:lnTo>
                <a:lnTo>
                  <a:pt x="169260" y="23363"/>
                </a:lnTo>
                <a:close/>
              </a:path>
              <a:path w="913764" h="114935">
                <a:moveTo>
                  <a:pt x="196053" y="0"/>
                </a:moveTo>
                <a:lnTo>
                  <a:pt x="184327" y="0"/>
                </a:lnTo>
                <a:lnTo>
                  <a:pt x="184327" y="12655"/>
                </a:lnTo>
                <a:lnTo>
                  <a:pt x="196053" y="12655"/>
                </a:lnTo>
                <a:lnTo>
                  <a:pt x="196053" y="0"/>
                </a:lnTo>
                <a:close/>
              </a:path>
              <a:path w="913764" h="114935">
                <a:moveTo>
                  <a:pt x="196053" y="24754"/>
                </a:moveTo>
                <a:lnTo>
                  <a:pt x="184327" y="24754"/>
                </a:lnTo>
                <a:lnTo>
                  <a:pt x="184327" y="89700"/>
                </a:lnTo>
                <a:lnTo>
                  <a:pt x="196053" y="89700"/>
                </a:lnTo>
                <a:lnTo>
                  <a:pt x="196053" y="24754"/>
                </a:lnTo>
                <a:close/>
              </a:path>
              <a:path w="913764" h="114935">
                <a:moveTo>
                  <a:pt x="254612" y="23363"/>
                </a:moveTo>
                <a:lnTo>
                  <a:pt x="236676" y="23363"/>
                </a:lnTo>
                <a:lnTo>
                  <a:pt x="229496" y="25728"/>
                </a:lnTo>
                <a:lnTo>
                  <a:pt x="213121" y="57158"/>
                </a:lnTo>
                <a:lnTo>
                  <a:pt x="213675" y="64924"/>
                </a:lnTo>
                <a:lnTo>
                  <a:pt x="235647" y="91091"/>
                </a:lnTo>
                <a:lnTo>
                  <a:pt x="251169" y="91091"/>
                </a:lnTo>
                <a:lnTo>
                  <a:pt x="256716" y="89839"/>
                </a:lnTo>
                <a:lnTo>
                  <a:pt x="261821" y="87058"/>
                </a:lnTo>
                <a:lnTo>
                  <a:pt x="266942" y="84415"/>
                </a:lnTo>
                <a:lnTo>
                  <a:pt x="269531" y="81912"/>
                </a:lnTo>
                <a:lnTo>
                  <a:pt x="239443" y="81912"/>
                </a:lnTo>
                <a:lnTo>
                  <a:pt x="234646" y="79965"/>
                </a:lnTo>
                <a:lnTo>
                  <a:pt x="226936" y="71621"/>
                </a:lnTo>
                <a:lnTo>
                  <a:pt x="225009" y="65502"/>
                </a:lnTo>
                <a:lnTo>
                  <a:pt x="225025" y="48761"/>
                </a:lnTo>
                <a:lnTo>
                  <a:pt x="226936" y="42555"/>
                </a:lnTo>
                <a:lnTo>
                  <a:pt x="234646" y="34489"/>
                </a:lnTo>
                <a:lnTo>
                  <a:pt x="239443" y="32403"/>
                </a:lnTo>
                <a:lnTo>
                  <a:pt x="268728" y="32403"/>
                </a:lnTo>
                <a:lnTo>
                  <a:pt x="268383" y="31986"/>
                </a:lnTo>
                <a:lnTo>
                  <a:pt x="262351" y="26145"/>
                </a:lnTo>
                <a:lnTo>
                  <a:pt x="254612" y="23363"/>
                </a:lnTo>
                <a:close/>
              </a:path>
              <a:path w="913764" h="114935">
                <a:moveTo>
                  <a:pt x="268728" y="32403"/>
                </a:moveTo>
                <a:lnTo>
                  <a:pt x="250934" y="32403"/>
                </a:lnTo>
                <a:lnTo>
                  <a:pt x="255730" y="34489"/>
                </a:lnTo>
                <a:lnTo>
                  <a:pt x="259585" y="38661"/>
                </a:lnTo>
                <a:lnTo>
                  <a:pt x="263440" y="42694"/>
                </a:lnTo>
                <a:lnTo>
                  <a:pt x="265351" y="48761"/>
                </a:lnTo>
                <a:lnTo>
                  <a:pt x="265325" y="65502"/>
                </a:lnTo>
                <a:lnTo>
                  <a:pt x="263469" y="71621"/>
                </a:lnTo>
                <a:lnTo>
                  <a:pt x="255877" y="79965"/>
                </a:lnTo>
                <a:lnTo>
                  <a:pt x="251051" y="81912"/>
                </a:lnTo>
                <a:lnTo>
                  <a:pt x="269531" y="81912"/>
                </a:lnTo>
                <a:lnTo>
                  <a:pt x="270826" y="80660"/>
                </a:lnTo>
                <a:lnTo>
                  <a:pt x="276108" y="71204"/>
                </a:lnTo>
                <a:lnTo>
                  <a:pt x="277354" y="64924"/>
                </a:lnTo>
                <a:lnTo>
                  <a:pt x="277432" y="56184"/>
                </a:lnTo>
                <a:lnTo>
                  <a:pt x="276867" y="48883"/>
                </a:lnTo>
                <a:lnTo>
                  <a:pt x="275170" y="42416"/>
                </a:lnTo>
                <a:lnTo>
                  <a:pt x="272342" y="36784"/>
                </a:lnTo>
                <a:lnTo>
                  <a:pt x="268728" y="32403"/>
                </a:lnTo>
                <a:close/>
              </a:path>
              <a:path w="913764" h="114935">
                <a:moveTo>
                  <a:pt x="361062" y="106528"/>
                </a:moveTo>
                <a:lnTo>
                  <a:pt x="283818" y="106528"/>
                </a:lnTo>
                <a:lnTo>
                  <a:pt x="283818" y="114594"/>
                </a:lnTo>
                <a:lnTo>
                  <a:pt x="361062" y="114594"/>
                </a:lnTo>
                <a:lnTo>
                  <a:pt x="361062" y="106528"/>
                </a:lnTo>
                <a:close/>
              </a:path>
              <a:path w="913764" h="114935">
                <a:moveTo>
                  <a:pt x="383647" y="0"/>
                </a:moveTo>
                <a:lnTo>
                  <a:pt x="371920" y="0"/>
                </a:lnTo>
                <a:lnTo>
                  <a:pt x="371920" y="89700"/>
                </a:lnTo>
                <a:lnTo>
                  <a:pt x="383647" y="89700"/>
                </a:lnTo>
                <a:lnTo>
                  <a:pt x="383647" y="63833"/>
                </a:lnTo>
                <a:lnTo>
                  <a:pt x="391754" y="56323"/>
                </a:lnTo>
                <a:lnTo>
                  <a:pt x="405247" y="56323"/>
                </a:lnTo>
                <a:lnTo>
                  <a:pt x="401614" y="51177"/>
                </a:lnTo>
                <a:lnTo>
                  <a:pt x="383647" y="51177"/>
                </a:lnTo>
                <a:lnTo>
                  <a:pt x="383647" y="0"/>
                </a:lnTo>
                <a:close/>
              </a:path>
              <a:path w="913764" h="114935">
                <a:moveTo>
                  <a:pt x="405247" y="56323"/>
                </a:moveTo>
                <a:lnTo>
                  <a:pt x="391754" y="56323"/>
                </a:lnTo>
                <a:lnTo>
                  <a:pt x="414501" y="89700"/>
                </a:lnTo>
                <a:lnTo>
                  <a:pt x="428817" y="89700"/>
                </a:lnTo>
                <a:lnTo>
                  <a:pt x="405247" y="56323"/>
                </a:lnTo>
                <a:close/>
              </a:path>
              <a:path w="913764" h="114935">
                <a:moveTo>
                  <a:pt x="426227" y="24754"/>
                </a:moveTo>
                <a:lnTo>
                  <a:pt x="411058" y="24754"/>
                </a:lnTo>
                <a:lnTo>
                  <a:pt x="383647" y="51177"/>
                </a:lnTo>
                <a:lnTo>
                  <a:pt x="401614" y="51177"/>
                </a:lnTo>
                <a:lnTo>
                  <a:pt x="399846" y="48674"/>
                </a:lnTo>
                <a:lnTo>
                  <a:pt x="426227" y="24754"/>
                </a:lnTo>
                <a:close/>
              </a:path>
              <a:path w="913764" h="114935">
                <a:moveTo>
                  <a:pt x="475310" y="23363"/>
                </a:moveTo>
                <a:lnTo>
                  <a:pt x="457375" y="23363"/>
                </a:lnTo>
                <a:lnTo>
                  <a:pt x="450195" y="25728"/>
                </a:lnTo>
                <a:lnTo>
                  <a:pt x="433819" y="57158"/>
                </a:lnTo>
                <a:lnTo>
                  <a:pt x="434374" y="64924"/>
                </a:lnTo>
                <a:lnTo>
                  <a:pt x="456345" y="91091"/>
                </a:lnTo>
                <a:lnTo>
                  <a:pt x="471867" y="91091"/>
                </a:lnTo>
                <a:lnTo>
                  <a:pt x="477414" y="89839"/>
                </a:lnTo>
                <a:lnTo>
                  <a:pt x="482520" y="87058"/>
                </a:lnTo>
                <a:lnTo>
                  <a:pt x="487640" y="84415"/>
                </a:lnTo>
                <a:lnTo>
                  <a:pt x="490230" y="81912"/>
                </a:lnTo>
                <a:lnTo>
                  <a:pt x="460141" y="81912"/>
                </a:lnTo>
                <a:lnTo>
                  <a:pt x="455344" y="79965"/>
                </a:lnTo>
                <a:lnTo>
                  <a:pt x="447635" y="71621"/>
                </a:lnTo>
                <a:lnTo>
                  <a:pt x="445707" y="65502"/>
                </a:lnTo>
                <a:lnTo>
                  <a:pt x="445723" y="48761"/>
                </a:lnTo>
                <a:lnTo>
                  <a:pt x="447635" y="42555"/>
                </a:lnTo>
                <a:lnTo>
                  <a:pt x="455344" y="34489"/>
                </a:lnTo>
                <a:lnTo>
                  <a:pt x="460141" y="32403"/>
                </a:lnTo>
                <a:lnTo>
                  <a:pt x="489426" y="32403"/>
                </a:lnTo>
                <a:lnTo>
                  <a:pt x="489082" y="31986"/>
                </a:lnTo>
                <a:lnTo>
                  <a:pt x="483049" y="26145"/>
                </a:lnTo>
                <a:lnTo>
                  <a:pt x="475310" y="23363"/>
                </a:lnTo>
                <a:close/>
              </a:path>
              <a:path w="913764" h="114935">
                <a:moveTo>
                  <a:pt x="489426" y="32403"/>
                </a:moveTo>
                <a:lnTo>
                  <a:pt x="471632" y="32403"/>
                </a:lnTo>
                <a:lnTo>
                  <a:pt x="476429" y="34489"/>
                </a:lnTo>
                <a:lnTo>
                  <a:pt x="480283" y="38661"/>
                </a:lnTo>
                <a:lnTo>
                  <a:pt x="484138" y="42694"/>
                </a:lnTo>
                <a:lnTo>
                  <a:pt x="486049" y="48761"/>
                </a:lnTo>
                <a:lnTo>
                  <a:pt x="486024" y="65502"/>
                </a:lnTo>
                <a:lnTo>
                  <a:pt x="484168" y="71621"/>
                </a:lnTo>
                <a:lnTo>
                  <a:pt x="476576" y="79965"/>
                </a:lnTo>
                <a:lnTo>
                  <a:pt x="471750" y="81912"/>
                </a:lnTo>
                <a:lnTo>
                  <a:pt x="490230" y="81912"/>
                </a:lnTo>
                <a:lnTo>
                  <a:pt x="491524" y="80660"/>
                </a:lnTo>
                <a:lnTo>
                  <a:pt x="496806" y="71204"/>
                </a:lnTo>
                <a:lnTo>
                  <a:pt x="498052" y="64924"/>
                </a:lnTo>
                <a:lnTo>
                  <a:pt x="498131" y="56184"/>
                </a:lnTo>
                <a:lnTo>
                  <a:pt x="497565" y="48883"/>
                </a:lnTo>
                <a:lnTo>
                  <a:pt x="495868" y="42416"/>
                </a:lnTo>
                <a:lnTo>
                  <a:pt x="493041" y="36784"/>
                </a:lnTo>
                <a:lnTo>
                  <a:pt x="489426" y="32403"/>
                </a:lnTo>
                <a:close/>
              </a:path>
              <a:path w="913764" h="114935">
                <a:moveTo>
                  <a:pt x="525718" y="24754"/>
                </a:moveTo>
                <a:lnTo>
                  <a:pt x="515374" y="24754"/>
                </a:lnTo>
                <a:lnTo>
                  <a:pt x="515374" y="89700"/>
                </a:lnTo>
                <a:lnTo>
                  <a:pt x="526924" y="89700"/>
                </a:lnTo>
                <a:lnTo>
                  <a:pt x="526924" y="50065"/>
                </a:lnTo>
                <a:lnTo>
                  <a:pt x="527557" y="45476"/>
                </a:lnTo>
                <a:lnTo>
                  <a:pt x="528822" y="42416"/>
                </a:lnTo>
                <a:lnTo>
                  <a:pt x="530088" y="39217"/>
                </a:lnTo>
                <a:lnTo>
                  <a:pt x="532103" y="36853"/>
                </a:lnTo>
                <a:lnTo>
                  <a:pt x="536931" y="33933"/>
                </a:lnTo>
                <a:lnTo>
                  <a:pt x="525718" y="33933"/>
                </a:lnTo>
                <a:lnTo>
                  <a:pt x="525718" y="24754"/>
                </a:lnTo>
                <a:close/>
              </a:path>
              <a:path w="913764" h="114935">
                <a:moveTo>
                  <a:pt x="565285" y="32820"/>
                </a:moveTo>
                <a:lnTo>
                  <a:pt x="548244" y="32820"/>
                </a:lnTo>
                <a:lnTo>
                  <a:pt x="551319" y="33933"/>
                </a:lnTo>
                <a:lnTo>
                  <a:pt x="555115" y="38939"/>
                </a:lnTo>
                <a:lnTo>
                  <a:pt x="556020" y="42416"/>
                </a:lnTo>
                <a:lnTo>
                  <a:pt x="556057" y="89700"/>
                </a:lnTo>
                <a:lnTo>
                  <a:pt x="567783" y="89700"/>
                </a:lnTo>
                <a:lnTo>
                  <a:pt x="567783" y="45197"/>
                </a:lnTo>
                <a:lnTo>
                  <a:pt x="569372" y="40330"/>
                </a:lnTo>
                <a:lnTo>
                  <a:pt x="572535" y="37270"/>
                </a:lnTo>
                <a:lnTo>
                  <a:pt x="575534" y="34489"/>
                </a:lnTo>
                <a:lnTo>
                  <a:pt x="565885" y="34489"/>
                </a:lnTo>
                <a:lnTo>
                  <a:pt x="565285" y="32820"/>
                </a:lnTo>
                <a:close/>
              </a:path>
              <a:path w="913764" h="114935">
                <a:moveTo>
                  <a:pt x="606720" y="32820"/>
                </a:moveTo>
                <a:lnTo>
                  <a:pt x="587278" y="32820"/>
                </a:lnTo>
                <a:lnTo>
                  <a:pt x="589632" y="33376"/>
                </a:lnTo>
                <a:lnTo>
                  <a:pt x="591589" y="34489"/>
                </a:lnTo>
                <a:lnTo>
                  <a:pt x="596753" y="44363"/>
                </a:lnTo>
                <a:lnTo>
                  <a:pt x="596753" y="89700"/>
                </a:lnTo>
                <a:lnTo>
                  <a:pt x="608303" y="89700"/>
                </a:lnTo>
                <a:lnTo>
                  <a:pt x="608303" y="37688"/>
                </a:lnTo>
                <a:lnTo>
                  <a:pt x="606720" y="32820"/>
                </a:lnTo>
                <a:close/>
              </a:path>
              <a:path w="913764" h="114935">
                <a:moveTo>
                  <a:pt x="594002" y="23363"/>
                </a:moveTo>
                <a:lnTo>
                  <a:pt x="578479" y="23363"/>
                </a:lnTo>
                <a:lnTo>
                  <a:pt x="571402" y="27118"/>
                </a:lnTo>
                <a:lnTo>
                  <a:pt x="565885" y="34489"/>
                </a:lnTo>
                <a:lnTo>
                  <a:pt x="575534" y="34489"/>
                </a:lnTo>
                <a:lnTo>
                  <a:pt x="575684" y="34350"/>
                </a:lnTo>
                <a:lnTo>
                  <a:pt x="579686" y="32820"/>
                </a:lnTo>
                <a:lnTo>
                  <a:pt x="606720" y="32820"/>
                </a:lnTo>
                <a:lnTo>
                  <a:pt x="606493" y="32125"/>
                </a:lnTo>
                <a:lnTo>
                  <a:pt x="602874" y="28648"/>
                </a:lnTo>
                <a:lnTo>
                  <a:pt x="599255" y="25032"/>
                </a:lnTo>
                <a:lnTo>
                  <a:pt x="594002" y="23363"/>
                </a:lnTo>
                <a:close/>
              </a:path>
              <a:path w="913764" h="114935">
                <a:moveTo>
                  <a:pt x="551643" y="23363"/>
                </a:moveTo>
                <a:lnTo>
                  <a:pt x="541976" y="23363"/>
                </a:lnTo>
                <a:lnTo>
                  <a:pt x="537900" y="24198"/>
                </a:lnTo>
                <a:lnTo>
                  <a:pt x="530779" y="28092"/>
                </a:lnTo>
                <a:lnTo>
                  <a:pt x="527895" y="30595"/>
                </a:lnTo>
                <a:lnTo>
                  <a:pt x="525718" y="33933"/>
                </a:lnTo>
                <a:lnTo>
                  <a:pt x="536931" y="33933"/>
                </a:lnTo>
                <a:lnTo>
                  <a:pt x="537621" y="33516"/>
                </a:lnTo>
                <a:lnTo>
                  <a:pt x="540666" y="32820"/>
                </a:lnTo>
                <a:lnTo>
                  <a:pt x="565285" y="32820"/>
                </a:lnTo>
                <a:lnTo>
                  <a:pt x="564634" y="31012"/>
                </a:lnTo>
                <a:lnTo>
                  <a:pt x="562354" y="28231"/>
                </a:lnTo>
                <a:lnTo>
                  <a:pt x="555806" y="24337"/>
                </a:lnTo>
                <a:lnTo>
                  <a:pt x="551643" y="23363"/>
                </a:lnTo>
                <a:close/>
              </a:path>
              <a:path w="913764" h="114935">
                <a:moveTo>
                  <a:pt x="673939" y="23363"/>
                </a:moveTo>
                <a:lnTo>
                  <a:pt x="656003" y="23363"/>
                </a:lnTo>
                <a:lnTo>
                  <a:pt x="648823" y="25728"/>
                </a:lnTo>
                <a:lnTo>
                  <a:pt x="632448" y="57158"/>
                </a:lnTo>
                <a:lnTo>
                  <a:pt x="633002" y="64924"/>
                </a:lnTo>
                <a:lnTo>
                  <a:pt x="654974" y="91091"/>
                </a:lnTo>
                <a:lnTo>
                  <a:pt x="670496" y="91091"/>
                </a:lnTo>
                <a:lnTo>
                  <a:pt x="676043" y="89839"/>
                </a:lnTo>
                <a:lnTo>
                  <a:pt x="681148" y="87058"/>
                </a:lnTo>
                <a:lnTo>
                  <a:pt x="686269" y="84415"/>
                </a:lnTo>
                <a:lnTo>
                  <a:pt x="688858" y="81912"/>
                </a:lnTo>
                <a:lnTo>
                  <a:pt x="658770" y="81912"/>
                </a:lnTo>
                <a:lnTo>
                  <a:pt x="653973" y="79965"/>
                </a:lnTo>
                <a:lnTo>
                  <a:pt x="646263" y="71621"/>
                </a:lnTo>
                <a:lnTo>
                  <a:pt x="644336" y="65502"/>
                </a:lnTo>
                <a:lnTo>
                  <a:pt x="644352" y="48761"/>
                </a:lnTo>
                <a:lnTo>
                  <a:pt x="646263" y="42555"/>
                </a:lnTo>
                <a:lnTo>
                  <a:pt x="653973" y="34489"/>
                </a:lnTo>
                <a:lnTo>
                  <a:pt x="658770" y="32403"/>
                </a:lnTo>
                <a:lnTo>
                  <a:pt x="688055" y="32403"/>
                </a:lnTo>
                <a:lnTo>
                  <a:pt x="687710" y="31986"/>
                </a:lnTo>
                <a:lnTo>
                  <a:pt x="681678" y="26145"/>
                </a:lnTo>
                <a:lnTo>
                  <a:pt x="673939" y="23363"/>
                </a:lnTo>
                <a:close/>
              </a:path>
              <a:path w="913764" h="114935">
                <a:moveTo>
                  <a:pt x="688055" y="32403"/>
                </a:moveTo>
                <a:lnTo>
                  <a:pt x="670261" y="32403"/>
                </a:lnTo>
                <a:lnTo>
                  <a:pt x="675057" y="34489"/>
                </a:lnTo>
                <a:lnTo>
                  <a:pt x="678912" y="38661"/>
                </a:lnTo>
                <a:lnTo>
                  <a:pt x="682767" y="42694"/>
                </a:lnTo>
                <a:lnTo>
                  <a:pt x="684678" y="48761"/>
                </a:lnTo>
                <a:lnTo>
                  <a:pt x="684652" y="65502"/>
                </a:lnTo>
                <a:lnTo>
                  <a:pt x="682796" y="71621"/>
                </a:lnTo>
                <a:lnTo>
                  <a:pt x="675204" y="79965"/>
                </a:lnTo>
                <a:lnTo>
                  <a:pt x="670378" y="81912"/>
                </a:lnTo>
                <a:lnTo>
                  <a:pt x="688858" y="81912"/>
                </a:lnTo>
                <a:lnTo>
                  <a:pt x="690153" y="80660"/>
                </a:lnTo>
                <a:lnTo>
                  <a:pt x="695435" y="71204"/>
                </a:lnTo>
                <a:lnTo>
                  <a:pt x="696681" y="64924"/>
                </a:lnTo>
                <a:lnTo>
                  <a:pt x="696759" y="56184"/>
                </a:lnTo>
                <a:lnTo>
                  <a:pt x="696194" y="48883"/>
                </a:lnTo>
                <a:lnTo>
                  <a:pt x="694497" y="42416"/>
                </a:lnTo>
                <a:lnTo>
                  <a:pt x="691669" y="36784"/>
                </a:lnTo>
                <a:lnTo>
                  <a:pt x="688055" y="32403"/>
                </a:lnTo>
                <a:close/>
              </a:path>
              <a:path w="913764" h="114935">
                <a:moveTo>
                  <a:pt x="724523" y="24754"/>
                </a:moveTo>
                <a:lnTo>
                  <a:pt x="714003" y="24754"/>
                </a:lnTo>
                <a:lnTo>
                  <a:pt x="714003" y="114594"/>
                </a:lnTo>
                <a:lnTo>
                  <a:pt x="725553" y="114594"/>
                </a:lnTo>
                <a:lnTo>
                  <a:pt x="725553" y="83025"/>
                </a:lnTo>
                <a:lnTo>
                  <a:pt x="764571" y="83025"/>
                </a:lnTo>
                <a:lnTo>
                  <a:pt x="765545" y="81912"/>
                </a:lnTo>
                <a:lnTo>
                  <a:pt x="737735" y="81912"/>
                </a:lnTo>
                <a:lnTo>
                  <a:pt x="733424" y="79965"/>
                </a:lnTo>
                <a:lnTo>
                  <a:pt x="729864" y="76071"/>
                </a:lnTo>
                <a:lnTo>
                  <a:pt x="726303" y="72038"/>
                </a:lnTo>
                <a:lnTo>
                  <a:pt x="724523" y="65919"/>
                </a:lnTo>
                <a:lnTo>
                  <a:pt x="724523" y="49230"/>
                </a:lnTo>
                <a:lnTo>
                  <a:pt x="726421" y="42833"/>
                </a:lnTo>
                <a:lnTo>
                  <a:pt x="730202" y="38522"/>
                </a:lnTo>
                <a:lnTo>
                  <a:pt x="733998" y="34072"/>
                </a:lnTo>
                <a:lnTo>
                  <a:pt x="736038" y="33098"/>
                </a:lnTo>
                <a:lnTo>
                  <a:pt x="724523" y="33098"/>
                </a:lnTo>
                <a:lnTo>
                  <a:pt x="724523" y="24754"/>
                </a:lnTo>
                <a:close/>
              </a:path>
              <a:path w="913764" h="114935">
                <a:moveTo>
                  <a:pt x="764571" y="83025"/>
                </a:moveTo>
                <a:lnTo>
                  <a:pt x="725553" y="83025"/>
                </a:lnTo>
                <a:lnTo>
                  <a:pt x="727510" y="85250"/>
                </a:lnTo>
                <a:lnTo>
                  <a:pt x="730040" y="87197"/>
                </a:lnTo>
                <a:lnTo>
                  <a:pt x="736249" y="90256"/>
                </a:lnTo>
                <a:lnTo>
                  <a:pt x="739751" y="91091"/>
                </a:lnTo>
                <a:lnTo>
                  <a:pt x="748947" y="91091"/>
                </a:lnTo>
                <a:lnTo>
                  <a:pt x="754008" y="89700"/>
                </a:lnTo>
                <a:lnTo>
                  <a:pt x="758864" y="86919"/>
                </a:lnTo>
                <a:lnTo>
                  <a:pt x="763719" y="83998"/>
                </a:lnTo>
                <a:lnTo>
                  <a:pt x="764571" y="83025"/>
                </a:lnTo>
                <a:close/>
              </a:path>
              <a:path w="913764" h="114935">
                <a:moveTo>
                  <a:pt x="765855" y="31986"/>
                </a:moveTo>
                <a:lnTo>
                  <a:pt x="748373" y="31986"/>
                </a:lnTo>
                <a:lnTo>
                  <a:pt x="752684" y="33933"/>
                </a:lnTo>
                <a:lnTo>
                  <a:pt x="756215" y="38105"/>
                </a:lnTo>
                <a:lnTo>
                  <a:pt x="759746" y="42138"/>
                </a:lnTo>
                <a:lnTo>
                  <a:pt x="761659" y="48257"/>
                </a:lnTo>
                <a:lnTo>
                  <a:pt x="761659" y="65224"/>
                </a:lnTo>
                <a:lnTo>
                  <a:pt x="759746" y="71621"/>
                </a:lnTo>
                <a:lnTo>
                  <a:pt x="752390" y="79965"/>
                </a:lnTo>
                <a:lnTo>
                  <a:pt x="747961" y="81912"/>
                </a:lnTo>
                <a:lnTo>
                  <a:pt x="765545" y="81912"/>
                </a:lnTo>
                <a:lnTo>
                  <a:pt x="767250" y="79965"/>
                </a:lnTo>
                <a:lnTo>
                  <a:pt x="769751" y="74680"/>
                </a:lnTo>
                <a:lnTo>
                  <a:pt x="772253" y="69257"/>
                </a:lnTo>
                <a:lnTo>
                  <a:pt x="773430" y="63277"/>
                </a:lnTo>
                <a:lnTo>
                  <a:pt x="773430" y="50482"/>
                </a:lnTo>
                <a:lnTo>
                  <a:pt x="772400" y="44780"/>
                </a:lnTo>
                <a:lnTo>
                  <a:pt x="770193" y="39635"/>
                </a:lnTo>
                <a:lnTo>
                  <a:pt x="767839" y="34350"/>
                </a:lnTo>
                <a:lnTo>
                  <a:pt x="765855" y="31986"/>
                </a:lnTo>
                <a:close/>
              </a:path>
              <a:path w="913764" h="114935">
                <a:moveTo>
                  <a:pt x="750389" y="23363"/>
                </a:moveTo>
                <a:lnTo>
                  <a:pt x="740031" y="23363"/>
                </a:lnTo>
                <a:lnTo>
                  <a:pt x="736220" y="24059"/>
                </a:lnTo>
                <a:lnTo>
                  <a:pt x="729893" y="27396"/>
                </a:lnTo>
                <a:lnTo>
                  <a:pt x="727054" y="29761"/>
                </a:lnTo>
                <a:lnTo>
                  <a:pt x="724523" y="33098"/>
                </a:lnTo>
                <a:lnTo>
                  <a:pt x="736038" y="33098"/>
                </a:lnTo>
                <a:lnTo>
                  <a:pt x="738368" y="31986"/>
                </a:lnTo>
                <a:lnTo>
                  <a:pt x="765855" y="31986"/>
                </a:lnTo>
                <a:lnTo>
                  <a:pt x="764455" y="30317"/>
                </a:lnTo>
                <a:lnTo>
                  <a:pt x="755627" y="24754"/>
                </a:lnTo>
                <a:lnTo>
                  <a:pt x="750389" y="23363"/>
                </a:lnTo>
                <a:close/>
              </a:path>
              <a:path w="913764" h="114935">
                <a:moveTo>
                  <a:pt x="828457" y="23363"/>
                </a:moveTo>
                <a:lnTo>
                  <a:pt x="810507" y="23363"/>
                </a:lnTo>
                <a:lnTo>
                  <a:pt x="803298" y="25728"/>
                </a:lnTo>
                <a:lnTo>
                  <a:pt x="786966" y="57158"/>
                </a:lnTo>
                <a:lnTo>
                  <a:pt x="787518" y="64924"/>
                </a:lnTo>
                <a:lnTo>
                  <a:pt x="809477" y="91091"/>
                </a:lnTo>
                <a:lnTo>
                  <a:pt x="824926" y="91091"/>
                </a:lnTo>
                <a:lnTo>
                  <a:pt x="830517" y="89839"/>
                </a:lnTo>
                <a:lnTo>
                  <a:pt x="835667" y="87058"/>
                </a:lnTo>
                <a:lnTo>
                  <a:pt x="840816" y="84415"/>
                </a:lnTo>
                <a:lnTo>
                  <a:pt x="843367" y="81912"/>
                </a:lnTo>
                <a:lnTo>
                  <a:pt x="813303" y="81912"/>
                </a:lnTo>
                <a:lnTo>
                  <a:pt x="808447" y="79965"/>
                </a:lnTo>
                <a:lnTo>
                  <a:pt x="800796" y="71621"/>
                </a:lnTo>
                <a:lnTo>
                  <a:pt x="798884" y="65502"/>
                </a:lnTo>
                <a:lnTo>
                  <a:pt x="798900" y="48761"/>
                </a:lnTo>
                <a:lnTo>
                  <a:pt x="800796" y="42555"/>
                </a:lnTo>
                <a:lnTo>
                  <a:pt x="808447" y="34489"/>
                </a:lnTo>
                <a:lnTo>
                  <a:pt x="813303" y="32403"/>
                </a:lnTo>
                <a:lnTo>
                  <a:pt x="842486" y="32403"/>
                </a:lnTo>
                <a:lnTo>
                  <a:pt x="842141" y="31986"/>
                </a:lnTo>
                <a:lnTo>
                  <a:pt x="836108" y="26145"/>
                </a:lnTo>
                <a:lnTo>
                  <a:pt x="828457" y="23363"/>
                </a:lnTo>
                <a:close/>
              </a:path>
              <a:path w="913764" h="114935">
                <a:moveTo>
                  <a:pt x="842486" y="32403"/>
                </a:moveTo>
                <a:lnTo>
                  <a:pt x="824779" y="32403"/>
                </a:lnTo>
                <a:lnTo>
                  <a:pt x="829487" y="34489"/>
                </a:lnTo>
                <a:lnTo>
                  <a:pt x="837285" y="42694"/>
                </a:lnTo>
                <a:lnTo>
                  <a:pt x="839182" y="48761"/>
                </a:lnTo>
                <a:lnTo>
                  <a:pt x="839155" y="65502"/>
                </a:lnTo>
                <a:lnTo>
                  <a:pt x="837285" y="71621"/>
                </a:lnTo>
                <a:lnTo>
                  <a:pt x="829634" y="79965"/>
                </a:lnTo>
                <a:lnTo>
                  <a:pt x="824926" y="81912"/>
                </a:lnTo>
                <a:lnTo>
                  <a:pt x="843367" y="81912"/>
                </a:lnTo>
                <a:lnTo>
                  <a:pt x="844642" y="80660"/>
                </a:lnTo>
                <a:lnTo>
                  <a:pt x="849939" y="71204"/>
                </a:lnTo>
                <a:lnTo>
                  <a:pt x="851184" y="64924"/>
                </a:lnTo>
                <a:lnTo>
                  <a:pt x="851263" y="56184"/>
                </a:lnTo>
                <a:lnTo>
                  <a:pt x="850686" y="48883"/>
                </a:lnTo>
                <a:lnTo>
                  <a:pt x="848964" y="42416"/>
                </a:lnTo>
                <a:lnTo>
                  <a:pt x="846111" y="36784"/>
                </a:lnTo>
                <a:lnTo>
                  <a:pt x="842486" y="32403"/>
                </a:lnTo>
                <a:close/>
              </a:path>
              <a:path w="913764" h="114935">
                <a:moveTo>
                  <a:pt x="879806" y="0"/>
                </a:moveTo>
                <a:lnTo>
                  <a:pt x="868183" y="0"/>
                </a:lnTo>
                <a:lnTo>
                  <a:pt x="868183" y="89700"/>
                </a:lnTo>
                <a:lnTo>
                  <a:pt x="879806" y="89700"/>
                </a:lnTo>
                <a:lnTo>
                  <a:pt x="879806" y="0"/>
                </a:lnTo>
                <a:close/>
              </a:path>
              <a:path w="913764" h="114935">
                <a:moveTo>
                  <a:pt x="913353" y="0"/>
                </a:moveTo>
                <a:lnTo>
                  <a:pt x="901582" y="0"/>
                </a:lnTo>
                <a:lnTo>
                  <a:pt x="901582" y="12655"/>
                </a:lnTo>
                <a:lnTo>
                  <a:pt x="913353" y="12655"/>
                </a:lnTo>
                <a:lnTo>
                  <a:pt x="913353" y="0"/>
                </a:lnTo>
                <a:close/>
              </a:path>
              <a:path w="913764" h="114935">
                <a:moveTo>
                  <a:pt x="913353" y="24754"/>
                </a:moveTo>
                <a:lnTo>
                  <a:pt x="901582" y="24754"/>
                </a:lnTo>
                <a:lnTo>
                  <a:pt x="901582" y="89700"/>
                </a:lnTo>
                <a:lnTo>
                  <a:pt x="913353" y="89700"/>
                </a:lnTo>
                <a:lnTo>
                  <a:pt x="913353" y="24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5703" y="4572324"/>
            <a:ext cx="199320" cy="1145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11843" y="5683428"/>
            <a:ext cx="360680" cy="92710"/>
          </a:xfrm>
          <a:custGeom>
            <a:avLst/>
            <a:gdLst/>
            <a:ahLst/>
            <a:cxnLst/>
            <a:rect l="l" t="t" r="r" b="b"/>
            <a:pathLst>
              <a:path w="360679" h="92710">
                <a:moveTo>
                  <a:pt x="54291" y="0"/>
                </a:moveTo>
                <a:lnTo>
                  <a:pt x="36488" y="0"/>
                </a:lnTo>
                <a:lnTo>
                  <a:pt x="28837" y="1794"/>
                </a:lnTo>
                <a:lnTo>
                  <a:pt x="0" y="36283"/>
                </a:lnTo>
                <a:lnTo>
                  <a:pt x="0" y="54209"/>
                </a:lnTo>
                <a:lnTo>
                  <a:pt x="24906" y="89262"/>
                </a:lnTo>
                <a:lnTo>
                  <a:pt x="44728" y="92565"/>
                </a:lnTo>
                <a:lnTo>
                  <a:pt x="51843" y="92085"/>
                </a:lnTo>
                <a:lnTo>
                  <a:pt x="58393" y="90647"/>
                </a:lnTo>
                <a:lnTo>
                  <a:pt x="64363" y="88253"/>
                </a:lnTo>
                <a:lnTo>
                  <a:pt x="69740" y="84902"/>
                </a:lnTo>
                <a:lnTo>
                  <a:pt x="72437" y="82454"/>
                </a:lnTo>
                <a:lnTo>
                  <a:pt x="37812" y="82454"/>
                </a:lnTo>
                <a:lnTo>
                  <a:pt x="32369" y="81050"/>
                </a:lnTo>
                <a:lnTo>
                  <a:pt x="12947" y="53236"/>
                </a:lnTo>
                <a:lnTo>
                  <a:pt x="12947" y="39649"/>
                </a:lnTo>
                <a:lnTo>
                  <a:pt x="13977" y="33891"/>
                </a:lnTo>
                <a:lnTo>
                  <a:pt x="16114" y="28133"/>
                </a:lnTo>
                <a:lnTo>
                  <a:pt x="17950" y="22807"/>
                </a:lnTo>
                <a:lnTo>
                  <a:pt x="21481" y="18385"/>
                </a:lnTo>
                <a:lnTo>
                  <a:pt x="31192" y="11751"/>
                </a:lnTo>
                <a:lnTo>
                  <a:pt x="37224" y="10096"/>
                </a:lnTo>
                <a:lnTo>
                  <a:pt x="73329" y="10096"/>
                </a:lnTo>
                <a:lnTo>
                  <a:pt x="62236" y="2280"/>
                </a:lnTo>
                <a:lnTo>
                  <a:pt x="54291" y="0"/>
                </a:lnTo>
                <a:close/>
              </a:path>
              <a:path w="360679" h="92710">
                <a:moveTo>
                  <a:pt x="71359" y="59647"/>
                </a:moveTo>
                <a:lnTo>
                  <a:pt x="69740" y="67254"/>
                </a:lnTo>
                <a:lnTo>
                  <a:pt x="66356" y="72956"/>
                </a:lnTo>
                <a:lnTo>
                  <a:pt x="56645" y="80563"/>
                </a:lnTo>
                <a:lnTo>
                  <a:pt x="50613" y="82454"/>
                </a:lnTo>
                <a:lnTo>
                  <a:pt x="72437" y="82454"/>
                </a:lnTo>
                <a:lnTo>
                  <a:pt x="74430" y="80646"/>
                </a:lnTo>
                <a:lnTo>
                  <a:pt x="78347" y="75534"/>
                </a:lnTo>
                <a:lnTo>
                  <a:pt x="81492" y="69564"/>
                </a:lnTo>
                <a:lnTo>
                  <a:pt x="83865" y="62734"/>
                </a:lnTo>
                <a:lnTo>
                  <a:pt x="71359" y="59647"/>
                </a:lnTo>
                <a:close/>
              </a:path>
              <a:path w="360679" h="92710">
                <a:moveTo>
                  <a:pt x="73329" y="10096"/>
                </a:moveTo>
                <a:lnTo>
                  <a:pt x="50760" y="10096"/>
                </a:lnTo>
                <a:lnTo>
                  <a:pt x="56057" y="11598"/>
                </a:lnTo>
                <a:lnTo>
                  <a:pt x="60324" y="14588"/>
                </a:lnTo>
                <a:lnTo>
                  <a:pt x="64443" y="17564"/>
                </a:lnTo>
                <a:lnTo>
                  <a:pt x="67680" y="22320"/>
                </a:lnTo>
                <a:lnTo>
                  <a:pt x="69887" y="28843"/>
                </a:lnTo>
                <a:lnTo>
                  <a:pt x="82246" y="26075"/>
                </a:lnTo>
                <a:lnTo>
                  <a:pt x="79745" y="17814"/>
                </a:lnTo>
                <a:lnTo>
                  <a:pt x="75184" y="11403"/>
                </a:lnTo>
                <a:lnTo>
                  <a:pt x="73329" y="10096"/>
                </a:lnTo>
                <a:close/>
              </a:path>
              <a:path w="360679" h="92710">
                <a:moveTo>
                  <a:pt x="138745" y="24768"/>
                </a:moveTo>
                <a:lnTo>
                  <a:pt x="120795" y="24768"/>
                </a:lnTo>
                <a:lnTo>
                  <a:pt x="113586" y="27160"/>
                </a:lnTo>
                <a:lnTo>
                  <a:pt x="97254" y="58659"/>
                </a:lnTo>
                <a:lnTo>
                  <a:pt x="97806" y="66412"/>
                </a:lnTo>
                <a:lnTo>
                  <a:pt x="119765" y="92565"/>
                </a:lnTo>
                <a:lnTo>
                  <a:pt x="135361" y="92565"/>
                </a:lnTo>
                <a:lnTo>
                  <a:pt x="140805" y="91230"/>
                </a:lnTo>
                <a:lnTo>
                  <a:pt x="151104" y="85903"/>
                </a:lnTo>
                <a:lnTo>
                  <a:pt x="153640" y="83442"/>
                </a:lnTo>
                <a:lnTo>
                  <a:pt x="123591" y="83442"/>
                </a:lnTo>
                <a:lnTo>
                  <a:pt x="118735" y="81370"/>
                </a:lnTo>
                <a:lnTo>
                  <a:pt x="111084" y="73123"/>
                </a:lnTo>
                <a:lnTo>
                  <a:pt x="109172" y="66920"/>
                </a:lnTo>
                <a:lnTo>
                  <a:pt x="109200" y="50208"/>
                </a:lnTo>
                <a:lnTo>
                  <a:pt x="111084" y="44085"/>
                </a:lnTo>
                <a:lnTo>
                  <a:pt x="118735" y="35935"/>
                </a:lnTo>
                <a:lnTo>
                  <a:pt x="123591" y="33891"/>
                </a:lnTo>
                <a:lnTo>
                  <a:pt x="152909" y="33891"/>
                </a:lnTo>
                <a:lnTo>
                  <a:pt x="152576" y="33488"/>
                </a:lnTo>
                <a:lnTo>
                  <a:pt x="146543" y="27675"/>
                </a:lnTo>
                <a:lnTo>
                  <a:pt x="138745" y="24768"/>
                </a:lnTo>
                <a:close/>
              </a:path>
              <a:path w="360679" h="92710">
                <a:moveTo>
                  <a:pt x="152909" y="33891"/>
                </a:moveTo>
                <a:lnTo>
                  <a:pt x="135067" y="33891"/>
                </a:lnTo>
                <a:lnTo>
                  <a:pt x="139922" y="35963"/>
                </a:lnTo>
                <a:lnTo>
                  <a:pt x="147573" y="44210"/>
                </a:lnTo>
                <a:lnTo>
                  <a:pt x="149457" y="50208"/>
                </a:lnTo>
                <a:lnTo>
                  <a:pt x="149452" y="66920"/>
                </a:lnTo>
                <a:lnTo>
                  <a:pt x="147573" y="73123"/>
                </a:lnTo>
                <a:lnTo>
                  <a:pt x="143895" y="77239"/>
                </a:lnTo>
                <a:lnTo>
                  <a:pt x="140069" y="81370"/>
                </a:lnTo>
                <a:lnTo>
                  <a:pt x="135214" y="83442"/>
                </a:lnTo>
                <a:lnTo>
                  <a:pt x="153640" y="83442"/>
                </a:lnTo>
                <a:lnTo>
                  <a:pt x="154930" y="82190"/>
                </a:lnTo>
                <a:lnTo>
                  <a:pt x="160227" y="72622"/>
                </a:lnTo>
                <a:lnTo>
                  <a:pt x="161479" y="66412"/>
                </a:lnTo>
                <a:lnTo>
                  <a:pt x="161551" y="57686"/>
                </a:lnTo>
                <a:lnTo>
                  <a:pt x="160997" y="50369"/>
                </a:lnTo>
                <a:lnTo>
                  <a:pt x="159325" y="43897"/>
                </a:lnTo>
                <a:lnTo>
                  <a:pt x="156523" y="38270"/>
                </a:lnTo>
                <a:lnTo>
                  <a:pt x="152909" y="33891"/>
                </a:lnTo>
                <a:close/>
              </a:path>
              <a:path w="360679" h="92710">
                <a:moveTo>
                  <a:pt x="190242" y="26228"/>
                </a:moveTo>
                <a:lnTo>
                  <a:pt x="178471" y="26228"/>
                </a:lnTo>
                <a:lnTo>
                  <a:pt x="178527" y="71760"/>
                </a:lnTo>
                <a:lnTo>
                  <a:pt x="178765" y="74527"/>
                </a:lnTo>
                <a:lnTo>
                  <a:pt x="179214" y="76641"/>
                </a:lnTo>
                <a:lnTo>
                  <a:pt x="179795" y="79854"/>
                </a:lnTo>
                <a:lnTo>
                  <a:pt x="197892" y="92565"/>
                </a:lnTo>
                <a:lnTo>
                  <a:pt x="211134" y="92565"/>
                </a:lnTo>
                <a:lnTo>
                  <a:pt x="218491" y="88866"/>
                </a:lnTo>
                <a:lnTo>
                  <a:pt x="222621" y="83108"/>
                </a:lnTo>
                <a:lnTo>
                  <a:pt x="200835" y="83108"/>
                </a:lnTo>
                <a:lnTo>
                  <a:pt x="197892" y="82274"/>
                </a:lnTo>
                <a:lnTo>
                  <a:pt x="190349" y="70731"/>
                </a:lnTo>
                <a:lnTo>
                  <a:pt x="190242" y="26228"/>
                </a:lnTo>
                <a:close/>
              </a:path>
              <a:path w="360679" h="92710">
                <a:moveTo>
                  <a:pt x="234234" y="81481"/>
                </a:moveTo>
                <a:lnTo>
                  <a:pt x="223788" y="81481"/>
                </a:lnTo>
                <a:lnTo>
                  <a:pt x="223788" y="91091"/>
                </a:lnTo>
                <a:lnTo>
                  <a:pt x="234234" y="91091"/>
                </a:lnTo>
                <a:lnTo>
                  <a:pt x="234234" y="81481"/>
                </a:lnTo>
                <a:close/>
              </a:path>
              <a:path w="360679" h="92710">
                <a:moveTo>
                  <a:pt x="234234" y="26228"/>
                </a:moveTo>
                <a:lnTo>
                  <a:pt x="222611" y="26228"/>
                </a:lnTo>
                <a:lnTo>
                  <a:pt x="222611" y="66489"/>
                </a:lnTo>
                <a:lnTo>
                  <a:pt x="222022" y="70731"/>
                </a:lnTo>
                <a:lnTo>
                  <a:pt x="219374" y="76600"/>
                </a:lnTo>
                <a:lnTo>
                  <a:pt x="217167" y="78908"/>
                </a:lnTo>
                <a:lnTo>
                  <a:pt x="210987" y="82274"/>
                </a:lnTo>
                <a:lnTo>
                  <a:pt x="207750" y="83108"/>
                </a:lnTo>
                <a:lnTo>
                  <a:pt x="222621" y="83108"/>
                </a:lnTo>
                <a:lnTo>
                  <a:pt x="223788" y="81481"/>
                </a:lnTo>
                <a:lnTo>
                  <a:pt x="234234" y="81481"/>
                </a:lnTo>
                <a:lnTo>
                  <a:pt x="234234" y="26228"/>
                </a:lnTo>
                <a:close/>
              </a:path>
              <a:path w="360679" h="92710">
                <a:moveTo>
                  <a:pt x="266456" y="26228"/>
                </a:moveTo>
                <a:lnTo>
                  <a:pt x="256010" y="26228"/>
                </a:lnTo>
                <a:lnTo>
                  <a:pt x="256010" y="91091"/>
                </a:lnTo>
                <a:lnTo>
                  <a:pt x="267633" y="91091"/>
                </a:lnTo>
                <a:lnTo>
                  <a:pt x="267703" y="47089"/>
                </a:lnTo>
                <a:lnTo>
                  <a:pt x="269399" y="41693"/>
                </a:lnTo>
                <a:lnTo>
                  <a:pt x="273077" y="38703"/>
                </a:lnTo>
                <a:lnTo>
                  <a:pt x="276608" y="35713"/>
                </a:lnTo>
                <a:lnTo>
                  <a:pt x="277639" y="35365"/>
                </a:lnTo>
                <a:lnTo>
                  <a:pt x="266456" y="35365"/>
                </a:lnTo>
                <a:lnTo>
                  <a:pt x="266456" y="26228"/>
                </a:lnTo>
                <a:close/>
              </a:path>
              <a:path w="360679" h="92710">
                <a:moveTo>
                  <a:pt x="309042" y="34225"/>
                </a:moveTo>
                <a:lnTo>
                  <a:pt x="288967" y="34225"/>
                </a:lnTo>
                <a:lnTo>
                  <a:pt x="291763" y="34892"/>
                </a:lnTo>
                <a:lnTo>
                  <a:pt x="293970" y="36255"/>
                </a:lnTo>
                <a:lnTo>
                  <a:pt x="296324" y="37618"/>
                </a:lnTo>
                <a:lnTo>
                  <a:pt x="297942" y="39384"/>
                </a:lnTo>
                <a:lnTo>
                  <a:pt x="299708" y="43723"/>
                </a:lnTo>
                <a:lnTo>
                  <a:pt x="300149" y="47089"/>
                </a:lnTo>
                <a:lnTo>
                  <a:pt x="300149" y="91091"/>
                </a:lnTo>
                <a:lnTo>
                  <a:pt x="311773" y="91091"/>
                </a:lnTo>
                <a:lnTo>
                  <a:pt x="311677" y="43723"/>
                </a:lnTo>
                <a:lnTo>
                  <a:pt x="311626" y="42472"/>
                </a:lnTo>
                <a:lnTo>
                  <a:pt x="311184" y="40413"/>
                </a:lnTo>
                <a:lnTo>
                  <a:pt x="310596" y="37368"/>
                </a:lnTo>
                <a:lnTo>
                  <a:pt x="309419" y="34712"/>
                </a:lnTo>
                <a:lnTo>
                  <a:pt x="309042" y="34225"/>
                </a:lnTo>
                <a:close/>
              </a:path>
              <a:path w="360679" h="92710">
                <a:moveTo>
                  <a:pt x="292498" y="24768"/>
                </a:moveTo>
                <a:lnTo>
                  <a:pt x="278815" y="24768"/>
                </a:lnTo>
                <a:lnTo>
                  <a:pt x="271459" y="28300"/>
                </a:lnTo>
                <a:lnTo>
                  <a:pt x="266456" y="35365"/>
                </a:lnTo>
                <a:lnTo>
                  <a:pt x="277639" y="35365"/>
                </a:lnTo>
                <a:lnTo>
                  <a:pt x="281022" y="34225"/>
                </a:lnTo>
                <a:lnTo>
                  <a:pt x="309042" y="34225"/>
                </a:lnTo>
                <a:lnTo>
                  <a:pt x="305888" y="30150"/>
                </a:lnTo>
                <a:lnTo>
                  <a:pt x="303239" y="28300"/>
                </a:lnTo>
                <a:lnTo>
                  <a:pt x="299708" y="26882"/>
                </a:lnTo>
                <a:lnTo>
                  <a:pt x="296324" y="25477"/>
                </a:lnTo>
                <a:lnTo>
                  <a:pt x="292498" y="24768"/>
                </a:lnTo>
                <a:close/>
              </a:path>
              <a:path w="360679" h="92710">
                <a:moveTo>
                  <a:pt x="346937" y="34712"/>
                </a:moveTo>
                <a:lnTo>
                  <a:pt x="335314" y="34712"/>
                </a:lnTo>
                <a:lnTo>
                  <a:pt x="335438" y="79576"/>
                </a:lnTo>
                <a:lnTo>
                  <a:pt x="341788" y="90034"/>
                </a:lnTo>
                <a:lnTo>
                  <a:pt x="343995" y="91285"/>
                </a:lnTo>
                <a:lnTo>
                  <a:pt x="347379" y="91911"/>
                </a:lnTo>
                <a:lnTo>
                  <a:pt x="354147" y="91911"/>
                </a:lnTo>
                <a:lnTo>
                  <a:pt x="357090" y="91591"/>
                </a:lnTo>
                <a:lnTo>
                  <a:pt x="360326" y="90938"/>
                </a:lnTo>
                <a:lnTo>
                  <a:pt x="358764" y="81648"/>
                </a:lnTo>
                <a:lnTo>
                  <a:pt x="351793" y="81648"/>
                </a:lnTo>
                <a:lnTo>
                  <a:pt x="350469" y="81370"/>
                </a:lnTo>
                <a:lnTo>
                  <a:pt x="349586" y="80827"/>
                </a:lnTo>
                <a:lnTo>
                  <a:pt x="348556" y="80285"/>
                </a:lnTo>
                <a:lnTo>
                  <a:pt x="347967" y="79576"/>
                </a:lnTo>
                <a:lnTo>
                  <a:pt x="347085" y="77837"/>
                </a:lnTo>
                <a:lnTo>
                  <a:pt x="346937" y="75835"/>
                </a:lnTo>
                <a:lnTo>
                  <a:pt x="346937" y="34712"/>
                </a:lnTo>
                <a:close/>
              </a:path>
              <a:path w="360679" h="92710">
                <a:moveTo>
                  <a:pt x="358708" y="81314"/>
                </a:moveTo>
                <a:lnTo>
                  <a:pt x="356648" y="81537"/>
                </a:lnTo>
                <a:lnTo>
                  <a:pt x="354883" y="81648"/>
                </a:lnTo>
                <a:lnTo>
                  <a:pt x="358764" y="81648"/>
                </a:lnTo>
                <a:lnTo>
                  <a:pt x="358708" y="81314"/>
                </a:lnTo>
                <a:close/>
              </a:path>
              <a:path w="360679" h="92710">
                <a:moveTo>
                  <a:pt x="358708" y="26228"/>
                </a:moveTo>
                <a:lnTo>
                  <a:pt x="326927" y="26228"/>
                </a:lnTo>
                <a:lnTo>
                  <a:pt x="326927" y="34712"/>
                </a:lnTo>
                <a:lnTo>
                  <a:pt x="358708" y="34712"/>
                </a:lnTo>
                <a:lnTo>
                  <a:pt x="358708" y="26228"/>
                </a:lnTo>
                <a:close/>
              </a:path>
              <a:path w="360679" h="92710">
                <a:moveTo>
                  <a:pt x="346937" y="3588"/>
                </a:moveTo>
                <a:lnTo>
                  <a:pt x="335314" y="10096"/>
                </a:lnTo>
                <a:lnTo>
                  <a:pt x="335314" y="26228"/>
                </a:lnTo>
                <a:lnTo>
                  <a:pt x="346937" y="26228"/>
                </a:lnTo>
                <a:lnTo>
                  <a:pt x="346937" y="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5816" y="5905941"/>
            <a:ext cx="941205" cy="1160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13020" y="6128454"/>
            <a:ext cx="906481" cy="117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3020" y="6350967"/>
            <a:ext cx="1245033" cy="117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13020" y="6573480"/>
            <a:ext cx="575310" cy="94615"/>
          </a:xfrm>
          <a:custGeom>
            <a:avLst/>
            <a:gdLst/>
            <a:ahLst/>
            <a:cxnLst/>
            <a:rect l="l" t="t" r="r" b="b"/>
            <a:pathLst>
              <a:path w="575310" h="94615">
                <a:moveTo>
                  <a:pt x="81658" y="0"/>
                </a:moveTo>
                <a:lnTo>
                  <a:pt x="72094" y="0"/>
                </a:lnTo>
                <a:lnTo>
                  <a:pt x="20157" y="94357"/>
                </a:lnTo>
                <a:lnTo>
                  <a:pt x="29867" y="94357"/>
                </a:lnTo>
                <a:lnTo>
                  <a:pt x="81658" y="0"/>
                </a:lnTo>
                <a:close/>
              </a:path>
              <a:path w="575310" h="94615">
                <a:moveTo>
                  <a:pt x="87249" y="47089"/>
                </a:moveTo>
                <a:lnTo>
                  <a:pt x="74743" y="47089"/>
                </a:lnTo>
                <a:lnTo>
                  <a:pt x="69740" y="49328"/>
                </a:lnTo>
                <a:lnTo>
                  <a:pt x="62972" y="58228"/>
                </a:lnTo>
                <a:lnTo>
                  <a:pt x="61207" y="63666"/>
                </a:lnTo>
                <a:lnTo>
                  <a:pt x="61242" y="78338"/>
                </a:lnTo>
                <a:lnTo>
                  <a:pt x="63119" y="84304"/>
                </a:lnTo>
                <a:lnTo>
                  <a:pt x="67092" y="88327"/>
                </a:lnTo>
                <a:lnTo>
                  <a:pt x="70917" y="92347"/>
                </a:lnTo>
                <a:lnTo>
                  <a:pt x="75625" y="94357"/>
                </a:lnTo>
                <a:lnTo>
                  <a:pt x="87102" y="94357"/>
                </a:lnTo>
                <a:lnTo>
                  <a:pt x="92104" y="92320"/>
                </a:lnTo>
                <a:lnTo>
                  <a:pt x="96077" y="88245"/>
                </a:lnTo>
                <a:lnTo>
                  <a:pt x="97375" y="86860"/>
                </a:lnTo>
                <a:lnTo>
                  <a:pt x="78715" y="86860"/>
                </a:lnTo>
                <a:lnTo>
                  <a:pt x="76361" y="85667"/>
                </a:lnTo>
                <a:lnTo>
                  <a:pt x="74301" y="83275"/>
                </a:lnTo>
                <a:lnTo>
                  <a:pt x="72389" y="80883"/>
                </a:lnTo>
                <a:lnTo>
                  <a:pt x="71506" y="76864"/>
                </a:lnTo>
                <a:lnTo>
                  <a:pt x="71596" y="64473"/>
                </a:lnTo>
                <a:lnTo>
                  <a:pt x="72389" y="60565"/>
                </a:lnTo>
                <a:lnTo>
                  <a:pt x="76214" y="55781"/>
                </a:lnTo>
                <a:lnTo>
                  <a:pt x="78568" y="54599"/>
                </a:lnTo>
                <a:lnTo>
                  <a:pt x="97638" y="54599"/>
                </a:lnTo>
                <a:lnTo>
                  <a:pt x="96077" y="53041"/>
                </a:lnTo>
                <a:lnTo>
                  <a:pt x="92251" y="49078"/>
                </a:lnTo>
                <a:lnTo>
                  <a:pt x="87249" y="47089"/>
                </a:lnTo>
                <a:close/>
              </a:path>
              <a:path w="575310" h="94615">
                <a:moveTo>
                  <a:pt x="97638" y="54599"/>
                </a:moveTo>
                <a:lnTo>
                  <a:pt x="84453" y="54599"/>
                </a:lnTo>
                <a:lnTo>
                  <a:pt x="86955" y="55753"/>
                </a:lnTo>
                <a:lnTo>
                  <a:pt x="90780" y="60426"/>
                </a:lnTo>
                <a:lnTo>
                  <a:pt x="91810" y="64473"/>
                </a:lnTo>
                <a:lnTo>
                  <a:pt x="91734" y="76864"/>
                </a:lnTo>
                <a:lnTo>
                  <a:pt x="90780" y="80883"/>
                </a:lnTo>
                <a:lnTo>
                  <a:pt x="86955" y="85667"/>
                </a:lnTo>
                <a:lnTo>
                  <a:pt x="84453" y="86860"/>
                </a:lnTo>
                <a:lnTo>
                  <a:pt x="97375" y="86860"/>
                </a:lnTo>
                <a:lnTo>
                  <a:pt x="99902" y="84165"/>
                </a:lnTo>
                <a:lnTo>
                  <a:pt x="101962" y="78338"/>
                </a:lnTo>
                <a:lnTo>
                  <a:pt x="101962" y="62901"/>
                </a:lnTo>
                <a:lnTo>
                  <a:pt x="100049" y="57005"/>
                </a:lnTo>
                <a:lnTo>
                  <a:pt x="97638" y="54599"/>
                </a:lnTo>
                <a:close/>
              </a:path>
              <a:path w="575310" h="94615">
                <a:moveTo>
                  <a:pt x="25895" y="0"/>
                </a:moveTo>
                <a:lnTo>
                  <a:pt x="13389" y="0"/>
                </a:lnTo>
                <a:lnTo>
                  <a:pt x="8533" y="2225"/>
                </a:lnTo>
                <a:lnTo>
                  <a:pt x="1765" y="11125"/>
                </a:lnTo>
                <a:lnTo>
                  <a:pt x="0" y="16563"/>
                </a:lnTo>
                <a:lnTo>
                  <a:pt x="34" y="31235"/>
                </a:lnTo>
                <a:lnTo>
                  <a:pt x="1912" y="37215"/>
                </a:lnTo>
                <a:lnTo>
                  <a:pt x="9563" y="45253"/>
                </a:lnTo>
                <a:lnTo>
                  <a:pt x="14271" y="47256"/>
                </a:lnTo>
                <a:lnTo>
                  <a:pt x="25748" y="47256"/>
                </a:lnTo>
                <a:lnTo>
                  <a:pt x="30603" y="45225"/>
                </a:lnTo>
                <a:lnTo>
                  <a:pt x="35931" y="39760"/>
                </a:lnTo>
                <a:lnTo>
                  <a:pt x="17361" y="39760"/>
                </a:lnTo>
                <a:lnTo>
                  <a:pt x="15007" y="38592"/>
                </a:lnTo>
                <a:lnTo>
                  <a:pt x="11182" y="33919"/>
                </a:lnTo>
                <a:lnTo>
                  <a:pt x="10299" y="29872"/>
                </a:lnTo>
                <a:lnTo>
                  <a:pt x="10375" y="17439"/>
                </a:lnTo>
                <a:lnTo>
                  <a:pt x="11182" y="13462"/>
                </a:lnTo>
                <a:lnTo>
                  <a:pt x="15007" y="8691"/>
                </a:lnTo>
                <a:lnTo>
                  <a:pt x="17361" y="7495"/>
                </a:lnTo>
                <a:lnTo>
                  <a:pt x="36126" y="7495"/>
                </a:lnTo>
                <a:lnTo>
                  <a:pt x="34723" y="6021"/>
                </a:lnTo>
                <a:lnTo>
                  <a:pt x="30750" y="2002"/>
                </a:lnTo>
                <a:lnTo>
                  <a:pt x="25895" y="0"/>
                </a:lnTo>
                <a:close/>
              </a:path>
              <a:path w="575310" h="94615">
                <a:moveTo>
                  <a:pt x="36126" y="7495"/>
                </a:moveTo>
                <a:lnTo>
                  <a:pt x="23099" y="7495"/>
                </a:lnTo>
                <a:lnTo>
                  <a:pt x="25453" y="8664"/>
                </a:lnTo>
                <a:lnTo>
                  <a:pt x="27616" y="11125"/>
                </a:lnTo>
                <a:lnTo>
                  <a:pt x="29426" y="13336"/>
                </a:lnTo>
                <a:lnTo>
                  <a:pt x="30456" y="17439"/>
                </a:lnTo>
                <a:lnTo>
                  <a:pt x="30366" y="29872"/>
                </a:lnTo>
                <a:lnTo>
                  <a:pt x="29426" y="33780"/>
                </a:lnTo>
                <a:lnTo>
                  <a:pt x="25601" y="38564"/>
                </a:lnTo>
                <a:lnTo>
                  <a:pt x="23246" y="39760"/>
                </a:lnTo>
                <a:lnTo>
                  <a:pt x="35931" y="39760"/>
                </a:lnTo>
                <a:lnTo>
                  <a:pt x="38548" y="37076"/>
                </a:lnTo>
                <a:lnTo>
                  <a:pt x="40608" y="31235"/>
                </a:lnTo>
                <a:lnTo>
                  <a:pt x="40608" y="15909"/>
                </a:lnTo>
                <a:lnTo>
                  <a:pt x="38548" y="10040"/>
                </a:lnTo>
                <a:lnTo>
                  <a:pt x="36126" y="7495"/>
                </a:lnTo>
                <a:close/>
              </a:path>
              <a:path w="575310" h="94615">
                <a:moveTo>
                  <a:pt x="192743" y="24768"/>
                </a:moveTo>
                <a:lnTo>
                  <a:pt x="174793" y="24768"/>
                </a:lnTo>
                <a:lnTo>
                  <a:pt x="167583" y="27160"/>
                </a:lnTo>
                <a:lnTo>
                  <a:pt x="151251" y="58659"/>
                </a:lnTo>
                <a:lnTo>
                  <a:pt x="151803" y="66412"/>
                </a:lnTo>
                <a:lnTo>
                  <a:pt x="173763" y="92565"/>
                </a:lnTo>
                <a:lnTo>
                  <a:pt x="189359" y="92565"/>
                </a:lnTo>
                <a:lnTo>
                  <a:pt x="194803" y="91234"/>
                </a:lnTo>
                <a:lnTo>
                  <a:pt x="205102" y="85903"/>
                </a:lnTo>
                <a:lnTo>
                  <a:pt x="207638" y="83442"/>
                </a:lnTo>
                <a:lnTo>
                  <a:pt x="177588" y="83442"/>
                </a:lnTo>
                <a:lnTo>
                  <a:pt x="172733" y="81370"/>
                </a:lnTo>
                <a:lnTo>
                  <a:pt x="165082" y="73123"/>
                </a:lnTo>
                <a:lnTo>
                  <a:pt x="163169" y="66920"/>
                </a:lnTo>
                <a:lnTo>
                  <a:pt x="163198" y="50208"/>
                </a:lnTo>
                <a:lnTo>
                  <a:pt x="165082" y="44085"/>
                </a:lnTo>
                <a:lnTo>
                  <a:pt x="172733" y="35935"/>
                </a:lnTo>
                <a:lnTo>
                  <a:pt x="177588" y="33891"/>
                </a:lnTo>
                <a:lnTo>
                  <a:pt x="206906" y="33891"/>
                </a:lnTo>
                <a:lnTo>
                  <a:pt x="206573" y="33488"/>
                </a:lnTo>
                <a:lnTo>
                  <a:pt x="200541" y="27675"/>
                </a:lnTo>
                <a:lnTo>
                  <a:pt x="192743" y="24768"/>
                </a:lnTo>
                <a:close/>
              </a:path>
              <a:path w="575310" h="94615">
                <a:moveTo>
                  <a:pt x="206906" y="33891"/>
                </a:moveTo>
                <a:lnTo>
                  <a:pt x="189064" y="33891"/>
                </a:lnTo>
                <a:lnTo>
                  <a:pt x="193920" y="35963"/>
                </a:lnTo>
                <a:lnTo>
                  <a:pt x="201571" y="44210"/>
                </a:lnTo>
                <a:lnTo>
                  <a:pt x="203454" y="50208"/>
                </a:lnTo>
                <a:lnTo>
                  <a:pt x="203450" y="66920"/>
                </a:lnTo>
                <a:lnTo>
                  <a:pt x="201571" y="73123"/>
                </a:lnTo>
                <a:lnTo>
                  <a:pt x="197892" y="77239"/>
                </a:lnTo>
                <a:lnTo>
                  <a:pt x="194067" y="81370"/>
                </a:lnTo>
                <a:lnTo>
                  <a:pt x="189212" y="83442"/>
                </a:lnTo>
                <a:lnTo>
                  <a:pt x="207638" y="83442"/>
                </a:lnTo>
                <a:lnTo>
                  <a:pt x="208927" y="82190"/>
                </a:lnTo>
                <a:lnTo>
                  <a:pt x="214224" y="72622"/>
                </a:lnTo>
                <a:lnTo>
                  <a:pt x="215477" y="66412"/>
                </a:lnTo>
                <a:lnTo>
                  <a:pt x="215548" y="57686"/>
                </a:lnTo>
                <a:lnTo>
                  <a:pt x="214994" y="50369"/>
                </a:lnTo>
                <a:lnTo>
                  <a:pt x="213323" y="43897"/>
                </a:lnTo>
                <a:lnTo>
                  <a:pt x="210521" y="38270"/>
                </a:lnTo>
                <a:lnTo>
                  <a:pt x="206906" y="33891"/>
                </a:lnTo>
                <a:close/>
              </a:path>
              <a:path w="575310" h="94615">
                <a:moveTo>
                  <a:pt x="247182" y="34712"/>
                </a:moveTo>
                <a:lnTo>
                  <a:pt x="235558" y="34712"/>
                </a:lnTo>
                <a:lnTo>
                  <a:pt x="235558" y="91098"/>
                </a:lnTo>
                <a:lnTo>
                  <a:pt x="247182" y="91098"/>
                </a:lnTo>
                <a:lnTo>
                  <a:pt x="247182" y="34712"/>
                </a:lnTo>
                <a:close/>
              </a:path>
              <a:path w="575310" h="94615">
                <a:moveTo>
                  <a:pt x="260571" y="26228"/>
                </a:moveTo>
                <a:lnTo>
                  <a:pt x="225259" y="26228"/>
                </a:lnTo>
                <a:lnTo>
                  <a:pt x="225259" y="34712"/>
                </a:lnTo>
                <a:lnTo>
                  <a:pt x="260571" y="34712"/>
                </a:lnTo>
                <a:lnTo>
                  <a:pt x="260571" y="26228"/>
                </a:lnTo>
                <a:close/>
              </a:path>
              <a:path w="575310" h="94615">
                <a:moveTo>
                  <a:pt x="257922" y="0"/>
                </a:moveTo>
                <a:lnTo>
                  <a:pt x="249536" y="0"/>
                </a:lnTo>
                <a:lnTo>
                  <a:pt x="245563" y="862"/>
                </a:lnTo>
                <a:lnTo>
                  <a:pt x="235558" y="14880"/>
                </a:lnTo>
                <a:lnTo>
                  <a:pt x="235558" y="26228"/>
                </a:lnTo>
                <a:lnTo>
                  <a:pt x="247182" y="26228"/>
                </a:lnTo>
                <a:lnTo>
                  <a:pt x="247182" y="16299"/>
                </a:lnTo>
                <a:lnTo>
                  <a:pt x="247917" y="13628"/>
                </a:lnTo>
                <a:lnTo>
                  <a:pt x="249242" y="12224"/>
                </a:lnTo>
                <a:lnTo>
                  <a:pt x="250713" y="10805"/>
                </a:lnTo>
                <a:lnTo>
                  <a:pt x="253214" y="10096"/>
                </a:lnTo>
                <a:lnTo>
                  <a:pt x="263752" y="10096"/>
                </a:lnTo>
                <a:lnTo>
                  <a:pt x="265426" y="1140"/>
                </a:lnTo>
                <a:lnTo>
                  <a:pt x="261454" y="375"/>
                </a:lnTo>
                <a:lnTo>
                  <a:pt x="257922" y="0"/>
                </a:lnTo>
                <a:close/>
              </a:path>
              <a:path w="575310" h="94615">
                <a:moveTo>
                  <a:pt x="263752" y="10096"/>
                </a:moveTo>
                <a:lnTo>
                  <a:pt x="258952" y="10096"/>
                </a:lnTo>
                <a:lnTo>
                  <a:pt x="261306" y="10263"/>
                </a:lnTo>
                <a:lnTo>
                  <a:pt x="263661" y="10583"/>
                </a:lnTo>
                <a:lnTo>
                  <a:pt x="263752" y="10096"/>
                </a:lnTo>
                <a:close/>
              </a:path>
              <a:path w="575310" h="94615">
                <a:moveTo>
                  <a:pt x="337080" y="12057"/>
                </a:moveTo>
                <a:lnTo>
                  <a:pt x="324573" y="12057"/>
                </a:lnTo>
                <a:lnTo>
                  <a:pt x="324573" y="91098"/>
                </a:lnTo>
                <a:lnTo>
                  <a:pt x="337080" y="91098"/>
                </a:lnTo>
                <a:lnTo>
                  <a:pt x="337080" y="12057"/>
                </a:lnTo>
                <a:close/>
              </a:path>
              <a:path w="575310" h="94615">
                <a:moveTo>
                  <a:pt x="368566" y="1460"/>
                </a:moveTo>
                <a:lnTo>
                  <a:pt x="293381" y="1460"/>
                </a:lnTo>
                <a:lnTo>
                  <a:pt x="293381" y="12057"/>
                </a:lnTo>
                <a:lnTo>
                  <a:pt x="368566" y="12057"/>
                </a:lnTo>
                <a:lnTo>
                  <a:pt x="368566" y="1460"/>
                </a:lnTo>
                <a:close/>
              </a:path>
              <a:path w="575310" h="94615">
                <a:moveTo>
                  <a:pt x="413441" y="24768"/>
                </a:moveTo>
                <a:lnTo>
                  <a:pt x="395491" y="24768"/>
                </a:lnTo>
                <a:lnTo>
                  <a:pt x="388282" y="27160"/>
                </a:lnTo>
                <a:lnTo>
                  <a:pt x="371950" y="58659"/>
                </a:lnTo>
                <a:lnTo>
                  <a:pt x="372502" y="66412"/>
                </a:lnTo>
                <a:lnTo>
                  <a:pt x="394461" y="92565"/>
                </a:lnTo>
                <a:lnTo>
                  <a:pt x="410057" y="92565"/>
                </a:lnTo>
                <a:lnTo>
                  <a:pt x="415501" y="91234"/>
                </a:lnTo>
                <a:lnTo>
                  <a:pt x="425800" y="85903"/>
                </a:lnTo>
                <a:lnTo>
                  <a:pt x="428336" y="83442"/>
                </a:lnTo>
                <a:lnTo>
                  <a:pt x="398287" y="83442"/>
                </a:lnTo>
                <a:lnTo>
                  <a:pt x="393431" y="81370"/>
                </a:lnTo>
                <a:lnTo>
                  <a:pt x="385780" y="73123"/>
                </a:lnTo>
                <a:lnTo>
                  <a:pt x="383868" y="66920"/>
                </a:lnTo>
                <a:lnTo>
                  <a:pt x="383896" y="50208"/>
                </a:lnTo>
                <a:lnTo>
                  <a:pt x="385780" y="44085"/>
                </a:lnTo>
                <a:lnTo>
                  <a:pt x="393431" y="35935"/>
                </a:lnTo>
                <a:lnTo>
                  <a:pt x="398287" y="33891"/>
                </a:lnTo>
                <a:lnTo>
                  <a:pt x="427605" y="33891"/>
                </a:lnTo>
                <a:lnTo>
                  <a:pt x="427272" y="33488"/>
                </a:lnTo>
                <a:lnTo>
                  <a:pt x="421239" y="27675"/>
                </a:lnTo>
                <a:lnTo>
                  <a:pt x="413441" y="24768"/>
                </a:lnTo>
                <a:close/>
              </a:path>
              <a:path w="575310" h="94615">
                <a:moveTo>
                  <a:pt x="427605" y="33891"/>
                </a:moveTo>
                <a:lnTo>
                  <a:pt x="409763" y="33891"/>
                </a:lnTo>
                <a:lnTo>
                  <a:pt x="414618" y="35963"/>
                </a:lnTo>
                <a:lnTo>
                  <a:pt x="422269" y="44210"/>
                </a:lnTo>
                <a:lnTo>
                  <a:pt x="424153" y="50208"/>
                </a:lnTo>
                <a:lnTo>
                  <a:pt x="424148" y="66920"/>
                </a:lnTo>
                <a:lnTo>
                  <a:pt x="422269" y="73123"/>
                </a:lnTo>
                <a:lnTo>
                  <a:pt x="418591" y="77239"/>
                </a:lnTo>
                <a:lnTo>
                  <a:pt x="414765" y="81370"/>
                </a:lnTo>
                <a:lnTo>
                  <a:pt x="409910" y="83442"/>
                </a:lnTo>
                <a:lnTo>
                  <a:pt x="428336" y="83442"/>
                </a:lnTo>
                <a:lnTo>
                  <a:pt x="429626" y="82190"/>
                </a:lnTo>
                <a:lnTo>
                  <a:pt x="434923" y="72622"/>
                </a:lnTo>
                <a:lnTo>
                  <a:pt x="436175" y="66412"/>
                </a:lnTo>
                <a:lnTo>
                  <a:pt x="436247" y="57686"/>
                </a:lnTo>
                <a:lnTo>
                  <a:pt x="435693" y="50369"/>
                </a:lnTo>
                <a:lnTo>
                  <a:pt x="434021" y="43897"/>
                </a:lnTo>
                <a:lnTo>
                  <a:pt x="431219" y="38270"/>
                </a:lnTo>
                <a:lnTo>
                  <a:pt x="427605" y="33891"/>
                </a:lnTo>
                <a:close/>
              </a:path>
              <a:path w="575310" h="94615">
                <a:moveTo>
                  <a:pt x="467144" y="34712"/>
                </a:moveTo>
                <a:lnTo>
                  <a:pt x="455521" y="34712"/>
                </a:lnTo>
                <a:lnTo>
                  <a:pt x="455646" y="79576"/>
                </a:lnTo>
                <a:lnTo>
                  <a:pt x="461995" y="90038"/>
                </a:lnTo>
                <a:lnTo>
                  <a:pt x="464202" y="91288"/>
                </a:lnTo>
                <a:lnTo>
                  <a:pt x="467586" y="91913"/>
                </a:lnTo>
                <a:lnTo>
                  <a:pt x="474354" y="91913"/>
                </a:lnTo>
                <a:lnTo>
                  <a:pt x="477297" y="91587"/>
                </a:lnTo>
                <a:lnTo>
                  <a:pt x="480534" y="90935"/>
                </a:lnTo>
                <a:lnTo>
                  <a:pt x="478971" y="81648"/>
                </a:lnTo>
                <a:lnTo>
                  <a:pt x="472000" y="81648"/>
                </a:lnTo>
                <a:lnTo>
                  <a:pt x="470676" y="81370"/>
                </a:lnTo>
                <a:lnTo>
                  <a:pt x="469793" y="80827"/>
                </a:lnTo>
                <a:lnTo>
                  <a:pt x="468763" y="80285"/>
                </a:lnTo>
                <a:lnTo>
                  <a:pt x="468174" y="79576"/>
                </a:lnTo>
                <a:lnTo>
                  <a:pt x="467292" y="77837"/>
                </a:lnTo>
                <a:lnTo>
                  <a:pt x="467144" y="75835"/>
                </a:lnTo>
                <a:lnTo>
                  <a:pt x="467144" y="34712"/>
                </a:lnTo>
                <a:close/>
              </a:path>
              <a:path w="575310" h="94615">
                <a:moveTo>
                  <a:pt x="478915" y="81314"/>
                </a:moveTo>
                <a:lnTo>
                  <a:pt x="476855" y="81537"/>
                </a:lnTo>
                <a:lnTo>
                  <a:pt x="475090" y="81648"/>
                </a:lnTo>
                <a:lnTo>
                  <a:pt x="478971" y="81648"/>
                </a:lnTo>
                <a:lnTo>
                  <a:pt x="478915" y="81314"/>
                </a:lnTo>
                <a:close/>
              </a:path>
              <a:path w="575310" h="94615">
                <a:moveTo>
                  <a:pt x="478915" y="26228"/>
                </a:moveTo>
                <a:lnTo>
                  <a:pt x="447134" y="26228"/>
                </a:lnTo>
                <a:lnTo>
                  <a:pt x="447134" y="34712"/>
                </a:lnTo>
                <a:lnTo>
                  <a:pt x="478915" y="34712"/>
                </a:lnTo>
                <a:lnTo>
                  <a:pt x="478915" y="26228"/>
                </a:lnTo>
                <a:close/>
              </a:path>
              <a:path w="575310" h="94615">
                <a:moveTo>
                  <a:pt x="467144" y="3588"/>
                </a:moveTo>
                <a:lnTo>
                  <a:pt x="455521" y="10096"/>
                </a:lnTo>
                <a:lnTo>
                  <a:pt x="455521" y="26228"/>
                </a:lnTo>
                <a:lnTo>
                  <a:pt x="467144" y="26228"/>
                </a:lnTo>
                <a:lnTo>
                  <a:pt x="467144" y="3588"/>
                </a:lnTo>
                <a:close/>
              </a:path>
              <a:path w="575310" h="94615">
                <a:moveTo>
                  <a:pt x="539851" y="33891"/>
                </a:moveTo>
                <a:lnTo>
                  <a:pt x="519671" y="33891"/>
                </a:lnTo>
                <a:lnTo>
                  <a:pt x="524085" y="35087"/>
                </a:lnTo>
                <a:lnTo>
                  <a:pt x="527174" y="37479"/>
                </a:lnTo>
                <a:lnTo>
                  <a:pt x="529381" y="39329"/>
                </a:lnTo>
                <a:lnTo>
                  <a:pt x="530411" y="42527"/>
                </a:lnTo>
                <a:lnTo>
                  <a:pt x="530411" y="49870"/>
                </a:lnTo>
                <a:lnTo>
                  <a:pt x="525997" y="51386"/>
                </a:lnTo>
                <a:lnTo>
                  <a:pt x="519082" y="52638"/>
                </a:lnTo>
                <a:lnTo>
                  <a:pt x="509666" y="53611"/>
                </a:lnTo>
                <a:lnTo>
                  <a:pt x="504957" y="54154"/>
                </a:lnTo>
                <a:lnTo>
                  <a:pt x="501573" y="54752"/>
                </a:lnTo>
                <a:lnTo>
                  <a:pt x="499366" y="55405"/>
                </a:lnTo>
                <a:lnTo>
                  <a:pt x="496277" y="56170"/>
                </a:lnTo>
                <a:lnTo>
                  <a:pt x="482593" y="70828"/>
                </a:lnTo>
                <a:lnTo>
                  <a:pt x="482593" y="79423"/>
                </a:lnTo>
                <a:lnTo>
                  <a:pt x="484653" y="83873"/>
                </a:lnTo>
                <a:lnTo>
                  <a:pt x="488626" y="87350"/>
                </a:lnTo>
                <a:lnTo>
                  <a:pt x="492746" y="90826"/>
                </a:lnTo>
                <a:lnTo>
                  <a:pt x="498484" y="92565"/>
                </a:lnTo>
                <a:lnTo>
                  <a:pt x="510696" y="92565"/>
                </a:lnTo>
                <a:lnTo>
                  <a:pt x="514962" y="91858"/>
                </a:lnTo>
                <a:lnTo>
                  <a:pt x="522908" y="89034"/>
                </a:lnTo>
                <a:lnTo>
                  <a:pt x="527027" y="86585"/>
                </a:lnTo>
                <a:lnTo>
                  <a:pt x="530400" y="83929"/>
                </a:lnTo>
                <a:lnTo>
                  <a:pt x="504369" y="83929"/>
                </a:lnTo>
                <a:lnTo>
                  <a:pt x="500985" y="82955"/>
                </a:lnTo>
                <a:lnTo>
                  <a:pt x="496277" y="79033"/>
                </a:lnTo>
                <a:lnTo>
                  <a:pt x="495174" y="76753"/>
                </a:lnTo>
                <a:lnTo>
                  <a:pt x="495100" y="71704"/>
                </a:lnTo>
                <a:lnTo>
                  <a:pt x="495688" y="69966"/>
                </a:lnTo>
                <a:lnTo>
                  <a:pt x="519818" y="61538"/>
                </a:lnTo>
                <a:lnTo>
                  <a:pt x="526145" y="60134"/>
                </a:lnTo>
                <a:lnTo>
                  <a:pt x="530411" y="58506"/>
                </a:lnTo>
                <a:lnTo>
                  <a:pt x="542182" y="58506"/>
                </a:lnTo>
                <a:lnTo>
                  <a:pt x="542061" y="41554"/>
                </a:lnTo>
                <a:lnTo>
                  <a:pt x="542035" y="40956"/>
                </a:lnTo>
                <a:lnTo>
                  <a:pt x="541593" y="39106"/>
                </a:lnTo>
                <a:lnTo>
                  <a:pt x="541005" y="36060"/>
                </a:lnTo>
                <a:lnTo>
                  <a:pt x="539851" y="33891"/>
                </a:lnTo>
                <a:close/>
              </a:path>
              <a:path w="575310" h="94615">
                <a:moveTo>
                  <a:pt x="542890" y="83108"/>
                </a:moveTo>
                <a:lnTo>
                  <a:pt x="531441" y="83108"/>
                </a:lnTo>
                <a:lnTo>
                  <a:pt x="531736" y="86154"/>
                </a:lnTo>
                <a:lnTo>
                  <a:pt x="532618" y="88817"/>
                </a:lnTo>
                <a:lnTo>
                  <a:pt x="533648" y="91098"/>
                </a:lnTo>
                <a:lnTo>
                  <a:pt x="546007" y="91098"/>
                </a:lnTo>
                <a:lnTo>
                  <a:pt x="544389" y="88599"/>
                </a:lnTo>
                <a:lnTo>
                  <a:pt x="543506" y="85987"/>
                </a:lnTo>
                <a:lnTo>
                  <a:pt x="542890" y="83108"/>
                </a:lnTo>
                <a:close/>
              </a:path>
              <a:path w="575310" h="94615">
                <a:moveTo>
                  <a:pt x="542182" y="58506"/>
                </a:moveTo>
                <a:lnTo>
                  <a:pt x="530411" y="58506"/>
                </a:lnTo>
                <a:lnTo>
                  <a:pt x="530319" y="67922"/>
                </a:lnTo>
                <a:lnTo>
                  <a:pt x="529823" y="70995"/>
                </a:lnTo>
                <a:lnTo>
                  <a:pt x="528499" y="73498"/>
                </a:lnTo>
                <a:lnTo>
                  <a:pt x="526880" y="76753"/>
                </a:lnTo>
                <a:lnTo>
                  <a:pt x="524379" y="79311"/>
                </a:lnTo>
                <a:lnTo>
                  <a:pt x="517317" y="82997"/>
                </a:lnTo>
                <a:lnTo>
                  <a:pt x="513344" y="83929"/>
                </a:lnTo>
                <a:lnTo>
                  <a:pt x="530400" y="83929"/>
                </a:lnTo>
                <a:lnTo>
                  <a:pt x="531441" y="83108"/>
                </a:lnTo>
                <a:lnTo>
                  <a:pt x="542890" y="83108"/>
                </a:lnTo>
                <a:lnTo>
                  <a:pt x="542476" y="80563"/>
                </a:lnTo>
                <a:lnTo>
                  <a:pt x="542296" y="76600"/>
                </a:lnTo>
                <a:lnTo>
                  <a:pt x="542182" y="58506"/>
                </a:lnTo>
                <a:close/>
              </a:path>
              <a:path w="575310" h="94615">
                <a:moveTo>
                  <a:pt x="521436" y="24768"/>
                </a:moveTo>
                <a:lnTo>
                  <a:pt x="509666" y="24768"/>
                </a:lnTo>
                <a:lnTo>
                  <a:pt x="504516" y="25533"/>
                </a:lnTo>
                <a:lnTo>
                  <a:pt x="500102" y="27049"/>
                </a:lnTo>
                <a:lnTo>
                  <a:pt x="495541" y="28565"/>
                </a:lnTo>
                <a:lnTo>
                  <a:pt x="484506" y="44655"/>
                </a:lnTo>
                <a:lnTo>
                  <a:pt x="495982" y="46115"/>
                </a:lnTo>
                <a:lnTo>
                  <a:pt x="497159" y="41554"/>
                </a:lnTo>
                <a:lnTo>
                  <a:pt x="499219" y="38383"/>
                </a:lnTo>
                <a:lnTo>
                  <a:pt x="501868" y="36589"/>
                </a:lnTo>
                <a:lnTo>
                  <a:pt x="504369" y="34795"/>
                </a:lnTo>
                <a:lnTo>
                  <a:pt x="508489" y="33891"/>
                </a:lnTo>
                <a:lnTo>
                  <a:pt x="539851" y="33891"/>
                </a:lnTo>
                <a:lnTo>
                  <a:pt x="539681" y="33571"/>
                </a:lnTo>
                <a:lnTo>
                  <a:pt x="538062" y="31610"/>
                </a:lnTo>
                <a:lnTo>
                  <a:pt x="536297" y="29663"/>
                </a:lnTo>
                <a:lnTo>
                  <a:pt x="533648" y="28022"/>
                </a:lnTo>
                <a:lnTo>
                  <a:pt x="526292" y="25422"/>
                </a:lnTo>
                <a:lnTo>
                  <a:pt x="521436" y="24768"/>
                </a:lnTo>
                <a:close/>
              </a:path>
              <a:path w="575310" h="94615">
                <a:moveTo>
                  <a:pt x="575287" y="1460"/>
                </a:moveTo>
                <a:lnTo>
                  <a:pt x="563516" y="1460"/>
                </a:lnTo>
                <a:lnTo>
                  <a:pt x="563516" y="91098"/>
                </a:lnTo>
                <a:lnTo>
                  <a:pt x="575287" y="91098"/>
                </a:lnTo>
                <a:lnTo>
                  <a:pt x="575287" y="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75072" y="5684888"/>
            <a:ext cx="281940" cy="91440"/>
          </a:xfrm>
          <a:custGeom>
            <a:avLst/>
            <a:gdLst/>
            <a:ahLst/>
            <a:cxnLst/>
            <a:rect l="l" t="t" r="r" b="b"/>
            <a:pathLst>
              <a:path w="281939" h="91439">
                <a:moveTo>
                  <a:pt x="43793" y="10597"/>
                </a:moveTo>
                <a:lnTo>
                  <a:pt x="31214" y="10597"/>
                </a:lnTo>
                <a:lnTo>
                  <a:pt x="31214" y="89630"/>
                </a:lnTo>
                <a:lnTo>
                  <a:pt x="43793" y="89630"/>
                </a:lnTo>
                <a:lnTo>
                  <a:pt x="43793" y="10597"/>
                </a:lnTo>
                <a:close/>
              </a:path>
              <a:path w="281939" h="91439">
                <a:moveTo>
                  <a:pt x="75177" y="0"/>
                </a:moveTo>
                <a:lnTo>
                  <a:pt x="0" y="0"/>
                </a:lnTo>
                <a:lnTo>
                  <a:pt x="0" y="10597"/>
                </a:lnTo>
                <a:lnTo>
                  <a:pt x="75177" y="10597"/>
                </a:lnTo>
                <a:lnTo>
                  <a:pt x="75177" y="0"/>
                </a:lnTo>
                <a:close/>
              </a:path>
              <a:path w="281939" h="91439">
                <a:moveTo>
                  <a:pt x="120126" y="23308"/>
                </a:moveTo>
                <a:lnTo>
                  <a:pt x="102190" y="23308"/>
                </a:lnTo>
                <a:lnTo>
                  <a:pt x="95010" y="25700"/>
                </a:lnTo>
                <a:lnTo>
                  <a:pt x="78620" y="57199"/>
                </a:lnTo>
                <a:lnTo>
                  <a:pt x="79174" y="64952"/>
                </a:lnTo>
                <a:lnTo>
                  <a:pt x="101160" y="91105"/>
                </a:lnTo>
                <a:lnTo>
                  <a:pt x="116668" y="91105"/>
                </a:lnTo>
                <a:lnTo>
                  <a:pt x="122215" y="89770"/>
                </a:lnTo>
                <a:lnTo>
                  <a:pt x="132441" y="84443"/>
                </a:lnTo>
                <a:lnTo>
                  <a:pt x="135016" y="81982"/>
                </a:lnTo>
                <a:lnTo>
                  <a:pt x="104942" y="81982"/>
                </a:lnTo>
                <a:lnTo>
                  <a:pt x="100145" y="79909"/>
                </a:lnTo>
                <a:lnTo>
                  <a:pt x="92450" y="71663"/>
                </a:lnTo>
                <a:lnTo>
                  <a:pt x="90523" y="65460"/>
                </a:lnTo>
                <a:lnTo>
                  <a:pt x="90552" y="48748"/>
                </a:lnTo>
                <a:lnTo>
                  <a:pt x="92450" y="42625"/>
                </a:lnTo>
                <a:lnTo>
                  <a:pt x="100145" y="34475"/>
                </a:lnTo>
                <a:lnTo>
                  <a:pt x="104942" y="32431"/>
                </a:lnTo>
                <a:lnTo>
                  <a:pt x="134216" y="32431"/>
                </a:lnTo>
                <a:lnTo>
                  <a:pt x="133883" y="32027"/>
                </a:lnTo>
                <a:lnTo>
                  <a:pt x="127850" y="26214"/>
                </a:lnTo>
                <a:lnTo>
                  <a:pt x="120126" y="23308"/>
                </a:lnTo>
                <a:close/>
              </a:path>
              <a:path w="281939" h="91439">
                <a:moveTo>
                  <a:pt x="134216" y="32431"/>
                </a:moveTo>
                <a:lnTo>
                  <a:pt x="116447" y="32431"/>
                </a:lnTo>
                <a:lnTo>
                  <a:pt x="121244" y="34503"/>
                </a:lnTo>
                <a:lnTo>
                  <a:pt x="128939" y="42750"/>
                </a:lnTo>
                <a:lnTo>
                  <a:pt x="130837" y="48748"/>
                </a:lnTo>
                <a:lnTo>
                  <a:pt x="130833" y="65460"/>
                </a:lnTo>
                <a:lnTo>
                  <a:pt x="128968" y="71663"/>
                </a:lnTo>
                <a:lnTo>
                  <a:pt x="121391" y="79909"/>
                </a:lnTo>
                <a:lnTo>
                  <a:pt x="116550" y="81982"/>
                </a:lnTo>
                <a:lnTo>
                  <a:pt x="135016" y="81982"/>
                </a:lnTo>
                <a:lnTo>
                  <a:pt x="136325" y="80730"/>
                </a:lnTo>
                <a:lnTo>
                  <a:pt x="141622" y="71162"/>
                </a:lnTo>
                <a:lnTo>
                  <a:pt x="142860" y="64952"/>
                </a:lnTo>
                <a:lnTo>
                  <a:pt x="142931" y="56226"/>
                </a:lnTo>
                <a:lnTo>
                  <a:pt x="142366" y="48909"/>
                </a:lnTo>
                <a:lnTo>
                  <a:pt x="140669" y="42437"/>
                </a:lnTo>
                <a:lnTo>
                  <a:pt x="137841" y="36810"/>
                </a:lnTo>
                <a:lnTo>
                  <a:pt x="134216" y="32431"/>
                </a:lnTo>
                <a:close/>
              </a:path>
              <a:path w="281939" h="91439">
                <a:moveTo>
                  <a:pt x="173800" y="33251"/>
                </a:moveTo>
                <a:lnTo>
                  <a:pt x="162250" y="33251"/>
                </a:lnTo>
                <a:lnTo>
                  <a:pt x="162352" y="78115"/>
                </a:lnTo>
                <a:lnTo>
                  <a:pt x="174197" y="90451"/>
                </a:lnTo>
                <a:lnTo>
                  <a:pt x="180980" y="90451"/>
                </a:lnTo>
                <a:lnTo>
                  <a:pt x="183922" y="90131"/>
                </a:lnTo>
                <a:lnTo>
                  <a:pt x="187247" y="89477"/>
                </a:lnTo>
                <a:lnTo>
                  <a:pt x="185586" y="80188"/>
                </a:lnTo>
                <a:lnTo>
                  <a:pt x="178625" y="80188"/>
                </a:lnTo>
                <a:lnTo>
                  <a:pt x="177301" y="79909"/>
                </a:lnTo>
                <a:lnTo>
                  <a:pt x="175462" y="78825"/>
                </a:lnTo>
                <a:lnTo>
                  <a:pt x="174800" y="78115"/>
                </a:lnTo>
                <a:lnTo>
                  <a:pt x="174005" y="76377"/>
                </a:lnTo>
                <a:lnTo>
                  <a:pt x="173800" y="74374"/>
                </a:lnTo>
                <a:lnTo>
                  <a:pt x="173800" y="33251"/>
                </a:lnTo>
                <a:close/>
              </a:path>
              <a:path w="281939" h="91439">
                <a:moveTo>
                  <a:pt x="185526" y="79854"/>
                </a:moveTo>
                <a:lnTo>
                  <a:pt x="183451" y="80076"/>
                </a:lnTo>
                <a:lnTo>
                  <a:pt x="181730" y="80188"/>
                </a:lnTo>
                <a:lnTo>
                  <a:pt x="185586" y="80188"/>
                </a:lnTo>
                <a:lnTo>
                  <a:pt x="185526" y="79854"/>
                </a:lnTo>
                <a:close/>
              </a:path>
              <a:path w="281939" h="91439">
                <a:moveTo>
                  <a:pt x="185526" y="24768"/>
                </a:moveTo>
                <a:lnTo>
                  <a:pt x="153804" y="24768"/>
                </a:lnTo>
                <a:lnTo>
                  <a:pt x="153804" y="33251"/>
                </a:lnTo>
                <a:lnTo>
                  <a:pt x="185526" y="33251"/>
                </a:lnTo>
                <a:lnTo>
                  <a:pt x="185526" y="24768"/>
                </a:lnTo>
                <a:close/>
              </a:path>
              <a:path w="281939" h="91439">
                <a:moveTo>
                  <a:pt x="173800" y="2127"/>
                </a:moveTo>
                <a:lnTo>
                  <a:pt x="162250" y="8636"/>
                </a:lnTo>
                <a:lnTo>
                  <a:pt x="162250" y="24768"/>
                </a:lnTo>
                <a:lnTo>
                  <a:pt x="173800" y="24768"/>
                </a:lnTo>
                <a:lnTo>
                  <a:pt x="173800" y="2127"/>
                </a:lnTo>
                <a:close/>
              </a:path>
              <a:path w="281939" h="91439">
                <a:moveTo>
                  <a:pt x="246550" y="32431"/>
                </a:moveTo>
                <a:lnTo>
                  <a:pt x="226385" y="32431"/>
                </a:lnTo>
                <a:lnTo>
                  <a:pt x="230813" y="33627"/>
                </a:lnTo>
                <a:lnTo>
                  <a:pt x="233800" y="36019"/>
                </a:lnTo>
                <a:lnTo>
                  <a:pt x="235992" y="37868"/>
                </a:lnTo>
                <a:lnTo>
                  <a:pt x="237081" y="41067"/>
                </a:lnTo>
                <a:lnTo>
                  <a:pt x="237081" y="48410"/>
                </a:lnTo>
                <a:lnTo>
                  <a:pt x="232594" y="49926"/>
                </a:lnTo>
                <a:lnTo>
                  <a:pt x="225693" y="51177"/>
                </a:lnTo>
                <a:lnTo>
                  <a:pt x="216394" y="52151"/>
                </a:lnTo>
                <a:lnTo>
                  <a:pt x="211671" y="52693"/>
                </a:lnTo>
                <a:lnTo>
                  <a:pt x="208228" y="53291"/>
                </a:lnTo>
                <a:lnTo>
                  <a:pt x="206036" y="53945"/>
                </a:lnTo>
                <a:lnTo>
                  <a:pt x="202932" y="54710"/>
                </a:lnTo>
                <a:lnTo>
                  <a:pt x="189322" y="69368"/>
                </a:lnTo>
                <a:lnTo>
                  <a:pt x="189322" y="77962"/>
                </a:lnTo>
                <a:lnTo>
                  <a:pt x="191323" y="82413"/>
                </a:lnTo>
                <a:lnTo>
                  <a:pt x="199371" y="89366"/>
                </a:lnTo>
                <a:lnTo>
                  <a:pt x="205183" y="91105"/>
                </a:lnTo>
                <a:lnTo>
                  <a:pt x="217365" y="91105"/>
                </a:lnTo>
                <a:lnTo>
                  <a:pt x="221647" y="90395"/>
                </a:lnTo>
                <a:lnTo>
                  <a:pt x="229577" y="87572"/>
                </a:lnTo>
                <a:lnTo>
                  <a:pt x="233741" y="85125"/>
                </a:lnTo>
                <a:lnTo>
                  <a:pt x="237080" y="82468"/>
                </a:lnTo>
                <a:lnTo>
                  <a:pt x="211039" y="82468"/>
                </a:lnTo>
                <a:lnTo>
                  <a:pt x="207625" y="81495"/>
                </a:lnTo>
                <a:lnTo>
                  <a:pt x="202917" y="77573"/>
                </a:lnTo>
                <a:lnTo>
                  <a:pt x="201800" y="75292"/>
                </a:lnTo>
                <a:lnTo>
                  <a:pt x="201725" y="70244"/>
                </a:lnTo>
                <a:lnTo>
                  <a:pt x="202284" y="68506"/>
                </a:lnTo>
                <a:lnTo>
                  <a:pt x="226502" y="60078"/>
                </a:lnTo>
                <a:lnTo>
                  <a:pt x="232829" y="58673"/>
                </a:lnTo>
                <a:lnTo>
                  <a:pt x="237081" y="57046"/>
                </a:lnTo>
                <a:lnTo>
                  <a:pt x="248808" y="57046"/>
                </a:lnTo>
                <a:lnTo>
                  <a:pt x="248713" y="41067"/>
                </a:lnTo>
                <a:lnTo>
                  <a:pt x="248631" y="39496"/>
                </a:lnTo>
                <a:lnTo>
                  <a:pt x="248293" y="37646"/>
                </a:lnTo>
                <a:lnTo>
                  <a:pt x="247601" y="34600"/>
                </a:lnTo>
                <a:lnTo>
                  <a:pt x="246550" y="32431"/>
                </a:lnTo>
                <a:close/>
              </a:path>
              <a:path w="281939" h="91439">
                <a:moveTo>
                  <a:pt x="249548" y="81648"/>
                </a:moveTo>
                <a:lnTo>
                  <a:pt x="238111" y="81648"/>
                </a:lnTo>
                <a:lnTo>
                  <a:pt x="238464" y="84693"/>
                </a:lnTo>
                <a:lnTo>
                  <a:pt x="239200" y="87350"/>
                </a:lnTo>
                <a:lnTo>
                  <a:pt x="240347" y="89630"/>
                </a:lnTo>
                <a:lnTo>
                  <a:pt x="252589" y="89630"/>
                </a:lnTo>
                <a:lnTo>
                  <a:pt x="251103" y="87141"/>
                </a:lnTo>
                <a:lnTo>
                  <a:pt x="250102" y="84527"/>
                </a:lnTo>
                <a:lnTo>
                  <a:pt x="249548" y="81648"/>
                </a:lnTo>
                <a:close/>
              </a:path>
              <a:path w="281939" h="91439">
                <a:moveTo>
                  <a:pt x="248808" y="57046"/>
                </a:moveTo>
                <a:lnTo>
                  <a:pt x="237081" y="57046"/>
                </a:lnTo>
                <a:lnTo>
                  <a:pt x="236982" y="66461"/>
                </a:lnTo>
                <a:lnTo>
                  <a:pt x="236448" y="69535"/>
                </a:lnTo>
                <a:lnTo>
                  <a:pt x="233565" y="75292"/>
                </a:lnTo>
                <a:lnTo>
                  <a:pt x="231019" y="77851"/>
                </a:lnTo>
                <a:lnTo>
                  <a:pt x="224001" y="81537"/>
                </a:lnTo>
                <a:lnTo>
                  <a:pt x="220014" y="82468"/>
                </a:lnTo>
                <a:lnTo>
                  <a:pt x="237080" y="82468"/>
                </a:lnTo>
                <a:lnTo>
                  <a:pt x="238111" y="81648"/>
                </a:lnTo>
                <a:lnTo>
                  <a:pt x="249548" y="81648"/>
                </a:lnTo>
                <a:lnTo>
                  <a:pt x="249058" y="79103"/>
                </a:lnTo>
                <a:lnTo>
                  <a:pt x="248904" y="75139"/>
                </a:lnTo>
                <a:lnTo>
                  <a:pt x="248808" y="57046"/>
                </a:lnTo>
                <a:close/>
              </a:path>
              <a:path w="281939" h="91439">
                <a:moveTo>
                  <a:pt x="228106" y="23308"/>
                </a:moveTo>
                <a:lnTo>
                  <a:pt x="216394" y="23308"/>
                </a:lnTo>
                <a:lnTo>
                  <a:pt x="211215" y="24073"/>
                </a:lnTo>
                <a:lnTo>
                  <a:pt x="191220" y="43195"/>
                </a:lnTo>
                <a:lnTo>
                  <a:pt x="202593" y="44655"/>
                </a:lnTo>
                <a:lnTo>
                  <a:pt x="203859" y="40094"/>
                </a:lnTo>
                <a:lnTo>
                  <a:pt x="205815" y="36909"/>
                </a:lnTo>
                <a:lnTo>
                  <a:pt x="211098" y="33335"/>
                </a:lnTo>
                <a:lnTo>
                  <a:pt x="215129" y="32431"/>
                </a:lnTo>
                <a:lnTo>
                  <a:pt x="246550" y="32431"/>
                </a:lnTo>
                <a:lnTo>
                  <a:pt x="246395" y="32111"/>
                </a:lnTo>
                <a:lnTo>
                  <a:pt x="242937" y="28203"/>
                </a:lnTo>
                <a:lnTo>
                  <a:pt x="240244" y="26562"/>
                </a:lnTo>
                <a:lnTo>
                  <a:pt x="232888" y="23961"/>
                </a:lnTo>
                <a:lnTo>
                  <a:pt x="228106" y="23308"/>
                </a:lnTo>
                <a:close/>
              </a:path>
              <a:path w="281939" h="91439">
                <a:moveTo>
                  <a:pt x="281912" y="0"/>
                </a:moveTo>
                <a:lnTo>
                  <a:pt x="270186" y="0"/>
                </a:lnTo>
                <a:lnTo>
                  <a:pt x="270186" y="89630"/>
                </a:lnTo>
                <a:lnTo>
                  <a:pt x="281912" y="89630"/>
                </a:lnTo>
                <a:lnTo>
                  <a:pt x="281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80589" y="3459759"/>
            <a:ext cx="365125" cy="116205"/>
          </a:xfrm>
          <a:custGeom>
            <a:avLst/>
            <a:gdLst/>
            <a:ahLst/>
            <a:cxnLst/>
            <a:rect l="l" t="t" r="r" b="b"/>
            <a:pathLst>
              <a:path w="365125" h="116204">
                <a:moveTo>
                  <a:pt x="10517" y="24754"/>
                </a:moveTo>
                <a:lnTo>
                  <a:pt x="0" y="24754"/>
                </a:lnTo>
                <a:lnTo>
                  <a:pt x="0" y="89700"/>
                </a:lnTo>
                <a:lnTo>
                  <a:pt x="11552" y="89700"/>
                </a:lnTo>
                <a:lnTo>
                  <a:pt x="11552" y="51038"/>
                </a:lnTo>
                <a:lnTo>
                  <a:pt x="12241" y="46727"/>
                </a:lnTo>
                <a:lnTo>
                  <a:pt x="13621" y="42833"/>
                </a:lnTo>
                <a:lnTo>
                  <a:pt x="14426" y="40191"/>
                </a:lnTo>
                <a:lnTo>
                  <a:pt x="15838" y="38244"/>
                </a:lnTo>
                <a:lnTo>
                  <a:pt x="17839" y="36714"/>
                </a:lnTo>
                <a:lnTo>
                  <a:pt x="19855" y="35323"/>
                </a:lnTo>
                <a:lnTo>
                  <a:pt x="22180" y="34489"/>
                </a:lnTo>
                <a:lnTo>
                  <a:pt x="10517" y="34489"/>
                </a:lnTo>
                <a:lnTo>
                  <a:pt x="10517" y="24754"/>
                </a:lnTo>
                <a:close/>
              </a:path>
              <a:path w="365125" h="116204">
                <a:moveTo>
                  <a:pt x="29257" y="23363"/>
                </a:moveTo>
                <a:lnTo>
                  <a:pt x="22592" y="23363"/>
                </a:lnTo>
                <a:lnTo>
                  <a:pt x="20090" y="24059"/>
                </a:lnTo>
                <a:lnTo>
                  <a:pt x="17839" y="25449"/>
                </a:lnTo>
                <a:lnTo>
                  <a:pt x="15603" y="26979"/>
                </a:lnTo>
                <a:lnTo>
                  <a:pt x="13160" y="30039"/>
                </a:lnTo>
                <a:lnTo>
                  <a:pt x="10517" y="34489"/>
                </a:lnTo>
                <a:lnTo>
                  <a:pt x="27579" y="34489"/>
                </a:lnTo>
                <a:lnTo>
                  <a:pt x="30404" y="35323"/>
                </a:lnTo>
                <a:lnTo>
                  <a:pt x="33273" y="36992"/>
                </a:lnTo>
                <a:lnTo>
                  <a:pt x="37246" y="26701"/>
                </a:lnTo>
                <a:lnTo>
                  <a:pt x="33215" y="24476"/>
                </a:lnTo>
                <a:lnTo>
                  <a:pt x="29257" y="23363"/>
                </a:lnTo>
                <a:close/>
              </a:path>
              <a:path w="365125" h="116204">
                <a:moveTo>
                  <a:pt x="81606" y="23363"/>
                </a:moveTo>
                <a:lnTo>
                  <a:pt x="62994" y="23363"/>
                </a:lnTo>
                <a:lnTo>
                  <a:pt x="55284" y="26284"/>
                </a:lnTo>
                <a:lnTo>
                  <a:pt x="40351" y="57714"/>
                </a:lnTo>
                <a:lnTo>
                  <a:pt x="40905" y="65198"/>
                </a:lnTo>
                <a:lnTo>
                  <a:pt x="73102" y="91091"/>
                </a:lnTo>
                <a:lnTo>
                  <a:pt x="81033" y="91091"/>
                </a:lnTo>
                <a:lnTo>
                  <a:pt x="87595" y="89283"/>
                </a:lnTo>
                <a:lnTo>
                  <a:pt x="92759" y="85528"/>
                </a:lnTo>
                <a:lnTo>
                  <a:pt x="97938" y="81912"/>
                </a:lnTo>
                <a:lnTo>
                  <a:pt x="67364" y="81912"/>
                </a:lnTo>
                <a:lnTo>
                  <a:pt x="62582" y="80104"/>
                </a:lnTo>
                <a:lnTo>
                  <a:pt x="55005" y="72594"/>
                </a:lnTo>
                <a:lnTo>
                  <a:pt x="52871" y="67171"/>
                </a:lnTo>
                <a:lnTo>
                  <a:pt x="52415" y="59939"/>
                </a:lnTo>
                <a:lnTo>
                  <a:pt x="103617" y="59939"/>
                </a:lnTo>
                <a:lnTo>
                  <a:pt x="103617" y="57018"/>
                </a:lnTo>
                <a:lnTo>
                  <a:pt x="103189" y="51038"/>
                </a:lnTo>
                <a:lnTo>
                  <a:pt x="53107" y="51038"/>
                </a:lnTo>
                <a:lnTo>
                  <a:pt x="53445" y="45197"/>
                </a:lnTo>
                <a:lnTo>
                  <a:pt x="55432" y="40747"/>
                </a:lnTo>
                <a:lnTo>
                  <a:pt x="59051" y="37270"/>
                </a:lnTo>
                <a:lnTo>
                  <a:pt x="62670" y="33933"/>
                </a:lnTo>
                <a:lnTo>
                  <a:pt x="67187" y="32264"/>
                </a:lnTo>
                <a:lnTo>
                  <a:pt x="95031" y="32264"/>
                </a:lnTo>
                <a:lnTo>
                  <a:pt x="94922" y="32125"/>
                </a:lnTo>
                <a:lnTo>
                  <a:pt x="89110" y="26284"/>
                </a:lnTo>
                <a:lnTo>
                  <a:pt x="81606" y="23363"/>
                </a:lnTo>
                <a:close/>
              </a:path>
              <a:path w="365125" h="116204">
                <a:moveTo>
                  <a:pt x="91214" y="68839"/>
                </a:moveTo>
                <a:lnTo>
                  <a:pt x="77354" y="81912"/>
                </a:lnTo>
                <a:lnTo>
                  <a:pt x="97938" y="81912"/>
                </a:lnTo>
                <a:lnTo>
                  <a:pt x="101440" y="76766"/>
                </a:lnTo>
                <a:lnTo>
                  <a:pt x="103279" y="70091"/>
                </a:lnTo>
                <a:lnTo>
                  <a:pt x="91214" y="68839"/>
                </a:lnTo>
                <a:close/>
              </a:path>
              <a:path w="365125" h="116204">
                <a:moveTo>
                  <a:pt x="95031" y="32264"/>
                </a:moveTo>
                <a:lnTo>
                  <a:pt x="78458" y="32264"/>
                </a:lnTo>
                <a:lnTo>
                  <a:pt x="83284" y="34350"/>
                </a:lnTo>
                <a:lnTo>
                  <a:pt x="87065" y="38661"/>
                </a:lnTo>
                <a:lnTo>
                  <a:pt x="89493" y="41303"/>
                </a:lnTo>
                <a:lnTo>
                  <a:pt x="90920" y="45476"/>
                </a:lnTo>
                <a:lnTo>
                  <a:pt x="91376" y="51038"/>
                </a:lnTo>
                <a:lnTo>
                  <a:pt x="103189" y="51038"/>
                </a:lnTo>
                <a:lnTo>
                  <a:pt x="103074" y="49433"/>
                </a:lnTo>
                <a:lnTo>
                  <a:pt x="101444" y="42746"/>
                </a:lnTo>
                <a:lnTo>
                  <a:pt x="98726" y="36973"/>
                </a:lnTo>
                <a:lnTo>
                  <a:pt x="95031" y="32264"/>
                </a:lnTo>
                <a:close/>
              </a:path>
              <a:path w="365125" h="116204">
                <a:moveTo>
                  <a:pt x="119316" y="94985"/>
                </a:moveTo>
                <a:lnTo>
                  <a:pt x="119199" y="102077"/>
                </a:lnTo>
                <a:lnTo>
                  <a:pt x="121671" y="107362"/>
                </a:lnTo>
                <a:lnTo>
                  <a:pt x="131793" y="114316"/>
                </a:lnTo>
                <a:lnTo>
                  <a:pt x="138399" y="115984"/>
                </a:lnTo>
                <a:lnTo>
                  <a:pt x="153451" y="115984"/>
                </a:lnTo>
                <a:lnTo>
                  <a:pt x="159263" y="114872"/>
                </a:lnTo>
                <a:lnTo>
                  <a:pt x="168679" y="109865"/>
                </a:lnTo>
                <a:lnTo>
                  <a:pt x="171705" y="106945"/>
                </a:lnTo>
                <a:lnTo>
                  <a:pt x="141445" y="106945"/>
                </a:lnTo>
                <a:lnTo>
                  <a:pt x="137531" y="105832"/>
                </a:lnTo>
                <a:lnTo>
                  <a:pt x="134662" y="103885"/>
                </a:lnTo>
                <a:lnTo>
                  <a:pt x="132470" y="102355"/>
                </a:lnTo>
                <a:lnTo>
                  <a:pt x="131161" y="99852"/>
                </a:lnTo>
                <a:lnTo>
                  <a:pt x="130690" y="96654"/>
                </a:lnTo>
                <a:lnTo>
                  <a:pt x="119316" y="94985"/>
                </a:lnTo>
                <a:close/>
              </a:path>
              <a:path w="365125" h="116204">
                <a:moveTo>
                  <a:pt x="177596" y="81217"/>
                </a:moveTo>
                <a:lnTo>
                  <a:pt x="165693" y="81217"/>
                </a:lnTo>
                <a:lnTo>
                  <a:pt x="165728" y="89700"/>
                </a:lnTo>
                <a:lnTo>
                  <a:pt x="165531" y="93038"/>
                </a:lnTo>
                <a:lnTo>
                  <a:pt x="151789" y="106945"/>
                </a:lnTo>
                <a:lnTo>
                  <a:pt x="171705" y="106945"/>
                </a:lnTo>
                <a:lnTo>
                  <a:pt x="172137" y="106528"/>
                </a:lnTo>
                <a:lnTo>
                  <a:pt x="174314" y="102355"/>
                </a:lnTo>
                <a:lnTo>
                  <a:pt x="176507" y="98044"/>
                </a:lnTo>
                <a:lnTo>
                  <a:pt x="177596" y="90952"/>
                </a:lnTo>
                <a:lnTo>
                  <a:pt x="177596" y="81217"/>
                </a:lnTo>
                <a:close/>
              </a:path>
              <a:path w="365125" h="116204">
                <a:moveTo>
                  <a:pt x="154893" y="23363"/>
                </a:moveTo>
                <a:lnTo>
                  <a:pt x="140636" y="23363"/>
                </a:lnTo>
                <a:lnTo>
                  <a:pt x="135354" y="24754"/>
                </a:lnTo>
                <a:lnTo>
                  <a:pt x="126379" y="30317"/>
                </a:lnTo>
                <a:lnTo>
                  <a:pt x="122965" y="34350"/>
                </a:lnTo>
                <a:lnTo>
                  <a:pt x="118257" y="44919"/>
                </a:lnTo>
                <a:lnTo>
                  <a:pt x="117080" y="50621"/>
                </a:lnTo>
                <a:lnTo>
                  <a:pt x="117080" y="65780"/>
                </a:lnTo>
                <a:lnTo>
                  <a:pt x="119655" y="73429"/>
                </a:lnTo>
                <a:lnTo>
                  <a:pt x="124834" y="79965"/>
                </a:lnTo>
                <a:lnTo>
                  <a:pt x="129998" y="86362"/>
                </a:lnTo>
                <a:lnTo>
                  <a:pt x="137311" y="89700"/>
                </a:lnTo>
                <a:lnTo>
                  <a:pt x="154319" y="89700"/>
                </a:lnTo>
                <a:lnTo>
                  <a:pt x="160631" y="86780"/>
                </a:lnTo>
                <a:lnTo>
                  <a:pt x="165693" y="81217"/>
                </a:lnTo>
                <a:lnTo>
                  <a:pt x="177596" y="81217"/>
                </a:lnTo>
                <a:lnTo>
                  <a:pt x="177596" y="80521"/>
                </a:lnTo>
                <a:lnTo>
                  <a:pt x="142357" y="80521"/>
                </a:lnTo>
                <a:lnTo>
                  <a:pt x="137885" y="78574"/>
                </a:lnTo>
                <a:lnTo>
                  <a:pt x="130749" y="70786"/>
                </a:lnTo>
                <a:lnTo>
                  <a:pt x="129008" y="64667"/>
                </a:lnTo>
                <a:lnTo>
                  <a:pt x="128968" y="48257"/>
                </a:lnTo>
                <a:lnTo>
                  <a:pt x="130778" y="42416"/>
                </a:lnTo>
                <a:lnTo>
                  <a:pt x="138017" y="34350"/>
                </a:lnTo>
                <a:lnTo>
                  <a:pt x="142416" y="32403"/>
                </a:lnTo>
                <a:lnTo>
                  <a:pt x="166779" y="32403"/>
                </a:lnTo>
                <a:lnTo>
                  <a:pt x="161617" y="26423"/>
                </a:lnTo>
                <a:lnTo>
                  <a:pt x="154893" y="23363"/>
                </a:lnTo>
                <a:close/>
              </a:path>
              <a:path w="365125" h="116204">
                <a:moveTo>
                  <a:pt x="166779" y="32403"/>
                </a:moveTo>
                <a:lnTo>
                  <a:pt x="152877" y="32403"/>
                </a:lnTo>
                <a:lnTo>
                  <a:pt x="157394" y="34489"/>
                </a:lnTo>
                <a:lnTo>
                  <a:pt x="161131" y="38522"/>
                </a:lnTo>
                <a:lnTo>
                  <a:pt x="164869" y="42416"/>
                </a:lnTo>
                <a:lnTo>
                  <a:pt x="166694" y="48257"/>
                </a:lnTo>
                <a:lnTo>
                  <a:pt x="166737" y="64667"/>
                </a:lnTo>
                <a:lnTo>
                  <a:pt x="164913" y="70786"/>
                </a:lnTo>
                <a:lnTo>
                  <a:pt x="157674" y="78574"/>
                </a:lnTo>
                <a:lnTo>
                  <a:pt x="153172" y="80521"/>
                </a:lnTo>
                <a:lnTo>
                  <a:pt x="177596" y="80521"/>
                </a:lnTo>
                <a:lnTo>
                  <a:pt x="177596" y="32542"/>
                </a:lnTo>
                <a:lnTo>
                  <a:pt x="166899" y="32542"/>
                </a:lnTo>
                <a:lnTo>
                  <a:pt x="166779" y="32403"/>
                </a:lnTo>
                <a:close/>
              </a:path>
              <a:path w="365125" h="116204">
                <a:moveTo>
                  <a:pt x="177596" y="24754"/>
                </a:moveTo>
                <a:lnTo>
                  <a:pt x="166899" y="24754"/>
                </a:lnTo>
                <a:lnTo>
                  <a:pt x="166899" y="32542"/>
                </a:lnTo>
                <a:lnTo>
                  <a:pt x="177596" y="32542"/>
                </a:lnTo>
                <a:lnTo>
                  <a:pt x="177596" y="24754"/>
                </a:lnTo>
                <a:close/>
              </a:path>
              <a:path w="365125" h="116204">
                <a:moveTo>
                  <a:pt x="210524" y="0"/>
                </a:moveTo>
                <a:lnTo>
                  <a:pt x="198797" y="0"/>
                </a:lnTo>
                <a:lnTo>
                  <a:pt x="198797" y="12655"/>
                </a:lnTo>
                <a:lnTo>
                  <a:pt x="210524" y="12655"/>
                </a:lnTo>
                <a:lnTo>
                  <a:pt x="210524" y="0"/>
                </a:lnTo>
                <a:close/>
              </a:path>
              <a:path w="365125" h="116204">
                <a:moveTo>
                  <a:pt x="210524" y="24754"/>
                </a:moveTo>
                <a:lnTo>
                  <a:pt x="198797" y="24754"/>
                </a:lnTo>
                <a:lnTo>
                  <a:pt x="198797" y="89700"/>
                </a:lnTo>
                <a:lnTo>
                  <a:pt x="210524" y="89700"/>
                </a:lnTo>
                <a:lnTo>
                  <a:pt x="210524" y="24754"/>
                </a:lnTo>
                <a:close/>
              </a:path>
              <a:path w="365125" h="116204">
                <a:moveTo>
                  <a:pt x="269097" y="23363"/>
                </a:moveTo>
                <a:lnTo>
                  <a:pt x="251162" y="23363"/>
                </a:lnTo>
                <a:lnTo>
                  <a:pt x="243982" y="25728"/>
                </a:lnTo>
                <a:lnTo>
                  <a:pt x="227591" y="57158"/>
                </a:lnTo>
                <a:lnTo>
                  <a:pt x="228146" y="64924"/>
                </a:lnTo>
                <a:lnTo>
                  <a:pt x="250132" y="91091"/>
                </a:lnTo>
                <a:lnTo>
                  <a:pt x="265639" y="91091"/>
                </a:lnTo>
                <a:lnTo>
                  <a:pt x="271186" y="89839"/>
                </a:lnTo>
                <a:lnTo>
                  <a:pt x="276307" y="87058"/>
                </a:lnTo>
                <a:lnTo>
                  <a:pt x="281412" y="84415"/>
                </a:lnTo>
                <a:lnTo>
                  <a:pt x="284002" y="81912"/>
                </a:lnTo>
                <a:lnTo>
                  <a:pt x="253913" y="81912"/>
                </a:lnTo>
                <a:lnTo>
                  <a:pt x="249117" y="79965"/>
                </a:lnTo>
                <a:lnTo>
                  <a:pt x="241421" y="71621"/>
                </a:lnTo>
                <a:lnTo>
                  <a:pt x="239494" y="65502"/>
                </a:lnTo>
                <a:lnTo>
                  <a:pt x="239510" y="48761"/>
                </a:lnTo>
                <a:lnTo>
                  <a:pt x="241421" y="42555"/>
                </a:lnTo>
                <a:lnTo>
                  <a:pt x="249117" y="34489"/>
                </a:lnTo>
                <a:lnTo>
                  <a:pt x="253913" y="32403"/>
                </a:lnTo>
                <a:lnTo>
                  <a:pt x="283198" y="32403"/>
                </a:lnTo>
                <a:lnTo>
                  <a:pt x="282854" y="31986"/>
                </a:lnTo>
                <a:lnTo>
                  <a:pt x="276822" y="26145"/>
                </a:lnTo>
                <a:lnTo>
                  <a:pt x="269097" y="23363"/>
                </a:lnTo>
                <a:close/>
              </a:path>
              <a:path w="365125" h="116204">
                <a:moveTo>
                  <a:pt x="283198" y="32403"/>
                </a:moveTo>
                <a:lnTo>
                  <a:pt x="265419" y="32403"/>
                </a:lnTo>
                <a:lnTo>
                  <a:pt x="270215" y="34489"/>
                </a:lnTo>
                <a:lnTo>
                  <a:pt x="274055" y="38661"/>
                </a:lnTo>
                <a:lnTo>
                  <a:pt x="277910" y="42694"/>
                </a:lnTo>
                <a:lnTo>
                  <a:pt x="279821" y="48761"/>
                </a:lnTo>
                <a:lnTo>
                  <a:pt x="279796" y="65502"/>
                </a:lnTo>
                <a:lnTo>
                  <a:pt x="277940" y="71621"/>
                </a:lnTo>
                <a:lnTo>
                  <a:pt x="270362" y="79965"/>
                </a:lnTo>
                <a:lnTo>
                  <a:pt x="265522" y="81912"/>
                </a:lnTo>
                <a:lnTo>
                  <a:pt x="284002" y="81912"/>
                </a:lnTo>
                <a:lnTo>
                  <a:pt x="285296" y="80660"/>
                </a:lnTo>
                <a:lnTo>
                  <a:pt x="290578" y="71204"/>
                </a:lnTo>
                <a:lnTo>
                  <a:pt x="291824" y="64924"/>
                </a:lnTo>
                <a:lnTo>
                  <a:pt x="291903" y="56184"/>
                </a:lnTo>
                <a:lnTo>
                  <a:pt x="291337" y="48883"/>
                </a:lnTo>
                <a:lnTo>
                  <a:pt x="289640" y="42416"/>
                </a:lnTo>
                <a:lnTo>
                  <a:pt x="286813" y="36784"/>
                </a:lnTo>
                <a:lnTo>
                  <a:pt x="283198" y="32403"/>
                </a:lnTo>
                <a:close/>
              </a:path>
              <a:path w="365125" h="116204">
                <a:moveTo>
                  <a:pt x="319490" y="24754"/>
                </a:moveTo>
                <a:lnTo>
                  <a:pt x="309146" y="24754"/>
                </a:lnTo>
                <a:lnTo>
                  <a:pt x="309146" y="89700"/>
                </a:lnTo>
                <a:lnTo>
                  <a:pt x="320696" y="89700"/>
                </a:lnTo>
                <a:lnTo>
                  <a:pt x="320785" y="45615"/>
                </a:lnTo>
                <a:lnTo>
                  <a:pt x="322506" y="40191"/>
                </a:lnTo>
                <a:lnTo>
                  <a:pt x="326140" y="37270"/>
                </a:lnTo>
                <a:lnTo>
                  <a:pt x="329760" y="34211"/>
                </a:lnTo>
                <a:lnTo>
                  <a:pt x="330616" y="33933"/>
                </a:lnTo>
                <a:lnTo>
                  <a:pt x="319490" y="33933"/>
                </a:lnTo>
                <a:lnTo>
                  <a:pt x="319490" y="24754"/>
                </a:lnTo>
                <a:close/>
              </a:path>
              <a:path w="365125" h="116204">
                <a:moveTo>
                  <a:pt x="362100" y="32820"/>
                </a:moveTo>
                <a:lnTo>
                  <a:pt x="342075" y="32820"/>
                </a:lnTo>
                <a:lnTo>
                  <a:pt x="344782" y="33376"/>
                </a:lnTo>
                <a:lnTo>
                  <a:pt x="349387" y="36158"/>
                </a:lnTo>
                <a:lnTo>
                  <a:pt x="350991" y="37966"/>
                </a:lnTo>
                <a:lnTo>
                  <a:pt x="351961" y="40191"/>
                </a:lnTo>
                <a:lnTo>
                  <a:pt x="352830" y="42277"/>
                </a:lnTo>
                <a:lnTo>
                  <a:pt x="353286" y="45615"/>
                </a:lnTo>
                <a:lnTo>
                  <a:pt x="353286" y="89700"/>
                </a:lnTo>
                <a:lnTo>
                  <a:pt x="364836" y="89700"/>
                </a:lnTo>
                <a:lnTo>
                  <a:pt x="364730" y="42277"/>
                </a:lnTo>
                <a:lnTo>
                  <a:pt x="362423" y="33237"/>
                </a:lnTo>
                <a:lnTo>
                  <a:pt x="362100" y="32820"/>
                </a:lnTo>
                <a:close/>
              </a:path>
              <a:path w="365125" h="116204">
                <a:moveTo>
                  <a:pt x="345532" y="23363"/>
                </a:moveTo>
                <a:lnTo>
                  <a:pt x="331849" y="23363"/>
                </a:lnTo>
                <a:lnTo>
                  <a:pt x="324551" y="26840"/>
                </a:lnTo>
                <a:lnTo>
                  <a:pt x="319490" y="33933"/>
                </a:lnTo>
                <a:lnTo>
                  <a:pt x="330616" y="33933"/>
                </a:lnTo>
                <a:lnTo>
                  <a:pt x="334041" y="32820"/>
                </a:lnTo>
                <a:lnTo>
                  <a:pt x="362100" y="32820"/>
                </a:lnTo>
                <a:lnTo>
                  <a:pt x="360702" y="31012"/>
                </a:lnTo>
                <a:lnTo>
                  <a:pt x="358980" y="28648"/>
                </a:lnTo>
                <a:lnTo>
                  <a:pt x="356361" y="26840"/>
                </a:lnTo>
                <a:lnTo>
                  <a:pt x="349358" y="24059"/>
                </a:lnTo>
                <a:lnTo>
                  <a:pt x="345532" y="23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95051" y="6573480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5" h="109220">
                <a:moveTo>
                  <a:pt x="34870" y="21013"/>
                </a:moveTo>
                <a:lnTo>
                  <a:pt x="23246" y="21013"/>
                </a:lnTo>
                <a:lnTo>
                  <a:pt x="23246" y="91098"/>
                </a:lnTo>
                <a:lnTo>
                  <a:pt x="34870" y="91098"/>
                </a:lnTo>
                <a:lnTo>
                  <a:pt x="34870" y="21013"/>
                </a:lnTo>
                <a:close/>
              </a:path>
              <a:path w="437515" h="109220">
                <a:moveTo>
                  <a:pt x="34870" y="1140"/>
                </a:moveTo>
                <a:lnTo>
                  <a:pt x="27366" y="1140"/>
                </a:lnTo>
                <a:lnTo>
                  <a:pt x="25306" y="5048"/>
                </a:lnTo>
                <a:lnTo>
                  <a:pt x="21922" y="9039"/>
                </a:lnTo>
                <a:lnTo>
                  <a:pt x="17067" y="13114"/>
                </a:lnTo>
                <a:lnTo>
                  <a:pt x="12064" y="17189"/>
                </a:lnTo>
                <a:lnTo>
                  <a:pt x="6473" y="20693"/>
                </a:lnTo>
                <a:lnTo>
                  <a:pt x="0" y="23628"/>
                </a:lnTo>
                <a:lnTo>
                  <a:pt x="0" y="34225"/>
                </a:lnTo>
                <a:lnTo>
                  <a:pt x="23246" y="21013"/>
                </a:lnTo>
                <a:lnTo>
                  <a:pt x="34870" y="21013"/>
                </a:lnTo>
                <a:lnTo>
                  <a:pt x="34870" y="1140"/>
                </a:lnTo>
                <a:close/>
              </a:path>
              <a:path w="437515" h="109220">
                <a:moveTo>
                  <a:pt x="104169" y="1140"/>
                </a:moveTo>
                <a:lnTo>
                  <a:pt x="92251" y="1140"/>
                </a:lnTo>
                <a:lnTo>
                  <a:pt x="86513" y="2878"/>
                </a:lnTo>
                <a:lnTo>
                  <a:pt x="68490" y="39340"/>
                </a:lnTo>
                <a:lnTo>
                  <a:pt x="68269" y="46936"/>
                </a:lnTo>
                <a:lnTo>
                  <a:pt x="68848" y="58680"/>
                </a:lnTo>
                <a:lnTo>
                  <a:pt x="90044" y="92565"/>
                </a:lnTo>
                <a:lnTo>
                  <a:pt x="106229" y="92565"/>
                </a:lnTo>
                <a:lnTo>
                  <a:pt x="111967" y="90799"/>
                </a:lnTo>
                <a:lnTo>
                  <a:pt x="121089" y="83734"/>
                </a:lnTo>
                <a:lnTo>
                  <a:pt x="121184" y="83595"/>
                </a:lnTo>
                <a:lnTo>
                  <a:pt x="93870" y="83595"/>
                </a:lnTo>
                <a:lnTo>
                  <a:pt x="89456" y="81161"/>
                </a:lnTo>
                <a:lnTo>
                  <a:pt x="80187" y="46936"/>
                </a:lnTo>
                <a:lnTo>
                  <a:pt x="80571" y="36727"/>
                </a:lnTo>
                <a:lnTo>
                  <a:pt x="93723" y="10263"/>
                </a:lnTo>
                <a:lnTo>
                  <a:pt x="120611" y="10263"/>
                </a:lnTo>
                <a:lnTo>
                  <a:pt x="119618" y="8817"/>
                </a:lnTo>
                <a:lnTo>
                  <a:pt x="116381" y="6021"/>
                </a:lnTo>
                <a:lnTo>
                  <a:pt x="108730" y="2113"/>
                </a:lnTo>
                <a:lnTo>
                  <a:pt x="104169" y="1140"/>
                </a:lnTo>
                <a:close/>
              </a:path>
              <a:path w="437515" h="109220">
                <a:moveTo>
                  <a:pt x="120611" y="10263"/>
                </a:moveTo>
                <a:lnTo>
                  <a:pt x="104463" y="10263"/>
                </a:lnTo>
                <a:lnTo>
                  <a:pt x="109025" y="12683"/>
                </a:lnTo>
                <a:lnTo>
                  <a:pt x="112703" y="17522"/>
                </a:lnTo>
                <a:lnTo>
                  <a:pt x="115105" y="22075"/>
                </a:lnTo>
                <a:lnTo>
                  <a:pt x="116804" y="28495"/>
                </a:lnTo>
                <a:lnTo>
                  <a:pt x="117807" y="36727"/>
                </a:lnTo>
                <a:lnTo>
                  <a:pt x="118147" y="46936"/>
                </a:lnTo>
                <a:lnTo>
                  <a:pt x="117813" y="57016"/>
                </a:lnTo>
                <a:lnTo>
                  <a:pt x="104611" y="83595"/>
                </a:lnTo>
                <a:lnTo>
                  <a:pt x="121184" y="83595"/>
                </a:lnTo>
                <a:lnTo>
                  <a:pt x="130064" y="46936"/>
                </a:lnTo>
                <a:lnTo>
                  <a:pt x="130064" y="38021"/>
                </a:lnTo>
                <a:lnTo>
                  <a:pt x="129329" y="30957"/>
                </a:lnTo>
                <a:lnTo>
                  <a:pt x="128005" y="25741"/>
                </a:lnTo>
                <a:lnTo>
                  <a:pt x="126533" y="20526"/>
                </a:lnTo>
                <a:lnTo>
                  <a:pt x="124621" y="16104"/>
                </a:lnTo>
                <a:lnTo>
                  <a:pt x="120611" y="10263"/>
                </a:lnTo>
                <a:close/>
              </a:path>
              <a:path w="437515" h="109220">
                <a:moveTo>
                  <a:pt x="181414" y="1140"/>
                </a:moveTo>
                <a:lnTo>
                  <a:pt x="169496" y="1140"/>
                </a:lnTo>
                <a:lnTo>
                  <a:pt x="163758" y="2878"/>
                </a:lnTo>
                <a:lnTo>
                  <a:pt x="145734" y="39340"/>
                </a:lnTo>
                <a:lnTo>
                  <a:pt x="145513" y="46936"/>
                </a:lnTo>
                <a:lnTo>
                  <a:pt x="146093" y="58680"/>
                </a:lnTo>
                <a:lnTo>
                  <a:pt x="167289" y="92565"/>
                </a:lnTo>
                <a:lnTo>
                  <a:pt x="183473" y="92565"/>
                </a:lnTo>
                <a:lnTo>
                  <a:pt x="189212" y="90799"/>
                </a:lnTo>
                <a:lnTo>
                  <a:pt x="198334" y="83734"/>
                </a:lnTo>
                <a:lnTo>
                  <a:pt x="198429" y="83595"/>
                </a:lnTo>
                <a:lnTo>
                  <a:pt x="171114" y="83595"/>
                </a:lnTo>
                <a:lnTo>
                  <a:pt x="166700" y="81161"/>
                </a:lnTo>
                <a:lnTo>
                  <a:pt x="157431" y="46936"/>
                </a:lnTo>
                <a:lnTo>
                  <a:pt x="157815" y="36727"/>
                </a:lnTo>
                <a:lnTo>
                  <a:pt x="170967" y="10263"/>
                </a:lnTo>
                <a:lnTo>
                  <a:pt x="197855" y="10263"/>
                </a:lnTo>
                <a:lnTo>
                  <a:pt x="196862" y="8817"/>
                </a:lnTo>
                <a:lnTo>
                  <a:pt x="193626" y="6021"/>
                </a:lnTo>
                <a:lnTo>
                  <a:pt x="185975" y="2113"/>
                </a:lnTo>
                <a:lnTo>
                  <a:pt x="181414" y="1140"/>
                </a:lnTo>
                <a:close/>
              </a:path>
              <a:path w="437515" h="109220">
                <a:moveTo>
                  <a:pt x="197855" y="10263"/>
                </a:moveTo>
                <a:lnTo>
                  <a:pt x="181708" y="10263"/>
                </a:lnTo>
                <a:lnTo>
                  <a:pt x="186269" y="12683"/>
                </a:lnTo>
                <a:lnTo>
                  <a:pt x="189947" y="17522"/>
                </a:lnTo>
                <a:lnTo>
                  <a:pt x="192350" y="22075"/>
                </a:lnTo>
                <a:lnTo>
                  <a:pt x="194049" y="28495"/>
                </a:lnTo>
                <a:lnTo>
                  <a:pt x="195051" y="36727"/>
                </a:lnTo>
                <a:lnTo>
                  <a:pt x="195391" y="46936"/>
                </a:lnTo>
                <a:lnTo>
                  <a:pt x="195058" y="57016"/>
                </a:lnTo>
                <a:lnTo>
                  <a:pt x="181855" y="83595"/>
                </a:lnTo>
                <a:lnTo>
                  <a:pt x="198429" y="83595"/>
                </a:lnTo>
                <a:lnTo>
                  <a:pt x="207309" y="46936"/>
                </a:lnTo>
                <a:lnTo>
                  <a:pt x="207309" y="38021"/>
                </a:lnTo>
                <a:lnTo>
                  <a:pt x="206573" y="30957"/>
                </a:lnTo>
                <a:lnTo>
                  <a:pt x="205249" y="25741"/>
                </a:lnTo>
                <a:lnTo>
                  <a:pt x="203778" y="20526"/>
                </a:lnTo>
                <a:lnTo>
                  <a:pt x="201865" y="16104"/>
                </a:lnTo>
                <a:lnTo>
                  <a:pt x="197855" y="10263"/>
                </a:lnTo>
                <a:close/>
              </a:path>
              <a:path w="437515" h="109220">
                <a:moveTo>
                  <a:pt x="242326" y="78547"/>
                </a:moveTo>
                <a:lnTo>
                  <a:pt x="228937" y="78547"/>
                </a:lnTo>
                <a:lnTo>
                  <a:pt x="228937" y="91098"/>
                </a:lnTo>
                <a:lnTo>
                  <a:pt x="235705" y="91098"/>
                </a:lnTo>
                <a:lnTo>
                  <a:pt x="235558" y="94791"/>
                </a:lnTo>
                <a:lnTo>
                  <a:pt x="234823" y="97644"/>
                </a:lnTo>
                <a:lnTo>
                  <a:pt x="232469" y="101664"/>
                </a:lnTo>
                <a:lnTo>
                  <a:pt x="230703" y="103158"/>
                </a:lnTo>
                <a:lnTo>
                  <a:pt x="228349" y="104136"/>
                </a:lnTo>
                <a:lnTo>
                  <a:pt x="231586" y="108863"/>
                </a:lnTo>
                <a:lnTo>
                  <a:pt x="235264" y="107341"/>
                </a:lnTo>
                <a:lnTo>
                  <a:pt x="237912" y="105141"/>
                </a:lnTo>
                <a:lnTo>
                  <a:pt x="241444" y="99382"/>
                </a:lnTo>
                <a:lnTo>
                  <a:pt x="242326" y="95661"/>
                </a:lnTo>
                <a:lnTo>
                  <a:pt x="242326" y="78547"/>
                </a:lnTo>
                <a:close/>
              </a:path>
              <a:path w="437515" h="109220">
                <a:moveTo>
                  <a:pt x="291763" y="1140"/>
                </a:moveTo>
                <a:lnTo>
                  <a:pt x="279845" y="1140"/>
                </a:lnTo>
                <a:lnTo>
                  <a:pt x="274107" y="2878"/>
                </a:lnTo>
                <a:lnTo>
                  <a:pt x="256083" y="39340"/>
                </a:lnTo>
                <a:lnTo>
                  <a:pt x="255863" y="46936"/>
                </a:lnTo>
                <a:lnTo>
                  <a:pt x="256442" y="58680"/>
                </a:lnTo>
                <a:lnTo>
                  <a:pt x="277638" y="92565"/>
                </a:lnTo>
                <a:lnTo>
                  <a:pt x="293823" y="92565"/>
                </a:lnTo>
                <a:lnTo>
                  <a:pt x="299561" y="90799"/>
                </a:lnTo>
                <a:lnTo>
                  <a:pt x="308683" y="83734"/>
                </a:lnTo>
                <a:lnTo>
                  <a:pt x="308778" y="83595"/>
                </a:lnTo>
                <a:lnTo>
                  <a:pt x="281464" y="83595"/>
                </a:lnTo>
                <a:lnTo>
                  <a:pt x="277050" y="81161"/>
                </a:lnTo>
                <a:lnTo>
                  <a:pt x="267780" y="46936"/>
                </a:lnTo>
                <a:lnTo>
                  <a:pt x="268164" y="36727"/>
                </a:lnTo>
                <a:lnTo>
                  <a:pt x="281316" y="10263"/>
                </a:lnTo>
                <a:lnTo>
                  <a:pt x="308205" y="10263"/>
                </a:lnTo>
                <a:lnTo>
                  <a:pt x="307212" y="8817"/>
                </a:lnTo>
                <a:lnTo>
                  <a:pt x="303975" y="6021"/>
                </a:lnTo>
                <a:lnTo>
                  <a:pt x="296324" y="2113"/>
                </a:lnTo>
                <a:lnTo>
                  <a:pt x="291763" y="1140"/>
                </a:lnTo>
                <a:close/>
              </a:path>
              <a:path w="437515" h="109220">
                <a:moveTo>
                  <a:pt x="308205" y="10263"/>
                </a:moveTo>
                <a:lnTo>
                  <a:pt x="292057" y="10263"/>
                </a:lnTo>
                <a:lnTo>
                  <a:pt x="296618" y="12683"/>
                </a:lnTo>
                <a:lnTo>
                  <a:pt x="300296" y="17522"/>
                </a:lnTo>
                <a:lnTo>
                  <a:pt x="302699" y="22075"/>
                </a:lnTo>
                <a:lnTo>
                  <a:pt x="304398" y="28495"/>
                </a:lnTo>
                <a:lnTo>
                  <a:pt x="305400" y="36727"/>
                </a:lnTo>
                <a:lnTo>
                  <a:pt x="305740" y="46936"/>
                </a:lnTo>
                <a:lnTo>
                  <a:pt x="305407" y="57016"/>
                </a:lnTo>
                <a:lnTo>
                  <a:pt x="292204" y="83595"/>
                </a:lnTo>
                <a:lnTo>
                  <a:pt x="308778" y="83595"/>
                </a:lnTo>
                <a:lnTo>
                  <a:pt x="317658" y="46936"/>
                </a:lnTo>
                <a:lnTo>
                  <a:pt x="317658" y="38021"/>
                </a:lnTo>
                <a:lnTo>
                  <a:pt x="316922" y="30957"/>
                </a:lnTo>
                <a:lnTo>
                  <a:pt x="315598" y="25741"/>
                </a:lnTo>
                <a:lnTo>
                  <a:pt x="314127" y="20526"/>
                </a:lnTo>
                <a:lnTo>
                  <a:pt x="312214" y="16104"/>
                </a:lnTo>
                <a:lnTo>
                  <a:pt x="308205" y="10263"/>
                </a:lnTo>
                <a:close/>
              </a:path>
              <a:path w="437515" h="109220">
                <a:moveTo>
                  <a:pt x="416972" y="0"/>
                </a:moveTo>
                <a:lnTo>
                  <a:pt x="407409" y="0"/>
                </a:lnTo>
                <a:lnTo>
                  <a:pt x="355618" y="94357"/>
                </a:lnTo>
                <a:lnTo>
                  <a:pt x="365182" y="94357"/>
                </a:lnTo>
                <a:lnTo>
                  <a:pt x="416972" y="0"/>
                </a:lnTo>
                <a:close/>
              </a:path>
              <a:path w="437515" h="109220">
                <a:moveTo>
                  <a:pt x="422563" y="47089"/>
                </a:moveTo>
                <a:lnTo>
                  <a:pt x="410057" y="47089"/>
                </a:lnTo>
                <a:lnTo>
                  <a:pt x="405055" y="49328"/>
                </a:lnTo>
                <a:lnTo>
                  <a:pt x="398287" y="58228"/>
                </a:lnTo>
                <a:lnTo>
                  <a:pt x="396521" y="63666"/>
                </a:lnTo>
                <a:lnTo>
                  <a:pt x="396559" y="78338"/>
                </a:lnTo>
                <a:lnTo>
                  <a:pt x="398581" y="84304"/>
                </a:lnTo>
                <a:lnTo>
                  <a:pt x="406232" y="92347"/>
                </a:lnTo>
                <a:lnTo>
                  <a:pt x="410940" y="94357"/>
                </a:lnTo>
                <a:lnTo>
                  <a:pt x="422416" y="94357"/>
                </a:lnTo>
                <a:lnTo>
                  <a:pt x="427419" y="92320"/>
                </a:lnTo>
                <a:lnTo>
                  <a:pt x="432738" y="86860"/>
                </a:lnTo>
                <a:lnTo>
                  <a:pt x="414030" y="86860"/>
                </a:lnTo>
                <a:lnTo>
                  <a:pt x="411676" y="85667"/>
                </a:lnTo>
                <a:lnTo>
                  <a:pt x="409763" y="83275"/>
                </a:lnTo>
                <a:lnTo>
                  <a:pt x="407703" y="80883"/>
                </a:lnTo>
                <a:lnTo>
                  <a:pt x="406820" y="76864"/>
                </a:lnTo>
                <a:lnTo>
                  <a:pt x="406911" y="64473"/>
                </a:lnTo>
                <a:lnTo>
                  <a:pt x="407703" y="60565"/>
                </a:lnTo>
                <a:lnTo>
                  <a:pt x="411528" y="55781"/>
                </a:lnTo>
                <a:lnTo>
                  <a:pt x="413883" y="54599"/>
                </a:lnTo>
                <a:lnTo>
                  <a:pt x="432952" y="54599"/>
                </a:lnTo>
                <a:lnTo>
                  <a:pt x="431391" y="53041"/>
                </a:lnTo>
                <a:lnTo>
                  <a:pt x="427566" y="49078"/>
                </a:lnTo>
                <a:lnTo>
                  <a:pt x="422563" y="47089"/>
                </a:lnTo>
                <a:close/>
              </a:path>
              <a:path w="437515" h="109220">
                <a:moveTo>
                  <a:pt x="432952" y="54599"/>
                </a:moveTo>
                <a:lnTo>
                  <a:pt x="419768" y="54599"/>
                </a:lnTo>
                <a:lnTo>
                  <a:pt x="422269" y="55753"/>
                </a:lnTo>
                <a:lnTo>
                  <a:pt x="426095" y="60426"/>
                </a:lnTo>
                <a:lnTo>
                  <a:pt x="427125" y="64473"/>
                </a:lnTo>
                <a:lnTo>
                  <a:pt x="427049" y="76864"/>
                </a:lnTo>
                <a:lnTo>
                  <a:pt x="426095" y="80883"/>
                </a:lnTo>
                <a:lnTo>
                  <a:pt x="422269" y="85667"/>
                </a:lnTo>
                <a:lnTo>
                  <a:pt x="419768" y="86860"/>
                </a:lnTo>
                <a:lnTo>
                  <a:pt x="432738" y="86860"/>
                </a:lnTo>
                <a:lnTo>
                  <a:pt x="435364" y="84165"/>
                </a:lnTo>
                <a:lnTo>
                  <a:pt x="437277" y="78338"/>
                </a:lnTo>
                <a:lnTo>
                  <a:pt x="437277" y="62901"/>
                </a:lnTo>
                <a:lnTo>
                  <a:pt x="435364" y="57005"/>
                </a:lnTo>
                <a:lnTo>
                  <a:pt x="432952" y="54599"/>
                </a:lnTo>
                <a:close/>
              </a:path>
              <a:path w="437515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37080" y="11125"/>
                </a:lnTo>
                <a:lnTo>
                  <a:pt x="335314" y="16563"/>
                </a:lnTo>
                <a:lnTo>
                  <a:pt x="335349" y="31235"/>
                </a:lnTo>
                <a:lnTo>
                  <a:pt x="337227" y="37215"/>
                </a:lnTo>
                <a:lnTo>
                  <a:pt x="344878" y="45253"/>
                </a:lnTo>
                <a:lnTo>
                  <a:pt x="349586" y="47256"/>
                </a:lnTo>
                <a:lnTo>
                  <a:pt x="361062" y="47256"/>
                </a:lnTo>
                <a:lnTo>
                  <a:pt x="365917" y="45225"/>
                </a:lnTo>
                <a:lnTo>
                  <a:pt x="371246" y="39760"/>
                </a:lnTo>
                <a:lnTo>
                  <a:pt x="352676" y="39760"/>
                </a:lnTo>
                <a:lnTo>
                  <a:pt x="350321" y="38592"/>
                </a:lnTo>
                <a:lnTo>
                  <a:pt x="346496" y="33919"/>
                </a:lnTo>
                <a:lnTo>
                  <a:pt x="345613" y="29872"/>
                </a:lnTo>
                <a:lnTo>
                  <a:pt x="345689" y="17439"/>
                </a:lnTo>
                <a:lnTo>
                  <a:pt x="346496" y="13462"/>
                </a:lnTo>
                <a:lnTo>
                  <a:pt x="350321" y="8691"/>
                </a:lnTo>
                <a:lnTo>
                  <a:pt x="352676" y="7495"/>
                </a:lnTo>
                <a:lnTo>
                  <a:pt x="371494" y="7495"/>
                </a:lnTo>
                <a:lnTo>
                  <a:pt x="366065" y="2002"/>
                </a:lnTo>
                <a:lnTo>
                  <a:pt x="361209" y="0"/>
                </a:lnTo>
                <a:close/>
              </a:path>
              <a:path w="437515" h="109220">
                <a:moveTo>
                  <a:pt x="371494" y="7495"/>
                </a:moveTo>
                <a:lnTo>
                  <a:pt x="358414" y="7495"/>
                </a:lnTo>
                <a:lnTo>
                  <a:pt x="360768" y="8664"/>
                </a:lnTo>
                <a:lnTo>
                  <a:pt x="362930" y="11125"/>
                </a:lnTo>
                <a:lnTo>
                  <a:pt x="364740" y="13336"/>
                </a:lnTo>
                <a:lnTo>
                  <a:pt x="365770" y="17439"/>
                </a:lnTo>
                <a:lnTo>
                  <a:pt x="365680" y="29872"/>
                </a:lnTo>
                <a:lnTo>
                  <a:pt x="364740" y="33780"/>
                </a:lnTo>
                <a:lnTo>
                  <a:pt x="360915" y="38564"/>
                </a:lnTo>
                <a:lnTo>
                  <a:pt x="358561" y="39760"/>
                </a:lnTo>
                <a:lnTo>
                  <a:pt x="371246" y="39760"/>
                </a:lnTo>
                <a:lnTo>
                  <a:pt x="373863" y="37076"/>
                </a:lnTo>
                <a:lnTo>
                  <a:pt x="375922" y="31235"/>
                </a:lnTo>
                <a:lnTo>
                  <a:pt x="375922" y="15909"/>
                </a:lnTo>
                <a:lnTo>
                  <a:pt x="374010" y="10040"/>
                </a:lnTo>
                <a:lnTo>
                  <a:pt x="371494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23833" y="6573480"/>
            <a:ext cx="373380" cy="109220"/>
          </a:xfrm>
          <a:custGeom>
            <a:avLst/>
            <a:gdLst/>
            <a:ahLst/>
            <a:cxnLst/>
            <a:rect l="l" t="t" r="r" b="b"/>
            <a:pathLst>
              <a:path w="373379" h="109220">
                <a:moveTo>
                  <a:pt x="52820" y="69590"/>
                </a:moveTo>
                <a:lnTo>
                  <a:pt x="41049" y="69590"/>
                </a:lnTo>
                <a:lnTo>
                  <a:pt x="41049" y="91098"/>
                </a:lnTo>
                <a:lnTo>
                  <a:pt x="52820" y="91098"/>
                </a:lnTo>
                <a:lnTo>
                  <a:pt x="52820" y="69590"/>
                </a:lnTo>
                <a:close/>
              </a:path>
              <a:path w="373379" h="109220">
                <a:moveTo>
                  <a:pt x="52820" y="1460"/>
                </a:moveTo>
                <a:lnTo>
                  <a:pt x="43404" y="1460"/>
                </a:lnTo>
                <a:lnTo>
                  <a:pt x="0" y="59480"/>
                </a:lnTo>
                <a:lnTo>
                  <a:pt x="0" y="69590"/>
                </a:lnTo>
                <a:lnTo>
                  <a:pt x="65620" y="69590"/>
                </a:lnTo>
                <a:lnTo>
                  <a:pt x="65620" y="59480"/>
                </a:lnTo>
                <a:lnTo>
                  <a:pt x="11476" y="59480"/>
                </a:lnTo>
                <a:lnTo>
                  <a:pt x="41049" y="19233"/>
                </a:lnTo>
                <a:lnTo>
                  <a:pt x="52820" y="19233"/>
                </a:lnTo>
                <a:lnTo>
                  <a:pt x="52820" y="1460"/>
                </a:lnTo>
                <a:close/>
              </a:path>
              <a:path w="373379" h="109220">
                <a:moveTo>
                  <a:pt x="52820" y="19233"/>
                </a:moveTo>
                <a:lnTo>
                  <a:pt x="41049" y="19233"/>
                </a:lnTo>
                <a:lnTo>
                  <a:pt x="41049" y="59480"/>
                </a:lnTo>
                <a:lnTo>
                  <a:pt x="52820" y="59480"/>
                </a:lnTo>
                <a:lnTo>
                  <a:pt x="52820" y="19233"/>
                </a:lnTo>
                <a:close/>
              </a:path>
              <a:path w="373379" h="109220">
                <a:moveTo>
                  <a:pt x="124915" y="21013"/>
                </a:moveTo>
                <a:lnTo>
                  <a:pt x="113291" y="21013"/>
                </a:lnTo>
                <a:lnTo>
                  <a:pt x="113291" y="91098"/>
                </a:lnTo>
                <a:lnTo>
                  <a:pt x="124915" y="91098"/>
                </a:lnTo>
                <a:lnTo>
                  <a:pt x="124915" y="21013"/>
                </a:lnTo>
                <a:close/>
              </a:path>
              <a:path w="373379" h="109220">
                <a:moveTo>
                  <a:pt x="124915" y="1140"/>
                </a:moveTo>
                <a:lnTo>
                  <a:pt x="117411" y="1140"/>
                </a:lnTo>
                <a:lnTo>
                  <a:pt x="115351" y="5048"/>
                </a:lnTo>
                <a:lnTo>
                  <a:pt x="111967" y="9039"/>
                </a:lnTo>
                <a:lnTo>
                  <a:pt x="107112" y="13114"/>
                </a:lnTo>
                <a:lnTo>
                  <a:pt x="102109" y="17189"/>
                </a:lnTo>
                <a:lnTo>
                  <a:pt x="96518" y="20693"/>
                </a:lnTo>
                <a:lnTo>
                  <a:pt x="90044" y="23628"/>
                </a:lnTo>
                <a:lnTo>
                  <a:pt x="90044" y="34225"/>
                </a:lnTo>
                <a:lnTo>
                  <a:pt x="113291" y="21013"/>
                </a:lnTo>
                <a:lnTo>
                  <a:pt x="124915" y="21013"/>
                </a:lnTo>
                <a:lnTo>
                  <a:pt x="124915" y="1140"/>
                </a:lnTo>
                <a:close/>
              </a:path>
              <a:path w="373379" h="109220">
                <a:moveTo>
                  <a:pt x="177882" y="78547"/>
                </a:moveTo>
                <a:lnTo>
                  <a:pt x="164493" y="78547"/>
                </a:lnTo>
                <a:lnTo>
                  <a:pt x="164493" y="91098"/>
                </a:lnTo>
                <a:lnTo>
                  <a:pt x="171261" y="91098"/>
                </a:lnTo>
                <a:lnTo>
                  <a:pt x="171114" y="94791"/>
                </a:lnTo>
                <a:lnTo>
                  <a:pt x="170379" y="97644"/>
                </a:lnTo>
                <a:lnTo>
                  <a:pt x="168025" y="101664"/>
                </a:lnTo>
                <a:lnTo>
                  <a:pt x="166259" y="103158"/>
                </a:lnTo>
                <a:lnTo>
                  <a:pt x="163905" y="104136"/>
                </a:lnTo>
                <a:lnTo>
                  <a:pt x="167142" y="108863"/>
                </a:lnTo>
                <a:lnTo>
                  <a:pt x="170820" y="107341"/>
                </a:lnTo>
                <a:lnTo>
                  <a:pt x="173468" y="105141"/>
                </a:lnTo>
                <a:lnTo>
                  <a:pt x="177000" y="99382"/>
                </a:lnTo>
                <a:lnTo>
                  <a:pt x="177882" y="95661"/>
                </a:lnTo>
                <a:lnTo>
                  <a:pt x="177882" y="78547"/>
                </a:lnTo>
                <a:close/>
              </a:path>
              <a:path w="373379" h="109220">
                <a:moveTo>
                  <a:pt x="230556" y="1140"/>
                </a:moveTo>
                <a:lnTo>
                  <a:pt x="214077" y="1140"/>
                </a:lnTo>
                <a:lnTo>
                  <a:pt x="207603" y="3365"/>
                </a:lnTo>
                <a:lnTo>
                  <a:pt x="197598" y="12279"/>
                </a:lnTo>
                <a:lnTo>
                  <a:pt x="195097" y="17759"/>
                </a:lnTo>
                <a:lnTo>
                  <a:pt x="195164" y="28731"/>
                </a:lnTo>
                <a:lnTo>
                  <a:pt x="196274" y="32180"/>
                </a:lnTo>
                <a:lnTo>
                  <a:pt x="201003" y="38397"/>
                </a:lnTo>
                <a:lnTo>
                  <a:pt x="204513" y="40789"/>
                </a:lnTo>
                <a:lnTo>
                  <a:pt x="209369" y="42527"/>
                </a:lnTo>
                <a:lnTo>
                  <a:pt x="203631" y="43946"/>
                </a:lnTo>
                <a:lnTo>
                  <a:pt x="199217" y="46602"/>
                </a:lnTo>
                <a:lnTo>
                  <a:pt x="195980" y="50524"/>
                </a:lnTo>
                <a:lnTo>
                  <a:pt x="192890" y="54432"/>
                </a:lnTo>
                <a:lnTo>
                  <a:pt x="191271" y="59313"/>
                </a:lnTo>
                <a:lnTo>
                  <a:pt x="191322" y="73123"/>
                </a:lnTo>
                <a:lnTo>
                  <a:pt x="194214" y="79520"/>
                </a:lnTo>
                <a:lnTo>
                  <a:pt x="205690" y="89957"/>
                </a:lnTo>
                <a:lnTo>
                  <a:pt x="213194" y="92565"/>
                </a:lnTo>
                <a:lnTo>
                  <a:pt x="231880" y="92565"/>
                </a:lnTo>
                <a:lnTo>
                  <a:pt x="239531" y="89957"/>
                </a:lnTo>
                <a:lnTo>
                  <a:pt x="245122" y="84735"/>
                </a:lnTo>
                <a:lnTo>
                  <a:pt x="246377" y="83595"/>
                </a:lnTo>
                <a:lnTo>
                  <a:pt x="219079" y="83595"/>
                </a:lnTo>
                <a:lnTo>
                  <a:pt x="215695" y="82788"/>
                </a:lnTo>
                <a:lnTo>
                  <a:pt x="209516" y="79520"/>
                </a:lnTo>
                <a:lnTo>
                  <a:pt x="207162" y="77239"/>
                </a:lnTo>
                <a:lnTo>
                  <a:pt x="205690" y="74305"/>
                </a:lnTo>
                <a:lnTo>
                  <a:pt x="204072" y="71384"/>
                </a:lnTo>
                <a:lnTo>
                  <a:pt x="203336" y="68339"/>
                </a:lnTo>
                <a:lnTo>
                  <a:pt x="203382" y="59967"/>
                </a:lnTo>
                <a:lnTo>
                  <a:pt x="205102" y="55809"/>
                </a:lnTo>
                <a:lnTo>
                  <a:pt x="208633" y="52387"/>
                </a:lnTo>
                <a:lnTo>
                  <a:pt x="212311" y="48966"/>
                </a:lnTo>
                <a:lnTo>
                  <a:pt x="216725" y="47256"/>
                </a:lnTo>
                <a:lnTo>
                  <a:pt x="246237" y="47256"/>
                </a:lnTo>
                <a:lnTo>
                  <a:pt x="241738" y="44266"/>
                </a:lnTo>
                <a:lnTo>
                  <a:pt x="236000" y="42527"/>
                </a:lnTo>
                <a:lnTo>
                  <a:pt x="240708" y="40789"/>
                </a:lnTo>
                <a:lnTo>
                  <a:pt x="244092" y="38397"/>
                </a:lnTo>
                <a:lnTo>
                  <a:pt x="218050" y="38300"/>
                </a:lnTo>
                <a:lnTo>
                  <a:pt x="214224" y="36937"/>
                </a:lnTo>
                <a:lnTo>
                  <a:pt x="211429" y="34225"/>
                </a:lnTo>
                <a:lnTo>
                  <a:pt x="208486" y="31499"/>
                </a:lnTo>
                <a:lnTo>
                  <a:pt x="207015" y="28022"/>
                </a:lnTo>
                <a:lnTo>
                  <a:pt x="207015" y="20095"/>
                </a:lnTo>
                <a:lnTo>
                  <a:pt x="208486" y="16897"/>
                </a:lnTo>
                <a:lnTo>
                  <a:pt x="211429" y="14171"/>
                </a:lnTo>
                <a:lnTo>
                  <a:pt x="214224" y="11459"/>
                </a:lnTo>
                <a:lnTo>
                  <a:pt x="218050" y="10096"/>
                </a:lnTo>
                <a:lnTo>
                  <a:pt x="244645" y="10096"/>
                </a:lnTo>
                <a:lnTo>
                  <a:pt x="237324" y="3421"/>
                </a:lnTo>
                <a:lnTo>
                  <a:pt x="230556" y="1140"/>
                </a:lnTo>
                <a:close/>
              </a:path>
              <a:path w="373379" h="109220">
                <a:moveTo>
                  <a:pt x="246237" y="47256"/>
                </a:moveTo>
                <a:lnTo>
                  <a:pt x="227907" y="47256"/>
                </a:lnTo>
                <a:lnTo>
                  <a:pt x="232616" y="48994"/>
                </a:lnTo>
                <a:lnTo>
                  <a:pt x="239972" y="55948"/>
                </a:lnTo>
                <a:lnTo>
                  <a:pt x="241626" y="60078"/>
                </a:lnTo>
                <a:lnTo>
                  <a:pt x="241738" y="70884"/>
                </a:lnTo>
                <a:lnTo>
                  <a:pt x="239972" y="75181"/>
                </a:lnTo>
                <a:lnTo>
                  <a:pt x="236294" y="78547"/>
                </a:lnTo>
                <a:lnTo>
                  <a:pt x="232763" y="81912"/>
                </a:lnTo>
                <a:lnTo>
                  <a:pt x="228202" y="83595"/>
                </a:lnTo>
                <a:lnTo>
                  <a:pt x="246377" y="83595"/>
                </a:lnTo>
                <a:lnTo>
                  <a:pt x="250860" y="79520"/>
                </a:lnTo>
                <a:lnTo>
                  <a:pt x="253656" y="73123"/>
                </a:lnTo>
                <a:lnTo>
                  <a:pt x="253656" y="59967"/>
                </a:lnTo>
                <a:lnTo>
                  <a:pt x="252184" y="55183"/>
                </a:lnTo>
                <a:lnTo>
                  <a:pt x="249242" y="51164"/>
                </a:lnTo>
                <a:lnTo>
                  <a:pt x="246237" y="47256"/>
                </a:lnTo>
                <a:close/>
              </a:path>
              <a:path w="373379" h="109220">
                <a:moveTo>
                  <a:pt x="244645" y="10096"/>
                </a:moveTo>
                <a:lnTo>
                  <a:pt x="226877" y="10096"/>
                </a:lnTo>
                <a:lnTo>
                  <a:pt x="230556" y="11487"/>
                </a:lnTo>
                <a:lnTo>
                  <a:pt x="236441" y="17022"/>
                </a:lnTo>
                <a:lnTo>
                  <a:pt x="237907" y="20095"/>
                </a:lnTo>
                <a:lnTo>
                  <a:pt x="237985" y="28523"/>
                </a:lnTo>
                <a:lnTo>
                  <a:pt x="236588" y="31638"/>
                </a:lnTo>
                <a:lnTo>
                  <a:pt x="233646" y="34308"/>
                </a:lnTo>
                <a:lnTo>
                  <a:pt x="230850" y="36964"/>
                </a:lnTo>
                <a:lnTo>
                  <a:pt x="227172" y="38300"/>
                </a:lnTo>
                <a:lnTo>
                  <a:pt x="244167" y="38300"/>
                </a:lnTo>
                <a:lnTo>
                  <a:pt x="248800" y="32319"/>
                </a:lnTo>
                <a:lnTo>
                  <a:pt x="249830" y="28731"/>
                </a:lnTo>
                <a:lnTo>
                  <a:pt x="249830" y="18093"/>
                </a:lnTo>
                <a:lnTo>
                  <a:pt x="247329" y="12544"/>
                </a:lnTo>
                <a:lnTo>
                  <a:pt x="244645" y="10096"/>
                </a:lnTo>
                <a:close/>
              </a:path>
              <a:path w="373379" h="109220">
                <a:moveTo>
                  <a:pt x="352528" y="0"/>
                </a:moveTo>
                <a:lnTo>
                  <a:pt x="342965" y="0"/>
                </a:lnTo>
                <a:lnTo>
                  <a:pt x="291174" y="94357"/>
                </a:lnTo>
                <a:lnTo>
                  <a:pt x="300738" y="94357"/>
                </a:lnTo>
                <a:lnTo>
                  <a:pt x="352528" y="0"/>
                </a:lnTo>
                <a:close/>
              </a:path>
              <a:path w="373379" h="109220">
                <a:moveTo>
                  <a:pt x="358119" y="47089"/>
                </a:moveTo>
                <a:lnTo>
                  <a:pt x="345613" y="47089"/>
                </a:lnTo>
                <a:lnTo>
                  <a:pt x="340611" y="49328"/>
                </a:lnTo>
                <a:lnTo>
                  <a:pt x="333843" y="58228"/>
                </a:lnTo>
                <a:lnTo>
                  <a:pt x="332077" y="63666"/>
                </a:lnTo>
                <a:lnTo>
                  <a:pt x="332115" y="78338"/>
                </a:lnTo>
                <a:lnTo>
                  <a:pt x="334137" y="84304"/>
                </a:lnTo>
                <a:lnTo>
                  <a:pt x="341788" y="92347"/>
                </a:lnTo>
                <a:lnTo>
                  <a:pt x="346496" y="94357"/>
                </a:lnTo>
                <a:lnTo>
                  <a:pt x="357972" y="94357"/>
                </a:lnTo>
                <a:lnTo>
                  <a:pt x="362975" y="92320"/>
                </a:lnTo>
                <a:lnTo>
                  <a:pt x="368294" y="86860"/>
                </a:lnTo>
                <a:lnTo>
                  <a:pt x="349586" y="86860"/>
                </a:lnTo>
                <a:lnTo>
                  <a:pt x="347232" y="85667"/>
                </a:lnTo>
                <a:lnTo>
                  <a:pt x="345319" y="83275"/>
                </a:lnTo>
                <a:lnTo>
                  <a:pt x="343259" y="80883"/>
                </a:lnTo>
                <a:lnTo>
                  <a:pt x="342376" y="76864"/>
                </a:lnTo>
                <a:lnTo>
                  <a:pt x="342467" y="64473"/>
                </a:lnTo>
                <a:lnTo>
                  <a:pt x="343259" y="60565"/>
                </a:lnTo>
                <a:lnTo>
                  <a:pt x="347085" y="55781"/>
                </a:lnTo>
                <a:lnTo>
                  <a:pt x="349439" y="54599"/>
                </a:lnTo>
                <a:lnTo>
                  <a:pt x="368509" y="54599"/>
                </a:lnTo>
                <a:lnTo>
                  <a:pt x="366947" y="53041"/>
                </a:lnTo>
                <a:lnTo>
                  <a:pt x="363122" y="49078"/>
                </a:lnTo>
                <a:lnTo>
                  <a:pt x="358119" y="47089"/>
                </a:lnTo>
                <a:close/>
              </a:path>
              <a:path w="373379" h="109220">
                <a:moveTo>
                  <a:pt x="368509" y="54599"/>
                </a:moveTo>
                <a:lnTo>
                  <a:pt x="355324" y="54599"/>
                </a:lnTo>
                <a:lnTo>
                  <a:pt x="357825" y="55753"/>
                </a:lnTo>
                <a:lnTo>
                  <a:pt x="361651" y="60426"/>
                </a:lnTo>
                <a:lnTo>
                  <a:pt x="362681" y="64473"/>
                </a:lnTo>
                <a:lnTo>
                  <a:pt x="362605" y="76864"/>
                </a:lnTo>
                <a:lnTo>
                  <a:pt x="361651" y="80883"/>
                </a:lnTo>
                <a:lnTo>
                  <a:pt x="357825" y="85667"/>
                </a:lnTo>
                <a:lnTo>
                  <a:pt x="355324" y="86860"/>
                </a:lnTo>
                <a:lnTo>
                  <a:pt x="368294" y="86860"/>
                </a:lnTo>
                <a:lnTo>
                  <a:pt x="370920" y="84165"/>
                </a:lnTo>
                <a:lnTo>
                  <a:pt x="372833" y="78338"/>
                </a:lnTo>
                <a:lnTo>
                  <a:pt x="372833" y="62901"/>
                </a:lnTo>
                <a:lnTo>
                  <a:pt x="370920" y="57005"/>
                </a:lnTo>
                <a:lnTo>
                  <a:pt x="368509" y="54599"/>
                </a:lnTo>
                <a:close/>
              </a:path>
              <a:path w="373379" h="109220">
                <a:moveTo>
                  <a:pt x="296765" y="0"/>
                </a:moveTo>
                <a:lnTo>
                  <a:pt x="284259" y="0"/>
                </a:lnTo>
                <a:lnTo>
                  <a:pt x="279404" y="2225"/>
                </a:lnTo>
                <a:lnTo>
                  <a:pt x="272636" y="11125"/>
                </a:lnTo>
                <a:lnTo>
                  <a:pt x="270870" y="16563"/>
                </a:lnTo>
                <a:lnTo>
                  <a:pt x="270905" y="31235"/>
                </a:lnTo>
                <a:lnTo>
                  <a:pt x="272783" y="37215"/>
                </a:lnTo>
                <a:lnTo>
                  <a:pt x="280434" y="45253"/>
                </a:lnTo>
                <a:lnTo>
                  <a:pt x="285142" y="47256"/>
                </a:lnTo>
                <a:lnTo>
                  <a:pt x="296618" y="47256"/>
                </a:lnTo>
                <a:lnTo>
                  <a:pt x="301474" y="45225"/>
                </a:lnTo>
                <a:lnTo>
                  <a:pt x="306802" y="39760"/>
                </a:lnTo>
                <a:lnTo>
                  <a:pt x="288232" y="39760"/>
                </a:lnTo>
                <a:lnTo>
                  <a:pt x="285878" y="38592"/>
                </a:lnTo>
                <a:lnTo>
                  <a:pt x="282052" y="33919"/>
                </a:lnTo>
                <a:lnTo>
                  <a:pt x="281169" y="29872"/>
                </a:lnTo>
                <a:lnTo>
                  <a:pt x="281245" y="17439"/>
                </a:lnTo>
                <a:lnTo>
                  <a:pt x="282052" y="13462"/>
                </a:lnTo>
                <a:lnTo>
                  <a:pt x="285878" y="8691"/>
                </a:lnTo>
                <a:lnTo>
                  <a:pt x="288232" y="7495"/>
                </a:lnTo>
                <a:lnTo>
                  <a:pt x="307050" y="7495"/>
                </a:lnTo>
                <a:lnTo>
                  <a:pt x="301621" y="2002"/>
                </a:lnTo>
                <a:lnTo>
                  <a:pt x="296765" y="0"/>
                </a:lnTo>
                <a:close/>
              </a:path>
              <a:path w="373379" h="109220">
                <a:moveTo>
                  <a:pt x="307050" y="7495"/>
                </a:moveTo>
                <a:lnTo>
                  <a:pt x="293970" y="7495"/>
                </a:lnTo>
                <a:lnTo>
                  <a:pt x="296324" y="8664"/>
                </a:lnTo>
                <a:lnTo>
                  <a:pt x="298486" y="11125"/>
                </a:lnTo>
                <a:lnTo>
                  <a:pt x="300296" y="13336"/>
                </a:lnTo>
                <a:lnTo>
                  <a:pt x="301326" y="17439"/>
                </a:lnTo>
                <a:lnTo>
                  <a:pt x="301236" y="29872"/>
                </a:lnTo>
                <a:lnTo>
                  <a:pt x="300296" y="33780"/>
                </a:lnTo>
                <a:lnTo>
                  <a:pt x="296471" y="38564"/>
                </a:lnTo>
                <a:lnTo>
                  <a:pt x="294117" y="39760"/>
                </a:lnTo>
                <a:lnTo>
                  <a:pt x="306802" y="39760"/>
                </a:lnTo>
                <a:lnTo>
                  <a:pt x="309419" y="37076"/>
                </a:lnTo>
                <a:lnTo>
                  <a:pt x="311479" y="31235"/>
                </a:lnTo>
                <a:lnTo>
                  <a:pt x="311479" y="15909"/>
                </a:lnTo>
                <a:lnTo>
                  <a:pt x="309566" y="10040"/>
                </a:lnTo>
                <a:lnTo>
                  <a:pt x="307050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91997" y="6573480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12211" y="66656"/>
                </a:moveTo>
                <a:lnTo>
                  <a:pt x="0" y="67630"/>
                </a:lnTo>
                <a:lnTo>
                  <a:pt x="882" y="75125"/>
                </a:lnTo>
                <a:lnTo>
                  <a:pt x="3972" y="81161"/>
                </a:lnTo>
                <a:lnTo>
                  <a:pt x="14860" y="90283"/>
                </a:lnTo>
                <a:lnTo>
                  <a:pt x="21922" y="92565"/>
                </a:lnTo>
                <a:lnTo>
                  <a:pt x="30603" y="92565"/>
                </a:lnTo>
                <a:lnTo>
                  <a:pt x="38024" y="91893"/>
                </a:lnTo>
                <a:lnTo>
                  <a:pt x="44617" y="89877"/>
                </a:lnTo>
                <a:lnTo>
                  <a:pt x="50383" y="86517"/>
                </a:lnTo>
                <a:lnTo>
                  <a:pt x="53452" y="83595"/>
                </a:lnTo>
                <a:lnTo>
                  <a:pt x="25895" y="83595"/>
                </a:lnTo>
                <a:lnTo>
                  <a:pt x="21775" y="82190"/>
                </a:lnTo>
                <a:lnTo>
                  <a:pt x="15301" y="76544"/>
                </a:lnTo>
                <a:lnTo>
                  <a:pt x="13241" y="72302"/>
                </a:lnTo>
                <a:lnTo>
                  <a:pt x="12211" y="66656"/>
                </a:lnTo>
                <a:close/>
              </a:path>
              <a:path w="369570" h="109220">
                <a:moveTo>
                  <a:pt x="55964" y="41387"/>
                </a:moveTo>
                <a:lnTo>
                  <a:pt x="36341" y="41387"/>
                </a:lnTo>
                <a:lnTo>
                  <a:pt x="41197" y="43209"/>
                </a:lnTo>
                <a:lnTo>
                  <a:pt x="44875" y="46852"/>
                </a:lnTo>
                <a:lnTo>
                  <a:pt x="48700" y="50496"/>
                </a:lnTo>
                <a:lnTo>
                  <a:pt x="50613" y="55461"/>
                </a:lnTo>
                <a:lnTo>
                  <a:pt x="50613" y="68283"/>
                </a:lnTo>
                <a:lnTo>
                  <a:pt x="48553" y="73554"/>
                </a:lnTo>
                <a:lnTo>
                  <a:pt x="44728" y="77573"/>
                </a:lnTo>
                <a:lnTo>
                  <a:pt x="40755" y="81592"/>
                </a:lnTo>
                <a:lnTo>
                  <a:pt x="36047" y="83595"/>
                </a:lnTo>
                <a:lnTo>
                  <a:pt x="53452" y="83595"/>
                </a:lnTo>
                <a:lnTo>
                  <a:pt x="55321" y="81815"/>
                </a:lnTo>
                <a:lnTo>
                  <a:pt x="60324" y="75835"/>
                </a:lnTo>
                <a:lnTo>
                  <a:pt x="62825" y="68826"/>
                </a:lnTo>
                <a:lnTo>
                  <a:pt x="62825" y="52207"/>
                </a:lnTo>
                <a:lnTo>
                  <a:pt x="59882" y="45197"/>
                </a:lnTo>
                <a:lnTo>
                  <a:pt x="55964" y="41387"/>
                </a:lnTo>
                <a:close/>
              </a:path>
              <a:path w="369570" h="109220">
                <a:moveTo>
                  <a:pt x="58411" y="2767"/>
                </a:moveTo>
                <a:lnTo>
                  <a:pt x="11182" y="2767"/>
                </a:lnTo>
                <a:lnTo>
                  <a:pt x="2059" y="48730"/>
                </a:lnTo>
                <a:lnTo>
                  <a:pt x="12947" y="50023"/>
                </a:lnTo>
                <a:lnTo>
                  <a:pt x="14713" y="47534"/>
                </a:lnTo>
                <a:lnTo>
                  <a:pt x="17067" y="45462"/>
                </a:lnTo>
                <a:lnTo>
                  <a:pt x="20157" y="43835"/>
                </a:lnTo>
                <a:lnTo>
                  <a:pt x="23099" y="42207"/>
                </a:lnTo>
                <a:lnTo>
                  <a:pt x="26483" y="41387"/>
                </a:lnTo>
                <a:lnTo>
                  <a:pt x="55964" y="41387"/>
                </a:lnTo>
                <a:lnTo>
                  <a:pt x="54291" y="39760"/>
                </a:lnTo>
                <a:lnTo>
                  <a:pt x="51708" y="37312"/>
                </a:lnTo>
                <a:lnTo>
                  <a:pt x="15596" y="37312"/>
                </a:lnTo>
                <a:lnTo>
                  <a:pt x="20598" y="13197"/>
                </a:lnTo>
                <a:lnTo>
                  <a:pt x="58411" y="13197"/>
                </a:lnTo>
                <a:lnTo>
                  <a:pt x="58411" y="2767"/>
                </a:lnTo>
                <a:close/>
              </a:path>
              <a:path w="369570" h="109220">
                <a:moveTo>
                  <a:pt x="41638" y="31610"/>
                </a:moveTo>
                <a:lnTo>
                  <a:pt x="27072" y="31610"/>
                </a:lnTo>
                <a:lnTo>
                  <a:pt x="21187" y="33516"/>
                </a:lnTo>
                <a:lnTo>
                  <a:pt x="15596" y="37312"/>
                </a:lnTo>
                <a:lnTo>
                  <a:pt x="51708" y="37312"/>
                </a:lnTo>
                <a:lnTo>
                  <a:pt x="48553" y="34322"/>
                </a:lnTo>
                <a:lnTo>
                  <a:pt x="41638" y="31610"/>
                </a:lnTo>
                <a:close/>
              </a:path>
              <a:path w="369570" h="109220">
                <a:moveTo>
                  <a:pt x="116381" y="1140"/>
                </a:moveTo>
                <a:lnTo>
                  <a:pt x="99902" y="1140"/>
                </a:lnTo>
                <a:lnTo>
                  <a:pt x="93428" y="3365"/>
                </a:lnTo>
                <a:lnTo>
                  <a:pt x="83424" y="12279"/>
                </a:lnTo>
                <a:lnTo>
                  <a:pt x="80922" y="17759"/>
                </a:lnTo>
                <a:lnTo>
                  <a:pt x="80989" y="28731"/>
                </a:lnTo>
                <a:lnTo>
                  <a:pt x="82099" y="32180"/>
                </a:lnTo>
                <a:lnTo>
                  <a:pt x="86828" y="38397"/>
                </a:lnTo>
                <a:lnTo>
                  <a:pt x="90339" y="40789"/>
                </a:lnTo>
                <a:lnTo>
                  <a:pt x="95194" y="42527"/>
                </a:lnTo>
                <a:lnTo>
                  <a:pt x="89456" y="43946"/>
                </a:lnTo>
                <a:lnTo>
                  <a:pt x="85042" y="46602"/>
                </a:lnTo>
                <a:lnTo>
                  <a:pt x="81805" y="50524"/>
                </a:lnTo>
                <a:lnTo>
                  <a:pt x="78715" y="54432"/>
                </a:lnTo>
                <a:lnTo>
                  <a:pt x="77097" y="59313"/>
                </a:lnTo>
                <a:lnTo>
                  <a:pt x="77147" y="73123"/>
                </a:lnTo>
                <a:lnTo>
                  <a:pt x="80039" y="79520"/>
                </a:lnTo>
                <a:lnTo>
                  <a:pt x="91516" y="89957"/>
                </a:lnTo>
                <a:lnTo>
                  <a:pt x="99020" y="92565"/>
                </a:lnTo>
                <a:lnTo>
                  <a:pt x="117705" y="92565"/>
                </a:lnTo>
                <a:lnTo>
                  <a:pt x="125356" y="89957"/>
                </a:lnTo>
                <a:lnTo>
                  <a:pt x="130947" y="84735"/>
                </a:lnTo>
                <a:lnTo>
                  <a:pt x="132202" y="83595"/>
                </a:lnTo>
                <a:lnTo>
                  <a:pt x="104905" y="83595"/>
                </a:lnTo>
                <a:lnTo>
                  <a:pt x="101521" y="82788"/>
                </a:lnTo>
                <a:lnTo>
                  <a:pt x="95341" y="79520"/>
                </a:lnTo>
                <a:lnTo>
                  <a:pt x="92987" y="77239"/>
                </a:lnTo>
                <a:lnTo>
                  <a:pt x="91516" y="74305"/>
                </a:lnTo>
                <a:lnTo>
                  <a:pt x="89897" y="71384"/>
                </a:lnTo>
                <a:lnTo>
                  <a:pt x="89162" y="68339"/>
                </a:lnTo>
                <a:lnTo>
                  <a:pt x="89208" y="59967"/>
                </a:lnTo>
                <a:lnTo>
                  <a:pt x="90927" y="55809"/>
                </a:lnTo>
                <a:lnTo>
                  <a:pt x="94458" y="52387"/>
                </a:lnTo>
                <a:lnTo>
                  <a:pt x="98137" y="48966"/>
                </a:lnTo>
                <a:lnTo>
                  <a:pt x="102551" y="47256"/>
                </a:lnTo>
                <a:lnTo>
                  <a:pt x="132063" y="47256"/>
                </a:lnTo>
                <a:lnTo>
                  <a:pt x="127563" y="44266"/>
                </a:lnTo>
                <a:lnTo>
                  <a:pt x="121825" y="42527"/>
                </a:lnTo>
                <a:lnTo>
                  <a:pt x="126533" y="40789"/>
                </a:lnTo>
                <a:lnTo>
                  <a:pt x="129917" y="38397"/>
                </a:lnTo>
                <a:lnTo>
                  <a:pt x="103875" y="38300"/>
                </a:lnTo>
                <a:lnTo>
                  <a:pt x="100049" y="36937"/>
                </a:lnTo>
                <a:lnTo>
                  <a:pt x="97254" y="34225"/>
                </a:lnTo>
                <a:lnTo>
                  <a:pt x="94311" y="31499"/>
                </a:lnTo>
                <a:lnTo>
                  <a:pt x="92840" y="28022"/>
                </a:lnTo>
                <a:lnTo>
                  <a:pt x="92840" y="20095"/>
                </a:lnTo>
                <a:lnTo>
                  <a:pt x="94311" y="16897"/>
                </a:lnTo>
                <a:lnTo>
                  <a:pt x="97254" y="14171"/>
                </a:lnTo>
                <a:lnTo>
                  <a:pt x="100049" y="11459"/>
                </a:lnTo>
                <a:lnTo>
                  <a:pt x="103875" y="10096"/>
                </a:lnTo>
                <a:lnTo>
                  <a:pt x="130470" y="10096"/>
                </a:lnTo>
                <a:lnTo>
                  <a:pt x="123149" y="3421"/>
                </a:lnTo>
                <a:lnTo>
                  <a:pt x="116381" y="1140"/>
                </a:lnTo>
                <a:close/>
              </a:path>
              <a:path w="369570" h="109220">
                <a:moveTo>
                  <a:pt x="132063" y="47256"/>
                </a:moveTo>
                <a:lnTo>
                  <a:pt x="113733" y="47256"/>
                </a:lnTo>
                <a:lnTo>
                  <a:pt x="118441" y="48994"/>
                </a:lnTo>
                <a:lnTo>
                  <a:pt x="125798" y="55948"/>
                </a:lnTo>
                <a:lnTo>
                  <a:pt x="127452" y="60078"/>
                </a:lnTo>
                <a:lnTo>
                  <a:pt x="127563" y="70884"/>
                </a:lnTo>
                <a:lnTo>
                  <a:pt x="125798" y="75181"/>
                </a:lnTo>
                <a:lnTo>
                  <a:pt x="122119" y="78547"/>
                </a:lnTo>
                <a:lnTo>
                  <a:pt x="118588" y="81912"/>
                </a:lnTo>
                <a:lnTo>
                  <a:pt x="114027" y="83595"/>
                </a:lnTo>
                <a:lnTo>
                  <a:pt x="132202" y="83595"/>
                </a:lnTo>
                <a:lnTo>
                  <a:pt x="136685" y="79520"/>
                </a:lnTo>
                <a:lnTo>
                  <a:pt x="139481" y="73123"/>
                </a:lnTo>
                <a:lnTo>
                  <a:pt x="139481" y="59967"/>
                </a:lnTo>
                <a:lnTo>
                  <a:pt x="138010" y="55183"/>
                </a:lnTo>
                <a:lnTo>
                  <a:pt x="135067" y="51164"/>
                </a:lnTo>
                <a:lnTo>
                  <a:pt x="132063" y="47256"/>
                </a:lnTo>
                <a:close/>
              </a:path>
              <a:path w="369570" h="109220">
                <a:moveTo>
                  <a:pt x="130470" y="10096"/>
                </a:moveTo>
                <a:lnTo>
                  <a:pt x="112703" y="10096"/>
                </a:lnTo>
                <a:lnTo>
                  <a:pt x="116381" y="11487"/>
                </a:lnTo>
                <a:lnTo>
                  <a:pt x="122266" y="17022"/>
                </a:lnTo>
                <a:lnTo>
                  <a:pt x="123732" y="20095"/>
                </a:lnTo>
                <a:lnTo>
                  <a:pt x="123810" y="28523"/>
                </a:lnTo>
                <a:lnTo>
                  <a:pt x="122414" y="31638"/>
                </a:lnTo>
                <a:lnTo>
                  <a:pt x="119471" y="34308"/>
                </a:lnTo>
                <a:lnTo>
                  <a:pt x="116675" y="36964"/>
                </a:lnTo>
                <a:lnTo>
                  <a:pt x="112997" y="38300"/>
                </a:lnTo>
                <a:lnTo>
                  <a:pt x="129993" y="38300"/>
                </a:lnTo>
                <a:lnTo>
                  <a:pt x="134626" y="32319"/>
                </a:lnTo>
                <a:lnTo>
                  <a:pt x="135655" y="28731"/>
                </a:lnTo>
                <a:lnTo>
                  <a:pt x="135655" y="18093"/>
                </a:lnTo>
                <a:lnTo>
                  <a:pt x="133154" y="12544"/>
                </a:lnTo>
                <a:lnTo>
                  <a:pt x="130470" y="10096"/>
                </a:lnTo>
                <a:close/>
              </a:path>
              <a:path w="369570" h="109220">
                <a:moveTo>
                  <a:pt x="174057" y="78547"/>
                </a:moveTo>
                <a:lnTo>
                  <a:pt x="160668" y="78547"/>
                </a:lnTo>
                <a:lnTo>
                  <a:pt x="160668" y="91098"/>
                </a:lnTo>
                <a:lnTo>
                  <a:pt x="167436" y="91098"/>
                </a:lnTo>
                <a:lnTo>
                  <a:pt x="167289" y="94791"/>
                </a:lnTo>
                <a:lnTo>
                  <a:pt x="166553" y="97644"/>
                </a:lnTo>
                <a:lnTo>
                  <a:pt x="164199" y="101664"/>
                </a:lnTo>
                <a:lnTo>
                  <a:pt x="162434" y="103158"/>
                </a:lnTo>
                <a:lnTo>
                  <a:pt x="160079" y="104136"/>
                </a:lnTo>
                <a:lnTo>
                  <a:pt x="163316" y="108863"/>
                </a:lnTo>
                <a:lnTo>
                  <a:pt x="166995" y="107341"/>
                </a:lnTo>
                <a:lnTo>
                  <a:pt x="169643" y="105141"/>
                </a:lnTo>
                <a:lnTo>
                  <a:pt x="173174" y="99382"/>
                </a:lnTo>
                <a:lnTo>
                  <a:pt x="174057" y="95661"/>
                </a:lnTo>
                <a:lnTo>
                  <a:pt x="174057" y="78547"/>
                </a:lnTo>
                <a:close/>
              </a:path>
              <a:path w="369570" h="109220">
                <a:moveTo>
                  <a:pt x="242874" y="10263"/>
                </a:moveTo>
                <a:lnTo>
                  <a:pt x="224082" y="10263"/>
                </a:lnTo>
                <a:lnTo>
                  <a:pt x="228496" y="11751"/>
                </a:lnTo>
                <a:lnTo>
                  <a:pt x="231733" y="14741"/>
                </a:lnTo>
                <a:lnTo>
                  <a:pt x="235117" y="17731"/>
                </a:lnTo>
                <a:lnTo>
                  <a:pt x="236735" y="21402"/>
                </a:lnTo>
                <a:lnTo>
                  <a:pt x="236735" y="29872"/>
                </a:lnTo>
                <a:lnTo>
                  <a:pt x="210399" y="58020"/>
                </a:lnTo>
                <a:lnTo>
                  <a:pt x="203778" y="63124"/>
                </a:lnTo>
                <a:lnTo>
                  <a:pt x="198628" y="67630"/>
                </a:lnTo>
                <a:lnTo>
                  <a:pt x="186122" y="88490"/>
                </a:lnTo>
                <a:lnTo>
                  <a:pt x="186122" y="91098"/>
                </a:lnTo>
                <a:lnTo>
                  <a:pt x="248800" y="91098"/>
                </a:lnTo>
                <a:lnTo>
                  <a:pt x="248800" y="80507"/>
                </a:lnTo>
                <a:lnTo>
                  <a:pt x="202306" y="80507"/>
                </a:lnTo>
                <a:lnTo>
                  <a:pt x="203483" y="78547"/>
                </a:lnTo>
                <a:lnTo>
                  <a:pt x="228937" y="56601"/>
                </a:lnTo>
                <a:lnTo>
                  <a:pt x="234970" y="51358"/>
                </a:lnTo>
                <a:lnTo>
                  <a:pt x="238501" y="47506"/>
                </a:lnTo>
                <a:lnTo>
                  <a:pt x="242179" y="43640"/>
                </a:lnTo>
                <a:lnTo>
                  <a:pt x="244828" y="40010"/>
                </a:lnTo>
                <a:lnTo>
                  <a:pt x="246299" y="36589"/>
                </a:lnTo>
                <a:lnTo>
                  <a:pt x="247917" y="33168"/>
                </a:lnTo>
                <a:lnTo>
                  <a:pt x="248609" y="29872"/>
                </a:lnTo>
                <a:lnTo>
                  <a:pt x="248653" y="19010"/>
                </a:lnTo>
                <a:lnTo>
                  <a:pt x="246005" y="13086"/>
                </a:lnTo>
                <a:lnTo>
                  <a:pt x="242874" y="10263"/>
                </a:lnTo>
                <a:close/>
              </a:path>
              <a:path w="369570" h="109220">
                <a:moveTo>
                  <a:pt x="228202" y="1140"/>
                </a:moveTo>
                <a:lnTo>
                  <a:pt x="210104" y="1140"/>
                </a:lnTo>
                <a:lnTo>
                  <a:pt x="202895" y="3337"/>
                </a:lnTo>
                <a:lnTo>
                  <a:pt x="197598" y="7732"/>
                </a:lnTo>
                <a:lnTo>
                  <a:pt x="192154" y="12140"/>
                </a:lnTo>
                <a:lnTo>
                  <a:pt x="189064" y="18579"/>
                </a:lnTo>
                <a:lnTo>
                  <a:pt x="188329" y="27049"/>
                </a:lnTo>
                <a:lnTo>
                  <a:pt x="200247" y="28189"/>
                </a:lnTo>
                <a:lnTo>
                  <a:pt x="200394" y="22543"/>
                </a:lnTo>
                <a:lnTo>
                  <a:pt x="202012" y="18134"/>
                </a:lnTo>
                <a:lnTo>
                  <a:pt x="208780" y="11834"/>
                </a:lnTo>
                <a:lnTo>
                  <a:pt x="213194" y="10263"/>
                </a:lnTo>
                <a:lnTo>
                  <a:pt x="242874" y="10263"/>
                </a:lnTo>
                <a:lnTo>
                  <a:pt x="235411" y="3532"/>
                </a:lnTo>
                <a:lnTo>
                  <a:pt x="228202" y="1140"/>
                </a:lnTo>
                <a:close/>
              </a:path>
              <a:path w="369570" h="109220">
                <a:moveTo>
                  <a:pt x="348703" y="0"/>
                </a:moveTo>
                <a:lnTo>
                  <a:pt x="339139" y="0"/>
                </a:lnTo>
                <a:lnTo>
                  <a:pt x="287349" y="94357"/>
                </a:lnTo>
                <a:lnTo>
                  <a:pt x="296912" y="94357"/>
                </a:lnTo>
                <a:lnTo>
                  <a:pt x="348703" y="0"/>
                </a:lnTo>
                <a:close/>
              </a:path>
              <a:path w="369570" h="109220">
                <a:moveTo>
                  <a:pt x="354294" y="47089"/>
                </a:moveTo>
                <a:lnTo>
                  <a:pt x="341788" y="47089"/>
                </a:lnTo>
                <a:lnTo>
                  <a:pt x="336785" y="49328"/>
                </a:lnTo>
                <a:lnTo>
                  <a:pt x="330017" y="58228"/>
                </a:lnTo>
                <a:lnTo>
                  <a:pt x="328252" y="63666"/>
                </a:lnTo>
                <a:lnTo>
                  <a:pt x="328289" y="78338"/>
                </a:lnTo>
                <a:lnTo>
                  <a:pt x="330311" y="84304"/>
                </a:lnTo>
                <a:lnTo>
                  <a:pt x="337962" y="92347"/>
                </a:lnTo>
                <a:lnTo>
                  <a:pt x="342671" y="94357"/>
                </a:lnTo>
                <a:lnTo>
                  <a:pt x="354147" y="94357"/>
                </a:lnTo>
                <a:lnTo>
                  <a:pt x="359149" y="92320"/>
                </a:lnTo>
                <a:lnTo>
                  <a:pt x="364469" y="86860"/>
                </a:lnTo>
                <a:lnTo>
                  <a:pt x="345760" y="86860"/>
                </a:lnTo>
                <a:lnTo>
                  <a:pt x="343406" y="85667"/>
                </a:lnTo>
                <a:lnTo>
                  <a:pt x="341494" y="83275"/>
                </a:lnTo>
                <a:lnTo>
                  <a:pt x="339434" y="80883"/>
                </a:lnTo>
                <a:lnTo>
                  <a:pt x="338551" y="76864"/>
                </a:lnTo>
                <a:lnTo>
                  <a:pt x="338641" y="64473"/>
                </a:lnTo>
                <a:lnTo>
                  <a:pt x="339434" y="60565"/>
                </a:lnTo>
                <a:lnTo>
                  <a:pt x="343259" y="55781"/>
                </a:lnTo>
                <a:lnTo>
                  <a:pt x="345613" y="54599"/>
                </a:lnTo>
                <a:lnTo>
                  <a:pt x="364683" y="54599"/>
                </a:lnTo>
                <a:lnTo>
                  <a:pt x="363122" y="53041"/>
                </a:lnTo>
                <a:lnTo>
                  <a:pt x="359297" y="49078"/>
                </a:lnTo>
                <a:lnTo>
                  <a:pt x="354294" y="47089"/>
                </a:lnTo>
                <a:close/>
              </a:path>
              <a:path w="369570" h="109220">
                <a:moveTo>
                  <a:pt x="364683" y="54599"/>
                </a:moveTo>
                <a:lnTo>
                  <a:pt x="351499" y="54599"/>
                </a:lnTo>
                <a:lnTo>
                  <a:pt x="354000" y="55753"/>
                </a:lnTo>
                <a:lnTo>
                  <a:pt x="357825" y="60426"/>
                </a:lnTo>
                <a:lnTo>
                  <a:pt x="358855" y="64473"/>
                </a:lnTo>
                <a:lnTo>
                  <a:pt x="358779" y="76864"/>
                </a:lnTo>
                <a:lnTo>
                  <a:pt x="357825" y="80883"/>
                </a:lnTo>
                <a:lnTo>
                  <a:pt x="354000" y="85667"/>
                </a:lnTo>
                <a:lnTo>
                  <a:pt x="351499" y="86860"/>
                </a:lnTo>
                <a:lnTo>
                  <a:pt x="364469" y="86860"/>
                </a:lnTo>
                <a:lnTo>
                  <a:pt x="367095" y="84165"/>
                </a:lnTo>
                <a:lnTo>
                  <a:pt x="369007" y="78338"/>
                </a:lnTo>
                <a:lnTo>
                  <a:pt x="369007" y="62901"/>
                </a:lnTo>
                <a:lnTo>
                  <a:pt x="367095" y="57005"/>
                </a:lnTo>
                <a:lnTo>
                  <a:pt x="364683" y="54599"/>
                </a:lnTo>
                <a:close/>
              </a:path>
              <a:path w="369570" h="109220">
                <a:moveTo>
                  <a:pt x="292940" y="0"/>
                </a:moveTo>
                <a:lnTo>
                  <a:pt x="280434" y="0"/>
                </a:lnTo>
                <a:lnTo>
                  <a:pt x="275578" y="2225"/>
                </a:lnTo>
                <a:lnTo>
                  <a:pt x="268810" y="11125"/>
                </a:lnTo>
                <a:lnTo>
                  <a:pt x="267045" y="16563"/>
                </a:lnTo>
                <a:lnTo>
                  <a:pt x="267080" y="31235"/>
                </a:lnTo>
                <a:lnTo>
                  <a:pt x="268957" y="37215"/>
                </a:lnTo>
                <a:lnTo>
                  <a:pt x="276608" y="45253"/>
                </a:lnTo>
                <a:lnTo>
                  <a:pt x="281316" y="47256"/>
                </a:lnTo>
                <a:lnTo>
                  <a:pt x="292793" y="47256"/>
                </a:lnTo>
                <a:lnTo>
                  <a:pt x="297648" y="45225"/>
                </a:lnTo>
                <a:lnTo>
                  <a:pt x="302976" y="39760"/>
                </a:lnTo>
                <a:lnTo>
                  <a:pt x="284406" y="39760"/>
                </a:lnTo>
                <a:lnTo>
                  <a:pt x="282052" y="38592"/>
                </a:lnTo>
                <a:lnTo>
                  <a:pt x="278227" y="33919"/>
                </a:lnTo>
                <a:lnTo>
                  <a:pt x="277344" y="29872"/>
                </a:lnTo>
                <a:lnTo>
                  <a:pt x="277420" y="17439"/>
                </a:lnTo>
                <a:lnTo>
                  <a:pt x="278227" y="13462"/>
                </a:lnTo>
                <a:lnTo>
                  <a:pt x="282052" y="8691"/>
                </a:lnTo>
                <a:lnTo>
                  <a:pt x="284406" y="7495"/>
                </a:lnTo>
                <a:lnTo>
                  <a:pt x="303225" y="7495"/>
                </a:lnTo>
                <a:lnTo>
                  <a:pt x="297795" y="2002"/>
                </a:lnTo>
                <a:lnTo>
                  <a:pt x="292940" y="0"/>
                </a:lnTo>
                <a:close/>
              </a:path>
              <a:path w="369570" h="109220">
                <a:moveTo>
                  <a:pt x="303225" y="7495"/>
                </a:moveTo>
                <a:lnTo>
                  <a:pt x="290144" y="7495"/>
                </a:lnTo>
                <a:lnTo>
                  <a:pt x="292498" y="8664"/>
                </a:lnTo>
                <a:lnTo>
                  <a:pt x="294661" y="11125"/>
                </a:lnTo>
                <a:lnTo>
                  <a:pt x="296471" y="13336"/>
                </a:lnTo>
                <a:lnTo>
                  <a:pt x="297501" y="17439"/>
                </a:lnTo>
                <a:lnTo>
                  <a:pt x="297411" y="29872"/>
                </a:lnTo>
                <a:lnTo>
                  <a:pt x="296471" y="33780"/>
                </a:lnTo>
                <a:lnTo>
                  <a:pt x="292646" y="38564"/>
                </a:lnTo>
                <a:lnTo>
                  <a:pt x="290291" y="39760"/>
                </a:lnTo>
                <a:lnTo>
                  <a:pt x="302976" y="39760"/>
                </a:lnTo>
                <a:lnTo>
                  <a:pt x="305593" y="37076"/>
                </a:lnTo>
                <a:lnTo>
                  <a:pt x="307653" y="31235"/>
                </a:lnTo>
                <a:lnTo>
                  <a:pt x="307653" y="15909"/>
                </a:lnTo>
                <a:lnTo>
                  <a:pt x="305740" y="10040"/>
                </a:lnTo>
                <a:lnTo>
                  <a:pt x="303225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95051" y="6350967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5" h="109220">
                <a:moveTo>
                  <a:pt x="34870" y="21013"/>
                </a:moveTo>
                <a:lnTo>
                  <a:pt x="23246" y="21013"/>
                </a:lnTo>
                <a:lnTo>
                  <a:pt x="23246" y="91105"/>
                </a:lnTo>
                <a:lnTo>
                  <a:pt x="34870" y="91105"/>
                </a:lnTo>
                <a:lnTo>
                  <a:pt x="34870" y="21013"/>
                </a:lnTo>
                <a:close/>
              </a:path>
              <a:path w="437515" h="109220">
                <a:moveTo>
                  <a:pt x="34870" y="1140"/>
                </a:moveTo>
                <a:lnTo>
                  <a:pt x="27366" y="1140"/>
                </a:lnTo>
                <a:lnTo>
                  <a:pt x="25306" y="5048"/>
                </a:lnTo>
                <a:lnTo>
                  <a:pt x="21922" y="9039"/>
                </a:lnTo>
                <a:lnTo>
                  <a:pt x="17067" y="13114"/>
                </a:lnTo>
                <a:lnTo>
                  <a:pt x="12064" y="17189"/>
                </a:lnTo>
                <a:lnTo>
                  <a:pt x="6473" y="20693"/>
                </a:lnTo>
                <a:lnTo>
                  <a:pt x="0" y="23628"/>
                </a:lnTo>
                <a:lnTo>
                  <a:pt x="0" y="34225"/>
                </a:lnTo>
                <a:lnTo>
                  <a:pt x="23246" y="21013"/>
                </a:lnTo>
                <a:lnTo>
                  <a:pt x="34870" y="21013"/>
                </a:lnTo>
                <a:lnTo>
                  <a:pt x="34870" y="1140"/>
                </a:lnTo>
                <a:close/>
              </a:path>
              <a:path w="437515" h="109220">
                <a:moveTo>
                  <a:pt x="104169" y="1140"/>
                </a:moveTo>
                <a:lnTo>
                  <a:pt x="92251" y="1140"/>
                </a:lnTo>
                <a:lnTo>
                  <a:pt x="86513" y="2878"/>
                </a:lnTo>
                <a:lnTo>
                  <a:pt x="68490" y="39340"/>
                </a:lnTo>
                <a:lnTo>
                  <a:pt x="68269" y="46936"/>
                </a:lnTo>
                <a:lnTo>
                  <a:pt x="68848" y="58680"/>
                </a:lnTo>
                <a:lnTo>
                  <a:pt x="90044" y="92565"/>
                </a:lnTo>
                <a:lnTo>
                  <a:pt x="106229" y="92565"/>
                </a:lnTo>
                <a:lnTo>
                  <a:pt x="111967" y="90799"/>
                </a:lnTo>
                <a:lnTo>
                  <a:pt x="121089" y="83734"/>
                </a:lnTo>
                <a:lnTo>
                  <a:pt x="121184" y="83595"/>
                </a:lnTo>
                <a:lnTo>
                  <a:pt x="93870" y="83595"/>
                </a:lnTo>
                <a:lnTo>
                  <a:pt x="89456" y="81161"/>
                </a:lnTo>
                <a:lnTo>
                  <a:pt x="80187" y="46936"/>
                </a:lnTo>
                <a:lnTo>
                  <a:pt x="80571" y="36727"/>
                </a:lnTo>
                <a:lnTo>
                  <a:pt x="93723" y="10263"/>
                </a:lnTo>
                <a:lnTo>
                  <a:pt x="120603" y="10263"/>
                </a:lnTo>
                <a:lnTo>
                  <a:pt x="119618" y="8830"/>
                </a:lnTo>
                <a:lnTo>
                  <a:pt x="116381" y="6021"/>
                </a:lnTo>
                <a:lnTo>
                  <a:pt x="108730" y="2113"/>
                </a:lnTo>
                <a:lnTo>
                  <a:pt x="104169" y="1140"/>
                </a:lnTo>
                <a:close/>
              </a:path>
              <a:path w="437515" h="109220">
                <a:moveTo>
                  <a:pt x="120603" y="10263"/>
                </a:moveTo>
                <a:lnTo>
                  <a:pt x="104463" y="10263"/>
                </a:lnTo>
                <a:lnTo>
                  <a:pt x="109025" y="12683"/>
                </a:lnTo>
                <a:lnTo>
                  <a:pt x="112703" y="17522"/>
                </a:lnTo>
                <a:lnTo>
                  <a:pt x="115105" y="22075"/>
                </a:lnTo>
                <a:lnTo>
                  <a:pt x="116804" y="28495"/>
                </a:lnTo>
                <a:lnTo>
                  <a:pt x="117807" y="36727"/>
                </a:lnTo>
                <a:lnTo>
                  <a:pt x="118147" y="46936"/>
                </a:lnTo>
                <a:lnTo>
                  <a:pt x="117813" y="57016"/>
                </a:lnTo>
                <a:lnTo>
                  <a:pt x="104611" y="83595"/>
                </a:lnTo>
                <a:lnTo>
                  <a:pt x="121184" y="83595"/>
                </a:lnTo>
                <a:lnTo>
                  <a:pt x="130064" y="46936"/>
                </a:lnTo>
                <a:lnTo>
                  <a:pt x="130064" y="38021"/>
                </a:lnTo>
                <a:lnTo>
                  <a:pt x="129329" y="30957"/>
                </a:lnTo>
                <a:lnTo>
                  <a:pt x="128005" y="25741"/>
                </a:lnTo>
                <a:lnTo>
                  <a:pt x="126533" y="20526"/>
                </a:lnTo>
                <a:lnTo>
                  <a:pt x="124621" y="16104"/>
                </a:lnTo>
                <a:lnTo>
                  <a:pt x="120603" y="10263"/>
                </a:lnTo>
                <a:close/>
              </a:path>
              <a:path w="437515" h="109220">
                <a:moveTo>
                  <a:pt x="181414" y="1140"/>
                </a:moveTo>
                <a:lnTo>
                  <a:pt x="169496" y="1140"/>
                </a:lnTo>
                <a:lnTo>
                  <a:pt x="163758" y="2878"/>
                </a:lnTo>
                <a:lnTo>
                  <a:pt x="145734" y="39340"/>
                </a:lnTo>
                <a:lnTo>
                  <a:pt x="145513" y="46936"/>
                </a:lnTo>
                <a:lnTo>
                  <a:pt x="146093" y="58680"/>
                </a:lnTo>
                <a:lnTo>
                  <a:pt x="167289" y="92565"/>
                </a:lnTo>
                <a:lnTo>
                  <a:pt x="183473" y="92565"/>
                </a:lnTo>
                <a:lnTo>
                  <a:pt x="189212" y="90799"/>
                </a:lnTo>
                <a:lnTo>
                  <a:pt x="198334" y="83734"/>
                </a:lnTo>
                <a:lnTo>
                  <a:pt x="198429" y="83595"/>
                </a:lnTo>
                <a:lnTo>
                  <a:pt x="171114" y="83595"/>
                </a:lnTo>
                <a:lnTo>
                  <a:pt x="166700" y="81161"/>
                </a:lnTo>
                <a:lnTo>
                  <a:pt x="157431" y="46936"/>
                </a:lnTo>
                <a:lnTo>
                  <a:pt x="157815" y="36727"/>
                </a:lnTo>
                <a:lnTo>
                  <a:pt x="170967" y="10263"/>
                </a:lnTo>
                <a:lnTo>
                  <a:pt x="197848" y="10263"/>
                </a:lnTo>
                <a:lnTo>
                  <a:pt x="196862" y="8830"/>
                </a:lnTo>
                <a:lnTo>
                  <a:pt x="193626" y="6021"/>
                </a:lnTo>
                <a:lnTo>
                  <a:pt x="185975" y="2113"/>
                </a:lnTo>
                <a:lnTo>
                  <a:pt x="181414" y="1140"/>
                </a:lnTo>
                <a:close/>
              </a:path>
              <a:path w="437515" h="109220">
                <a:moveTo>
                  <a:pt x="197848" y="10263"/>
                </a:moveTo>
                <a:lnTo>
                  <a:pt x="181708" y="10263"/>
                </a:lnTo>
                <a:lnTo>
                  <a:pt x="186269" y="12683"/>
                </a:lnTo>
                <a:lnTo>
                  <a:pt x="189947" y="17522"/>
                </a:lnTo>
                <a:lnTo>
                  <a:pt x="192350" y="22075"/>
                </a:lnTo>
                <a:lnTo>
                  <a:pt x="194049" y="28495"/>
                </a:lnTo>
                <a:lnTo>
                  <a:pt x="195051" y="36727"/>
                </a:lnTo>
                <a:lnTo>
                  <a:pt x="195391" y="46936"/>
                </a:lnTo>
                <a:lnTo>
                  <a:pt x="195058" y="57016"/>
                </a:lnTo>
                <a:lnTo>
                  <a:pt x="181855" y="83595"/>
                </a:lnTo>
                <a:lnTo>
                  <a:pt x="198429" y="83595"/>
                </a:lnTo>
                <a:lnTo>
                  <a:pt x="207309" y="46936"/>
                </a:lnTo>
                <a:lnTo>
                  <a:pt x="207309" y="38021"/>
                </a:lnTo>
                <a:lnTo>
                  <a:pt x="206573" y="30957"/>
                </a:lnTo>
                <a:lnTo>
                  <a:pt x="205249" y="25741"/>
                </a:lnTo>
                <a:lnTo>
                  <a:pt x="203778" y="20526"/>
                </a:lnTo>
                <a:lnTo>
                  <a:pt x="201865" y="16104"/>
                </a:lnTo>
                <a:lnTo>
                  <a:pt x="197848" y="10263"/>
                </a:lnTo>
                <a:close/>
              </a:path>
              <a:path w="437515" h="109220">
                <a:moveTo>
                  <a:pt x="242326" y="78547"/>
                </a:moveTo>
                <a:lnTo>
                  <a:pt x="228937" y="78547"/>
                </a:lnTo>
                <a:lnTo>
                  <a:pt x="228937" y="91105"/>
                </a:lnTo>
                <a:lnTo>
                  <a:pt x="235705" y="91105"/>
                </a:lnTo>
                <a:lnTo>
                  <a:pt x="235558" y="94790"/>
                </a:lnTo>
                <a:lnTo>
                  <a:pt x="234823" y="97641"/>
                </a:lnTo>
                <a:lnTo>
                  <a:pt x="232469" y="101660"/>
                </a:lnTo>
                <a:lnTo>
                  <a:pt x="230703" y="103162"/>
                </a:lnTo>
                <a:lnTo>
                  <a:pt x="228349" y="104136"/>
                </a:lnTo>
                <a:lnTo>
                  <a:pt x="231586" y="108864"/>
                </a:lnTo>
                <a:lnTo>
                  <a:pt x="235264" y="107334"/>
                </a:lnTo>
                <a:lnTo>
                  <a:pt x="237912" y="105137"/>
                </a:lnTo>
                <a:lnTo>
                  <a:pt x="241444" y="99379"/>
                </a:lnTo>
                <a:lnTo>
                  <a:pt x="242326" y="95666"/>
                </a:lnTo>
                <a:lnTo>
                  <a:pt x="242326" y="78547"/>
                </a:lnTo>
                <a:close/>
              </a:path>
              <a:path w="437515" h="109220">
                <a:moveTo>
                  <a:pt x="291763" y="1140"/>
                </a:moveTo>
                <a:lnTo>
                  <a:pt x="279845" y="1140"/>
                </a:lnTo>
                <a:lnTo>
                  <a:pt x="274107" y="2878"/>
                </a:lnTo>
                <a:lnTo>
                  <a:pt x="256083" y="39340"/>
                </a:lnTo>
                <a:lnTo>
                  <a:pt x="255863" y="46936"/>
                </a:lnTo>
                <a:lnTo>
                  <a:pt x="256442" y="58680"/>
                </a:lnTo>
                <a:lnTo>
                  <a:pt x="277638" y="92565"/>
                </a:lnTo>
                <a:lnTo>
                  <a:pt x="293823" y="92565"/>
                </a:lnTo>
                <a:lnTo>
                  <a:pt x="299561" y="90799"/>
                </a:lnTo>
                <a:lnTo>
                  <a:pt x="308683" y="83734"/>
                </a:lnTo>
                <a:lnTo>
                  <a:pt x="308778" y="83595"/>
                </a:lnTo>
                <a:lnTo>
                  <a:pt x="281464" y="83595"/>
                </a:lnTo>
                <a:lnTo>
                  <a:pt x="277050" y="81161"/>
                </a:lnTo>
                <a:lnTo>
                  <a:pt x="267780" y="46936"/>
                </a:lnTo>
                <a:lnTo>
                  <a:pt x="268164" y="36727"/>
                </a:lnTo>
                <a:lnTo>
                  <a:pt x="281316" y="10263"/>
                </a:lnTo>
                <a:lnTo>
                  <a:pt x="308197" y="10263"/>
                </a:lnTo>
                <a:lnTo>
                  <a:pt x="307212" y="8830"/>
                </a:lnTo>
                <a:lnTo>
                  <a:pt x="303975" y="6021"/>
                </a:lnTo>
                <a:lnTo>
                  <a:pt x="296324" y="2113"/>
                </a:lnTo>
                <a:lnTo>
                  <a:pt x="291763" y="1140"/>
                </a:lnTo>
                <a:close/>
              </a:path>
              <a:path w="437515" h="109220">
                <a:moveTo>
                  <a:pt x="308197" y="10263"/>
                </a:moveTo>
                <a:lnTo>
                  <a:pt x="292057" y="10263"/>
                </a:lnTo>
                <a:lnTo>
                  <a:pt x="296618" y="12683"/>
                </a:lnTo>
                <a:lnTo>
                  <a:pt x="300296" y="17522"/>
                </a:lnTo>
                <a:lnTo>
                  <a:pt x="302699" y="22075"/>
                </a:lnTo>
                <a:lnTo>
                  <a:pt x="304398" y="28495"/>
                </a:lnTo>
                <a:lnTo>
                  <a:pt x="305400" y="36727"/>
                </a:lnTo>
                <a:lnTo>
                  <a:pt x="305740" y="46936"/>
                </a:lnTo>
                <a:lnTo>
                  <a:pt x="305407" y="57016"/>
                </a:lnTo>
                <a:lnTo>
                  <a:pt x="292204" y="83595"/>
                </a:lnTo>
                <a:lnTo>
                  <a:pt x="308778" y="83595"/>
                </a:lnTo>
                <a:lnTo>
                  <a:pt x="317658" y="46936"/>
                </a:lnTo>
                <a:lnTo>
                  <a:pt x="317658" y="38021"/>
                </a:lnTo>
                <a:lnTo>
                  <a:pt x="316922" y="30957"/>
                </a:lnTo>
                <a:lnTo>
                  <a:pt x="315598" y="25741"/>
                </a:lnTo>
                <a:lnTo>
                  <a:pt x="314127" y="20526"/>
                </a:lnTo>
                <a:lnTo>
                  <a:pt x="312214" y="16104"/>
                </a:lnTo>
                <a:lnTo>
                  <a:pt x="308197" y="10263"/>
                </a:lnTo>
                <a:close/>
              </a:path>
              <a:path w="437515" h="109220">
                <a:moveTo>
                  <a:pt x="416972" y="0"/>
                </a:moveTo>
                <a:lnTo>
                  <a:pt x="407409" y="0"/>
                </a:lnTo>
                <a:lnTo>
                  <a:pt x="355618" y="94359"/>
                </a:lnTo>
                <a:lnTo>
                  <a:pt x="365182" y="94359"/>
                </a:lnTo>
                <a:lnTo>
                  <a:pt x="416972" y="0"/>
                </a:lnTo>
                <a:close/>
              </a:path>
              <a:path w="437515" h="109220">
                <a:moveTo>
                  <a:pt x="422563" y="47089"/>
                </a:moveTo>
                <a:lnTo>
                  <a:pt x="410057" y="47089"/>
                </a:lnTo>
                <a:lnTo>
                  <a:pt x="405055" y="49328"/>
                </a:lnTo>
                <a:lnTo>
                  <a:pt x="398287" y="58228"/>
                </a:lnTo>
                <a:lnTo>
                  <a:pt x="396521" y="63666"/>
                </a:lnTo>
                <a:lnTo>
                  <a:pt x="396559" y="78338"/>
                </a:lnTo>
                <a:lnTo>
                  <a:pt x="398581" y="84304"/>
                </a:lnTo>
                <a:lnTo>
                  <a:pt x="406232" y="92342"/>
                </a:lnTo>
                <a:lnTo>
                  <a:pt x="410940" y="94359"/>
                </a:lnTo>
                <a:lnTo>
                  <a:pt x="422416" y="94359"/>
                </a:lnTo>
                <a:lnTo>
                  <a:pt x="427419" y="92315"/>
                </a:lnTo>
                <a:lnTo>
                  <a:pt x="432734" y="86863"/>
                </a:lnTo>
                <a:lnTo>
                  <a:pt x="414030" y="86863"/>
                </a:lnTo>
                <a:lnTo>
                  <a:pt x="411676" y="85667"/>
                </a:lnTo>
                <a:lnTo>
                  <a:pt x="409763" y="83275"/>
                </a:lnTo>
                <a:lnTo>
                  <a:pt x="407703" y="80883"/>
                </a:lnTo>
                <a:lnTo>
                  <a:pt x="406820" y="76864"/>
                </a:lnTo>
                <a:lnTo>
                  <a:pt x="406911" y="64473"/>
                </a:lnTo>
                <a:lnTo>
                  <a:pt x="407703" y="60565"/>
                </a:lnTo>
                <a:lnTo>
                  <a:pt x="411528" y="55781"/>
                </a:lnTo>
                <a:lnTo>
                  <a:pt x="413883" y="54599"/>
                </a:lnTo>
                <a:lnTo>
                  <a:pt x="432952" y="54599"/>
                </a:lnTo>
                <a:lnTo>
                  <a:pt x="431391" y="53041"/>
                </a:lnTo>
                <a:lnTo>
                  <a:pt x="427566" y="49078"/>
                </a:lnTo>
                <a:lnTo>
                  <a:pt x="422563" y="47089"/>
                </a:lnTo>
                <a:close/>
              </a:path>
              <a:path w="437515" h="109220">
                <a:moveTo>
                  <a:pt x="432952" y="54599"/>
                </a:moveTo>
                <a:lnTo>
                  <a:pt x="419768" y="54599"/>
                </a:lnTo>
                <a:lnTo>
                  <a:pt x="422281" y="55781"/>
                </a:lnTo>
                <a:lnTo>
                  <a:pt x="426095" y="60426"/>
                </a:lnTo>
                <a:lnTo>
                  <a:pt x="427125" y="64473"/>
                </a:lnTo>
                <a:lnTo>
                  <a:pt x="427049" y="76864"/>
                </a:lnTo>
                <a:lnTo>
                  <a:pt x="426095" y="80883"/>
                </a:lnTo>
                <a:lnTo>
                  <a:pt x="422269" y="85667"/>
                </a:lnTo>
                <a:lnTo>
                  <a:pt x="419768" y="86863"/>
                </a:lnTo>
                <a:lnTo>
                  <a:pt x="432734" y="86863"/>
                </a:lnTo>
                <a:lnTo>
                  <a:pt x="435364" y="84165"/>
                </a:lnTo>
                <a:lnTo>
                  <a:pt x="437277" y="78338"/>
                </a:lnTo>
                <a:lnTo>
                  <a:pt x="437277" y="62901"/>
                </a:lnTo>
                <a:lnTo>
                  <a:pt x="435364" y="57005"/>
                </a:lnTo>
                <a:lnTo>
                  <a:pt x="432952" y="54599"/>
                </a:lnTo>
                <a:close/>
              </a:path>
              <a:path w="437515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37080" y="11139"/>
                </a:lnTo>
                <a:lnTo>
                  <a:pt x="335314" y="16563"/>
                </a:lnTo>
                <a:lnTo>
                  <a:pt x="335349" y="31235"/>
                </a:lnTo>
                <a:lnTo>
                  <a:pt x="337227" y="37215"/>
                </a:lnTo>
                <a:lnTo>
                  <a:pt x="344878" y="45253"/>
                </a:lnTo>
                <a:lnTo>
                  <a:pt x="349586" y="47256"/>
                </a:lnTo>
                <a:lnTo>
                  <a:pt x="361062" y="47256"/>
                </a:lnTo>
                <a:lnTo>
                  <a:pt x="365917" y="45225"/>
                </a:lnTo>
                <a:lnTo>
                  <a:pt x="371246" y="39760"/>
                </a:lnTo>
                <a:lnTo>
                  <a:pt x="352676" y="39760"/>
                </a:lnTo>
                <a:lnTo>
                  <a:pt x="350321" y="38592"/>
                </a:lnTo>
                <a:lnTo>
                  <a:pt x="346496" y="33919"/>
                </a:lnTo>
                <a:lnTo>
                  <a:pt x="345613" y="29872"/>
                </a:lnTo>
                <a:lnTo>
                  <a:pt x="345689" y="17439"/>
                </a:lnTo>
                <a:lnTo>
                  <a:pt x="346496" y="13462"/>
                </a:lnTo>
                <a:lnTo>
                  <a:pt x="350321" y="8691"/>
                </a:lnTo>
                <a:lnTo>
                  <a:pt x="352676" y="7495"/>
                </a:lnTo>
                <a:lnTo>
                  <a:pt x="371494" y="7495"/>
                </a:lnTo>
                <a:lnTo>
                  <a:pt x="366065" y="2002"/>
                </a:lnTo>
                <a:lnTo>
                  <a:pt x="361209" y="0"/>
                </a:lnTo>
                <a:close/>
              </a:path>
              <a:path w="437515" h="109220">
                <a:moveTo>
                  <a:pt x="371494" y="7495"/>
                </a:moveTo>
                <a:lnTo>
                  <a:pt x="358414" y="7495"/>
                </a:lnTo>
                <a:lnTo>
                  <a:pt x="360768" y="8664"/>
                </a:lnTo>
                <a:lnTo>
                  <a:pt x="362942" y="11139"/>
                </a:lnTo>
                <a:lnTo>
                  <a:pt x="364740" y="13336"/>
                </a:lnTo>
                <a:lnTo>
                  <a:pt x="365770" y="17439"/>
                </a:lnTo>
                <a:lnTo>
                  <a:pt x="365680" y="29872"/>
                </a:lnTo>
                <a:lnTo>
                  <a:pt x="364740" y="33780"/>
                </a:lnTo>
                <a:lnTo>
                  <a:pt x="360915" y="38564"/>
                </a:lnTo>
                <a:lnTo>
                  <a:pt x="358561" y="39760"/>
                </a:lnTo>
                <a:lnTo>
                  <a:pt x="371246" y="39760"/>
                </a:lnTo>
                <a:lnTo>
                  <a:pt x="373863" y="37076"/>
                </a:lnTo>
                <a:lnTo>
                  <a:pt x="375922" y="31235"/>
                </a:lnTo>
                <a:lnTo>
                  <a:pt x="375922" y="15909"/>
                </a:lnTo>
                <a:lnTo>
                  <a:pt x="374010" y="10040"/>
                </a:lnTo>
                <a:lnTo>
                  <a:pt x="371494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59389" y="6350967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4" h="109220">
                <a:moveTo>
                  <a:pt x="34870" y="21013"/>
                </a:moveTo>
                <a:lnTo>
                  <a:pt x="23246" y="21013"/>
                </a:lnTo>
                <a:lnTo>
                  <a:pt x="23246" y="91105"/>
                </a:lnTo>
                <a:lnTo>
                  <a:pt x="34870" y="91105"/>
                </a:lnTo>
                <a:lnTo>
                  <a:pt x="34870" y="21013"/>
                </a:lnTo>
                <a:close/>
              </a:path>
              <a:path w="437514" h="109220">
                <a:moveTo>
                  <a:pt x="34870" y="1140"/>
                </a:moveTo>
                <a:lnTo>
                  <a:pt x="27366" y="1140"/>
                </a:lnTo>
                <a:lnTo>
                  <a:pt x="25306" y="5048"/>
                </a:lnTo>
                <a:lnTo>
                  <a:pt x="21922" y="9039"/>
                </a:lnTo>
                <a:lnTo>
                  <a:pt x="17067" y="13114"/>
                </a:lnTo>
                <a:lnTo>
                  <a:pt x="12064" y="17189"/>
                </a:lnTo>
                <a:lnTo>
                  <a:pt x="6473" y="20693"/>
                </a:lnTo>
                <a:lnTo>
                  <a:pt x="0" y="23628"/>
                </a:lnTo>
                <a:lnTo>
                  <a:pt x="0" y="34225"/>
                </a:lnTo>
                <a:lnTo>
                  <a:pt x="23246" y="21013"/>
                </a:lnTo>
                <a:lnTo>
                  <a:pt x="34870" y="21013"/>
                </a:lnTo>
                <a:lnTo>
                  <a:pt x="34870" y="1140"/>
                </a:lnTo>
                <a:close/>
              </a:path>
              <a:path w="437514" h="109220">
                <a:moveTo>
                  <a:pt x="104169" y="1140"/>
                </a:moveTo>
                <a:lnTo>
                  <a:pt x="92251" y="1140"/>
                </a:lnTo>
                <a:lnTo>
                  <a:pt x="86513" y="2878"/>
                </a:lnTo>
                <a:lnTo>
                  <a:pt x="68490" y="39340"/>
                </a:lnTo>
                <a:lnTo>
                  <a:pt x="68269" y="46936"/>
                </a:lnTo>
                <a:lnTo>
                  <a:pt x="68848" y="58680"/>
                </a:lnTo>
                <a:lnTo>
                  <a:pt x="90044" y="92565"/>
                </a:lnTo>
                <a:lnTo>
                  <a:pt x="106229" y="92565"/>
                </a:lnTo>
                <a:lnTo>
                  <a:pt x="111967" y="90799"/>
                </a:lnTo>
                <a:lnTo>
                  <a:pt x="121089" y="83734"/>
                </a:lnTo>
                <a:lnTo>
                  <a:pt x="121184" y="83595"/>
                </a:lnTo>
                <a:lnTo>
                  <a:pt x="93870" y="83595"/>
                </a:lnTo>
                <a:lnTo>
                  <a:pt x="89456" y="81161"/>
                </a:lnTo>
                <a:lnTo>
                  <a:pt x="80187" y="46936"/>
                </a:lnTo>
                <a:lnTo>
                  <a:pt x="80571" y="36727"/>
                </a:lnTo>
                <a:lnTo>
                  <a:pt x="93723" y="10263"/>
                </a:lnTo>
                <a:lnTo>
                  <a:pt x="120603" y="10263"/>
                </a:lnTo>
                <a:lnTo>
                  <a:pt x="119618" y="8830"/>
                </a:lnTo>
                <a:lnTo>
                  <a:pt x="116381" y="6021"/>
                </a:lnTo>
                <a:lnTo>
                  <a:pt x="108730" y="2113"/>
                </a:lnTo>
                <a:lnTo>
                  <a:pt x="104169" y="1140"/>
                </a:lnTo>
                <a:close/>
              </a:path>
              <a:path w="437514" h="109220">
                <a:moveTo>
                  <a:pt x="120603" y="10263"/>
                </a:moveTo>
                <a:lnTo>
                  <a:pt x="104463" y="10263"/>
                </a:lnTo>
                <a:lnTo>
                  <a:pt x="109025" y="12683"/>
                </a:lnTo>
                <a:lnTo>
                  <a:pt x="112703" y="17522"/>
                </a:lnTo>
                <a:lnTo>
                  <a:pt x="115105" y="22075"/>
                </a:lnTo>
                <a:lnTo>
                  <a:pt x="116804" y="28495"/>
                </a:lnTo>
                <a:lnTo>
                  <a:pt x="117807" y="36727"/>
                </a:lnTo>
                <a:lnTo>
                  <a:pt x="118147" y="46936"/>
                </a:lnTo>
                <a:lnTo>
                  <a:pt x="117813" y="57016"/>
                </a:lnTo>
                <a:lnTo>
                  <a:pt x="104611" y="83595"/>
                </a:lnTo>
                <a:lnTo>
                  <a:pt x="121184" y="83595"/>
                </a:lnTo>
                <a:lnTo>
                  <a:pt x="130064" y="46936"/>
                </a:lnTo>
                <a:lnTo>
                  <a:pt x="130064" y="38021"/>
                </a:lnTo>
                <a:lnTo>
                  <a:pt x="129329" y="30957"/>
                </a:lnTo>
                <a:lnTo>
                  <a:pt x="128005" y="25741"/>
                </a:lnTo>
                <a:lnTo>
                  <a:pt x="126533" y="20526"/>
                </a:lnTo>
                <a:lnTo>
                  <a:pt x="124621" y="16104"/>
                </a:lnTo>
                <a:lnTo>
                  <a:pt x="120603" y="10263"/>
                </a:lnTo>
                <a:close/>
              </a:path>
              <a:path w="437514" h="109220">
                <a:moveTo>
                  <a:pt x="181414" y="1140"/>
                </a:moveTo>
                <a:lnTo>
                  <a:pt x="169496" y="1140"/>
                </a:lnTo>
                <a:lnTo>
                  <a:pt x="163758" y="2878"/>
                </a:lnTo>
                <a:lnTo>
                  <a:pt x="145734" y="39340"/>
                </a:lnTo>
                <a:lnTo>
                  <a:pt x="145513" y="46936"/>
                </a:lnTo>
                <a:lnTo>
                  <a:pt x="146093" y="58680"/>
                </a:lnTo>
                <a:lnTo>
                  <a:pt x="167289" y="92565"/>
                </a:lnTo>
                <a:lnTo>
                  <a:pt x="183473" y="92565"/>
                </a:lnTo>
                <a:lnTo>
                  <a:pt x="189212" y="90799"/>
                </a:lnTo>
                <a:lnTo>
                  <a:pt x="198334" y="83734"/>
                </a:lnTo>
                <a:lnTo>
                  <a:pt x="198429" y="83595"/>
                </a:lnTo>
                <a:lnTo>
                  <a:pt x="171114" y="83595"/>
                </a:lnTo>
                <a:lnTo>
                  <a:pt x="166700" y="81161"/>
                </a:lnTo>
                <a:lnTo>
                  <a:pt x="157431" y="46936"/>
                </a:lnTo>
                <a:lnTo>
                  <a:pt x="157815" y="36727"/>
                </a:lnTo>
                <a:lnTo>
                  <a:pt x="170967" y="10263"/>
                </a:lnTo>
                <a:lnTo>
                  <a:pt x="197848" y="10263"/>
                </a:lnTo>
                <a:lnTo>
                  <a:pt x="196862" y="8830"/>
                </a:lnTo>
                <a:lnTo>
                  <a:pt x="193626" y="6021"/>
                </a:lnTo>
                <a:lnTo>
                  <a:pt x="185975" y="2113"/>
                </a:lnTo>
                <a:lnTo>
                  <a:pt x="181414" y="1140"/>
                </a:lnTo>
                <a:close/>
              </a:path>
              <a:path w="437514" h="109220">
                <a:moveTo>
                  <a:pt x="197848" y="10263"/>
                </a:moveTo>
                <a:lnTo>
                  <a:pt x="181708" y="10263"/>
                </a:lnTo>
                <a:lnTo>
                  <a:pt x="186269" y="12683"/>
                </a:lnTo>
                <a:lnTo>
                  <a:pt x="189947" y="17522"/>
                </a:lnTo>
                <a:lnTo>
                  <a:pt x="192350" y="22075"/>
                </a:lnTo>
                <a:lnTo>
                  <a:pt x="194049" y="28495"/>
                </a:lnTo>
                <a:lnTo>
                  <a:pt x="195051" y="36727"/>
                </a:lnTo>
                <a:lnTo>
                  <a:pt x="195391" y="46936"/>
                </a:lnTo>
                <a:lnTo>
                  <a:pt x="195058" y="57016"/>
                </a:lnTo>
                <a:lnTo>
                  <a:pt x="181855" y="83595"/>
                </a:lnTo>
                <a:lnTo>
                  <a:pt x="198429" y="83595"/>
                </a:lnTo>
                <a:lnTo>
                  <a:pt x="207309" y="46936"/>
                </a:lnTo>
                <a:lnTo>
                  <a:pt x="207309" y="38021"/>
                </a:lnTo>
                <a:lnTo>
                  <a:pt x="206573" y="30957"/>
                </a:lnTo>
                <a:lnTo>
                  <a:pt x="205249" y="25741"/>
                </a:lnTo>
                <a:lnTo>
                  <a:pt x="203778" y="20526"/>
                </a:lnTo>
                <a:lnTo>
                  <a:pt x="201865" y="16104"/>
                </a:lnTo>
                <a:lnTo>
                  <a:pt x="197848" y="10263"/>
                </a:lnTo>
                <a:close/>
              </a:path>
              <a:path w="437514" h="109220">
                <a:moveTo>
                  <a:pt x="242326" y="78547"/>
                </a:moveTo>
                <a:lnTo>
                  <a:pt x="228937" y="78547"/>
                </a:lnTo>
                <a:lnTo>
                  <a:pt x="228937" y="91105"/>
                </a:lnTo>
                <a:lnTo>
                  <a:pt x="235705" y="91105"/>
                </a:lnTo>
                <a:lnTo>
                  <a:pt x="235558" y="94790"/>
                </a:lnTo>
                <a:lnTo>
                  <a:pt x="234823" y="97641"/>
                </a:lnTo>
                <a:lnTo>
                  <a:pt x="232469" y="101660"/>
                </a:lnTo>
                <a:lnTo>
                  <a:pt x="230703" y="103162"/>
                </a:lnTo>
                <a:lnTo>
                  <a:pt x="228349" y="104136"/>
                </a:lnTo>
                <a:lnTo>
                  <a:pt x="231586" y="108864"/>
                </a:lnTo>
                <a:lnTo>
                  <a:pt x="235264" y="107334"/>
                </a:lnTo>
                <a:lnTo>
                  <a:pt x="237912" y="105137"/>
                </a:lnTo>
                <a:lnTo>
                  <a:pt x="241444" y="99379"/>
                </a:lnTo>
                <a:lnTo>
                  <a:pt x="242326" y="95666"/>
                </a:lnTo>
                <a:lnTo>
                  <a:pt x="242326" y="78547"/>
                </a:lnTo>
                <a:close/>
              </a:path>
              <a:path w="437514" h="109220">
                <a:moveTo>
                  <a:pt x="291763" y="1140"/>
                </a:moveTo>
                <a:lnTo>
                  <a:pt x="279845" y="1140"/>
                </a:lnTo>
                <a:lnTo>
                  <a:pt x="274107" y="2878"/>
                </a:lnTo>
                <a:lnTo>
                  <a:pt x="256083" y="39340"/>
                </a:lnTo>
                <a:lnTo>
                  <a:pt x="255863" y="46936"/>
                </a:lnTo>
                <a:lnTo>
                  <a:pt x="256442" y="58680"/>
                </a:lnTo>
                <a:lnTo>
                  <a:pt x="277638" y="92565"/>
                </a:lnTo>
                <a:lnTo>
                  <a:pt x="293823" y="92565"/>
                </a:lnTo>
                <a:lnTo>
                  <a:pt x="299561" y="90799"/>
                </a:lnTo>
                <a:lnTo>
                  <a:pt x="308683" y="83734"/>
                </a:lnTo>
                <a:lnTo>
                  <a:pt x="308778" y="83595"/>
                </a:lnTo>
                <a:lnTo>
                  <a:pt x="281464" y="83595"/>
                </a:lnTo>
                <a:lnTo>
                  <a:pt x="277050" y="81161"/>
                </a:lnTo>
                <a:lnTo>
                  <a:pt x="267780" y="46936"/>
                </a:lnTo>
                <a:lnTo>
                  <a:pt x="268164" y="36727"/>
                </a:lnTo>
                <a:lnTo>
                  <a:pt x="281316" y="10263"/>
                </a:lnTo>
                <a:lnTo>
                  <a:pt x="308197" y="10263"/>
                </a:lnTo>
                <a:lnTo>
                  <a:pt x="307212" y="8830"/>
                </a:lnTo>
                <a:lnTo>
                  <a:pt x="303975" y="6021"/>
                </a:lnTo>
                <a:lnTo>
                  <a:pt x="296324" y="2113"/>
                </a:lnTo>
                <a:lnTo>
                  <a:pt x="291763" y="1140"/>
                </a:lnTo>
                <a:close/>
              </a:path>
              <a:path w="437514" h="109220">
                <a:moveTo>
                  <a:pt x="308197" y="10263"/>
                </a:moveTo>
                <a:lnTo>
                  <a:pt x="292057" y="10263"/>
                </a:lnTo>
                <a:lnTo>
                  <a:pt x="296618" y="12683"/>
                </a:lnTo>
                <a:lnTo>
                  <a:pt x="300296" y="17522"/>
                </a:lnTo>
                <a:lnTo>
                  <a:pt x="302699" y="22075"/>
                </a:lnTo>
                <a:lnTo>
                  <a:pt x="304398" y="28495"/>
                </a:lnTo>
                <a:lnTo>
                  <a:pt x="305400" y="36727"/>
                </a:lnTo>
                <a:lnTo>
                  <a:pt x="305740" y="46936"/>
                </a:lnTo>
                <a:lnTo>
                  <a:pt x="305407" y="57016"/>
                </a:lnTo>
                <a:lnTo>
                  <a:pt x="292204" y="83595"/>
                </a:lnTo>
                <a:lnTo>
                  <a:pt x="308778" y="83595"/>
                </a:lnTo>
                <a:lnTo>
                  <a:pt x="317658" y="46936"/>
                </a:lnTo>
                <a:lnTo>
                  <a:pt x="317658" y="38021"/>
                </a:lnTo>
                <a:lnTo>
                  <a:pt x="316922" y="30957"/>
                </a:lnTo>
                <a:lnTo>
                  <a:pt x="315598" y="25741"/>
                </a:lnTo>
                <a:lnTo>
                  <a:pt x="314127" y="20526"/>
                </a:lnTo>
                <a:lnTo>
                  <a:pt x="312214" y="16104"/>
                </a:lnTo>
                <a:lnTo>
                  <a:pt x="308197" y="10263"/>
                </a:lnTo>
                <a:close/>
              </a:path>
              <a:path w="437514" h="109220">
                <a:moveTo>
                  <a:pt x="416972" y="0"/>
                </a:moveTo>
                <a:lnTo>
                  <a:pt x="407409" y="0"/>
                </a:lnTo>
                <a:lnTo>
                  <a:pt x="355618" y="94359"/>
                </a:lnTo>
                <a:lnTo>
                  <a:pt x="365182" y="94359"/>
                </a:lnTo>
                <a:lnTo>
                  <a:pt x="416972" y="0"/>
                </a:lnTo>
                <a:close/>
              </a:path>
              <a:path w="437514" h="109220">
                <a:moveTo>
                  <a:pt x="422563" y="47089"/>
                </a:moveTo>
                <a:lnTo>
                  <a:pt x="410057" y="47089"/>
                </a:lnTo>
                <a:lnTo>
                  <a:pt x="405055" y="49328"/>
                </a:lnTo>
                <a:lnTo>
                  <a:pt x="398287" y="58228"/>
                </a:lnTo>
                <a:lnTo>
                  <a:pt x="396521" y="63666"/>
                </a:lnTo>
                <a:lnTo>
                  <a:pt x="396559" y="78338"/>
                </a:lnTo>
                <a:lnTo>
                  <a:pt x="398581" y="84304"/>
                </a:lnTo>
                <a:lnTo>
                  <a:pt x="406232" y="92342"/>
                </a:lnTo>
                <a:lnTo>
                  <a:pt x="410940" y="94359"/>
                </a:lnTo>
                <a:lnTo>
                  <a:pt x="422416" y="94359"/>
                </a:lnTo>
                <a:lnTo>
                  <a:pt x="427419" y="92315"/>
                </a:lnTo>
                <a:lnTo>
                  <a:pt x="432734" y="86863"/>
                </a:lnTo>
                <a:lnTo>
                  <a:pt x="414030" y="86863"/>
                </a:lnTo>
                <a:lnTo>
                  <a:pt x="411676" y="85667"/>
                </a:lnTo>
                <a:lnTo>
                  <a:pt x="409763" y="83275"/>
                </a:lnTo>
                <a:lnTo>
                  <a:pt x="407703" y="80883"/>
                </a:lnTo>
                <a:lnTo>
                  <a:pt x="406820" y="76864"/>
                </a:lnTo>
                <a:lnTo>
                  <a:pt x="406911" y="64473"/>
                </a:lnTo>
                <a:lnTo>
                  <a:pt x="407703" y="60565"/>
                </a:lnTo>
                <a:lnTo>
                  <a:pt x="411528" y="55781"/>
                </a:lnTo>
                <a:lnTo>
                  <a:pt x="413883" y="54599"/>
                </a:lnTo>
                <a:lnTo>
                  <a:pt x="432952" y="54599"/>
                </a:lnTo>
                <a:lnTo>
                  <a:pt x="431391" y="53041"/>
                </a:lnTo>
                <a:lnTo>
                  <a:pt x="427566" y="49078"/>
                </a:lnTo>
                <a:lnTo>
                  <a:pt x="422563" y="47089"/>
                </a:lnTo>
                <a:close/>
              </a:path>
              <a:path w="437514" h="109220">
                <a:moveTo>
                  <a:pt x="432952" y="54599"/>
                </a:moveTo>
                <a:lnTo>
                  <a:pt x="419768" y="54599"/>
                </a:lnTo>
                <a:lnTo>
                  <a:pt x="422281" y="55781"/>
                </a:lnTo>
                <a:lnTo>
                  <a:pt x="426095" y="60426"/>
                </a:lnTo>
                <a:lnTo>
                  <a:pt x="427125" y="64473"/>
                </a:lnTo>
                <a:lnTo>
                  <a:pt x="427049" y="76864"/>
                </a:lnTo>
                <a:lnTo>
                  <a:pt x="426095" y="80883"/>
                </a:lnTo>
                <a:lnTo>
                  <a:pt x="422269" y="85667"/>
                </a:lnTo>
                <a:lnTo>
                  <a:pt x="419768" y="86863"/>
                </a:lnTo>
                <a:lnTo>
                  <a:pt x="432734" y="86863"/>
                </a:lnTo>
                <a:lnTo>
                  <a:pt x="435364" y="84165"/>
                </a:lnTo>
                <a:lnTo>
                  <a:pt x="437277" y="78338"/>
                </a:lnTo>
                <a:lnTo>
                  <a:pt x="437277" y="62901"/>
                </a:lnTo>
                <a:lnTo>
                  <a:pt x="435364" y="57005"/>
                </a:lnTo>
                <a:lnTo>
                  <a:pt x="432952" y="54599"/>
                </a:lnTo>
                <a:close/>
              </a:path>
              <a:path w="437514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37080" y="11139"/>
                </a:lnTo>
                <a:lnTo>
                  <a:pt x="335314" y="16563"/>
                </a:lnTo>
                <a:lnTo>
                  <a:pt x="335349" y="31235"/>
                </a:lnTo>
                <a:lnTo>
                  <a:pt x="337227" y="37215"/>
                </a:lnTo>
                <a:lnTo>
                  <a:pt x="344878" y="45253"/>
                </a:lnTo>
                <a:lnTo>
                  <a:pt x="349586" y="47256"/>
                </a:lnTo>
                <a:lnTo>
                  <a:pt x="361062" y="47256"/>
                </a:lnTo>
                <a:lnTo>
                  <a:pt x="365917" y="45225"/>
                </a:lnTo>
                <a:lnTo>
                  <a:pt x="371246" y="39760"/>
                </a:lnTo>
                <a:lnTo>
                  <a:pt x="352676" y="39760"/>
                </a:lnTo>
                <a:lnTo>
                  <a:pt x="350321" y="38592"/>
                </a:lnTo>
                <a:lnTo>
                  <a:pt x="346496" y="33919"/>
                </a:lnTo>
                <a:lnTo>
                  <a:pt x="345613" y="29872"/>
                </a:lnTo>
                <a:lnTo>
                  <a:pt x="345689" y="17439"/>
                </a:lnTo>
                <a:lnTo>
                  <a:pt x="346496" y="13462"/>
                </a:lnTo>
                <a:lnTo>
                  <a:pt x="350321" y="8691"/>
                </a:lnTo>
                <a:lnTo>
                  <a:pt x="352676" y="7495"/>
                </a:lnTo>
                <a:lnTo>
                  <a:pt x="371494" y="7495"/>
                </a:lnTo>
                <a:lnTo>
                  <a:pt x="366065" y="2002"/>
                </a:lnTo>
                <a:lnTo>
                  <a:pt x="361209" y="0"/>
                </a:lnTo>
                <a:close/>
              </a:path>
              <a:path w="437514" h="109220">
                <a:moveTo>
                  <a:pt x="371494" y="7495"/>
                </a:moveTo>
                <a:lnTo>
                  <a:pt x="358414" y="7495"/>
                </a:lnTo>
                <a:lnTo>
                  <a:pt x="360768" y="8664"/>
                </a:lnTo>
                <a:lnTo>
                  <a:pt x="362942" y="11139"/>
                </a:lnTo>
                <a:lnTo>
                  <a:pt x="364740" y="13336"/>
                </a:lnTo>
                <a:lnTo>
                  <a:pt x="365770" y="17439"/>
                </a:lnTo>
                <a:lnTo>
                  <a:pt x="365680" y="29872"/>
                </a:lnTo>
                <a:lnTo>
                  <a:pt x="364740" y="33780"/>
                </a:lnTo>
                <a:lnTo>
                  <a:pt x="360915" y="38564"/>
                </a:lnTo>
                <a:lnTo>
                  <a:pt x="358561" y="39760"/>
                </a:lnTo>
                <a:lnTo>
                  <a:pt x="371246" y="39760"/>
                </a:lnTo>
                <a:lnTo>
                  <a:pt x="373863" y="37076"/>
                </a:lnTo>
                <a:lnTo>
                  <a:pt x="375922" y="31235"/>
                </a:lnTo>
                <a:lnTo>
                  <a:pt x="375922" y="15909"/>
                </a:lnTo>
                <a:lnTo>
                  <a:pt x="374010" y="10040"/>
                </a:lnTo>
                <a:lnTo>
                  <a:pt x="371494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3728" y="6350967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4" h="109220">
                <a:moveTo>
                  <a:pt x="34870" y="21013"/>
                </a:moveTo>
                <a:lnTo>
                  <a:pt x="23246" y="21013"/>
                </a:lnTo>
                <a:lnTo>
                  <a:pt x="23246" y="91105"/>
                </a:lnTo>
                <a:lnTo>
                  <a:pt x="34870" y="91105"/>
                </a:lnTo>
                <a:lnTo>
                  <a:pt x="34870" y="21013"/>
                </a:lnTo>
                <a:close/>
              </a:path>
              <a:path w="437514" h="109220">
                <a:moveTo>
                  <a:pt x="34870" y="1140"/>
                </a:moveTo>
                <a:lnTo>
                  <a:pt x="27366" y="1140"/>
                </a:lnTo>
                <a:lnTo>
                  <a:pt x="25306" y="5048"/>
                </a:lnTo>
                <a:lnTo>
                  <a:pt x="21922" y="9039"/>
                </a:lnTo>
                <a:lnTo>
                  <a:pt x="17067" y="13114"/>
                </a:lnTo>
                <a:lnTo>
                  <a:pt x="12064" y="17189"/>
                </a:lnTo>
                <a:lnTo>
                  <a:pt x="6473" y="20693"/>
                </a:lnTo>
                <a:lnTo>
                  <a:pt x="0" y="23628"/>
                </a:lnTo>
                <a:lnTo>
                  <a:pt x="0" y="34225"/>
                </a:lnTo>
                <a:lnTo>
                  <a:pt x="23246" y="21013"/>
                </a:lnTo>
                <a:lnTo>
                  <a:pt x="34870" y="21013"/>
                </a:lnTo>
                <a:lnTo>
                  <a:pt x="34870" y="1140"/>
                </a:lnTo>
                <a:close/>
              </a:path>
              <a:path w="437514" h="109220">
                <a:moveTo>
                  <a:pt x="104169" y="1140"/>
                </a:moveTo>
                <a:lnTo>
                  <a:pt x="92251" y="1140"/>
                </a:lnTo>
                <a:lnTo>
                  <a:pt x="86513" y="2878"/>
                </a:lnTo>
                <a:lnTo>
                  <a:pt x="68490" y="39340"/>
                </a:lnTo>
                <a:lnTo>
                  <a:pt x="68269" y="46936"/>
                </a:lnTo>
                <a:lnTo>
                  <a:pt x="68848" y="58680"/>
                </a:lnTo>
                <a:lnTo>
                  <a:pt x="90044" y="92565"/>
                </a:lnTo>
                <a:lnTo>
                  <a:pt x="106229" y="92565"/>
                </a:lnTo>
                <a:lnTo>
                  <a:pt x="111967" y="90799"/>
                </a:lnTo>
                <a:lnTo>
                  <a:pt x="121089" y="83734"/>
                </a:lnTo>
                <a:lnTo>
                  <a:pt x="121184" y="83595"/>
                </a:lnTo>
                <a:lnTo>
                  <a:pt x="93870" y="83595"/>
                </a:lnTo>
                <a:lnTo>
                  <a:pt x="89456" y="81161"/>
                </a:lnTo>
                <a:lnTo>
                  <a:pt x="80187" y="46936"/>
                </a:lnTo>
                <a:lnTo>
                  <a:pt x="80571" y="36727"/>
                </a:lnTo>
                <a:lnTo>
                  <a:pt x="93723" y="10263"/>
                </a:lnTo>
                <a:lnTo>
                  <a:pt x="120603" y="10263"/>
                </a:lnTo>
                <a:lnTo>
                  <a:pt x="119618" y="8830"/>
                </a:lnTo>
                <a:lnTo>
                  <a:pt x="116381" y="6021"/>
                </a:lnTo>
                <a:lnTo>
                  <a:pt x="108730" y="2113"/>
                </a:lnTo>
                <a:lnTo>
                  <a:pt x="104169" y="1140"/>
                </a:lnTo>
                <a:close/>
              </a:path>
              <a:path w="437514" h="109220">
                <a:moveTo>
                  <a:pt x="120603" y="10263"/>
                </a:moveTo>
                <a:lnTo>
                  <a:pt x="104463" y="10263"/>
                </a:lnTo>
                <a:lnTo>
                  <a:pt x="109025" y="12683"/>
                </a:lnTo>
                <a:lnTo>
                  <a:pt x="112703" y="17522"/>
                </a:lnTo>
                <a:lnTo>
                  <a:pt x="115105" y="22075"/>
                </a:lnTo>
                <a:lnTo>
                  <a:pt x="116804" y="28495"/>
                </a:lnTo>
                <a:lnTo>
                  <a:pt x="117807" y="36727"/>
                </a:lnTo>
                <a:lnTo>
                  <a:pt x="118147" y="46936"/>
                </a:lnTo>
                <a:lnTo>
                  <a:pt x="117813" y="57016"/>
                </a:lnTo>
                <a:lnTo>
                  <a:pt x="104611" y="83595"/>
                </a:lnTo>
                <a:lnTo>
                  <a:pt x="121184" y="83595"/>
                </a:lnTo>
                <a:lnTo>
                  <a:pt x="130064" y="46936"/>
                </a:lnTo>
                <a:lnTo>
                  <a:pt x="130064" y="38021"/>
                </a:lnTo>
                <a:lnTo>
                  <a:pt x="129329" y="30957"/>
                </a:lnTo>
                <a:lnTo>
                  <a:pt x="128005" y="25741"/>
                </a:lnTo>
                <a:lnTo>
                  <a:pt x="126533" y="20526"/>
                </a:lnTo>
                <a:lnTo>
                  <a:pt x="124621" y="16104"/>
                </a:lnTo>
                <a:lnTo>
                  <a:pt x="120603" y="10263"/>
                </a:lnTo>
                <a:close/>
              </a:path>
              <a:path w="437514" h="109220">
                <a:moveTo>
                  <a:pt x="181414" y="1140"/>
                </a:moveTo>
                <a:lnTo>
                  <a:pt x="169496" y="1140"/>
                </a:lnTo>
                <a:lnTo>
                  <a:pt x="163758" y="2878"/>
                </a:lnTo>
                <a:lnTo>
                  <a:pt x="145734" y="39340"/>
                </a:lnTo>
                <a:lnTo>
                  <a:pt x="145513" y="46936"/>
                </a:lnTo>
                <a:lnTo>
                  <a:pt x="146093" y="58680"/>
                </a:lnTo>
                <a:lnTo>
                  <a:pt x="167289" y="92565"/>
                </a:lnTo>
                <a:lnTo>
                  <a:pt x="183473" y="92565"/>
                </a:lnTo>
                <a:lnTo>
                  <a:pt x="189212" y="90799"/>
                </a:lnTo>
                <a:lnTo>
                  <a:pt x="198334" y="83734"/>
                </a:lnTo>
                <a:lnTo>
                  <a:pt x="198429" y="83595"/>
                </a:lnTo>
                <a:lnTo>
                  <a:pt x="171114" y="83595"/>
                </a:lnTo>
                <a:lnTo>
                  <a:pt x="166700" y="81161"/>
                </a:lnTo>
                <a:lnTo>
                  <a:pt x="157431" y="46936"/>
                </a:lnTo>
                <a:lnTo>
                  <a:pt x="157815" y="36727"/>
                </a:lnTo>
                <a:lnTo>
                  <a:pt x="170967" y="10263"/>
                </a:lnTo>
                <a:lnTo>
                  <a:pt x="197848" y="10263"/>
                </a:lnTo>
                <a:lnTo>
                  <a:pt x="196862" y="8830"/>
                </a:lnTo>
                <a:lnTo>
                  <a:pt x="193626" y="6021"/>
                </a:lnTo>
                <a:lnTo>
                  <a:pt x="185975" y="2113"/>
                </a:lnTo>
                <a:lnTo>
                  <a:pt x="181414" y="1140"/>
                </a:lnTo>
                <a:close/>
              </a:path>
              <a:path w="437514" h="109220">
                <a:moveTo>
                  <a:pt x="197848" y="10263"/>
                </a:moveTo>
                <a:lnTo>
                  <a:pt x="181708" y="10263"/>
                </a:lnTo>
                <a:lnTo>
                  <a:pt x="186269" y="12683"/>
                </a:lnTo>
                <a:lnTo>
                  <a:pt x="189947" y="17522"/>
                </a:lnTo>
                <a:lnTo>
                  <a:pt x="192350" y="22075"/>
                </a:lnTo>
                <a:lnTo>
                  <a:pt x="194049" y="28495"/>
                </a:lnTo>
                <a:lnTo>
                  <a:pt x="195051" y="36727"/>
                </a:lnTo>
                <a:lnTo>
                  <a:pt x="195391" y="46936"/>
                </a:lnTo>
                <a:lnTo>
                  <a:pt x="195058" y="57016"/>
                </a:lnTo>
                <a:lnTo>
                  <a:pt x="181855" y="83595"/>
                </a:lnTo>
                <a:lnTo>
                  <a:pt x="198429" y="83595"/>
                </a:lnTo>
                <a:lnTo>
                  <a:pt x="207309" y="46936"/>
                </a:lnTo>
                <a:lnTo>
                  <a:pt x="207309" y="38021"/>
                </a:lnTo>
                <a:lnTo>
                  <a:pt x="206573" y="30957"/>
                </a:lnTo>
                <a:lnTo>
                  <a:pt x="205249" y="25741"/>
                </a:lnTo>
                <a:lnTo>
                  <a:pt x="203778" y="20526"/>
                </a:lnTo>
                <a:lnTo>
                  <a:pt x="201865" y="16104"/>
                </a:lnTo>
                <a:lnTo>
                  <a:pt x="197848" y="10263"/>
                </a:lnTo>
                <a:close/>
              </a:path>
              <a:path w="437514" h="109220">
                <a:moveTo>
                  <a:pt x="242326" y="78547"/>
                </a:moveTo>
                <a:lnTo>
                  <a:pt x="228937" y="78547"/>
                </a:lnTo>
                <a:lnTo>
                  <a:pt x="228937" y="91105"/>
                </a:lnTo>
                <a:lnTo>
                  <a:pt x="235705" y="91105"/>
                </a:lnTo>
                <a:lnTo>
                  <a:pt x="235558" y="94790"/>
                </a:lnTo>
                <a:lnTo>
                  <a:pt x="234823" y="97641"/>
                </a:lnTo>
                <a:lnTo>
                  <a:pt x="232469" y="101660"/>
                </a:lnTo>
                <a:lnTo>
                  <a:pt x="230703" y="103162"/>
                </a:lnTo>
                <a:lnTo>
                  <a:pt x="228349" y="104136"/>
                </a:lnTo>
                <a:lnTo>
                  <a:pt x="231586" y="108864"/>
                </a:lnTo>
                <a:lnTo>
                  <a:pt x="235264" y="107334"/>
                </a:lnTo>
                <a:lnTo>
                  <a:pt x="237912" y="105137"/>
                </a:lnTo>
                <a:lnTo>
                  <a:pt x="241444" y="99379"/>
                </a:lnTo>
                <a:lnTo>
                  <a:pt x="242326" y="95666"/>
                </a:lnTo>
                <a:lnTo>
                  <a:pt x="242326" y="78547"/>
                </a:lnTo>
                <a:close/>
              </a:path>
              <a:path w="437514" h="109220">
                <a:moveTo>
                  <a:pt x="291763" y="1140"/>
                </a:moveTo>
                <a:lnTo>
                  <a:pt x="279845" y="1140"/>
                </a:lnTo>
                <a:lnTo>
                  <a:pt x="274107" y="2878"/>
                </a:lnTo>
                <a:lnTo>
                  <a:pt x="256083" y="39340"/>
                </a:lnTo>
                <a:lnTo>
                  <a:pt x="255863" y="46936"/>
                </a:lnTo>
                <a:lnTo>
                  <a:pt x="256442" y="58680"/>
                </a:lnTo>
                <a:lnTo>
                  <a:pt x="277638" y="92565"/>
                </a:lnTo>
                <a:lnTo>
                  <a:pt x="293823" y="92565"/>
                </a:lnTo>
                <a:lnTo>
                  <a:pt x="299561" y="90799"/>
                </a:lnTo>
                <a:lnTo>
                  <a:pt x="308683" y="83734"/>
                </a:lnTo>
                <a:lnTo>
                  <a:pt x="308778" y="83595"/>
                </a:lnTo>
                <a:lnTo>
                  <a:pt x="281464" y="83595"/>
                </a:lnTo>
                <a:lnTo>
                  <a:pt x="277050" y="81161"/>
                </a:lnTo>
                <a:lnTo>
                  <a:pt x="267780" y="46936"/>
                </a:lnTo>
                <a:lnTo>
                  <a:pt x="268164" y="36727"/>
                </a:lnTo>
                <a:lnTo>
                  <a:pt x="281316" y="10263"/>
                </a:lnTo>
                <a:lnTo>
                  <a:pt x="308197" y="10263"/>
                </a:lnTo>
                <a:lnTo>
                  <a:pt x="307212" y="8830"/>
                </a:lnTo>
                <a:lnTo>
                  <a:pt x="303975" y="6021"/>
                </a:lnTo>
                <a:lnTo>
                  <a:pt x="296324" y="2113"/>
                </a:lnTo>
                <a:lnTo>
                  <a:pt x="291763" y="1140"/>
                </a:lnTo>
                <a:close/>
              </a:path>
              <a:path w="437514" h="109220">
                <a:moveTo>
                  <a:pt x="308197" y="10263"/>
                </a:moveTo>
                <a:lnTo>
                  <a:pt x="292057" y="10263"/>
                </a:lnTo>
                <a:lnTo>
                  <a:pt x="296618" y="12683"/>
                </a:lnTo>
                <a:lnTo>
                  <a:pt x="300296" y="17522"/>
                </a:lnTo>
                <a:lnTo>
                  <a:pt x="302699" y="22075"/>
                </a:lnTo>
                <a:lnTo>
                  <a:pt x="304398" y="28495"/>
                </a:lnTo>
                <a:lnTo>
                  <a:pt x="305400" y="36727"/>
                </a:lnTo>
                <a:lnTo>
                  <a:pt x="305740" y="46936"/>
                </a:lnTo>
                <a:lnTo>
                  <a:pt x="305407" y="57016"/>
                </a:lnTo>
                <a:lnTo>
                  <a:pt x="292204" y="83595"/>
                </a:lnTo>
                <a:lnTo>
                  <a:pt x="308778" y="83595"/>
                </a:lnTo>
                <a:lnTo>
                  <a:pt x="317658" y="46936"/>
                </a:lnTo>
                <a:lnTo>
                  <a:pt x="317658" y="38021"/>
                </a:lnTo>
                <a:lnTo>
                  <a:pt x="316922" y="30957"/>
                </a:lnTo>
                <a:lnTo>
                  <a:pt x="315598" y="25741"/>
                </a:lnTo>
                <a:lnTo>
                  <a:pt x="314127" y="20526"/>
                </a:lnTo>
                <a:lnTo>
                  <a:pt x="312214" y="16104"/>
                </a:lnTo>
                <a:lnTo>
                  <a:pt x="308197" y="10263"/>
                </a:lnTo>
                <a:close/>
              </a:path>
              <a:path w="437514" h="109220">
                <a:moveTo>
                  <a:pt x="416972" y="0"/>
                </a:moveTo>
                <a:lnTo>
                  <a:pt x="407409" y="0"/>
                </a:lnTo>
                <a:lnTo>
                  <a:pt x="355618" y="94359"/>
                </a:lnTo>
                <a:lnTo>
                  <a:pt x="365182" y="94359"/>
                </a:lnTo>
                <a:lnTo>
                  <a:pt x="416972" y="0"/>
                </a:lnTo>
                <a:close/>
              </a:path>
              <a:path w="437514" h="109220">
                <a:moveTo>
                  <a:pt x="422563" y="47089"/>
                </a:moveTo>
                <a:lnTo>
                  <a:pt x="410057" y="47089"/>
                </a:lnTo>
                <a:lnTo>
                  <a:pt x="405055" y="49328"/>
                </a:lnTo>
                <a:lnTo>
                  <a:pt x="398287" y="58228"/>
                </a:lnTo>
                <a:lnTo>
                  <a:pt x="396521" y="63666"/>
                </a:lnTo>
                <a:lnTo>
                  <a:pt x="396559" y="78338"/>
                </a:lnTo>
                <a:lnTo>
                  <a:pt x="398581" y="84304"/>
                </a:lnTo>
                <a:lnTo>
                  <a:pt x="406232" y="92342"/>
                </a:lnTo>
                <a:lnTo>
                  <a:pt x="410940" y="94359"/>
                </a:lnTo>
                <a:lnTo>
                  <a:pt x="422416" y="94359"/>
                </a:lnTo>
                <a:lnTo>
                  <a:pt x="427419" y="92315"/>
                </a:lnTo>
                <a:lnTo>
                  <a:pt x="432734" y="86863"/>
                </a:lnTo>
                <a:lnTo>
                  <a:pt x="414030" y="86863"/>
                </a:lnTo>
                <a:lnTo>
                  <a:pt x="411676" y="85667"/>
                </a:lnTo>
                <a:lnTo>
                  <a:pt x="409763" y="83275"/>
                </a:lnTo>
                <a:lnTo>
                  <a:pt x="407703" y="80883"/>
                </a:lnTo>
                <a:lnTo>
                  <a:pt x="406820" y="76864"/>
                </a:lnTo>
                <a:lnTo>
                  <a:pt x="406911" y="64473"/>
                </a:lnTo>
                <a:lnTo>
                  <a:pt x="407703" y="60565"/>
                </a:lnTo>
                <a:lnTo>
                  <a:pt x="411528" y="55781"/>
                </a:lnTo>
                <a:lnTo>
                  <a:pt x="413883" y="54599"/>
                </a:lnTo>
                <a:lnTo>
                  <a:pt x="432952" y="54599"/>
                </a:lnTo>
                <a:lnTo>
                  <a:pt x="431391" y="53041"/>
                </a:lnTo>
                <a:lnTo>
                  <a:pt x="427566" y="49078"/>
                </a:lnTo>
                <a:lnTo>
                  <a:pt x="422563" y="47089"/>
                </a:lnTo>
                <a:close/>
              </a:path>
              <a:path w="437514" h="109220">
                <a:moveTo>
                  <a:pt x="432952" y="54599"/>
                </a:moveTo>
                <a:lnTo>
                  <a:pt x="419768" y="54599"/>
                </a:lnTo>
                <a:lnTo>
                  <a:pt x="422281" y="55781"/>
                </a:lnTo>
                <a:lnTo>
                  <a:pt x="426095" y="60426"/>
                </a:lnTo>
                <a:lnTo>
                  <a:pt x="427125" y="64473"/>
                </a:lnTo>
                <a:lnTo>
                  <a:pt x="427049" y="76864"/>
                </a:lnTo>
                <a:lnTo>
                  <a:pt x="426095" y="80883"/>
                </a:lnTo>
                <a:lnTo>
                  <a:pt x="422269" y="85667"/>
                </a:lnTo>
                <a:lnTo>
                  <a:pt x="419768" y="86863"/>
                </a:lnTo>
                <a:lnTo>
                  <a:pt x="432734" y="86863"/>
                </a:lnTo>
                <a:lnTo>
                  <a:pt x="435364" y="84165"/>
                </a:lnTo>
                <a:lnTo>
                  <a:pt x="437277" y="78338"/>
                </a:lnTo>
                <a:lnTo>
                  <a:pt x="437277" y="62901"/>
                </a:lnTo>
                <a:lnTo>
                  <a:pt x="435364" y="57005"/>
                </a:lnTo>
                <a:lnTo>
                  <a:pt x="432952" y="54599"/>
                </a:lnTo>
                <a:close/>
              </a:path>
              <a:path w="437514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37080" y="11139"/>
                </a:lnTo>
                <a:lnTo>
                  <a:pt x="335314" y="16563"/>
                </a:lnTo>
                <a:lnTo>
                  <a:pt x="335349" y="31235"/>
                </a:lnTo>
                <a:lnTo>
                  <a:pt x="337227" y="37215"/>
                </a:lnTo>
                <a:lnTo>
                  <a:pt x="344878" y="45253"/>
                </a:lnTo>
                <a:lnTo>
                  <a:pt x="349586" y="47256"/>
                </a:lnTo>
                <a:lnTo>
                  <a:pt x="361062" y="47256"/>
                </a:lnTo>
                <a:lnTo>
                  <a:pt x="365917" y="45225"/>
                </a:lnTo>
                <a:lnTo>
                  <a:pt x="371246" y="39760"/>
                </a:lnTo>
                <a:lnTo>
                  <a:pt x="352676" y="39760"/>
                </a:lnTo>
                <a:lnTo>
                  <a:pt x="350321" y="38592"/>
                </a:lnTo>
                <a:lnTo>
                  <a:pt x="346496" y="33919"/>
                </a:lnTo>
                <a:lnTo>
                  <a:pt x="345613" y="29872"/>
                </a:lnTo>
                <a:lnTo>
                  <a:pt x="345689" y="17439"/>
                </a:lnTo>
                <a:lnTo>
                  <a:pt x="346496" y="13462"/>
                </a:lnTo>
                <a:lnTo>
                  <a:pt x="350321" y="8691"/>
                </a:lnTo>
                <a:lnTo>
                  <a:pt x="352676" y="7495"/>
                </a:lnTo>
                <a:lnTo>
                  <a:pt x="371494" y="7495"/>
                </a:lnTo>
                <a:lnTo>
                  <a:pt x="366065" y="2002"/>
                </a:lnTo>
                <a:lnTo>
                  <a:pt x="361209" y="0"/>
                </a:lnTo>
                <a:close/>
              </a:path>
              <a:path w="437514" h="109220">
                <a:moveTo>
                  <a:pt x="371494" y="7495"/>
                </a:moveTo>
                <a:lnTo>
                  <a:pt x="358414" y="7495"/>
                </a:lnTo>
                <a:lnTo>
                  <a:pt x="360768" y="8664"/>
                </a:lnTo>
                <a:lnTo>
                  <a:pt x="362942" y="11139"/>
                </a:lnTo>
                <a:lnTo>
                  <a:pt x="364740" y="13336"/>
                </a:lnTo>
                <a:lnTo>
                  <a:pt x="365770" y="17439"/>
                </a:lnTo>
                <a:lnTo>
                  <a:pt x="365680" y="29872"/>
                </a:lnTo>
                <a:lnTo>
                  <a:pt x="364740" y="33780"/>
                </a:lnTo>
                <a:lnTo>
                  <a:pt x="360915" y="38564"/>
                </a:lnTo>
                <a:lnTo>
                  <a:pt x="358561" y="39760"/>
                </a:lnTo>
                <a:lnTo>
                  <a:pt x="371246" y="39760"/>
                </a:lnTo>
                <a:lnTo>
                  <a:pt x="373863" y="37076"/>
                </a:lnTo>
                <a:lnTo>
                  <a:pt x="375922" y="31235"/>
                </a:lnTo>
                <a:lnTo>
                  <a:pt x="375922" y="15909"/>
                </a:lnTo>
                <a:lnTo>
                  <a:pt x="374010" y="10040"/>
                </a:lnTo>
                <a:lnTo>
                  <a:pt x="371494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95051" y="6128454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5" h="109220">
                <a:moveTo>
                  <a:pt x="34870" y="21013"/>
                </a:moveTo>
                <a:lnTo>
                  <a:pt x="23246" y="21013"/>
                </a:lnTo>
                <a:lnTo>
                  <a:pt x="23246" y="91105"/>
                </a:lnTo>
                <a:lnTo>
                  <a:pt x="34870" y="91105"/>
                </a:lnTo>
                <a:lnTo>
                  <a:pt x="34870" y="21013"/>
                </a:lnTo>
                <a:close/>
              </a:path>
              <a:path w="437515" h="109220">
                <a:moveTo>
                  <a:pt x="34870" y="1140"/>
                </a:moveTo>
                <a:lnTo>
                  <a:pt x="27366" y="1140"/>
                </a:lnTo>
                <a:lnTo>
                  <a:pt x="25306" y="5048"/>
                </a:lnTo>
                <a:lnTo>
                  <a:pt x="21922" y="9039"/>
                </a:lnTo>
                <a:lnTo>
                  <a:pt x="17067" y="13114"/>
                </a:lnTo>
                <a:lnTo>
                  <a:pt x="12064" y="17189"/>
                </a:lnTo>
                <a:lnTo>
                  <a:pt x="6473" y="20693"/>
                </a:lnTo>
                <a:lnTo>
                  <a:pt x="0" y="23628"/>
                </a:lnTo>
                <a:lnTo>
                  <a:pt x="0" y="34225"/>
                </a:lnTo>
                <a:lnTo>
                  <a:pt x="23246" y="21013"/>
                </a:lnTo>
                <a:lnTo>
                  <a:pt x="34870" y="21013"/>
                </a:lnTo>
                <a:lnTo>
                  <a:pt x="34870" y="1140"/>
                </a:lnTo>
                <a:close/>
              </a:path>
              <a:path w="437515" h="109220">
                <a:moveTo>
                  <a:pt x="104169" y="1140"/>
                </a:moveTo>
                <a:lnTo>
                  <a:pt x="92251" y="1140"/>
                </a:lnTo>
                <a:lnTo>
                  <a:pt x="86513" y="2878"/>
                </a:lnTo>
                <a:lnTo>
                  <a:pt x="68490" y="39340"/>
                </a:lnTo>
                <a:lnTo>
                  <a:pt x="68269" y="46936"/>
                </a:lnTo>
                <a:lnTo>
                  <a:pt x="68848" y="58680"/>
                </a:lnTo>
                <a:lnTo>
                  <a:pt x="90044" y="92565"/>
                </a:lnTo>
                <a:lnTo>
                  <a:pt x="106229" y="92565"/>
                </a:lnTo>
                <a:lnTo>
                  <a:pt x="111967" y="90799"/>
                </a:lnTo>
                <a:lnTo>
                  <a:pt x="121089" y="83734"/>
                </a:lnTo>
                <a:lnTo>
                  <a:pt x="121184" y="83595"/>
                </a:lnTo>
                <a:lnTo>
                  <a:pt x="93870" y="83595"/>
                </a:lnTo>
                <a:lnTo>
                  <a:pt x="89456" y="81161"/>
                </a:lnTo>
                <a:lnTo>
                  <a:pt x="80187" y="46936"/>
                </a:lnTo>
                <a:lnTo>
                  <a:pt x="80571" y="36727"/>
                </a:lnTo>
                <a:lnTo>
                  <a:pt x="93723" y="10263"/>
                </a:lnTo>
                <a:lnTo>
                  <a:pt x="120611" y="10263"/>
                </a:lnTo>
                <a:lnTo>
                  <a:pt x="119618" y="8817"/>
                </a:lnTo>
                <a:lnTo>
                  <a:pt x="116381" y="6021"/>
                </a:lnTo>
                <a:lnTo>
                  <a:pt x="108730" y="2113"/>
                </a:lnTo>
                <a:lnTo>
                  <a:pt x="104169" y="1140"/>
                </a:lnTo>
                <a:close/>
              </a:path>
              <a:path w="437515" h="109220">
                <a:moveTo>
                  <a:pt x="120611" y="10263"/>
                </a:moveTo>
                <a:lnTo>
                  <a:pt x="104463" y="10263"/>
                </a:lnTo>
                <a:lnTo>
                  <a:pt x="109025" y="12683"/>
                </a:lnTo>
                <a:lnTo>
                  <a:pt x="112703" y="17522"/>
                </a:lnTo>
                <a:lnTo>
                  <a:pt x="115105" y="22075"/>
                </a:lnTo>
                <a:lnTo>
                  <a:pt x="116804" y="28495"/>
                </a:lnTo>
                <a:lnTo>
                  <a:pt x="117807" y="36727"/>
                </a:lnTo>
                <a:lnTo>
                  <a:pt x="118147" y="46936"/>
                </a:lnTo>
                <a:lnTo>
                  <a:pt x="117813" y="57016"/>
                </a:lnTo>
                <a:lnTo>
                  <a:pt x="104611" y="83595"/>
                </a:lnTo>
                <a:lnTo>
                  <a:pt x="121184" y="83595"/>
                </a:lnTo>
                <a:lnTo>
                  <a:pt x="130064" y="46936"/>
                </a:lnTo>
                <a:lnTo>
                  <a:pt x="130064" y="38021"/>
                </a:lnTo>
                <a:lnTo>
                  <a:pt x="129329" y="30957"/>
                </a:lnTo>
                <a:lnTo>
                  <a:pt x="128005" y="25741"/>
                </a:lnTo>
                <a:lnTo>
                  <a:pt x="126533" y="20526"/>
                </a:lnTo>
                <a:lnTo>
                  <a:pt x="124621" y="16104"/>
                </a:lnTo>
                <a:lnTo>
                  <a:pt x="120611" y="10263"/>
                </a:lnTo>
                <a:close/>
              </a:path>
              <a:path w="437515" h="109220">
                <a:moveTo>
                  <a:pt x="181414" y="1140"/>
                </a:moveTo>
                <a:lnTo>
                  <a:pt x="169496" y="1140"/>
                </a:lnTo>
                <a:lnTo>
                  <a:pt x="163758" y="2878"/>
                </a:lnTo>
                <a:lnTo>
                  <a:pt x="145734" y="39340"/>
                </a:lnTo>
                <a:lnTo>
                  <a:pt x="145513" y="46936"/>
                </a:lnTo>
                <a:lnTo>
                  <a:pt x="146093" y="58680"/>
                </a:lnTo>
                <a:lnTo>
                  <a:pt x="167289" y="92565"/>
                </a:lnTo>
                <a:lnTo>
                  <a:pt x="183473" y="92565"/>
                </a:lnTo>
                <a:lnTo>
                  <a:pt x="189212" y="90799"/>
                </a:lnTo>
                <a:lnTo>
                  <a:pt x="198334" y="83734"/>
                </a:lnTo>
                <a:lnTo>
                  <a:pt x="198429" y="83595"/>
                </a:lnTo>
                <a:lnTo>
                  <a:pt x="171114" y="83595"/>
                </a:lnTo>
                <a:lnTo>
                  <a:pt x="166700" y="81161"/>
                </a:lnTo>
                <a:lnTo>
                  <a:pt x="157431" y="46936"/>
                </a:lnTo>
                <a:lnTo>
                  <a:pt x="157815" y="36727"/>
                </a:lnTo>
                <a:lnTo>
                  <a:pt x="170967" y="10263"/>
                </a:lnTo>
                <a:lnTo>
                  <a:pt x="197855" y="10263"/>
                </a:lnTo>
                <a:lnTo>
                  <a:pt x="196862" y="8817"/>
                </a:lnTo>
                <a:lnTo>
                  <a:pt x="193626" y="6021"/>
                </a:lnTo>
                <a:lnTo>
                  <a:pt x="185975" y="2113"/>
                </a:lnTo>
                <a:lnTo>
                  <a:pt x="181414" y="1140"/>
                </a:lnTo>
                <a:close/>
              </a:path>
              <a:path w="437515" h="109220">
                <a:moveTo>
                  <a:pt x="197855" y="10263"/>
                </a:moveTo>
                <a:lnTo>
                  <a:pt x="181708" y="10263"/>
                </a:lnTo>
                <a:lnTo>
                  <a:pt x="186269" y="12683"/>
                </a:lnTo>
                <a:lnTo>
                  <a:pt x="189947" y="17522"/>
                </a:lnTo>
                <a:lnTo>
                  <a:pt x="192350" y="22075"/>
                </a:lnTo>
                <a:lnTo>
                  <a:pt x="194049" y="28495"/>
                </a:lnTo>
                <a:lnTo>
                  <a:pt x="195051" y="36727"/>
                </a:lnTo>
                <a:lnTo>
                  <a:pt x="195391" y="46936"/>
                </a:lnTo>
                <a:lnTo>
                  <a:pt x="195058" y="57016"/>
                </a:lnTo>
                <a:lnTo>
                  <a:pt x="181855" y="83595"/>
                </a:lnTo>
                <a:lnTo>
                  <a:pt x="198429" y="83595"/>
                </a:lnTo>
                <a:lnTo>
                  <a:pt x="207309" y="46936"/>
                </a:lnTo>
                <a:lnTo>
                  <a:pt x="207309" y="38021"/>
                </a:lnTo>
                <a:lnTo>
                  <a:pt x="206573" y="30957"/>
                </a:lnTo>
                <a:lnTo>
                  <a:pt x="205249" y="25741"/>
                </a:lnTo>
                <a:lnTo>
                  <a:pt x="203778" y="20526"/>
                </a:lnTo>
                <a:lnTo>
                  <a:pt x="201865" y="16104"/>
                </a:lnTo>
                <a:lnTo>
                  <a:pt x="197855" y="10263"/>
                </a:lnTo>
                <a:close/>
              </a:path>
              <a:path w="437515" h="109220">
                <a:moveTo>
                  <a:pt x="242326" y="78547"/>
                </a:moveTo>
                <a:lnTo>
                  <a:pt x="228937" y="78547"/>
                </a:lnTo>
                <a:lnTo>
                  <a:pt x="228937" y="91105"/>
                </a:lnTo>
                <a:lnTo>
                  <a:pt x="235705" y="91105"/>
                </a:lnTo>
                <a:lnTo>
                  <a:pt x="235558" y="94790"/>
                </a:lnTo>
                <a:lnTo>
                  <a:pt x="234823" y="97641"/>
                </a:lnTo>
                <a:lnTo>
                  <a:pt x="232469" y="101660"/>
                </a:lnTo>
                <a:lnTo>
                  <a:pt x="230703" y="103162"/>
                </a:lnTo>
                <a:lnTo>
                  <a:pt x="228349" y="104136"/>
                </a:lnTo>
                <a:lnTo>
                  <a:pt x="231586" y="108864"/>
                </a:lnTo>
                <a:lnTo>
                  <a:pt x="235264" y="107334"/>
                </a:lnTo>
                <a:lnTo>
                  <a:pt x="237912" y="105137"/>
                </a:lnTo>
                <a:lnTo>
                  <a:pt x="241444" y="99379"/>
                </a:lnTo>
                <a:lnTo>
                  <a:pt x="242326" y="95666"/>
                </a:lnTo>
                <a:lnTo>
                  <a:pt x="242326" y="78547"/>
                </a:lnTo>
                <a:close/>
              </a:path>
              <a:path w="437515" h="109220">
                <a:moveTo>
                  <a:pt x="291763" y="1140"/>
                </a:moveTo>
                <a:lnTo>
                  <a:pt x="279845" y="1140"/>
                </a:lnTo>
                <a:lnTo>
                  <a:pt x="274107" y="2878"/>
                </a:lnTo>
                <a:lnTo>
                  <a:pt x="256083" y="39340"/>
                </a:lnTo>
                <a:lnTo>
                  <a:pt x="255863" y="46936"/>
                </a:lnTo>
                <a:lnTo>
                  <a:pt x="256442" y="58680"/>
                </a:lnTo>
                <a:lnTo>
                  <a:pt x="277638" y="92565"/>
                </a:lnTo>
                <a:lnTo>
                  <a:pt x="293823" y="92565"/>
                </a:lnTo>
                <a:lnTo>
                  <a:pt x="299561" y="90799"/>
                </a:lnTo>
                <a:lnTo>
                  <a:pt x="308683" y="83734"/>
                </a:lnTo>
                <a:lnTo>
                  <a:pt x="308778" y="83595"/>
                </a:lnTo>
                <a:lnTo>
                  <a:pt x="281464" y="83595"/>
                </a:lnTo>
                <a:lnTo>
                  <a:pt x="277050" y="81161"/>
                </a:lnTo>
                <a:lnTo>
                  <a:pt x="267780" y="46936"/>
                </a:lnTo>
                <a:lnTo>
                  <a:pt x="268164" y="36727"/>
                </a:lnTo>
                <a:lnTo>
                  <a:pt x="281316" y="10263"/>
                </a:lnTo>
                <a:lnTo>
                  <a:pt x="308205" y="10263"/>
                </a:lnTo>
                <a:lnTo>
                  <a:pt x="307212" y="8817"/>
                </a:lnTo>
                <a:lnTo>
                  <a:pt x="303975" y="6021"/>
                </a:lnTo>
                <a:lnTo>
                  <a:pt x="296324" y="2113"/>
                </a:lnTo>
                <a:lnTo>
                  <a:pt x="291763" y="1140"/>
                </a:lnTo>
                <a:close/>
              </a:path>
              <a:path w="437515" h="109220">
                <a:moveTo>
                  <a:pt x="308205" y="10263"/>
                </a:moveTo>
                <a:lnTo>
                  <a:pt x="292057" y="10263"/>
                </a:lnTo>
                <a:lnTo>
                  <a:pt x="296618" y="12683"/>
                </a:lnTo>
                <a:lnTo>
                  <a:pt x="300296" y="17522"/>
                </a:lnTo>
                <a:lnTo>
                  <a:pt x="302699" y="22075"/>
                </a:lnTo>
                <a:lnTo>
                  <a:pt x="304398" y="28495"/>
                </a:lnTo>
                <a:lnTo>
                  <a:pt x="305400" y="36727"/>
                </a:lnTo>
                <a:lnTo>
                  <a:pt x="305740" y="46936"/>
                </a:lnTo>
                <a:lnTo>
                  <a:pt x="305407" y="57016"/>
                </a:lnTo>
                <a:lnTo>
                  <a:pt x="292204" y="83595"/>
                </a:lnTo>
                <a:lnTo>
                  <a:pt x="308778" y="83595"/>
                </a:lnTo>
                <a:lnTo>
                  <a:pt x="317658" y="46936"/>
                </a:lnTo>
                <a:lnTo>
                  <a:pt x="317658" y="38021"/>
                </a:lnTo>
                <a:lnTo>
                  <a:pt x="316922" y="30957"/>
                </a:lnTo>
                <a:lnTo>
                  <a:pt x="315598" y="25741"/>
                </a:lnTo>
                <a:lnTo>
                  <a:pt x="314127" y="20526"/>
                </a:lnTo>
                <a:lnTo>
                  <a:pt x="312214" y="16104"/>
                </a:lnTo>
                <a:lnTo>
                  <a:pt x="308205" y="10263"/>
                </a:lnTo>
                <a:close/>
              </a:path>
              <a:path w="437515" h="109220">
                <a:moveTo>
                  <a:pt x="416972" y="0"/>
                </a:moveTo>
                <a:lnTo>
                  <a:pt x="407409" y="0"/>
                </a:lnTo>
                <a:lnTo>
                  <a:pt x="355618" y="94359"/>
                </a:lnTo>
                <a:lnTo>
                  <a:pt x="365182" y="94359"/>
                </a:lnTo>
                <a:lnTo>
                  <a:pt x="416972" y="0"/>
                </a:lnTo>
                <a:close/>
              </a:path>
              <a:path w="437515" h="109220">
                <a:moveTo>
                  <a:pt x="422563" y="47089"/>
                </a:moveTo>
                <a:lnTo>
                  <a:pt x="410057" y="47089"/>
                </a:lnTo>
                <a:lnTo>
                  <a:pt x="405055" y="49328"/>
                </a:lnTo>
                <a:lnTo>
                  <a:pt x="398287" y="58228"/>
                </a:lnTo>
                <a:lnTo>
                  <a:pt x="396521" y="63666"/>
                </a:lnTo>
                <a:lnTo>
                  <a:pt x="396559" y="78338"/>
                </a:lnTo>
                <a:lnTo>
                  <a:pt x="398581" y="84304"/>
                </a:lnTo>
                <a:lnTo>
                  <a:pt x="406232" y="92342"/>
                </a:lnTo>
                <a:lnTo>
                  <a:pt x="410940" y="94359"/>
                </a:lnTo>
                <a:lnTo>
                  <a:pt x="422416" y="94359"/>
                </a:lnTo>
                <a:lnTo>
                  <a:pt x="427419" y="92315"/>
                </a:lnTo>
                <a:lnTo>
                  <a:pt x="432734" y="86863"/>
                </a:lnTo>
                <a:lnTo>
                  <a:pt x="414030" y="86863"/>
                </a:lnTo>
                <a:lnTo>
                  <a:pt x="411676" y="85667"/>
                </a:lnTo>
                <a:lnTo>
                  <a:pt x="409763" y="83275"/>
                </a:lnTo>
                <a:lnTo>
                  <a:pt x="407703" y="80883"/>
                </a:lnTo>
                <a:lnTo>
                  <a:pt x="406820" y="76864"/>
                </a:lnTo>
                <a:lnTo>
                  <a:pt x="406911" y="64473"/>
                </a:lnTo>
                <a:lnTo>
                  <a:pt x="407703" y="60565"/>
                </a:lnTo>
                <a:lnTo>
                  <a:pt x="411528" y="55781"/>
                </a:lnTo>
                <a:lnTo>
                  <a:pt x="413883" y="54599"/>
                </a:lnTo>
                <a:lnTo>
                  <a:pt x="432952" y="54599"/>
                </a:lnTo>
                <a:lnTo>
                  <a:pt x="431391" y="53041"/>
                </a:lnTo>
                <a:lnTo>
                  <a:pt x="427566" y="49078"/>
                </a:lnTo>
                <a:lnTo>
                  <a:pt x="422563" y="47089"/>
                </a:lnTo>
                <a:close/>
              </a:path>
              <a:path w="437515" h="109220">
                <a:moveTo>
                  <a:pt x="432952" y="54599"/>
                </a:moveTo>
                <a:lnTo>
                  <a:pt x="419768" y="54599"/>
                </a:lnTo>
                <a:lnTo>
                  <a:pt x="422269" y="55753"/>
                </a:lnTo>
                <a:lnTo>
                  <a:pt x="426095" y="60426"/>
                </a:lnTo>
                <a:lnTo>
                  <a:pt x="427125" y="64473"/>
                </a:lnTo>
                <a:lnTo>
                  <a:pt x="427049" y="76864"/>
                </a:lnTo>
                <a:lnTo>
                  <a:pt x="426095" y="80883"/>
                </a:lnTo>
                <a:lnTo>
                  <a:pt x="422269" y="85667"/>
                </a:lnTo>
                <a:lnTo>
                  <a:pt x="419768" y="86863"/>
                </a:lnTo>
                <a:lnTo>
                  <a:pt x="432734" y="86863"/>
                </a:lnTo>
                <a:lnTo>
                  <a:pt x="435364" y="84165"/>
                </a:lnTo>
                <a:lnTo>
                  <a:pt x="437277" y="78338"/>
                </a:lnTo>
                <a:lnTo>
                  <a:pt x="437277" y="62901"/>
                </a:lnTo>
                <a:lnTo>
                  <a:pt x="435364" y="57005"/>
                </a:lnTo>
                <a:lnTo>
                  <a:pt x="432952" y="54599"/>
                </a:lnTo>
                <a:close/>
              </a:path>
              <a:path w="437515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37080" y="11125"/>
                </a:lnTo>
                <a:lnTo>
                  <a:pt x="335314" y="16563"/>
                </a:lnTo>
                <a:lnTo>
                  <a:pt x="335349" y="31235"/>
                </a:lnTo>
                <a:lnTo>
                  <a:pt x="337227" y="37215"/>
                </a:lnTo>
                <a:lnTo>
                  <a:pt x="344878" y="45253"/>
                </a:lnTo>
                <a:lnTo>
                  <a:pt x="349586" y="47256"/>
                </a:lnTo>
                <a:lnTo>
                  <a:pt x="361062" y="47256"/>
                </a:lnTo>
                <a:lnTo>
                  <a:pt x="365917" y="45225"/>
                </a:lnTo>
                <a:lnTo>
                  <a:pt x="371246" y="39760"/>
                </a:lnTo>
                <a:lnTo>
                  <a:pt x="352676" y="39760"/>
                </a:lnTo>
                <a:lnTo>
                  <a:pt x="350321" y="38592"/>
                </a:lnTo>
                <a:lnTo>
                  <a:pt x="346496" y="33919"/>
                </a:lnTo>
                <a:lnTo>
                  <a:pt x="345613" y="29872"/>
                </a:lnTo>
                <a:lnTo>
                  <a:pt x="345689" y="17439"/>
                </a:lnTo>
                <a:lnTo>
                  <a:pt x="346496" y="13462"/>
                </a:lnTo>
                <a:lnTo>
                  <a:pt x="350321" y="8691"/>
                </a:lnTo>
                <a:lnTo>
                  <a:pt x="352676" y="7495"/>
                </a:lnTo>
                <a:lnTo>
                  <a:pt x="371494" y="7495"/>
                </a:lnTo>
                <a:lnTo>
                  <a:pt x="366065" y="2002"/>
                </a:lnTo>
                <a:lnTo>
                  <a:pt x="361209" y="0"/>
                </a:lnTo>
                <a:close/>
              </a:path>
              <a:path w="437515" h="109220">
                <a:moveTo>
                  <a:pt x="371494" y="7495"/>
                </a:moveTo>
                <a:lnTo>
                  <a:pt x="358414" y="7495"/>
                </a:lnTo>
                <a:lnTo>
                  <a:pt x="360768" y="8664"/>
                </a:lnTo>
                <a:lnTo>
                  <a:pt x="362930" y="11125"/>
                </a:lnTo>
                <a:lnTo>
                  <a:pt x="364740" y="13336"/>
                </a:lnTo>
                <a:lnTo>
                  <a:pt x="365770" y="17439"/>
                </a:lnTo>
                <a:lnTo>
                  <a:pt x="365680" y="29872"/>
                </a:lnTo>
                <a:lnTo>
                  <a:pt x="364740" y="33780"/>
                </a:lnTo>
                <a:lnTo>
                  <a:pt x="360915" y="38564"/>
                </a:lnTo>
                <a:lnTo>
                  <a:pt x="358561" y="39760"/>
                </a:lnTo>
                <a:lnTo>
                  <a:pt x="371246" y="39760"/>
                </a:lnTo>
                <a:lnTo>
                  <a:pt x="373863" y="37076"/>
                </a:lnTo>
                <a:lnTo>
                  <a:pt x="375922" y="31235"/>
                </a:lnTo>
                <a:lnTo>
                  <a:pt x="375922" y="15909"/>
                </a:lnTo>
                <a:lnTo>
                  <a:pt x="374010" y="10040"/>
                </a:lnTo>
                <a:lnTo>
                  <a:pt x="371494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23833" y="6128454"/>
            <a:ext cx="373380" cy="109220"/>
          </a:xfrm>
          <a:custGeom>
            <a:avLst/>
            <a:gdLst/>
            <a:ahLst/>
            <a:cxnLst/>
            <a:rect l="l" t="t" r="r" b="b"/>
            <a:pathLst>
              <a:path w="373379" h="109220">
                <a:moveTo>
                  <a:pt x="52820" y="69590"/>
                </a:moveTo>
                <a:lnTo>
                  <a:pt x="41049" y="69590"/>
                </a:lnTo>
                <a:lnTo>
                  <a:pt x="41049" y="91105"/>
                </a:lnTo>
                <a:lnTo>
                  <a:pt x="52820" y="91105"/>
                </a:lnTo>
                <a:lnTo>
                  <a:pt x="52820" y="69590"/>
                </a:lnTo>
                <a:close/>
              </a:path>
              <a:path w="373379" h="109220">
                <a:moveTo>
                  <a:pt x="52820" y="1460"/>
                </a:moveTo>
                <a:lnTo>
                  <a:pt x="43404" y="1460"/>
                </a:lnTo>
                <a:lnTo>
                  <a:pt x="0" y="59480"/>
                </a:lnTo>
                <a:lnTo>
                  <a:pt x="0" y="69590"/>
                </a:lnTo>
                <a:lnTo>
                  <a:pt x="65620" y="69590"/>
                </a:lnTo>
                <a:lnTo>
                  <a:pt x="65620" y="59480"/>
                </a:lnTo>
                <a:lnTo>
                  <a:pt x="11476" y="59480"/>
                </a:lnTo>
                <a:lnTo>
                  <a:pt x="41049" y="19233"/>
                </a:lnTo>
                <a:lnTo>
                  <a:pt x="52820" y="19233"/>
                </a:lnTo>
                <a:lnTo>
                  <a:pt x="52820" y="1460"/>
                </a:lnTo>
                <a:close/>
              </a:path>
              <a:path w="373379" h="109220">
                <a:moveTo>
                  <a:pt x="52820" y="19233"/>
                </a:moveTo>
                <a:lnTo>
                  <a:pt x="41049" y="19233"/>
                </a:lnTo>
                <a:lnTo>
                  <a:pt x="41049" y="59480"/>
                </a:lnTo>
                <a:lnTo>
                  <a:pt x="52820" y="59480"/>
                </a:lnTo>
                <a:lnTo>
                  <a:pt x="52820" y="19233"/>
                </a:lnTo>
                <a:close/>
              </a:path>
              <a:path w="373379" h="109220">
                <a:moveTo>
                  <a:pt x="124915" y="21013"/>
                </a:moveTo>
                <a:lnTo>
                  <a:pt x="113291" y="21013"/>
                </a:lnTo>
                <a:lnTo>
                  <a:pt x="113291" y="91105"/>
                </a:lnTo>
                <a:lnTo>
                  <a:pt x="124915" y="91105"/>
                </a:lnTo>
                <a:lnTo>
                  <a:pt x="124915" y="21013"/>
                </a:lnTo>
                <a:close/>
              </a:path>
              <a:path w="373379" h="109220">
                <a:moveTo>
                  <a:pt x="124915" y="1140"/>
                </a:moveTo>
                <a:lnTo>
                  <a:pt x="117411" y="1140"/>
                </a:lnTo>
                <a:lnTo>
                  <a:pt x="115351" y="5048"/>
                </a:lnTo>
                <a:lnTo>
                  <a:pt x="111967" y="9039"/>
                </a:lnTo>
                <a:lnTo>
                  <a:pt x="107112" y="13114"/>
                </a:lnTo>
                <a:lnTo>
                  <a:pt x="102109" y="17189"/>
                </a:lnTo>
                <a:lnTo>
                  <a:pt x="96518" y="20693"/>
                </a:lnTo>
                <a:lnTo>
                  <a:pt x="90044" y="23628"/>
                </a:lnTo>
                <a:lnTo>
                  <a:pt x="90044" y="34225"/>
                </a:lnTo>
                <a:lnTo>
                  <a:pt x="113291" y="21013"/>
                </a:lnTo>
                <a:lnTo>
                  <a:pt x="124915" y="21013"/>
                </a:lnTo>
                <a:lnTo>
                  <a:pt x="124915" y="1140"/>
                </a:lnTo>
                <a:close/>
              </a:path>
              <a:path w="373379" h="109220">
                <a:moveTo>
                  <a:pt x="177882" y="78547"/>
                </a:moveTo>
                <a:lnTo>
                  <a:pt x="164493" y="78547"/>
                </a:lnTo>
                <a:lnTo>
                  <a:pt x="164493" y="91105"/>
                </a:lnTo>
                <a:lnTo>
                  <a:pt x="171261" y="91105"/>
                </a:lnTo>
                <a:lnTo>
                  <a:pt x="171114" y="94790"/>
                </a:lnTo>
                <a:lnTo>
                  <a:pt x="170379" y="97641"/>
                </a:lnTo>
                <a:lnTo>
                  <a:pt x="168025" y="101660"/>
                </a:lnTo>
                <a:lnTo>
                  <a:pt x="166259" y="103162"/>
                </a:lnTo>
                <a:lnTo>
                  <a:pt x="163905" y="104136"/>
                </a:lnTo>
                <a:lnTo>
                  <a:pt x="167142" y="108864"/>
                </a:lnTo>
                <a:lnTo>
                  <a:pt x="170820" y="107334"/>
                </a:lnTo>
                <a:lnTo>
                  <a:pt x="173468" y="105137"/>
                </a:lnTo>
                <a:lnTo>
                  <a:pt x="177000" y="99379"/>
                </a:lnTo>
                <a:lnTo>
                  <a:pt x="177882" y="95666"/>
                </a:lnTo>
                <a:lnTo>
                  <a:pt x="177882" y="78547"/>
                </a:lnTo>
                <a:close/>
              </a:path>
              <a:path w="373379" h="109220">
                <a:moveTo>
                  <a:pt x="230556" y="1140"/>
                </a:moveTo>
                <a:lnTo>
                  <a:pt x="214077" y="1140"/>
                </a:lnTo>
                <a:lnTo>
                  <a:pt x="207603" y="3365"/>
                </a:lnTo>
                <a:lnTo>
                  <a:pt x="197598" y="12279"/>
                </a:lnTo>
                <a:lnTo>
                  <a:pt x="195097" y="17759"/>
                </a:lnTo>
                <a:lnTo>
                  <a:pt x="195164" y="28731"/>
                </a:lnTo>
                <a:lnTo>
                  <a:pt x="196274" y="32180"/>
                </a:lnTo>
                <a:lnTo>
                  <a:pt x="201003" y="38397"/>
                </a:lnTo>
                <a:lnTo>
                  <a:pt x="204513" y="40789"/>
                </a:lnTo>
                <a:lnTo>
                  <a:pt x="209369" y="42527"/>
                </a:lnTo>
                <a:lnTo>
                  <a:pt x="203631" y="43946"/>
                </a:lnTo>
                <a:lnTo>
                  <a:pt x="199217" y="46602"/>
                </a:lnTo>
                <a:lnTo>
                  <a:pt x="195980" y="50524"/>
                </a:lnTo>
                <a:lnTo>
                  <a:pt x="192890" y="54432"/>
                </a:lnTo>
                <a:lnTo>
                  <a:pt x="191271" y="59313"/>
                </a:lnTo>
                <a:lnTo>
                  <a:pt x="191322" y="73123"/>
                </a:lnTo>
                <a:lnTo>
                  <a:pt x="194214" y="79520"/>
                </a:lnTo>
                <a:lnTo>
                  <a:pt x="205690" y="89950"/>
                </a:lnTo>
                <a:lnTo>
                  <a:pt x="213194" y="92565"/>
                </a:lnTo>
                <a:lnTo>
                  <a:pt x="231880" y="92565"/>
                </a:lnTo>
                <a:lnTo>
                  <a:pt x="239531" y="89950"/>
                </a:lnTo>
                <a:lnTo>
                  <a:pt x="245122" y="84735"/>
                </a:lnTo>
                <a:lnTo>
                  <a:pt x="246377" y="83595"/>
                </a:lnTo>
                <a:lnTo>
                  <a:pt x="219079" y="83595"/>
                </a:lnTo>
                <a:lnTo>
                  <a:pt x="215695" y="82788"/>
                </a:lnTo>
                <a:lnTo>
                  <a:pt x="209516" y="79520"/>
                </a:lnTo>
                <a:lnTo>
                  <a:pt x="207162" y="77239"/>
                </a:lnTo>
                <a:lnTo>
                  <a:pt x="205690" y="74305"/>
                </a:lnTo>
                <a:lnTo>
                  <a:pt x="204072" y="71384"/>
                </a:lnTo>
                <a:lnTo>
                  <a:pt x="203336" y="68339"/>
                </a:lnTo>
                <a:lnTo>
                  <a:pt x="203382" y="59967"/>
                </a:lnTo>
                <a:lnTo>
                  <a:pt x="205102" y="55809"/>
                </a:lnTo>
                <a:lnTo>
                  <a:pt x="208633" y="52387"/>
                </a:lnTo>
                <a:lnTo>
                  <a:pt x="212311" y="48966"/>
                </a:lnTo>
                <a:lnTo>
                  <a:pt x="216725" y="47256"/>
                </a:lnTo>
                <a:lnTo>
                  <a:pt x="246237" y="47256"/>
                </a:lnTo>
                <a:lnTo>
                  <a:pt x="241738" y="44266"/>
                </a:lnTo>
                <a:lnTo>
                  <a:pt x="236000" y="42527"/>
                </a:lnTo>
                <a:lnTo>
                  <a:pt x="240708" y="40789"/>
                </a:lnTo>
                <a:lnTo>
                  <a:pt x="244092" y="38397"/>
                </a:lnTo>
                <a:lnTo>
                  <a:pt x="218050" y="38300"/>
                </a:lnTo>
                <a:lnTo>
                  <a:pt x="214224" y="36937"/>
                </a:lnTo>
                <a:lnTo>
                  <a:pt x="211429" y="34225"/>
                </a:lnTo>
                <a:lnTo>
                  <a:pt x="208486" y="31499"/>
                </a:lnTo>
                <a:lnTo>
                  <a:pt x="207015" y="28022"/>
                </a:lnTo>
                <a:lnTo>
                  <a:pt x="207015" y="20095"/>
                </a:lnTo>
                <a:lnTo>
                  <a:pt x="208486" y="16897"/>
                </a:lnTo>
                <a:lnTo>
                  <a:pt x="211429" y="14171"/>
                </a:lnTo>
                <a:lnTo>
                  <a:pt x="214224" y="11459"/>
                </a:lnTo>
                <a:lnTo>
                  <a:pt x="218050" y="10096"/>
                </a:lnTo>
                <a:lnTo>
                  <a:pt x="244645" y="10096"/>
                </a:lnTo>
                <a:lnTo>
                  <a:pt x="237324" y="3421"/>
                </a:lnTo>
                <a:lnTo>
                  <a:pt x="230556" y="1140"/>
                </a:lnTo>
                <a:close/>
              </a:path>
              <a:path w="373379" h="109220">
                <a:moveTo>
                  <a:pt x="246237" y="47256"/>
                </a:moveTo>
                <a:lnTo>
                  <a:pt x="227907" y="47256"/>
                </a:lnTo>
                <a:lnTo>
                  <a:pt x="232616" y="48994"/>
                </a:lnTo>
                <a:lnTo>
                  <a:pt x="239972" y="55948"/>
                </a:lnTo>
                <a:lnTo>
                  <a:pt x="241626" y="60078"/>
                </a:lnTo>
                <a:lnTo>
                  <a:pt x="241738" y="70884"/>
                </a:lnTo>
                <a:lnTo>
                  <a:pt x="239972" y="75181"/>
                </a:lnTo>
                <a:lnTo>
                  <a:pt x="236294" y="78547"/>
                </a:lnTo>
                <a:lnTo>
                  <a:pt x="232763" y="81912"/>
                </a:lnTo>
                <a:lnTo>
                  <a:pt x="228202" y="83595"/>
                </a:lnTo>
                <a:lnTo>
                  <a:pt x="246377" y="83595"/>
                </a:lnTo>
                <a:lnTo>
                  <a:pt x="250860" y="79520"/>
                </a:lnTo>
                <a:lnTo>
                  <a:pt x="253656" y="73123"/>
                </a:lnTo>
                <a:lnTo>
                  <a:pt x="253656" y="59967"/>
                </a:lnTo>
                <a:lnTo>
                  <a:pt x="252184" y="55183"/>
                </a:lnTo>
                <a:lnTo>
                  <a:pt x="249242" y="51164"/>
                </a:lnTo>
                <a:lnTo>
                  <a:pt x="246237" y="47256"/>
                </a:lnTo>
                <a:close/>
              </a:path>
              <a:path w="373379" h="109220">
                <a:moveTo>
                  <a:pt x="244645" y="10096"/>
                </a:moveTo>
                <a:lnTo>
                  <a:pt x="226877" y="10096"/>
                </a:lnTo>
                <a:lnTo>
                  <a:pt x="230556" y="11487"/>
                </a:lnTo>
                <a:lnTo>
                  <a:pt x="236441" y="17022"/>
                </a:lnTo>
                <a:lnTo>
                  <a:pt x="237907" y="20095"/>
                </a:lnTo>
                <a:lnTo>
                  <a:pt x="237985" y="28523"/>
                </a:lnTo>
                <a:lnTo>
                  <a:pt x="236588" y="31638"/>
                </a:lnTo>
                <a:lnTo>
                  <a:pt x="233646" y="34308"/>
                </a:lnTo>
                <a:lnTo>
                  <a:pt x="230850" y="36964"/>
                </a:lnTo>
                <a:lnTo>
                  <a:pt x="227172" y="38300"/>
                </a:lnTo>
                <a:lnTo>
                  <a:pt x="244167" y="38300"/>
                </a:lnTo>
                <a:lnTo>
                  <a:pt x="248800" y="32319"/>
                </a:lnTo>
                <a:lnTo>
                  <a:pt x="249830" y="28731"/>
                </a:lnTo>
                <a:lnTo>
                  <a:pt x="249830" y="18093"/>
                </a:lnTo>
                <a:lnTo>
                  <a:pt x="247329" y="12544"/>
                </a:lnTo>
                <a:lnTo>
                  <a:pt x="244645" y="10096"/>
                </a:lnTo>
                <a:close/>
              </a:path>
              <a:path w="373379" h="109220">
                <a:moveTo>
                  <a:pt x="352528" y="0"/>
                </a:moveTo>
                <a:lnTo>
                  <a:pt x="342965" y="0"/>
                </a:lnTo>
                <a:lnTo>
                  <a:pt x="291174" y="94359"/>
                </a:lnTo>
                <a:lnTo>
                  <a:pt x="300738" y="94359"/>
                </a:lnTo>
                <a:lnTo>
                  <a:pt x="352528" y="0"/>
                </a:lnTo>
                <a:close/>
              </a:path>
              <a:path w="373379" h="109220">
                <a:moveTo>
                  <a:pt x="358119" y="47089"/>
                </a:moveTo>
                <a:lnTo>
                  <a:pt x="345613" y="47089"/>
                </a:lnTo>
                <a:lnTo>
                  <a:pt x="340611" y="49328"/>
                </a:lnTo>
                <a:lnTo>
                  <a:pt x="333843" y="58228"/>
                </a:lnTo>
                <a:lnTo>
                  <a:pt x="332077" y="63666"/>
                </a:lnTo>
                <a:lnTo>
                  <a:pt x="332115" y="78338"/>
                </a:lnTo>
                <a:lnTo>
                  <a:pt x="334137" y="84304"/>
                </a:lnTo>
                <a:lnTo>
                  <a:pt x="341788" y="92342"/>
                </a:lnTo>
                <a:lnTo>
                  <a:pt x="346496" y="94359"/>
                </a:lnTo>
                <a:lnTo>
                  <a:pt x="357972" y="94359"/>
                </a:lnTo>
                <a:lnTo>
                  <a:pt x="362975" y="92315"/>
                </a:lnTo>
                <a:lnTo>
                  <a:pt x="368290" y="86863"/>
                </a:lnTo>
                <a:lnTo>
                  <a:pt x="349586" y="86863"/>
                </a:lnTo>
                <a:lnTo>
                  <a:pt x="347232" y="85667"/>
                </a:lnTo>
                <a:lnTo>
                  <a:pt x="345319" y="83275"/>
                </a:lnTo>
                <a:lnTo>
                  <a:pt x="343259" y="80883"/>
                </a:lnTo>
                <a:lnTo>
                  <a:pt x="342376" y="76864"/>
                </a:lnTo>
                <a:lnTo>
                  <a:pt x="342467" y="64473"/>
                </a:lnTo>
                <a:lnTo>
                  <a:pt x="343259" y="60565"/>
                </a:lnTo>
                <a:lnTo>
                  <a:pt x="347085" y="55781"/>
                </a:lnTo>
                <a:lnTo>
                  <a:pt x="349439" y="54599"/>
                </a:lnTo>
                <a:lnTo>
                  <a:pt x="368509" y="54599"/>
                </a:lnTo>
                <a:lnTo>
                  <a:pt x="366947" y="53041"/>
                </a:lnTo>
                <a:lnTo>
                  <a:pt x="363122" y="49078"/>
                </a:lnTo>
                <a:lnTo>
                  <a:pt x="358119" y="47089"/>
                </a:lnTo>
                <a:close/>
              </a:path>
              <a:path w="373379" h="109220">
                <a:moveTo>
                  <a:pt x="368509" y="54599"/>
                </a:moveTo>
                <a:lnTo>
                  <a:pt x="355324" y="54599"/>
                </a:lnTo>
                <a:lnTo>
                  <a:pt x="357825" y="55753"/>
                </a:lnTo>
                <a:lnTo>
                  <a:pt x="361651" y="60426"/>
                </a:lnTo>
                <a:lnTo>
                  <a:pt x="362681" y="64473"/>
                </a:lnTo>
                <a:lnTo>
                  <a:pt x="362605" y="76864"/>
                </a:lnTo>
                <a:lnTo>
                  <a:pt x="361651" y="80883"/>
                </a:lnTo>
                <a:lnTo>
                  <a:pt x="357825" y="85667"/>
                </a:lnTo>
                <a:lnTo>
                  <a:pt x="355324" y="86863"/>
                </a:lnTo>
                <a:lnTo>
                  <a:pt x="368290" y="86863"/>
                </a:lnTo>
                <a:lnTo>
                  <a:pt x="370920" y="84165"/>
                </a:lnTo>
                <a:lnTo>
                  <a:pt x="372833" y="78338"/>
                </a:lnTo>
                <a:lnTo>
                  <a:pt x="372833" y="62901"/>
                </a:lnTo>
                <a:lnTo>
                  <a:pt x="370920" y="57005"/>
                </a:lnTo>
                <a:lnTo>
                  <a:pt x="368509" y="54599"/>
                </a:lnTo>
                <a:close/>
              </a:path>
              <a:path w="373379" h="109220">
                <a:moveTo>
                  <a:pt x="296765" y="0"/>
                </a:moveTo>
                <a:lnTo>
                  <a:pt x="284259" y="0"/>
                </a:lnTo>
                <a:lnTo>
                  <a:pt x="279404" y="2225"/>
                </a:lnTo>
                <a:lnTo>
                  <a:pt x="272636" y="11125"/>
                </a:lnTo>
                <a:lnTo>
                  <a:pt x="270870" y="16563"/>
                </a:lnTo>
                <a:lnTo>
                  <a:pt x="270905" y="31235"/>
                </a:lnTo>
                <a:lnTo>
                  <a:pt x="272783" y="37215"/>
                </a:lnTo>
                <a:lnTo>
                  <a:pt x="280434" y="45253"/>
                </a:lnTo>
                <a:lnTo>
                  <a:pt x="285142" y="47256"/>
                </a:lnTo>
                <a:lnTo>
                  <a:pt x="296618" y="47256"/>
                </a:lnTo>
                <a:lnTo>
                  <a:pt x="301474" y="45225"/>
                </a:lnTo>
                <a:lnTo>
                  <a:pt x="306802" y="39760"/>
                </a:lnTo>
                <a:lnTo>
                  <a:pt x="288232" y="39760"/>
                </a:lnTo>
                <a:lnTo>
                  <a:pt x="285878" y="38592"/>
                </a:lnTo>
                <a:lnTo>
                  <a:pt x="282052" y="33919"/>
                </a:lnTo>
                <a:lnTo>
                  <a:pt x="281169" y="29872"/>
                </a:lnTo>
                <a:lnTo>
                  <a:pt x="281245" y="17439"/>
                </a:lnTo>
                <a:lnTo>
                  <a:pt x="282052" y="13462"/>
                </a:lnTo>
                <a:lnTo>
                  <a:pt x="285878" y="8691"/>
                </a:lnTo>
                <a:lnTo>
                  <a:pt x="288232" y="7495"/>
                </a:lnTo>
                <a:lnTo>
                  <a:pt x="307050" y="7495"/>
                </a:lnTo>
                <a:lnTo>
                  <a:pt x="301621" y="2002"/>
                </a:lnTo>
                <a:lnTo>
                  <a:pt x="296765" y="0"/>
                </a:lnTo>
                <a:close/>
              </a:path>
              <a:path w="373379" h="109220">
                <a:moveTo>
                  <a:pt x="307050" y="7495"/>
                </a:moveTo>
                <a:lnTo>
                  <a:pt x="293970" y="7495"/>
                </a:lnTo>
                <a:lnTo>
                  <a:pt x="296324" y="8664"/>
                </a:lnTo>
                <a:lnTo>
                  <a:pt x="298486" y="11125"/>
                </a:lnTo>
                <a:lnTo>
                  <a:pt x="300296" y="13336"/>
                </a:lnTo>
                <a:lnTo>
                  <a:pt x="301326" y="17439"/>
                </a:lnTo>
                <a:lnTo>
                  <a:pt x="301236" y="29872"/>
                </a:lnTo>
                <a:lnTo>
                  <a:pt x="300296" y="33780"/>
                </a:lnTo>
                <a:lnTo>
                  <a:pt x="296471" y="38564"/>
                </a:lnTo>
                <a:lnTo>
                  <a:pt x="294117" y="39760"/>
                </a:lnTo>
                <a:lnTo>
                  <a:pt x="306802" y="39760"/>
                </a:lnTo>
                <a:lnTo>
                  <a:pt x="309419" y="37076"/>
                </a:lnTo>
                <a:lnTo>
                  <a:pt x="311479" y="31235"/>
                </a:lnTo>
                <a:lnTo>
                  <a:pt x="311479" y="15909"/>
                </a:lnTo>
                <a:lnTo>
                  <a:pt x="309566" y="10040"/>
                </a:lnTo>
                <a:lnTo>
                  <a:pt x="307050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1997" y="6128454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12211" y="66656"/>
                </a:moveTo>
                <a:lnTo>
                  <a:pt x="0" y="67630"/>
                </a:lnTo>
                <a:lnTo>
                  <a:pt x="882" y="75125"/>
                </a:lnTo>
                <a:lnTo>
                  <a:pt x="3972" y="81161"/>
                </a:lnTo>
                <a:lnTo>
                  <a:pt x="14860" y="90284"/>
                </a:lnTo>
                <a:lnTo>
                  <a:pt x="21922" y="92565"/>
                </a:lnTo>
                <a:lnTo>
                  <a:pt x="30603" y="92565"/>
                </a:lnTo>
                <a:lnTo>
                  <a:pt x="38024" y="91892"/>
                </a:lnTo>
                <a:lnTo>
                  <a:pt x="44617" y="89876"/>
                </a:lnTo>
                <a:lnTo>
                  <a:pt x="50383" y="86516"/>
                </a:lnTo>
                <a:lnTo>
                  <a:pt x="53451" y="83595"/>
                </a:lnTo>
                <a:lnTo>
                  <a:pt x="25895" y="83595"/>
                </a:lnTo>
                <a:lnTo>
                  <a:pt x="21775" y="82190"/>
                </a:lnTo>
                <a:lnTo>
                  <a:pt x="15301" y="76544"/>
                </a:lnTo>
                <a:lnTo>
                  <a:pt x="13241" y="72302"/>
                </a:lnTo>
                <a:lnTo>
                  <a:pt x="12211" y="66656"/>
                </a:lnTo>
                <a:close/>
              </a:path>
              <a:path w="369570" h="109220">
                <a:moveTo>
                  <a:pt x="55964" y="41387"/>
                </a:moveTo>
                <a:lnTo>
                  <a:pt x="36341" y="41387"/>
                </a:lnTo>
                <a:lnTo>
                  <a:pt x="41197" y="43209"/>
                </a:lnTo>
                <a:lnTo>
                  <a:pt x="44875" y="46852"/>
                </a:lnTo>
                <a:lnTo>
                  <a:pt x="48700" y="50496"/>
                </a:lnTo>
                <a:lnTo>
                  <a:pt x="50613" y="55461"/>
                </a:lnTo>
                <a:lnTo>
                  <a:pt x="50613" y="68283"/>
                </a:lnTo>
                <a:lnTo>
                  <a:pt x="48553" y="73554"/>
                </a:lnTo>
                <a:lnTo>
                  <a:pt x="44728" y="77573"/>
                </a:lnTo>
                <a:lnTo>
                  <a:pt x="40755" y="81592"/>
                </a:lnTo>
                <a:lnTo>
                  <a:pt x="36047" y="83595"/>
                </a:lnTo>
                <a:lnTo>
                  <a:pt x="53451" y="83595"/>
                </a:lnTo>
                <a:lnTo>
                  <a:pt x="55321" y="81815"/>
                </a:lnTo>
                <a:lnTo>
                  <a:pt x="60324" y="75835"/>
                </a:lnTo>
                <a:lnTo>
                  <a:pt x="62825" y="68826"/>
                </a:lnTo>
                <a:lnTo>
                  <a:pt x="62825" y="52207"/>
                </a:lnTo>
                <a:lnTo>
                  <a:pt x="59882" y="45197"/>
                </a:lnTo>
                <a:lnTo>
                  <a:pt x="55964" y="41387"/>
                </a:lnTo>
                <a:close/>
              </a:path>
              <a:path w="369570" h="109220">
                <a:moveTo>
                  <a:pt x="58411" y="2767"/>
                </a:moveTo>
                <a:lnTo>
                  <a:pt x="11182" y="2767"/>
                </a:lnTo>
                <a:lnTo>
                  <a:pt x="2059" y="48730"/>
                </a:lnTo>
                <a:lnTo>
                  <a:pt x="12947" y="50023"/>
                </a:lnTo>
                <a:lnTo>
                  <a:pt x="14713" y="47534"/>
                </a:lnTo>
                <a:lnTo>
                  <a:pt x="17067" y="45462"/>
                </a:lnTo>
                <a:lnTo>
                  <a:pt x="20157" y="43835"/>
                </a:lnTo>
                <a:lnTo>
                  <a:pt x="23099" y="42207"/>
                </a:lnTo>
                <a:lnTo>
                  <a:pt x="26483" y="41387"/>
                </a:lnTo>
                <a:lnTo>
                  <a:pt x="55964" y="41387"/>
                </a:lnTo>
                <a:lnTo>
                  <a:pt x="54291" y="39760"/>
                </a:lnTo>
                <a:lnTo>
                  <a:pt x="51708" y="37312"/>
                </a:lnTo>
                <a:lnTo>
                  <a:pt x="15596" y="37312"/>
                </a:lnTo>
                <a:lnTo>
                  <a:pt x="20598" y="13197"/>
                </a:lnTo>
                <a:lnTo>
                  <a:pt x="58411" y="13197"/>
                </a:lnTo>
                <a:lnTo>
                  <a:pt x="58411" y="2767"/>
                </a:lnTo>
                <a:close/>
              </a:path>
              <a:path w="369570" h="109220">
                <a:moveTo>
                  <a:pt x="41638" y="31610"/>
                </a:moveTo>
                <a:lnTo>
                  <a:pt x="27072" y="31610"/>
                </a:lnTo>
                <a:lnTo>
                  <a:pt x="21187" y="33516"/>
                </a:lnTo>
                <a:lnTo>
                  <a:pt x="15596" y="37312"/>
                </a:lnTo>
                <a:lnTo>
                  <a:pt x="51708" y="37312"/>
                </a:lnTo>
                <a:lnTo>
                  <a:pt x="48553" y="34322"/>
                </a:lnTo>
                <a:lnTo>
                  <a:pt x="41638" y="31610"/>
                </a:lnTo>
                <a:close/>
              </a:path>
              <a:path w="369570" h="109220">
                <a:moveTo>
                  <a:pt x="116381" y="1140"/>
                </a:moveTo>
                <a:lnTo>
                  <a:pt x="99902" y="1140"/>
                </a:lnTo>
                <a:lnTo>
                  <a:pt x="93428" y="3365"/>
                </a:lnTo>
                <a:lnTo>
                  <a:pt x="83424" y="12279"/>
                </a:lnTo>
                <a:lnTo>
                  <a:pt x="80922" y="17759"/>
                </a:lnTo>
                <a:lnTo>
                  <a:pt x="80989" y="28731"/>
                </a:lnTo>
                <a:lnTo>
                  <a:pt x="82099" y="32180"/>
                </a:lnTo>
                <a:lnTo>
                  <a:pt x="86828" y="38397"/>
                </a:lnTo>
                <a:lnTo>
                  <a:pt x="90339" y="40789"/>
                </a:lnTo>
                <a:lnTo>
                  <a:pt x="95194" y="42527"/>
                </a:lnTo>
                <a:lnTo>
                  <a:pt x="89456" y="43946"/>
                </a:lnTo>
                <a:lnTo>
                  <a:pt x="85042" y="46602"/>
                </a:lnTo>
                <a:lnTo>
                  <a:pt x="81805" y="50524"/>
                </a:lnTo>
                <a:lnTo>
                  <a:pt x="78715" y="54432"/>
                </a:lnTo>
                <a:lnTo>
                  <a:pt x="77097" y="59313"/>
                </a:lnTo>
                <a:lnTo>
                  <a:pt x="77147" y="73123"/>
                </a:lnTo>
                <a:lnTo>
                  <a:pt x="80039" y="79520"/>
                </a:lnTo>
                <a:lnTo>
                  <a:pt x="91516" y="89950"/>
                </a:lnTo>
                <a:lnTo>
                  <a:pt x="99020" y="92565"/>
                </a:lnTo>
                <a:lnTo>
                  <a:pt x="117705" y="92565"/>
                </a:lnTo>
                <a:lnTo>
                  <a:pt x="125356" y="89950"/>
                </a:lnTo>
                <a:lnTo>
                  <a:pt x="130947" y="84735"/>
                </a:lnTo>
                <a:lnTo>
                  <a:pt x="132202" y="83595"/>
                </a:lnTo>
                <a:lnTo>
                  <a:pt x="104905" y="83595"/>
                </a:lnTo>
                <a:lnTo>
                  <a:pt x="101521" y="82788"/>
                </a:lnTo>
                <a:lnTo>
                  <a:pt x="95341" y="79520"/>
                </a:lnTo>
                <a:lnTo>
                  <a:pt x="92987" y="77239"/>
                </a:lnTo>
                <a:lnTo>
                  <a:pt x="91516" y="74305"/>
                </a:lnTo>
                <a:lnTo>
                  <a:pt x="89897" y="71384"/>
                </a:lnTo>
                <a:lnTo>
                  <a:pt x="89162" y="68339"/>
                </a:lnTo>
                <a:lnTo>
                  <a:pt x="89208" y="59967"/>
                </a:lnTo>
                <a:lnTo>
                  <a:pt x="90927" y="55809"/>
                </a:lnTo>
                <a:lnTo>
                  <a:pt x="94458" y="52387"/>
                </a:lnTo>
                <a:lnTo>
                  <a:pt x="98137" y="48966"/>
                </a:lnTo>
                <a:lnTo>
                  <a:pt x="102551" y="47256"/>
                </a:lnTo>
                <a:lnTo>
                  <a:pt x="132063" y="47256"/>
                </a:lnTo>
                <a:lnTo>
                  <a:pt x="127563" y="44266"/>
                </a:lnTo>
                <a:lnTo>
                  <a:pt x="121825" y="42527"/>
                </a:lnTo>
                <a:lnTo>
                  <a:pt x="126533" y="40789"/>
                </a:lnTo>
                <a:lnTo>
                  <a:pt x="129917" y="38397"/>
                </a:lnTo>
                <a:lnTo>
                  <a:pt x="103875" y="38300"/>
                </a:lnTo>
                <a:lnTo>
                  <a:pt x="100049" y="36937"/>
                </a:lnTo>
                <a:lnTo>
                  <a:pt x="97254" y="34225"/>
                </a:lnTo>
                <a:lnTo>
                  <a:pt x="94311" y="31499"/>
                </a:lnTo>
                <a:lnTo>
                  <a:pt x="92840" y="28022"/>
                </a:lnTo>
                <a:lnTo>
                  <a:pt x="92840" y="20095"/>
                </a:lnTo>
                <a:lnTo>
                  <a:pt x="94311" y="16897"/>
                </a:lnTo>
                <a:lnTo>
                  <a:pt x="97254" y="14171"/>
                </a:lnTo>
                <a:lnTo>
                  <a:pt x="100049" y="11459"/>
                </a:lnTo>
                <a:lnTo>
                  <a:pt x="103875" y="10096"/>
                </a:lnTo>
                <a:lnTo>
                  <a:pt x="130470" y="10096"/>
                </a:lnTo>
                <a:lnTo>
                  <a:pt x="123149" y="3421"/>
                </a:lnTo>
                <a:lnTo>
                  <a:pt x="116381" y="1140"/>
                </a:lnTo>
                <a:close/>
              </a:path>
              <a:path w="369570" h="109220">
                <a:moveTo>
                  <a:pt x="132063" y="47256"/>
                </a:moveTo>
                <a:lnTo>
                  <a:pt x="113733" y="47256"/>
                </a:lnTo>
                <a:lnTo>
                  <a:pt x="118441" y="48994"/>
                </a:lnTo>
                <a:lnTo>
                  <a:pt x="125798" y="55948"/>
                </a:lnTo>
                <a:lnTo>
                  <a:pt x="127452" y="60078"/>
                </a:lnTo>
                <a:lnTo>
                  <a:pt x="127563" y="70884"/>
                </a:lnTo>
                <a:lnTo>
                  <a:pt x="125798" y="75181"/>
                </a:lnTo>
                <a:lnTo>
                  <a:pt x="122119" y="78547"/>
                </a:lnTo>
                <a:lnTo>
                  <a:pt x="118588" y="81912"/>
                </a:lnTo>
                <a:lnTo>
                  <a:pt x="114027" y="83595"/>
                </a:lnTo>
                <a:lnTo>
                  <a:pt x="132202" y="83595"/>
                </a:lnTo>
                <a:lnTo>
                  <a:pt x="136685" y="79520"/>
                </a:lnTo>
                <a:lnTo>
                  <a:pt x="139481" y="73123"/>
                </a:lnTo>
                <a:lnTo>
                  <a:pt x="139481" y="59967"/>
                </a:lnTo>
                <a:lnTo>
                  <a:pt x="138010" y="55183"/>
                </a:lnTo>
                <a:lnTo>
                  <a:pt x="135067" y="51164"/>
                </a:lnTo>
                <a:lnTo>
                  <a:pt x="132063" y="47256"/>
                </a:lnTo>
                <a:close/>
              </a:path>
              <a:path w="369570" h="109220">
                <a:moveTo>
                  <a:pt x="130470" y="10096"/>
                </a:moveTo>
                <a:lnTo>
                  <a:pt x="112703" y="10096"/>
                </a:lnTo>
                <a:lnTo>
                  <a:pt x="116381" y="11487"/>
                </a:lnTo>
                <a:lnTo>
                  <a:pt x="122266" y="17022"/>
                </a:lnTo>
                <a:lnTo>
                  <a:pt x="123732" y="20095"/>
                </a:lnTo>
                <a:lnTo>
                  <a:pt x="123810" y="28523"/>
                </a:lnTo>
                <a:lnTo>
                  <a:pt x="122414" y="31638"/>
                </a:lnTo>
                <a:lnTo>
                  <a:pt x="119471" y="34308"/>
                </a:lnTo>
                <a:lnTo>
                  <a:pt x="116675" y="36964"/>
                </a:lnTo>
                <a:lnTo>
                  <a:pt x="112997" y="38300"/>
                </a:lnTo>
                <a:lnTo>
                  <a:pt x="129993" y="38300"/>
                </a:lnTo>
                <a:lnTo>
                  <a:pt x="134626" y="32319"/>
                </a:lnTo>
                <a:lnTo>
                  <a:pt x="135655" y="28731"/>
                </a:lnTo>
                <a:lnTo>
                  <a:pt x="135655" y="18093"/>
                </a:lnTo>
                <a:lnTo>
                  <a:pt x="133154" y="12544"/>
                </a:lnTo>
                <a:lnTo>
                  <a:pt x="130470" y="10096"/>
                </a:lnTo>
                <a:close/>
              </a:path>
              <a:path w="369570" h="109220">
                <a:moveTo>
                  <a:pt x="174057" y="78547"/>
                </a:moveTo>
                <a:lnTo>
                  <a:pt x="160668" y="78547"/>
                </a:lnTo>
                <a:lnTo>
                  <a:pt x="160668" y="91105"/>
                </a:lnTo>
                <a:lnTo>
                  <a:pt x="167436" y="91105"/>
                </a:lnTo>
                <a:lnTo>
                  <a:pt x="167289" y="94790"/>
                </a:lnTo>
                <a:lnTo>
                  <a:pt x="166553" y="97641"/>
                </a:lnTo>
                <a:lnTo>
                  <a:pt x="164199" y="101660"/>
                </a:lnTo>
                <a:lnTo>
                  <a:pt x="162434" y="103162"/>
                </a:lnTo>
                <a:lnTo>
                  <a:pt x="160079" y="104136"/>
                </a:lnTo>
                <a:lnTo>
                  <a:pt x="163316" y="108864"/>
                </a:lnTo>
                <a:lnTo>
                  <a:pt x="166995" y="107334"/>
                </a:lnTo>
                <a:lnTo>
                  <a:pt x="169643" y="105137"/>
                </a:lnTo>
                <a:lnTo>
                  <a:pt x="173174" y="99379"/>
                </a:lnTo>
                <a:lnTo>
                  <a:pt x="174057" y="95666"/>
                </a:lnTo>
                <a:lnTo>
                  <a:pt x="174057" y="78547"/>
                </a:lnTo>
                <a:close/>
              </a:path>
              <a:path w="369570" h="109220">
                <a:moveTo>
                  <a:pt x="242874" y="10263"/>
                </a:moveTo>
                <a:lnTo>
                  <a:pt x="224082" y="10263"/>
                </a:lnTo>
                <a:lnTo>
                  <a:pt x="228496" y="11751"/>
                </a:lnTo>
                <a:lnTo>
                  <a:pt x="231733" y="14741"/>
                </a:lnTo>
                <a:lnTo>
                  <a:pt x="235117" y="17731"/>
                </a:lnTo>
                <a:lnTo>
                  <a:pt x="236735" y="21402"/>
                </a:lnTo>
                <a:lnTo>
                  <a:pt x="236735" y="29872"/>
                </a:lnTo>
                <a:lnTo>
                  <a:pt x="210399" y="58020"/>
                </a:lnTo>
                <a:lnTo>
                  <a:pt x="203778" y="63124"/>
                </a:lnTo>
                <a:lnTo>
                  <a:pt x="198628" y="67630"/>
                </a:lnTo>
                <a:lnTo>
                  <a:pt x="186122" y="88490"/>
                </a:lnTo>
                <a:lnTo>
                  <a:pt x="186122" y="91105"/>
                </a:lnTo>
                <a:lnTo>
                  <a:pt x="248800" y="91105"/>
                </a:lnTo>
                <a:lnTo>
                  <a:pt x="248800" y="80507"/>
                </a:lnTo>
                <a:lnTo>
                  <a:pt x="202306" y="80507"/>
                </a:lnTo>
                <a:lnTo>
                  <a:pt x="203483" y="78547"/>
                </a:lnTo>
                <a:lnTo>
                  <a:pt x="228937" y="56601"/>
                </a:lnTo>
                <a:lnTo>
                  <a:pt x="234970" y="51358"/>
                </a:lnTo>
                <a:lnTo>
                  <a:pt x="238501" y="47506"/>
                </a:lnTo>
                <a:lnTo>
                  <a:pt x="242179" y="43640"/>
                </a:lnTo>
                <a:lnTo>
                  <a:pt x="244828" y="40010"/>
                </a:lnTo>
                <a:lnTo>
                  <a:pt x="246299" y="36589"/>
                </a:lnTo>
                <a:lnTo>
                  <a:pt x="247917" y="33168"/>
                </a:lnTo>
                <a:lnTo>
                  <a:pt x="248609" y="29872"/>
                </a:lnTo>
                <a:lnTo>
                  <a:pt x="248653" y="19010"/>
                </a:lnTo>
                <a:lnTo>
                  <a:pt x="246005" y="13086"/>
                </a:lnTo>
                <a:lnTo>
                  <a:pt x="242874" y="10263"/>
                </a:lnTo>
                <a:close/>
              </a:path>
              <a:path w="369570" h="109220">
                <a:moveTo>
                  <a:pt x="228202" y="1140"/>
                </a:moveTo>
                <a:lnTo>
                  <a:pt x="210104" y="1140"/>
                </a:lnTo>
                <a:lnTo>
                  <a:pt x="202895" y="3337"/>
                </a:lnTo>
                <a:lnTo>
                  <a:pt x="197598" y="7732"/>
                </a:lnTo>
                <a:lnTo>
                  <a:pt x="192154" y="12140"/>
                </a:lnTo>
                <a:lnTo>
                  <a:pt x="189064" y="18579"/>
                </a:lnTo>
                <a:lnTo>
                  <a:pt x="188329" y="27049"/>
                </a:lnTo>
                <a:lnTo>
                  <a:pt x="200247" y="28189"/>
                </a:lnTo>
                <a:lnTo>
                  <a:pt x="200394" y="22543"/>
                </a:lnTo>
                <a:lnTo>
                  <a:pt x="202012" y="18134"/>
                </a:lnTo>
                <a:lnTo>
                  <a:pt x="208780" y="11834"/>
                </a:lnTo>
                <a:lnTo>
                  <a:pt x="213194" y="10263"/>
                </a:lnTo>
                <a:lnTo>
                  <a:pt x="242874" y="10263"/>
                </a:lnTo>
                <a:lnTo>
                  <a:pt x="235411" y="3532"/>
                </a:lnTo>
                <a:lnTo>
                  <a:pt x="228202" y="1140"/>
                </a:lnTo>
                <a:close/>
              </a:path>
              <a:path w="369570" h="109220">
                <a:moveTo>
                  <a:pt x="348703" y="0"/>
                </a:moveTo>
                <a:lnTo>
                  <a:pt x="339139" y="0"/>
                </a:lnTo>
                <a:lnTo>
                  <a:pt x="287349" y="94359"/>
                </a:lnTo>
                <a:lnTo>
                  <a:pt x="296912" y="94359"/>
                </a:lnTo>
                <a:lnTo>
                  <a:pt x="348703" y="0"/>
                </a:lnTo>
                <a:close/>
              </a:path>
              <a:path w="369570" h="109220">
                <a:moveTo>
                  <a:pt x="354294" y="47089"/>
                </a:moveTo>
                <a:lnTo>
                  <a:pt x="341788" y="47089"/>
                </a:lnTo>
                <a:lnTo>
                  <a:pt x="336785" y="49328"/>
                </a:lnTo>
                <a:lnTo>
                  <a:pt x="330017" y="58228"/>
                </a:lnTo>
                <a:lnTo>
                  <a:pt x="328252" y="63666"/>
                </a:lnTo>
                <a:lnTo>
                  <a:pt x="328289" y="78338"/>
                </a:lnTo>
                <a:lnTo>
                  <a:pt x="330311" y="84304"/>
                </a:lnTo>
                <a:lnTo>
                  <a:pt x="337962" y="92342"/>
                </a:lnTo>
                <a:lnTo>
                  <a:pt x="342671" y="94359"/>
                </a:lnTo>
                <a:lnTo>
                  <a:pt x="354147" y="94359"/>
                </a:lnTo>
                <a:lnTo>
                  <a:pt x="359149" y="92315"/>
                </a:lnTo>
                <a:lnTo>
                  <a:pt x="364464" y="86863"/>
                </a:lnTo>
                <a:lnTo>
                  <a:pt x="345760" y="86863"/>
                </a:lnTo>
                <a:lnTo>
                  <a:pt x="343406" y="85667"/>
                </a:lnTo>
                <a:lnTo>
                  <a:pt x="341494" y="83275"/>
                </a:lnTo>
                <a:lnTo>
                  <a:pt x="339434" y="80883"/>
                </a:lnTo>
                <a:lnTo>
                  <a:pt x="338551" y="76864"/>
                </a:lnTo>
                <a:lnTo>
                  <a:pt x="338641" y="64473"/>
                </a:lnTo>
                <a:lnTo>
                  <a:pt x="339434" y="60565"/>
                </a:lnTo>
                <a:lnTo>
                  <a:pt x="343259" y="55781"/>
                </a:lnTo>
                <a:lnTo>
                  <a:pt x="345613" y="54599"/>
                </a:lnTo>
                <a:lnTo>
                  <a:pt x="364683" y="54599"/>
                </a:lnTo>
                <a:lnTo>
                  <a:pt x="363122" y="53041"/>
                </a:lnTo>
                <a:lnTo>
                  <a:pt x="359297" y="49078"/>
                </a:lnTo>
                <a:lnTo>
                  <a:pt x="354294" y="47089"/>
                </a:lnTo>
                <a:close/>
              </a:path>
              <a:path w="369570" h="109220">
                <a:moveTo>
                  <a:pt x="364683" y="54599"/>
                </a:moveTo>
                <a:lnTo>
                  <a:pt x="351499" y="54599"/>
                </a:lnTo>
                <a:lnTo>
                  <a:pt x="354000" y="55753"/>
                </a:lnTo>
                <a:lnTo>
                  <a:pt x="357825" y="60426"/>
                </a:lnTo>
                <a:lnTo>
                  <a:pt x="358855" y="64473"/>
                </a:lnTo>
                <a:lnTo>
                  <a:pt x="358779" y="76864"/>
                </a:lnTo>
                <a:lnTo>
                  <a:pt x="357825" y="80883"/>
                </a:lnTo>
                <a:lnTo>
                  <a:pt x="354000" y="85667"/>
                </a:lnTo>
                <a:lnTo>
                  <a:pt x="351499" y="86863"/>
                </a:lnTo>
                <a:lnTo>
                  <a:pt x="364464" y="86863"/>
                </a:lnTo>
                <a:lnTo>
                  <a:pt x="367095" y="84165"/>
                </a:lnTo>
                <a:lnTo>
                  <a:pt x="369007" y="78338"/>
                </a:lnTo>
                <a:lnTo>
                  <a:pt x="369007" y="62901"/>
                </a:lnTo>
                <a:lnTo>
                  <a:pt x="367095" y="57005"/>
                </a:lnTo>
                <a:lnTo>
                  <a:pt x="364683" y="54599"/>
                </a:lnTo>
                <a:close/>
              </a:path>
              <a:path w="369570" h="109220">
                <a:moveTo>
                  <a:pt x="292940" y="0"/>
                </a:moveTo>
                <a:lnTo>
                  <a:pt x="280434" y="0"/>
                </a:lnTo>
                <a:lnTo>
                  <a:pt x="275578" y="2225"/>
                </a:lnTo>
                <a:lnTo>
                  <a:pt x="268810" y="11125"/>
                </a:lnTo>
                <a:lnTo>
                  <a:pt x="267045" y="16563"/>
                </a:lnTo>
                <a:lnTo>
                  <a:pt x="267080" y="31235"/>
                </a:lnTo>
                <a:lnTo>
                  <a:pt x="268957" y="37215"/>
                </a:lnTo>
                <a:lnTo>
                  <a:pt x="276608" y="45253"/>
                </a:lnTo>
                <a:lnTo>
                  <a:pt x="281316" y="47256"/>
                </a:lnTo>
                <a:lnTo>
                  <a:pt x="292793" y="47256"/>
                </a:lnTo>
                <a:lnTo>
                  <a:pt x="297648" y="45225"/>
                </a:lnTo>
                <a:lnTo>
                  <a:pt x="302976" y="39760"/>
                </a:lnTo>
                <a:lnTo>
                  <a:pt x="284406" y="39760"/>
                </a:lnTo>
                <a:lnTo>
                  <a:pt x="282052" y="38592"/>
                </a:lnTo>
                <a:lnTo>
                  <a:pt x="278227" y="33919"/>
                </a:lnTo>
                <a:lnTo>
                  <a:pt x="277344" y="29872"/>
                </a:lnTo>
                <a:lnTo>
                  <a:pt x="277420" y="17439"/>
                </a:lnTo>
                <a:lnTo>
                  <a:pt x="278227" y="13462"/>
                </a:lnTo>
                <a:lnTo>
                  <a:pt x="282052" y="8691"/>
                </a:lnTo>
                <a:lnTo>
                  <a:pt x="284406" y="7495"/>
                </a:lnTo>
                <a:lnTo>
                  <a:pt x="303225" y="7495"/>
                </a:lnTo>
                <a:lnTo>
                  <a:pt x="297795" y="2002"/>
                </a:lnTo>
                <a:lnTo>
                  <a:pt x="292940" y="0"/>
                </a:lnTo>
                <a:close/>
              </a:path>
              <a:path w="369570" h="109220">
                <a:moveTo>
                  <a:pt x="303225" y="7495"/>
                </a:moveTo>
                <a:lnTo>
                  <a:pt x="290144" y="7495"/>
                </a:lnTo>
                <a:lnTo>
                  <a:pt x="292498" y="8664"/>
                </a:lnTo>
                <a:lnTo>
                  <a:pt x="294661" y="11125"/>
                </a:lnTo>
                <a:lnTo>
                  <a:pt x="296471" y="13336"/>
                </a:lnTo>
                <a:lnTo>
                  <a:pt x="297501" y="17439"/>
                </a:lnTo>
                <a:lnTo>
                  <a:pt x="297411" y="29872"/>
                </a:lnTo>
                <a:lnTo>
                  <a:pt x="296471" y="33780"/>
                </a:lnTo>
                <a:lnTo>
                  <a:pt x="292646" y="38564"/>
                </a:lnTo>
                <a:lnTo>
                  <a:pt x="290291" y="39760"/>
                </a:lnTo>
                <a:lnTo>
                  <a:pt x="302976" y="39760"/>
                </a:lnTo>
                <a:lnTo>
                  <a:pt x="305593" y="37076"/>
                </a:lnTo>
                <a:lnTo>
                  <a:pt x="307653" y="31235"/>
                </a:lnTo>
                <a:lnTo>
                  <a:pt x="307653" y="15909"/>
                </a:lnTo>
                <a:lnTo>
                  <a:pt x="305740" y="10040"/>
                </a:lnTo>
                <a:lnTo>
                  <a:pt x="303225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47571" y="5907081"/>
            <a:ext cx="250860" cy="1077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4389" y="5907081"/>
            <a:ext cx="249703" cy="1077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13381" y="5907081"/>
            <a:ext cx="249389" cy="1077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94738" y="5684568"/>
            <a:ext cx="139649" cy="914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57920" y="5684568"/>
            <a:ext cx="140952" cy="914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23730" y="5684568"/>
            <a:ext cx="139446" cy="915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59494" y="5460915"/>
            <a:ext cx="373380" cy="109220"/>
          </a:xfrm>
          <a:custGeom>
            <a:avLst/>
            <a:gdLst/>
            <a:ahLst/>
            <a:cxnLst/>
            <a:rect l="l" t="t" r="r" b="b"/>
            <a:pathLst>
              <a:path w="373379" h="109220">
                <a:moveTo>
                  <a:pt x="52820" y="69590"/>
                </a:moveTo>
                <a:lnTo>
                  <a:pt x="41049" y="69590"/>
                </a:lnTo>
                <a:lnTo>
                  <a:pt x="41049" y="91105"/>
                </a:lnTo>
                <a:lnTo>
                  <a:pt x="52820" y="91105"/>
                </a:lnTo>
                <a:lnTo>
                  <a:pt x="52820" y="69590"/>
                </a:lnTo>
                <a:close/>
              </a:path>
              <a:path w="373379" h="109220">
                <a:moveTo>
                  <a:pt x="52820" y="1460"/>
                </a:moveTo>
                <a:lnTo>
                  <a:pt x="43404" y="1460"/>
                </a:lnTo>
                <a:lnTo>
                  <a:pt x="0" y="59480"/>
                </a:lnTo>
                <a:lnTo>
                  <a:pt x="0" y="69590"/>
                </a:lnTo>
                <a:lnTo>
                  <a:pt x="65620" y="69590"/>
                </a:lnTo>
                <a:lnTo>
                  <a:pt x="65620" y="59480"/>
                </a:lnTo>
                <a:lnTo>
                  <a:pt x="11476" y="59480"/>
                </a:lnTo>
                <a:lnTo>
                  <a:pt x="41049" y="19233"/>
                </a:lnTo>
                <a:lnTo>
                  <a:pt x="52820" y="19233"/>
                </a:lnTo>
                <a:lnTo>
                  <a:pt x="52820" y="1460"/>
                </a:lnTo>
                <a:close/>
              </a:path>
              <a:path w="373379" h="109220">
                <a:moveTo>
                  <a:pt x="52820" y="19233"/>
                </a:moveTo>
                <a:lnTo>
                  <a:pt x="41049" y="19233"/>
                </a:lnTo>
                <a:lnTo>
                  <a:pt x="41049" y="59480"/>
                </a:lnTo>
                <a:lnTo>
                  <a:pt x="52820" y="59480"/>
                </a:lnTo>
                <a:lnTo>
                  <a:pt x="52820" y="19233"/>
                </a:lnTo>
                <a:close/>
              </a:path>
              <a:path w="373379" h="109220">
                <a:moveTo>
                  <a:pt x="124915" y="21013"/>
                </a:moveTo>
                <a:lnTo>
                  <a:pt x="113291" y="21013"/>
                </a:lnTo>
                <a:lnTo>
                  <a:pt x="113291" y="91105"/>
                </a:lnTo>
                <a:lnTo>
                  <a:pt x="124915" y="91105"/>
                </a:lnTo>
                <a:lnTo>
                  <a:pt x="124915" y="21013"/>
                </a:lnTo>
                <a:close/>
              </a:path>
              <a:path w="373379" h="109220">
                <a:moveTo>
                  <a:pt x="124915" y="1140"/>
                </a:moveTo>
                <a:lnTo>
                  <a:pt x="117411" y="1140"/>
                </a:lnTo>
                <a:lnTo>
                  <a:pt x="115351" y="5048"/>
                </a:lnTo>
                <a:lnTo>
                  <a:pt x="111967" y="9039"/>
                </a:lnTo>
                <a:lnTo>
                  <a:pt x="107112" y="13114"/>
                </a:lnTo>
                <a:lnTo>
                  <a:pt x="102109" y="17189"/>
                </a:lnTo>
                <a:lnTo>
                  <a:pt x="96518" y="20693"/>
                </a:lnTo>
                <a:lnTo>
                  <a:pt x="90044" y="23628"/>
                </a:lnTo>
                <a:lnTo>
                  <a:pt x="90044" y="34225"/>
                </a:lnTo>
                <a:lnTo>
                  <a:pt x="113291" y="21013"/>
                </a:lnTo>
                <a:lnTo>
                  <a:pt x="124915" y="21013"/>
                </a:lnTo>
                <a:lnTo>
                  <a:pt x="124915" y="1140"/>
                </a:lnTo>
                <a:close/>
              </a:path>
              <a:path w="373379" h="109220">
                <a:moveTo>
                  <a:pt x="177882" y="78547"/>
                </a:moveTo>
                <a:lnTo>
                  <a:pt x="164493" y="78547"/>
                </a:lnTo>
                <a:lnTo>
                  <a:pt x="164493" y="91105"/>
                </a:lnTo>
                <a:lnTo>
                  <a:pt x="171261" y="91105"/>
                </a:lnTo>
                <a:lnTo>
                  <a:pt x="171114" y="94790"/>
                </a:lnTo>
                <a:lnTo>
                  <a:pt x="170379" y="97641"/>
                </a:lnTo>
                <a:lnTo>
                  <a:pt x="168025" y="101660"/>
                </a:lnTo>
                <a:lnTo>
                  <a:pt x="166259" y="103162"/>
                </a:lnTo>
                <a:lnTo>
                  <a:pt x="163905" y="104136"/>
                </a:lnTo>
                <a:lnTo>
                  <a:pt x="167142" y="108864"/>
                </a:lnTo>
                <a:lnTo>
                  <a:pt x="170820" y="107334"/>
                </a:lnTo>
                <a:lnTo>
                  <a:pt x="173468" y="105137"/>
                </a:lnTo>
                <a:lnTo>
                  <a:pt x="177000" y="99379"/>
                </a:lnTo>
                <a:lnTo>
                  <a:pt x="177882" y="95666"/>
                </a:lnTo>
                <a:lnTo>
                  <a:pt x="177882" y="78547"/>
                </a:lnTo>
                <a:close/>
              </a:path>
              <a:path w="373379" h="109220">
                <a:moveTo>
                  <a:pt x="230556" y="1140"/>
                </a:moveTo>
                <a:lnTo>
                  <a:pt x="214224" y="1140"/>
                </a:lnTo>
                <a:lnTo>
                  <a:pt x="207603" y="3365"/>
                </a:lnTo>
                <a:lnTo>
                  <a:pt x="197598" y="12279"/>
                </a:lnTo>
                <a:lnTo>
                  <a:pt x="195097" y="17759"/>
                </a:lnTo>
                <a:lnTo>
                  <a:pt x="195164" y="28731"/>
                </a:lnTo>
                <a:lnTo>
                  <a:pt x="196274" y="32180"/>
                </a:lnTo>
                <a:lnTo>
                  <a:pt x="201003" y="38397"/>
                </a:lnTo>
                <a:lnTo>
                  <a:pt x="204513" y="40789"/>
                </a:lnTo>
                <a:lnTo>
                  <a:pt x="209369" y="42527"/>
                </a:lnTo>
                <a:lnTo>
                  <a:pt x="203631" y="43946"/>
                </a:lnTo>
                <a:lnTo>
                  <a:pt x="199217" y="46602"/>
                </a:lnTo>
                <a:lnTo>
                  <a:pt x="195980" y="50524"/>
                </a:lnTo>
                <a:lnTo>
                  <a:pt x="192890" y="54432"/>
                </a:lnTo>
                <a:lnTo>
                  <a:pt x="191271" y="59313"/>
                </a:lnTo>
                <a:lnTo>
                  <a:pt x="191322" y="73123"/>
                </a:lnTo>
                <a:lnTo>
                  <a:pt x="194214" y="79520"/>
                </a:lnTo>
                <a:lnTo>
                  <a:pt x="205690" y="89950"/>
                </a:lnTo>
                <a:lnTo>
                  <a:pt x="213194" y="92565"/>
                </a:lnTo>
                <a:lnTo>
                  <a:pt x="231880" y="92565"/>
                </a:lnTo>
                <a:lnTo>
                  <a:pt x="239531" y="89950"/>
                </a:lnTo>
                <a:lnTo>
                  <a:pt x="245122" y="84735"/>
                </a:lnTo>
                <a:lnTo>
                  <a:pt x="246377" y="83595"/>
                </a:lnTo>
                <a:lnTo>
                  <a:pt x="219079" y="83595"/>
                </a:lnTo>
                <a:lnTo>
                  <a:pt x="215695" y="82788"/>
                </a:lnTo>
                <a:lnTo>
                  <a:pt x="209516" y="79520"/>
                </a:lnTo>
                <a:lnTo>
                  <a:pt x="207162" y="77239"/>
                </a:lnTo>
                <a:lnTo>
                  <a:pt x="205690" y="74305"/>
                </a:lnTo>
                <a:lnTo>
                  <a:pt x="204072" y="71384"/>
                </a:lnTo>
                <a:lnTo>
                  <a:pt x="203336" y="68339"/>
                </a:lnTo>
                <a:lnTo>
                  <a:pt x="203382" y="59967"/>
                </a:lnTo>
                <a:lnTo>
                  <a:pt x="205102" y="55809"/>
                </a:lnTo>
                <a:lnTo>
                  <a:pt x="208633" y="52387"/>
                </a:lnTo>
                <a:lnTo>
                  <a:pt x="212311" y="48966"/>
                </a:lnTo>
                <a:lnTo>
                  <a:pt x="216725" y="47256"/>
                </a:lnTo>
                <a:lnTo>
                  <a:pt x="246237" y="47256"/>
                </a:lnTo>
                <a:lnTo>
                  <a:pt x="241738" y="44266"/>
                </a:lnTo>
                <a:lnTo>
                  <a:pt x="236000" y="42527"/>
                </a:lnTo>
                <a:lnTo>
                  <a:pt x="240708" y="40789"/>
                </a:lnTo>
                <a:lnTo>
                  <a:pt x="244092" y="38397"/>
                </a:lnTo>
                <a:lnTo>
                  <a:pt x="218050" y="38300"/>
                </a:lnTo>
                <a:lnTo>
                  <a:pt x="214224" y="36937"/>
                </a:lnTo>
                <a:lnTo>
                  <a:pt x="211429" y="34225"/>
                </a:lnTo>
                <a:lnTo>
                  <a:pt x="208486" y="31499"/>
                </a:lnTo>
                <a:lnTo>
                  <a:pt x="207015" y="28022"/>
                </a:lnTo>
                <a:lnTo>
                  <a:pt x="207015" y="20095"/>
                </a:lnTo>
                <a:lnTo>
                  <a:pt x="208486" y="16897"/>
                </a:lnTo>
                <a:lnTo>
                  <a:pt x="211429" y="14171"/>
                </a:lnTo>
                <a:lnTo>
                  <a:pt x="214224" y="11459"/>
                </a:lnTo>
                <a:lnTo>
                  <a:pt x="218050" y="10096"/>
                </a:lnTo>
                <a:lnTo>
                  <a:pt x="244645" y="10096"/>
                </a:lnTo>
                <a:lnTo>
                  <a:pt x="237324" y="3421"/>
                </a:lnTo>
                <a:lnTo>
                  <a:pt x="230556" y="1140"/>
                </a:lnTo>
                <a:close/>
              </a:path>
              <a:path w="373379" h="109220">
                <a:moveTo>
                  <a:pt x="246237" y="47256"/>
                </a:moveTo>
                <a:lnTo>
                  <a:pt x="227907" y="47256"/>
                </a:lnTo>
                <a:lnTo>
                  <a:pt x="232616" y="48994"/>
                </a:lnTo>
                <a:lnTo>
                  <a:pt x="239972" y="55948"/>
                </a:lnTo>
                <a:lnTo>
                  <a:pt x="241626" y="60078"/>
                </a:lnTo>
                <a:lnTo>
                  <a:pt x="241738" y="70884"/>
                </a:lnTo>
                <a:lnTo>
                  <a:pt x="239972" y="75181"/>
                </a:lnTo>
                <a:lnTo>
                  <a:pt x="236294" y="78547"/>
                </a:lnTo>
                <a:lnTo>
                  <a:pt x="232763" y="81912"/>
                </a:lnTo>
                <a:lnTo>
                  <a:pt x="228202" y="83595"/>
                </a:lnTo>
                <a:lnTo>
                  <a:pt x="246377" y="83595"/>
                </a:lnTo>
                <a:lnTo>
                  <a:pt x="250860" y="79520"/>
                </a:lnTo>
                <a:lnTo>
                  <a:pt x="253656" y="73123"/>
                </a:lnTo>
                <a:lnTo>
                  <a:pt x="253656" y="59967"/>
                </a:lnTo>
                <a:lnTo>
                  <a:pt x="252184" y="55183"/>
                </a:lnTo>
                <a:lnTo>
                  <a:pt x="249242" y="51164"/>
                </a:lnTo>
                <a:lnTo>
                  <a:pt x="246237" y="47256"/>
                </a:lnTo>
                <a:close/>
              </a:path>
              <a:path w="373379" h="109220">
                <a:moveTo>
                  <a:pt x="244645" y="10096"/>
                </a:moveTo>
                <a:lnTo>
                  <a:pt x="226877" y="10096"/>
                </a:lnTo>
                <a:lnTo>
                  <a:pt x="230556" y="11487"/>
                </a:lnTo>
                <a:lnTo>
                  <a:pt x="236441" y="17022"/>
                </a:lnTo>
                <a:lnTo>
                  <a:pt x="237907" y="20095"/>
                </a:lnTo>
                <a:lnTo>
                  <a:pt x="237985" y="28523"/>
                </a:lnTo>
                <a:lnTo>
                  <a:pt x="236588" y="31638"/>
                </a:lnTo>
                <a:lnTo>
                  <a:pt x="233646" y="34308"/>
                </a:lnTo>
                <a:lnTo>
                  <a:pt x="230850" y="36964"/>
                </a:lnTo>
                <a:lnTo>
                  <a:pt x="227172" y="38300"/>
                </a:lnTo>
                <a:lnTo>
                  <a:pt x="244167" y="38300"/>
                </a:lnTo>
                <a:lnTo>
                  <a:pt x="248800" y="32319"/>
                </a:lnTo>
                <a:lnTo>
                  <a:pt x="249830" y="28731"/>
                </a:lnTo>
                <a:lnTo>
                  <a:pt x="249830" y="18093"/>
                </a:lnTo>
                <a:lnTo>
                  <a:pt x="247329" y="12544"/>
                </a:lnTo>
                <a:lnTo>
                  <a:pt x="244645" y="10096"/>
                </a:lnTo>
                <a:close/>
              </a:path>
              <a:path w="373379" h="109220">
                <a:moveTo>
                  <a:pt x="352528" y="0"/>
                </a:moveTo>
                <a:lnTo>
                  <a:pt x="342965" y="0"/>
                </a:lnTo>
                <a:lnTo>
                  <a:pt x="291174" y="94359"/>
                </a:lnTo>
                <a:lnTo>
                  <a:pt x="300738" y="94359"/>
                </a:lnTo>
                <a:lnTo>
                  <a:pt x="352528" y="0"/>
                </a:lnTo>
                <a:close/>
              </a:path>
              <a:path w="373379" h="109220">
                <a:moveTo>
                  <a:pt x="358119" y="47089"/>
                </a:moveTo>
                <a:lnTo>
                  <a:pt x="345613" y="47089"/>
                </a:lnTo>
                <a:lnTo>
                  <a:pt x="340611" y="49328"/>
                </a:lnTo>
                <a:lnTo>
                  <a:pt x="333843" y="58228"/>
                </a:lnTo>
                <a:lnTo>
                  <a:pt x="332077" y="63666"/>
                </a:lnTo>
                <a:lnTo>
                  <a:pt x="332115" y="78338"/>
                </a:lnTo>
                <a:lnTo>
                  <a:pt x="334137" y="84304"/>
                </a:lnTo>
                <a:lnTo>
                  <a:pt x="341788" y="92342"/>
                </a:lnTo>
                <a:lnTo>
                  <a:pt x="346496" y="94359"/>
                </a:lnTo>
                <a:lnTo>
                  <a:pt x="357972" y="94359"/>
                </a:lnTo>
                <a:lnTo>
                  <a:pt x="362975" y="92315"/>
                </a:lnTo>
                <a:lnTo>
                  <a:pt x="368290" y="86863"/>
                </a:lnTo>
                <a:lnTo>
                  <a:pt x="349586" y="86863"/>
                </a:lnTo>
                <a:lnTo>
                  <a:pt x="347232" y="85667"/>
                </a:lnTo>
                <a:lnTo>
                  <a:pt x="345319" y="83275"/>
                </a:lnTo>
                <a:lnTo>
                  <a:pt x="343259" y="80883"/>
                </a:lnTo>
                <a:lnTo>
                  <a:pt x="342376" y="76864"/>
                </a:lnTo>
                <a:lnTo>
                  <a:pt x="342467" y="64473"/>
                </a:lnTo>
                <a:lnTo>
                  <a:pt x="343259" y="60565"/>
                </a:lnTo>
                <a:lnTo>
                  <a:pt x="347085" y="55781"/>
                </a:lnTo>
                <a:lnTo>
                  <a:pt x="349439" y="54599"/>
                </a:lnTo>
                <a:lnTo>
                  <a:pt x="368509" y="54599"/>
                </a:lnTo>
                <a:lnTo>
                  <a:pt x="366947" y="53041"/>
                </a:lnTo>
                <a:lnTo>
                  <a:pt x="363122" y="49078"/>
                </a:lnTo>
                <a:lnTo>
                  <a:pt x="358119" y="47089"/>
                </a:lnTo>
                <a:close/>
              </a:path>
              <a:path w="373379" h="109220">
                <a:moveTo>
                  <a:pt x="368509" y="54599"/>
                </a:moveTo>
                <a:lnTo>
                  <a:pt x="355324" y="54599"/>
                </a:lnTo>
                <a:lnTo>
                  <a:pt x="357825" y="55753"/>
                </a:lnTo>
                <a:lnTo>
                  <a:pt x="361651" y="60426"/>
                </a:lnTo>
                <a:lnTo>
                  <a:pt x="362681" y="64473"/>
                </a:lnTo>
                <a:lnTo>
                  <a:pt x="362605" y="76864"/>
                </a:lnTo>
                <a:lnTo>
                  <a:pt x="361651" y="80883"/>
                </a:lnTo>
                <a:lnTo>
                  <a:pt x="357825" y="85667"/>
                </a:lnTo>
                <a:lnTo>
                  <a:pt x="355324" y="86863"/>
                </a:lnTo>
                <a:lnTo>
                  <a:pt x="368290" y="86863"/>
                </a:lnTo>
                <a:lnTo>
                  <a:pt x="370920" y="84165"/>
                </a:lnTo>
                <a:lnTo>
                  <a:pt x="372833" y="78338"/>
                </a:lnTo>
                <a:lnTo>
                  <a:pt x="372833" y="62901"/>
                </a:lnTo>
                <a:lnTo>
                  <a:pt x="370920" y="57005"/>
                </a:lnTo>
                <a:lnTo>
                  <a:pt x="368509" y="54599"/>
                </a:lnTo>
                <a:close/>
              </a:path>
              <a:path w="373379" h="109220">
                <a:moveTo>
                  <a:pt x="296765" y="0"/>
                </a:moveTo>
                <a:lnTo>
                  <a:pt x="284259" y="0"/>
                </a:lnTo>
                <a:lnTo>
                  <a:pt x="279404" y="2225"/>
                </a:lnTo>
                <a:lnTo>
                  <a:pt x="272636" y="11125"/>
                </a:lnTo>
                <a:lnTo>
                  <a:pt x="270870" y="16563"/>
                </a:lnTo>
                <a:lnTo>
                  <a:pt x="270905" y="31235"/>
                </a:lnTo>
                <a:lnTo>
                  <a:pt x="272783" y="37215"/>
                </a:lnTo>
                <a:lnTo>
                  <a:pt x="280434" y="45253"/>
                </a:lnTo>
                <a:lnTo>
                  <a:pt x="285142" y="47256"/>
                </a:lnTo>
                <a:lnTo>
                  <a:pt x="296618" y="47256"/>
                </a:lnTo>
                <a:lnTo>
                  <a:pt x="301474" y="45225"/>
                </a:lnTo>
                <a:lnTo>
                  <a:pt x="306802" y="39760"/>
                </a:lnTo>
                <a:lnTo>
                  <a:pt x="288232" y="39760"/>
                </a:lnTo>
                <a:lnTo>
                  <a:pt x="285878" y="38592"/>
                </a:lnTo>
                <a:lnTo>
                  <a:pt x="282052" y="33919"/>
                </a:lnTo>
                <a:lnTo>
                  <a:pt x="281169" y="29872"/>
                </a:lnTo>
                <a:lnTo>
                  <a:pt x="281245" y="17439"/>
                </a:lnTo>
                <a:lnTo>
                  <a:pt x="282052" y="13462"/>
                </a:lnTo>
                <a:lnTo>
                  <a:pt x="285878" y="8691"/>
                </a:lnTo>
                <a:lnTo>
                  <a:pt x="288232" y="7495"/>
                </a:lnTo>
                <a:lnTo>
                  <a:pt x="307050" y="7495"/>
                </a:lnTo>
                <a:lnTo>
                  <a:pt x="301621" y="2002"/>
                </a:lnTo>
                <a:lnTo>
                  <a:pt x="296765" y="0"/>
                </a:lnTo>
                <a:close/>
              </a:path>
              <a:path w="373379" h="109220">
                <a:moveTo>
                  <a:pt x="307050" y="7495"/>
                </a:moveTo>
                <a:lnTo>
                  <a:pt x="293970" y="7495"/>
                </a:lnTo>
                <a:lnTo>
                  <a:pt x="296324" y="8664"/>
                </a:lnTo>
                <a:lnTo>
                  <a:pt x="298486" y="11125"/>
                </a:lnTo>
                <a:lnTo>
                  <a:pt x="300296" y="13336"/>
                </a:lnTo>
                <a:lnTo>
                  <a:pt x="301326" y="17439"/>
                </a:lnTo>
                <a:lnTo>
                  <a:pt x="301236" y="29872"/>
                </a:lnTo>
                <a:lnTo>
                  <a:pt x="300296" y="33780"/>
                </a:lnTo>
                <a:lnTo>
                  <a:pt x="296471" y="38564"/>
                </a:lnTo>
                <a:lnTo>
                  <a:pt x="294117" y="39760"/>
                </a:lnTo>
                <a:lnTo>
                  <a:pt x="306802" y="39760"/>
                </a:lnTo>
                <a:lnTo>
                  <a:pt x="309419" y="37076"/>
                </a:lnTo>
                <a:lnTo>
                  <a:pt x="311479" y="31235"/>
                </a:lnTo>
                <a:lnTo>
                  <a:pt x="311479" y="15909"/>
                </a:lnTo>
                <a:lnTo>
                  <a:pt x="309566" y="10040"/>
                </a:lnTo>
                <a:lnTo>
                  <a:pt x="307050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27658" y="5460915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11770" y="66002"/>
                </a:moveTo>
                <a:lnTo>
                  <a:pt x="0" y="67463"/>
                </a:lnTo>
                <a:lnTo>
                  <a:pt x="882" y="74861"/>
                </a:lnTo>
                <a:lnTo>
                  <a:pt x="3972" y="80911"/>
                </a:lnTo>
                <a:lnTo>
                  <a:pt x="9563" y="85639"/>
                </a:lnTo>
                <a:lnTo>
                  <a:pt x="15007" y="90368"/>
                </a:lnTo>
                <a:lnTo>
                  <a:pt x="21922" y="92732"/>
                </a:lnTo>
                <a:lnTo>
                  <a:pt x="39431" y="92732"/>
                </a:lnTo>
                <a:lnTo>
                  <a:pt x="47082" y="90006"/>
                </a:lnTo>
                <a:lnTo>
                  <a:pt x="54203" y="83595"/>
                </a:lnTo>
                <a:lnTo>
                  <a:pt x="25601" y="83595"/>
                </a:lnTo>
                <a:lnTo>
                  <a:pt x="21628" y="82218"/>
                </a:lnTo>
                <a:lnTo>
                  <a:pt x="18538" y="79451"/>
                </a:lnTo>
                <a:lnTo>
                  <a:pt x="15301" y="76669"/>
                </a:lnTo>
                <a:lnTo>
                  <a:pt x="12947" y="72191"/>
                </a:lnTo>
                <a:lnTo>
                  <a:pt x="11770" y="66002"/>
                </a:lnTo>
                <a:close/>
              </a:path>
              <a:path w="369570" h="109220">
                <a:moveTo>
                  <a:pt x="55228" y="47423"/>
                </a:moveTo>
                <a:lnTo>
                  <a:pt x="36635" y="47423"/>
                </a:lnTo>
                <a:lnTo>
                  <a:pt x="41049" y="49078"/>
                </a:lnTo>
                <a:lnTo>
                  <a:pt x="48112" y="55711"/>
                </a:lnTo>
                <a:lnTo>
                  <a:pt x="49877" y="59855"/>
                </a:lnTo>
                <a:lnTo>
                  <a:pt x="49877" y="70188"/>
                </a:lnTo>
                <a:lnTo>
                  <a:pt x="47965" y="74639"/>
                </a:lnTo>
                <a:lnTo>
                  <a:pt x="40314" y="81815"/>
                </a:lnTo>
                <a:lnTo>
                  <a:pt x="35753" y="83595"/>
                </a:lnTo>
                <a:lnTo>
                  <a:pt x="54203" y="83595"/>
                </a:lnTo>
                <a:lnTo>
                  <a:pt x="59147" y="79145"/>
                </a:lnTo>
                <a:lnTo>
                  <a:pt x="62089" y="72525"/>
                </a:lnTo>
                <a:lnTo>
                  <a:pt x="62089" y="58826"/>
                </a:lnTo>
                <a:lnTo>
                  <a:pt x="60618" y="53973"/>
                </a:lnTo>
                <a:lnTo>
                  <a:pt x="57381" y="50107"/>
                </a:lnTo>
                <a:lnTo>
                  <a:pt x="55228" y="47423"/>
                </a:lnTo>
                <a:close/>
              </a:path>
              <a:path w="369570" h="109220">
                <a:moveTo>
                  <a:pt x="52173" y="10096"/>
                </a:moveTo>
                <a:lnTo>
                  <a:pt x="34576" y="10096"/>
                </a:lnTo>
                <a:lnTo>
                  <a:pt x="38401" y="11431"/>
                </a:lnTo>
                <a:lnTo>
                  <a:pt x="41288" y="14171"/>
                </a:lnTo>
                <a:lnTo>
                  <a:pt x="44139" y="16758"/>
                </a:lnTo>
                <a:lnTo>
                  <a:pt x="45611" y="20095"/>
                </a:lnTo>
                <a:lnTo>
                  <a:pt x="45611" y="29218"/>
                </a:lnTo>
                <a:lnTo>
                  <a:pt x="43551" y="33001"/>
                </a:lnTo>
                <a:lnTo>
                  <a:pt x="35606" y="37882"/>
                </a:lnTo>
                <a:lnTo>
                  <a:pt x="31192" y="39106"/>
                </a:lnTo>
                <a:lnTo>
                  <a:pt x="24256" y="39106"/>
                </a:lnTo>
                <a:lnTo>
                  <a:pt x="22952" y="48730"/>
                </a:lnTo>
                <a:lnTo>
                  <a:pt x="26336" y="47854"/>
                </a:lnTo>
                <a:lnTo>
                  <a:pt x="28985" y="47423"/>
                </a:lnTo>
                <a:lnTo>
                  <a:pt x="55228" y="47423"/>
                </a:lnTo>
                <a:lnTo>
                  <a:pt x="54291" y="46254"/>
                </a:lnTo>
                <a:lnTo>
                  <a:pt x="50024" y="43723"/>
                </a:lnTo>
                <a:lnTo>
                  <a:pt x="44581" y="42527"/>
                </a:lnTo>
                <a:lnTo>
                  <a:pt x="48700" y="40692"/>
                </a:lnTo>
                <a:lnTo>
                  <a:pt x="50728" y="39106"/>
                </a:lnTo>
                <a:lnTo>
                  <a:pt x="25748" y="39106"/>
                </a:lnTo>
                <a:lnTo>
                  <a:pt x="24276" y="38953"/>
                </a:lnTo>
                <a:lnTo>
                  <a:pt x="50923" y="38953"/>
                </a:lnTo>
                <a:lnTo>
                  <a:pt x="51937" y="38160"/>
                </a:lnTo>
                <a:lnTo>
                  <a:pt x="56351" y="31749"/>
                </a:lnTo>
                <a:lnTo>
                  <a:pt x="57381" y="28245"/>
                </a:lnTo>
                <a:lnTo>
                  <a:pt x="57322" y="20095"/>
                </a:lnTo>
                <a:lnTo>
                  <a:pt x="56351" y="16452"/>
                </a:lnTo>
                <a:lnTo>
                  <a:pt x="52173" y="10096"/>
                </a:lnTo>
                <a:close/>
              </a:path>
              <a:path w="369570" h="109220">
                <a:moveTo>
                  <a:pt x="34870" y="1140"/>
                </a:moveTo>
                <a:lnTo>
                  <a:pt x="22216" y="1140"/>
                </a:lnTo>
                <a:lnTo>
                  <a:pt x="15890" y="3170"/>
                </a:lnTo>
                <a:lnTo>
                  <a:pt x="5885" y="11320"/>
                </a:lnTo>
                <a:lnTo>
                  <a:pt x="2648" y="16994"/>
                </a:lnTo>
                <a:lnTo>
                  <a:pt x="1177" y="24281"/>
                </a:lnTo>
                <a:lnTo>
                  <a:pt x="12947" y="26228"/>
                </a:lnTo>
                <a:lnTo>
                  <a:pt x="13830" y="20916"/>
                </a:lnTo>
                <a:lnTo>
                  <a:pt x="15743" y="16897"/>
                </a:lnTo>
                <a:lnTo>
                  <a:pt x="18780" y="14087"/>
                </a:lnTo>
                <a:lnTo>
                  <a:pt x="21775" y="11459"/>
                </a:lnTo>
                <a:lnTo>
                  <a:pt x="25601" y="10096"/>
                </a:lnTo>
                <a:lnTo>
                  <a:pt x="52173" y="10096"/>
                </a:lnTo>
                <a:lnTo>
                  <a:pt x="51643" y="9289"/>
                </a:lnTo>
                <a:lnTo>
                  <a:pt x="48406" y="6438"/>
                </a:lnTo>
                <a:lnTo>
                  <a:pt x="39578" y="2197"/>
                </a:lnTo>
                <a:lnTo>
                  <a:pt x="34870" y="1140"/>
                </a:lnTo>
                <a:close/>
              </a:path>
              <a:path w="369570" h="109220">
                <a:moveTo>
                  <a:pt x="132525" y="10263"/>
                </a:moveTo>
                <a:lnTo>
                  <a:pt x="113733" y="10263"/>
                </a:lnTo>
                <a:lnTo>
                  <a:pt x="118147" y="11751"/>
                </a:lnTo>
                <a:lnTo>
                  <a:pt x="121384" y="14741"/>
                </a:lnTo>
                <a:lnTo>
                  <a:pt x="124768" y="17731"/>
                </a:lnTo>
                <a:lnTo>
                  <a:pt x="126386" y="21402"/>
                </a:lnTo>
                <a:lnTo>
                  <a:pt x="126386" y="29872"/>
                </a:lnTo>
                <a:lnTo>
                  <a:pt x="100049" y="58020"/>
                </a:lnTo>
                <a:lnTo>
                  <a:pt x="93428" y="63124"/>
                </a:lnTo>
                <a:lnTo>
                  <a:pt x="88279" y="67630"/>
                </a:lnTo>
                <a:lnTo>
                  <a:pt x="75773" y="88490"/>
                </a:lnTo>
                <a:lnTo>
                  <a:pt x="75773" y="91105"/>
                </a:lnTo>
                <a:lnTo>
                  <a:pt x="138451" y="91105"/>
                </a:lnTo>
                <a:lnTo>
                  <a:pt x="138451" y="80507"/>
                </a:lnTo>
                <a:lnTo>
                  <a:pt x="91957" y="80507"/>
                </a:lnTo>
                <a:lnTo>
                  <a:pt x="93134" y="78547"/>
                </a:lnTo>
                <a:lnTo>
                  <a:pt x="118588" y="56601"/>
                </a:lnTo>
                <a:lnTo>
                  <a:pt x="124621" y="51358"/>
                </a:lnTo>
                <a:lnTo>
                  <a:pt x="128152" y="47506"/>
                </a:lnTo>
                <a:lnTo>
                  <a:pt x="131830" y="43640"/>
                </a:lnTo>
                <a:lnTo>
                  <a:pt x="134478" y="40010"/>
                </a:lnTo>
                <a:lnTo>
                  <a:pt x="135950" y="36589"/>
                </a:lnTo>
                <a:lnTo>
                  <a:pt x="137568" y="33168"/>
                </a:lnTo>
                <a:lnTo>
                  <a:pt x="138260" y="29872"/>
                </a:lnTo>
                <a:lnTo>
                  <a:pt x="138304" y="19010"/>
                </a:lnTo>
                <a:lnTo>
                  <a:pt x="135655" y="13086"/>
                </a:lnTo>
                <a:lnTo>
                  <a:pt x="132525" y="10263"/>
                </a:lnTo>
                <a:close/>
              </a:path>
              <a:path w="369570" h="109220">
                <a:moveTo>
                  <a:pt x="117852" y="1140"/>
                </a:moveTo>
                <a:lnTo>
                  <a:pt x="99755" y="1140"/>
                </a:lnTo>
                <a:lnTo>
                  <a:pt x="92546" y="3337"/>
                </a:lnTo>
                <a:lnTo>
                  <a:pt x="87249" y="7732"/>
                </a:lnTo>
                <a:lnTo>
                  <a:pt x="81805" y="12140"/>
                </a:lnTo>
                <a:lnTo>
                  <a:pt x="78715" y="18579"/>
                </a:lnTo>
                <a:lnTo>
                  <a:pt x="77980" y="27049"/>
                </a:lnTo>
                <a:lnTo>
                  <a:pt x="89897" y="28189"/>
                </a:lnTo>
                <a:lnTo>
                  <a:pt x="90044" y="22543"/>
                </a:lnTo>
                <a:lnTo>
                  <a:pt x="91663" y="18134"/>
                </a:lnTo>
                <a:lnTo>
                  <a:pt x="98431" y="11834"/>
                </a:lnTo>
                <a:lnTo>
                  <a:pt x="102845" y="10263"/>
                </a:lnTo>
                <a:lnTo>
                  <a:pt x="132525" y="10263"/>
                </a:lnTo>
                <a:lnTo>
                  <a:pt x="125062" y="3532"/>
                </a:lnTo>
                <a:lnTo>
                  <a:pt x="117852" y="1140"/>
                </a:lnTo>
                <a:close/>
              </a:path>
              <a:path w="369570" h="109220">
                <a:moveTo>
                  <a:pt x="174057" y="78547"/>
                </a:moveTo>
                <a:lnTo>
                  <a:pt x="160668" y="78547"/>
                </a:lnTo>
                <a:lnTo>
                  <a:pt x="160668" y="91105"/>
                </a:lnTo>
                <a:lnTo>
                  <a:pt x="167436" y="91105"/>
                </a:lnTo>
                <a:lnTo>
                  <a:pt x="167289" y="94790"/>
                </a:lnTo>
                <a:lnTo>
                  <a:pt x="166553" y="97641"/>
                </a:lnTo>
                <a:lnTo>
                  <a:pt x="164199" y="101660"/>
                </a:lnTo>
                <a:lnTo>
                  <a:pt x="162434" y="103162"/>
                </a:lnTo>
                <a:lnTo>
                  <a:pt x="160079" y="104136"/>
                </a:lnTo>
                <a:lnTo>
                  <a:pt x="163316" y="108864"/>
                </a:lnTo>
                <a:lnTo>
                  <a:pt x="166995" y="107334"/>
                </a:lnTo>
                <a:lnTo>
                  <a:pt x="169643" y="105137"/>
                </a:lnTo>
                <a:lnTo>
                  <a:pt x="173174" y="99379"/>
                </a:lnTo>
                <a:lnTo>
                  <a:pt x="174057" y="95666"/>
                </a:lnTo>
                <a:lnTo>
                  <a:pt x="174057" y="78547"/>
                </a:lnTo>
                <a:close/>
              </a:path>
              <a:path w="369570" h="109220">
                <a:moveTo>
                  <a:pt x="226730" y="1140"/>
                </a:moveTo>
                <a:lnTo>
                  <a:pt x="210252" y="1140"/>
                </a:lnTo>
                <a:lnTo>
                  <a:pt x="203778" y="3365"/>
                </a:lnTo>
                <a:lnTo>
                  <a:pt x="193773" y="12279"/>
                </a:lnTo>
                <a:lnTo>
                  <a:pt x="191271" y="17759"/>
                </a:lnTo>
                <a:lnTo>
                  <a:pt x="191339" y="28731"/>
                </a:lnTo>
                <a:lnTo>
                  <a:pt x="192449" y="32180"/>
                </a:lnTo>
                <a:lnTo>
                  <a:pt x="197177" y="38397"/>
                </a:lnTo>
                <a:lnTo>
                  <a:pt x="200688" y="40789"/>
                </a:lnTo>
                <a:lnTo>
                  <a:pt x="205543" y="42527"/>
                </a:lnTo>
                <a:lnTo>
                  <a:pt x="199805" y="43946"/>
                </a:lnTo>
                <a:lnTo>
                  <a:pt x="195391" y="46602"/>
                </a:lnTo>
                <a:lnTo>
                  <a:pt x="192154" y="50524"/>
                </a:lnTo>
                <a:lnTo>
                  <a:pt x="189064" y="54432"/>
                </a:lnTo>
                <a:lnTo>
                  <a:pt x="187446" y="59313"/>
                </a:lnTo>
                <a:lnTo>
                  <a:pt x="187496" y="73123"/>
                </a:lnTo>
                <a:lnTo>
                  <a:pt x="190389" y="79520"/>
                </a:lnTo>
                <a:lnTo>
                  <a:pt x="201865" y="89950"/>
                </a:lnTo>
                <a:lnTo>
                  <a:pt x="209369" y="92565"/>
                </a:lnTo>
                <a:lnTo>
                  <a:pt x="228055" y="92565"/>
                </a:lnTo>
                <a:lnTo>
                  <a:pt x="235705" y="89950"/>
                </a:lnTo>
                <a:lnTo>
                  <a:pt x="241296" y="84735"/>
                </a:lnTo>
                <a:lnTo>
                  <a:pt x="242551" y="83595"/>
                </a:lnTo>
                <a:lnTo>
                  <a:pt x="215254" y="83595"/>
                </a:lnTo>
                <a:lnTo>
                  <a:pt x="211870" y="82788"/>
                </a:lnTo>
                <a:lnTo>
                  <a:pt x="205690" y="79520"/>
                </a:lnTo>
                <a:lnTo>
                  <a:pt x="203336" y="77239"/>
                </a:lnTo>
                <a:lnTo>
                  <a:pt x="201865" y="74305"/>
                </a:lnTo>
                <a:lnTo>
                  <a:pt x="200247" y="71384"/>
                </a:lnTo>
                <a:lnTo>
                  <a:pt x="199511" y="68339"/>
                </a:lnTo>
                <a:lnTo>
                  <a:pt x="199557" y="59967"/>
                </a:lnTo>
                <a:lnTo>
                  <a:pt x="201276" y="55809"/>
                </a:lnTo>
                <a:lnTo>
                  <a:pt x="204808" y="52387"/>
                </a:lnTo>
                <a:lnTo>
                  <a:pt x="208486" y="48966"/>
                </a:lnTo>
                <a:lnTo>
                  <a:pt x="212900" y="47256"/>
                </a:lnTo>
                <a:lnTo>
                  <a:pt x="242412" y="47256"/>
                </a:lnTo>
                <a:lnTo>
                  <a:pt x="237912" y="44266"/>
                </a:lnTo>
                <a:lnTo>
                  <a:pt x="232174" y="42527"/>
                </a:lnTo>
                <a:lnTo>
                  <a:pt x="236882" y="40789"/>
                </a:lnTo>
                <a:lnTo>
                  <a:pt x="240267" y="38397"/>
                </a:lnTo>
                <a:lnTo>
                  <a:pt x="214224" y="38300"/>
                </a:lnTo>
                <a:lnTo>
                  <a:pt x="210399" y="36937"/>
                </a:lnTo>
                <a:lnTo>
                  <a:pt x="207603" y="34225"/>
                </a:lnTo>
                <a:lnTo>
                  <a:pt x="204660" y="31499"/>
                </a:lnTo>
                <a:lnTo>
                  <a:pt x="203189" y="28022"/>
                </a:lnTo>
                <a:lnTo>
                  <a:pt x="203189" y="20095"/>
                </a:lnTo>
                <a:lnTo>
                  <a:pt x="204660" y="16897"/>
                </a:lnTo>
                <a:lnTo>
                  <a:pt x="207603" y="14171"/>
                </a:lnTo>
                <a:lnTo>
                  <a:pt x="210399" y="11459"/>
                </a:lnTo>
                <a:lnTo>
                  <a:pt x="214224" y="10096"/>
                </a:lnTo>
                <a:lnTo>
                  <a:pt x="240819" y="10096"/>
                </a:lnTo>
                <a:lnTo>
                  <a:pt x="233498" y="3421"/>
                </a:lnTo>
                <a:lnTo>
                  <a:pt x="226730" y="1140"/>
                </a:lnTo>
                <a:close/>
              </a:path>
              <a:path w="369570" h="109220">
                <a:moveTo>
                  <a:pt x="242412" y="47256"/>
                </a:moveTo>
                <a:lnTo>
                  <a:pt x="224082" y="47256"/>
                </a:lnTo>
                <a:lnTo>
                  <a:pt x="228790" y="48994"/>
                </a:lnTo>
                <a:lnTo>
                  <a:pt x="236147" y="55948"/>
                </a:lnTo>
                <a:lnTo>
                  <a:pt x="237801" y="60078"/>
                </a:lnTo>
                <a:lnTo>
                  <a:pt x="237912" y="70884"/>
                </a:lnTo>
                <a:lnTo>
                  <a:pt x="236147" y="75181"/>
                </a:lnTo>
                <a:lnTo>
                  <a:pt x="232469" y="78547"/>
                </a:lnTo>
                <a:lnTo>
                  <a:pt x="228937" y="81912"/>
                </a:lnTo>
                <a:lnTo>
                  <a:pt x="224376" y="83595"/>
                </a:lnTo>
                <a:lnTo>
                  <a:pt x="242551" y="83595"/>
                </a:lnTo>
                <a:lnTo>
                  <a:pt x="247035" y="79520"/>
                </a:lnTo>
                <a:lnTo>
                  <a:pt x="249830" y="73123"/>
                </a:lnTo>
                <a:lnTo>
                  <a:pt x="249830" y="59967"/>
                </a:lnTo>
                <a:lnTo>
                  <a:pt x="248359" y="55183"/>
                </a:lnTo>
                <a:lnTo>
                  <a:pt x="245416" y="51164"/>
                </a:lnTo>
                <a:lnTo>
                  <a:pt x="242412" y="47256"/>
                </a:lnTo>
                <a:close/>
              </a:path>
              <a:path w="369570" h="109220">
                <a:moveTo>
                  <a:pt x="240819" y="10096"/>
                </a:moveTo>
                <a:lnTo>
                  <a:pt x="223052" y="10096"/>
                </a:lnTo>
                <a:lnTo>
                  <a:pt x="226730" y="11487"/>
                </a:lnTo>
                <a:lnTo>
                  <a:pt x="232616" y="17022"/>
                </a:lnTo>
                <a:lnTo>
                  <a:pt x="234082" y="20095"/>
                </a:lnTo>
                <a:lnTo>
                  <a:pt x="234159" y="28523"/>
                </a:lnTo>
                <a:lnTo>
                  <a:pt x="232763" y="31638"/>
                </a:lnTo>
                <a:lnTo>
                  <a:pt x="229820" y="34308"/>
                </a:lnTo>
                <a:lnTo>
                  <a:pt x="227025" y="36964"/>
                </a:lnTo>
                <a:lnTo>
                  <a:pt x="223346" y="38300"/>
                </a:lnTo>
                <a:lnTo>
                  <a:pt x="240342" y="38300"/>
                </a:lnTo>
                <a:lnTo>
                  <a:pt x="244975" y="32319"/>
                </a:lnTo>
                <a:lnTo>
                  <a:pt x="246005" y="28731"/>
                </a:lnTo>
                <a:lnTo>
                  <a:pt x="246005" y="18093"/>
                </a:lnTo>
                <a:lnTo>
                  <a:pt x="243503" y="12544"/>
                </a:lnTo>
                <a:lnTo>
                  <a:pt x="240819" y="10096"/>
                </a:lnTo>
                <a:close/>
              </a:path>
              <a:path w="369570" h="109220">
                <a:moveTo>
                  <a:pt x="348703" y="0"/>
                </a:moveTo>
                <a:lnTo>
                  <a:pt x="339139" y="0"/>
                </a:lnTo>
                <a:lnTo>
                  <a:pt x="287349" y="94359"/>
                </a:lnTo>
                <a:lnTo>
                  <a:pt x="296912" y="94359"/>
                </a:lnTo>
                <a:lnTo>
                  <a:pt x="348703" y="0"/>
                </a:lnTo>
                <a:close/>
              </a:path>
              <a:path w="369570" h="109220">
                <a:moveTo>
                  <a:pt x="354294" y="47089"/>
                </a:moveTo>
                <a:lnTo>
                  <a:pt x="341788" y="47089"/>
                </a:lnTo>
                <a:lnTo>
                  <a:pt x="336785" y="49328"/>
                </a:lnTo>
                <a:lnTo>
                  <a:pt x="330017" y="58228"/>
                </a:lnTo>
                <a:lnTo>
                  <a:pt x="328252" y="63666"/>
                </a:lnTo>
                <a:lnTo>
                  <a:pt x="328289" y="78338"/>
                </a:lnTo>
                <a:lnTo>
                  <a:pt x="330311" y="84304"/>
                </a:lnTo>
                <a:lnTo>
                  <a:pt x="337962" y="92342"/>
                </a:lnTo>
                <a:lnTo>
                  <a:pt x="342671" y="94359"/>
                </a:lnTo>
                <a:lnTo>
                  <a:pt x="354147" y="94359"/>
                </a:lnTo>
                <a:lnTo>
                  <a:pt x="359149" y="92315"/>
                </a:lnTo>
                <a:lnTo>
                  <a:pt x="364464" y="86863"/>
                </a:lnTo>
                <a:lnTo>
                  <a:pt x="345760" y="86863"/>
                </a:lnTo>
                <a:lnTo>
                  <a:pt x="343406" y="85667"/>
                </a:lnTo>
                <a:lnTo>
                  <a:pt x="341494" y="83275"/>
                </a:lnTo>
                <a:lnTo>
                  <a:pt x="339434" y="80883"/>
                </a:lnTo>
                <a:lnTo>
                  <a:pt x="338551" y="76864"/>
                </a:lnTo>
                <a:lnTo>
                  <a:pt x="338641" y="64473"/>
                </a:lnTo>
                <a:lnTo>
                  <a:pt x="339434" y="60565"/>
                </a:lnTo>
                <a:lnTo>
                  <a:pt x="343259" y="55781"/>
                </a:lnTo>
                <a:lnTo>
                  <a:pt x="345613" y="54599"/>
                </a:lnTo>
                <a:lnTo>
                  <a:pt x="364683" y="54599"/>
                </a:lnTo>
                <a:lnTo>
                  <a:pt x="363122" y="53041"/>
                </a:lnTo>
                <a:lnTo>
                  <a:pt x="359297" y="49078"/>
                </a:lnTo>
                <a:lnTo>
                  <a:pt x="354294" y="47089"/>
                </a:lnTo>
                <a:close/>
              </a:path>
              <a:path w="369570" h="109220">
                <a:moveTo>
                  <a:pt x="364683" y="54599"/>
                </a:moveTo>
                <a:lnTo>
                  <a:pt x="351499" y="54599"/>
                </a:lnTo>
                <a:lnTo>
                  <a:pt x="354000" y="55753"/>
                </a:lnTo>
                <a:lnTo>
                  <a:pt x="357825" y="60426"/>
                </a:lnTo>
                <a:lnTo>
                  <a:pt x="358855" y="64473"/>
                </a:lnTo>
                <a:lnTo>
                  <a:pt x="358779" y="76864"/>
                </a:lnTo>
                <a:lnTo>
                  <a:pt x="357825" y="80883"/>
                </a:lnTo>
                <a:lnTo>
                  <a:pt x="354000" y="85667"/>
                </a:lnTo>
                <a:lnTo>
                  <a:pt x="351499" y="86863"/>
                </a:lnTo>
                <a:lnTo>
                  <a:pt x="364464" y="86863"/>
                </a:lnTo>
                <a:lnTo>
                  <a:pt x="367095" y="84165"/>
                </a:lnTo>
                <a:lnTo>
                  <a:pt x="369007" y="78338"/>
                </a:lnTo>
                <a:lnTo>
                  <a:pt x="369007" y="62901"/>
                </a:lnTo>
                <a:lnTo>
                  <a:pt x="367095" y="57005"/>
                </a:lnTo>
                <a:lnTo>
                  <a:pt x="364683" y="54599"/>
                </a:lnTo>
                <a:close/>
              </a:path>
              <a:path w="369570" h="109220">
                <a:moveTo>
                  <a:pt x="292940" y="0"/>
                </a:moveTo>
                <a:lnTo>
                  <a:pt x="280434" y="0"/>
                </a:lnTo>
                <a:lnTo>
                  <a:pt x="275578" y="2225"/>
                </a:lnTo>
                <a:lnTo>
                  <a:pt x="268810" y="11125"/>
                </a:lnTo>
                <a:lnTo>
                  <a:pt x="267045" y="16563"/>
                </a:lnTo>
                <a:lnTo>
                  <a:pt x="267080" y="31235"/>
                </a:lnTo>
                <a:lnTo>
                  <a:pt x="268957" y="37215"/>
                </a:lnTo>
                <a:lnTo>
                  <a:pt x="276608" y="45253"/>
                </a:lnTo>
                <a:lnTo>
                  <a:pt x="281316" y="47256"/>
                </a:lnTo>
                <a:lnTo>
                  <a:pt x="292793" y="47256"/>
                </a:lnTo>
                <a:lnTo>
                  <a:pt x="297648" y="45225"/>
                </a:lnTo>
                <a:lnTo>
                  <a:pt x="302976" y="39760"/>
                </a:lnTo>
                <a:lnTo>
                  <a:pt x="284406" y="39760"/>
                </a:lnTo>
                <a:lnTo>
                  <a:pt x="282052" y="38592"/>
                </a:lnTo>
                <a:lnTo>
                  <a:pt x="278227" y="33919"/>
                </a:lnTo>
                <a:lnTo>
                  <a:pt x="277344" y="29872"/>
                </a:lnTo>
                <a:lnTo>
                  <a:pt x="277420" y="17439"/>
                </a:lnTo>
                <a:lnTo>
                  <a:pt x="278227" y="13462"/>
                </a:lnTo>
                <a:lnTo>
                  <a:pt x="282052" y="8691"/>
                </a:lnTo>
                <a:lnTo>
                  <a:pt x="284406" y="7495"/>
                </a:lnTo>
                <a:lnTo>
                  <a:pt x="303225" y="7495"/>
                </a:lnTo>
                <a:lnTo>
                  <a:pt x="297795" y="2002"/>
                </a:lnTo>
                <a:lnTo>
                  <a:pt x="292940" y="0"/>
                </a:lnTo>
                <a:close/>
              </a:path>
              <a:path w="369570" h="109220">
                <a:moveTo>
                  <a:pt x="303225" y="7495"/>
                </a:moveTo>
                <a:lnTo>
                  <a:pt x="290144" y="7495"/>
                </a:lnTo>
                <a:lnTo>
                  <a:pt x="292498" y="8664"/>
                </a:lnTo>
                <a:lnTo>
                  <a:pt x="294661" y="11125"/>
                </a:lnTo>
                <a:lnTo>
                  <a:pt x="296471" y="13336"/>
                </a:lnTo>
                <a:lnTo>
                  <a:pt x="297501" y="17439"/>
                </a:lnTo>
                <a:lnTo>
                  <a:pt x="297411" y="29872"/>
                </a:lnTo>
                <a:lnTo>
                  <a:pt x="296471" y="33780"/>
                </a:lnTo>
                <a:lnTo>
                  <a:pt x="292646" y="38564"/>
                </a:lnTo>
                <a:lnTo>
                  <a:pt x="290291" y="39760"/>
                </a:lnTo>
                <a:lnTo>
                  <a:pt x="302976" y="39760"/>
                </a:lnTo>
                <a:lnTo>
                  <a:pt x="305593" y="37076"/>
                </a:lnTo>
                <a:lnTo>
                  <a:pt x="307653" y="31235"/>
                </a:lnTo>
                <a:lnTo>
                  <a:pt x="307653" y="15909"/>
                </a:lnTo>
                <a:lnTo>
                  <a:pt x="305740" y="10040"/>
                </a:lnTo>
                <a:lnTo>
                  <a:pt x="303225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69241" y="5460915"/>
            <a:ext cx="292100" cy="109220"/>
          </a:xfrm>
          <a:custGeom>
            <a:avLst/>
            <a:gdLst/>
            <a:ahLst/>
            <a:cxnLst/>
            <a:rect l="l" t="t" r="r" b="b"/>
            <a:pathLst>
              <a:path w="292100" h="109220">
                <a:moveTo>
                  <a:pt x="12947" y="69424"/>
                </a:moveTo>
                <a:lnTo>
                  <a:pt x="1765" y="70397"/>
                </a:lnTo>
                <a:lnTo>
                  <a:pt x="2648" y="77462"/>
                </a:lnTo>
                <a:lnTo>
                  <a:pt x="5443" y="82927"/>
                </a:lnTo>
                <a:lnTo>
                  <a:pt x="14860" y="90632"/>
                </a:lnTo>
                <a:lnTo>
                  <a:pt x="21039" y="92565"/>
                </a:lnTo>
                <a:lnTo>
                  <a:pt x="35311" y="92565"/>
                </a:lnTo>
                <a:lnTo>
                  <a:pt x="41491" y="90799"/>
                </a:lnTo>
                <a:lnTo>
                  <a:pt x="46640" y="87266"/>
                </a:lnTo>
                <a:lnTo>
                  <a:pt x="51937" y="83734"/>
                </a:lnTo>
                <a:lnTo>
                  <a:pt x="52040" y="83595"/>
                </a:lnTo>
                <a:lnTo>
                  <a:pt x="24571" y="83595"/>
                </a:lnTo>
                <a:lnTo>
                  <a:pt x="21039" y="82482"/>
                </a:lnTo>
                <a:lnTo>
                  <a:pt x="15743" y="78032"/>
                </a:lnTo>
                <a:lnTo>
                  <a:pt x="13830" y="74416"/>
                </a:lnTo>
                <a:lnTo>
                  <a:pt x="12947" y="69424"/>
                </a:lnTo>
                <a:close/>
              </a:path>
              <a:path w="292100" h="109220">
                <a:moveTo>
                  <a:pt x="62103" y="48883"/>
                </a:moveTo>
                <a:lnTo>
                  <a:pt x="50760" y="48883"/>
                </a:lnTo>
                <a:lnTo>
                  <a:pt x="50760" y="55739"/>
                </a:lnTo>
                <a:lnTo>
                  <a:pt x="50172" y="60217"/>
                </a:lnTo>
                <a:lnTo>
                  <a:pt x="32221" y="83595"/>
                </a:lnTo>
                <a:lnTo>
                  <a:pt x="52040" y="83595"/>
                </a:lnTo>
                <a:lnTo>
                  <a:pt x="61979" y="52721"/>
                </a:lnTo>
                <a:lnTo>
                  <a:pt x="62103" y="48883"/>
                </a:lnTo>
                <a:close/>
              </a:path>
              <a:path w="292100" h="109220">
                <a:moveTo>
                  <a:pt x="35900" y="1140"/>
                </a:moveTo>
                <a:lnTo>
                  <a:pt x="21334" y="1140"/>
                </a:lnTo>
                <a:lnTo>
                  <a:pt x="14271" y="3907"/>
                </a:lnTo>
                <a:lnTo>
                  <a:pt x="8533" y="9442"/>
                </a:lnTo>
                <a:lnTo>
                  <a:pt x="2942" y="14991"/>
                </a:lnTo>
                <a:lnTo>
                  <a:pt x="0" y="22320"/>
                </a:lnTo>
                <a:lnTo>
                  <a:pt x="0" y="40247"/>
                </a:lnTo>
                <a:lnTo>
                  <a:pt x="2795" y="47339"/>
                </a:lnTo>
                <a:lnTo>
                  <a:pt x="8092" y="52721"/>
                </a:lnTo>
                <a:lnTo>
                  <a:pt x="13536" y="58089"/>
                </a:lnTo>
                <a:lnTo>
                  <a:pt x="20157" y="60787"/>
                </a:lnTo>
                <a:lnTo>
                  <a:pt x="32810" y="60787"/>
                </a:lnTo>
                <a:lnTo>
                  <a:pt x="37224" y="59675"/>
                </a:lnTo>
                <a:lnTo>
                  <a:pt x="41197" y="57450"/>
                </a:lnTo>
                <a:lnTo>
                  <a:pt x="45316" y="55211"/>
                </a:lnTo>
                <a:lnTo>
                  <a:pt x="48406" y="52360"/>
                </a:lnTo>
                <a:lnTo>
                  <a:pt x="49319" y="51011"/>
                </a:lnTo>
                <a:lnTo>
                  <a:pt x="25601" y="51011"/>
                </a:lnTo>
                <a:lnTo>
                  <a:pt x="21187" y="49217"/>
                </a:lnTo>
                <a:lnTo>
                  <a:pt x="13830" y="42041"/>
                </a:lnTo>
                <a:lnTo>
                  <a:pt x="11917" y="37423"/>
                </a:lnTo>
                <a:lnTo>
                  <a:pt x="11917" y="25366"/>
                </a:lnTo>
                <a:lnTo>
                  <a:pt x="13830" y="20179"/>
                </a:lnTo>
                <a:lnTo>
                  <a:pt x="21481" y="12252"/>
                </a:lnTo>
                <a:lnTo>
                  <a:pt x="26042" y="10263"/>
                </a:lnTo>
                <a:lnTo>
                  <a:pt x="52859" y="10263"/>
                </a:lnTo>
                <a:lnTo>
                  <a:pt x="51790" y="9011"/>
                </a:lnTo>
                <a:lnTo>
                  <a:pt x="41491" y="2711"/>
                </a:lnTo>
                <a:lnTo>
                  <a:pt x="35900" y="1140"/>
                </a:lnTo>
                <a:close/>
              </a:path>
              <a:path w="292100" h="109220">
                <a:moveTo>
                  <a:pt x="52859" y="10263"/>
                </a:moveTo>
                <a:lnTo>
                  <a:pt x="36341" y="10263"/>
                </a:lnTo>
                <a:lnTo>
                  <a:pt x="40608" y="12113"/>
                </a:lnTo>
                <a:lnTo>
                  <a:pt x="44139" y="15798"/>
                </a:lnTo>
                <a:lnTo>
                  <a:pt x="47523" y="19497"/>
                </a:lnTo>
                <a:lnTo>
                  <a:pt x="49168" y="24147"/>
                </a:lnTo>
                <a:lnTo>
                  <a:pt x="49184" y="37423"/>
                </a:lnTo>
                <a:lnTo>
                  <a:pt x="47670" y="42041"/>
                </a:lnTo>
                <a:lnTo>
                  <a:pt x="44139" y="45629"/>
                </a:lnTo>
                <a:lnTo>
                  <a:pt x="40755" y="49217"/>
                </a:lnTo>
                <a:lnTo>
                  <a:pt x="36341" y="51011"/>
                </a:lnTo>
                <a:lnTo>
                  <a:pt x="49319" y="51011"/>
                </a:lnTo>
                <a:lnTo>
                  <a:pt x="50760" y="48883"/>
                </a:lnTo>
                <a:lnTo>
                  <a:pt x="62103" y="48883"/>
                </a:lnTo>
                <a:lnTo>
                  <a:pt x="55616" y="13489"/>
                </a:lnTo>
                <a:lnTo>
                  <a:pt x="52859" y="10263"/>
                </a:lnTo>
                <a:close/>
              </a:path>
              <a:path w="292100" h="109220">
                <a:moveTo>
                  <a:pt x="96813" y="78547"/>
                </a:moveTo>
                <a:lnTo>
                  <a:pt x="83424" y="78547"/>
                </a:lnTo>
                <a:lnTo>
                  <a:pt x="83424" y="91105"/>
                </a:lnTo>
                <a:lnTo>
                  <a:pt x="90192" y="91105"/>
                </a:lnTo>
                <a:lnTo>
                  <a:pt x="90044" y="94790"/>
                </a:lnTo>
                <a:lnTo>
                  <a:pt x="89309" y="97641"/>
                </a:lnTo>
                <a:lnTo>
                  <a:pt x="86955" y="101660"/>
                </a:lnTo>
                <a:lnTo>
                  <a:pt x="85189" y="103162"/>
                </a:lnTo>
                <a:lnTo>
                  <a:pt x="82835" y="104136"/>
                </a:lnTo>
                <a:lnTo>
                  <a:pt x="86072" y="108864"/>
                </a:lnTo>
                <a:lnTo>
                  <a:pt x="89750" y="107334"/>
                </a:lnTo>
                <a:lnTo>
                  <a:pt x="92399" y="105137"/>
                </a:lnTo>
                <a:lnTo>
                  <a:pt x="95930" y="99379"/>
                </a:lnTo>
                <a:lnTo>
                  <a:pt x="96813" y="95666"/>
                </a:lnTo>
                <a:lnTo>
                  <a:pt x="96813" y="78547"/>
                </a:lnTo>
                <a:close/>
              </a:path>
              <a:path w="292100" h="109220">
                <a:moveTo>
                  <a:pt x="146249" y="1140"/>
                </a:moveTo>
                <a:lnTo>
                  <a:pt x="134331" y="1140"/>
                </a:lnTo>
                <a:lnTo>
                  <a:pt x="128593" y="2878"/>
                </a:lnTo>
                <a:lnTo>
                  <a:pt x="110569" y="39340"/>
                </a:lnTo>
                <a:lnTo>
                  <a:pt x="110349" y="46936"/>
                </a:lnTo>
                <a:lnTo>
                  <a:pt x="110928" y="58680"/>
                </a:lnTo>
                <a:lnTo>
                  <a:pt x="132124" y="92565"/>
                </a:lnTo>
                <a:lnTo>
                  <a:pt x="148309" y="92565"/>
                </a:lnTo>
                <a:lnTo>
                  <a:pt x="154047" y="90799"/>
                </a:lnTo>
                <a:lnTo>
                  <a:pt x="163169" y="83734"/>
                </a:lnTo>
                <a:lnTo>
                  <a:pt x="163264" y="83595"/>
                </a:lnTo>
                <a:lnTo>
                  <a:pt x="135950" y="83595"/>
                </a:lnTo>
                <a:lnTo>
                  <a:pt x="131536" y="81161"/>
                </a:lnTo>
                <a:lnTo>
                  <a:pt x="122266" y="46936"/>
                </a:lnTo>
                <a:lnTo>
                  <a:pt x="122650" y="36727"/>
                </a:lnTo>
                <a:lnTo>
                  <a:pt x="135803" y="10263"/>
                </a:lnTo>
                <a:lnTo>
                  <a:pt x="162691" y="10263"/>
                </a:lnTo>
                <a:lnTo>
                  <a:pt x="161698" y="8817"/>
                </a:lnTo>
                <a:lnTo>
                  <a:pt x="158461" y="6021"/>
                </a:lnTo>
                <a:lnTo>
                  <a:pt x="150810" y="2113"/>
                </a:lnTo>
                <a:lnTo>
                  <a:pt x="146249" y="1140"/>
                </a:lnTo>
                <a:close/>
              </a:path>
              <a:path w="292100" h="109220">
                <a:moveTo>
                  <a:pt x="162691" y="10263"/>
                </a:moveTo>
                <a:lnTo>
                  <a:pt x="146543" y="10263"/>
                </a:lnTo>
                <a:lnTo>
                  <a:pt x="151104" y="12683"/>
                </a:lnTo>
                <a:lnTo>
                  <a:pt x="154783" y="17522"/>
                </a:lnTo>
                <a:lnTo>
                  <a:pt x="157185" y="22075"/>
                </a:lnTo>
                <a:lnTo>
                  <a:pt x="158884" y="28495"/>
                </a:lnTo>
                <a:lnTo>
                  <a:pt x="159886" y="36727"/>
                </a:lnTo>
                <a:lnTo>
                  <a:pt x="160227" y="46936"/>
                </a:lnTo>
                <a:lnTo>
                  <a:pt x="159893" y="57016"/>
                </a:lnTo>
                <a:lnTo>
                  <a:pt x="146690" y="83595"/>
                </a:lnTo>
                <a:lnTo>
                  <a:pt x="163264" y="83595"/>
                </a:lnTo>
                <a:lnTo>
                  <a:pt x="172144" y="46936"/>
                </a:lnTo>
                <a:lnTo>
                  <a:pt x="172144" y="38021"/>
                </a:lnTo>
                <a:lnTo>
                  <a:pt x="171409" y="30957"/>
                </a:lnTo>
                <a:lnTo>
                  <a:pt x="170084" y="25741"/>
                </a:lnTo>
                <a:lnTo>
                  <a:pt x="168613" y="20526"/>
                </a:lnTo>
                <a:lnTo>
                  <a:pt x="166700" y="16104"/>
                </a:lnTo>
                <a:lnTo>
                  <a:pt x="162691" y="10263"/>
                </a:lnTo>
                <a:close/>
              </a:path>
              <a:path w="292100" h="109220">
                <a:moveTo>
                  <a:pt x="271459" y="0"/>
                </a:moveTo>
                <a:lnTo>
                  <a:pt x="261895" y="0"/>
                </a:lnTo>
                <a:lnTo>
                  <a:pt x="210104" y="94359"/>
                </a:lnTo>
                <a:lnTo>
                  <a:pt x="219668" y="94359"/>
                </a:lnTo>
                <a:lnTo>
                  <a:pt x="271459" y="0"/>
                </a:lnTo>
                <a:close/>
              </a:path>
              <a:path w="292100" h="109220">
                <a:moveTo>
                  <a:pt x="277050" y="47089"/>
                </a:moveTo>
                <a:lnTo>
                  <a:pt x="264543" y="47089"/>
                </a:lnTo>
                <a:lnTo>
                  <a:pt x="259541" y="49328"/>
                </a:lnTo>
                <a:lnTo>
                  <a:pt x="252773" y="58228"/>
                </a:lnTo>
                <a:lnTo>
                  <a:pt x="251007" y="63666"/>
                </a:lnTo>
                <a:lnTo>
                  <a:pt x="251045" y="78338"/>
                </a:lnTo>
                <a:lnTo>
                  <a:pt x="253067" y="84304"/>
                </a:lnTo>
                <a:lnTo>
                  <a:pt x="260718" y="92342"/>
                </a:lnTo>
                <a:lnTo>
                  <a:pt x="265426" y="94359"/>
                </a:lnTo>
                <a:lnTo>
                  <a:pt x="276902" y="94359"/>
                </a:lnTo>
                <a:lnTo>
                  <a:pt x="281905" y="92315"/>
                </a:lnTo>
                <a:lnTo>
                  <a:pt x="287220" y="86863"/>
                </a:lnTo>
                <a:lnTo>
                  <a:pt x="268516" y="86863"/>
                </a:lnTo>
                <a:lnTo>
                  <a:pt x="266162" y="85667"/>
                </a:lnTo>
                <a:lnTo>
                  <a:pt x="264249" y="83275"/>
                </a:lnTo>
                <a:lnTo>
                  <a:pt x="262189" y="80883"/>
                </a:lnTo>
                <a:lnTo>
                  <a:pt x="261306" y="76864"/>
                </a:lnTo>
                <a:lnTo>
                  <a:pt x="261397" y="64473"/>
                </a:lnTo>
                <a:lnTo>
                  <a:pt x="262189" y="60565"/>
                </a:lnTo>
                <a:lnTo>
                  <a:pt x="266015" y="55781"/>
                </a:lnTo>
                <a:lnTo>
                  <a:pt x="268369" y="54599"/>
                </a:lnTo>
                <a:lnTo>
                  <a:pt x="287439" y="54599"/>
                </a:lnTo>
                <a:lnTo>
                  <a:pt x="285878" y="53041"/>
                </a:lnTo>
                <a:lnTo>
                  <a:pt x="282052" y="49078"/>
                </a:lnTo>
                <a:lnTo>
                  <a:pt x="277050" y="47089"/>
                </a:lnTo>
                <a:close/>
              </a:path>
              <a:path w="292100" h="109220">
                <a:moveTo>
                  <a:pt x="287439" y="54599"/>
                </a:moveTo>
                <a:lnTo>
                  <a:pt x="274254" y="54599"/>
                </a:lnTo>
                <a:lnTo>
                  <a:pt x="276755" y="55753"/>
                </a:lnTo>
                <a:lnTo>
                  <a:pt x="280581" y="60426"/>
                </a:lnTo>
                <a:lnTo>
                  <a:pt x="281611" y="64473"/>
                </a:lnTo>
                <a:lnTo>
                  <a:pt x="281535" y="76864"/>
                </a:lnTo>
                <a:lnTo>
                  <a:pt x="280581" y="80883"/>
                </a:lnTo>
                <a:lnTo>
                  <a:pt x="276755" y="85667"/>
                </a:lnTo>
                <a:lnTo>
                  <a:pt x="274254" y="86863"/>
                </a:lnTo>
                <a:lnTo>
                  <a:pt x="287220" y="86863"/>
                </a:lnTo>
                <a:lnTo>
                  <a:pt x="289850" y="84165"/>
                </a:lnTo>
                <a:lnTo>
                  <a:pt x="291763" y="78338"/>
                </a:lnTo>
                <a:lnTo>
                  <a:pt x="291763" y="62901"/>
                </a:lnTo>
                <a:lnTo>
                  <a:pt x="289850" y="57005"/>
                </a:lnTo>
                <a:lnTo>
                  <a:pt x="287439" y="54599"/>
                </a:lnTo>
                <a:close/>
              </a:path>
              <a:path w="292100" h="109220">
                <a:moveTo>
                  <a:pt x="215695" y="0"/>
                </a:moveTo>
                <a:lnTo>
                  <a:pt x="203189" y="0"/>
                </a:lnTo>
                <a:lnTo>
                  <a:pt x="198334" y="2225"/>
                </a:lnTo>
                <a:lnTo>
                  <a:pt x="191566" y="11125"/>
                </a:lnTo>
                <a:lnTo>
                  <a:pt x="189800" y="16563"/>
                </a:lnTo>
                <a:lnTo>
                  <a:pt x="189835" y="31235"/>
                </a:lnTo>
                <a:lnTo>
                  <a:pt x="191713" y="37215"/>
                </a:lnTo>
                <a:lnTo>
                  <a:pt x="199364" y="45253"/>
                </a:lnTo>
                <a:lnTo>
                  <a:pt x="204072" y="47256"/>
                </a:lnTo>
                <a:lnTo>
                  <a:pt x="215548" y="47256"/>
                </a:lnTo>
                <a:lnTo>
                  <a:pt x="220404" y="45225"/>
                </a:lnTo>
                <a:lnTo>
                  <a:pt x="225732" y="39760"/>
                </a:lnTo>
                <a:lnTo>
                  <a:pt x="207162" y="39760"/>
                </a:lnTo>
                <a:lnTo>
                  <a:pt x="204808" y="38592"/>
                </a:lnTo>
                <a:lnTo>
                  <a:pt x="200982" y="33919"/>
                </a:lnTo>
                <a:lnTo>
                  <a:pt x="200099" y="29872"/>
                </a:lnTo>
                <a:lnTo>
                  <a:pt x="200176" y="17439"/>
                </a:lnTo>
                <a:lnTo>
                  <a:pt x="200982" y="13462"/>
                </a:lnTo>
                <a:lnTo>
                  <a:pt x="204808" y="8691"/>
                </a:lnTo>
                <a:lnTo>
                  <a:pt x="207162" y="7495"/>
                </a:lnTo>
                <a:lnTo>
                  <a:pt x="225980" y="7495"/>
                </a:lnTo>
                <a:lnTo>
                  <a:pt x="220551" y="2002"/>
                </a:lnTo>
                <a:lnTo>
                  <a:pt x="215695" y="0"/>
                </a:lnTo>
                <a:close/>
              </a:path>
              <a:path w="292100" h="109220">
                <a:moveTo>
                  <a:pt x="225980" y="7495"/>
                </a:moveTo>
                <a:lnTo>
                  <a:pt x="212900" y="7495"/>
                </a:lnTo>
                <a:lnTo>
                  <a:pt x="215254" y="8664"/>
                </a:lnTo>
                <a:lnTo>
                  <a:pt x="217416" y="11125"/>
                </a:lnTo>
                <a:lnTo>
                  <a:pt x="219227" y="13336"/>
                </a:lnTo>
                <a:lnTo>
                  <a:pt x="220257" y="17439"/>
                </a:lnTo>
                <a:lnTo>
                  <a:pt x="220166" y="29872"/>
                </a:lnTo>
                <a:lnTo>
                  <a:pt x="219227" y="33780"/>
                </a:lnTo>
                <a:lnTo>
                  <a:pt x="215401" y="38564"/>
                </a:lnTo>
                <a:lnTo>
                  <a:pt x="213047" y="39760"/>
                </a:lnTo>
                <a:lnTo>
                  <a:pt x="225732" y="39760"/>
                </a:lnTo>
                <a:lnTo>
                  <a:pt x="228349" y="37076"/>
                </a:lnTo>
                <a:lnTo>
                  <a:pt x="230409" y="31235"/>
                </a:lnTo>
                <a:lnTo>
                  <a:pt x="230409" y="15909"/>
                </a:lnTo>
                <a:lnTo>
                  <a:pt x="228496" y="10040"/>
                </a:lnTo>
                <a:lnTo>
                  <a:pt x="225980" y="7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59494" y="5238333"/>
            <a:ext cx="373380" cy="109220"/>
          </a:xfrm>
          <a:custGeom>
            <a:avLst/>
            <a:gdLst/>
            <a:ahLst/>
            <a:cxnLst/>
            <a:rect l="l" t="t" r="r" b="b"/>
            <a:pathLst>
              <a:path w="373379" h="109220">
                <a:moveTo>
                  <a:pt x="52820" y="69674"/>
                </a:moveTo>
                <a:lnTo>
                  <a:pt x="41049" y="69674"/>
                </a:lnTo>
                <a:lnTo>
                  <a:pt x="41049" y="91230"/>
                </a:lnTo>
                <a:lnTo>
                  <a:pt x="52820" y="91230"/>
                </a:lnTo>
                <a:lnTo>
                  <a:pt x="52820" y="69674"/>
                </a:lnTo>
                <a:close/>
              </a:path>
              <a:path w="373379" h="109220">
                <a:moveTo>
                  <a:pt x="52820" y="1529"/>
                </a:moveTo>
                <a:lnTo>
                  <a:pt x="43404" y="1529"/>
                </a:lnTo>
                <a:lnTo>
                  <a:pt x="0" y="59522"/>
                </a:lnTo>
                <a:lnTo>
                  <a:pt x="0" y="69674"/>
                </a:lnTo>
                <a:lnTo>
                  <a:pt x="65620" y="69674"/>
                </a:lnTo>
                <a:lnTo>
                  <a:pt x="65620" y="59522"/>
                </a:lnTo>
                <a:lnTo>
                  <a:pt x="11476" y="59522"/>
                </a:lnTo>
                <a:lnTo>
                  <a:pt x="41049" y="19330"/>
                </a:lnTo>
                <a:lnTo>
                  <a:pt x="52820" y="19330"/>
                </a:lnTo>
                <a:lnTo>
                  <a:pt x="52820" y="1529"/>
                </a:lnTo>
                <a:close/>
              </a:path>
              <a:path w="373379" h="109220">
                <a:moveTo>
                  <a:pt x="52820" y="19330"/>
                </a:moveTo>
                <a:lnTo>
                  <a:pt x="41049" y="19330"/>
                </a:lnTo>
                <a:lnTo>
                  <a:pt x="41049" y="59522"/>
                </a:lnTo>
                <a:lnTo>
                  <a:pt x="52820" y="59522"/>
                </a:lnTo>
                <a:lnTo>
                  <a:pt x="52820" y="19330"/>
                </a:lnTo>
                <a:close/>
              </a:path>
              <a:path w="373379" h="109220">
                <a:moveTo>
                  <a:pt x="124915" y="21138"/>
                </a:moveTo>
                <a:lnTo>
                  <a:pt x="113291" y="21138"/>
                </a:lnTo>
                <a:lnTo>
                  <a:pt x="113291" y="91230"/>
                </a:lnTo>
                <a:lnTo>
                  <a:pt x="124915" y="91230"/>
                </a:lnTo>
                <a:lnTo>
                  <a:pt x="124915" y="21138"/>
                </a:lnTo>
                <a:close/>
              </a:path>
              <a:path w="373379" h="109220">
                <a:moveTo>
                  <a:pt x="124915" y="1251"/>
                </a:moveTo>
                <a:lnTo>
                  <a:pt x="117411" y="1251"/>
                </a:lnTo>
                <a:lnTo>
                  <a:pt x="115351" y="5145"/>
                </a:lnTo>
                <a:lnTo>
                  <a:pt x="111967" y="9178"/>
                </a:lnTo>
                <a:lnTo>
                  <a:pt x="107112" y="13211"/>
                </a:lnTo>
                <a:lnTo>
                  <a:pt x="102109" y="17244"/>
                </a:lnTo>
                <a:lnTo>
                  <a:pt x="96518" y="20721"/>
                </a:lnTo>
                <a:lnTo>
                  <a:pt x="90044" y="23641"/>
                </a:lnTo>
                <a:lnTo>
                  <a:pt x="90044" y="34350"/>
                </a:lnTo>
                <a:lnTo>
                  <a:pt x="113291" y="21138"/>
                </a:lnTo>
                <a:lnTo>
                  <a:pt x="124915" y="21138"/>
                </a:lnTo>
                <a:lnTo>
                  <a:pt x="124915" y="1251"/>
                </a:lnTo>
                <a:close/>
              </a:path>
              <a:path w="373379" h="109220">
                <a:moveTo>
                  <a:pt x="177882" y="78574"/>
                </a:moveTo>
                <a:lnTo>
                  <a:pt x="164493" y="78574"/>
                </a:lnTo>
                <a:lnTo>
                  <a:pt x="164493" y="91230"/>
                </a:lnTo>
                <a:lnTo>
                  <a:pt x="171261" y="91230"/>
                </a:lnTo>
                <a:lnTo>
                  <a:pt x="171114" y="94846"/>
                </a:lnTo>
                <a:lnTo>
                  <a:pt x="170379" y="97766"/>
                </a:lnTo>
                <a:lnTo>
                  <a:pt x="169202" y="99713"/>
                </a:lnTo>
                <a:lnTo>
                  <a:pt x="168025" y="101799"/>
                </a:lnTo>
                <a:lnTo>
                  <a:pt x="166259" y="103190"/>
                </a:lnTo>
                <a:lnTo>
                  <a:pt x="163905" y="104163"/>
                </a:lnTo>
                <a:lnTo>
                  <a:pt x="167142" y="108892"/>
                </a:lnTo>
                <a:lnTo>
                  <a:pt x="170820" y="107362"/>
                </a:lnTo>
                <a:lnTo>
                  <a:pt x="173468" y="105276"/>
                </a:lnTo>
                <a:lnTo>
                  <a:pt x="177000" y="99435"/>
                </a:lnTo>
                <a:lnTo>
                  <a:pt x="177882" y="95680"/>
                </a:lnTo>
                <a:lnTo>
                  <a:pt x="177882" y="78574"/>
                </a:lnTo>
                <a:close/>
              </a:path>
              <a:path w="373379" h="109220">
                <a:moveTo>
                  <a:pt x="230556" y="1251"/>
                </a:moveTo>
                <a:lnTo>
                  <a:pt x="214224" y="1251"/>
                </a:lnTo>
                <a:lnTo>
                  <a:pt x="207603" y="3476"/>
                </a:lnTo>
                <a:lnTo>
                  <a:pt x="197598" y="12377"/>
                </a:lnTo>
                <a:lnTo>
                  <a:pt x="195097" y="17801"/>
                </a:lnTo>
                <a:lnTo>
                  <a:pt x="195142" y="28787"/>
                </a:lnTo>
                <a:lnTo>
                  <a:pt x="196274" y="32264"/>
                </a:lnTo>
                <a:lnTo>
                  <a:pt x="200982" y="38383"/>
                </a:lnTo>
                <a:lnTo>
                  <a:pt x="204513" y="40886"/>
                </a:lnTo>
                <a:lnTo>
                  <a:pt x="209369" y="42555"/>
                </a:lnTo>
                <a:lnTo>
                  <a:pt x="203631" y="43946"/>
                </a:lnTo>
                <a:lnTo>
                  <a:pt x="199217" y="46727"/>
                </a:lnTo>
                <a:lnTo>
                  <a:pt x="195980" y="50621"/>
                </a:lnTo>
                <a:lnTo>
                  <a:pt x="192890" y="54515"/>
                </a:lnTo>
                <a:lnTo>
                  <a:pt x="191271" y="59383"/>
                </a:lnTo>
                <a:lnTo>
                  <a:pt x="191334" y="73151"/>
                </a:lnTo>
                <a:lnTo>
                  <a:pt x="194214" y="79548"/>
                </a:lnTo>
                <a:lnTo>
                  <a:pt x="199952" y="84833"/>
                </a:lnTo>
                <a:lnTo>
                  <a:pt x="205690" y="89978"/>
                </a:lnTo>
                <a:lnTo>
                  <a:pt x="213194" y="92620"/>
                </a:lnTo>
                <a:lnTo>
                  <a:pt x="231880" y="92620"/>
                </a:lnTo>
                <a:lnTo>
                  <a:pt x="239531" y="89978"/>
                </a:lnTo>
                <a:lnTo>
                  <a:pt x="246328" y="83720"/>
                </a:lnTo>
                <a:lnTo>
                  <a:pt x="219079" y="83720"/>
                </a:lnTo>
                <a:lnTo>
                  <a:pt x="215695" y="82886"/>
                </a:lnTo>
                <a:lnTo>
                  <a:pt x="209516" y="79548"/>
                </a:lnTo>
                <a:lnTo>
                  <a:pt x="207162" y="77323"/>
                </a:lnTo>
                <a:lnTo>
                  <a:pt x="205690" y="74402"/>
                </a:lnTo>
                <a:lnTo>
                  <a:pt x="204072" y="71482"/>
                </a:lnTo>
                <a:lnTo>
                  <a:pt x="203336" y="68422"/>
                </a:lnTo>
                <a:lnTo>
                  <a:pt x="203393" y="60078"/>
                </a:lnTo>
                <a:lnTo>
                  <a:pt x="205102" y="55906"/>
                </a:lnTo>
                <a:lnTo>
                  <a:pt x="208633" y="52429"/>
                </a:lnTo>
                <a:lnTo>
                  <a:pt x="212311" y="49091"/>
                </a:lnTo>
                <a:lnTo>
                  <a:pt x="216725" y="47283"/>
                </a:lnTo>
                <a:lnTo>
                  <a:pt x="246152" y="47283"/>
                </a:lnTo>
                <a:lnTo>
                  <a:pt x="241738" y="44363"/>
                </a:lnTo>
                <a:lnTo>
                  <a:pt x="236000" y="42555"/>
                </a:lnTo>
                <a:lnTo>
                  <a:pt x="240708" y="40886"/>
                </a:lnTo>
                <a:lnTo>
                  <a:pt x="244092" y="38522"/>
                </a:lnTo>
                <a:lnTo>
                  <a:pt x="244199" y="38383"/>
                </a:lnTo>
                <a:lnTo>
                  <a:pt x="218050" y="38383"/>
                </a:lnTo>
                <a:lnTo>
                  <a:pt x="214224" y="36992"/>
                </a:lnTo>
                <a:lnTo>
                  <a:pt x="208486" y="31569"/>
                </a:lnTo>
                <a:lnTo>
                  <a:pt x="207132" y="28370"/>
                </a:lnTo>
                <a:lnTo>
                  <a:pt x="207015" y="20165"/>
                </a:lnTo>
                <a:lnTo>
                  <a:pt x="208486" y="16966"/>
                </a:lnTo>
                <a:lnTo>
                  <a:pt x="214224" y="11542"/>
                </a:lnTo>
                <a:lnTo>
                  <a:pt x="218050" y="10152"/>
                </a:lnTo>
                <a:lnTo>
                  <a:pt x="244600" y="10152"/>
                </a:lnTo>
                <a:lnTo>
                  <a:pt x="237324" y="3476"/>
                </a:lnTo>
                <a:lnTo>
                  <a:pt x="230556" y="1251"/>
                </a:lnTo>
                <a:close/>
              </a:path>
              <a:path w="373379" h="109220">
                <a:moveTo>
                  <a:pt x="246152" y="47283"/>
                </a:moveTo>
                <a:lnTo>
                  <a:pt x="227907" y="47283"/>
                </a:lnTo>
                <a:lnTo>
                  <a:pt x="232616" y="49091"/>
                </a:lnTo>
                <a:lnTo>
                  <a:pt x="239972" y="56045"/>
                </a:lnTo>
                <a:lnTo>
                  <a:pt x="241624" y="60078"/>
                </a:lnTo>
                <a:lnTo>
                  <a:pt x="241738" y="70925"/>
                </a:lnTo>
                <a:lnTo>
                  <a:pt x="239972" y="75237"/>
                </a:lnTo>
                <a:lnTo>
                  <a:pt x="236294" y="78574"/>
                </a:lnTo>
                <a:lnTo>
                  <a:pt x="232763" y="82051"/>
                </a:lnTo>
                <a:lnTo>
                  <a:pt x="228202" y="83720"/>
                </a:lnTo>
                <a:lnTo>
                  <a:pt x="246328" y="83720"/>
                </a:lnTo>
                <a:lnTo>
                  <a:pt x="250860" y="79548"/>
                </a:lnTo>
                <a:lnTo>
                  <a:pt x="253656" y="73151"/>
                </a:lnTo>
                <a:lnTo>
                  <a:pt x="253656" y="60078"/>
                </a:lnTo>
                <a:lnTo>
                  <a:pt x="252184" y="55211"/>
                </a:lnTo>
                <a:lnTo>
                  <a:pt x="249242" y="51177"/>
                </a:lnTo>
                <a:lnTo>
                  <a:pt x="246152" y="47283"/>
                </a:lnTo>
                <a:close/>
              </a:path>
              <a:path w="373379" h="109220">
                <a:moveTo>
                  <a:pt x="244600" y="10152"/>
                </a:moveTo>
                <a:lnTo>
                  <a:pt x="226877" y="10152"/>
                </a:lnTo>
                <a:lnTo>
                  <a:pt x="230556" y="11542"/>
                </a:lnTo>
                <a:lnTo>
                  <a:pt x="236441" y="17105"/>
                </a:lnTo>
                <a:lnTo>
                  <a:pt x="237925" y="20165"/>
                </a:lnTo>
                <a:lnTo>
                  <a:pt x="237937" y="28648"/>
                </a:lnTo>
                <a:lnTo>
                  <a:pt x="236588" y="31708"/>
                </a:lnTo>
                <a:lnTo>
                  <a:pt x="233646" y="34350"/>
                </a:lnTo>
                <a:lnTo>
                  <a:pt x="230850" y="36992"/>
                </a:lnTo>
                <a:lnTo>
                  <a:pt x="227172" y="38383"/>
                </a:lnTo>
                <a:lnTo>
                  <a:pt x="244199" y="38383"/>
                </a:lnTo>
                <a:lnTo>
                  <a:pt x="248800" y="32403"/>
                </a:lnTo>
                <a:lnTo>
                  <a:pt x="249830" y="28787"/>
                </a:lnTo>
                <a:lnTo>
                  <a:pt x="249830" y="18218"/>
                </a:lnTo>
                <a:lnTo>
                  <a:pt x="247329" y="12655"/>
                </a:lnTo>
                <a:lnTo>
                  <a:pt x="244600" y="10152"/>
                </a:lnTo>
                <a:close/>
              </a:path>
              <a:path w="373379" h="109220">
                <a:moveTo>
                  <a:pt x="352528" y="0"/>
                </a:moveTo>
                <a:lnTo>
                  <a:pt x="342965" y="0"/>
                </a:lnTo>
                <a:lnTo>
                  <a:pt x="291174" y="94428"/>
                </a:lnTo>
                <a:lnTo>
                  <a:pt x="300738" y="94428"/>
                </a:lnTo>
                <a:lnTo>
                  <a:pt x="352528" y="0"/>
                </a:lnTo>
                <a:close/>
              </a:path>
              <a:path w="373379" h="109220">
                <a:moveTo>
                  <a:pt x="358119" y="47144"/>
                </a:moveTo>
                <a:lnTo>
                  <a:pt x="345613" y="47144"/>
                </a:lnTo>
                <a:lnTo>
                  <a:pt x="340611" y="49370"/>
                </a:lnTo>
                <a:lnTo>
                  <a:pt x="333843" y="58270"/>
                </a:lnTo>
                <a:lnTo>
                  <a:pt x="332077" y="63694"/>
                </a:lnTo>
                <a:lnTo>
                  <a:pt x="332124" y="78435"/>
                </a:lnTo>
                <a:lnTo>
                  <a:pt x="334137" y="84415"/>
                </a:lnTo>
                <a:lnTo>
                  <a:pt x="341788" y="92481"/>
                </a:lnTo>
                <a:lnTo>
                  <a:pt x="346496" y="94428"/>
                </a:lnTo>
                <a:lnTo>
                  <a:pt x="357972" y="94428"/>
                </a:lnTo>
                <a:lnTo>
                  <a:pt x="362975" y="92342"/>
                </a:lnTo>
                <a:lnTo>
                  <a:pt x="368317" y="86919"/>
                </a:lnTo>
                <a:lnTo>
                  <a:pt x="349586" y="86919"/>
                </a:lnTo>
                <a:lnTo>
                  <a:pt x="347232" y="85667"/>
                </a:lnTo>
                <a:lnTo>
                  <a:pt x="345319" y="83303"/>
                </a:lnTo>
                <a:lnTo>
                  <a:pt x="343259" y="80939"/>
                </a:lnTo>
                <a:lnTo>
                  <a:pt x="342376" y="76906"/>
                </a:lnTo>
                <a:lnTo>
                  <a:pt x="342462" y="64528"/>
                </a:lnTo>
                <a:lnTo>
                  <a:pt x="343259" y="60634"/>
                </a:lnTo>
                <a:lnTo>
                  <a:pt x="347085" y="55906"/>
                </a:lnTo>
                <a:lnTo>
                  <a:pt x="349439" y="54654"/>
                </a:lnTo>
                <a:lnTo>
                  <a:pt x="368508" y="54654"/>
                </a:lnTo>
                <a:lnTo>
                  <a:pt x="366947" y="53124"/>
                </a:lnTo>
                <a:lnTo>
                  <a:pt x="363122" y="49091"/>
                </a:lnTo>
                <a:lnTo>
                  <a:pt x="358119" y="47144"/>
                </a:lnTo>
                <a:close/>
              </a:path>
              <a:path w="373379" h="109220">
                <a:moveTo>
                  <a:pt x="368508" y="54654"/>
                </a:moveTo>
                <a:lnTo>
                  <a:pt x="355324" y="54654"/>
                </a:lnTo>
                <a:lnTo>
                  <a:pt x="357825" y="55767"/>
                </a:lnTo>
                <a:lnTo>
                  <a:pt x="361651" y="60495"/>
                </a:lnTo>
                <a:lnTo>
                  <a:pt x="362681" y="64528"/>
                </a:lnTo>
                <a:lnTo>
                  <a:pt x="362614" y="76906"/>
                </a:lnTo>
                <a:lnTo>
                  <a:pt x="361651" y="80939"/>
                </a:lnTo>
                <a:lnTo>
                  <a:pt x="357825" y="85667"/>
                </a:lnTo>
                <a:lnTo>
                  <a:pt x="355324" y="86919"/>
                </a:lnTo>
                <a:lnTo>
                  <a:pt x="368317" y="86919"/>
                </a:lnTo>
                <a:lnTo>
                  <a:pt x="370920" y="84276"/>
                </a:lnTo>
                <a:lnTo>
                  <a:pt x="372833" y="78435"/>
                </a:lnTo>
                <a:lnTo>
                  <a:pt x="372833" y="62998"/>
                </a:lnTo>
                <a:lnTo>
                  <a:pt x="370920" y="57018"/>
                </a:lnTo>
                <a:lnTo>
                  <a:pt x="368508" y="54654"/>
                </a:lnTo>
                <a:close/>
              </a:path>
              <a:path w="373379" h="109220">
                <a:moveTo>
                  <a:pt x="296765" y="0"/>
                </a:moveTo>
                <a:lnTo>
                  <a:pt x="284259" y="0"/>
                </a:lnTo>
                <a:lnTo>
                  <a:pt x="279404" y="2225"/>
                </a:lnTo>
                <a:lnTo>
                  <a:pt x="276020" y="6814"/>
                </a:lnTo>
                <a:lnTo>
                  <a:pt x="272636" y="11264"/>
                </a:lnTo>
                <a:lnTo>
                  <a:pt x="270870" y="16688"/>
                </a:lnTo>
                <a:lnTo>
                  <a:pt x="270913" y="31290"/>
                </a:lnTo>
                <a:lnTo>
                  <a:pt x="272783" y="37270"/>
                </a:lnTo>
                <a:lnTo>
                  <a:pt x="280434" y="45337"/>
                </a:lnTo>
                <a:lnTo>
                  <a:pt x="285142" y="47283"/>
                </a:lnTo>
                <a:lnTo>
                  <a:pt x="296618" y="47283"/>
                </a:lnTo>
                <a:lnTo>
                  <a:pt x="301474" y="45337"/>
                </a:lnTo>
                <a:lnTo>
                  <a:pt x="305446" y="41164"/>
                </a:lnTo>
                <a:lnTo>
                  <a:pt x="306816" y="39774"/>
                </a:lnTo>
                <a:lnTo>
                  <a:pt x="288232" y="39774"/>
                </a:lnTo>
                <a:lnTo>
                  <a:pt x="285878" y="38661"/>
                </a:lnTo>
                <a:lnTo>
                  <a:pt x="282052" y="33933"/>
                </a:lnTo>
                <a:lnTo>
                  <a:pt x="281169" y="29900"/>
                </a:lnTo>
                <a:lnTo>
                  <a:pt x="281252" y="17522"/>
                </a:lnTo>
                <a:lnTo>
                  <a:pt x="282052" y="13489"/>
                </a:lnTo>
                <a:lnTo>
                  <a:pt x="285878" y="8761"/>
                </a:lnTo>
                <a:lnTo>
                  <a:pt x="288232" y="7509"/>
                </a:lnTo>
                <a:lnTo>
                  <a:pt x="306963" y="7509"/>
                </a:lnTo>
                <a:lnTo>
                  <a:pt x="301621" y="2086"/>
                </a:lnTo>
                <a:lnTo>
                  <a:pt x="296765" y="0"/>
                </a:lnTo>
                <a:close/>
              </a:path>
              <a:path w="373379" h="109220">
                <a:moveTo>
                  <a:pt x="306963" y="7509"/>
                </a:moveTo>
                <a:lnTo>
                  <a:pt x="293970" y="7509"/>
                </a:lnTo>
                <a:lnTo>
                  <a:pt x="296324" y="8761"/>
                </a:lnTo>
                <a:lnTo>
                  <a:pt x="300296" y="13350"/>
                </a:lnTo>
                <a:lnTo>
                  <a:pt x="301326" y="17522"/>
                </a:lnTo>
                <a:lnTo>
                  <a:pt x="301258" y="29900"/>
                </a:lnTo>
                <a:lnTo>
                  <a:pt x="300296" y="33794"/>
                </a:lnTo>
                <a:lnTo>
                  <a:pt x="298384" y="36297"/>
                </a:lnTo>
                <a:lnTo>
                  <a:pt x="296471" y="38661"/>
                </a:lnTo>
                <a:lnTo>
                  <a:pt x="294117" y="39774"/>
                </a:lnTo>
                <a:lnTo>
                  <a:pt x="306816" y="39774"/>
                </a:lnTo>
                <a:lnTo>
                  <a:pt x="309419" y="37131"/>
                </a:lnTo>
                <a:lnTo>
                  <a:pt x="311479" y="31290"/>
                </a:lnTo>
                <a:lnTo>
                  <a:pt x="311479" y="15993"/>
                </a:lnTo>
                <a:lnTo>
                  <a:pt x="309566" y="10152"/>
                </a:lnTo>
                <a:lnTo>
                  <a:pt x="306963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28394" y="5238333"/>
            <a:ext cx="368300" cy="109220"/>
          </a:xfrm>
          <a:custGeom>
            <a:avLst/>
            <a:gdLst/>
            <a:ahLst/>
            <a:cxnLst/>
            <a:rect l="l" t="t" r="r" b="b"/>
            <a:pathLst>
              <a:path w="368300" h="109220">
                <a:moveTo>
                  <a:pt x="61354" y="2642"/>
                </a:moveTo>
                <a:lnTo>
                  <a:pt x="0" y="2642"/>
                </a:lnTo>
                <a:lnTo>
                  <a:pt x="0" y="13211"/>
                </a:lnTo>
                <a:lnTo>
                  <a:pt x="46493" y="13211"/>
                </a:lnTo>
                <a:lnTo>
                  <a:pt x="42135" y="18292"/>
                </a:lnTo>
                <a:lnTo>
                  <a:pt x="19975" y="58207"/>
                </a:lnTo>
                <a:lnTo>
                  <a:pt x="13241" y="91230"/>
                </a:lnTo>
                <a:lnTo>
                  <a:pt x="25306" y="91230"/>
                </a:lnTo>
                <a:lnTo>
                  <a:pt x="25895" y="82190"/>
                </a:lnTo>
                <a:lnTo>
                  <a:pt x="27366" y="74124"/>
                </a:lnTo>
                <a:lnTo>
                  <a:pt x="29867" y="66614"/>
                </a:lnTo>
                <a:lnTo>
                  <a:pt x="32481" y="58657"/>
                </a:lnTo>
                <a:lnTo>
                  <a:pt x="35661" y="50830"/>
                </a:lnTo>
                <a:lnTo>
                  <a:pt x="56855" y="16219"/>
                </a:lnTo>
                <a:lnTo>
                  <a:pt x="61354" y="11264"/>
                </a:lnTo>
                <a:lnTo>
                  <a:pt x="61354" y="2642"/>
                </a:lnTo>
                <a:close/>
              </a:path>
              <a:path w="368300" h="109220">
                <a:moveTo>
                  <a:pt x="115645" y="1251"/>
                </a:moveTo>
                <a:lnTo>
                  <a:pt x="99167" y="1251"/>
                </a:lnTo>
                <a:lnTo>
                  <a:pt x="92693" y="3476"/>
                </a:lnTo>
                <a:lnTo>
                  <a:pt x="82688" y="12377"/>
                </a:lnTo>
                <a:lnTo>
                  <a:pt x="80187" y="17801"/>
                </a:lnTo>
                <a:lnTo>
                  <a:pt x="80232" y="28787"/>
                </a:lnTo>
                <a:lnTo>
                  <a:pt x="81364" y="32264"/>
                </a:lnTo>
                <a:lnTo>
                  <a:pt x="86072" y="38383"/>
                </a:lnTo>
                <a:lnTo>
                  <a:pt x="89603" y="40886"/>
                </a:lnTo>
                <a:lnTo>
                  <a:pt x="94458" y="42555"/>
                </a:lnTo>
                <a:lnTo>
                  <a:pt x="88720" y="43946"/>
                </a:lnTo>
                <a:lnTo>
                  <a:pt x="84306" y="46727"/>
                </a:lnTo>
                <a:lnTo>
                  <a:pt x="81069" y="50621"/>
                </a:lnTo>
                <a:lnTo>
                  <a:pt x="77980" y="54515"/>
                </a:lnTo>
                <a:lnTo>
                  <a:pt x="76361" y="59383"/>
                </a:lnTo>
                <a:lnTo>
                  <a:pt x="76424" y="73151"/>
                </a:lnTo>
                <a:lnTo>
                  <a:pt x="79304" y="79548"/>
                </a:lnTo>
                <a:lnTo>
                  <a:pt x="85042" y="84833"/>
                </a:lnTo>
                <a:lnTo>
                  <a:pt x="90780" y="89978"/>
                </a:lnTo>
                <a:lnTo>
                  <a:pt x="98284" y="92620"/>
                </a:lnTo>
                <a:lnTo>
                  <a:pt x="116970" y="92620"/>
                </a:lnTo>
                <a:lnTo>
                  <a:pt x="124621" y="89978"/>
                </a:lnTo>
                <a:lnTo>
                  <a:pt x="131418" y="83720"/>
                </a:lnTo>
                <a:lnTo>
                  <a:pt x="104169" y="83720"/>
                </a:lnTo>
                <a:lnTo>
                  <a:pt x="100785" y="82886"/>
                </a:lnTo>
                <a:lnTo>
                  <a:pt x="94606" y="79548"/>
                </a:lnTo>
                <a:lnTo>
                  <a:pt x="92251" y="77323"/>
                </a:lnTo>
                <a:lnTo>
                  <a:pt x="90780" y="74402"/>
                </a:lnTo>
                <a:lnTo>
                  <a:pt x="89162" y="71482"/>
                </a:lnTo>
                <a:lnTo>
                  <a:pt x="88426" y="68422"/>
                </a:lnTo>
                <a:lnTo>
                  <a:pt x="88483" y="60078"/>
                </a:lnTo>
                <a:lnTo>
                  <a:pt x="90192" y="55906"/>
                </a:lnTo>
                <a:lnTo>
                  <a:pt x="93723" y="52429"/>
                </a:lnTo>
                <a:lnTo>
                  <a:pt x="97401" y="49091"/>
                </a:lnTo>
                <a:lnTo>
                  <a:pt x="101815" y="47283"/>
                </a:lnTo>
                <a:lnTo>
                  <a:pt x="131241" y="47283"/>
                </a:lnTo>
                <a:lnTo>
                  <a:pt x="126828" y="44363"/>
                </a:lnTo>
                <a:lnTo>
                  <a:pt x="121089" y="42555"/>
                </a:lnTo>
                <a:lnTo>
                  <a:pt x="125798" y="40886"/>
                </a:lnTo>
                <a:lnTo>
                  <a:pt x="129182" y="38522"/>
                </a:lnTo>
                <a:lnTo>
                  <a:pt x="129289" y="38383"/>
                </a:lnTo>
                <a:lnTo>
                  <a:pt x="103139" y="38383"/>
                </a:lnTo>
                <a:lnTo>
                  <a:pt x="99314" y="36992"/>
                </a:lnTo>
                <a:lnTo>
                  <a:pt x="93576" y="31569"/>
                </a:lnTo>
                <a:lnTo>
                  <a:pt x="92222" y="28370"/>
                </a:lnTo>
                <a:lnTo>
                  <a:pt x="92104" y="20165"/>
                </a:lnTo>
                <a:lnTo>
                  <a:pt x="93576" y="16966"/>
                </a:lnTo>
                <a:lnTo>
                  <a:pt x="99314" y="11542"/>
                </a:lnTo>
                <a:lnTo>
                  <a:pt x="103139" y="10152"/>
                </a:lnTo>
                <a:lnTo>
                  <a:pt x="129690" y="10152"/>
                </a:lnTo>
                <a:lnTo>
                  <a:pt x="122414" y="3476"/>
                </a:lnTo>
                <a:lnTo>
                  <a:pt x="115645" y="1251"/>
                </a:lnTo>
                <a:close/>
              </a:path>
              <a:path w="368300" h="109220">
                <a:moveTo>
                  <a:pt x="131241" y="47283"/>
                </a:moveTo>
                <a:lnTo>
                  <a:pt x="112997" y="47283"/>
                </a:lnTo>
                <a:lnTo>
                  <a:pt x="117705" y="49091"/>
                </a:lnTo>
                <a:lnTo>
                  <a:pt x="125062" y="56045"/>
                </a:lnTo>
                <a:lnTo>
                  <a:pt x="126714" y="60078"/>
                </a:lnTo>
                <a:lnTo>
                  <a:pt x="126828" y="70925"/>
                </a:lnTo>
                <a:lnTo>
                  <a:pt x="125062" y="75237"/>
                </a:lnTo>
                <a:lnTo>
                  <a:pt x="121384" y="78574"/>
                </a:lnTo>
                <a:lnTo>
                  <a:pt x="117852" y="82051"/>
                </a:lnTo>
                <a:lnTo>
                  <a:pt x="113291" y="83720"/>
                </a:lnTo>
                <a:lnTo>
                  <a:pt x="131418" y="83720"/>
                </a:lnTo>
                <a:lnTo>
                  <a:pt x="135950" y="79548"/>
                </a:lnTo>
                <a:lnTo>
                  <a:pt x="138745" y="73151"/>
                </a:lnTo>
                <a:lnTo>
                  <a:pt x="138745" y="60078"/>
                </a:lnTo>
                <a:lnTo>
                  <a:pt x="137274" y="55211"/>
                </a:lnTo>
                <a:lnTo>
                  <a:pt x="134331" y="51177"/>
                </a:lnTo>
                <a:lnTo>
                  <a:pt x="131241" y="47283"/>
                </a:lnTo>
                <a:close/>
              </a:path>
              <a:path w="368300" h="109220">
                <a:moveTo>
                  <a:pt x="129690" y="10152"/>
                </a:moveTo>
                <a:lnTo>
                  <a:pt x="111967" y="10152"/>
                </a:lnTo>
                <a:lnTo>
                  <a:pt x="115645" y="11542"/>
                </a:lnTo>
                <a:lnTo>
                  <a:pt x="121531" y="17105"/>
                </a:lnTo>
                <a:lnTo>
                  <a:pt x="123014" y="20165"/>
                </a:lnTo>
                <a:lnTo>
                  <a:pt x="123027" y="28648"/>
                </a:lnTo>
                <a:lnTo>
                  <a:pt x="121678" y="31708"/>
                </a:lnTo>
                <a:lnTo>
                  <a:pt x="118735" y="34350"/>
                </a:lnTo>
                <a:lnTo>
                  <a:pt x="115940" y="36992"/>
                </a:lnTo>
                <a:lnTo>
                  <a:pt x="112261" y="38383"/>
                </a:lnTo>
                <a:lnTo>
                  <a:pt x="129289" y="38383"/>
                </a:lnTo>
                <a:lnTo>
                  <a:pt x="133890" y="32403"/>
                </a:lnTo>
                <a:lnTo>
                  <a:pt x="134920" y="28787"/>
                </a:lnTo>
                <a:lnTo>
                  <a:pt x="134920" y="18218"/>
                </a:lnTo>
                <a:lnTo>
                  <a:pt x="132419" y="12655"/>
                </a:lnTo>
                <a:lnTo>
                  <a:pt x="129690" y="10152"/>
                </a:lnTo>
                <a:close/>
              </a:path>
              <a:path w="368300" h="109220">
                <a:moveTo>
                  <a:pt x="173321" y="78574"/>
                </a:moveTo>
                <a:lnTo>
                  <a:pt x="159932" y="78574"/>
                </a:lnTo>
                <a:lnTo>
                  <a:pt x="159932" y="91230"/>
                </a:lnTo>
                <a:lnTo>
                  <a:pt x="166700" y="91230"/>
                </a:lnTo>
                <a:lnTo>
                  <a:pt x="166553" y="94846"/>
                </a:lnTo>
                <a:lnTo>
                  <a:pt x="165818" y="97766"/>
                </a:lnTo>
                <a:lnTo>
                  <a:pt x="164641" y="99713"/>
                </a:lnTo>
                <a:lnTo>
                  <a:pt x="163463" y="101799"/>
                </a:lnTo>
                <a:lnTo>
                  <a:pt x="161698" y="103190"/>
                </a:lnTo>
                <a:lnTo>
                  <a:pt x="159344" y="104163"/>
                </a:lnTo>
                <a:lnTo>
                  <a:pt x="162581" y="108892"/>
                </a:lnTo>
                <a:lnTo>
                  <a:pt x="166259" y="107362"/>
                </a:lnTo>
                <a:lnTo>
                  <a:pt x="168907" y="105276"/>
                </a:lnTo>
                <a:lnTo>
                  <a:pt x="172439" y="99435"/>
                </a:lnTo>
                <a:lnTo>
                  <a:pt x="173321" y="95680"/>
                </a:lnTo>
                <a:lnTo>
                  <a:pt x="173321" y="78574"/>
                </a:lnTo>
                <a:close/>
              </a:path>
              <a:path w="368300" h="109220">
                <a:moveTo>
                  <a:pt x="227760" y="1251"/>
                </a:moveTo>
                <a:lnTo>
                  <a:pt x="220404" y="1251"/>
                </a:lnTo>
                <a:lnTo>
                  <a:pt x="213286" y="1881"/>
                </a:lnTo>
                <a:lnTo>
                  <a:pt x="187051" y="37103"/>
                </a:lnTo>
                <a:lnTo>
                  <a:pt x="186416" y="49230"/>
                </a:lnTo>
                <a:lnTo>
                  <a:pt x="186972" y="59998"/>
                </a:lnTo>
                <a:lnTo>
                  <a:pt x="212339" y="91993"/>
                </a:lnTo>
                <a:lnTo>
                  <a:pt x="219374" y="92620"/>
                </a:lnTo>
                <a:lnTo>
                  <a:pt x="224965" y="92620"/>
                </a:lnTo>
                <a:lnTo>
                  <a:pt x="229967" y="91369"/>
                </a:lnTo>
                <a:lnTo>
                  <a:pt x="234528" y="88866"/>
                </a:lnTo>
                <a:lnTo>
                  <a:pt x="238942" y="86223"/>
                </a:lnTo>
                <a:lnTo>
                  <a:pt x="241387" y="83720"/>
                </a:lnTo>
                <a:lnTo>
                  <a:pt x="215695" y="83720"/>
                </a:lnTo>
                <a:lnTo>
                  <a:pt x="212459" y="82746"/>
                </a:lnTo>
                <a:lnTo>
                  <a:pt x="199805" y="65919"/>
                </a:lnTo>
                <a:lnTo>
                  <a:pt x="199805" y="56462"/>
                </a:lnTo>
                <a:lnTo>
                  <a:pt x="201571" y="51734"/>
                </a:lnTo>
                <a:lnTo>
                  <a:pt x="208503" y="44919"/>
                </a:lnTo>
                <a:lnTo>
                  <a:pt x="197892" y="44919"/>
                </a:lnTo>
                <a:lnTo>
                  <a:pt x="215990" y="10152"/>
                </a:lnTo>
                <a:lnTo>
                  <a:pt x="242329" y="10152"/>
                </a:lnTo>
                <a:lnTo>
                  <a:pt x="233940" y="3198"/>
                </a:lnTo>
                <a:lnTo>
                  <a:pt x="227760" y="1251"/>
                </a:lnTo>
                <a:close/>
              </a:path>
              <a:path w="368300" h="109220">
                <a:moveTo>
                  <a:pt x="242428" y="42833"/>
                </a:moveTo>
                <a:lnTo>
                  <a:pt x="223935" y="42833"/>
                </a:lnTo>
                <a:lnTo>
                  <a:pt x="228349" y="44502"/>
                </a:lnTo>
                <a:lnTo>
                  <a:pt x="231733" y="48118"/>
                </a:lnTo>
                <a:lnTo>
                  <a:pt x="235264" y="51734"/>
                </a:lnTo>
                <a:lnTo>
                  <a:pt x="236979" y="56462"/>
                </a:lnTo>
                <a:lnTo>
                  <a:pt x="236932" y="69535"/>
                </a:lnTo>
                <a:lnTo>
                  <a:pt x="235264" y="74263"/>
                </a:lnTo>
                <a:lnTo>
                  <a:pt x="228202" y="81773"/>
                </a:lnTo>
                <a:lnTo>
                  <a:pt x="223935" y="83720"/>
                </a:lnTo>
                <a:lnTo>
                  <a:pt x="241387" y="83720"/>
                </a:lnTo>
                <a:lnTo>
                  <a:pt x="242473" y="82607"/>
                </a:lnTo>
                <a:lnTo>
                  <a:pt x="245122" y="77740"/>
                </a:lnTo>
                <a:lnTo>
                  <a:pt x="247623" y="72872"/>
                </a:lnTo>
                <a:lnTo>
                  <a:pt x="248947" y="67588"/>
                </a:lnTo>
                <a:lnTo>
                  <a:pt x="248947" y="53542"/>
                </a:lnTo>
                <a:lnTo>
                  <a:pt x="246299" y="46588"/>
                </a:lnTo>
                <a:lnTo>
                  <a:pt x="242428" y="42833"/>
                </a:lnTo>
                <a:close/>
              </a:path>
              <a:path w="368300" h="109220">
                <a:moveTo>
                  <a:pt x="228790" y="32959"/>
                </a:moveTo>
                <a:lnTo>
                  <a:pt x="216578" y="32959"/>
                </a:lnTo>
                <a:lnTo>
                  <a:pt x="212311" y="33933"/>
                </a:lnTo>
                <a:lnTo>
                  <a:pt x="204072" y="37827"/>
                </a:lnTo>
                <a:lnTo>
                  <a:pt x="200688" y="40886"/>
                </a:lnTo>
                <a:lnTo>
                  <a:pt x="197892" y="44919"/>
                </a:lnTo>
                <a:lnTo>
                  <a:pt x="208503" y="44919"/>
                </a:lnTo>
                <a:lnTo>
                  <a:pt x="208927" y="44502"/>
                </a:lnTo>
                <a:lnTo>
                  <a:pt x="213341" y="42833"/>
                </a:lnTo>
                <a:lnTo>
                  <a:pt x="242428" y="42833"/>
                </a:lnTo>
                <a:lnTo>
                  <a:pt x="240708" y="41164"/>
                </a:lnTo>
                <a:lnTo>
                  <a:pt x="235264" y="35741"/>
                </a:lnTo>
                <a:lnTo>
                  <a:pt x="228790" y="32959"/>
                </a:lnTo>
                <a:close/>
              </a:path>
              <a:path w="368300" h="109220">
                <a:moveTo>
                  <a:pt x="242329" y="10152"/>
                </a:moveTo>
                <a:lnTo>
                  <a:pt x="224229" y="10152"/>
                </a:lnTo>
                <a:lnTo>
                  <a:pt x="228202" y="11681"/>
                </a:lnTo>
                <a:lnTo>
                  <a:pt x="231439" y="14880"/>
                </a:lnTo>
                <a:lnTo>
                  <a:pt x="233204" y="16827"/>
                </a:lnTo>
                <a:lnTo>
                  <a:pt x="234675" y="20026"/>
                </a:lnTo>
                <a:lnTo>
                  <a:pt x="235705" y="24337"/>
                </a:lnTo>
                <a:lnTo>
                  <a:pt x="247182" y="23502"/>
                </a:lnTo>
                <a:lnTo>
                  <a:pt x="246299" y="16549"/>
                </a:lnTo>
                <a:lnTo>
                  <a:pt x="243503" y="11125"/>
                </a:lnTo>
                <a:lnTo>
                  <a:pt x="242329" y="10152"/>
                </a:lnTo>
                <a:close/>
              </a:path>
              <a:path w="368300" h="109220">
                <a:moveTo>
                  <a:pt x="347967" y="0"/>
                </a:moveTo>
                <a:lnTo>
                  <a:pt x="338404" y="0"/>
                </a:lnTo>
                <a:lnTo>
                  <a:pt x="286613" y="94428"/>
                </a:lnTo>
                <a:lnTo>
                  <a:pt x="296177" y="94428"/>
                </a:lnTo>
                <a:lnTo>
                  <a:pt x="347967" y="0"/>
                </a:lnTo>
                <a:close/>
              </a:path>
              <a:path w="368300" h="109220">
                <a:moveTo>
                  <a:pt x="353558" y="47144"/>
                </a:moveTo>
                <a:lnTo>
                  <a:pt x="341052" y="47144"/>
                </a:lnTo>
                <a:lnTo>
                  <a:pt x="336050" y="49370"/>
                </a:lnTo>
                <a:lnTo>
                  <a:pt x="329282" y="58270"/>
                </a:lnTo>
                <a:lnTo>
                  <a:pt x="327516" y="63694"/>
                </a:lnTo>
                <a:lnTo>
                  <a:pt x="327563" y="78435"/>
                </a:lnTo>
                <a:lnTo>
                  <a:pt x="329576" y="84415"/>
                </a:lnTo>
                <a:lnTo>
                  <a:pt x="337227" y="92481"/>
                </a:lnTo>
                <a:lnTo>
                  <a:pt x="341935" y="94428"/>
                </a:lnTo>
                <a:lnTo>
                  <a:pt x="353411" y="94428"/>
                </a:lnTo>
                <a:lnTo>
                  <a:pt x="358414" y="92342"/>
                </a:lnTo>
                <a:lnTo>
                  <a:pt x="363756" y="86919"/>
                </a:lnTo>
                <a:lnTo>
                  <a:pt x="345025" y="86919"/>
                </a:lnTo>
                <a:lnTo>
                  <a:pt x="342671" y="85667"/>
                </a:lnTo>
                <a:lnTo>
                  <a:pt x="340758" y="83303"/>
                </a:lnTo>
                <a:lnTo>
                  <a:pt x="338698" y="80939"/>
                </a:lnTo>
                <a:lnTo>
                  <a:pt x="337815" y="76906"/>
                </a:lnTo>
                <a:lnTo>
                  <a:pt x="337901" y="64528"/>
                </a:lnTo>
                <a:lnTo>
                  <a:pt x="338698" y="60634"/>
                </a:lnTo>
                <a:lnTo>
                  <a:pt x="342523" y="55906"/>
                </a:lnTo>
                <a:lnTo>
                  <a:pt x="344878" y="54654"/>
                </a:lnTo>
                <a:lnTo>
                  <a:pt x="363947" y="54654"/>
                </a:lnTo>
                <a:lnTo>
                  <a:pt x="362386" y="53124"/>
                </a:lnTo>
                <a:lnTo>
                  <a:pt x="358561" y="49091"/>
                </a:lnTo>
                <a:lnTo>
                  <a:pt x="353558" y="47144"/>
                </a:lnTo>
                <a:close/>
              </a:path>
              <a:path w="368300" h="109220">
                <a:moveTo>
                  <a:pt x="363947" y="54654"/>
                </a:moveTo>
                <a:lnTo>
                  <a:pt x="350763" y="54654"/>
                </a:lnTo>
                <a:lnTo>
                  <a:pt x="353264" y="55767"/>
                </a:lnTo>
                <a:lnTo>
                  <a:pt x="357090" y="60495"/>
                </a:lnTo>
                <a:lnTo>
                  <a:pt x="358119" y="64528"/>
                </a:lnTo>
                <a:lnTo>
                  <a:pt x="358053" y="76906"/>
                </a:lnTo>
                <a:lnTo>
                  <a:pt x="357090" y="80939"/>
                </a:lnTo>
                <a:lnTo>
                  <a:pt x="353264" y="85667"/>
                </a:lnTo>
                <a:lnTo>
                  <a:pt x="350763" y="86919"/>
                </a:lnTo>
                <a:lnTo>
                  <a:pt x="363756" y="86919"/>
                </a:lnTo>
                <a:lnTo>
                  <a:pt x="366359" y="84276"/>
                </a:lnTo>
                <a:lnTo>
                  <a:pt x="368272" y="78435"/>
                </a:lnTo>
                <a:lnTo>
                  <a:pt x="368272" y="62998"/>
                </a:lnTo>
                <a:lnTo>
                  <a:pt x="366359" y="57018"/>
                </a:lnTo>
                <a:lnTo>
                  <a:pt x="363947" y="54654"/>
                </a:lnTo>
                <a:close/>
              </a:path>
              <a:path w="368300" h="109220">
                <a:moveTo>
                  <a:pt x="292204" y="0"/>
                </a:moveTo>
                <a:lnTo>
                  <a:pt x="279698" y="0"/>
                </a:lnTo>
                <a:lnTo>
                  <a:pt x="274843" y="2225"/>
                </a:lnTo>
                <a:lnTo>
                  <a:pt x="271459" y="6814"/>
                </a:lnTo>
                <a:lnTo>
                  <a:pt x="268075" y="11264"/>
                </a:lnTo>
                <a:lnTo>
                  <a:pt x="266309" y="16688"/>
                </a:lnTo>
                <a:lnTo>
                  <a:pt x="266352" y="31290"/>
                </a:lnTo>
                <a:lnTo>
                  <a:pt x="268222" y="37270"/>
                </a:lnTo>
                <a:lnTo>
                  <a:pt x="275873" y="45337"/>
                </a:lnTo>
                <a:lnTo>
                  <a:pt x="280581" y="47283"/>
                </a:lnTo>
                <a:lnTo>
                  <a:pt x="292057" y="47283"/>
                </a:lnTo>
                <a:lnTo>
                  <a:pt x="296912" y="45337"/>
                </a:lnTo>
                <a:lnTo>
                  <a:pt x="300885" y="41164"/>
                </a:lnTo>
                <a:lnTo>
                  <a:pt x="302255" y="39774"/>
                </a:lnTo>
                <a:lnTo>
                  <a:pt x="283671" y="39774"/>
                </a:lnTo>
                <a:lnTo>
                  <a:pt x="281316" y="38661"/>
                </a:lnTo>
                <a:lnTo>
                  <a:pt x="277491" y="33933"/>
                </a:lnTo>
                <a:lnTo>
                  <a:pt x="276608" y="29900"/>
                </a:lnTo>
                <a:lnTo>
                  <a:pt x="276691" y="17522"/>
                </a:lnTo>
                <a:lnTo>
                  <a:pt x="277491" y="13489"/>
                </a:lnTo>
                <a:lnTo>
                  <a:pt x="281316" y="8761"/>
                </a:lnTo>
                <a:lnTo>
                  <a:pt x="283671" y="7509"/>
                </a:lnTo>
                <a:lnTo>
                  <a:pt x="302402" y="7509"/>
                </a:lnTo>
                <a:lnTo>
                  <a:pt x="297060" y="2086"/>
                </a:lnTo>
                <a:lnTo>
                  <a:pt x="292204" y="0"/>
                </a:lnTo>
                <a:close/>
              </a:path>
              <a:path w="368300" h="109220">
                <a:moveTo>
                  <a:pt x="302402" y="7509"/>
                </a:moveTo>
                <a:lnTo>
                  <a:pt x="289409" y="7509"/>
                </a:lnTo>
                <a:lnTo>
                  <a:pt x="291763" y="8761"/>
                </a:lnTo>
                <a:lnTo>
                  <a:pt x="295735" y="13350"/>
                </a:lnTo>
                <a:lnTo>
                  <a:pt x="296765" y="17522"/>
                </a:lnTo>
                <a:lnTo>
                  <a:pt x="296697" y="29900"/>
                </a:lnTo>
                <a:lnTo>
                  <a:pt x="295735" y="33794"/>
                </a:lnTo>
                <a:lnTo>
                  <a:pt x="293823" y="36297"/>
                </a:lnTo>
                <a:lnTo>
                  <a:pt x="291910" y="38661"/>
                </a:lnTo>
                <a:lnTo>
                  <a:pt x="289556" y="39774"/>
                </a:lnTo>
                <a:lnTo>
                  <a:pt x="302255" y="39774"/>
                </a:lnTo>
                <a:lnTo>
                  <a:pt x="304858" y="37131"/>
                </a:lnTo>
                <a:lnTo>
                  <a:pt x="306917" y="31290"/>
                </a:lnTo>
                <a:lnTo>
                  <a:pt x="306917" y="15993"/>
                </a:lnTo>
                <a:lnTo>
                  <a:pt x="305005" y="10152"/>
                </a:lnTo>
                <a:lnTo>
                  <a:pt x="302402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00972" y="5238333"/>
            <a:ext cx="360045" cy="109220"/>
          </a:xfrm>
          <a:custGeom>
            <a:avLst/>
            <a:gdLst/>
            <a:ahLst/>
            <a:cxnLst/>
            <a:rect l="l" t="t" r="r" b="b"/>
            <a:pathLst>
              <a:path w="360045" h="109220">
                <a:moveTo>
                  <a:pt x="34870" y="21138"/>
                </a:moveTo>
                <a:lnTo>
                  <a:pt x="23246" y="21138"/>
                </a:lnTo>
                <a:lnTo>
                  <a:pt x="23246" y="91230"/>
                </a:lnTo>
                <a:lnTo>
                  <a:pt x="34870" y="91230"/>
                </a:lnTo>
                <a:lnTo>
                  <a:pt x="34870" y="21138"/>
                </a:lnTo>
                <a:close/>
              </a:path>
              <a:path w="360045" h="109220">
                <a:moveTo>
                  <a:pt x="34870" y="1251"/>
                </a:moveTo>
                <a:lnTo>
                  <a:pt x="27366" y="1251"/>
                </a:lnTo>
                <a:lnTo>
                  <a:pt x="25306" y="5145"/>
                </a:lnTo>
                <a:lnTo>
                  <a:pt x="21922" y="9178"/>
                </a:lnTo>
                <a:lnTo>
                  <a:pt x="17067" y="13211"/>
                </a:lnTo>
                <a:lnTo>
                  <a:pt x="12064" y="17244"/>
                </a:lnTo>
                <a:lnTo>
                  <a:pt x="6473" y="20721"/>
                </a:lnTo>
                <a:lnTo>
                  <a:pt x="0" y="23641"/>
                </a:lnTo>
                <a:lnTo>
                  <a:pt x="0" y="34350"/>
                </a:lnTo>
                <a:lnTo>
                  <a:pt x="23246" y="21138"/>
                </a:lnTo>
                <a:lnTo>
                  <a:pt x="34870" y="21138"/>
                </a:lnTo>
                <a:lnTo>
                  <a:pt x="34870" y="1251"/>
                </a:lnTo>
                <a:close/>
              </a:path>
              <a:path w="360045" h="109220">
                <a:moveTo>
                  <a:pt x="80481" y="66753"/>
                </a:moveTo>
                <a:lnTo>
                  <a:pt x="68269" y="67727"/>
                </a:lnTo>
                <a:lnTo>
                  <a:pt x="69152" y="75237"/>
                </a:lnTo>
                <a:lnTo>
                  <a:pt x="72241" y="81217"/>
                </a:lnTo>
                <a:lnTo>
                  <a:pt x="83129" y="90395"/>
                </a:lnTo>
                <a:lnTo>
                  <a:pt x="90192" y="92620"/>
                </a:lnTo>
                <a:lnTo>
                  <a:pt x="98872" y="92620"/>
                </a:lnTo>
                <a:lnTo>
                  <a:pt x="106293" y="91945"/>
                </a:lnTo>
                <a:lnTo>
                  <a:pt x="112887" y="89926"/>
                </a:lnTo>
                <a:lnTo>
                  <a:pt x="118652" y="86577"/>
                </a:lnTo>
                <a:lnTo>
                  <a:pt x="121677" y="83720"/>
                </a:lnTo>
                <a:lnTo>
                  <a:pt x="94164" y="83720"/>
                </a:lnTo>
                <a:lnTo>
                  <a:pt x="90044" y="82190"/>
                </a:lnTo>
                <a:lnTo>
                  <a:pt x="83571" y="76627"/>
                </a:lnTo>
                <a:lnTo>
                  <a:pt x="81511" y="72316"/>
                </a:lnTo>
                <a:lnTo>
                  <a:pt x="80481" y="66753"/>
                </a:lnTo>
                <a:close/>
              </a:path>
              <a:path w="360045" h="109220">
                <a:moveTo>
                  <a:pt x="124281" y="41443"/>
                </a:moveTo>
                <a:lnTo>
                  <a:pt x="104611" y="41443"/>
                </a:lnTo>
                <a:lnTo>
                  <a:pt x="109466" y="43250"/>
                </a:lnTo>
                <a:lnTo>
                  <a:pt x="116970" y="50621"/>
                </a:lnTo>
                <a:lnTo>
                  <a:pt x="118882" y="55489"/>
                </a:lnTo>
                <a:lnTo>
                  <a:pt x="118882" y="68283"/>
                </a:lnTo>
                <a:lnTo>
                  <a:pt x="116823" y="73568"/>
                </a:lnTo>
                <a:lnTo>
                  <a:pt x="112997" y="77601"/>
                </a:lnTo>
                <a:lnTo>
                  <a:pt x="109025" y="81634"/>
                </a:lnTo>
                <a:lnTo>
                  <a:pt x="104316" y="83720"/>
                </a:lnTo>
                <a:lnTo>
                  <a:pt x="121677" y="83720"/>
                </a:lnTo>
                <a:lnTo>
                  <a:pt x="123591" y="81912"/>
                </a:lnTo>
                <a:lnTo>
                  <a:pt x="128593" y="75932"/>
                </a:lnTo>
                <a:lnTo>
                  <a:pt x="131094" y="68839"/>
                </a:lnTo>
                <a:lnTo>
                  <a:pt x="131094" y="52290"/>
                </a:lnTo>
                <a:lnTo>
                  <a:pt x="128152" y="45197"/>
                </a:lnTo>
                <a:lnTo>
                  <a:pt x="124281" y="41443"/>
                </a:lnTo>
                <a:close/>
              </a:path>
              <a:path w="360045" h="109220">
                <a:moveTo>
                  <a:pt x="126680" y="2781"/>
                </a:moveTo>
                <a:lnTo>
                  <a:pt x="79451" y="2781"/>
                </a:lnTo>
                <a:lnTo>
                  <a:pt x="70329" y="48813"/>
                </a:lnTo>
                <a:lnTo>
                  <a:pt x="81217" y="50065"/>
                </a:lnTo>
                <a:lnTo>
                  <a:pt x="82982" y="47562"/>
                </a:lnTo>
                <a:lnTo>
                  <a:pt x="85336" y="45476"/>
                </a:lnTo>
                <a:lnTo>
                  <a:pt x="88426" y="43946"/>
                </a:lnTo>
                <a:lnTo>
                  <a:pt x="91369" y="42277"/>
                </a:lnTo>
                <a:lnTo>
                  <a:pt x="94753" y="41443"/>
                </a:lnTo>
                <a:lnTo>
                  <a:pt x="124281" y="41443"/>
                </a:lnTo>
                <a:lnTo>
                  <a:pt x="122561" y="39774"/>
                </a:lnTo>
                <a:lnTo>
                  <a:pt x="120059" y="37409"/>
                </a:lnTo>
                <a:lnTo>
                  <a:pt x="83865" y="37409"/>
                </a:lnTo>
                <a:lnTo>
                  <a:pt x="88867" y="13211"/>
                </a:lnTo>
                <a:lnTo>
                  <a:pt x="126680" y="13211"/>
                </a:lnTo>
                <a:lnTo>
                  <a:pt x="126680" y="2781"/>
                </a:lnTo>
                <a:close/>
              </a:path>
              <a:path w="360045" h="109220">
                <a:moveTo>
                  <a:pt x="109907" y="31708"/>
                </a:moveTo>
                <a:lnTo>
                  <a:pt x="95341" y="31708"/>
                </a:lnTo>
                <a:lnTo>
                  <a:pt x="89456" y="33516"/>
                </a:lnTo>
                <a:lnTo>
                  <a:pt x="83865" y="37409"/>
                </a:lnTo>
                <a:lnTo>
                  <a:pt x="120059" y="37409"/>
                </a:lnTo>
                <a:lnTo>
                  <a:pt x="116823" y="34350"/>
                </a:lnTo>
                <a:lnTo>
                  <a:pt x="109907" y="31708"/>
                </a:lnTo>
                <a:close/>
              </a:path>
              <a:path w="360045" h="109220">
                <a:moveTo>
                  <a:pt x="165082" y="78574"/>
                </a:moveTo>
                <a:lnTo>
                  <a:pt x="151693" y="78574"/>
                </a:lnTo>
                <a:lnTo>
                  <a:pt x="151693" y="91230"/>
                </a:lnTo>
                <a:lnTo>
                  <a:pt x="158461" y="91230"/>
                </a:lnTo>
                <a:lnTo>
                  <a:pt x="158314" y="94846"/>
                </a:lnTo>
                <a:lnTo>
                  <a:pt x="157578" y="97766"/>
                </a:lnTo>
                <a:lnTo>
                  <a:pt x="156401" y="99713"/>
                </a:lnTo>
                <a:lnTo>
                  <a:pt x="155224" y="101799"/>
                </a:lnTo>
                <a:lnTo>
                  <a:pt x="153458" y="103190"/>
                </a:lnTo>
                <a:lnTo>
                  <a:pt x="151104" y="104163"/>
                </a:lnTo>
                <a:lnTo>
                  <a:pt x="154341" y="108892"/>
                </a:lnTo>
                <a:lnTo>
                  <a:pt x="158020" y="107362"/>
                </a:lnTo>
                <a:lnTo>
                  <a:pt x="160668" y="105276"/>
                </a:lnTo>
                <a:lnTo>
                  <a:pt x="164199" y="99435"/>
                </a:lnTo>
                <a:lnTo>
                  <a:pt x="165082" y="95680"/>
                </a:lnTo>
                <a:lnTo>
                  <a:pt x="165082" y="78574"/>
                </a:lnTo>
                <a:close/>
              </a:path>
              <a:path w="360045" h="109220">
                <a:moveTo>
                  <a:pt x="227613" y="69674"/>
                </a:moveTo>
                <a:lnTo>
                  <a:pt x="215843" y="69674"/>
                </a:lnTo>
                <a:lnTo>
                  <a:pt x="215843" y="91230"/>
                </a:lnTo>
                <a:lnTo>
                  <a:pt x="227613" y="91230"/>
                </a:lnTo>
                <a:lnTo>
                  <a:pt x="227613" y="69674"/>
                </a:lnTo>
                <a:close/>
              </a:path>
              <a:path w="360045" h="109220">
                <a:moveTo>
                  <a:pt x="227613" y="1529"/>
                </a:moveTo>
                <a:lnTo>
                  <a:pt x="218197" y="1529"/>
                </a:lnTo>
                <a:lnTo>
                  <a:pt x="174793" y="59522"/>
                </a:lnTo>
                <a:lnTo>
                  <a:pt x="174793" y="69674"/>
                </a:lnTo>
                <a:lnTo>
                  <a:pt x="240414" y="69674"/>
                </a:lnTo>
                <a:lnTo>
                  <a:pt x="240414" y="59522"/>
                </a:lnTo>
                <a:lnTo>
                  <a:pt x="186269" y="59522"/>
                </a:lnTo>
                <a:lnTo>
                  <a:pt x="215843" y="19330"/>
                </a:lnTo>
                <a:lnTo>
                  <a:pt x="227613" y="19330"/>
                </a:lnTo>
                <a:lnTo>
                  <a:pt x="227613" y="1529"/>
                </a:lnTo>
                <a:close/>
              </a:path>
              <a:path w="360045" h="109220">
                <a:moveTo>
                  <a:pt x="227613" y="19330"/>
                </a:moveTo>
                <a:lnTo>
                  <a:pt x="215843" y="19330"/>
                </a:lnTo>
                <a:lnTo>
                  <a:pt x="215843" y="59522"/>
                </a:lnTo>
                <a:lnTo>
                  <a:pt x="227613" y="59522"/>
                </a:lnTo>
                <a:lnTo>
                  <a:pt x="227613" y="19330"/>
                </a:lnTo>
                <a:close/>
              </a:path>
              <a:path w="360045" h="109220">
                <a:moveTo>
                  <a:pt x="339728" y="0"/>
                </a:moveTo>
                <a:lnTo>
                  <a:pt x="330164" y="0"/>
                </a:lnTo>
                <a:lnTo>
                  <a:pt x="278374" y="94428"/>
                </a:lnTo>
                <a:lnTo>
                  <a:pt x="287937" y="94428"/>
                </a:lnTo>
                <a:lnTo>
                  <a:pt x="339728" y="0"/>
                </a:lnTo>
                <a:close/>
              </a:path>
              <a:path w="360045" h="109220">
                <a:moveTo>
                  <a:pt x="345319" y="47144"/>
                </a:moveTo>
                <a:lnTo>
                  <a:pt x="332813" y="47144"/>
                </a:lnTo>
                <a:lnTo>
                  <a:pt x="327810" y="49370"/>
                </a:lnTo>
                <a:lnTo>
                  <a:pt x="321042" y="58270"/>
                </a:lnTo>
                <a:lnTo>
                  <a:pt x="319277" y="63694"/>
                </a:lnTo>
                <a:lnTo>
                  <a:pt x="319323" y="78435"/>
                </a:lnTo>
                <a:lnTo>
                  <a:pt x="321336" y="84415"/>
                </a:lnTo>
                <a:lnTo>
                  <a:pt x="328987" y="92481"/>
                </a:lnTo>
                <a:lnTo>
                  <a:pt x="333696" y="94428"/>
                </a:lnTo>
                <a:lnTo>
                  <a:pt x="345172" y="94428"/>
                </a:lnTo>
                <a:lnTo>
                  <a:pt x="350174" y="92342"/>
                </a:lnTo>
                <a:lnTo>
                  <a:pt x="355517" y="86919"/>
                </a:lnTo>
                <a:lnTo>
                  <a:pt x="336785" y="86919"/>
                </a:lnTo>
                <a:lnTo>
                  <a:pt x="334431" y="85667"/>
                </a:lnTo>
                <a:lnTo>
                  <a:pt x="332518" y="83303"/>
                </a:lnTo>
                <a:lnTo>
                  <a:pt x="330459" y="80939"/>
                </a:lnTo>
                <a:lnTo>
                  <a:pt x="329576" y="76906"/>
                </a:lnTo>
                <a:lnTo>
                  <a:pt x="329661" y="64528"/>
                </a:lnTo>
                <a:lnTo>
                  <a:pt x="330459" y="60634"/>
                </a:lnTo>
                <a:lnTo>
                  <a:pt x="334284" y="55906"/>
                </a:lnTo>
                <a:lnTo>
                  <a:pt x="336638" y="54654"/>
                </a:lnTo>
                <a:lnTo>
                  <a:pt x="355708" y="54654"/>
                </a:lnTo>
                <a:lnTo>
                  <a:pt x="354147" y="53124"/>
                </a:lnTo>
                <a:lnTo>
                  <a:pt x="350321" y="49091"/>
                </a:lnTo>
                <a:lnTo>
                  <a:pt x="345319" y="47144"/>
                </a:lnTo>
                <a:close/>
              </a:path>
              <a:path w="360045" h="109220">
                <a:moveTo>
                  <a:pt x="355708" y="54654"/>
                </a:moveTo>
                <a:lnTo>
                  <a:pt x="342523" y="54654"/>
                </a:lnTo>
                <a:lnTo>
                  <a:pt x="345025" y="55767"/>
                </a:lnTo>
                <a:lnTo>
                  <a:pt x="348850" y="60495"/>
                </a:lnTo>
                <a:lnTo>
                  <a:pt x="349880" y="64528"/>
                </a:lnTo>
                <a:lnTo>
                  <a:pt x="349814" y="76906"/>
                </a:lnTo>
                <a:lnTo>
                  <a:pt x="348850" y="80939"/>
                </a:lnTo>
                <a:lnTo>
                  <a:pt x="345025" y="85667"/>
                </a:lnTo>
                <a:lnTo>
                  <a:pt x="342523" y="86919"/>
                </a:lnTo>
                <a:lnTo>
                  <a:pt x="355517" y="86919"/>
                </a:lnTo>
                <a:lnTo>
                  <a:pt x="358119" y="84276"/>
                </a:lnTo>
                <a:lnTo>
                  <a:pt x="360032" y="78435"/>
                </a:lnTo>
                <a:lnTo>
                  <a:pt x="360032" y="62998"/>
                </a:lnTo>
                <a:lnTo>
                  <a:pt x="358119" y="57018"/>
                </a:lnTo>
                <a:lnTo>
                  <a:pt x="355708" y="54654"/>
                </a:lnTo>
                <a:close/>
              </a:path>
              <a:path w="360045" h="109220">
                <a:moveTo>
                  <a:pt x="283965" y="0"/>
                </a:moveTo>
                <a:lnTo>
                  <a:pt x="271459" y="0"/>
                </a:lnTo>
                <a:lnTo>
                  <a:pt x="266603" y="2225"/>
                </a:lnTo>
                <a:lnTo>
                  <a:pt x="263219" y="6814"/>
                </a:lnTo>
                <a:lnTo>
                  <a:pt x="259835" y="11264"/>
                </a:lnTo>
                <a:lnTo>
                  <a:pt x="258070" y="16688"/>
                </a:lnTo>
                <a:lnTo>
                  <a:pt x="258113" y="31290"/>
                </a:lnTo>
                <a:lnTo>
                  <a:pt x="259982" y="37270"/>
                </a:lnTo>
                <a:lnTo>
                  <a:pt x="267633" y="45337"/>
                </a:lnTo>
                <a:lnTo>
                  <a:pt x="272341" y="47283"/>
                </a:lnTo>
                <a:lnTo>
                  <a:pt x="283818" y="47283"/>
                </a:lnTo>
                <a:lnTo>
                  <a:pt x="288673" y="45337"/>
                </a:lnTo>
                <a:lnTo>
                  <a:pt x="292646" y="41164"/>
                </a:lnTo>
                <a:lnTo>
                  <a:pt x="294015" y="39774"/>
                </a:lnTo>
                <a:lnTo>
                  <a:pt x="275431" y="39774"/>
                </a:lnTo>
                <a:lnTo>
                  <a:pt x="273077" y="38661"/>
                </a:lnTo>
                <a:lnTo>
                  <a:pt x="269252" y="33933"/>
                </a:lnTo>
                <a:lnTo>
                  <a:pt x="268369" y="29900"/>
                </a:lnTo>
                <a:lnTo>
                  <a:pt x="268452" y="17522"/>
                </a:lnTo>
                <a:lnTo>
                  <a:pt x="269252" y="13489"/>
                </a:lnTo>
                <a:lnTo>
                  <a:pt x="273077" y="8761"/>
                </a:lnTo>
                <a:lnTo>
                  <a:pt x="275431" y="7509"/>
                </a:lnTo>
                <a:lnTo>
                  <a:pt x="294163" y="7509"/>
                </a:lnTo>
                <a:lnTo>
                  <a:pt x="288820" y="2086"/>
                </a:lnTo>
                <a:lnTo>
                  <a:pt x="283965" y="0"/>
                </a:lnTo>
                <a:close/>
              </a:path>
              <a:path w="360045" h="109220">
                <a:moveTo>
                  <a:pt x="294163" y="7509"/>
                </a:moveTo>
                <a:lnTo>
                  <a:pt x="281169" y="7509"/>
                </a:lnTo>
                <a:lnTo>
                  <a:pt x="283523" y="8761"/>
                </a:lnTo>
                <a:lnTo>
                  <a:pt x="287496" y="13350"/>
                </a:lnTo>
                <a:lnTo>
                  <a:pt x="288526" y="17522"/>
                </a:lnTo>
                <a:lnTo>
                  <a:pt x="288457" y="29900"/>
                </a:lnTo>
                <a:lnTo>
                  <a:pt x="287496" y="33794"/>
                </a:lnTo>
                <a:lnTo>
                  <a:pt x="285583" y="36297"/>
                </a:lnTo>
                <a:lnTo>
                  <a:pt x="283671" y="38661"/>
                </a:lnTo>
                <a:lnTo>
                  <a:pt x="281316" y="39774"/>
                </a:lnTo>
                <a:lnTo>
                  <a:pt x="294015" y="39774"/>
                </a:lnTo>
                <a:lnTo>
                  <a:pt x="296618" y="37131"/>
                </a:lnTo>
                <a:lnTo>
                  <a:pt x="298678" y="31290"/>
                </a:lnTo>
                <a:lnTo>
                  <a:pt x="298678" y="15993"/>
                </a:lnTo>
                <a:lnTo>
                  <a:pt x="296765" y="10152"/>
                </a:lnTo>
                <a:lnTo>
                  <a:pt x="294163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95051" y="5015820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5" h="109220">
                <a:moveTo>
                  <a:pt x="34870" y="21138"/>
                </a:moveTo>
                <a:lnTo>
                  <a:pt x="23246" y="21138"/>
                </a:lnTo>
                <a:lnTo>
                  <a:pt x="23246" y="91230"/>
                </a:lnTo>
                <a:lnTo>
                  <a:pt x="34870" y="91230"/>
                </a:lnTo>
                <a:lnTo>
                  <a:pt x="34870" y="21138"/>
                </a:lnTo>
                <a:close/>
              </a:path>
              <a:path w="437515" h="109220">
                <a:moveTo>
                  <a:pt x="34870" y="1251"/>
                </a:moveTo>
                <a:lnTo>
                  <a:pt x="27366" y="1251"/>
                </a:lnTo>
                <a:lnTo>
                  <a:pt x="25306" y="5145"/>
                </a:lnTo>
                <a:lnTo>
                  <a:pt x="21922" y="9178"/>
                </a:lnTo>
                <a:lnTo>
                  <a:pt x="17067" y="13211"/>
                </a:lnTo>
                <a:lnTo>
                  <a:pt x="12064" y="17244"/>
                </a:lnTo>
                <a:lnTo>
                  <a:pt x="6473" y="20721"/>
                </a:lnTo>
                <a:lnTo>
                  <a:pt x="0" y="23641"/>
                </a:lnTo>
                <a:lnTo>
                  <a:pt x="0" y="34350"/>
                </a:lnTo>
                <a:lnTo>
                  <a:pt x="23246" y="21138"/>
                </a:lnTo>
                <a:lnTo>
                  <a:pt x="34870" y="21138"/>
                </a:lnTo>
                <a:lnTo>
                  <a:pt x="34870" y="1251"/>
                </a:lnTo>
                <a:close/>
              </a:path>
              <a:path w="437515" h="109220">
                <a:moveTo>
                  <a:pt x="104169" y="1251"/>
                </a:moveTo>
                <a:lnTo>
                  <a:pt x="92251" y="1251"/>
                </a:lnTo>
                <a:lnTo>
                  <a:pt x="86513" y="2920"/>
                </a:lnTo>
                <a:lnTo>
                  <a:pt x="68490" y="39387"/>
                </a:lnTo>
                <a:lnTo>
                  <a:pt x="68269" y="47005"/>
                </a:lnTo>
                <a:lnTo>
                  <a:pt x="68848" y="58739"/>
                </a:lnTo>
                <a:lnTo>
                  <a:pt x="90044" y="92620"/>
                </a:lnTo>
                <a:lnTo>
                  <a:pt x="106229" y="92620"/>
                </a:lnTo>
                <a:lnTo>
                  <a:pt x="111967" y="90813"/>
                </a:lnTo>
                <a:lnTo>
                  <a:pt x="121089" y="83859"/>
                </a:lnTo>
                <a:lnTo>
                  <a:pt x="121183" y="83720"/>
                </a:lnTo>
                <a:lnTo>
                  <a:pt x="93870" y="83720"/>
                </a:lnTo>
                <a:lnTo>
                  <a:pt x="89456" y="81217"/>
                </a:lnTo>
                <a:lnTo>
                  <a:pt x="80187" y="47005"/>
                </a:lnTo>
                <a:lnTo>
                  <a:pt x="80571" y="36812"/>
                </a:lnTo>
                <a:lnTo>
                  <a:pt x="93723" y="10291"/>
                </a:lnTo>
                <a:lnTo>
                  <a:pt x="120580" y="10291"/>
                </a:lnTo>
                <a:lnTo>
                  <a:pt x="119618" y="8900"/>
                </a:lnTo>
                <a:lnTo>
                  <a:pt x="116381" y="6119"/>
                </a:lnTo>
                <a:lnTo>
                  <a:pt x="108730" y="2225"/>
                </a:lnTo>
                <a:lnTo>
                  <a:pt x="104169" y="1251"/>
                </a:lnTo>
                <a:close/>
              </a:path>
              <a:path w="437515" h="109220">
                <a:moveTo>
                  <a:pt x="120580" y="10291"/>
                </a:moveTo>
                <a:lnTo>
                  <a:pt x="104463" y="10291"/>
                </a:lnTo>
                <a:lnTo>
                  <a:pt x="109025" y="12794"/>
                </a:lnTo>
                <a:lnTo>
                  <a:pt x="112703" y="17522"/>
                </a:lnTo>
                <a:lnTo>
                  <a:pt x="115105" y="22110"/>
                </a:lnTo>
                <a:lnTo>
                  <a:pt x="116804" y="28561"/>
                </a:lnTo>
                <a:lnTo>
                  <a:pt x="117807" y="36812"/>
                </a:lnTo>
                <a:lnTo>
                  <a:pt x="118147" y="47005"/>
                </a:lnTo>
                <a:lnTo>
                  <a:pt x="117813" y="57066"/>
                </a:lnTo>
                <a:lnTo>
                  <a:pt x="104611" y="83720"/>
                </a:lnTo>
                <a:lnTo>
                  <a:pt x="121183" y="83720"/>
                </a:lnTo>
                <a:lnTo>
                  <a:pt x="130064" y="47005"/>
                </a:lnTo>
                <a:lnTo>
                  <a:pt x="130064" y="38105"/>
                </a:lnTo>
                <a:lnTo>
                  <a:pt x="129329" y="31012"/>
                </a:lnTo>
                <a:lnTo>
                  <a:pt x="128005" y="25867"/>
                </a:lnTo>
                <a:lnTo>
                  <a:pt x="126533" y="20582"/>
                </a:lnTo>
                <a:lnTo>
                  <a:pt x="124621" y="16132"/>
                </a:lnTo>
                <a:lnTo>
                  <a:pt x="120580" y="10291"/>
                </a:lnTo>
                <a:close/>
              </a:path>
              <a:path w="437515" h="109220">
                <a:moveTo>
                  <a:pt x="181414" y="1251"/>
                </a:moveTo>
                <a:lnTo>
                  <a:pt x="169496" y="1251"/>
                </a:lnTo>
                <a:lnTo>
                  <a:pt x="163758" y="2920"/>
                </a:lnTo>
                <a:lnTo>
                  <a:pt x="145734" y="39387"/>
                </a:lnTo>
                <a:lnTo>
                  <a:pt x="145513" y="47005"/>
                </a:lnTo>
                <a:lnTo>
                  <a:pt x="146093" y="58739"/>
                </a:lnTo>
                <a:lnTo>
                  <a:pt x="167289" y="92620"/>
                </a:lnTo>
                <a:lnTo>
                  <a:pt x="183473" y="92620"/>
                </a:lnTo>
                <a:lnTo>
                  <a:pt x="189212" y="90813"/>
                </a:lnTo>
                <a:lnTo>
                  <a:pt x="198334" y="83859"/>
                </a:lnTo>
                <a:lnTo>
                  <a:pt x="198428" y="83720"/>
                </a:lnTo>
                <a:lnTo>
                  <a:pt x="171114" y="83720"/>
                </a:lnTo>
                <a:lnTo>
                  <a:pt x="166700" y="81217"/>
                </a:lnTo>
                <a:lnTo>
                  <a:pt x="157431" y="47005"/>
                </a:lnTo>
                <a:lnTo>
                  <a:pt x="157815" y="36812"/>
                </a:lnTo>
                <a:lnTo>
                  <a:pt x="170967" y="10291"/>
                </a:lnTo>
                <a:lnTo>
                  <a:pt x="197825" y="10291"/>
                </a:lnTo>
                <a:lnTo>
                  <a:pt x="196862" y="8900"/>
                </a:lnTo>
                <a:lnTo>
                  <a:pt x="193626" y="6119"/>
                </a:lnTo>
                <a:lnTo>
                  <a:pt x="185975" y="2225"/>
                </a:lnTo>
                <a:lnTo>
                  <a:pt x="181414" y="1251"/>
                </a:lnTo>
                <a:close/>
              </a:path>
              <a:path w="437515" h="109220">
                <a:moveTo>
                  <a:pt x="197825" y="10291"/>
                </a:moveTo>
                <a:lnTo>
                  <a:pt x="181708" y="10291"/>
                </a:lnTo>
                <a:lnTo>
                  <a:pt x="186269" y="12794"/>
                </a:lnTo>
                <a:lnTo>
                  <a:pt x="189947" y="17522"/>
                </a:lnTo>
                <a:lnTo>
                  <a:pt x="192350" y="22110"/>
                </a:lnTo>
                <a:lnTo>
                  <a:pt x="194049" y="28561"/>
                </a:lnTo>
                <a:lnTo>
                  <a:pt x="195051" y="36812"/>
                </a:lnTo>
                <a:lnTo>
                  <a:pt x="195391" y="47005"/>
                </a:lnTo>
                <a:lnTo>
                  <a:pt x="195058" y="57066"/>
                </a:lnTo>
                <a:lnTo>
                  <a:pt x="181855" y="83720"/>
                </a:lnTo>
                <a:lnTo>
                  <a:pt x="198428" y="83720"/>
                </a:lnTo>
                <a:lnTo>
                  <a:pt x="207309" y="47005"/>
                </a:lnTo>
                <a:lnTo>
                  <a:pt x="207309" y="38105"/>
                </a:lnTo>
                <a:lnTo>
                  <a:pt x="206573" y="31012"/>
                </a:lnTo>
                <a:lnTo>
                  <a:pt x="205249" y="25867"/>
                </a:lnTo>
                <a:lnTo>
                  <a:pt x="203778" y="20582"/>
                </a:lnTo>
                <a:lnTo>
                  <a:pt x="201865" y="16132"/>
                </a:lnTo>
                <a:lnTo>
                  <a:pt x="197825" y="10291"/>
                </a:lnTo>
                <a:close/>
              </a:path>
              <a:path w="437515" h="109220">
                <a:moveTo>
                  <a:pt x="242326" y="78574"/>
                </a:moveTo>
                <a:lnTo>
                  <a:pt x="228937" y="78574"/>
                </a:lnTo>
                <a:lnTo>
                  <a:pt x="228937" y="91230"/>
                </a:lnTo>
                <a:lnTo>
                  <a:pt x="235705" y="91230"/>
                </a:lnTo>
                <a:lnTo>
                  <a:pt x="235558" y="94846"/>
                </a:lnTo>
                <a:lnTo>
                  <a:pt x="234823" y="97766"/>
                </a:lnTo>
                <a:lnTo>
                  <a:pt x="233646" y="99713"/>
                </a:lnTo>
                <a:lnTo>
                  <a:pt x="232469" y="101799"/>
                </a:lnTo>
                <a:lnTo>
                  <a:pt x="230703" y="103190"/>
                </a:lnTo>
                <a:lnTo>
                  <a:pt x="228349" y="104163"/>
                </a:lnTo>
                <a:lnTo>
                  <a:pt x="231586" y="108892"/>
                </a:lnTo>
                <a:lnTo>
                  <a:pt x="235264" y="107362"/>
                </a:lnTo>
                <a:lnTo>
                  <a:pt x="237912" y="105276"/>
                </a:lnTo>
                <a:lnTo>
                  <a:pt x="241444" y="99435"/>
                </a:lnTo>
                <a:lnTo>
                  <a:pt x="242326" y="95680"/>
                </a:lnTo>
                <a:lnTo>
                  <a:pt x="242326" y="78574"/>
                </a:lnTo>
                <a:close/>
              </a:path>
              <a:path w="437515" h="109220">
                <a:moveTo>
                  <a:pt x="291763" y="1251"/>
                </a:moveTo>
                <a:lnTo>
                  <a:pt x="279845" y="1251"/>
                </a:lnTo>
                <a:lnTo>
                  <a:pt x="274107" y="2920"/>
                </a:lnTo>
                <a:lnTo>
                  <a:pt x="256083" y="39387"/>
                </a:lnTo>
                <a:lnTo>
                  <a:pt x="255863" y="47005"/>
                </a:lnTo>
                <a:lnTo>
                  <a:pt x="256442" y="58739"/>
                </a:lnTo>
                <a:lnTo>
                  <a:pt x="277638" y="92620"/>
                </a:lnTo>
                <a:lnTo>
                  <a:pt x="293823" y="92620"/>
                </a:lnTo>
                <a:lnTo>
                  <a:pt x="299561" y="90813"/>
                </a:lnTo>
                <a:lnTo>
                  <a:pt x="308683" y="83859"/>
                </a:lnTo>
                <a:lnTo>
                  <a:pt x="308777" y="83720"/>
                </a:lnTo>
                <a:lnTo>
                  <a:pt x="281464" y="83720"/>
                </a:lnTo>
                <a:lnTo>
                  <a:pt x="277050" y="81217"/>
                </a:lnTo>
                <a:lnTo>
                  <a:pt x="267780" y="47005"/>
                </a:lnTo>
                <a:lnTo>
                  <a:pt x="268164" y="36812"/>
                </a:lnTo>
                <a:lnTo>
                  <a:pt x="281316" y="10291"/>
                </a:lnTo>
                <a:lnTo>
                  <a:pt x="308174" y="10291"/>
                </a:lnTo>
                <a:lnTo>
                  <a:pt x="307212" y="8900"/>
                </a:lnTo>
                <a:lnTo>
                  <a:pt x="303975" y="6119"/>
                </a:lnTo>
                <a:lnTo>
                  <a:pt x="296324" y="2225"/>
                </a:lnTo>
                <a:lnTo>
                  <a:pt x="291763" y="1251"/>
                </a:lnTo>
                <a:close/>
              </a:path>
              <a:path w="437515" h="109220">
                <a:moveTo>
                  <a:pt x="308174" y="10291"/>
                </a:moveTo>
                <a:lnTo>
                  <a:pt x="292057" y="10291"/>
                </a:lnTo>
                <a:lnTo>
                  <a:pt x="296618" y="12794"/>
                </a:lnTo>
                <a:lnTo>
                  <a:pt x="300296" y="17522"/>
                </a:lnTo>
                <a:lnTo>
                  <a:pt x="302699" y="22110"/>
                </a:lnTo>
                <a:lnTo>
                  <a:pt x="304398" y="28561"/>
                </a:lnTo>
                <a:lnTo>
                  <a:pt x="305401" y="36812"/>
                </a:lnTo>
                <a:lnTo>
                  <a:pt x="305740" y="47005"/>
                </a:lnTo>
                <a:lnTo>
                  <a:pt x="305407" y="57066"/>
                </a:lnTo>
                <a:lnTo>
                  <a:pt x="292204" y="83720"/>
                </a:lnTo>
                <a:lnTo>
                  <a:pt x="308777" y="83720"/>
                </a:lnTo>
                <a:lnTo>
                  <a:pt x="317658" y="47005"/>
                </a:lnTo>
                <a:lnTo>
                  <a:pt x="317658" y="38105"/>
                </a:lnTo>
                <a:lnTo>
                  <a:pt x="316922" y="31012"/>
                </a:lnTo>
                <a:lnTo>
                  <a:pt x="315598" y="25867"/>
                </a:lnTo>
                <a:lnTo>
                  <a:pt x="314127" y="20582"/>
                </a:lnTo>
                <a:lnTo>
                  <a:pt x="312214" y="16132"/>
                </a:lnTo>
                <a:lnTo>
                  <a:pt x="308174" y="10291"/>
                </a:lnTo>
                <a:close/>
              </a:path>
              <a:path w="437515" h="109220">
                <a:moveTo>
                  <a:pt x="416972" y="0"/>
                </a:moveTo>
                <a:lnTo>
                  <a:pt x="407409" y="0"/>
                </a:lnTo>
                <a:lnTo>
                  <a:pt x="355618" y="94428"/>
                </a:lnTo>
                <a:lnTo>
                  <a:pt x="365182" y="94428"/>
                </a:lnTo>
                <a:lnTo>
                  <a:pt x="416972" y="0"/>
                </a:lnTo>
                <a:close/>
              </a:path>
              <a:path w="437515" h="109220">
                <a:moveTo>
                  <a:pt x="422563" y="47144"/>
                </a:moveTo>
                <a:lnTo>
                  <a:pt x="410057" y="47144"/>
                </a:lnTo>
                <a:lnTo>
                  <a:pt x="405055" y="49370"/>
                </a:lnTo>
                <a:lnTo>
                  <a:pt x="398287" y="58270"/>
                </a:lnTo>
                <a:lnTo>
                  <a:pt x="396521" y="63694"/>
                </a:lnTo>
                <a:lnTo>
                  <a:pt x="396568" y="78435"/>
                </a:lnTo>
                <a:lnTo>
                  <a:pt x="398581" y="84415"/>
                </a:lnTo>
                <a:lnTo>
                  <a:pt x="406232" y="92481"/>
                </a:lnTo>
                <a:lnTo>
                  <a:pt x="410940" y="94428"/>
                </a:lnTo>
                <a:lnTo>
                  <a:pt x="422416" y="94428"/>
                </a:lnTo>
                <a:lnTo>
                  <a:pt x="427419" y="92342"/>
                </a:lnTo>
                <a:lnTo>
                  <a:pt x="432761" y="86919"/>
                </a:lnTo>
                <a:lnTo>
                  <a:pt x="414030" y="86919"/>
                </a:lnTo>
                <a:lnTo>
                  <a:pt x="411676" y="85667"/>
                </a:lnTo>
                <a:lnTo>
                  <a:pt x="409763" y="83303"/>
                </a:lnTo>
                <a:lnTo>
                  <a:pt x="407703" y="80939"/>
                </a:lnTo>
                <a:lnTo>
                  <a:pt x="406820" y="76906"/>
                </a:lnTo>
                <a:lnTo>
                  <a:pt x="406906" y="64528"/>
                </a:lnTo>
                <a:lnTo>
                  <a:pt x="407703" y="60634"/>
                </a:lnTo>
                <a:lnTo>
                  <a:pt x="411528" y="55906"/>
                </a:lnTo>
                <a:lnTo>
                  <a:pt x="413883" y="54654"/>
                </a:lnTo>
                <a:lnTo>
                  <a:pt x="432952" y="54654"/>
                </a:lnTo>
                <a:lnTo>
                  <a:pt x="431391" y="53124"/>
                </a:lnTo>
                <a:lnTo>
                  <a:pt x="427566" y="49091"/>
                </a:lnTo>
                <a:lnTo>
                  <a:pt x="422563" y="47144"/>
                </a:lnTo>
                <a:close/>
              </a:path>
              <a:path w="437515" h="109220">
                <a:moveTo>
                  <a:pt x="432952" y="54654"/>
                </a:moveTo>
                <a:lnTo>
                  <a:pt x="419768" y="54654"/>
                </a:lnTo>
                <a:lnTo>
                  <a:pt x="422269" y="55767"/>
                </a:lnTo>
                <a:lnTo>
                  <a:pt x="426095" y="60495"/>
                </a:lnTo>
                <a:lnTo>
                  <a:pt x="427125" y="64528"/>
                </a:lnTo>
                <a:lnTo>
                  <a:pt x="427058" y="76906"/>
                </a:lnTo>
                <a:lnTo>
                  <a:pt x="426095" y="80939"/>
                </a:lnTo>
                <a:lnTo>
                  <a:pt x="422269" y="85667"/>
                </a:lnTo>
                <a:lnTo>
                  <a:pt x="419768" y="86919"/>
                </a:lnTo>
                <a:lnTo>
                  <a:pt x="432761" y="86919"/>
                </a:lnTo>
                <a:lnTo>
                  <a:pt x="435364" y="84276"/>
                </a:lnTo>
                <a:lnTo>
                  <a:pt x="437277" y="78435"/>
                </a:lnTo>
                <a:lnTo>
                  <a:pt x="437277" y="62998"/>
                </a:lnTo>
                <a:lnTo>
                  <a:pt x="435364" y="57018"/>
                </a:lnTo>
                <a:lnTo>
                  <a:pt x="432952" y="54654"/>
                </a:lnTo>
                <a:close/>
              </a:path>
              <a:path w="437515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40464" y="6814"/>
                </a:lnTo>
                <a:lnTo>
                  <a:pt x="337080" y="11264"/>
                </a:lnTo>
                <a:lnTo>
                  <a:pt x="335314" y="16688"/>
                </a:lnTo>
                <a:lnTo>
                  <a:pt x="335357" y="31290"/>
                </a:lnTo>
                <a:lnTo>
                  <a:pt x="337227" y="37270"/>
                </a:lnTo>
                <a:lnTo>
                  <a:pt x="344878" y="45337"/>
                </a:lnTo>
                <a:lnTo>
                  <a:pt x="349586" y="47283"/>
                </a:lnTo>
                <a:lnTo>
                  <a:pt x="361062" y="47283"/>
                </a:lnTo>
                <a:lnTo>
                  <a:pt x="365917" y="45337"/>
                </a:lnTo>
                <a:lnTo>
                  <a:pt x="369890" y="41164"/>
                </a:lnTo>
                <a:lnTo>
                  <a:pt x="371260" y="39774"/>
                </a:lnTo>
                <a:lnTo>
                  <a:pt x="352676" y="39774"/>
                </a:lnTo>
                <a:lnTo>
                  <a:pt x="350321" y="38661"/>
                </a:lnTo>
                <a:lnTo>
                  <a:pt x="346496" y="33933"/>
                </a:lnTo>
                <a:lnTo>
                  <a:pt x="345613" y="29900"/>
                </a:lnTo>
                <a:lnTo>
                  <a:pt x="345696" y="17522"/>
                </a:lnTo>
                <a:lnTo>
                  <a:pt x="346496" y="13489"/>
                </a:lnTo>
                <a:lnTo>
                  <a:pt x="350321" y="8761"/>
                </a:lnTo>
                <a:lnTo>
                  <a:pt x="352676" y="7509"/>
                </a:lnTo>
                <a:lnTo>
                  <a:pt x="371407" y="7509"/>
                </a:lnTo>
                <a:lnTo>
                  <a:pt x="366065" y="2086"/>
                </a:lnTo>
                <a:lnTo>
                  <a:pt x="361209" y="0"/>
                </a:lnTo>
                <a:close/>
              </a:path>
              <a:path w="437515" h="109220">
                <a:moveTo>
                  <a:pt x="371407" y="7509"/>
                </a:moveTo>
                <a:lnTo>
                  <a:pt x="358414" y="7509"/>
                </a:lnTo>
                <a:lnTo>
                  <a:pt x="360768" y="8761"/>
                </a:lnTo>
                <a:lnTo>
                  <a:pt x="364740" y="13350"/>
                </a:lnTo>
                <a:lnTo>
                  <a:pt x="365770" y="17522"/>
                </a:lnTo>
                <a:lnTo>
                  <a:pt x="365702" y="29900"/>
                </a:lnTo>
                <a:lnTo>
                  <a:pt x="364740" y="33794"/>
                </a:lnTo>
                <a:lnTo>
                  <a:pt x="362828" y="36297"/>
                </a:lnTo>
                <a:lnTo>
                  <a:pt x="360915" y="38661"/>
                </a:lnTo>
                <a:lnTo>
                  <a:pt x="358561" y="39774"/>
                </a:lnTo>
                <a:lnTo>
                  <a:pt x="371260" y="39774"/>
                </a:lnTo>
                <a:lnTo>
                  <a:pt x="373863" y="37131"/>
                </a:lnTo>
                <a:lnTo>
                  <a:pt x="375922" y="31290"/>
                </a:lnTo>
                <a:lnTo>
                  <a:pt x="375922" y="15993"/>
                </a:lnTo>
                <a:lnTo>
                  <a:pt x="374010" y="10152"/>
                </a:lnTo>
                <a:lnTo>
                  <a:pt x="371407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28394" y="5015820"/>
            <a:ext cx="368300" cy="109220"/>
          </a:xfrm>
          <a:custGeom>
            <a:avLst/>
            <a:gdLst/>
            <a:ahLst/>
            <a:cxnLst/>
            <a:rect l="l" t="t" r="r" b="b"/>
            <a:pathLst>
              <a:path w="368300" h="109220">
                <a:moveTo>
                  <a:pt x="61354" y="2642"/>
                </a:moveTo>
                <a:lnTo>
                  <a:pt x="0" y="2642"/>
                </a:lnTo>
                <a:lnTo>
                  <a:pt x="0" y="13211"/>
                </a:lnTo>
                <a:lnTo>
                  <a:pt x="46493" y="13211"/>
                </a:lnTo>
                <a:lnTo>
                  <a:pt x="42135" y="18292"/>
                </a:lnTo>
                <a:lnTo>
                  <a:pt x="19975" y="58207"/>
                </a:lnTo>
                <a:lnTo>
                  <a:pt x="13241" y="91230"/>
                </a:lnTo>
                <a:lnTo>
                  <a:pt x="25306" y="91230"/>
                </a:lnTo>
                <a:lnTo>
                  <a:pt x="25895" y="82190"/>
                </a:lnTo>
                <a:lnTo>
                  <a:pt x="27366" y="74124"/>
                </a:lnTo>
                <a:lnTo>
                  <a:pt x="29867" y="66614"/>
                </a:lnTo>
                <a:lnTo>
                  <a:pt x="32481" y="58657"/>
                </a:lnTo>
                <a:lnTo>
                  <a:pt x="35661" y="50830"/>
                </a:lnTo>
                <a:lnTo>
                  <a:pt x="56855" y="16219"/>
                </a:lnTo>
                <a:lnTo>
                  <a:pt x="61354" y="11264"/>
                </a:lnTo>
                <a:lnTo>
                  <a:pt x="61354" y="2642"/>
                </a:lnTo>
                <a:close/>
              </a:path>
              <a:path w="368300" h="109220">
                <a:moveTo>
                  <a:pt x="115645" y="1251"/>
                </a:moveTo>
                <a:lnTo>
                  <a:pt x="99167" y="1251"/>
                </a:lnTo>
                <a:lnTo>
                  <a:pt x="92693" y="3476"/>
                </a:lnTo>
                <a:lnTo>
                  <a:pt x="82688" y="12377"/>
                </a:lnTo>
                <a:lnTo>
                  <a:pt x="80187" y="17801"/>
                </a:lnTo>
                <a:lnTo>
                  <a:pt x="80232" y="28787"/>
                </a:lnTo>
                <a:lnTo>
                  <a:pt x="81364" y="32264"/>
                </a:lnTo>
                <a:lnTo>
                  <a:pt x="86072" y="38383"/>
                </a:lnTo>
                <a:lnTo>
                  <a:pt x="89603" y="40886"/>
                </a:lnTo>
                <a:lnTo>
                  <a:pt x="94458" y="42555"/>
                </a:lnTo>
                <a:lnTo>
                  <a:pt x="88720" y="43946"/>
                </a:lnTo>
                <a:lnTo>
                  <a:pt x="84306" y="46727"/>
                </a:lnTo>
                <a:lnTo>
                  <a:pt x="81069" y="50621"/>
                </a:lnTo>
                <a:lnTo>
                  <a:pt x="77980" y="54515"/>
                </a:lnTo>
                <a:lnTo>
                  <a:pt x="76361" y="59383"/>
                </a:lnTo>
                <a:lnTo>
                  <a:pt x="76424" y="73151"/>
                </a:lnTo>
                <a:lnTo>
                  <a:pt x="79304" y="79548"/>
                </a:lnTo>
                <a:lnTo>
                  <a:pt x="85042" y="84833"/>
                </a:lnTo>
                <a:lnTo>
                  <a:pt x="90780" y="89978"/>
                </a:lnTo>
                <a:lnTo>
                  <a:pt x="98284" y="92620"/>
                </a:lnTo>
                <a:lnTo>
                  <a:pt x="116970" y="92620"/>
                </a:lnTo>
                <a:lnTo>
                  <a:pt x="124621" y="89978"/>
                </a:lnTo>
                <a:lnTo>
                  <a:pt x="131418" y="83720"/>
                </a:lnTo>
                <a:lnTo>
                  <a:pt x="104169" y="83720"/>
                </a:lnTo>
                <a:lnTo>
                  <a:pt x="100785" y="82886"/>
                </a:lnTo>
                <a:lnTo>
                  <a:pt x="94606" y="79548"/>
                </a:lnTo>
                <a:lnTo>
                  <a:pt x="92251" y="77323"/>
                </a:lnTo>
                <a:lnTo>
                  <a:pt x="90780" y="74402"/>
                </a:lnTo>
                <a:lnTo>
                  <a:pt x="89162" y="71482"/>
                </a:lnTo>
                <a:lnTo>
                  <a:pt x="88426" y="68422"/>
                </a:lnTo>
                <a:lnTo>
                  <a:pt x="88483" y="60078"/>
                </a:lnTo>
                <a:lnTo>
                  <a:pt x="90192" y="55906"/>
                </a:lnTo>
                <a:lnTo>
                  <a:pt x="93723" y="52429"/>
                </a:lnTo>
                <a:lnTo>
                  <a:pt x="97401" y="49091"/>
                </a:lnTo>
                <a:lnTo>
                  <a:pt x="101815" y="47283"/>
                </a:lnTo>
                <a:lnTo>
                  <a:pt x="131241" y="47283"/>
                </a:lnTo>
                <a:lnTo>
                  <a:pt x="126828" y="44363"/>
                </a:lnTo>
                <a:lnTo>
                  <a:pt x="121089" y="42555"/>
                </a:lnTo>
                <a:lnTo>
                  <a:pt x="125798" y="40886"/>
                </a:lnTo>
                <a:lnTo>
                  <a:pt x="129182" y="38522"/>
                </a:lnTo>
                <a:lnTo>
                  <a:pt x="129289" y="38383"/>
                </a:lnTo>
                <a:lnTo>
                  <a:pt x="103139" y="38383"/>
                </a:lnTo>
                <a:lnTo>
                  <a:pt x="99314" y="36992"/>
                </a:lnTo>
                <a:lnTo>
                  <a:pt x="93576" y="31569"/>
                </a:lnTo>
                <a:lnTo>
                  <a:pt x="92222" y="28370"/>
                </a:lnTo>
                <a:lnTo>
                  <a:pt x="92104" y="20165"/>
                </a:lnTo>
                <a:lnTo>
                  <a:pt x="93576" y="16966"/>
                </a:lnTo>
                <a:lnTo>
                  <a:pt x="99314" y="11542"/>
                </a:lnTo>
                <a:lnTo>
                  <a:pt x="103139" y="10152"/>
                </a:lnTo>
                <a:lnTo>
                  <a:pt x="129690" y="10152"/>
                </a:lnTo>
                <a:lnTo>
                  <a:pt x="122414" y="3476"/>
                </a:lnTo>
                <a:lnTo>
                  <a:pt x="115645" y="1251"/>
                </a:lnTo>
                <a:close/>
              </a:path>
              <a:path w="368300" h="109220">
                <a:moveTo>
                  <a:pt x="131241" y="47283"/>
                </a:moveTo>
                <a:lnTo>
                  <a:pt x="112997" y="47283"/>
                </a:lnTo>
                <a:lnTo>
                  <a:pt x="117705" y="49091"/>
                </a:lnTo>
                <a:lnTo>
                  <a:pt x="125062" y="56045"/>
                </a:lnTo>
                <a:lnTo>
                  <a:pt x="126714" y="60078"/>
                </a:lnTo>
                <a:lnTo>
                  <a:pt x="126828" y="70925"/>
                </a:lnTo>
                <a:lnTo>
                  <a:pt x="125062" y="75237"/>
                </a:lnTo>
                <a:lnTo>
                  <a:pt x="121384" y="78574"/>
                </a:lnTo>
                <a:lnTo>
                  <a:pt x="117852" y="82051"/>
                </a:lnTo>
                <a:lnTo>
                  <a:pt x="113291" y="83720"/>
                </a:lnTo>
                <a:lnTo>
                  <a:pt x="131418" y="83720"/>
                </a:lnTo>
                <a:lnTo>
                  <a:pt x="135950" y="79548"/>
                </a:lnTo>
                <a:lnTo>
                  <a:pt x="138745" y="73151"/>
                </a:lnTo>
                <a:lnTo>
                  <a:pt x="138745" y="60078"/>
                </a:lnTo>
                <a:lnTo>
                  <a:pt x="137274" y="55211"/>
                </a:lnTo>
                <a:lnTo>
                  <a:pt x="134331" y="51177"/>
                </a:lnTo>
                <a:lnTo>
                  <a:pt x="131241" y="47283"/>
                </a:lnTo>
                <a:close/>
              </a:path>
              <a:path w="368300" h="109220">
                <a:moveTo>
                  <a:pt x="129690" y="10152"/>
                </a:moveTo>
                <a:lnTo>
                  <a:pt x="111967" y="10152"/>
                </a:lnTo>
                <a:lnTo>
                  <a:pt x="115645" y="11542"/>
                </a:lnTo>
                <a:lnTo>
                  <a:pt x="121531" y="17105"/>
                </a:lnTo>
                <a:lnTo>
                  <a:pt x="123014" y="20165"/>
                </a:lnTo>
                <a:lnTo>
                  <a:pt x="123027" y="28648"/>
                </a:lnTo>
                <a:lnTo>
                  <a:pt x="121678" y="31708"/>
                </a:lnTo>
                <a:lnTo>
                  <a:pt x="118735" y="34350"/>
                </a:lnTo>
                <a:lnTo>
                  <a:pt x="115940" y="36992"/>
                </a:lnTo>
                <a:lnTo>
                  <a:pt x="112261" y="38383"/>
                </a:lnTo>
                <a:lnTo>
                  <a:pt x="129289" y="38383"/>
                </a:lnTo>
                <a:lnTo>
                  <a:pt x="133890" y="32403"/>
                </a:lnTo>
                <a:lnTo>
                  <a:pt x="134920" y="28787"/>
                </a:lnTo>
                <a:lnTo>
                  <a:pt x="134920" y="18218"/>
                </a:lnTo>
                <a:lnTo>
                  <a:pt x="132419" y="12655"/>
                </a:lnTo>
                <a:lnTo>
                  <a:pt x="129690" y="10152"/>
                </a:lnTo>
                <a:close/>
              </a:path>
              <a:path w="368300" h="109220">
                <a:moveTo>
                  <a:pt x="173321" y="78574"/>
                </a:moveTo>
                <a:lnTo>
                  <a:pt x="159932" y="78574"/>
                </a:lnTo>
                <a:lnTo>
                  <a:pt x="159932" y="91230"/>
                </a:lnTo>
                <a:lnTo>
                  <a:pt x="166700" y="91230"/>
                </a:lnTo>
                <a:lnTo>
                  <a:pt x="166553" y="94846"/>
                </a:lnTo>
                <a:lnTo>
                  <a:pt x="165818" y="97766"/>
                </a:lnTo>
                <a:lnTo>
                  <a:pt x="164641" y="99713"/>
                </a:lnTo>
                <a:lnTo>
                  <a:pt x="163463" y="101799"/>
                </a:lnTo>
                <a:lnTo>
                  <a:pt x="161698" y="103190"/>
                </a:lnTo>
                <a:lnTo>
                  <a:pt x="159344" y="104163"/>
                </a:lnTo>
                <a:lnTo>
                  <a:pt x="162581" y="108892"/>
                </a:lnTo>
                <a:lnTo>
                  <a:pt x="166259" y="107362"/>
                </a:lnTo>
                <a:lnTo>
                  <a:pt x="168907" y="105276"/>
                </a:lnTo>
                <a:lnTo>
                  <a:pt x="172439" y="99435"/>
                </a:lnTo>
                <a:lnTo>
                  <a:pt x="173321" y="95680"/>
                </a:lnTo>
                <a:lnTo>
                  <a:pt x="173321" y="78574"/>
                </a:lnTo>
                <a:close/>
              </a:path>
              <a:path w="368300" h="109220">
                <a:moveTo>
                  <a:pt x="227760" y="1251"/>
                </a:moveTo>
                <a:lnTo>
                  <a:pt x="220404" y="1251"/>
                </a:lnTo>
                <a:lnTo>
                  <a:pt x="213286" y="1881"/>
                </a:lnTo>
                <a:lnTo>
                  <a:pt x="187051" y="37103"/>
                </a:lnTo>
                <a:lnTo>
                  <a:pt x="186416" y="49230"/>
                </a:lnTo>
                <a:lnTo>
                  <a:pt x="186972" y="59998"/>
                </a:lnTo>
                <a:lnTo>
                  <a:pt x="212339" y="91993"/>
                </a:lnTo>
                <a:lnTo>
                  <a:pt x="219374" y="92620"/>
                </a:lnTo>
                <a:lnTo>
                  <a:pt x="224965" y="92620"/>
                </a:lnTo>
                <a:lnTo>
                  <a:pt x="229967" y="91369"/>
                </a:lnTo>
                <a:lnTo>
                  <a:pt x="234528" y="88866"/>
                </a:lnTo>
                <a:lnTo>
                  <a:pt x="238942" y="86223"/>
                </a:lnTo>
                <a:lnTo>
                  <a:pt x="241387" y="83720"/>
                </a:lnTo>
                <a:lnTo>
                  <a:pt x="215695" y="83720"/>
                </a:lnTo>
                <a:lnTo>
                  <a:pt x="212459" y="82746"/>
                </a:lnTo>
                <a:lnTo>
                  <a:pt x="199805" y="65919"/>
                </a:lnTo>
                <a:lnTo>
                  <a:pt x="199805" y="56462"/>
                </a:lnTo>
                <a:lnTo>
                  <a:pt x="201571" y="51734"/>
                </a:lnTo>
                <a:lnTo>
                  <a:pt x="208503" y="44919"/>
                </a:lnTo>
                <a:lnTo>
                  <a:pt x="197892" y="44919"/>
                </a:lnTo>
                <a:lnTo>
                  <a:pt x="215990" y="10152"/>
                </a:lnTo>
                <a:lnTo>
                  <a:pt x="242329" y="10152"/>
                </a:lnTo>
                <a:lnTo>
                  <a:pt x="233940" y="3198"/>
                </a:lnTo>
                <a:lnTo>
                  <a:pt x="227760" y="1251"/>
                </a:lnTo>
                <a:close/>
              </a:path>
              <a:path w="368300" h="109220">
                <a:moveTo>
                  <a:pt x="242428" y="42833"/>
                </a:moveTo>
                <a:lnTo>
                  <a:pt x="223935" y="42833"/>
                </a:lnTo>
                <a:lnTo>
                  <a:pt x="228349" y="44502"/>
                </a:lnTo>
                <a:lnTo>
                  <a:pt x="231733" y="48118"/>
                </a:lnTo>
                <a:lnTo>
                  <a:pt x="235264" y="51734"/>
                </a:lnTo>
                <a:lnTo>
                  <a:pt x="236979" y="56462"/>
                </a:lnTo>
                <a:lnTo>
                  <a:pt x="236932" y="69535"/>
                </a:lnTo>
                <a:lnTo>
                  <a:pt x="235264" y="74263"/>
                </a:lnTo>
                <a:lnTo>
                  <a:pt x="228202" y="81773"/>
                </a:lnTo>
                <a:lnTo>
                  <a:pt x="223935" y="83720"/>
                </a:lnTo>
                <a:lnTo>
                  <a:pt x="241387" y="83720"/>
                </a:lnTo>
                <a:lnTo>
                  <a:pt x="242473" y="82607"/>
                </a:lnTo>
                <a:lnTo>
                  <a:pt x="245122" y="77740"/>
                </a:lnTo>
                <a:lnTo>
                  <a:pt x="247623" y="72872"/>
                </a:lnTo>
                <a:lnTo>
                  <a:pt x="248947" y="67588"/>
                </a:lnTo>
                <a:lnTo>
                  <a:pt x="248947" y="53542"/>
                </a:lnTo>
                <a:lnTo>
                  <a:pt x="246299" y="46588"/>
                </a:lnTo>
                <a:lnTo>
                  <a:pt x="242428" y="42833"/>
                </a:lnTo>
                <a:close/>
              </a:path>
              <a:path w="368300" h="109220">
                <a:moveTo>
                  <a:pt x="228790" y="32959"/>
                </a:moveTo>
                <a:lnTo>
                  <a:pt x="216578" y="32959"/>
                </a:lnTo>
                <a:lnTo>
                  <a:pt x="212311" y="33933"/>
                </a:lnTo>
                <a:lnTo>
                  <a:pt x="204072" y="37827"/>
                </a:lnTo>
                <a:lnTo>
                  <a:pt x="200688" y="40886"/>
                </a:lnTo>
                <a:lnTo>
                  <a:pt x="197892" y="44919"/>
                </a:lnTo>
                <a:lnTo>
                  <a:pt x="208503" y="44919"/>
                </a:lnTo>
                <a:lnTo>
                  <a:pt x="208927" y="44502"/>
                </a:lnTo>
                <a:lnTo>
                  <a:pt x="213341" y="42833"/>
                </a:lnTo>
                <a:lnTo>
                  <a:pt x="242428" y="42833"/>
                </a:lnTo>
                <a:lnTo>
                  <a:pt x="240708" y="41164"/>
                </a:lnTo>
                <a:lnTo>
                  <a:pt x="235264" y="35741"/>
                </a:lnTo>
                <a:lnTo>
                  <a:pt x="228790" y="32959"/>
                </a:lnTo>
                <a:close/>
              </a:path>
              <a:path w="368300" h="109220">
                <a:moveTo>
                  <a:pt x="242329" y="10152"/>
                </a:moveTo>
                <a:lnTo>
                  <a:pt x="224229" y="10152"/>
                </a:lnTo>
                <a:lnTo>
                  <a:pt x="228202" y="11681"/>
                </a:lnTo>
                <a:lnTo>
                  <a:pt x="231439" y="14880"/>
                </a:lnTo>
                <a:lnTo>
                  <a:pt x="233204" y="16827"/>
                </a:lnTo>
                <a:lnTo>
                  <a:pt x="234675" y="20026"/>
                </a:lnTo>
                <a:lnTo>
                  <a:pt x="235705" y="24337"/>
                </a:lnTo>
                <a:lnTo>
                  <a:pt x="247182" y="23502"/>
                </a:lnTo>
                <a:lnTo>
                  <a:pt x="246299" y="16549"/>
                </a:lnTo>
                <a:lnTo>
                  <a:pt x="243503" y="11125"/>
                </a:lnTo>
                <a:lnTo>
                  <a:pt x="242329" y="10152"/>
                </a:lnTo>
                <a:close/>
              </a:path>
              <a:path w="368300" h="109220">
                <a:moveTo>
                  <a:pt x="347967" y="0"/>
                </a:moveTo>
                <a:lnTo>
                  <a:pt x="338404" y="0"/>
                </a:lnTo>
                <a:lnTo>
                  <a:pt x="286613" y="94428"/>
                </a:lnTo>
                <a:lnTo>
                  <a:pt x="296177" y="94428"/>
                </a:lnTo>
                <a:lnTo>
                  <a:pt x="347967" y="0"/>
                </a:lnTo>
                <a:close/>
              </a:path>
              <a:path w="368300" h="109220">
                <a:moveTo>
                  <a:pt x="353558" y="47144"/>
                </a:moveTo>
                <a:lnTo>
                  <a:pt x="341052" y="47144"/>
                </a:lnTo>
                <a:lnTo>
                  <a:pt x="336050" y="49370"/>
                </a:lnTo>
                <a:lnTo>
                  <a:pt x="329282" y="58270"/>
                </a:lnTo>
                <a:lnTo>
                  <a:pt x="327516" y="63694"/>
                </a:lnTo>
                <a:lnTo>
                  <a:pt x="327563" y="78435"/>
                </a:lnTo>
                <a:lnTo>
                  <a:pt x="329576" y="84415"/>
                </a:lnTo>
                <a:lnTo>
                  <a:pt x="337227" y="92481"/>
                </a:lnTo>
                <a:lnTo>
                  <a:pt x="341935" y="94428"/>
                </a:lnTo>
                <a:lnTo>
                  <a:pt x="353411" y="94428"/>
                </a:lnTo>
                <a:lnTo>
                  <a:pt x="358414" y="92342"/>
                </a:lnTo>
                <a:lnTo>
                  <a:pt x="363756" y="86919"/>
                </a:lnTo>
                <a:lnTo>
                  <a:pt x="345025" y="86919"/>
                </a:lnTo>
                <a:lnTo>
                  <a:pt x="342671" y="85667"/>
                </a:lnTo>
                <a:lnTo>
                  <a:pt x="340758" y="83303"/>
                </a:lnTo>
                <a:lnTo>
                  <a:pt x="338698" y="80939"/>
                </a:lnTo>
                <a:lnTo>
                  <a:pt x="337815" y="76906"/>
                </a:lnTo>
                <a:lnTo>
                  <a:pt x="337901" y="64528"/>
                </a:lnTo>
                <a:lnTo>
                  <a:pt x="338698" y="60634"/>
                </a:lnTo>
                <a:lnTo>
                  <a:pt x="342523" y="55906"/>
                </a:lnTo>
                <a:lnTo>
                  <a:pt x="344878" y="54654"/>
                </a:lnTo>
                <a:lnTo>
                  <a:pt x="363947" y="54654"/>
                </a:lnTo>
                <a:lnTo>
                  <a:pt x="362386" y="53124"/>
                </a:lnTo>
                <a:lnTo>
                  <a:pt x="358561" y="49091"/>
                </a:lnTo>
                <a:lnTo>
                  <a:pt x="353558" y="47144"/>
                </a:lnTo>
                <a:close/>
              </a:path>
              <a:path w="368300" h="109220">
                <a:moveTo>
                  <a:pt x="363947" y="54654"/>
                </a:moveTo>
                <a:lnTo>
                  <a:pt x="350763" y="54654"/>
                </a:lnTo>
                <a:lnTo>
                  <a:pt x="353264" y="55767"/>
                </a:lnTo>
                <a:lnTo>
                  <a:pt x="357090" y="60495"/>
                </a:lnTo>
                <a:lnTo>
                  <a:pt x="358119" y="64528"/>
                </a:lnTo>
                <a:lnTo>
                  <a:pt x="358053" y="76906"/>
                </a:lnTo>
                <a:lnTo>
                  <a:pt x="357090" y="80939"/>
                </a:lnTo>
                <a:lnTo>
                  <a:pt x="353264" y="85667"/>
                </a:lnTo>
                <a:lnTo>
                  <a:pt x="350763" y="86919"/>
                </a:lnTo>
                <a:lnTo>
                  <a:pt x="363756" y="86919"/>
                </a:lnTo>
                <a:lnTo>
                  <a:pt x="366359" y="84276"/>
                </a:lnTo>
                <a:lnTo>
                  <a:pt x="368272" y="78435"/>
                </a:lnTo>
                <a:lnTo>
                  <a:pt x="368272" y="62998"/>
                </a:lnTo>
                <a:lnTo>
                  <a:pt x="366359" y="57018"/>
                </a:lnTo>
                <a:lnTo>
                  <a:pt x="363947" y="54654"/>
                </a:lnTo>
                <a:close/>
              </a:path>
              <a:path w="368300" h="109220">
                <a:moveTo>
                  <a:pt x="292204" y="0"/>
                </a:moveTo>
                <a:lnTo>
                  <a:pt x="279698" y="0"/>
                </a:lnTo>
                <a:lnTo>
                  <a:pt x="274843" y="2225"/>
                </a:lnTo>
                <a:lnTo>
                  <a:pt x="271459" y="6814"/>
                </a:lnTo>
                <a:lnTo>
                  <a:pt x="268075" y="11264"/>
                </a:lnTo>
                <a:lnTo>
                  <a:pt x="266309" y="16688"/>
                </a:lnTo>
                <a:lnTo>
                  <a:pt x="266352" y="31290"/>
                </a:lnTo>
                <a:lnTo>
                  <a:pt x="268222" y="37270"/>
                </a:lnTo>
                <a:lnTo>
                  <a:pt x="275873" y="45337"/>
                </a:lnTo>
                <a:lnTo>
                  <a:pt x="280581" y="47283"/>
                </a:lnTo>
                <a:lnTo>
                  <a:pt x="292057" y="47283"/>
                </a:lnTo>
                <a:lnTo>
                  <a:pt x="296912" y="45337"/>
                </a:lnTo>
                <a:lnTo>
                  <a:pt x="300885" y="41164"/>
                </a:lnTo>
                <a:lnTo>
                  <a:pt x="302255" y="39774"/>
                </a:lnTo>
                <a:lnTo>
                  <a:pt x="283671" y="39774"/>
                </a:lnTo>
                <a:lnTo>
                  <a:pt x="281316" y="38661"/>
                </a:lnTo>
                <a:lnTo>
                  <a:pt x="277491" y="33933"/>
                </a:lnTo>
                <a:lnTo>
                  <a:pt x="276608" y="29900"/>
                </a:lnTo>
                <a:lnTo>
                  <a:pt x="276691" y="17522"/>
                </a:lnTo>
                <a:lnTo>
                  <a:pt x="277491" y="13489"/>
                </a:lnTo>
                <a:lnTo>
                  <a:pt x="281316" y="8761"/>
                </a:lnTo>
                <a:lnTo>
                  <a:pt x="283671" y="7509"/>
                </a:lnTo>
                <a:lnTo>
                  <a:pt x="302402" y="7509"/>
                </a:lnTo>
                <a:lnTo>
                  <a:pt x="297060" y="2086"/>
                </a:lnTo>
                <a:lnTo>
                  <a:pt x="292204" y="0"/>
                </a:lnTo>
                <a:close/>
              </a:path>
              <a:path w="368300" h="109220">
                <a:moveTo>
                  <a:pt x="302402" y="7509"/>
                </a:moveTo>
                <a:lnTo>
                  <a:pt x="289409" y="7509"/>
                </a:lnTo>
                <a:lnTo>
                  <a:pt x="291763" y="8761"/>
                </a:lnTo>
                <a:lnTo>
                  <a:pt x="295735" y="13350"/>
                </a:lnTo>
                <a:lnTo>
                  <a:pt x="296765" y="17522"/>
                </a:lnTo>
                <a:lnTo>
                  <a:pt x="296697" y="29900"/>
                </a:lnTo>
                <a:lnTo>
                  <a:pt x="295735" y="33794"/>
                </a:lnTo>
                <a:lnTo>
                  <a:pt x="293823" y="36297"/>
                </a:lnTo>
                <a:lnTo>
                  <a:pt x="291910" y="38661"/>
                </a:lnTo>
                <a:lnTo>
                  <a:pt x="289556" y="39774"/>
                </a:lnTo>
                <a:lnTo>
                  <a:pt x="302255" y="39774"/>
                </a:lnTo>
                <a:lnTo>
                  <a:pt x="304858" y="37131"/>
                </a:lnTo>
                <a:lnTo>
                  <a:pt x="306917" y="31290"/>
                </a:lnTo>
                <a:lnTo>
                  <a:pt x="306917" y="15993"/>
                </a:lnTo>
                <a:lnTo>
                  <a:pt x="305005" y="10152"/>
                </a:lnTo>
                <a:lnTo>
                  <a:pt x="302402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90525" y="5015820"/>
            <a:ext cx="370840" cy="109220"/>
          </a:xfrm>
          <a:custGeom>
            <a:avLst/>
            <a:gdLst/>
            <a:ahLst/>
            <a:cxnLst/>
            <a:rect l="l" t="t" r="r" b="b"/>
            <a:pathLst>
              <a:path w="370839" h="109220">
                <a:moveTo>
                  <a:pt x="56704" y="10291"/>
                </a:moveTo>
                <a:lnTo>
                  <a:pt x="37960" y="10291"/>
                </a:lnTo>
                <a:lnTo>
                  <a:pt x="42374" y="11820"/>
                </a:lnTo>
                <a:lnTo>
                  <a:pt x="45611" y="14880"/>
                </a:lnTo>
                <a:lnTo>
                  <a:pt x="48995" y="17801"/>
                </a:lnTo>
                <a:lnTo>
                  <a:pt x="50613" y="21416"/>
                </a:lnTo>
                <a:lnTo>
                  <a:pt x="50613" y="29900"/>
                </a:lnTo>
                <a:lnTo>
                  <a:pt x="24276" y="58131"/>
                </a:lnTo>
                <a:lnTo>
                  <a:pt x="17655" y="63138"/>
                </a:lnTo>
                <a:lnTo>
                  <a:pt x="12506" y="67727"/>
                </a:lnTo>
                <a:lnTo>
                  <a:pt x="0" y="88587"/>
                </a:lnTo>
                <a:lnTo>
                  <a:pt x="0" y="91230"/>
                </a:lnTo>
                <a:lnTo>
                  <a:pt x="62678" y="91230"/>
                </a:lnTo>
                <a:lnTo>
                  <a:pt x="62678" y="80521"/>
                </a:lnTo>
                <a:lnTo>
                  <a:pt x="16184" y="80521"/>
                </a:lnTo>
                <a:lnTo>
                  <a:pt x="17361" y="78574"/>
                </a:lnTo>
                <a:lnTo>
                  <a:pt x="42815" y="56740"/>
                </a:lnTo>
                <a:lnTo>
                  <a:pt x="48847" y="51456"/>
                </a:lnTo>
                <a:lnTo>
                  <a:pt x="52379" y="47562"/>
                </a:lnTo>
                <a:lnTo>
                  <a:pt x="56057" y="43668"/>
                </a:lnTo>
                <a:lnTo>
                  <a:pt x="58705" y="40052"/>
                </a:lnTo>
                <a:lnTo>
                  <a:pt x="60177" y="36714"/>
                </a:lnTo>
                <a:lnTo>
                  <a:pt x="61795" y="33237"/>
                </a:lnTo>
                <a:lnTo>
                  <a:pt x="62501" y="29900"/>
                </a:lnTo>
                <a:lnTo>
                  <a:pt x="62531" y="19052"/>
                </a:lnTo>
                <a:lnTo>
                  <a:pt x="59882" y="13211"/>
                </a:lnTo>
                <a:lnTo>
                  <a:pt x="56704" y="10291"/>
                </a:lnTo>
                <a:close/>
              </a:path>
              <a:path w="370839" h="109220">
                <a:moveTo>
                  <a:pt x="42079" y="1251"/>
                </a:moveTo>
                <a:lnTo>
                  <a:pt x="23982" y="1251"/>
                </a:lnTo>
                <a:lnTo>
                  <a:pt x="16773" y="3337"/>
                </a:lnTo>
                <a:lnTo>
                  <a:pt x="11476" y="7787"/>
                </a:lnTo>
                <a:lnTo>
                  <a:pt x="6032" y="12238"/>
                </a:lnTo>
                <a:lnTo>
                  <a:pt x="2942" y="18635"/>
                </a:lnTo>
                <a:lnTo>
                  <a:pt x="2206" y="27118"/>
                </a:lnTo>
                <a:lnTo>
                  <a:pt x="14124" y="28231"/>
                </a:lnTo>
                <a:lnTo>
                  <a:pt x="14271" y="22668"/>
                </a:lnTo>
                <a:lnTo>
                  <a:pt x="15890" y="18218"/>
                </a:lnTo>
                <a:lnTo>
                  <a:pt x="19274" y="15019"/>
                </a:lnTo>
                <a:lnTo>
                  <a:pt x="22658" y="11960"/>
                </a:lnTo>
                <a:lnTo>
                  <a:pt x="27072" y="10291"/>
                </a:lnTo>
                <a:lnTo>
                  <a:pt x="56704" y="10291"/>
                </a:lnTo>
                <a:lnTo>
                  <a:pt x="54586" y="8344"/>
                </a:lnTo>
                <a:lnTo>
                  <a:pt x="49289" y="3615"/>
                </a:lnTo>
                <a:lnTo>
                  <a:pt x="42079" y="1251"/>
                </a:lnTo>
                <a:close/>
              </a:path>
              <a:path w="370839" h="109220">
                <a:moveTo>
                  <a:pt x="122561" y="21138"/>
                </a:moveTo>
                <a:lnTo>
                  <a:pt x="110937" y="21138"/>
                </a:lnTo>
                <a:lnTo>
                  <a:pt x="110937" y="91230"/>
                </a:lnTo>
                <a:lnTo>
                  <a:pt x="122561" y="91230"/>
                </a:lnTo>
                <a:lnTo>
                  <a:pt x="122561" y="21138"/>
                </a:lnTo>
                <a:close/>
              </a:path>
              <a:path w="370839" h="109220">
                <a:moveTo>
                  <a:pt x="122561" y="1251"/>
                </a:moveTo>
                <a:lnTo>
                  <a:pt x="115057" y="1251"/>
                </a:lnTo>
                <a:lnTo>
                  <a:pt x="112997" y="5145"/>
                </a:lnTo>
                <a:lnTo>
                  <a:pt x="109613" y="9178"/>
                </a:lnTo>
                <a:lnTo>
                  <a:pt x="104758" y="13211"/>
                </a:lnTo>
                <a:lnTo>
                  <a:pt x="99755" y="17244"/>
                </a:lnTo>
                <a:lnTo>
                  <a:pt x="94164" y="20721"/>
                </a:lnTo>
                <a:lnTo>
                  <a:pt x="87690" y="23641"/>
                </a:lnTo>
                <a:lnTo>
                  <a:pt x="87690" y="34350"/>
                </a:lnTo>
                <a:lnTo>
                  <a:pt x="110937" y="21138"/>
                </a:lnTo>
                <a:lnTo>
                  <a:pt x="122561" y="21138"/>
                </a:lnTo>
                <a:lnTo>
                  <a:pt x="122561" y="1251"/>
                </a:lnTo>
                <a:close/>
              </a:path>
              <a:path w="370839" h="109220">
                <a:moveTo>
                  <a:pt x="175528" y="78574"/>
                </a:moveTo>
                <a:lnTo>
                  <a:pt x="162139" y="78574"/>
                </a:lnTo>
                <a:lnTo>
                  <a:pt x="162139" y="91230"/>
                </a:lnTo>
                <a:lnTo>
                  <a:pt x="168907" y="91230"/>
                </a:lnTo>
                <a:lnTo>
                  <a:pt x="168760" y="94846"/>
                </a:lnTo>
                <a:lnTo>
                  <a:pt x="168025" y="97766"/>
                </a:lnTo>
                <a:lnTo>
                  <a:pt x="166848" y="99713"/>
                </a:lnTo>
                <a:lnTo>
                  <a:pt x="165670" y="101799"/>
                </a:lnTo>
                <a:lnTo>
                  <a:pt x="163905" y="103190"/>
                </a:lnTo>
                <a:lnTo>
                  <a:pt x="161551" y="104163"/>
                </a:lnTo>
                <a:lnTo>
                  <a:pt x="164788" y="108892"/>
                </a:lnTo>
                <a:lnTo>
                  <a:pt x="168466" y="107362"/>
                </a:lnTo>
                <a:lnTo>
                  <a:pt x="171114" y="105276"/>
                </a:lnTo>
                <a:lnTo>
                  <a:pt x="174646" y="99435"/>
                </a:lnTo>
                <a:lnTo>
                  <a:pt x="175528" y="95680"/>
                </a:lnTo>
                <a:lnTo>
                  <a:pt x="175528" y="78574"/>
                </a:lnTo>
                <a:close/>
              </a:path>
              <a:path w="370839" h="109220">
                <a:moveTo>
                  <a:pt x="238060" y="69674"/>
                </a:moveTo>
                <a:lnTo>
                  <a:pt x="226289" y="69674"/>
                </a:lnTo>
                <a:lnTo>
                  <a:pt x="226289" y="91230"/>
                </a:lnTo>
                <a:lnTo>
                  <a:pt x="238060" y="91230"/>
                </a:lnTo>
                <a:lnTo>
                  <a:pt x="238060" y="69674"/>
                </a:lnTo>
                <a:close/>
              </a:path>
              <a:path w="370839" h="109220">
                <a:moveTo>
                  <a:pt x="238060" y="1529"/>
                </a:moveTo>
                <a:lnTo>
                  <a:pt x="228643" y="1529"/>
                </a:lnTo>
                <a:lnTo>
                  <a:pt x="185239" y="59522"/>
                </a:lnTo>
                <a:lnTo>
                  <a:pt x="185239" y="69674"/>
                </a:lnTo>
                <a:lnTo>
                  <a:pt x="250860" y="69674"/>
                </a:lnTo>
                <a:lnTo>
                  <a:pt x="250860" y="59522"/>
                </a:lnTo>
                <a:lnTo>
                  <a:pt x="196715" y="59522"/>
                </a:lnTo>
                <a:lnTo>
                  <a:pt x="226289" y="19330"/>
                </a:lnTo>
                <a:lnTo>
                  <a:pt x="238060" y="19330"/>
                </a:lnTo>
                <a:lnTo>
                  <a:pt x="238060" y="1529"/>
                </a:lnTo>
                <a:close/>
              </a:path>
              <a:path w="370839" h="109220">
                <a:moveTo>
                  <a:pt x="238060" y="19330"/>
                </a:moveTo>
                <a:lnTo>
                  <a:pt x="226289" y="19330"/>
                </a:lnTo>
                <a:lnTo>
                  <a:pt x="226289" y="59522"/>
                </a:lnTo>
                <a:lnTo>
                  <a:pt x="238060" y="59522"/>
                </a:lnTo>
                <a:lnTo>
                  <a:pt x="238060" y="19330"/>
                </a:lnTo>
                <a:close/>
              </a:path>
              <a:path w="370839" h="109220">
                <a:moveTo>
                  <a:pt x="350174" y="0"/>
                </a:moveTo>
                <a:lnTo>
                  <a:pt x="340611" y="0"/>
                </a:lnTo>
                <a:lnTo>
                  <a:pt x="288820" y="94428"/>
                </a:lnTo>
                <a:lnTo>
                  <a:pt x="298384" y="94428"/>
                </a:lnTo>
                <a:lnTo>
                  <a:pt x="350174" y="0"/>
                </a:lnTo>
                <a:close/>
              </a:path>
              <a:path w="370839" h="109220">
                <a:moveTo>
                  <a:pt x="355765" y="47144"/>
                </a:moveTo>
                <a:lnTo>
                  <a:pt x="343259" y="47144"/>
                </a:lnTo>
                <a:lnTo>
                  <a:pt x="338257" y="49370"/>
                </a:lnTo>
                <a:lnTo>
                  <a:pt x="331489" y="58270"/>
                </a:lnTo>
                <a:lnTo>
                  <a:pt x="329723" y="63694"/>
                </a:lnTo>
                <a:lnTo>
                  <a:pt x="329770" y="78435"/>
                </a:lnTo>
                <a:lnTo>
                  <a:pt x="331783" y="84415"/>
                </a:lnTo>
                <a:lnTo>
                  <a:pt x="339434" y="92481"/>
                </a:lnTo>
                <a:lnTo>
                  <a:pt x="344142" y="94428"/>
                </a:lnTo>
                <a:lnTo>
                  <a:pt x="355618" y="94428"/>
                </a:lnTo>
                <a:lnTo>
                  <a:pt x="360621" y="92342"/>
                </a:lnTo>
                <a:lnTo>
                  <a:pt x="365963" y="86919"/>
                </a:lnTo>
                <a:lnTo>
                  <a:pt x="347232" y="86919"/>
                </a:lnTo>
                <a:lnTo>
                  <a:pt x="344878" y="85667"/>
                </a:lnTo>
                <a:lnTo>
                  <a:pt x="342965" y="83303"/>
                </a:lnTo>
                <a:lnTo>
                  <a:pt x="340905" y="80939"/>
                </a:lnTo>
                <a:lnTo>
                  <a:pt x="340022" y="76906"/>
                </a:lnTo>
                <a:lnTo>
                  <a:pt x="340108" y="64528"/>
                </a:lnTo>
                <a:lnTo>
                  <a:pt x="340905" y="60634"/>
                </a:lnTo>
                <a:lnTo>
                  <a:pt x="344730" y="55906"/>
                </a:lnTo>
                <a:lnTo>
                  <a:pt x="347085" y="54654"/>
                </a:lnTo>
                <a:lnTo>
                  <a:pt x="366154" y="54654"/>
                </a:lnTo>
                <a:lnTo>
                  <a:pt x="364593" y="53124"/>
                </a:lnTo>
                <a:lnTo>
                  <a:pt x="360768" y="49091"/>
                </a:lnTo>
                <a:lnTo>
                  <a:pt x="355765" y="47144"/>
                </a:lnTo>
                <a:close/>
              </a:path>
              <a:path w="370839" h="109220">
                <a:moveTo>
                  <a:pt x="366154" y="54654"/>
                </a:moveTo>
                <a:lnTo>
                  <a:pt x="352970" y="54654"/>
                </a:lnTo>
                <a:lnTo>
                  <a:pt x="355471" y="55767"/>
                </a:lnTo>
                <a:lnTo>
                  <a:pt x="359297" y="60495"/>
                </a:lnTo>
                <a:lnTo>
                  <a:pt x="360326" y="64528"/>
                </a:lnTo>
                <a:lnTo>
                  <a:pt x="360260" y="76906"/>
                </a:lnTo>
                <a:lnTo>
                  <a:pt x="359297" y="80939"/>
                </a:lnTo>
                <a:lnTo>
                  <a:pt x="355471" y="85667"/>
                </a:lnTo>
                <a:lnTo>
                  <a:pt x="352970" y="86919"/>
                </a:lnTo>
                <a:lnTo>
                  <a:pt x="365963" y="86919"/>
                </a:lnTo>
                <a:lnTo>
                  <a:pt x="368566" y="84276"/>
                </a:lnTo>
                <a:lnTo>
                  <a:pt x="370479" y="78435"/>
                </a:lnTo>
                <a:lnTo>
                  <a:pt x="370479" y="62998"/>
                </a:lnTo>
                <a:lnTo>
                  <a:pt x="368566" y="57018"/>
                </a:lnTo>
                <a:lnTo>
                  <a:pt x="366154" y="54654"/>
                </a:lnTo>
                <a:close/>
              </a:path>
              <a:path w="370839" h="109220">
                <a:moveTo>
                  <a:pt x="294411" y="0"/>
                </a:moveTo>
                <a:lnTo>
                  <a:pt x="281905" y="0"/>
                </a:lnTo>
                <a:lnTo>
                  <a:pt x="277050" y="2225"/>
                </a:lnTo>
                <a:lnTo>
                  <a:pt x="273666" y="6814"/>
                </a:lnTo>
                <a:lnTo>
                  <a:pt x="270281" y="11264"/>
                </a:lnTo>
                <a:lnTo>
                  <a:pt x="268516" y="16688"/>
                </a:lnTo>
                <a:lnTo>
                  <a:pt x="268559" y="31290"/>
                </a:lnTo>
                <a:lnTo>
                  <a:pt x="270429" y="37270"/>
                </a:lnTo>
                <a:lnTo>
                  <a:pt x="278080" y="45337"/>
                </a:lnTo>
                <a:lnTo>
                  <a:pt x="282788" y="47283"/>
                </a:lnTo>
                <a:lnTo>
                  <a:pt x="294264" y="47283"/>
                </a:lnTo>
                <a:lnTo>
                  <a:pt x="299119" y="45337"/>
                </a:lnTo>
                <a:lnTo>
                  <a:pt x="303092" y="41164"/>
                </a:lnTo>
                <a:lnTo>
                  <a:pt x="304462" y="39774"/>
                </a:lnTo>
                <a:lnTo>
                  <a:pt x="285878" y="39774"/>
                </a:lnTo>
                <a:lnTo>
                  <a:pt x="283523" y="38661"/>
                </a:lnTo>
                <a:lnTo>
                  <a:pt x="279698" y="33933"/>
                </a:lnTo>
                <a:lnTo>
                  <a:pt x="278815" y="29900"/>
                </a:lnTo>
                <a:lnTo>
                  <a:pt x="278898" y="17522"/>
                </a:lnTo>
                <a:lnTo>
                  <a:pt x="279698" y="13489"/>
                </a:lnTo>
                <a:lnTo>
                  <a:pt x="283523" y="8761"/>
                </a:lnTo>
                <a:lnTo>
                  <a:pt x="285878" y="7509"/>
                </a:lnTo>
                <a:lnTo>
                  <a:pt x="304609" y="7509"/>
                </a:lnTo>
                <a:lnTo>
                  <a:pt x="299267" y="2086"/>
                </a:lnTo>
                <a:lnTo>
                  <a:pt x="294411" y="0"/>
                </a:lnTo>
                <a:close/>
              </a:path>
              <a:path w="370839" h="109220">
                <a:moveTo>
                  <a:pt x="304609" y="7509"/>
                </a:moveTo>
                <a:lnTo>
                  <a:pt x="291616" y="7509"/>
                </a:lnTo>
                <a:lnTo>
                  <a:pt x="293970" y="8761"/>
                </a:lnTo>
                <a:lnTo>
                  <a:pt x="297942" y="13350"/>
                </a:lnTo>
                <a:lnTo>
                  <a:pt x="298972" y="17522"/>
                </a:lnTo>
                <a:lnTo>
                  <a:pt x="298904" y="29900"/>
                </a:lnTo>
                <a:lnTo>
                  <a:pt x="297942" y="33794"/>
                </a:lnTo>
                <a:lnTo>
                  <a:pt x="296030" y="36297"/>
                </a:lnTo>
                <a:lnTo>
                  <a:pt x="294117" y="38661"/>
                </a:lnTo>
                <a:lnTo>
                  <a:pt x="291763" y="39774"/>
                </a:lnTo>
                <a:lnTo>
                  <a:pt x="304462" y="39774"/>
                </a:lnTo>
                <a:lnTo>
                  <a:pt x="307065" y="37131"/>
                </a:lnTo>
                <a:lnTo>
                  <a:pt x="309124" y="31290"/>
                </a:lnTo>
                <a:lnTo>
                  <a:pt x="309124" y="15993"/>
                </a:lnTo>
                <a:lnTo>
                  <a:pt x="307212" y="10152"/>
                </a:lnTo>
                <a:lnTo>
                  <a:pt x="304609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58017" y="4794559"/>
            <a:ext cx="240708" cy="1076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83232" y="4794559"/>
            <a:ext cx="250860" cy="1076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2356" y="4794559"/>
            <a:ext cx="240708" cy="1076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93582" y="4572046"/>
            <a:ext cx="140952" cy="913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57920" y="4572046"/>
            <a:ext cx="139922" cy="8997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00533" y="4572046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4" h="91439">
                <a:moveTo>
                  <a:pt x="41344" y="0"/>
                </a:moveTo>
                <a:lnTo>
                  <a:pt x="33987" y="0"/>
                </a:lnTo>
                <a:lnTo>
                  <a:pt x="26870" y="630"/>
                </a:lnTo>
                <a:lnTo>
                  <a:pt x="634" y="35851"/>
                </a:lnTo>
                <a:lnTo>
                  <a:pt x="0" y="47979"/>
                </a:lnTo>
                <a:lnTo>
                  <a:pt x="556" y="58746"/>
                </a:lnTo>
                <a:lnTo>
                  <a:pt x="25922" y="90741"/>
                </a:lnTo>
                <a:lnTo>
                  <a:pt x="32957" y="91369"/>
                </a:lnTo>
                <a:lnTo>
                  <a:pt x="38548" y="91369"/>
                </a:lnTo>
                <a:lnTo>
                  <a:pt x="43551" y="90117"/>
                </a:lnTo>
                <a:lnTo>
                  <a:pt x="48112" y="87614"/>
                </a:lnTo>
                <a:lnTo>
                  <a:pt x="52526" y="84972"/>
                </a:lnTo>
                <a:lnTo>
                  <a:pt x="54970" y="82468"/>
                </a:lnTo>
                <a:lnTo>
                  <a:pt x="29279" y="82468"/>
                </a:lnTo>
                <a:lnTo>
                  <a:pt x="26042" y="81495"/>
                </a:lnTo>
                <a:lnTo>
                  <a:pt x="13389" y="64667"/>
                </a:lnTo>
                <a:lnTo>
                  <a:pt x="13389" y="55211"/>
                </a:lnTo>
                <a:lnTo>
                  <a:pt x="15154" y="50482"/>
                </a:lnTo>
                <a:lnTo>
                  <a:pt x="22086" y="43668"/>
                </a:lnTo>
                <a:lnTo>
                  <a:pt x="11476" y="43668"/>
                </a:lnTo>
                <a:lnTo>
                  <a:pt x="29573" y="8900"/>
                </a:lnTo>
                <a:lnTo>
                  <a:pt x="55912" y="8900"/>
                </a:lnTo>
                <a:lnTo>
                  <a:pt x="47523" y="1946"/>
                </a:lnTo>
                <a:lnTo>
                  <a:pt x="41344" y="0"/>
                </a:lnTo>
                <a:close/>
              </a:path>
              <a:path w="62864" h="91439">
                <a:moveTo>
                  <a:pt x="56012" y="41582"/>
                </a:moveTo>
                <a:lnTo>
                  <a:pt x="37518" y="41582"/>
                </a:lnTo>
                <a:lnTo>
                  <a:pt x="41932" y="43250"/>
                </a:lnTo>
                <a:lnTo>
                  <a:pt x="45316" y="46866"/>
                </a:lnTo>
                <a:lnTo>
                  <a:pt x="48847" y="50482"/>
                </a:lnTo>
                <a:lnTo>
                  <a:pt x="50563" y="55211"/>
                </a:lnTo>
                <a:lnTo>
                  <a:pt x="50515" y="68283"/>
                </a:lnTo>
                <a:lnTo>
                  <a:pt x="48847" y="73012"/>
                </a:lnTo>
                <a:lnTo>
                  <a:pt x="41785" y="80521"/>
                </a:lnTo>
                <a:lnTo>
                  <a:pt x="37518" y="82468"/>
                </a:lnTo>
                <a:lnTo>
                  <a:pt x="54970" y="82468"/>
                </a:lnTo>
                <a:lnTo>
                  <a:pt x="56057" y="81356"/>
                </a:lnTo>
                <a:lnTo>
                  <a:pt x="58705" y="76488"/>
                </a:lnTo>
                <a:lnTo>
                  <a:pt x="61207" y="71621"/>
                </a:lnTo>
                <a:lnTo>
                  <a:pt x="62531" y="66336"/>
                </a:lnTo>
                <a:lnTo>
                  <a:pt x="62531" y="52290"/>
                </a:lnTo>
                <a:lnTo>
                  <a:pt x="59882" y="45337"/>
                </a:lnTo>
                <a:lnTo>
                  <a:pt x="56012" y="41582"/>
                </a:lnTo>
                <a:close/>
              </a:path>
              <a:path w="62864" h="91439">
                <a:moveTo>
                  <a:pt x="42374" y="31708"/>
                </a:moveTo>
                <a:lnTo>
                  <a:pt x="30162" y="31708"/>
                </a:lnTo>
                <a:lnTo>
                  <a:pt x="25895" y="32681"/>
                </a:lnTo>
                <a:lnTo>
                  <a:pt x="17655" y="36575"/>
                </a:lnTo>
                <a:lnTo>
                  <a:pt x="14271" y="39635"/>
                </a:lnTo>
                <a:lnTo>
                  <a:pt x="11476" y="43668"/>
                </a:lnTo>
                <a:lnTo>
                  <a:pt x="22086" y="43668"/>
                </a:lnTo>
                <a:lnTo>
                  <a:pt x="22511" y="43250"/>
                </a:lnTo>
                <a:lnTo>
                  <a:pt x="26925" y="41582"/>
                </a:lnTo>
                <a:lnTo>
                  <a:pt x="56012" y="41582"/>
                </a:lnTo>
                <a:lnTo>
                  <a:pt x="54291" y="39913"/>
                </a:lnTo>
                <a:lnTo>
                  <a:pt x="48847" y="34489"/>
                </a:lnTo>
                <a:lnTo>
                  <a:pt x="42374" y="31708"/>
                </a:lnTo>
                <a:close/>
              </a:path>
              <a:path w="62864" h="91439">
                <a:moveTo>
                  <a:pt x="55912" y="8900"/>
                </a:moveTo>
                <a:lnTo>
                  <a:pt x="37812" y="8900"/>
                </a:lnTo>
                <a:lnTo>
                  <a:pt x="41785" y="10430"/>
                </a:lnTo>
                <a:lnTo>
                  <a:pt x="45022" y="13628"/>
                </a:lnTo>
                <a:lnTo>
                  <a:pt x="46788" y="15575"/>
                </a:lnTo>
                <a:lnTo>
                  <a:pt x="48259" y="18774"/>
                </a:lnTo>
                <a:lnTo>
                  <a:pt x="49289" y="23085"/>
                </a:lnTo>
                <a:lnTo>
                  <a:pt x="60765" y="22251"/>
                </a:lnTo>
                <a:lnTo>
                  <a:pt x="59882" y="15297"/>
                </a:lnTo>
                <a:lnTo>
                  <a:pt x="57087" y="9874"/>
                </a:lnTo>
                <a:lnTo>
                  <a:pt x="55912" y="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63319" y="4348281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12211" y="66753"/>
                </a:moveTo>
                <a:lnTo>
                  <a:pt x="0" y="67727"/>
                </a:lnTo>
                <a:lnTo>
                  <a:pt x="882" y="75237"/>
                </a:lnTo>
                <a:lnTo>
                  <a:pt x="3972" y="81217"/>
                </a:lnTo>
                <a:lnTo>
                  <a:pt x="14860" y="90395"/>
                </a:lnTo>
                <a:lnTo>
                  <a:pt x="21922" y="92620"/>
                </a:lnTo>
                <a:lnTo>
                  <a:pt x="30603" y="92620"/>
                </a:lnTo>
                <a:lnTo>
                  <a:pt x="38024" y="91945"/>
                </a:lnTo>
                <a:lnTo>
                  <a:pt x="44617" y="89926"/>
                </a:lnTo>
                <a:lnTo>
                  <a:pt x="50383" y="86577"/>
                </a:lnTo>
                <a:lnTo>
                  <a:pt x="53408" y="83720"/>
                </a:lnTo>
                <a:lnTo>
                  <a:pt x="25895" y="83720"/>
                </a:lnTo>
                <a:lnTo>
                  <a:pt x="21775" y="82190"/>
                </a:lnTo>
                <a:lnTo>
                  <a:pt x="15301" y="76627"/>
                </a:lnTo>
                <a:lnTo>
                  <a:pt x="13241" y="72316"/>
                </a:lnTo>
                <a:lnTo>
                  <a:pt x="12211" y="66753"/>
                </a:lnTo>
                <a:close/>
              </a:path>
              <a:path w="369570" h="109220">
                <a:moveTo>
                  <a:pt x="56012" y="41443"/>
                </a:moveTo>
                <a:lnTo>
                  <a:pt x="36341" y="41443"/>
                </a:lnTo>
                <a:lnTo>
                  <a:pt x="41197" y="43250"/>
                </a:lnTo>
                <a:lnTo>
                  <a:pt x="48700" y="50621"/>
                </a:lnTo>
                <a:lnTo>
                  <a:pt x="50613" y="55489"/>
                </a:lnTo>
                <a:lnTo>
                  <a:pt x="50613" y="68283"/>
                </a:lnTo>
                <a:lnTo>
                  <a:pt x="48553" y="73568"/>
                </a:lnTo>
                <a:lnTo>
                  <a:pt x="44728" y="77601"/>
                </a:lnTo>
                <a:lnTo>
                  <a:pt x="40755" y="81634"/>
                </a:lnTo>
                <a:lnTo>
                  <a:pt x="36047" y="83720"/>
                </a:lnTo>
                <a:lnTo>
                  <a:pt x="53408" y="83720"/>
                </a:lnTo>
                <a:lnTo>
                  <a:pt x="55321" y="81912"/>
                </a:lnTo>
                <a:lnTo>
                  <a:pt x="60324" y="75932"/>
                </a:lnTo>
                <a:lnTo>
                  <a:pt x="62825" y="68839"/>
                </a:lnTo>
                <a:lnTo>
                  <a:pt x="62825" y="52290"/>
                </a:lnTo>
                <a:lnTo>
                  <a:pt x="59882" y="45197"/>
                </a:lnTo>
                <a:lnTo>
                  <a:pt x="56012" y="41443"/>
                </a:lnTo>
                <a:close/>
              </a:path>
              <a:path w="369570" h="109220">
                <a:moveTo>
                  <a:pt x="58411" y="2781"/>
                </a:moveTo>
                <a:lnTo>
                  <a:pt x="11182" y="2781"/>
                </a:lnTo>
                <a:lnTo>
                  <a:pt x="2059" y="48813"/>
                </a:lnTo>
                <a:lnTo>
                  <a:pt x="12947" y="50065"/>
                </a:lnTo>
                <a:lnTo>
                  <a:pt x="14713" y="47562"/>
                </a:lnTo>
                <a:lnTo>
                  <a:pt x="17067" y="45476"/>
                </a:lnTo>
                <a:lnTo>
                  <a:pt x="20157" y="43946"/>
                </a:lnTo>
                <a:lnTo>
                  <a:pt x="23099" y="42277"/>
                </a:lnTo>
                <a:lnTo>
                  <a:pt x="26483" y="41443"/>
                </a:lnTo>
                <a:lnTo>
                  <a:pt x="56012" y="41443"/>
                </a:lnTo>
                <a:lnTo>
                  <a:pt x="54291" y="39774"/>
                </a:lnTo>
                <a:lnTo>
                  <a:pt x="51790" y="37409"/>
                </a:lnTo>
                <a:lnTo>
                  <a:pt x="15596" y="37409"/>
                </a:lnTo>
                <a:lnTo>
                  <a:pt x="20598" y="13211"/>
                </a:lnTo>
                <a:lnTo>
                  <a:pt x="58411" y="13211"/>
                </a:lnTo>
                <a:lnTo>
                  <a:pt x="58411" y="2781"/>
                </a:lnTo>
                <a:close/>
              </a:path>
              <a:path w="369570" h="109220">
                <a:moveTo>
                  <a:pt x="41638" y="31708"/>
                </a:moveTo>
                <a:lnTo>
                  <a:pt x="27072" y="31708"/>
                </a:lnTo>
                <a:lnTo>
                  <a:pt x="21187" y="33516"/>
                </a:lnTo>
                <a:lnTo>
                  <a:pt x="15596" y="37409"/>
                </a:lnTo>
                <a:lnTo>
                  <a:pt x="51790" y="37409"/>
                </a:lnTo>
                <a:lnTo>
                  <a:pt x="48553" y="34350"/>
                </a:lnTo>
                <a:lnTo>
                  <a:pt x="41638" y="31708"/>
                </a:lnTo>
                <a:close/>
              </a:path>
              <a:path w="369570" h="109220">
                <a:moveTo>
                  <a:pt x="116381" y="1251"/>
                </a:moveTo>
                <a:lnTo>
                  <a:pt x="100049" y="1251"/>
                </a:lnTo>
                <a:lnTo>
                  <a:pt x="93428" y="3476"/>
                </a:lnTo>
                <a:lnTo>
                  <a:pt x="83424" y="12377"/>
                </a:lnTo>
                <a:lnTo>
                  <a:pt x="80922" y="17801"/>
                </a:lnTo>
                <a:lnTo>
                  <a:pt x="80968" y="28787"/>
                </a:lnTo>
                <a:lnTo>
                  <a:pt x="82099" y="32264"/>
                </a:lnTo>
                <a:lnTo>
                  <a:pt x="86808" y="38383"/>
                </a:lnTo>
                <a:lnTo>
                  <a:pt x="90339" y="40886"/>
                </a:lnTo>
                <a:lnTo>
                  <a:pt x="95194" y="42555"/>
                </a:lnTo>
                <a:lnTo>
                  <a:pt x="89456" y="43946"/>
                </a:lnTo>
                <a:lnTo>
                  <a:pt x="85042" y="46727"/>
                </a:lnTo>
                <a:lnTo>
                  <a:pt x="81805" y="50621"/>
                </a:lnTo>
                <a:lnTo>
                  <a:pt x="78715" y="54515"/>
                </a:lnTo>
                <a:lnTo>
                  <a:pt x="77097" y="59383"/>
                </a:lnTo>
                <a:lnTo>
                  <a:pt x="77159" y="73151"/>
                </a:lnTo>
                <a:lnTo>
                  <a:pt x="80039" y="79548"/>
                </a:lnTo>
                <a:lnTo>
                  <a:pt x="85778" y="84833"/>
                </a:lnTo>
                <a:lnTo>
                  <a:pt x="91516" y="89978"/>
                </a:lnTo>
                <a:lnTo>
                  <a:pt x="99020" y="92620"/>
                </a:lnTo>
                <a:lnTo>
                  <a:pt x="117705" y="92620"/>
                </a:lnTo>
                <a:lnTo>
                  <a:pt x="125356" y="89978"/>
                </a:lnTo>
                <a:lnTo>
                  <a:pt x="132154" y="83720"/>
                </a:lnTo>
                <a:lnTo>
                  <a:pt x="104905" y="83720"/>
                </a:lnTo>
                <a:lnTo>
                  <a:pt x="101521" y="82886"/>
                </a:lnTo>
                <a:lnTo>
                  <a:pt x="95341" y="79548"/>
                </a:lnTo>
                <a:lnTo>
                  <a:pt x="92987" y="77323"/>
                </a:lnTo>
                <a:lnTo>
                  <a:pt x="91516" y="74402"/>
                </a:lnTo>
                <a:lnTo>
                  <a:pt x="89897" y="71482"/>
                </a:lnTo>
                <a:lnTo>
                  <a:pt x="89162" y="68422"/>
                </a:lnTo>
                <a:lnTo>
                  <a:pt x="89219" y="60078"/>
                </a:lnTo>
                <a:lnTo>
                  <a:pt x="90927" y="55906"/>
                </a:lnTo>
                <a:lnTo>
                  <a:pt x="94458" y="52429"/>
                </a:lnTo>
                <a:lnTo>
                  <a:pt x="98137" y="49091"/>
                </a:lnTo>
                <a:lnTo>
                  <a:pt x="102551" y="47283"/>
                </a:lnTo>
                <a:lnTo>
                  <a:pt x="131977" y="47283"/>
                </a:lnTo>
                <a:lnTo>
                  <a:pt x="127563" y="44363"/>
                </a:lnTo>
                <a:lnTo>
                  <a:pt x="121825" y="42555"/>
                </a:lnTo>
                <a:lnTo>
                  <a:pt x="126533" y="40886"/>
                </a:lnTo>
                <a:lnTo>
                  <a:pt x="129917" y="38522"/>
                </a:lnTo>
                <a:lnTo>
                  <a:pt x="130024" y="38383"/>
                </a:lnTo>
                <a:lnTo>
                  <a:pt x="103875" y="38383"/>
                </a:lnTo>
                <a:lnTo>
                  <a:pt x="100049" y="36992"/>
                </a:lnTo>
                <a:lnTo>
                  <a:pt x="94311" y="31569"/>
                </a:lnTo>
                <a:lnTo>
                  <a:pt x="92958" y="28370"/>
                </a:lnTo>
                <a:lnTo>
                  <a:pt x="92840" y="20165"/>
                </a:lnTo>
                <a:lnTo>
                  <a:pt x="94311" y="16966"/>
                </a:lnTo>
                <a:lnTo>
                  <a:pt x="100049" y="11542"/>
                </a:lnTo>
                <a:lnTo>
                  <a:pt x="103875" y="10152"/>
                </a:lnTo>
                <a:lnTo>
                  <a:pt x="130426" y="10152"/>
                </a:lnTo>
                <a:lnTo>
                  <a:pt x="123149" y="3476"/>
                </a:lnTo>
                <a:lnTo>
                  <a:pt x="116381" y="1251"/>
                </a:lnTo>
                <a:close/>
              </a:path>
              <a:path w="369570" h="109220">
                <a:moveTo>
                  <a:pt x="131977" y="47283"/>
                </a:moveTo>
                <a:lnTo>
                  <a:pt x="113733" y="47283"/>
                </a:lnTo>
                <a:lnTo>
                  <a:pt x="118441" y="49091"/>
                </a:lnTo>
                <a:lnTo>
                  <a:pt x="125798" y="56045"/>
                </a:lnTo>
                <a:lnTo>
                  <a:pt x="127449" y="60078"/>
                </a:lnTo>
                <a:lnTo>
                  <a:pt x="127563" y="70925"/>
                </a:lnTo>
                <a:lnTo>
                  <a:pt x="125798" y="75237"/>
                </a:lnTo>
                <a:lnTo>
                  <a:pt x="122119" y="78574"/>
                </a:lnTo>
                <a:lnTo>
                  <a:pt x="118588" y="82051"/>
                </a:lnTo>
                <a:lnTo>
                  <a:pt x="114027" y="83720"/>
                </a:lnTo>
                <a:lnTo>
                  <a:pt x="132154" y="83720"/>
                </a:lnTo>
                <a:lnTo>
                  <a:pt x="136685" y="79548"/>
                </a:lnTo>
                <a:lnTo>
                  <a:pt x="139481" y="73151"/>
                </a:lnTo>
                <a:lnTo>
                  <a:pt x="139481" y="60078"/>
                </a:lnTo>
                <a:lnTo>
                  <a:pt x="138010" y="55211"/>
                </a:lnTo>
                <a:lnTo>
                  <a:pt x="135067" y="51177"/>
                </a:lnTo>
                <a:lnTo>
                  <a:pt x="131977" y="47283"/>
                </a:lnTo>
                <a:close/>
              </a:path>
              <a:path w="369570" h="109220">
                <a:moveTo>
                  <a:pt x="130426" y="10152"/>
                </a:moveTo>
                <a:lnTo>
                  <a:pt x="112703" y="10152"/>
                </a:lnTo>
                <a:lnTo>
                  <a:pt x="116381" y="11542"/>
                </a:lnTo>
                <a:lnTo>
                  <a:pt x="122266" y="17105"/>
                </a:lnTo>
                <a:lnTo>
                  <a:pt x="123750" y="20165"/>
                </a:lnTo>
                <a:lnTo>
                  <a:pt x="123762" y="28648"/>
                </a:lnTo>
                <a:lnTo>
                  <a:pt x="122414" y="31708"/>
                </a:lnTo>
                <a:lnTo>
                  <a:pt x="119471" y="34350"/>
                </a:lnTo>
                <a:lnTo>
                  <a:pt x="116675" y="36992"/>
                </a:lnTo>
                <a:lnTo>
                  <a:pt x="112997" y="38383"/>
                </a:lnTo>
                <a:lnTo>
                  <a:pt x="130024" y="38383"/>
                </a:lnTo>
                <a:lnTo>
                  <a:pt x="134626" y="32403"/>
                </a:lnTo>
                <a:lnTo>
                  <a:pt x="135655" y="28787"/>
                </a:lnTo>
                <a:lnTo>
                  <a:pt x="135655" y="18218"/>
                </a:lnTo>
                <a:lnTo>
                  <a:pt x="133154" y="12655"/>
                </a:lnTo>
                <a:lnTo>
                  <a:pt x="130426" y="10152"/>
                </a:lnTo>
                <a:close/>
              </a:path>
              <a:path w="369570" h="109220">
                <a:moveTo>
                  <a:pt x="174057" y="78574"/>
                </a:moveTo>
                <a:lnTo>
                  <a:pt x="160668" y="78574"/>
                </a:lnTo>
                <a:lnTo>
                  <a:pt x="160668" y="91230"/>
                </a:lnTo>
                <a:lnTo>
                  <a:pt x="167436" y="91230"/>
                </a:lnTo>
                <a:lnTo>
                  <a:pt x="167289" y="94846"/>
                </a:lnTo>
                <a:lnTo>
                  <a:pt x="166553" y="97766"/>
                </a:lnTo>
                <a:lnTo>
                  <a:pt x="165376" y="99713"/>
                </a:lnTo>
                <a:lnTo>
                  <a:pt x="164199" y="101799"/>
                </a:lnTo>
                <a:lnTo>
                  <a:pt x="162434" y="103190"/>
                </a:lnTo>
                <a:lnTo>
                  <a:pt x="160079" y="104163"/>
                </a:lnTo>
                <a:lnTo>
                  <a:pt x="163316" y="108892"/>
                </a:lnTo>
                <a:lnTo>
                  <a:pt x="166995" y="107362"/>
                </a:lnTo>
                <a:lnTo>
                  <a:pt x="169643" y="105276"/>
                </a:lnTo>
                <a:lnTo>
                  <a:pt x="173174" y="99435"/>
                </a:lnTo>
                <a:lnTo>
                  <a:pt x="174057" y="95680"/>
                </a:lnTo>
                <a:lnTo>
                  <a:pt x="174057" y="78574"/>
                </a:lnTo>
                <a:close/>
              </a:path>
              <a:path w="369570" h="109220">
                <a:moveTo>
                  <a:pt x="242827" y="10291"/>
                </a:moveTo>
                <a:lnTo>
                  <a:pt x="224082" y="10291"/>
                </a:lnTo>
                <a:lnTo>
                  <a:pt x="228496" y="11820"/>
                </a:lnTo>
                <a:lnTo>
                  <a:pt x="231733" y="14880"/>
                </a:lnTo>
                <a:lnTo>
                  <a:pt x="235117" y="17801"/>
                </a:lnTo>
                <a:lnTo>
                  <a:pt x="236735" y="21416"/>
                </a:lnTo>
                <a:lnTo>
                  <a:pt x="236735" y="29900"/>
                </a:lnTo>
                <a:lnTo>
                  <a:pt x="210399" y="58131"/>
                </a:lnTo>
                <a:lnTo>
                  <a:pt x="203778" y="63138"/>
                </a:lnTo>
                <a:lnTo>
                  <a:pt x="198628" y="67727"/>
                </a:lnTo>
                <a:lnTo>
                  <a:pt x="186122" y="88587"/>
                </a:lnTo>
                <a:lnTo>
                  <a:pt x="186122" y="91230"/>
                </a:lnTo>
                <a:lnTo>
                  <a:pt x="248800" y="91230"/>
                </a:lnTo>
                <a:lnTo>
                  <a:pt x="248800" y="80521"/>
                </a:lnTo>
                <a:lnTo>
                  <a:pt x="202306" y="80521"/>
                </a:lnTo>
                <a:lnTo>
                  <a:pt x="203483" y="78574"/>
                </a:lnTo>
                <a:lnTo>
                  <a:pt x="228937" y="56740"/>
                </a:lnTo>
                <a:lnTo>
                  <a:pt x="234970" y="51456"/>
                </a:lnTo>
                <a:lnTo>
                  <a:pt x="238501" y="47562"/>
                </a:lnTo>
                <a:lnTo>
                  <a:pt x="242179" y="43668"/>
                </a:lnTo>
                <a:lnTo>
                  <a:pt x="244828" y="40052"/>
                </a:lnTo>
                <a:lnTo>
                  <a:pt x="246299" y="36714"/>
                </a:lnTo>
                <a:lnTo>
                  <a:pt x="247917" y="33237"/>
                </a:lnTo>
                <a:lnTo>
                  <a:pt x="248624" y="29900"/>
                </a:lnTo>
                <a:lnTo>
                  <a:pt x="248653" y="19052"/>
                </a:lnTo>
                <a:lnTo>
                  <a:pt x="246005" y="13211"/>
                </a:lnTo>
                <a:lnTo>
                  <a:pt x="242827" y="10291"/>
                </a:lnTo>
                <a:close/>
              </a:path>
              <a:path w="369570" h="109220">
                <a:moveTo>
                  <a:pt x="228202" y="1251"/>
                </a:moveTo>
                <a:lnTo>
                  <a:pt x="210104" y="1251"/>
                </a:lnTo>
                <a:lnTo>
                  <a:pt x="202895" y="3337"/>
                </a:lnTo>
                <a:lnTo>
                  <a:pt x="197598" y="7787"/>
                </a:lnTo>
                <a:lnTo>
                  <a:pt x="192154" y="12238"/>
                </a:lnTo>
                <a:lnTo>
                  <a:pt x="189064" y="18635"/>
                </a:lnTo>
                <a:lnTo>
                  <a:pt x="188329" y="27118"/>
                </a:lnTo>
                <a:lnTo>
                  <a:pt x="200247" y="28231"/>
                </a:lnTo>
                <a:lnTo>
                  <a:pt x="200394" y="22668"/>
                </a:lnTo>
                <a:lnTo>
                  <a:pt x="202012" y="18218"/>
                </a:lnTo>
                <a:lnTo>
                  <a:pt x="205396" y="15019"/>
                </a:lnTo>
                <a:lnTo>
                  <a:pt x="208780" y="11960"/>
                </a:lnTo>
                <a:lnTo>
                  <a:pt x="213194" y="10291"/>
                </a:lnTo>
                <a:lnTo>
                  <a:pt x="242827" y="10291"/>
                </a:lnTo>
                <a:lnTo>
                  <a:pt x="240708" y="8344"/>
                </a:lnTo>
                <a:lnTo>
                  <a:pt x="235411" y="3615"/>
                </a:lnTo>
                <a:lnTo>
                  <a:pt x="228202" y="1251"/>
                </a:lnTo>
                <a:close/>
              </a:path>
              <a:path w="369570" h="109220">
                <a:moveTo>
                  <a:pt x="348703" y="0"/>
                </a:moveTo>
                <a:lnTo>
                  <a:pt x="339139" y="0"/>
                </a:lnTo>
                <a:lnTo>
                  <a:pt x="287349" y="94428"/>
                </a:lnTo>
                <a:lnTo>
                  <a:pt x="296912" y="94428"/>
                </a:lnTo>
                <a:lnTo>
                  <a:pt x="348703" y="0"/>
                </a:lnTo>
                <a:close/>
              </a:path>
              <a:path w="369570" h="109220">
                <a:moveTo>
                  <a:pt x="354294" y="47144"/>
                </a:moveTo>
                <a:lnTo>
                  <a:pt x="341788" y="47144"/>
                </a:lnTo>
                <a:lnTo>
                  <a:pt x="336785" y="49370"/>
                </a:lnTo>
                <a:lnTo>
                  <a:pt x="330017" y="58270"/>
                </a:lnTo>
                <a:lnTo>
                  <a:pt x="328252" y="63694"/>
                </a:lnTo>
                <a:lnTo>
                  <a:pt x="328298" y="78435"/>
                </a:lnTo>
                <a:lnTo>
                  <a:pt x="330311" y="84415"/>
                </a:lnTo>
                <a:lnTo>
                  <a:pt x="337962" y="92481"/>
                </a:lnTo>
                <a:lnTo>
                  <a:pt x="342671" y="94428"/>
                </a:lnTo>
                <a:lnTo>
                  <a:pt x="354147" y="94428"/>
                </a:lnTo>
                <a:lnTo>
                  <a:pt x="359149" y="92342"/>
                </a:lnTo>
                <a:lnTo>
                  <a:pt x="364492" y="86919"/>
                </a:lnTo>
                <a:lnTo>
                  <a:pt x="345760" y="86919"/>
                </a:lnTo>
                <a:lnTo>
                  <a:pt x="343406" y="85667"/>
                </a:lnTo>
                <a:lnTo>
                  <a:pt x="341494" y="83303"/>
                </a:lnTo>
                <a:lnTo>
                  <a:pt x="339434" y="80939"/>
                </a:lnTo>
                <a:lnTo>
                  <a:pt x="338551" y="76906"/>
                </a:lnTo>
                <a:lnTo>
                  <a:pt x="338636" y="64528"/>
                </a:lnTo>
                <a:lnTo>
                  <a:pt x="339434" y="60634"/>
                </a:lnTo>
                <a:lnTo>
                  <a:pt x="343259" y="55906"/>
                </a:lnTo>
                <a:lnTo>
                  <a:pt x="345613" y="54654"/>
                </a:lnTo>
                <a:lnTo>
                  <a:pt x="364683" y="54654"/>
                </a:lnTo>
                <a:lnTo>
                  <a:pt x="363122" y="53124"/>
                </a:lnTo>
                <a:lnTo>
                  <a:pt x="359297" y="49091"/>
                </a:lnTo>
                <a:lnTo>
                  <a:pt x="354294" y="47144"/>
                </a:lnTo>
                <a:close/>
              </a:path>
              <a:path w="369570" h="109220">
                <a:moveTo>
                  <a:pt x="364683" y="54654"/>
                </a:moveTo>
                <a:lnTo>
                  <a:pt x="351499" y="54654"/>
                </a:lnTo>
                <a:lnTo>
                  <a:pt x="354000" y="55767"/>
                </a:lnTo>
                <a:lnTo>
                  <a:pt x="357825" y="60495"/>
                </a:lnTo>
                <a:lnTo>
                  <a:pt x="358855" y="64528"/>
                </a:lnTo>
                <a:lnTo>
                  <a:pt x="358789" y="76906"/>
                </a:lnTo>
                <a:lnTo>
                  <a:pt x="357825" y="80939"/>
                </a:lnTo>
                <a:lnTo>
                  <a:pt x="354000" y="85667"/>
                </a:lnTo>
                <a:lnTo>
                  <a:pt x="351499" y="86919"/>
                </a:lnTo>
                <a:lnTo>
                  <a:pt x="364492" y="86919"/>
                </a:lnTo>
                <a:lnTo>
                  <a:pt x="367095" y="84276"/>
                </a:lnTo>
                <a:lnTo>
                  <a:pt x="369007" y="78435"/>
                </a:lnTo>
                <a:lnTo>
                  <a:pt x="369007" y="62998"/>
                </a:lnTo>
                <a:lnTo>
                  <a:pt x="367095" y="57018"/>
                </a:lnTo>
                <a:lnTo>
                  <a:pt x="364683" y="54654"/>
                </a:lnTo>
                <a:close/>
              </a:path>
              <a:path w="369570" h="109220">
                <a:moveTo>
                  <a:pt x="292940" y="0"/>
                </a:moveTo>
                <a:lnTo>
                  <a:pt x="280434" y="0"/>
                </a:lnTo>
                <a:lnTo>
                  <a:pt x="275578" y="2225"/>
                </a:lnTo>
                <a:lnTo>
                  <a:pt x="272194" y="6814"/>
                </a:lnTo>
                <a:lnTo>
                  <a:pt x="268810" y="11264"/>
                </a:lnTo>
                <a:lnTo>
                  <a:pt x="267045" y="16688"/>
                </a:lnTo>
                <a:lnTo>
                  <a:pt x="267088" y="31290"/>
                </a:lnTo>
                <a:lnTo>
                  <a:pt x="268957" y="37270"/>
                </a:lnTo>
                <a:lnTo>
                  <a:pt x="276608" y="45337"/>
                </a:lnTo>
                <a:lnTo>
                  <a:pt x="281316" y="47283"/>
                </a:lnTo>
                <a:lnTo>
                  <a:pt x="292793" y="47283"/>
                </a:lnTo>
                <a:lnTo>
                  <a:pt x="297648" y="45337"/>
                </a:lnTo>
                <a:lnTo>
                  <a:pt x="301621" y="41164"/>
                </a:lnTo>
                <a:lnTo>
                  <a:pt x="302991" y="39774"/>
                </a:lnTo>
                <a:lnTo>
                  <a:pt x="284406" y="39774"/>
                </a:lnTo>
                <a:lnTo>
                  <a:pt x="282052" y="38661"/>
                </a:lnTo>
                <a:lnTo>
                  <a:pt x="278227" y="33933"/>
                </a:lnTo>
                <a:lnTo>
                  <a:pt x="277344" y="29900"/>
                </a:lnTo>
                <a:lnTo>
                  <a:pt x="277427" y="17522"/>
                </a:lnTo>
                <a:lnTo>
                  <a:pt x="278227" y="13489"/>
                </a:lnTo>
                <a:lnTo>
                  <a:pt x="282052" y="8761"/>
                </a:lnTo>
                <a:lnTo>
                  <a:pt x="284406" y="7509"/>
                </a:lnTo>
                <a:lnTo>
                  <a:pt x="303138" y="7509"/>
                </a:lnTo>
                <a:lnTo>
                  <a:pt x="297795" y="2086"/>
                </a:lnTo>
                <a:lnTo>
                  <a:pt x="292940" y="0"/>
                </a:lnTo>
                <a:close/>
              </a:path>
              <a:path w="369570" h="109220">
                <a:moveTo>
                  <a:pt x="303138" y="7509"/>
                </a:moveTo>
                <a:lnTo>
                  <a:pt x="290144" y="7509"/>
                </a:lnTo>
                <a:lnTo>
                  <a:pt x="292498" y="8761"/>
                </a:lnTo>
                <a:lnTo>
                  <a:pt x="296471" y="13350"/>
                </a:lnTo>
                <a:lnTo>
                  <a:pt x="297501" y="17522"/>
                </a:lnTo>
                <a:lnTo>
                  <a:pt x="297432" y="29900"/>
                </a:lnTo>
                <a:lnTo>
                  <a:pt x="296471" y="33794"/>
                </a:lnTo>
                <a:lnTo>
                  <a:pt x="294558" y="36297"/>
                </a:lnTo>
                <a:lnTo>
                  <a:pt x="292646" y="38661"/>
                </a:lnTo>
                <a:lnTo>
                  <a:pt x="290291" y="39774"/>
                </a:lnTo>
                <a:lnTo>
                  <a:pt x="302991" y="39774"/>
                </a:lnTo>
                <a:lnTo>
                  <a:pt x="305593" y="37131"/>
                </a:lnTo>
                <a:lnTo>
                  <a:pt x="307653" y="31290"/>
                </a:lnTo>
                <a:lnTo>
                  <a:pt x="307653" y="15993"/>
                </a:lnTo>
                <a:lnTo>
                  <a:pt x="305740" y="10152"/>
                </a:lnTo>
                <a:lnTo>
                  <a:pt x="303138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04902" y="4348281"/>
            <a:ext cx="292100" cy="109220"/>
          </a:xfrm>
          <a:custGeom>
            <a:avLst/>
            <a:gdLst/>
            <a:ahLst/>
            <a:cxnLst/>
            <a:rect l="l" t="t" r="r" b="b"/>
            <a:pathLst>
              <a:path w="292100" h="109220">
                <a:moveTo>
                  <a:pt x="12947" y="69535"/>
                </a:moveTo>
                <a:lnTo>
                  <a:pt x="1765" y="70508"/>
                </a:lnTo>
                <a:lnTo>
                  <a:pt x="2648" y="77601"/>
                </a:lnTo>
                <a:lnTo>
                  <a:pt x="5443" y="83025"/>
                </a:lnTo>
                <a:lnTo>
                  <a:pt x="10152" y="86780"/>
                </a:lnTo>
                <a:lnTo>
                  <a:pt x="14860" y="90674"/>
                </a:lnTo>
                <a:lnTo>
                  <a:pt x="21039" y="92620"/>
                </a:lnTo>
                <a:lnTo>
                  <a:pt x="35311" y="92620"/>
                </a:lnTo>
                <a:lnTo>
                  <a:pt x="41491" y="90813"/>
                </a:lnTo>
                <a:lnTo>
                  <a:pt x="46640" y="87336"/>
                </a:lnTo>
                <a:lnTo>
                  <a:pt x="51937" y="83859"/>
                </a:lnTo>
                <a:lnTo>
                  <a:pt x="52041" y="83720"/>
                </a:lnTo>
                <a:lnTo>
                  <a:pt x="24571" y="83720"/>
                </a:lnTo>
                <a:lnTo>
                  <a:pt x="21039" y="82607"/>
                </a:lnTo>
                <a:lnTo>
                  <a:pt x="15743" y="78157"/>
                </a:lnTo>
                <a:lnTo>
                  <a:pt x="13830" y="74541"/>
                </a:lnTo>
                <a:lnTo>
                  <a:pt x="12947" y="69535"/>
                </a:lnTo>
                <a:close/>
              </a:path>
              <a:path w="292100" h="109220">
                <a:moveTo>
                  <a:pt x="62102" y="48952"/>
                </a:moveTo>
                <a:lnTo>
                  <a:pt x="50760" y="48952"/>
                </a:lnTo>
                <a:lnTo>
                  <a:pt x="50760" y="55767"/>
                </a:lnTo>
                <a:lnTo>
                  <a:pt x="50172" y="60217"/>
                </a:lnTo>
                <a:lnTo>
                  <a:pt x="32221" y="83720"/>
                </a:lnTo>
                <a:lnTo>
                  <a:pt x="52041" y="83720"/>
                </a:lnTo>
                <a:lnTo>
                  <a:pt x="61969" y="52846"/>
                </a:lnTo>
                <a:lnTo>
                  <a:pt x="62102" y="48952"/>
                </a:lnTo>
                <a:close/>
              </a:path>
              <a:path w="292100" h="109220">
                <a:moveTo>
                  <a:pt x="35900" y="1251"/>
                </a:moveTo>
                <a:lnTo>
                  <a:pt x="21334" y="1251"/>
                </a:lnTo>
                <a:lnTo>
                  <a:pt x="14271" y="4033"/>
                </a:lnTo>
                <a:lnTo>
                  <a:pt x="8533" y="9456"/>
                </a:lnTo>
                <a:lnTo>
                  <a:pt x="2942" y="15019"/>
                </a:lnTo>
                <a:lnTo>
                  <a:pt x="0" y="22390"/>
                </a:lnTo>
                <a:lnTo>
                  <a:pt x="0" y="40330"/>
                </a:lnTo>
                <a:lnTo>
                  <a:pt x="2795" y="47423"/>
                </a:lnTo>
                <a:lnTo>
                  <a:pt x="8092" y="52846"/>
                </a:lnTo>
                <a:lnTo>
                  <a:pt x="13536" y="58131"/>
                </a:lnTo>
                <a:lnTo>
                  <a:pt x="20157" y="60912"/>
                </a:lnTo>
                <a:lnTo>
                  <a:pt x="32810" y="60912"/>
                </a:lnTo>
                <a:lnTo>
                  <a:pt x="37224" y="59800"/>
                </a:lnTo>
                <a:lnTo>
                  <a:pt x="41197" y="57575"/>
                </a:lnTo>
                <a:lnTo>
                  <a:pt x="45316" y="55350"/>
                </a:lnTo>
                <a:lnTo>
                  <a:pt x="48406" y="52429"/>
                </a:lnTo>
                <a:lnTo>
                  <a:pt x="49348" y="51038"/>
                </a:lnTo>
                <a:lnTo>
                  <a:pt x="25601" y="51038"/>
                </a:lnTo>
                <a:lnTo>
                  <a:pt x="21187" y="49230"/>
                </a:lnTo>
                <a:lnTo>
                  <a:pt x="17508" y="45754"/>
                </a:lnTo>
                <a:lnTo>
                  <a:pt x="13830" y="42138"/>
                </a:lnTo>
                <a:lnTo>
                  <a:pt x="11917" y="37549"/>
                </a:lnTo>
                <a:lnTo>
                  <a:pt x="11917" y="25449"/>
                </a:lnTo>
                <a:lnTo>
                  <a:pt x="13830" y="20304"/>
                </a:lnTo>
                <a:lnTo>
                  <a:pt x="17655" y="16271"/>
                </a:lnTo>
                <a:lnTo>
                  <a:pt x="21481" y="12377"/>
                </a:lnTo>
                <a:lnTo>
                  <a:pt x="26042" y="10291"/>
                </a:lnTo>
                <a:lnTo>
                  <a:pt x="52833" y="10291"/>
                </a:lnTo>
                <a:lnTo>
                  <a:pt x="51790" y="9039"/>
                </a:lnTo>
                <a:lnTo>
                  <a:pt x="46640" y="5980"/>
                </a:lnTo>
                <a:lnTo>
                  <a:pt x="41491" y="2781"/>
                </a:lnTo>
                <a:lnTo>
                  <a:pt x="35900" y="1251"/>
                </a:lnTo>
                <a:close/>
              </a:path>
              <a:path w="292100" h="109220">
                <a:moveTo>
                  <a:pt x="52833" y="10291"/>
                </a:moveTo>
                <a:lnTo>
                  <a:pt x="36341" y="10291"/>
                </a:lnTo>
                <a:lnTo>
                  <a:pt x="40608" y="12238"/>
                </a:lnTo>
                <a:lnTo>
                  <a:pt x="44139" y="15854"/>
                </a:lnTo>
                <a:lnTo>
                  <a:pt x="47523" y="19608"/>
                </a:lnTo>
                <a:lnTo>
                  <a:pt x="49289" y="24615"/>
                </a:lnTo>
                <a:lnTo>
                  <a:pt x="49289" y="37131"/>
                </a:lnTo>
                <a:lnTo>
                  <a:pt x="47670" y="42138"/>
                </a:lnTo>
                <a:lnTo>
                  <a:pt x="40755" y="49230"/>
                </a:lnTo>
                <a:lnTo>
                  <a:pt x="36341" y="51038"/>
                </a:lnTo>
                <a:lnTo>
                  <a:pt x="49348" y="51038"/>
                </a:lnTo>
                <a:lnTo>
                  <a:pt x="50760" y="48952"/>
                </a:lnTo>
                <a:lnTo>
                  <a:pt x="62102" y="48952"/>
                </a:lnTo>
                <a:lnTo>
                  <a:pt x="62199" y="45754"/>
                </a:lnTo>
                <a:lnTo>
                  <a:pt x="55616" y="13628"/>
                </a:lnTo>
                <a:lnTo>
                  <a:pt x="52833" y="10291"/>
                </a:lnTo>
                <a:close/>
              </a:path>
              <a:path w="292100" h="109220">
                <a:moveTo>
                  <a:pt x="96813" y="78574"/>
                </a:moveTo>
                <a:lnTo>
                  <a:pt x="83424" y="78574"/>
                </a:lnTo>
                <a:lnTo>
                  <a:pt x="83424" y="91230"/>
                </a:lnTo>
                <a:lnTo>
                  <a:pt x="90192" y="91230"/>
                </a:lnTo>
                <a:lnTo>
                  <a:pt x="90044" y="94846"/>
                </a:lnTo>
                <a:lnTo>
                  <a:pt x="89309" y="97766"/>
                </a:lnTo>
                <a:lnTo>
                  <a:pt x="88132" y="99713"/>
                </a:lnTo>
                <a:lnTo>
                  <a:pt x="86955" y="101799"/>
                </a:lnTo>
                <a:lnTo>
                  <a:pt x="85189" y="103190"/>
                </a:lnTo>
                <a:lnTo>
                  <a:pt x="82835" y="104163"/>
                </a:lnTo>
                <a:lnTo>
                  <a:pt x="86072" y="108892"/>
                </a:lnTo>
                <a:lnTo>
                  <a:pt x="89750" y="107362"/>
                </a:lnTo>
                <a:lnTo>
                  <a:pt x="92399" y="105276"/>
                </a:lnTo>
                <a:lnTo>
                  <a:pt x="95930" y="99435"/>
                </a:lnTo>
                <a:lnTo>
                  <a:pt x="96813" y="95680"/>
                </a:lnTo>
                <a:lnTo>
                  <a:pt x="96813" y="78574"/>
                </a:lnTo>
                <a:close/>
              </a:path>
              <a:path w="292100" h="109220">
                <a:moveTo>
                  <a:pt x="146249" y="1251"/>
                </a:moveTo>
                <a:lnTo>
                  <a:pt x="134331" y="1251"/>
                </a:lnTo>
                <a:lnTo>
                  <a:pt x="128593" y="2920"/>
                </a:lnTo>
                <a:lnTo>
                  <a:pt x="110569" y="39387"/>
                </a:lnTo>
                <a:lnTo>
                  <a:pt x="110349" y="47005"/>
                </a:lnTo>
                <a:lnTo>
                  <a:pt x="110928" y="58739"/>
                </a:lnTo>
                <a:lnTo>
                  <a:pt x="132124" y="92620"/>
                </a:lnTo>
                <a:lnTo>
                  <a:pt x="148309" y="92620"/>
                </a:lnTo>
                <a:lnTo>
                  <a:pt x="154047" y="90813"/>
                </a:lnTo>
                <a:lnTo>
                  <a:pt x="163169" y="83859"/>
                </a:lnTo>
                <a:lnTo>
                  <a:pt x="163263" y="83720"/>
                </a:lnTo>
                <a:lnTo>
                  <a:pt x="135950" y="83720"/>
                </a:lnTo>
                <a:lnTo>
                  <a:pt x="131536" y="81217"/>
                </a:lnTo>
                <a:lnTo>
                  <a:pt x="122266" y="47005"/>
                </a:lnTo>
                <a:lnTo>
                  <a:pt x="122650" y="36812"/>
                </a:lnTo>
                <a:lnTo>
                  <a:pt x="135803" y="10291"/>
                </a:lnTo>
                <a:lnTo>
                  <a:pt x="162660" y="10291"/>
                </a:lnTo>
                <a:lnTo>
                  <a:pt x="161698" y="8900"/>
                </a:lnTo>
                <a:lnTo>
                  <a:pt x="158461" y="6119"/>
                </a:lnTo>
                <a:lnTo>
                  <a:pt x="150810" y="2225"/>
                </a:lnTo>
                <a:lnTo>
                  <a:pt x="146249" y="1251"/>
                </a:lnTo>
                <a:close/>
              </a:path>
              <a:path w="292100" h="109220">
                <a:moveTo>
                  <a:pt x="162660" y="10291"/>
                </a:moveTo>
                <a:lnTo>
                  <a:pt x="146543" y="10291"/>
                </a:lnTo>
                <a:lnTo>
                  <a:pt x="151104" y="12794"/>
                </a:lnTo>
                <a:lnTo>
                  <a:pt x="154783" y="17522"/>
                </a:lnTo>
                <a:lnTo>
                  <a:pt x="157185" y="22110"/>
                </a:lnTo>
                <a:lnTo>
                  <a:pt x="158884" y="28561"/>
                </a:lnTo>
                <a:lnTo>
                  <a:pt x="159887" y="36812"/>
                </a:lnTo>
                <a:lnTo>
                  <a:pt x="160227" y="47005"/>
                </a:lnTo>
                <a:lnTo>
                  <a:pt x="159893" y="57066"/>
                </a:lnTo>
                <a:lnTo>
                  <a:pt x="146690" y="83720"/>
                </a:lnTo>
                <a:lnTo>
                  <a:pt x="163263" y="83720"/>
                </a:lnTo>
                <a:lnTo>
                  <a:pt x="172144" y="47005"/>
                </a:lnTo>
                <a:lnTo>
                  <a:pt x="172144" y="38105"/>
                </a:lnTo>
                <a:lnTo>
                  <a:pt x="171409" y="31012"/>
                </a:lnTo>
                <a:lnTo>
                  <a:pt x="170084" y="25867"/>
                </a:lnTo>
                <a:lnTo>
                  <a:pt x="168613" y="20582"/>
                </a:lnTo>
                <a:lnTo>
                  <a:pt x="166700" y="16132"/>
                </a:lnTo>
                <a:lnTo>
                  <a:pt x="162660" y="10291"/>
                </a:lnTo>
                <a:close/>
              </a:path>
              <a:path w="292100" h="109220">
                <a:moveTo>
                  <a:pt x="271459" y="0"/>
                </a:moveTo>
                <a:lnTo>
                  <a:pt x="261895" y="0"/>
                </a:lnTo>
                <a:lnTo>
                  <a:pt x="210104" y="94428"/>
                </a:lnTo>
                <a:lnTo>
                  <a:pt x="219668" y="94428"/>
                </a:lnTo>
                <a:lnTo>
                  <a:pt x="271459" y="0"/>
                </a:lnTo>
                <a:close/>
              </a:path>
              <a:path w="292100" h="109220">
                <a:moveTo>
                  <a:pt x="277050" y="47144"/>
                </a:moveTo>
                <a:lnTo>
                  <a:pt x="264543" y="47144"/>
                </a:lnTo>
                <a:lnTo>
                  <a:pt x="259541" y="49370"/>
                </a:lnTo>
                <a:lnTo>
                  <a:pt x="252773" y="58270"/>
                </a:lnTo>
                <a:lnTo>
                  <a:pt x="251007" y="63694"/>
                </a:lnTo>
                <a:lnTo>
                  <a:pt x="251054" y="78435"/>
                </a:lnTo>
                <a:lnTo>
                  <a:pt x="253067" y="84415"/>
                </a:lnTo>
                <a:lnTo>
                  <a:pt x="260718" y="92481"/>
                </a:lnTo>
                <a:lnTo>
                  <a:pt x="265426" y="94428"/>
                </a:lnTo>
                <a:lnTo>
                  <a:pt x="276902" y="94428"/>
                </a:lnTo>
                <a:lnTo>
                  <a:pt x="281905" y="92342"/>
                </a:lnTo>
                <a:lnTo>
                  <a:pt x="287247" y="86919"/>
                </a:lnTo>
                <a:lnTo>
                  <a:pt x="268516" y="86919"/>
                </a:lnTo>
                <a:lnTo>
                  <a:pt x="266162" y="85667"/>
                </a:lnTo>
                <a:lnTo>
                  <a:pt x="264249" y="83303"/>
                </a:lnTo>
                <a:lnTo>
                  <a:pt x="262189" y="80939"/>
                </a:lnTo>
                <a:lnTo>
                  <a:pt x="261306" y="76906"/>
                </a:lnTo>
                <a:lnTo>
                  <a:pt x="261392" y="64528"/>
                </a:lnTo>
                <a:lnTo>
                  <a:pt x="262189" y="60634"/>
                </a:lnTo>
                <a:lnTo>
                  <a:pt x="266015" y="55906"/>
                </a:lnTo>
                <a:lnTo>
                  <a:pt x="268369" y="54654"/>
                </a:lnTo>
                <a:lnTo>
                  <a:pt x="287438" y="54654"/>
                </a:lnTo>
                <a:lnTo>
                  <a:pt x="285878" y="53124"/>
                </a:lnTo>
                <a:lnTo>
                  <a:pt x="282052" y="49091"/>
                </a:lnTo>
                <a:lnTo>
                  <a:pt x="277050" y="47144"/>
                </a:lnTo>
                <a:close/>
              </a:path>
              <a:path w="292100" h="109220">
                <a:moveTo>
                  <a:pt x="287438" y="54654"/>
                </a:moveTo>
                <a:lnTo>
                  <a:pt x="274254" y="54654"/>
                </a:lnTo>
                <a:lnTo>
                  <a:pt x="276755" y="55767"/>
                </a:lnTo>
                <a:lnTo>
                  <a:pt x="280581" y="60495"/>
                </a:lnTo>
                <a:lnTo>
                  <a:pt x="281611" y="64528"/>
                </a:lnTo>
                <a:lnTo>
                  <a:pt x="281544" y="76906"/>
                </a:lnTo>
                <a:lnTo>
                  <a:pt x="280581" y="80939"/>
                </a:lnTo>
                <a:lnTo>
                  <a:pt x="276755" y="85667"/>
                </a:lnTo>
                <a:lnTo>
                  <a:pt x="274254" y="86919"/>
                </a:lnTo>
                <a:lnTo>
                  <a:pt x="287247" y="86919"/>
                </a:lnTo>
                <a:lnTo>
                  <a:pt x="289850" y="84276"/>
                </a:lnTo>
                <a:lnTo>
                  <a:pt x="291763" y="78435"/>
                </a:lnTo>
                <a:lnTo>
                  <a:pt x="291763" y="62998"/>
                </a:lnTo>
                <a:lnTo>
                  <a:pt x="289850" y="57018"/>
                </a:lnTo>
                <a:lnTo>
                  <a:pt x="287438" y="54654"/>
                </a:lnTo>
                <a:close/>
              </a:path>
              <a:path w="292100" h="109220">
                <a:moveTo>
                  <a:pt x="215695" y="0"/>
                </a:moveTo>
                <a:lnTo>
                  <a:pt x="203189" y="0"/>
                </a:lnTo>
                <a:lnTo>
                  <a:pt x="198334" y="2225"/>
                </a:lnTo>
                <a:lnTo>
                  <a:pt x="194950" y="6814"/>
                </a:lnTo>
                <a:lnTo>
                  <a:pt x="191566" y="11264"/>
                </a:lnTo>
                <a:lnTo>
                  <a:pt x="189800" y="16688"/>
                </a:lnTo>
                <a:lnTo>
                  <a:pt x="189844" y="31290"/>
                </a:lnTo>
                <a:lnTo>
                  <a:pt x="191713" y="37270"/>
                </a:lnTo>
                <a:lnTo>
                  <a:pt x="199364" y="45337"/>
                </a:lnTo>
                <a:lnTo>
                  <a:pt x="204072" y="47283"/>
                </a:lnTo>
                <a:lnTo>
                  <a:pt x="215548" y="47283"/>
                </a:lnTo>
                <a:lnTo>
                  <a:pt x="220404" y="45337"/>
                </a:lnTo>
                <a:lnTo>
                  <a:pt x="224376" y="41164"/>
                </a:lnTo>
                <a:lnTo>
                  <a:pt x="225746" y="39774"/>
                </a:lnTo>
                <a:lnTo>
                  <a:pt x="207162" y="39774"/>
                </a:lnTo>
                <a:lnTo>
                  <a:pt x="204808" y="38661"/>
                </a:lnTo>
                <a:lnTo>
                  <a:pt x="200982" y="33933"/>
                </a:lnTo>
                <a:lnTo>
                  <a:pt x="200099" y="29900"/>
                </a:lnTo>
                <a:lnTo>
                  <a:pt x="200182" y="17522"/>
                </a:lnTo>
                <a:lnTo>
                  <a:pt x="200982" y="13489"/>
                </a:lnTo>
                <a:lnTo>
                  <a:pt x="204808" y="8761"/>
                </a:lnTo>
                <a:lnTo>
                  <a:pt x="207162" y="7509"/>
                </a:lnTo>
                <a:lnTo>
                  <a:pt x="225893" y="7509"/>
                </a:lnTo>
                <a:lnTo>
                  <a:pt x="220551" y="2086"/>
                </a:lnTo>
                <a:lnTo>
                  <a:pt x="215695" y="0"/>
                </a:lnTo>
                <a:close/>
              </a:path>
              <a:path w="292100" h="109220">
                <a:moveTo>
                  <a:pt x="225893" y="7509"/>
                </a:moveTo>
                <a:lnTo>
                  <a:pt x="212900" y="7509"/>
                </a:lnTo>
                <a:lnTo>
                  <a:pt x="215254" y="8761"/>
                </a:lnTo>
                <a:lnTo>
                  <a:pt x="219227" y="13350"/>
                </a:lnTo>
                <a:lnTo>
                  <a:pt x="220257" y="17522"/>
                </a:lnTo>
                <a:lnTo>
                  <a:pt x="220188" y="29900"/>
                </a:lnTo>
                <a:lnTo>
                  <a:pt x="219227" y="33794"/>
                </a:lnTo>
                <a:lnTo>
                  <a:pt x="217314" y="36297"/>
                </a:lnTo>
                <a:lnTo>
                  <a:pt x="215401" y="38661"/>
                </a:lnTo>
                <a:lnTo>
                  <a:pt x="213047" y="39774"/>
                </a:lnTo>
                <a:lnTo>
                  <a:pt x="225746" y="39774"/>
                </a:lnTo>
                <a:lnTo>
                  <a:pt x="228349" y="37131"/>
                </a:lnTo>
                <a:lnTo>
                  <a:pt x="230409" y="31290"/>
                </a:lnTo>
                <a:lnTo>
                  <a:pt x="230409" y="15993"/>
                </a:lnTo>
                <a:lnTo>
                  <a:pt x="228496" y="10152"/>
                </a:lnTo>
                <a:lnTo>
                  <a:pt x="225893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8171" y="4348281"/>
            <a:ext cx="373380" cy="109220"/>
          </a:xfrm>
          <a:custGeom>
            <a:avLst/>
            <a:gdLst/>
            <a:ahLst/>
            <a:cxnLst/>
            <a:rect l="l" t="t" r="r" b="b"/>
            <a:pathLst>
              <a:path w="373379" h="109220">
                <a:moveTo>
                  <a:pt x="52820" y="69674"/>
                </a:moveTo>
                <a:lnTo>
                  <a:pt x="41049" y="69674"/>
                </a:lnTo>
                <a:lnTo>
                  <a:pt x="41049" y="91230"/>
                </a:lnTo>
                <a:lnTo>
                  <a:pt x="52820" y="91230"/>
                </a:lnTo>
                <a:lnTo>
                  <a:pt x="52820" y="69674"/>
                </a:lnTo>
                <a:close/>
              </a:path>
              <a:path w="373379" h="109220">
                <a:moveTo>
                  <a:pt x="52820" y="1529"/>
                </a:moveTo>
                <a:lnTo>
                  <a:pt x="43404" y="1529"/>
                </a:lnTo>
                <a:lnTo>
                  <a:pt x="0" y="59522"/>
                </a:lnTo>
                <a:lnTo>
                  <a:pt x="0" y="69674"/>
                </a:lnTo>
                <a:lnTo>
                  <a:pt x="65620" y="69674"/>
                </a:lnTo>
                <a:lnTo>
                  <a:pt x="65620" y="59522"/>
                </a:lnTo>
                <a:lnTo>
                  <a:pt x="11476" y="59522"/>
                </a:lnTo>
                <a:lnTo>
                  <a:pt x="41049" y="19330"/>
                </a:lnTo>
                <a:lnTo>
                  <a:pt x="52820" y="19330"/>
                </a:lnTo>
                <a:lnTo>
                  <a:pt x="52820" y="1529"/>
                </a:lnTo>
                <a:close/>
              </a:path>
              <a:path w="373379" h="109220">
                <a:moveTo>
                  <a:pt x="52820" y="19330"/>
                </a:moveTo>
                <a:lnTo>
                  <a:pt x="41049" y="19330"/>
                </a:lnTo>
                <a:lnTo>
                  <a:pt x="41049" y="59522"/>
                </a:lnTo>
                <a:lnTo>
                  <a:pt x="52820" y="59522"/>
                </a:lnTo>
                <a:lnTo>
                  <a:pt x="52820" y="19330"/>
                </a:lnTo>
                <a:close/>
              </a:path>
              <a:path w="373379" h="109220">
                <a:moveTo>
                  <a:pt x="94017" y="69535"/>
                </a:moveTo>
                <a:lnTo>
                  <a:pt x="82835" y="70508"/>
                </a:lnTo>
                <a:lnTo>
                  <a:pt x="83718" y="77601"/>
                </a:lnTo>
                <a:lnTo>
                  <a:pt x="86513" y="83025"/>
                </a:lnTo>
                <a:lnTo>
                  <a:pt x="91222" y="86780"/>
                </a:lnTo>
                <a:lnTo>
                  <a:pt x="95930" y="90674"/>
                </a:lnTo>
                <a:lnTo>
                  <a:pt x="102109" y="92620"/>
                </a:lnTo>
                <a:lnTo>
                  <a:pt x="116381" y="92620"/>
                </a:lnTo>
                <a:lnTo>
                  <a:pt x="122561" y="90813"/>
                </a:lnTo>
                <a:lnTo>
                  <a:pt x="127710" y="87336"/>
                </a:lnTo>
                <a:lnTo>
                  <a:pt x="133007" y="83859"/>
                </a:lnTo>
                <a:lnTo>
                  <a:pt x="133110" y="83720"/>
                </a:lnTo>
                <a:lnTo>
                  <a:pt x="105640" y="83720"/>
                </a:lnTo>
                <a:lnTo>
                  <a:pt x="102109" y="82607"/>
                </a:lnTo>
                <a:lnTo>
                  <a:pt x="96813" y="78157"/>
                </a:lnTo>
                <a:lnTo>
                  <a:pt x="94900" y="74541"/>
                </a:lnTo>
                <a:lnTo>
                  <a:pt x="94017" y="69535"/>
                </a:lnTo>
                <a:close/>
              </a:path>
              <a:path w="373379" h="109220">
                <a:moveTo>
                  <a:pt x="143172" y="48952"/>
                </a:moveTo>
                <a:lnTo>
                  <a:pt x="131830" y="48952"/>
                </a:lnTo>
                <a:lnTo>
                  <a:pt x="131830" y="55767"/>
                </a:lnTo>
                <a:lnTo>
                  <a:pt x="131241" y="60217"/>
                </a:lnTo>
                <a:lnTo>
                  <a:pt x="113291" y="83720"/>
                </a:lnTo>
                <a:lnTo>
                  <a:pt x="133110" y="83720"/>
                </a:lnTo>
                <a:lnTo>
                  <a:pt x="143039" y="52846"/>
                </a:lnTo>
                <a:lnTo>
                  <a:pt x="143172" y="48952"/>
                </a:lnTo>
                <a:close/>
              </a:path>
              <a:path w="373379" h="109220">
                <a:moveTo>
                  <a:pt x="116970" y="1251"/>
                </a:moveTo>
                <a:lnTo>
                  <a:pt x="102404" y="1251"/>
                </a:lnTo>
                <a:lnTo>
                  <a:pt x="95341" y="4033"/>
                </a:lnTo>
                <a:lnTo>
                  <a:pt x="89603" y="9456"/>
                </a:lnTo>
                <a:lnTo>
                  <a:pt x="84012" y="15019"/>
                </a:lnTo>
                <a:lnTo>
                  <a:pt x="81069" y="22390"/>
                </a:lnTo>
                <a:lnTo>
                  <a:pt x="81069" y="40330"/>
                </a:lnTo>
                <a:lnTo>
                  <a:pt x="83865" y="47423"/>
                </a:lnTo>
                <a:lnTo>
                  <a:pt x="89162" y="52846"/>
                </a:lnTo>
                <a:lnTo>
                  <a:pt x="94606" y="58131"/>
                </a:lnTo>
                <a:lnTo>
                  <a:pt x="101227" y="60912"/>
                </a:lnTo>
                <a:lnTo>
                  <a:pt x="113880" y="60912"/>
                </a:lnTo>
                <a:lnTo>
                  <a:pt x="118294" y="59800"/>
                </a:lnTo>
                <a:lnTo>
                  <a:pt x="122266" y="57575"/>
                </a:lnTo>
                <a:lnTo>
                  <a:pt x="126386" y="55350"/>
                </a:lnTo>
                <a:lnTo>
                  <a:pt x="129476" y="52429"/>
                </a:lnTo>
                <a:lnTo>
                  <a:pt x="130418" y="51038"/>
                </a:lnTo>
                <a:lnTo>
                  <a:pt x="106670" y="51038"/>
                </a:lnTo>
                <a:lnTo>
                  <a:pt x="102256" y="49230"/>
                </a:lnTo>
                <a:lnTo>
                  <a:pt x="98578" y="45754"/>
                </a:lnTo>
                <a:lnTo>
                  <a:pt x="94900" y="42138"/>
                </a:lnTo>
                <a:lnTo>
                  <a:pt x="92987" y="37549"/>
                </a:lnTo>
                <a:lnTo>
                  <a:pt x="92987" y="25449"/>
                </a:lnTo>
                <a:lnTo>
                  <a:pt x="94900" y="20304"/>
                </a:lnTo>
                <a:lnTo>
                  <a:pt x="98725" y="16271"/>
                </a:lnTo>
                <a:lnTo>
                  <a:pt x="102551" y="12377"/>
                </a:lnTo>
                <a:lnTo>
                  <a:pt x="107112" y="10291"/>
                </a:lnTo>
                <a:lnTo>
                  <a:pt x="133903" y="10291"/>
                </a:lnTo>
                <a:lnTo>
                  <a:pt x="132860" y="9039"/>
                </a:lnTo>
                <a:lnTo>
                  <a:pt x="127710" y="5980"/>
                </a:lnTo>
                <a:lnTo>
                  <a:pt x="122561" y="2781"/>
                </a:lnTo>
                <a:lnTo>
                  <a:pt x="116970" y="1251"/>
                </a:lnTo>
                <a:close/>
              </a:path>
              <a:path w="373379" h="109220">
                <a:moveTo>
                  <a:pt x="133903" y="10291"/>
                </a:moveTo>
                <a:lnTo>
                  <a:pt x="117411" y="10291"/>
                </a:lnTo>
                <a:lnTo>
                  <a:pt x="121678" y="12238"/>
                </a:lnTo>
                <a:lnTo>
                  <a:pt x="125209" y="15854"/>
                </a:lnTo>
                <a:lnTo>
                  <a:pt x="128593" y="19608"/>
                </a:lnTo>
                <a:lnTo>
                  <a:pt x="130359" y="24615"/>
                </a:lnTo>
                <a:lnTo>
                  <a:pt x="130359" y="37131"/>
                </a:lnTo>
                <a:lnTo>
                  <a:pt x="128740" y="42138"/>
                </a:lnTo>
                <a:lnTo>
                  <a:pt x="121825" y="49230"/>
                </a:lnTo>
                <a:lnTo>
                  <a:pt x="117411" y="51038"/>
                </a:lnTo>
                <a:lnTo>
                  <a:pt x="130418" y="51038"/>
                </a:lnTo>
                <a:lnTo>
                  <a:pt x="131830" y="48952"/>
                </a:lnTo>
                <a:lnTo>
                  <a:pt x="143172" y="48952"/>
                </a:lnTo>
                <a:lnTo>
                  <a:pt x="143268" y="45754"/>
                </a:lnTo>
                <a:lnTo>
                  <a:pt x="136685" y="13628"/>
                </a:lnTo>
                <a:lnTo>
                  <a:pt x="133903" y="10291"/>
                </a:lnTo>
                <a:close/>
              </a:path>
              <a:path w="373379" h="109220">
                <a:moveTo>
                  <a:pt x="177882" y="78574"/>
                </a:moveTo>
                <a:lnTo>
                  <a:pt x="164493" y="78574"/>
                </a:lnTo>
                <a:lnTo>
                  <a:pt x="164493" y="91230"/>
                </a:lnTo>
                <a:lnTo>
                  <a:pt x="171261" y="91230"/>
                </a:lnTo>
                <a:lnTo>
                  <a:pt x="171114" y="94846"/>
                </a:lnTo>
                <a:lnTo>
                  <a:pt x="170379" y="97766"/>
                </a:lnTo>
                <a:lnTo>
                  <a:pt x="169202" y="99713"/>
                </a:lnTo>
                <a:lnTo>
                  <a:pt x="168025" y="101799"/>
                </a:lnTo>
                <a:lnTo>
                  <a:pt x="166259" y="103190"/>
                </a:lnTo>
                <a:lnTo>
                  <a:pt x="163905" y="104163"/>
                </a:lnTo>
                <a:lnTo>
                  <a:pt x="167142" y="108892"/>
                </a:lnTo>
                <a:lnTo>
                  <a:pt x="170820" y="107362"/>
                </a:lnTo>
                <a:lnTo>
                  <a:pt x="173468" y="105276"/>
                </a:lnTo>
                <a:lnTo>
                  <a:pt x="177000" y="99435"/>
                </a:lnTo>
                <a:lnTo>
                  <a:pt x="177882" y="95680"/>
                </a:lnTo>
                <a:lnTo>
                  <a:pt x="177882" y="78574"/>
                </a:lnTo>
                <a:close/>
              </a:path>
              <a:path w="373379" h="109220">
                <a:moveTo>
                  <a:pt x="203189" y="66058"/>
                </a:moveTo>
                <a:lnTo>
                  <a:pt x="191419" y="67588"/>
                </a:lnTo>
                <a:lnTo>
                  <a:pt x="192301" y="74959"/>
                </a:lnTo>
                <a:lnTo>
                  <a:pt x="195391" y="80939"/>
                </a:lnTo>
                <a:lnTo>
                  <a:pt x="200982" y="85667"/>
                </a:lnTo>
                <a:lnTo>
                  <a:pt x="206426" y="90395"/>
                </a:lnTo>
                <a:lnTo>
                  <a:pt x="213341" y="92760"/>
                </a:lnTo>
                <a:lnTo>
                  <a:pt x="230850" y="92760"/>
                </a:lnTo>
                <a:lnTo>
                  <a:pt x="238501" y="90117"/>
                </a:lnTo>
                <a:lnTo>
                  <a:pt x="245616" y="83720"/>
                </a:lnTo>
                <a:lnTo>
                  <a:pt x="217020" y="83720"/>
                </a:lnTo>
                <a:lnTo>
                  <a:pt x="213047" y="82329"/>
                </a:lnTo>
                <a:lnTo>
                  <a:pt x="209957" y="79548"/>
                </a:lnTo>
                <a:lnTo>
                  <a:pt x="206720" y="76766"/>
                </a:lnTo>
                <a:lnTo>
                  <a:pt x="204366" y="72316"/>
                </a:lnTo>
                <a:lnTo>
                  <a:pt x="203189" y="66058"/>
                </a:lnTo>
                <a:close/>
              </a:path>
              <a:path w="373379" h="109220">
                <a:moveTo>
                  <a:pt x="246593" y="47423"/>
                </a:moveTo>
                <a:lnTo>
                  <a:pt x="228055" y="47423"/>
                </a:lnTo>
                <a:lnTo>
                  <a:pt x="232469" y="49091"/>
                </a:lnTo>
                <a:lnTo>
                  <a:pt x="239531" y="55767"/>
                </a:lnTo>
                <a:lnTo>
                  <a:pt x="241296" y="59939"/>
                </a:lnTo>
                <a:lnTo>
                  <a:pt x="241296" y="70230"/>
                </a:lnTo>
                <a:lnTo>
                  <a:pt x="239384" y="74680"/>
                </a:lnTo>
                <a:lnTo>
                  <a:pt x="231733" y="81912"/>
                </a:lnTo>
                <a:lnTo>
                  <a:pt x="227172" y="83720"/>
                </a:lnTo>
                <a:lnTo>
                  <a:pt x="245616" y="83720"/>
                </a:lnTo>
                <a:lnTo>
                  <a:pt x="250566" y="79270"/>
                </a:lnTo>
                <a:lnTo>
                  <a:pt x="253508" y="72594"/>
                </a:lnTo>
                <a:lnTo>
                  <a:pt x="253508" y="58965"/>
                </a:lnTo>
                <a:lnTo>
                  <a:pt x="252037" y="54098"/>
                </a:lnTo>
                <a:lnTo>
                  <a:pt x="248800" y="50204"/>
                </a:lnTo>
                <a:lnTo>
                  <a:pt x="246593" y="47423"/>
                </a:lnTo>
                <a:close/>
              </a:path>
              <a:path w="373379" h="109220">
                <a:moveTo>
                  <a:pt x="216578" y="39078"/>
                </a:moveTo>
                <a:lnTo>
                  <a:pt x="215695" y="39078"/>
                </a:lnTo>
                <a:lnTo>
                  <a:pt x="214371" y="48813"/>
                </a:lnTo>
                <a:lnTo>
                  <a:pt x="217755" y="47979"/>
                </a:lnTo>
                <a:lnTo>
                  <a:pt x="220404" y="47423"/>
                </a:lnTo>
                <a:lnTo>
                  <a:pt x="246593" y="47423"/>
                </a:lnTo>
                <a:lnTo>
                  <a:pt x="245710" y="46310"/>
                </a:lnTo>
                <a:lnTo>
                  <a:pt x="241444" y="43807"/>
                </a:lnTo>
                <a:lnTo>
                  <a:pt x="236000" y="42555"/>
                </a:lnTo>
                <a:lnTo>
                  <a:pt x="240119" y="40747"/>
                </a:lnTo>
                <a:lnTo>
                  <a:pt x="242097" y="39217"/>
                </a:lnTo>
                <a:lnTo>
                  <a:pt x="217167" y="39217"/>
                </a:lnTo>
                <a:lnTo>
                  <a:pt x="216578" y="39078"/>
                </a:lnTo>
                <a:close/>
              </a:path>
              <a:path w="373379" h="109220">
                <a:moveTo>
                  <a:pt x="243605" y="10152"/>
                </a:moveTo>
                <a:lnTo>
                  <a:pt x="225995" y="10152"/>
                </a:lnTo>
                <a:lnTo>
                  <a:pt x="229820" y="11542"/>
                </a:lnTo>
                <a:lnTo>
                  <a:pt x="232616" y="14185"/>
                </a:lnTo>
                <a:lnTo>
                  <a:pt x="235558" y="16827"/>
                </a:lnTo>
                <a:lnTo>
                  <a:pt x="237030" y="20165"/>
                </a:lnTo>
                <a:lnTo>
                  <a:pt x="237030" y="29343"/>
                </a:lnTo>
                <a:lnTo>
                  <a:pt x="234970" y="33098"/>
                </a:lnTo>
                <a:lnTo>
                  <a:pt x="230997" y="35462"/>
                </a:lnTo>
                <a:lnTo>
                  <a:pt x="227025" y="37966"/>
                </a:lnTo>
                <a:lnTo>
                  <a:pt x="222611" y="39217"/>
                </a:lnTo>
                <a:lnTo>
                  <a:pt x="242097" y="39217"/>
                </a:lnTo>
                <a:lnTo>
                  <a:pt x="243356" y="38244"/>
                </a:lnTo>
                <a:lnTo>
                  <a:pt x="247770" y="31847"/>
                </a:lnTo>
                <a:lnTo>
                  <a:pt x="248800" y="28370"/>
                </a:lnTo>
                <a:lnTo>
                  <a:pt x="248727" y="20165"/>
                </a:lnTo>
                <a:lnTo>
                  <a:pt x="247770" y="16549"/>
                </a:lnTo>
                <a:lnTo>
                  <a:pt x="243605" y="10152"/>
                </a:lnTo>
                <a:close/>
              </a:path>
              <a:path w="373379" h="109220">
                <a:moveTo>
                  <a:pt x="226289" y="1251"/>
                </a:moveTo>
                <a:lnTo>
                  <a:pt x="213636" y="1251"/>
                </a:lnTo>
                <a:lnTo>
                  <a:pt x="207309" y="3198"/>
                </a:lnTo>
                <a:lnTo>
                  <a:pt x="202306" y="7370"/>
                </a:lnTo>
                <a:lnTo>
                  <a:pt x="197304" y="11403"/>
                </a:lnTo>
                <a:lnTo>
                  <a:pt x="194067" y="17105"/>
                </a:lnTo>
                <a:lnTo>
                  <a:pt x="192596" y="24337"/>
                </a:lnTo>
                <a:lnTo>
                  <a:pt x="204366" y="26284"/>
                </a:lnTo>
                <a:lnTo>
                  <a:pt x="205249" y="20999"/>
                </a:lnTo>
                <a:lnTo>
                  <a:pt x="207162" y="16966"/>
                </a:lnTo>
                <a:lnTo>
                  <a:pt x="210104" y="14185"/>
                </a:lnTo>
                <a:lnTo>
                  <a:pt x="213194" y="11542"/>
                </a:lnTo>
                <a:lnTo>
                  <a:pt x="217020" y="10152"/>
                </a:lnTo>
                <a:lnTo>
                  <a:pt x="243605" y="10152"/>
                </a:lnTo>
                <a:lnTo>
                  <a:pt x="243062" y="9317"/>
                </a:lnTo>
                <a:lnTo>
                  <a:pt x="239825" y="6536"/>
                </a:lnTo>
                <a:lnTo>
                  <a:pt x="235411" y="4450"/>
                </a:lnTo>
                <a:lnTo>
                  <a:pt x="230997" y="2225"/>
                </a:lnTo>
                <a:lnTo>
                  <a:pt x="226289" y="1251"/>
                </a:lnTo>
                <a:close/>
              </a:path>
              <a:path w="373379" h="109220">
                <a:moveTo>
                  <a:pt x="352528" y="0"/>
                </a:moveTo>
                <a:lnTo>
                  <a:pt x="342965" y="0"/>
                </a:lnTo>
                <a:lnTo>
                  <a:pt x="291174" y="94428"/>
                </a:lnTo>
                <a:lnTo>
                  <a:pt x="300738" y="94428"/>
                </a:lnTo>
                <a:lnTo>
                  <a:pt x="352528" y="0"/>
                </a:lnTo>
                <a:close/>
              </a:path>
              <a:path w="373379" h="109220">
                <a:moveTo>
                  <a:pt x="358119" y="47144"/>
                </a:moveTo>
                <a:lnTo>
                  <a:pt x="345613" y="47144"/>
                </a:lnTo>
                <a:lnTo>
                  <a:pt x="340611" y="49370"/>
                </a:lnTo>
                <a:lnTo>
                  <a:pt x="333843" y="58270"/>
                </a:lnTo>
                <a:lnTo>
                  <a:pt x="332077" y="63694"/>
                </a:lnTo>
                <a:lnTo>
                  <a:pt x="332124" y="78435"/>
                </a:lnTo>
                <a:lnTo>
                  <a:pt x="334137" y="84415"/>
                </a:lnTo>
                <a:lnTo>
                  <a:pt x="341788" y="92481"/>
                </a:lnTo>
                <a:lnTo>
                  <a:pt x="346496" y="94428"/>
                </a:lnTo>
                <a:lnTo>
                  <a:pt x="357972" y="94428"/>
                </a:lnTo>
                <a:lnTo>
                  <a:pt x="362975" y="92342"/>
                </a:lnTo>
                <a:lnTo>
                  <a:pt x="368317" y="86919"/>
                </a:lnTo>
                <a:lnTo>
                  <a:pt x="349586" y="86919"/>
                </a:lnTo>
                <a:lnTo>
                  <a:pt x="347232" y="85667"/>
                </a:lnTo>
                <a:lnTo>
                  <a:pt x="345319" y="83303"/>
                </a:lnTo>
                <a:lnTo>
                  <a:pt x="343259" y="80939"/>
                </a:lnTo>
                <a:lnTo>
                  <a:pt x="342376" y="76906"/>
                </a:lnTo>
                <a:lnTo>
                  <a:pt x="342462" y="64528"/>
                </a:lnTo>
                <a:lnTo>
                  <a:pt x="343259" y="60634"/>
                </a:lnTo>
                <a:lnTo>
                  <a:pt x="347085" y="55906"/>
                </a:lnTo>
                <a:lnTo>
                  <a:pt x="349439" y="54654"/>
                </a:lnTo>
                <a:lnTo>
                  <a:pt x="368508" y="54654"/>
                </a:lnTo>
                <a:lnTo>
                  <a:pt x="366947" y="53124"/>
                </a:lnTo>
                <a:lnTo>
                  <a:pt x="363122" y="49091"/>
                </a:lnTo>
                <a:lnTo>
                  <a:pt x="358119" y="47144"/>
                </a:lnTo>
                <a:close/>
              </a:path>
              <a:path w="373379" h="109220">
                <a:moveTo>
                  <a:pt x="368508" y="54654"/>
                </a:moveTo>
                <a:lnTo>
                  <a:pt x="355324" y="54654"/>
                </a:lnTo>
                <a:lnTo>
                  <a:pt x="357825" y="55767"/>
                </a:lnTo>
                <a:lnTo>
                  <a:pt x="361651" y="60495"/>
                </a:lnTo>
                <a:lnTo>
                  <a:pt x="362681" y="64528"/>
                </a:lnTo>
                <a:lnTo>
                  <a:pt x="362614" y="76906"/>
                </a:lnTo>
                <a:lnTo>
                  <a:pt x="361651" y="80939"/>
                </a:lnTo>
                <a:lnTo>
                  <a:pt x="357825" y="85667"/>
                </a:lnTo>
                <a:lnTo>
                  <a:pt x="355324" y="86919"/>
                </a:lnTo>
                <a:lnTo>
                  <a:pt x="368317" y="86919"/>
                </a:lnTo>
                <a:lnTo>
                  <a:pt x="370920" y="84276"/>
                </a:lnTo>
                <a:lnTo>
                  <a:pt x="372833" y="78435"/>
                </a:lnTo>
                <a:lnTo>
                  <a:pt x="372833" y="62998"/>
                </a:lnTo>
                <a:lnTo>
                  <a:pt x="370920" y="57018"/>
                </a:lnTo>
                <a:lnTo>
                  <a:pt x="368508" y="54654"/>
                </a:lnTo>
                <a:close/>
              </a:path>
              <a:path w="373379" h="109220">
                <a:moveTo>
                  <a:pt x="296765" y="0"/>
                </a:moveTo>
                <a:lnTo>
                  <a:pt x="284259" y="0"/>
                </a:lnTo>
                <a:lnTo>
                  <a:pt x="279404" y="2225"/>
                </a:lnTo>
                <a:lnTo>
                  <a:pt x="276020" y="6814"/>
                </a:lnTo>
                <a:lnTo>
                  <a:pt x="272636" y="11264"/>
                </a:lnTo>
                <a:lnTo>
                  <a:pt x="270870" y="16688"/>
                </a:lnTo>
                <a:lnTo>
                  <a:pt x="270913" y="31290"/>
                </a:lnTo>
                <a:lnTo>
                  <a:pt x="272783" y="37270"/>
                </a:lnTo>
                <a:lnTo>
                  <a:pt x="280434" y="45337"/>
                </a:lnTo>
                <a:lnTo>
                  <a:pt x="285142" y="47283"/>
                </a:lnTo>
                <a:lnTo>
                  <a:pt x="296618" y="47283"/>
                </a:lnTo>
                <a:lnTo>
                  <a:pt x="301474" y="45337"/>
                </a:lnTo>
                <a:lnTo>
                  <a:pt x="305446" y="41164"/>
                </a:lnTo>
                <a:lnTo>
                  <a:pt x="306816" y="39774"/>
                </a:lnTo>
                <a:lnTo>
                  <a:pt x="288232" y="39774"/>
                </a:lnTo>
                <a:lnTo>
                  <a:pt x="285878" y="38661"/>
                </a:lnTo>
                <a:lnTo>
                  <a:pt x="282052" y="33933"/>
                </a:lnTo>
                <a:lnTo>
                  <a:pt x="281169" y="29900"/>
                </a:lnTo>
                <a:lnTo>
                  <a:pt x="281252" y="17522"/>
                </a:lnTo>
                <a:lnTo>
                  <a:pt x="282052" y="13489"/>
                </a:lnTo>
                <a:lnTo>
                  <a:pt x="285878" y="8761"/>
                </a:lnTo>
                <a:lnTo>
                  <a:pt x="288232" y="7509"/>
                </a:lnTo>
                <a:lnTo>
                  <a:pt x="306963" y="7509"/>
                </a:lnTo>
                <a:lnTo>
                  <a:pt x="301621" y="2086"/>
                </a:lnTo>
                <a:lnTo>
                  <a:pt x="296765" y="0"/>
                </a:lnTo>
                <a:close/>
              </a:path>
              <a:path w="373379" h="109220">
                <a:moveTo>
                  <a:pt x="306963" y="7509"/>
                </a:moveTo>
                <a:lnTo>
                  <a:pt x="293970" y="7509"/>
                </a:lnTo>
                <a:lnTo>
                  <a:pt x="296324" y="8761"/>
                </a:lnTo>
                <a:lnTo>
                  <a:pt x="300296" y="13350"/>
                </a:lnTo>
                <a:lnTo>
                  <a:pt x="301326" y="17522"/>
                </a:lnTo>
                <a:lnTo>
                  <a:pt x="301258" y="29900"/>
                </a:lnTo>
                <a:lnTo>
                  <a:pt x="300296" y="33794"/>
                </a:lnTo>
                <a:lnTo>
                  <a:pt x="298384" y="36297"/>
                </a:lnTo>
                <a:lnTo>
                  <a:pt x="296471" y="38661"/>
                </a:lnTo>
                <a:lnTo>
                  <a:pt x="294117" y="39774"/>
                </a:lnTo>
                <a:lnTo>
                  <a:pt x="306816" y="39774"/>
                </a:lnTo>
                <a:lnTo>
                  <a:pt x="309419" y="37131"/>
                </a:lnTo>
                <a:lnTo>
                  <a:pt x="311479" y="31290"/>
                </a:lnTo>
                <a:lnTo>
                  <a:pt x="311479" y="15993"/>
                </a:lnTo>
                <a:lnTo>
                  <a:pt x="309566" y="10152"/>
                </a:lnTo>
                <a:lnTo>
                  <a:pt x="306963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63319" y="4125768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12211" y="66753"/>
                </a:moveTo>
                <a:lnTo>
                  <a:pt x="0" y="67727"/>
                </a:lnTo>
                <a:lnTo>
                  <a:pt x="882" y="75237"/>
                </a:lnTo>
                <a:lnTo>
                  <a:pt x="3972" y="81217"/>
                </a:lnTo>
                <a:lnTo>
                  <a:pt x="14860" y="90395"/>
                </a:lnTo>
                <a:lnTo>
                  <a:pt x="21922" y="92620"/>
                </a:lnTo>
                <a:lnTo>
                  <a:pt x="30603" y="92620"/>
                </a:lnTo>
                <a:lnTo>
                  <a:pt x="38024" y="91945"/>
                </a:lnTo>
                <a:lnTo>
                  <a:pt x="44617" y="89926"/>
                </a:lnTo>
                <a:lnTo>
                  <a:pt x="50383" y="86577"/>
                </a:lnTo>
                <a:lnTo>
                  <a:pt x="53408" y="83720"/>
                </a:lnTo>
                <a:lnTo>
                  <a:pt x="25895" y="83720"/>
                </a:lnTo>
                <a:lnTo>
                  <a:pt x="21775" y="82190"/>
                </a:lnTo>
                <a:lnTo>
                  <a:pt x="15301" y="76627"/>
                </a:lnTo>
                <a:lnTo>
                  <a:pt x="13241" y="72316"/>
                </a:lnTo>
                <a:lnTo>
                  <a:pt x="12211" y="66753"/>
                </a:lnTo>
                <a:close/>
              </a:path>
              <a:path w="369570" h="109220">
                <a:moveTo>
                  <a:pt x="56012" y="41443"/>
                </a:moveTo>
                <a:lnTo>
                  <a:pt x="36341" y="41443"/>
                </a:lnTo>
                <a:lnTo>
                  <a:pt x="41197" y="43250"/>
                </a:lnTo>
                <a:lnTo>
                  <a:pt x="48700" y="50621"/>
                </a:lnTo>
                <a:lnTo>
                  <a:pt x="50613" y="55489"/>
                </a:lnTo>
                <a:lnTo>
                  <a:pt x="50613" y="68283"/>
                </a:lnTo>
                <a:lnTo>
                  <a:pt x="48553" y="73568"/>
                </a:lnTo>
                <a:lnTo>
                  <a:pt x="44728" y="77601"/>
                </a:lnTo>
                <a:lnTo>
                  <a:pt x="40755" y="81634"/>
                </a:lnTo>
                <a:lnTo>
                  <a:pt x="36047" y="83720"/>
                </a:lnTo>
                <a:lnTo>
                  <a:pt x="53408" y="83720"/>
                </a:lnTo>
                <a:lnTo>
                  <a:pt x="55321" y="81912"/>
                </a:lnTo>
                <a:lnTo>
                  <a:pt x="60324" y="75932"/>
                </a:lnTo>
                <a:lnTo>
                  <a:pt x="62825" y="68839"/>
                </a:lnTo>
                <a:lnTo>
                  <a:pt x="62825" y="52290"/>
                </a:lnTo>
                <a:lnTo>
                  <a:pt x="59882" y="45197"/>
                </a:lnTo>
                <a:lnTo>
                  <a:pt x="56012" y="41443"/>
                </a:lnTo>
                <a:close/>
              </a:path>
              <a:path w="369570" h="109220">
                <a:moveTo>
                  <a:pt x="58411" y="2781"/>
                </a:moveTo>
                <a:lnTo>
                  <a:pt x="11182" y="2781"/>
                </a:lnTo>
                <a:lnTo>
                  <a:pt x="2059" y="48813"/>
                </a:lnTo>
                <a:lnTo>
                  <a:pt x="12947" y="50065"/>
                </a:lnTo>
                <a:lnTo>
                  <a:pt x="14713" y="47562"/>
                </a:lnTo>
                <a:lnTo>
                  <a:pt x="17067" y="45476"/>
                </a:lnTo>
                <a:lnTo>
                  <a:pt x="20157" y="43946"/>
                </a:lnTo>
                <a:lnTo>
                  <a:pt x="23099" y="42277"/>
                </a:lnTo>
                <a:lnTo>
                  <a:pt x="26483" y="41443"/>
                </a:lnTo>
                <a:lnTo>
                  <a:pt x="56012" y="41443"/>
                </a:lnTo>
                <a:lnTo>
                  <a:pt x="54291" y="39774"/>
                </a:lnTo>
                <a:lnTo>
                  <a:pt x="51790" y="37409"/>
                </a:lnTo>
                <a:lnTo>
                  <a:pt x="15596" y="37409"/>
                </a:lnTo>
                <a:lnTo>
                  <a:pt x="20598" y="13211"/>
                </a:lnTo>
                <a:lnTo>
                  <a:pt x="58411" y="13211"/>
                </a:lnTo>
                <a:lnTo>
                  <a:pt x="58411" y="2781"/>
                </a:lnTo>
                <a:close/>
              </a:path>
              <a:path w="369570" h="109220">
                <a:moveTo>
                  <a:pt x="41638" y="31708"/>
                </a:moveTo>
                <a:lnTo>
                  <a:pt x="27072" y="31708"/>
                </a:lnTo>
                <a:lnTo>
                  <a:pt x="21187" y="33516"/>
                </a:lnTo>
                <a:lnTo>
                  <a:pt x="15596" y="37409"/>
                </a:lnTo>
                <a:lnTo>
                  <a:pt x="51790" y="37409"/>
                </a:lnTo>
                <a:lnTo>
                  <a:pt x="48553" y="34350"/>
                </a:lnTo>
                <a:lnTo>
                  <a:pt x="41638" y="31708"/>
                </a:lnTo>
                <a:close/>
              </a:path>
              <a:path w="369570" h="109220">
                <a:moveTo>
                  <a:pt x="116381" y="1251"/>
                </a:moveTo>
                <a:lnTo>
                  <a:pt x="100049" y="1251"/>
                </a:lnTo>
                <a:lnTo>
                  <a:pt x="93428" y="3476"/>
                </a:lnTo>
                <a:lnTo>
                  <a:pt x="83424" y="12377"/>
                </a:lnTo>
                <a:lnTo>
                  <a:pt x="80922" y="17801"/>
                </a:lnTo>
                <a:lnTo>
                  <a:pt x="80968" y="28787"/>
                </a:lnTo>
                <a:lnTo>
                  <a:pt x="82099" y="32264"/>
                </a:lnTo>
                <a:lnTo>
                  <a:pt x="86808" y="38383"/>
                </a:lnTo>
                <a:lnTo>
                  <a:pt x="90339" y="40886"/>
                </a:lnTo>
                <a:lnTo>
                  <a:pt x="95194" y="42555"/>
                </a:lnTo>
                <a:lnTo>
                  <a:pt x="89456" y="43946"/>
                </a:lnTo>
                <a:lnTo>
                  <a:pt x="85042" y="46727"/>
                </a:lnTo>
                <a:lnTo>
                  <a:pt x="81805" y="50621"/>
                </a:lnTo>
                <a:lnTo>
                  <a:pt x="78715" y="54515"/>
                </a:lnTo>
                <a:lnTo>
                  <a:pt x="77097" y="59383"/>
                </a:lnTo>
                <a:lnTo>
                  <a:pt x="77159" y="73151"/>
                </a:lnTo>
                <a:lnTo>
                  <a:pt x="80039" y="79548"/>
                </a:lnTo>
                <a:lnTo>
                  <a:pt x="85778" y="84833"/>
                </a:lnTo>
                <a:lnTo>
                  <a:pt x="91516" y="89978"/>
                </a:lnTo>
                <a:lnTo>
                  <a:pt x="99020" y="92620"/>
                </a:lnTo>
                <a:lnTo>
                  <a:pt x="117705" y="92620"/>
                </a:lnTo>
                <a:lnTo>
                  <a:pt x="125356" y="89978"/>
                </a:lnTo>
                <a:lnTo>
                  <a:pt x="132154" y="83720"/>
                </a:lnTo>
                <a:lnTo>
                  <a:pt x="104905" y="83720"/>
                </a:lnTo>
                <a:lnTo>
                  <a:pt x="101521" y="82886"/>
                </a:lnTo>
                <a:lnTo>
                  <a:pt x="95341" y="79548"/>
                </a:lnTo>
                <a:lnTo>
                  <a:pt x="92987" y="77323"/>
                </a:lnTo>
                <a:lnTo>
                  <a:pt x="91516" y="74402"/>
                </a:lnTo>
                <a:lnTo>
                  <a:pt x="89897" y="71482"/>
                </a:lnTo>
                <a:lnTo>
                  <a:pt x="89162" y="68422"/>
                </a:lnTo>
                <a:lnTo>
                  <a:pt x="89219" y="60078"/>
                </a:lnTo>
                <a:lnTo>
                  <a:pt x="90927" y="55906"/>
                </a:lnTo>
                <a:lnTo>
                  <a:pt x="94458" y="52429"/>
                </a:lnTo>
                <a:lnTo>
                  <a:pt x="98137" y="49091"/>
                </a:lnTo>
                <a:lnTo>
                  <a:pt x="102551" y="47283"/>
                </a:lnTo>
                <a:lnTo>
                  <a:pt x="131977" y="47283"/>
                </a:lnTo>
                <a:lnTo>
                  <a:pt x="127563" y="44363"/>
                </a:lnTo>
                <a:lnTo>
                  <a:pt x="121825" y="42555"/>
                </a:lnTo>
                <a:lnTo>
                  <a:pt x="126533" y="40886"/>
                </a:lnTo>
                <a:lnTo>
                  <a:pt x="129917" y="38522"/>
                </a:lnTo>
                <a:lnTo>
                  <a:pt x="130024" y="38383"/>
                </a:lnTo>
                <a:lnTo>
                  <a:pt x="103875" y="38383"/>
                </a:lnTo>
                <a:lnTo>
                  <a:pt x="100049" y="36992"/>
                </a:lnTo>
                <a:lnTo>
                  <a:pt x="94311" y="31569"/>
                </a:lnTo>
                <a:lnTo>
                  <a:pt x="92958" y="28370"/>
                </a:lnTo>
                <a:lnTo>
                  <a:pt x="92840" y="20165"/>
                </a:lnTo>
                <a:lnTo>
                  <a:pt x="94311" y="16966"/>
                </a:lnTo>
                <a:lnTo>
                  <a:pt x="100049" y="11542"/>
                </a:lnTo>
                <a:lnTo>
                  <a:pt x="103875" y="10152"/>
                </a:lnTo>
                <a:lnTo>
                  <a:pt x="130426" y="10152"/>
                </a:lnTo>
                <a:lnTo>
                  <a:pt x="123149" y="3476"/>
                </a:lnTo>
                <a:lnTo>
                  <a:pt x="116381" y="1251"/>
                </a:lnTo>
                <a:close/>
              </a:path>
              <a:path w="369570" h="109220">
                <a:moveTo>
                  <a:pt x="131977" y="47283"/>
                </a:moveTo>
                <a:lnTo>
                  <a:pt x="113733" y="47283"/>
                </a:lnTo>
                <a:lnTo>
                  <a:pt x="118441" y="49091"/>
                </a:lnTo>
                <a:lnTo>
                  <a:pt x="125798" y="56045"/>
                </a:lnTo>
                <a:lnTo>
                  <a:pt x="127449" y="60078"/>
                </a:lnTo>
                <a:lnTo>
                  <a:pt x="127563" y="70925"/>
                </a:lnTo>
                <a:lnTo>
                  <a:pt x="125798" y="75237"/>
                </a:lnTo>
                <a:lnTo>
                  <a:pt x="122119" y="78574"/>
                </a:lnTo>
                <a:lnTo>
                  <a:pt x="118588" y="82051"/>
                </a:lnTo>
                <a:lnTo>
                  <a:pt x="114027" y="83720"/>
                </a:lnTo>
                <a:lnTo>
                  <a:pt x="132154" y="83720"/>
                </a:lnTo>
                <a:lnTo>
                  <a:pt x="136685" y="79548"/>
                </a:lnTo>
                <a:lnTo>
                  <a:pt x="139481" y="73151"/>
                </a:lnTo>
                <a:lnTo>
                  <a:pt x="139481" y="60078"/>
                </a:lnTo>
                <a:lnTo>
                  <a:pt x="138010" y="55211"/>
                </a:lnTo>
                <a:lnTo>
                  <a:pt x="135067" y="51177"/>
                </a:lnTo>
                <a:lnTo>
                  <a:pt x="131977" y="47283"/>
                </a:lnTo>
                <a:close/>
              </a:path>
              <a:path w="369570" h="109220">
                <a:moveTo>
                  <a:pt x="130426" y="10152"/>
                </a:moveTo>
                <a:lnTo>
                  <a:pt x="112703" y="10152"/>
                </a:lnTo>
                <a:lnTo>
                  <a:pt x="116381" y="11542"/>
                </a:lnTo>
                <a:lnTo>
                  <a:pt x="122266" y="17105"/>
                </a:lnTo>
                <a:lnTo>
                  <a:pt x="123750" y="20165"/>
                </a:lnTo>
                <a:lnTo>
                  <a:pt x="123762" y="28648"/>
                </a:lnTo>
                <a:lnTo>
                  <a:pt x="122414" y="31708"/>
                </a:lnTo>
                <a:lnTo>
                  <a:pt x="119471" y="34350"/>
                </a:lnTo>
                <a:lnTo>
                  <a:pt x="116675" y="36992"/>
                </a:lnTo>
                <a:lnTo>
                  <a:pt x="112997" y="38383"/>
                </a:lnTo>
                <a:lnTo>
                  <a:pt x="130024" y="38383"/>
                </a:lnTo>
                <a:lnTo>
                  <a:pt x="134626" y="32403"/>
                </a:lnTo>
                <a:lnTo>
                  <a:pt x="135655" y="28787"/>
                </a:lnTo>
                <a:lnTo>
                  <a:pt x="135655" y="18218"/>
                </a:lnTo>
                <a:lnTo>
                  <a:pt x="133154" y="12655"/>
                </a:lnTo>
                <a:lnTo>
                  <a:pt x="130426" y="10152"/>
                </a:lnTo>
                <a:close/>
              </a:path>
              <a:path w="369570" h="109220">
                <a:moveTo>
                  <a:pt x="174057" y="78574"/>
                </a:moveTo>
                <a:lnTo>
                  <a:pt x="160668" y="78574"/>
                </a:lnTo>
                <a:lnTo>
                  <a:pt x="160668" y="91230"/>
                </a:lnTo>
                <a:lnTo>
                  <a:pt x="167436" y="91230"/>
                </a:lnTo>
                <a:lnTo>
                  <a:pt x="167289" y="94846"/>
                </a:lnTo>
                <a:lnTo>
                  <a:pt x="166553" y="97766"/>
                </a:lnTo>
                <a:lnTo>
                  <a:pt x="165376" y="99713"/>
                </a:lnTo>
                <a:lnTo>
                  <a:pt x="164199" y="101799"/>
                </a:lnTo>
                <a:lnTo>
                  <a:pt x="162434" y="103190"/>
                </a:lnTo>
                <a:lnTo>
                  <a:pt x="160079" y="104163"/>
                </a:lnTo>
                <a:lnTo>
                  <a:pt x="163316" y="108892"/>
                </a:lnTo>
                <a:lnTo>
                  <a:pt x="166995" y="107362"/>
                </a:lnTo>
                <a:lnTo>
                  <a:pt x="169643" y="105276"/>
                </a:lnTo>
                <a:lnTo>
                  <a:pt x="173174" y="99435"/>
                </a:lnTo>
                <a:lnTo>
                  <a:pt x="174057" y="95680"/>
                </a:lnTo>
                <a:lnTo>
                  <a:pt x="174057" y="78574"/>
                </a:lnTo>
                <a:close/>
              </a:path>
              <a:path w="369570" h="109220">
                <a:moveTo>
                  <a:pt x="242827" y="10291"/>
                </a:moveTo>
                <a:lnTo>
                  <a:pt x="224082" y="10291"/>
                </a:lnTo>
                <a:lnTo>
                  <a:pt x="228496" y="11820"/>
                </a:lnTo>
                <a:lnTo>
                  <a:pt x="231733" y="14880"/>
                </a:lnTo>
                <a:lnTo>
                  <a:pt x="235117" y="17801"/>
                </a:lnTo>
                <a:lnTo>
                  <a:pt x="236735" y="21416"/>
                </a:lnTo>
                <a:lnTo>
                  <a:pt x="236735" y="29900"/>
                </a:lnTo>
                <a:lnTo>
                  <a:pt x="210399" y="58131"/>
                </a:lnTo>
                <a:lnTo>
                  <a:pt x="203778" y="63138"/>
                </a:lnTo>
                <a:lnTo>
                  <a:pt x="198628" y="67727"/>
                </a:lnTo>
                <a:lnTo>
                  <a:pt x="186122" y="88587"/>
                </a:lnTo>
                <a:lnTo>
                  <a:pt x="186122" y="91230"/>
                </a:lnTo>
                <a:lnTo>
                  <a:pt x="248800" y="91230"/>
                </a:lnTo>
                <a:lnTo>
                  <a:pt x="248800" y="80521"/>
                </a:lnTo>
                <a:lnTo>
                  <a:pt x="202306" y="80521"/>
                </a:lnTo>
                <a:lnTo>
                  <a:pt x="203483" y="78574"/>
                </a:lnTo>
                <a:lnTo>
                  <a:pt x="228937" y="56740"/>
                </a:lnTo>
                <a:lnTo>
                  <a:pt x="234970" y="51456"/>
                </a:lnTo>
                <a:lnTo>
                  <a:pt x="238501" y="47562"/>
                </a:lnTo>
                <a:lnTo>
                  <a:pt x="242179" y="43668"/>
                </a:lnTo>
                <a:lnTo>
                  <a:pt x="244828" y="40052"/>
                </a:lnTo>
                <a:lnTo>
                  <a:pt x="246299" y="36714"/>
                </a:lnTo>
                <a:lnTo>
                  <a:pt x="247917" y="33237"/>
                </a:lnTo>
                <a:lnTo>
                  <a:pt x="248624" y="29900"/>
                </a:lnTo>
                <a:lnTo>
                  <a:pt x="248653" y="19052"/>
                </a:lnTo>
                <a:lnTo>
                  <a:pt x="246005" y="13211"/>
                </a:lnTo>
                <a:lnTo>
                  <a:pt x="242827" y="10291"/>
                </a:lnTo>
                <a:close/>
              </a:path>
              <a:path w="369570" h="109220">
                <a:moveTo>
                  <a:pt x="228202" y="1251"/>
                </a:moveTo>
                <a:lnTo>
                  <a:pt x="210104" y="1251"/>
                </a:lnTo>
                <a:lnTo>
                  <a:pt x="202895" y="3337"/>
                </a:lnTo>
                <a:lnTo>
                  <a:pt x="197598" y="7787"/>
                </a:lnTo>
                <a:lnTo>
                  <a:pt x="192154" y="12238"/>
                </a:lnTo>
                <a:lnTo>
                  <a:pt x="189064" y="18635"/>
                </a:lnTo>
                <a:lnTo>
                  <a:pt x="188329" y="27118"/>
                </a:lnTo>
                <a:lnTo>
                  <a:pt x="200247" y="28231"/>
                </a:lnTo>
                <a:lnTo>
                  <a:pt x="200394" y="22668"/>
                </a:lnTo>
                <a:lnTo>
                  <a:pt x="202012" y="18218"/>
                </a:lnTo>
                <a:lnTo>
                  <a:pt x="205396" y="15019"/>
                </a:lnTo>
                <a:lnTo>
                  <a:pt x="208780" y="11960"/>
                </a:lnTo>
                <a:lnTo>
                  <a:pt x="213194" y="10291"/>
                </a:lnTo>
                <a:lnTo>
                  <a:pt x="242827" y="10291"/>
                </a:lnTo>
                <a:lnTo>
                  <a:pt x="240708" y="8344"/>
                </a:lnTo>
                <a:lnTo>
                  <a:pt x="235411" y="3615"/>
                </a:lnTo>
                <a:lnTo>
                  <a:pt x="228202" y="1251"/>
                </a:lnTo>
                <a:close/>
              </a:path>
              <a:path w="369570" h="109220">
                <a:moveTo>
                  <a:pt x="348703" y="0"/>
                </a:moveTo>
                <a:lnTo>
                  <a:pt x="339139" y="0"/>
                </a:lnTo>
                <a:lnTo>
                  <a:pt x="287349" y="94428"/>
                </a:lnTo>
                <a:lnTo>
                  <a:pt x="296912" y="94428"/>
                </a:lnTo>
                <a:lnTo>
                  <a:pt x="348703" y="0"/>
                </a:lnTo>
                <a:close/>
              </a:path>
              <a:path w="369570" h="109220">
                <a:moveTo>
                  <a:pt x="354294" y="47144"/>
                </a:moveTo>
                <a:lnTo>
                  <a:pt x="341788" y="47144"/>
                </a:lnTo>
                <a:lnTo>
                  <a:pt x="336785" y="49370"/>
                </a:lnTo>
                <a:lnTo>
                  <a:pt x="330017" y="58270"/>
                </a:lnTo>
                <a:lnTo>
                  <a:pt x="328252" y="63694"/>
                </a:lnTo>
                <a:lnTo>
                  <a:pt x="328298" y="78435"/>
                </a:lnTo>
                <a:lnTo>
                  <a:pt x="330311" y="84415"/>
                </a:lnTo>
                <a:lnTo>
                  <a:pt x="337962" y="92481"/>
                </a:lnTo>
                <a:lnTo>
                  <a:pt x="342671" y="94428"/>
                </a:lnTo>
                <a:lnTo>
                  <a:pt x="354147" y="94428"/>
                </a:lnTo>
                <a:lnTo>
                  <a:pt x="359149" y="92342"/>
                </a:lnTo>
                <a:lnTo>
                  <a:pt x="364492" y="86919"/>
                </a:lnTo>
                <a:lnTo>
                  <a:pt x="345760" y="86919"/>
                </a:lnTo>
                <a:lnTo>
                  <a:pt x="343406" y="85667"/>
                </a:lnTo>
                <a:lnTo>
                  <a:pt x="341494" y="83303"/>
                </a:lnTo>
                <a:lnTo>
                  <a:pt x="339434" y="80939"/>
                </a:lnTo>
                <a:lnTo>
                  <a:pt x="338551" y="76906"/>
                </a:lnTo>
                <a:lnTo>
                  <a:pt x="338636" y="64528"/>
                </a:lnTo>
                <a:lnTo>
                  <a:pt x="339434" y="60634"/>
                </a:lnTo>
                <a:lnTo>
                  <a:pt x="343259" y="55906"/>
                </a:lnTo>
                <a:lnTo>
                  <a:pt x="345613" y="54654"/>
                </a:lnTo>
                <a:lnTo>
                  <a:pt x="364683" y="54654"/>
                </a:lnTo>
                <a:lnTo>
                  <a:pt x="363122" y="53124"/>
                </a:lnTo>
                <a:lnTo>
                  <a:pt x="359297" y="49091"/>
                </a:lnTo>
                <a:lnTo>
                  <a:pt x="354294" y="47144"/>
                </a:lnTo>
                <a:close/>
              </a:path>
              <a:path w="369570" h="109220">
                <a:moveTo>
                  <a:pt x="364683" y="54654"/>
                </a:moveTo>
                <a:lnTo>
                  <a:pt x="351499" y="54654"/>
                </a:lnTo>
                <a:lnTo>
                  <a:pt x="354000" y="55767"/>
                </a:lnTo>
                <a:lnTo>
                  <a:pt x="357825" y="60495"/>
                </a:lnTo>
                <a:lnTo>
                  <a:pt x="358855" y="64528"/>
                </a:lnTo>
                <a:lnTo>
                  <a:pt x="358789" y="76906"/>
                </a:lnTo>
                <a:lnTo>
                  <a:pt x="357825" y="80939"/>
                </a:lnTo>
                <a:lnTo>
                  <a:pt x="354000" y="85667"/>
                </a:lnTo>
                <a:lnTo>
                  <a:pt x="351499" y="86919"/>
                </a:lnTo>
                <a:lnTo>
                  <a:pt x="364492" y="86919"/>
                </a:lnTo>
                <a:lnTo>
                  <a:pt x="367095" y="84276"/>
                </a:lnTo>
                <a:lnTo>
                  <a:pt x="369007" y="78435"/>
                </a:lnTo>
                <a:lnTo>
                  <a:pt x="369007" y="62998"/>
                </a:lnTo>
                <a:lnTo>
                  <a:pt x="367095" y="57018"/>
                </a:lnTo>
                <a:lnTo>
                  <a:pt x="364683" y="54654"/>
                </a:lnTo>
                <a:close/>
              </a:path>
              <a:path w="369570" h="109220">
                <a:moveTo>
                  <a:pt x="292940" y="0"/>
                </a:moveTo>
                <a:lnTo>
                  <a:pt x="280434" y="0"/>
                </a:lnTo>
                <a:lnTo>
                  <a:pt x="275578" y="2225"/>
                </a:lnTo>
                <a:lnTo>
                  <a:pt x="272194" y="6814"/>
                </a:lnTo>
                <a:lnTo>
                  <a:pt x="268810" y="11264"/>
                </a:lnTo>
                <a:lnTo>
                  <a:pt x="267045" y="16688"/>
                </a:lnTo>
                <a:lnTo>
                  <a:pt x="267088" y="31290"/>
                </a:lnTo>
                <a:lnTo>
                  <a:pt x="268957" y="37270"/>
                </a:lnTo>
                <a:lnTo>
                  <a:pt x="276608" y="45337"/>
                </a:lnTo>
                <a:lnTo>
                  <a:pt x="281316" y="47283"/>
                </a:lnTo>
                <a:lnTo>
                  <a:pt x="292793" y="47283"/>
                </a:lnTo>
                <a:lnTo>
                  <a:pt x="297648" y="45337"/>
                </a:lnTo>
                <a:lnTo>
                  <a:pt x="301621" y="41164"/>
                </a:lnTo>
                <a:lnTo>
                  <a:pt x="302991" y="39774"/>
                </a:lnTo>
                <a:lnTo>
                  <a:pt x="284406" y="39774"/>
                </a:lnTo>
                <a:lnTo>
                  <a:pt x="282052" y="38661"/>
                </a:lnTo>
                <a:lnTo>
                  <a:pt x="278227" y="33933"/>
                </a:lnTo>
                <a:lnTo>
                  <a:pt x="277344" y="29900"/>
                </a:lnTo>
                <a:lnTo>
                  <a:pt x="277427" y="17522"/>
                </a:lnTo>
                <a:lnTo>
                  <a:pt x="278227" y="13489"/>
                </a:lnTo>
                <a:lnTo>
                  <a:pt x="282052" y="8761"/>
                </a:lnTo>
                <a:lnTo>
                  <a:pt x="284406" y="7509"/>
                </a:lnTo>
                <a:lnTo>
                  <a:pt x="303138" y="7509"/>
                </a:lnTo>
                <a:lnTo>
                  <a:pt x="297795" y="2086"/>
                </a:lnTo>
                <a:lnTo>
                  <a:pt x="292940" y="0"/>
                </a:lnTo>
                <a:close/>
              </a:path>
              <a:path w="369570" h="109220">
                <a:moveTo>
                  <a:pt x="303138" y="7509"/>
                </a:moveTo>
                <a:lnTo>
                  <a:pt x="290144" y="7509"/>
                </a:lnTo>
                <a:lnTo>
                  <a:pt x="292498" y="8761"/>
                </a:lnTo>
                <a:lnTo>
                  <a:pt x="296471" y="13350"/>
                </a:lnTo>
                <a:lnTo>
                  <a:pt x="297501" y="17522"/>
                </a:lnTo>
                <a:lnTo>
                  <a:pt x="297432" y="29900"/>
                </a:lnTo>
                <a:lnTo>
                  <a:pt x="296471" y="33794"/>
                </a:lnTo>
                <a:lnTo>
                  <a:pt x="294558" y="36297"/>
                </a:lnTo>
                <a:lnTo>
                  <a:pt x="292646" y="38661"/>
                </a:lnTo>
                <a:lnTo>
                  <a:pt x="290291" y="39774"/>
                </a:lnTo>
                <a:lnTo>
                  <a:pt x="302991" y="39774"/>
                </a:lnTo>
                <a:lnTo>
                  <a:pt x="305593" y="37131"/>
                </a:lnTo>
                <a:lnTo>
                  <a:pt x="307653" y="31290"/>
                </a:lnTo>
                <a:lnTo>
                  <a:pt x="307653" y="15993"/>
                </a:lnTo>
                <a:lnTo>
                  <a:pt x="305740" y="10152"/>
                </a:lnTo>
                <a:lnTo>
                  <a:pt x="303138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26187" y="4125768"/>
            <a:ext cx="370840" cy="109220"/>
          </a:xfrm>
          <a:custGeom>
            <a:avLst/>
            <a:gdLst/>
            <a:ahLst/>
            <a:cxnLst/>
            <a:rect l="l" t="t" r="r" b="b"/>
            <a:pathLst>
              <a:path w="370839" h="109220">
                <a:moveTo>
                  <a:pt x="56704" y="10291"/>
                </a:moveTo>
                <a:lnTo>
                  <a:pt x="37960" y="10291"/>
                </a:lnTo>
                <a:lnTo>
                  <a:pt x="42374" y="11820"/>
                </a:lnTo>
                <a:lnTo>
                  <a:pt x="45611" y="14880"/>
                </a:lnTo>
                <a:lnTo>
                  <a:pt x="48995" y="17801"/>
                </a:lnTo>
                <a:lnTo>
                  <a:pt x="50613" y="21416"/>
                </a:lnTo>
                <a:lnTo>
                  <a:pt x="50613" y="29900"/>
                </a:lnTo>
                <a:lnTo>
                  <a:pt x="24276" y="58131"/>
                </a:lnTo>
                <a:lnTo>
                  <a:pt x="17655" y="63138"/>
                </a:lnTo>
                <a:lnTo>
                  <a:pt x="12506" y="67727"/>
                </a:lnTo>
                <a:lnTo>
                  <a:pt x="0" y="88587"/>
                </a:lnTo>
                <a:lnTo>
                  <a:pt x="0" y="91230"/>
                </a:lnTo>
                <a:lnTo>
                  <a:pt x="62678" y="91230"/>
                </a:lnTo>
                <a:lnTo>
                  <a:pt x="62678" y="80521"/>
                </a:lnTo>
                <a:lnTo>
                  <a:pt x="16184" y="80521"/>
                </a:lnTo>
                <a:lnTo>
                  <a:pt x="17361" y="78574"/>
                </a:lnTo>
                <a:lnTo>
                  <a:pt x="42815" y="56740"/>
                </a:lnTo>
                <a:lnTo>
                  <a:pt x="48847" y="51456"/>
                </a:lnTo>
                <a:lnTo>
                  <a:pt x="52379" y="47562"/>
                </a:lnTo>
                <a:lnTo>
                  <a:pt x="56057" y="43668"/>
                </a:lnTo>
                <a:lnTo>
                  <a:pt x="58705" y="40052"/>
                </a:lnTo>
                <a:lnTo>
                  <a:pt x="60177" y="36714"/>
                </a:lnTo>
                <a:lnTo>
                  <a:pt x="61795" y="33237"/>
                </a:lnTo>
                <a:lnTo>
                  <a:pt x="62501" y="29900"/>
                </a:lnTo>
                <a:lnTo>
                  <a:pt x="62531" y="19052"/>
                </a:lnTo>
                <a:lnTo>
                  <a:pt x="59882" y="13211"/>
                </a:lnTo>
                <a:lnTo>
                  <a:pt x="56704" y="10291"/>
                </a:lnTo>
                <a:close/>
              </a:path>
              <a:path w="370839" h="109220">
                <a:moveTo>
                  <a:pt x="42079" y="1251"/>
                </a:moveTo>
                <a:lnTo>
                  <a:pt x="23982" y="1251"/>
                </a:lnTo>
                <a:lnTo>
                  <a:pt x="16773" y="3337"/>
                </a:lnTo>
                <a:lnTo>
                  <a:pt x="11476" y="7787"/>
                </a:lnTo>
                <a:lnTo>
                  <a:pt x="6032" y="12238"/>
                </a:lnTo>
                <a:lnTo>
                  <a:pt x="2942" y="18635"/>
                </a:lnTo>
                <a:lnTo>
                  <a:pt x="2206" y="27118"/>
                </a:lnTo>
                <a:lnTo>
                  <a:pt x="14124" y="28231"/>
                </a:lnTo>
                <a:lnTo>
                  <a:pt x="14271" y="22668"/>
                </a:lnTo>
                <a:lnTo>
                  <a:pt x="15890" y="18218"/>
                </a:lnTo>
                <a:lnTo>
                  <a:pt x="19274" y="15019"/>
                </a:lnTo>
                <a:lnTo>
                  <a:pt x="22658" y="11960"/>
                </a:lnTo>
                <a:lnTo>
                  <a:pt x="27072" y="10291"/>
                </a:lnTo>
                <a:lnTo>
                  <a:pt x="56704" y="10291"/>
                </a:lnTo>
                <a:lnTo>
                  <a:pt x="54586" y="8344"/>
                </a:lnTo>
                <a:lnTo>
                  <a:pt x="49289" y="3615"/>
                </a:lnTo>
                <a:lnTo>
                  <a:pt x="42079" y="1251"/>
                </a:lnTo>
                <a:close/>
              </a:path>
              <a:path w="370839" h="109220">
                <a:moveTo>
                  <a:pt x="122561" y="21138"/>
                </a:moveTo>
                <a:lnTo>
                  <a:pt x="110937" y="21138"/>
                </a:lnTo>
                <a:lnTo>
                  <a:pt x="110937" y="91230"/>
                </a:lnTo>
                <a:lnTo>
                  <a:pt x="122561" y="91230"/>
                </a:lnTo>
                <a:lnTo>
                  <a:pt x="122561" y="21138"/>
                </a:lnTo>
                <a:close/>
              </a:path>
              <a:path w="370839" h="109220">
                <a:moveTo>
                  <a:pt x="122561" y="1251"/>
                </a:moveTo>
                <a:lnTo>
                  <a:pt x="115057" y="1251"/>
                </a:lnTo>
                <a:lnTo>
                  <a:pt x="112997" y="5145"/>
                </a:lnTo>
                <a:lnTo>
                  <a:pt x="109613" y="9178"/>
                </a:lnTo>
                <a:lnTo>
                  <a:pt x="104758" y="13211"/>
                </a:lnTo>
                <a:lnTo>
                  <a:pt x="99755" y="17244"/>
                </a:lnTo>
                <a:lnTo>
                  <a:pt x="94164" y="20721"/>
                </a:lnTo>
                <a:lnTo>
                  <a:pt x="87690" y="23641"/>
                </a:lnTo>
                <a:lnTo>
                  <a:pt x="87690" y="34350"/>
                </a:lnTo>
                <a:lnTo>
                  <a:pt x="110937" y="21138"/>
                </a:lnTo>
                <a:lnTo>
                  <a:pt x="122561" y="21138"/>
                </a:lnTo>
                <a:lnTo>
                  <a:pt x="122561" y="1251"/>
                </a:lnTo>
                <a:close/>
              </a:path>
              <a:path w="370839" h="109220">
                <a:moveTo>
                  <a:pt x="175528" y="78574"/>
                </a:moveTo>
                <a:lnTo>
                  <a:pt x="162139" y="78574"/>
                </a:lnTo>
                <a:lnTo>
                  <a:pt x="162139" y="91230"/>
                </a:lnTo>
                <a:lnTo>
                  <a:pt x="168907" y="91230"/>
                </a:lnTo>
                <a:lnTo>
                  <a:pt x="168760" y="94846"/>
                </a:lnTo>
                <a:lnTo>
                  <a:pt x="168025" y="97766"/>
                </a:lnTo>
                <a:lnTo>
                  <a:pt x="166848" y="99713"/>
                </a:lnTo>
                <a:lnTo>
                  <a:pt x="165670" y="101799"/>
                </a:lnTo>
                <a:lnTo>
                  <a:pt x="163905" y="103190"/>
                </a:lnTo>
                <a:lnTo>
                  <a:pt x="161551" y="104163"/>
                </a:lnTo>
                <a:lnTo>
                  <a:pt x="164788" y="108892"/>
                </a:lnTo>
                <a:lnTo>
                  <a:pt x="168466" y="107362"/>
                </a:lnTo>
                <a:lnTo>
                  <a:pt x="171114" y="105276"/>
                </a:lnTo>
                <a:lnTo>
                  <a:pt x="174646" y="99435"/>
                </a:lnTo>
                <a:lnTo>
                  <a:pt x="175528" y="95680"/>
                </a:lnTo>
                <a:lnTo>
                  <a:pt x="175528" y="78574"/>
                </a:lnTo>
                <a:close/>
              </a:path>
              <a:path w="370839" h="109220">
                <a:moveTo>
                  <a:pt x="238060" y="69674"/>
                </a:moveTo>
                <a:lnTo>
                  <a:pt x="226289" y="69674"/>
                </a:lnTo>
                <a:lnTo>
                  <a:pt x="226289" y="91230"/>
                </a:lnTo>
                <a:lnTo>
                  <a:pt x="238060" y="91230"/>
                </a:lnTo>
                <a:lnTo>
                  <a:pt x="238060" y="69674"/>
                </a:lnTo>
                <a:close/>
              </a:path>
              <a:path w="370839" h="109220">
                <a:moveTo>
                  <a:pt x="238060" y="1529"/>
                </a:moveTo>
                <a:lnTo>
                  <a:pt x="228643" y="1529"/>
                </a:lnTo>
                <a:lnTo>
                  <a:pt x="185239" y="59522"/>
                </a:lnTo>
                <a:lnTo>
                  <a:pt x="185239" y="69674"/>
                </a:lnTo>
                <a:lnTo>
                  <a:pt x="250860" y="69674"/>
                </a:lnTo>
                <a:lnTo>
                  <a:pt x="250860" y="59522"/>
                </a:lnTo>
                <a:lnTo>
                  <a:pt x="196715" y="59522"/>
                </a:lnTo>
                <a:lnTo>
                  <a:pt x="226289" y="19330"/>
                </a:lnTo>
                <a:lnTo>
                  <a:pt x="238060" y="19330"/>
                </a:lnTo>
                <a:lnTo>
                  <a:pt x="238060" y="1529"/>
                </a:lnTo>
                <a:close/>
              </a:path>
              <a:path w="370839" h="109220">
                <a:moveTo>
                  <a:pt x="238060" y="19330"/>
                </a:moveTo>
                <a:lnTo>
                  <a:pt x="226289" y="19330"/>
                </a:lnTo>
                <a:lnTo>
                  <a:pt x="226289" y="59522"/>
                </a:lnTo>
                <a:lnTo>
                  <a:pt x="238060" y="59522"/>
                </a:lnTo>
                <a:lnTo>
                  <a:pt x="238060" y="19330"/>
                </a:lnTo>
                <a:close/>
              </a:path>
              <a:path w="370839" h="109220">
                <a:moveTo>
                  <a:pt x="350174" y="0"/>
                </a:moveTo>
                <a:lnTo>
                  <a:pt x="340611" y="0"/>
                </a:lnTo>
                <a:lnTo>
                  <a:pt x="288820" y="94428"/>
                </a:lnTo>
                <a:lnTo>
                  <a:pt x="298384" y="94428"/>
                </a:lnTo>
                <a:lnTo>
                  <a:pt x="350174" y="0"/>
                </a:lnTo>
                <a:close/>
              </a:path>
              <a:path w="370839" h="109220">
                <a:moveTo>
                  <a:pt x="355765" y="47144"/>
                </a:moveTo>
                <a:lnTo>
                  <a:pt x="343259" y="47144"/>
                </a:lnTo>
                <a:lnTo>
                  <a:pt x="338257" y="49370"/>
                </a:lnTo>
                <a:lnTo>
                  <a:pt x="331489" y="58270"/>
                </a:lnTo>
                <a:lnTo>
                  <a:pt x="329723" y="63694"/>
                </a:lnTo>
                <a:lnTo>
                  <a:pt x="329770" y="78435"/>
                </a:lnTo>
                <a:lnTo>
                  <a:pt x="331783" y="84415"/>
                </a:lnTo>
                <a:lnTo>
                  <a:pt x="339434" y="92481"/>
                </a:lnTo>
                <a:lnTo>
                  <a:pt x="344142" y="94428"/>
                </a:lnTo>
                <a:lnTo>
                  <a:pt x="355618" y="94428"/>
                </a:lnTo>
                <a:lnTo>
                  <a:pt x="360621" y="92342"/>
                </a:lnTo>
                <a:lnTo>
                  <a:pt x="365963" y="86919"/>
                </a:lnTo>
                <a:lnTo>
                  <a:pt x="347232" y="86919"/>
                </a:lnTo>
                <a:lnTo>
                  <a:pt x="344878" y="85667"/>
                </a:lnTo>
                <a:lnTo>
                  <a:pt x="342965" y="83303"/>
                </a:lnTo>
                <a:lnTo>
                  <a:pt x="340905" y="80939"/>
                </a:lnTo>
                <a:lnTo>
                  <a:pt x="340022" y="76906"/>
                </a:lnTo>
                <a:lnTo>
                  <a:pt x="340108" y="64528"/>
                </a:lnTo>
                <a:lnTo>
                  <a:pt x="340905" y="60634"/>
                </a:lnTo>
                <a:lnTo>
                  <a:pt x="344730" y="55906"/>
                </a:lnTo>
                <a:lnTo>
                  <a:pt x="347085" y="54654"/>
                </a:lnTo>
                <a:lnTo>
                  <a:pt x="366154" y="54654"/>
                </a:lnTo>
                <a:lnTo>
                  <a:pt x="364593" y="53124"/>
                </a:lnTo>
                <a:lnTo>
                  <a:pt x="360768" y="49091"/>
                </a:lnTo>
                <a:lnTo>
                  <a:pt x="355765" y="47144"/>
                </a:lnTo>
                <a:close/>
              </a:path>
              <a:path w="370839" h="109220">
                <a:moveTo>
                  <a:pt x="366154" y="54654"/>
                </a:moveTo>
                <a:lnTo>
                  <a:pt x="352970" y="54654"/>
                </a:lnTo>
                <a:lnTo>
                  <a:pt x="355471" y="55767"/>
                </a:lnTo>
                <a:lnTo>
                  <a:pt x="359297" y="60495"/>
                </a:lnTo>
                <a:lnTo>
                  <a:pt x="360326" y="64528"/>
                </a:lnTo>
                <a:lnTo>
                  <a:pt x="360260" y="76906"/>
                </a:lnTo>
                <a:lnTo>
                  <a:pt x="359297" y="80939"/>
                </a:lnTo>
                <a:lnTo>
                  <a:pt x="355471" y="85667"/>
                </a:lnTo>
                <a:lnTo>
                  <a:pt x="352970" y="86919"/>
                </a:lnTo>
                <a:lnTo>
                  <a:pt x="365963" y="86919"/>
                </a:lnTo>
                <a:lnTo>
                  <a:pt x="368566" y="84276"/>
                </a:lnTo>
                <a:lnTo>
                  <a:pt x="370479" y="78435"/>
                </a:lnTo>
                <a:lnTo>
                  <a:pt x="370479" y="62998"/>
                </a:lnTo>
                <a:lnTo>
                  <a:pt x="368566" y="57018"/>
                </a:lnTo>
                <a:lnTo>
                  <a:pt x="366154" y="54654"/>
                </a:lnTo>
                <a:close/>
              </a:path>
              <a:path w="370839" h="109220">
                <a:moveTo>
                  <a:pt x="294411" y="0"/>
                </a:moveTo>
                <a:lnTo>
                  <a:pt x="281905" y="0"/>
                </a:lnTo>
                <a:lnTo>
                  <a:pt x="277050" y="2225"/>
                </a:lnTo>
                <a:lnTo>
                  <a:pt x="273666" y="6814"/>
                </a:lnTo>
                <a:lnTo>
                  <a:pt x="270281" y="11264"/>
                </a:lnTo>
                <a:lnTo>
                  <a:pt x="268516" y="16688"/>
                </a:lnTo>
                <a:lnTo>
                  <a:pt x="268559" y="31290"/>
                </a:lnTo>
                <a:lnTo>
                  <a:pt x="270429" y="37270"/>
                </a:lnTo>
                <a:lnTo>
                  <a:pt x="278080" y="45337"/>
                </a:lnTo>
                <a:lnTo>
                  <a:pt x="282788" y="47283"/>
                </a:lnTo>
                <a:lnTo>
                  <a:pt x="294264" y="47283"/>
                </a:lnTo>
                <a:lnTo>
                  <a:pt x="299119" y="45337"/>
                </a:lnTo>
                <a:lnTo>
                  <a:pt x="303092" y="41164"/>
                </a:lnTo>
                <a:lnTo>
                  <a:pt x="304462" y="39774"/>
                </a:lnTo>
                <a:lnTo>
                  <a:pt x="285878" y="39774"/>
                </a:lnTo>
                <a:lnTo>
                  <a:pt x="283523" y="38661"/>
                </a:lnTo>
                <a:lnTo>
                  <a:pt x="279698" y="33933"/>
                </a:lnTo>
                <a:lnTo>
                  <a:pt x="278815" y="29900"/>
                </a:lnTo>
                <a:lnTo>
                  <a:pt x="278898" y="17522"/>
                </a:lnTo>
                <a:lnTo>
                  <a:pt x="279698" y="13489"/>
                </a:lnTo>
                <a:lnTo>
                  <a:pt x="283523" y="8761"/>
                </a:lnTo>
                <a:lnTo>
                  <a:pt x="285878" y="7509"/>
                </a:lnTo>
                <a:lnTo>
                  <a:pt x="304609" y="7509"/>
                </a:lnTo>
                <a:lnTo>
                  <a:pt x="299267" y="2086"/>
                </a:lnTo>
                <a:lnTo>
                  <a:pt x="294411" y="0"/>
                </a:lnTo>
                <a:close/>
              </a:path>
              <a:path w="370839" h="109220">
                <a:moveTo>
                  <a:pt x="304609" y="7509"/>
                </a:moveTo>
                <a:lnTo>
                  <a:pt x="291616" y="7509"/>
                </a:lnTo>
                <a:lnTo>
                  <a:pt x="293970" y="8761"/>
                </a:lnTo>
                <a:lnTo>
                  <a:pt x="297942" y="13350"/>
                </a:lnTo>
                <a:lnTo>
                  <a:pt x="298972" y="17522"/>
                </a:lnTo>
                <a:lnTo>
                  <a:pt x="298904" y="29900"/>
                </a:lnTo>
                <a:lnTo>
                  <a:pt x="297942" y="33794"/>
                </a:lnTo>
                <a:lnTo>
                  <a:pt x="296030" y="36297"/>
                </a:lnTo>
                <a:lnTo>
                  <a:pt x="294117" y="38661"/>
                </a:lnTo>
                <a:lnTo>
                  <a:pt x="291763" y="39774"/>
                </a:lnTo>
                <a:lnTo>
                  <a:pt x="304462" y="39774"/>
                </a:lnTo>
                <a:lnTo>
                  <a:pt x="307065" y="37131"/>
                </a:lnTo>
                <a:lnTo>
                  <a:pt x="309124" y="31290"/>
                </a:lnTo>
                <a:lnTo>
                  <a:pt x="309124" y="15993"/>
                </a:lnTo>
                <a:lnTo>
                  <a:pt x="307212" y="10152"/>
                </a:lnTo>
                <a:lnTo>
                  <a:pt x="304609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91850" y="4125768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39284" y="1251"/>
                </a:moveTo>
                <a:lnTo>
                  <a:pt x="22805" y="1251"/>
                </a:lnTo>
                <a:lnTo>
                  <a:pt x="16331" y="3476"/>
                </a:lnTo>
                <a:lnTo>
                  <a:pt x="6326" y="12377"/>
                </a:lnTo>
                <a:lnTo>
                  <a:pt x="3825" y="17801"/>
                </a:lnTo>
                <a:lnTo>
                  <a:pt x="3870" y="28787"/>
                </a:lnTo>
                <a:lnTo>
                  <a:pt x="5002" y="32264"/>
                </a:lnTo>
                <a:lnTo>
                  <a:pt x="9710" y="38383"/>
                </a:lnTo>
                <a:lnTo>
                  <a:pt x="13241" y="40886"/>
                </a:lnTo>
                <a:lnTo>
                  <a:pt x="18097" y="42555"/>
                </a:lnTo>
                <a:lnTo>
                  <a:pt x="12359" y="43946"/>
                </a:lnTo>
                <a:lnTo>
                  <a:pt x="7945" y="46727"/>
                </a:lnTo>
                <a:lnTo>
                  <a:pt x="4708" y="50621"/>
                </a:lnTo>
                <a:lnTo>
                  <a:pt x="1618" y="54515"/>
                </a:lnTo>
                <a:lnTo>
                  <a:pt x="0" y="59383"/>
                </a:lnTo>
                <a:lnTo>
                  <a:pt x="62" y="73151"/>
                </a:lnTo>
                <a:lnTo>
                  <a:pt x="2942" y="79548"/>
                </a:lnTo>
                <a:lnTo>
                  <a:pt x="8680" y="84833"/>
                </a:lnTo>
                <a:lnTo>
                  <a:pt x="14418" y="89978"/>
                </a:lnTo>
                <a:lnTo>
                  <a:pt x="21922" y="92620"/>
                </a:lnTo>
                <a:lnTo>
                  <a:pt x="40608" y="92620"/>
                </a:lnTo>
                <a:lnTo>
                  <a:pt x="48259" y="89978"/>
                </a:lnTo>
                <a:lnTo>
                  <a:pt x="55056" y="83720"/>
                </a:lnTo>
                <a:lnTo>
                  <a:pt x="27808" y="83720"/>
                </a:lnTo>
                <a:lnTo>
                  <a:pt x="24423" y="82886"/>
                </a:lnTo>
                <a:lnTo>
                  <a:pt x="18244" y="79548"/>
                </a:lnTo>
                <a:lnTo>
                  <a:pt x="15890" y="77323"/>
                </a:lnTo>
                <a:lnTo>
                  <a:pt x="14418" y="74402"/>
                </a:lnTo>
                <a:lnTo>
                  <a:pt x="12800" y="71482"/>
                </a:lnTo>
                <a:lnTo>
                  <a:pt x="12064" y="68422"/>
                </a:lnTo>
                <a:lnTo>
                  <a:pt x="12121" y="60078"/>
                </a:lnTo>
                <a:lnTo>
                  <a:pt x="13830" y="55906"/>
                </a:lnTo>
                <a:lnTo>
                  <a:pt x="17361" y="52429"/>
                </a:lnTo>
                <a:lnTo>
                  <a:pt x="21039" y="49091"/>
                </a:lnTo>
                <a:lnTo>
                  <a:pt x="25453" y="47283"/>
                </a:lnTo>
                <a:lnTo>
                  <a:pt x="54880" y="47283"/>
                </a:lnTo>
                <a:lnTo>
                  <a:pt x="50466" y="44363"/>
                </a:lnTo>
                <a:lnTo>
                  <a:pt x="44728" y="42555"/>
                </a:lnTo>
                <a:lnTo>
                  <a:pt x="49436" y="40886"/>
                </a:lnTo>
                <a:lnTo>
                  <a:pt x="52820" y="38522"/>
                </a:lnTo>
                <a:lnTo>
                  <a:pt x="52927" y="38383"/>
                </a:lnTo>
                <a:lnTo>
                  <a:pt x="26778" y="38383"/>
                </a:lnTo>
                <a:lnTo>
                  <a:pt x="22952" y="36992"/>
                </a:lnTo>
                <a:lnTo>
                  <a:pt x="17214" y="31569"/>
                </a:lnTo>
                <a:lnTo>
                  <a:pt x="15860" y="28370"/>
                </a:lnTo>
                <a:lnTo>
                  <a:pt x="15743" y="20165"/>
                </a:lnTo>
                <a:lnTo>
                  <a:pt x="17214" y="16966"/>
                </a:lnTo>
                <a:lnTo>
                  <a:pt x="22952" y="11542"/>
                </a:lnTo>
                <a:lnTo>
                  <a:pt x="26778" y="10152"/>
                </a:lnTo>
                <a:lnTo>
                  <a:pt x="53328" y="10152"/>
                </a:lnTo>
                <a:lnTo>
                  <a:pt x="46052" y="3476"/>
                </a:lnTo>
                <a:lnTo>
                  <a:pt x="39284" y="1251"/>
                </a:lnTo>
                <a:close/>
              </a:path>
              <a:path w="369570" h="109220">
                <a:moveTo>
                  <a:pt x="54880" y="47283"/>
                </a:moveTo>
                <a:lnTo>
                  <a:pt x="36635" y="47283"/>
                </a:lnTo>
                <a:lnTo>
                  <a:pt x="41344" y="49091"/>
                </a:lnTo>
                <a:lnTo>
                  <a:pt x="48700" y="56045"/>
                </a:lnTo>
                <a:lnTo>
                  <a:pt x="50352" y="60078"/>
                </a:lnTo>
                <a:lnTo>
                  <a:pt x="50466" y="70925"/>
                </a:lnTo>
                <a:lnTo>
                  <a:pt x="48700" y="75237"/>
                </a:lnTo>
                <a:lnTo>
                  <a:pt x="45022" y="78574"/>
                </a:lnTo>
                <a:lnTo>
                  <a:pt x="41491" y="82051"/>
                </a:lnTo>
                <a:lnTo>
                  <a:pt x="36930" y="83720"/>
                </a:lnTo>
                <a:lnTo>
                  <a:pt x="55056" y="83720"/>
                </a:lnTo>
                <a:lnTo>
                  <a:pt x="59588" y="79548"/>
                </a:lnTo>
                <a:lnTo>
                  <a:pt x="62384" y="73151"/>
                </a:lnTo>
                <a:lnTo>
                  <a:pt x="62384" y="60078"/>
                </a:lnTo>
                <a:lnTo>
                  <a:pt x="60912" y="55211"/>
                </a:lnTo>
                <a:lnTo>
                  <a:pt x="57970" y="51177"/>
                </a:lnTo>
                <a:lnTo>
                  <a:pt x="54880" y="47283"/>
                </a:lnTo>
                <a:close/>
              </a:path>
              <a:path w="369570" h="109220">
                <a:moveTo>
                  <a:pt x="53328" y="10152"/>
                </a:moveTo>
                <a:lnTo>
                  <a:pt x="35606" y="10152"/>
                </a:lnTo>
                <a:lnTo>
                  <a:pt x="39284" y="11542"/>
                </a:lnTo>
                <a:lnTo>
                  <a:pt x="45169" y="17105"/>
                </a:lnTo>
                <a:lnTo>
                  <a:pt x="46653" y="20165"/>
                </a:lnTo>
                <a:lnTo>
                  <a:pt x="46665" y="28648"/>
                </a:lnTo>
                <a:lnTo>
                  <a:pt x="45316" y="31708"/>
                </a:lnTo>
                <a:lnTo>
                  <a:pt x="42374" y="34350"/>
                </a:lnTo>
                <a:lnTo>
                  <a:pt x="39578" y="36992"/>
                </a:lnTo>
                <a:lnTo>
                  <a:pt x="35900" y="38383"/>
                </a:lnTo>
                <a:lnTo>
                  <a:pt x="52927" y="38383"/>
                </a:lnTo>
                <a:lnTo>
                  <a:pt x="57528" y="32403"/>
                </a:lnTo>
                <a:lnTo>
                  <a:pt x="58558" y="28787"/>
                </a:lnTo>
                <a:lnTo>
                  <a:pt x="58558" y="18218"/>
                </a:lnTo>
                <a:lnTo>
                  <a:pt x="56057" y="12655"/>
                </a:lnTo>
                <a:lnTo>
                  <a:pt x="53328" y="10152"/>
                </a:lnTo>
                <a:close/>
              </a:path>
              <a:path w="369570" h="109220">
                <a:moveTo>
                  <a:pt x="126386" y="69674"/>
                </a:moveTo>
                <a:lnTo>
                  <a:pt x="114616" y="69674"/>
                </a:lnTo>
                <a:lnTo>
                  <a:pt x="114616" y="91230"/>
                </a:lnTo>
                <a:lnTo>
                  <a:pt x="126386" y="91230"/>
                </a:lnTo>
                <a:lnTo>
                  <a:pt x="126386" y="69674"/>
                </a:lnTo>
                <a:close/>
              </a:path>
              <a:path w="369570" h="109220">
                <a:moveTo>
                  <a:pt x="126386" y="1529"/>
                </a:moveTo>
                <a:lnTo>
                  <a:pt x="116970" y="1529"/>
                </a:lnTo>
                <a:lnTo>
                  <a:pt x="73566" y="59522"/>
                </a:lnTo>
                <a:lnTo>
                  <a:pt x="73566" y="69674"/>
                </a:lnTo>
                <a:lnTo>
                  <a:pt x="139187" y="69674"/>
                </a:lnTo>
                <a:lnTo>
                  <a:pt x="139187" y="59522"/>
                </a:lnTo>
                <a:lnTo>
                  <a:pt x="85042" y="59522"/>
                </a:lnTo>
                <a:lnTo>
                  <a:pt x="114616" y="19330"/>
                </a:lnTo>
                <a:lnTo>
                  <a:pt x="126386" y="19330"/>
                </a:lnTo>
                <a:lnTo>
                  <a:pt x="126386" y="1529"/>
                </a:lnTo>
                <a:close/>
              </a:path>
              <a:path w="369570" h="109220">
                <a:moveTo>
                  <a:pt x="126386" y="19330"/>
                </a:moveTo>
                <a:lnTo>
                  <a:pt x="114616" y="19330"/>
                </a:lnTo>
                <a:lnTo>
                  <a:pt x="114616" y="59522"/>
                </a:lnTo>
                <a:lnTo>
                  <a:pt x="126386" y="59522"/>
                </a:lnTo>
                <a:lnTo>
                  <a:pt x="126386" y="19330"/>
                </a:lnTo>
                <a:close/>
              </a:path>
              <a:path w="369570" h="109220">
                <a:moveTo>
                  <a:pt x="174204" y="78574"/>
                </a:moveTo>
                <a:lnTo>
                  <a:pt x="160815" y="78574"/>
                </a:lnTo>
                <a:lnTo>
                  <a:pt x="160815" y="91230"/>
                </a:lnTo>
                <a:lnTo>
                  <a:pt x="167583" y="91230"/>
                </a:lnTo>
                <a:lnTo>
                  <a:pt x="167436" y="94846"/>
                </a:lnTo>
                <a:lnTo>
                  <a:pt x="166700" y="97766"/>
                </a:lnTo>
                <a:lnTo>
                  <a:pt x="165523" y="99713"/>
                </a:lnTo>
                <a:lnTo>
                  <a:pt x="164346" y="101799"/>
                </a:lnTo>
                <a:lnTo>
                  <a:pt x="162581" y="103190"/>
                </a:lnTo>
                <a:lnTo>
                  <a:pt x="160227" y="104163"/>
                </a:lnTo>
                <a:lnTo>
                  <a:pt x="163463" y="108892"/>
                </a:lnTo>
                <a:lnTo>
                  <a:pt x="167142" y="107362"/>
                </a:lnTo>
                <a:lnTo>
                  <a:pt x="169790" y="105276"/>
                </a:lnTo>
                <a:lnTo>
                  <a:pt x="173321" y="99435"/>
                </a:lnTo>
                <a:lnTo>
                  <a:pt x="174204" y="95680"/>
                </a:lnTo>
                <a:lnTo>
                  <a:pt x="174204" y="78574"/>
                </a:lnTo>
                <a:close/>
              </a:path>
              <a:path w="369570" h="109220">
                <a:moveTo>
                  <a:pt x="228643" y="1251"/>
                </a:moveTo>
                <a:lnTo>
                  <a:pt x="221286" y="1251"/>
                </a:lnTo>
                <a:lnTo>
                  <a:pt x="214169" y="1881"/>
                </a:lnTo>
                <a:lnTo>
                  <a:pt x="187933" y="37103"/>
                </a:lnTo>
                <a:lnTo>
                  <a:pt x="187299" y="49230"/>
                </a:lnTo>
                <a:lnTo>
                  <a:pt x="187855" y="59998"/>
                </a:lnTo>
                <a:lnTo>
                  <a:pt x="213222" y="91993"/>
                </a:lnTo>
                <a:lnTo>
                  <a:pt x="220257" y="92620"/>
                </a:lnTo>
                <a:lnTo>
                  <a:pt x="225848" y="92620"/>
                </a:lnTo>
                <a:lnTo>
                  <a:pt x="230850" y="91369"/>
                </a:lnTo>
                <a:lnTo>
                  <a:pt x="235411" y="88866"/>
                </a:lnTo>
                <a:lnTo>
                  <a:pt x="239825" y="86223"/>
                </a:lnTo>
                <a:lnTo>
                  <a:pt x="242270" y="83720"/>
                </a:lnTo>
                <a:lnTo>
                  <a:pt x="216578" y="83720"/>
                </a:lnTo>
                <a:lnTo>
                  <a:pt x="213341" y="82746"/>
                </a:lnTo>
                <a:lnTo>
                  <a:pt x="200688" y="65919"/>
                </a:lnTo>
                <a:lnTo>
                  <a:pt x="200688" y="56462"/>
                </a:lnTo>
                <a:lnTo>
                  <a:pt x="202454" y="51734"/>
                </a:lnTo>
                <a:lnTo>
                  <a:pt x="209386" y="44919"/>
                </a:lnTo>
                <a:lnTo>
                  <a:pt x="198775" y="44919"/>
                </a:lnTo>
                <a:lnTo>
                  <a:pt x="216872" y="10152"/>
                </a:lnTo>
                <a:lnTo>
                  <a:pt x="243212" y="10152"/>
                </a:lnTo>
                <a:lnTo>
                  <a:pt x="234823" y="3198"/>
                </a:lnTo>
                <a:lnTo>
                  <a:pt x="228643" y="1251"/>
                </a:lnTo>
                <a:close/>
              </a:path>
              <a:path w="369570" h="109220">
                <a:moveTo>
                  <a:pt x="243311" y="42833"/>
                </a:moveTo>
                <a:lnTo>
                  <a:pt x="224818" y="42833"/>
                </a:lnTo>
                <a:lnTo>
                  <a:pt x="229232" y="44502"/>
                </a:lnTo>
                <a:lnTo>
                  <a:pt x="232616" y="48118"/>
                </a:lnTo>
                <a:lnTo>
                  <a:pt x="236147" y="51734"/>
                </a:lnTo>
                <a:lnTo>
                  <a:pt x="237862" y="56462"/>
                </a:lnTo>
                <a:lnTo>
                  <a:pt x="237814" y="69535"/>
                </a:lnTo>
                <a:lnTo>
                  <a:pt x="236147" y="74263"/>
                </a:lnTo>
                <a:lnTo>
                  <a:pt x="229084" y="81773"/>
                </a:lnTo>
                <a:lnTo>
                  <a:pt x="224818" y="83720"/>
                </a:lnTo>
                <a:lnTo>
                  <a:pt x="242270" y="83720"/>
                </a:lnTo>
                <a:lnTo>
                  <a:pt x="243356" y="82607"/>
                </a:lnTo>
                <a:lnTo>
                  <a:pt x="246005" y="77740"/>
                </a:lnTo>
                <a:lnTo>
                  <a:pt x="248506" y="72872"/>
                </a:lnTo>
                <a:lnTo>
                  <a:pt x="249830" y="67588"/>
                </a:lnTo>
                <a:lnTo>
                  <a:pt x="249830" y="53542"/>
                </a:lnTo>
                <a:lnTo>
                  <a:pt x="247182" y="46588"/>
                </a:lnTo>
                <a:lnTo>
                  <a:pt x="243311" y="42833"/>
                </a:lnTo>
                <a:close/>
              </a:path>
              <a:path w="369570" h="109220">
                <a:moveTo>
                  <a:pt x="229673" y="32959"/>
                </a:moveTo>
                <a:lnTo>
                  <a:pt x="217461" y="32959"/>
                </a:lnTo>
                <a:lnTo>
                  <a:pt x="213194" y="33933"/>
                </a:lnTo>
                <a:lnTo>
                  <a:pt x="204955" y="37827"/>
                </a:lnTo>
                <a:lnTo>
                  <a:pt x="201571" y="40886"/>
                </a:lnTo>
                <a:lnTo>
                  <a:pt x="198775" y="44919"/>
                </a:lnTo>
                <a:lnTo>
                  <a:pt x="209386" y="44919"/>
                </a:lnTo>
                <a:lnTo>
                  <a:pt x="209810" y="44502"/>
                </a:lnTo>
                <a:lnTo>
                  <a:pt x="214224" y="42833"/>
                </a:lnTo>
                <a:lnTo>
                  <a:pt x="243311" y="42833"/>
                </a:lnTo>
                <a:lnTo>
                  <a:pt x="241591" y="41164"/>
                </a:lnTo>
                <a:lnTo>
                  <a:pt x="236147" y="35741"/>
                </a:lnTo>
                <a:lnTo>
                  <a:pt x="229673" y="32959"/>
                </a:lnTo>
                <a:close/>
              </a:path>
              <a:path w="369570" h="109220">
                <a:moveTo>
                  <a:pt x="243212" y="10152"/>
                </a:moveTo>
                <a:lnTo>
                  <a:pt x="225112" y="10152"/>
                </a:lnTo>
                <a:lnTo>
                  <a:pt x="229084" y="11681"/>
                </a:lnTo>
                <a:lnTo>
                  <a:pt x="232321" y="14880"/>
                </a:lnTo>
                <a:lnTo>
                  <a:pt x="234087" y="16827"/>
                </a:lnTo>
                <a:lnTo>
                  <a:pt x="235558" y="20026"/>
                </a:lnTo>
                <a:lnTo>
                  <a:pt x="236588" y="24337"/>
                </a:lnTo>
                <a:lnTo>
                  <a:pt x="248065" y="23502"/>
                </a:lnTo>
                <a:lnTo>
                  <a:pt x="247182" y="16549"/>
                </a:lnTo>
                <a:lnTo>
                  <a:pt x="244386" y="11125"/>
                </a:lnTo>
                <a:lnTo>
                  <a:pt x="243212" y="10152"/>
                </a:lnTo>
                <a:close/>
              </a:path>
              <a:path w="369570" h="109220">
                <a:moveTo>
                  <a:pt x="348850" y="0"/>
                </a:moveTo>
                <a:lnTo>
                  <a:pt x="339287" y="0"/>
                </a:lnTo>
                <a:lnTo>
                  <a:pt x="287496" y="94428"/>
                </a:lnTo>
                <a:lnTo>
                  <a:pt x="297060" y="94428"/>
                </a:lnTo>
                <a:lnTo>
                  <a:pt x="348850" y="0"/>
                </a:lnTo>
                <a:close/>
              </a:path>
              <a:path w="369570" h="109220">
                <a:moveTo>
                  <a:pt x="354441" y="47144"/>
                </a:moveTo>
                <a:lnTo>
                  <a:pt x="341935" y="47144"/>
                </a:lnTo>
                <a:lnTo>
                  <a:pt x="336932" y="49370"/>
                </a:lnTo>
                <a:lnTo>
                  <a:pt x="330164" y="58270"/>
                </a:lnTo>
                <a:lnTo>
                  <a:pt x="328399" y="63694"/>
                </a:lnTo>
                <a:lnTo>
                  <a:pt x="328446" y="78435"/>
                </a:lnTo>
                <a:lnTo>
                  <a:pt x="330459" y="84415"/>
                </a:lnTo>
                <a:lnTo>
                  <a:pt x="338109" y="92481"/>
                </a:lnTo>
                <a:lnTo>
                  <a:pt x="342818" y="94428"/>
                </a:lnTo>
                <a:lnTo>
                  <a:pt x="354294" y="94428"/>
                </a:lnTo>
                <a:lnTo>
                  <a:pt x="359297" y="92342"/>
                </a:lnTo>
                <a:lnTo>
                  <a:pt x="364639" y="86919"/>
                </a:lnTo>
                <a:lnTo>
                  <a:pt x="345907" y="86919"/>
                </a:lnTo>
                <a:lnTo>
                  <a:pt x="343553" y="85667"/>
                </a:lnTo>
                <a:lnTo>
                  <a:pt x="341641" y="83303"/>
                </a:lnTo>
                <a:lnTo>
                  <a:pt x="339581" y="80939"/>
                </a:lnTo>
                <a:lnTo>
                  <a:pt x="338698" y="76906"/>
                </a:lnTo>
                <a:lnTo>
                  <a:pt x="338783" y="64528"/>
                </a:lnTo>
                <a:lnTo>
                  <a:pt x="339581" y="60634"/>
                </a:lnTo>
                <a:lnTo>
                  <a:pt x="343406" y="55906"/>
                </a:lnTo>
                <a:lnTo>
                  <a:pt x="345760" y="54654"/>
                </a:lnTo>
                <a:lnTo>
                  <a:pt x="364830" y="54654"/>
                </a:lnTo>
                <a:lnTo>
                  <a:pt x="363269" y="53124"/>
                </a:lnTo>
                <a:lnTo>
                  <a:pt x="359444" y="49091"/>
                </a:lnTo>
                <a:lnTo>
                  <a:pt x="354441" y="47144"/>
                </a:lnTo>
                <a:close/>
              </a:path>
              <a:path w="369570" h="109220">
                <a:moveTo>
                  <a:pt x="364830" y="54654"/>
                </a:moveTo>
                <a:lnTo>
                  <a:pt x="351646" y="54654"/>
                </a:lnTo>
                <a:lnTo>
                  <a:pt x="354147" y="55767"/>
                </a:lnTo>
                <a:lnTo>
                  <a:pt x="357972" y="60495"/>
                </a:lnTo>
                <a:lnTo>
                  <a:pt x="359002" y="64528"/>
                </a:lnTo>
                <a:lnTo>
                  <a:pt x="358936" y="76906"/>
                </a:lnTo>
                <a:lnTo>
                  <a:pt x="357972" y="80939"/>
                </a:lnTo>
                <a:lnTo>
                  <a:pt x="354147" y="85667"/>
                </a:lnTo>
                <a:lnTo>
                  <a:pt x="351646" y="86919"/>
                </a:lnTo>
                <a:lnTo>
                  <a:pt x="364639" y="86919"/>
                </a:lnTo>
                <a:lnTo>
                  <a:pt x="367242" y="84276"/>
                </a:lnTo>
                <a:lnTo>
                  <a:pt x="369154" y="78435"/>
                </a:lnTo>
                <a:lnTo>
                  <a:pt x="369154" y="62998"/>
                </a:lnTo>
                <a:lnTo>
                  <a:pt x="367242" y="57018"/>
                </a:lnTo>
                <a:lnTo>
                  <a:pt x="364830" y="54654"/>
                </a:lnTo>
                <a:close/>
              </a:path>
              <a:path w="369570" h="109220">
                <a:moveTo>
                  <a:pt x="293087" y="0"/>
                </a:moveTo>
                <a:lnTo>
                  <a:pt x="280581" y="0"/>
                </a:lnTo>
                <a:lnTo>
                  <a:pt x="275725" y="2225"/>
                </a:lnTo>
                <a:lnTo>
                  <a:pt x="272341" y="6814"/>
                </a:lnTo>
                <a:lnTo>
                  <a:pt x="268957" y="11264"/>
                </a:lnTo>
                <a:lnTo>
                  <a:pt x="267192" y="16688"/>
                </a:lnTo>
                <a:lnTo>
                  <a:pt x="267235" y="31290"/>
                </a:lnTo>
                <a:lnTo>
                  <a:pt x="269104" y="37270"/>
                </a:lnTo>
                <a:lnTo>
                  <a:pt x="276755" y="45337"/>
                </a:lnTo>
                <a:lnTo>
                  <a:pt x="281464" y="47283"/>
                </a:lnTo>
                <a:lnTo>
                  <a:pt x="292940" y="47283"/>
                </a:lnTo>
                <a:lnTo>
                  <a:pt x="297795" y="45337"/>
                </a:lnTo>
                <a:lnTo>
                  <a:pt x="301768" y="41164"/>
                </a:lnTo>
                <a:lnTo>
                  <a:pt x="303138" y="39774"/>
                </a:lnTo>
                <a:lnTo>
                  <a:pt x="284553" y="39774"/>
                </a:lnTo>
                <a:lnTo>
                  <a:pt x="282199" y="38661"/>
                </a:lnTo>
                <a:lnTo>
                  <a:pt x="278374" y="33933"/>
                </a:lnTo>
                <a:lnTo>
                  <a:pt x="277491" y="29900"/>
                </a:lnTo>
                <a:lnTo>
                  <a:pt x="277574" y="17522"/>
                </a:lnTo>
                <a:lnTo>
                  <a:pt x="278374" y="13489"/>
                </a:lnTo>
                <a:lnTo>
                  <a:pt x="282199" y="8761"/>
                </a:lnTo>
                <a:lnTo>
                  <a:pt x="284553" y="7509"/>
                </a:lnTo>
                <a:lnTo>
                  <a:pt x="303285" y="7509"/>
                </a:lnTo>
                <a:lnTo>
                  <a:pt x="297942" y="2086"/>
                </a:lnTo>
                <a:lnTo>
                  <a:pt x="293087" y="0"/>
                </a:lnTo>
                <a:close/>
              </a:path>
              <a:path w="369570" h="109220">
                <a:moveTo>
                  <a:pt x="303285" y="7509"/>
                </a:moveTo>
                <a:lnTo>
                  <a:pt x="290291" y="7509"/>
                </a:lnTo>
                <a:lnTo>
                  <a:pt x="292646" y="8761"/>
                </a:lnTo>
                <a:lnTo>
                  <a:pt x="296618" y="13350"/>
                </a:lnTo>
                <a:lnTo>
                  <a:pt x="297648" y="17522"/>
                </a:lnTo>
                <a:lnTo>
                  <a:pt x="297579" y="29900"/>
                </a:lnTo>
                <a:lnTo>
                  <a:pt x="296618" y="33794"/>
                </a:lnTo>
                <a:lnTo>
                  <a:pt x="294705" y="36297"/>
                </a:lnTo>
                <a:lnTo>
                  <a:pt x="292793" y="38661"/>
                </a:lnTo>
                <a:lnTo>
                  <a:pt x="290439" y="39774"/>
                </a:lnTo>
                <a:lnTo>
                  <a:pt x="303138" y="39774"/>
                </a:lnTo>
                <a:lnTo>
                  <a:pt x="305740" y="37131"/>
                </a:lnTo>
                <a:lnTo>
                  <a:pt x="307800" y="31290"/>
                </a:lnTo>
                <a:lnTo>
                  <a:pt x="307800" y="15993"/>
                </a:lnTo>
                <a:lnTo>
                  <a:pt x="305888" y="10152"/>
                </a:lnTo>
                <a:lnTo>
                  <a:pt x="303285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95051" y="3903255"/>
            <a:ext cx="437515" cy="109220"/>
          </a:xfrm>
          <a:custGeom>
            <a:avLst/>
            <a:gdLst/>
            <a:ahLst/>
            <a:cxnLst/>
            <a:rect l="l" t="t" r="r" b="b"/>
            <a:pathLst>
              <a:path w="437515" h="109220">
                <a:moveTo>
                  <a:pt x="34870" y="21138"/>
                </a:moveTo>
                <a:lnTo>
                  <a:pt x="23246" y="21138"/>
                </a:lnTo>
                <a:lnTo>
                  <a:pt x="23246" y="91230"/>
                </a:lnTo>
                <a:lnTo>
                  <a:pt x="34870" y="91230"/>
                </a:lnTo>
                <a:lnTo>
                  <a:pt x="34870" y="21138"/>
                </a:lnTo>
                <a:close/>
              </a:path>
              <a:path w="437515" h="109220">
                <a:moveTo>
                  <a:pt x="34870" y="1251"/>
                </a:moveTo>
                <a:lnTo>
                  <a:pt x="27366" y="1251"/>
                </a:lnTo>
                <a:lnTo>
                  <a:pt x="25306" y="5145"/>
                </a:lnTo>
                <a:lnTo>
                  <a:pt x="21922" y="9178"/>
                </a:lnTo>
                <a:lnTo>
                  <a:pt x="17067" y="13211"/>
                </a:lnTo>
                <a:lnTo>
                  <a:pt x="12064" y="17244"/>
                </a:lnTo>
                <a:lnTo>
                  <a:pt x="6473" y="20721"/>
                </a:lnTo>
                <a:lnTo>
                  <a:pt x="0" y="23641"/>
                </a:lnTo>
                <a:lnTo>
                  <a:pt x="0" y="34350"/>
                </a:lnTo>
                <a:lnTo>
                  <a:pt x="23246" y="21138"/>
                </a:lnTo>
                <a:lnTo>
                  <a:pt x="34870" y="21138"/>
                </a:lnTo>
                <a:lnTo>
                  <a:pt x="34870" y="1251"/>
                </a:lnTo>
                <a:close/>
              </a:path>
              <a:path w="437515" h="109220">
                <a:moveTo>
                  <a:pt x="104169" y="1251"/>
                </a:moveTo>
                <a:lnTo>
                  <a:pt x="92251" y="1251"/>
                </a:lnTo>
                <a:lnTo>
                  <a:pt x="86513" y="2920"/>
                </a:lnTo>
                <a:lnTo>
                  <a:pt x="68490" y="39387"/>
                </a:lnTo>
                <a:lnTo>
                  <a:pt x="68269" y="47005"/>
                </a:lnTo>
                <a:lnTo>
                  <a:pt x="68848" y="58739"/>
                </a:lnTo>
                <a:lnTo>
                  <a:pt x="90044" y="92620"/>
                </a:lnTo>
                <a:lnTo>
                  <a:pt x="106229" y="92620"/>
                </a:lnTo>
                <a:lnTo>
                  <a:pt x="111967" y="90813"/>
                </a:lnTo>
                <a:lnTo>
                  <a:pt x="121089" y="83859"/>
                </a:lnTo>
                <a:lnTo>
                  <a:pt x="121183" y="83720"/>
                </a:lnTo>
                <a:lnTo>
                  <a:pt x="93870" y="83720"/>
                </a:lnTo>
                <a:lnTo>
                  <a:pt x="89456" y="81217"/>
                </a:lnTo>
                <a:lnTo>
                  <a:pt x="80187" y="47005"/>
                </a:lnTo>
                <a:lnTo>
                  <a:pt x="80571" y="36812"/>
                </a:lnTo>
                <a:lnTo>
                  <a:pt x="93723" y="10291"/>
                </a:lnTo>
                <a:lnTo>
                  <a:pt x="120580" y="10291"/>
                </a:lnTo>
                <a:lnTo>
                  <a:pt x="119618" y="8900"/>
                </a:lnTo>
                <a:lnTo>
                  <a:pt x="116381" y="6119"/>
                </a:lnTo>
                <a:lnTo>
                  <a:pt x="108730" y="2225"/>
                </a:lnTo>
                <a:lnTo>
                  <a:pt x="104169" y="1251"/>
                </a:lnTo>
                <a:close/>
              </a:path>
              <a:path w="437515" h="109220">
                <a:moveTo>
                  <a:pt x="120580" y="10291"/>
                </a:moveTo>
                <a:lnTo>
                  <a:pt x="104463" y="10291"/>
                </a:lnTo>
                <a:lnTo>
                  <a:pt x="109025" y="12794"/>
                </a:lnTo>
                <a:lnTo>
                  <a:pt x="112703" y="17522"/>
                </a:lnTo>
                <a:lnTo>
                  <a:pt x="115105" y="22110"/>
                </a:lnTo>
                <a:lnTo>
                  <a:pt x="116804" y="28561"/>
                </a:lnTo>
                <a:lnTo>
                  <a:pt x="117807" y="36812"/>
                </a:lnTo>
                <a:lnTo>
                  <a:pt x="118147" y="47005"/>
                </a:lnTo>
                <a:lnTo>
                  <a:pt x="117813" y="57066"/>
                </a:lnTo>
                <a:lnTo>
                  <a:pt x="104611" y="83720"/>
                </a:lnTo>
                <a:lnTo>
                  <a:pt x="121183" y="83720"/>
                </a:lnTo>
                <a:lnTo>
                  <a:pt x="130064" y="47005"/>
                </a:lnTo>
                <a:lnTo>
                  <a:pt x="130064" y="38105"/>
                </a:lnTo>
                <a:lnTo>
                  <a:pt x="129329" y="31012"/>
                </a:lnTo>
                <a:lnTo>
                  <a:pt x="128005" y="25867"/>
                </a:lnTo>
                <a:lnTo>
                  <a:pt x="126533" y="20582"/>
                </a:lnTo>
                <a:lnTo>
                  <a:pt x="124621" y="16132"/>
                </a:lnTo>
                <a:lnTo>
                  <a:pt x="120580" y="10291"/>
                </a:lnTo>
                <a:close/>
              </a:path>
              <a:path w="437515" h="109220">
                <a:moveTo>
                  <a:pt x="181414" y="1251"/>
                </a:moveTo>
                <a:lnTo>
                  <a:pt x="169496" y="1251"/>
                </a:lnTo>
                <a:lnTo>
                  <a:pt x="163758" y="2920"/>
                </a:lnTo>
                <a:lnTo>
                  <a:pt x="145734" y="39387"/>
                </a:lnTo>
                <a:lnTo>
                  <a:pt x="145513" y="47005"/>
                </a:lnTo>
                <a:lnTo>
                  <a:pt x="146093" y="58739"/>
                </a:lnTo>
                <a:lnTo>
                  <a:pt x="167289" y="92620"/>
                </a:lnTo>
                <a:lnTo>
                  <a:pt x="183473" y="92620"/>
                </a:lnTo>
                <a:lnTo>
                  <a:pt x="189212" y="90813"/>
                </a:lnTo>
                <a:lnTo>
                  <a:pt x="198334" y="83859"/>
                </a:lnTo>
                <a:lnTo>
                  <a:pt x="198428" y="83720"/>
                </a:lnTo>
                <a:lnTo>
                  <a:pt x="171114" y="83720"/>
                </a:lnTo>
                <a:lnTo>
                  <a:pt x="166700" y="81217"/>
                </a:lnTo>
                <a:lnTo>
                  <a:pt x="157431" y="47005"/>
                </a:lnTo>
                <a:lnTo>
                  <a:pt x="157815" y="36812"/>
                </a:lnTo>
                <a:lnTo>
                  <a:pt x="170967" y="10291"/>
                </a:lnTo>
                <a:lnTo>
                  <a:pt x="197825" y="10291"/>
                </a:lnTo>
                <a:lnTo>
                  <a:pt x="196862" y="8900"/>
                </a:lnTo>
                <a:lnTo>
                  <a:pt x="193626" y="6119"/>
                </a:lnTo>
                <a:lnTo>
                  <a:pt x="185975" y="2225"/>
                </a:lnTo>
                <a:lnTo>
                  <a:pt x="181414" y="1251"/>
                </a:lnTo>
                <a:close/>
              </a:path>
              <a:path w="437515" h="109220">
                <a:moveTo>
                  <a:pt x="197825" y="10291"/>
                </a:moveTo>
                <a:lnTo>
                  <a:pt x="181708" y="10291"/>
                </a:lnTo>
                <a:lnTo>
                  <a:pt x="186269" y="12794"/>
                </a:lnTo>
                <a:lnTo>
                  <a:pt x="189947" y="17522"/>
                </a:lnTo>
                <a:lnTo>
                  <a:pt x="192350" y="22110"/>
                </a:lnTo>
                <a:lnTo>
                  <a:pt x="194049" y="28561"/>
                </a:lnTo>
                <a:lnTo>
                  <a:pt x="195051" y="36812"/>
                </a:lnTo>
                <a:lnTo>
                  <a:pt x="195391" y="47005"/>
                </a:lnTo>
                <a:lnTo>
                  <a:pt x="195058" y="57066"/>
                </a:lnTo>
                <a:lnTo>
                  <a:pt x="181855" y="83720"/>
                </a:lnTo>
                <a:lnTo>
                  <a:pt x="198428" y="83720"/>
                </a:lnTo>
                <a:lnTo>
                  <a:pt x="207309" y="47005"/>
                </a:lnTo>
                <a:lnTo>
                  <a:pt x="207309" y="38105"/>
                </a:lnTo>
                <a:lnTo>
                  <a:pt x="206573" y="31012"/>
                </a:lnTo>
                <a:lnTo>
                  <a:pt x="205249" y="25867"/>
                </a:lnTo>
                <a:lnTo>
                  <a:pt x="203778" y="20582"/>
                </a:lnTo>
                <a:lnTo>
                  <a:pt x="201865" y="16132"/>
                </a:lnTo>
                <a:lnTo>
                  <a:pt x="197825" y="10291"/>
                </a:lnTo>
                <a:close/>
              </a:path>
              <a:path w="437515" h="109220">
                <a:moveTo>
                  <a:pt x="242326" y="78574"/>
                </a:moveTo>
                <a:lnTo>
                  <a:pt x="228937" y="78574"/>
                </a:lnTo>
                <a:lnTo>
                  <a:pt x="228937" y="91230"/>
                </a:lnTo>
                <a:lnTo>
                  <a:pt x="235705" y="91230"/>
                </a:lnTo>
                <a:lnTo>
                  <a:pt x="235558" y="94846"/>
                </a:lnTo>
                <a:lnTo>
                  <a:pt x="234823" y="97766"/>
                </a:lnTo>
                <a:lnTo>
                  <a:pt x="233646" y="99713"/>
                </a:lnTo>
                <a:lnTo>
                  <a:pt x="232469" y="101799"/>
                </a:lnTo>
                <a:lnTo>
                  <a:pt x="230703" y="103190"/>
                </a:lnTo>
                <a:lnTo>
                  <a:pt x="228349" y="104163"/>
                </a:lnTo>
                <a:lnTo>
                  <a:pt x="231586" y="108892"/>
                </a:lnTo>
                <a:lnTo>
                  <a:pt x="235264" y="107362"/>
                </a:lnTo>
                <a:lnTo>
                  <a:pt x="237912" y="105276"/>
                </a:lnTo>
                <a:lnTo>
                  <a:pt x="241444" y="99435"/>
                </a:lnTo>
                <a:lnTo>
                  <a:pt x="242326" y="95680"/>
                </a:lnTo>
                <a:lnTo>
                  <a:pt x="242326" y="78574"/>
                </a:lnTo>
                <a:close/>
              </a:path>
              <a:path w="437515" h="109220">
                <a:moveTo>
                  <a:pt x="291763" y="1251"/>
                </a:moveTo>
                <a:lnTo>
                  <a:pt x="279845" y="1251"/>
                </a:lnTo>
                <a:lnTo>
                  <a:pt x="274107" y="2920"/>
                </a:lnTo>
                <a:lnTo>
                  <a:pt x="256083" y="39387"/>
                </a:lnTo>
                <a:lnTo>
                  <a:pt x="255863" y="47005"/>
                </a:lnTo>
                <a:lnTo>
                  <a:pt x="256442" y="58739"/>
                </a:lnTo>
                <a:lnTo>
                  <a:pt x="277638" y="92620"/>
                </a:lnTo>
                <a:lnTo>
                  <a:pt x="293823" y="92620"/>
                </a:lnTo>
                <a:lnTo>
                  <a:pt x="299561" y="90813"/>
                </a:lnTo>
                <a:lnTo>
                  <a:pt x="308683" y="83859"/>
                </a:lnTo>
                <a:lnTo>
                  <a:pt x="308777" y="83720"/>
                </a:lnTo>
                <a:lnTo>
                  <a:pt x="281464" y="83720"/>
                </a:lnTo>
                <a:lnTo>
                  <a:pt x="277050" y="81217"/>
                </a:lnTo>
                <a:lnTo>
                  <a:pt x="267780" y="47005"/>
                </a:lnTo>
                <a:lnTo>
                  <a:pt x="268164" y="36812"/>
                </a:lnTo>
                <a:lnTo>
                  <a:pt x="281316" y="10291"/>
                </a:lnTo>
                <a:lnTo>
                  <a:pt x="308174" y="10291"/>
                </a:lnTo>
                <a:lnTo>
                  <a:pt x="307212" y="8900"/>
                </a:lnTo>
                <a:lnTo>
                  <a:pt x="303975" y="6119"/>
                </a:lnTo>
                <a:lnTo>
                  <a:pt x="296324" y="2225"/>
                </a:lnTo>
                <a:lnTo>
                  <a:pt x="291763" y="1251"/>
                </a:lnTo>
                <a:close/>
              </a:path>
              <a:path w="437515" h="109220">
                <a:moveTo>
                  <a:pt x="308174" y="10291"/>
                </a:moveTo>
                <a:lnTo>
                  <a:pt x="292057" y="10291"/>
                </a:lnTo>
                <a:lnTo>
                  <a:pt x="296618" y="12794"/>
                </a:lnTo>
                <a:lnTo>
                  <a:pt x="300296" y="17522"/>
                </a:lnTo>
                <a:lnTo>
                  <a:pt x="302699" y="22110"/>
                </a:lnTo>
                <a:lnTo>
                  <a:pt x="304398" y="28561"/>
                </a:lnTo>
                <a:lnTo>
                  <a:pt x="305401" y="36812"/>
                </a:lnTo>
                <a:lnTo>
                  <a:pt x="305740" y="47005"/>
                </a:lnTo>
                <a:lnTo>
                  <a:pt x="305407" y="57066"/>
                </a:lnTo>
                <a:lnTo>
                  <a:pt x="292204" y="83720"/>
                </a:lnTo>
                <a:lnTo>
                  <a:pt x="308777" y="83720"/>
                </a:lnTo>
                <a:lnTo>
                  <a:pt x="317658" y="47005"/>
                </a:lnTo>
                <a:lnTo>
                  <a:pt x="317658" y="38105"/>
                </a:lnTo>
                <a:lnTo>
                  <a:pt x="316922" y="31012"/>
                </a:lnTo>
                <a:lnTo>
                  <a:pt x="315598" y="25867"/>
                </a:lnTo>
                <a:lnTo>
                  <a:pt x="314127" y="20582"/>
                </a:lnTo>
                <a:lnTo>
                  <a:pt x="312214" y="16132"/>
                </a:lnTo>
                <a:lnTo>
                  <a:pt x="308174" y="10291"/>
                </a:lnTo>
                <a:close/>
              </a:path>
              <a:path w="437515" h="109220">
                <a:moveTo>
                  <a:pt x="416972" y="0"/>
                </a:moveTo>
                <a:lnTo>
                  <a:pt x="407409" y="0"/>
                </a:lnTo>
                <a:lnTo>
                  <a:pt x="355618" y="94428"/>
                </a:lnTo>
                <a:lnTo>
                  <a:pt x="365182" y="94428"/>
                </a:lnTo>
                <a:lnTo>
                  <a:pt x="416972" y="0"/>
                </a:lnTo>
                <a:close/>
              </a:path>
              <a:path w="437515" h="109220">
                <a:moveTo>
                  <a:pt x="422563" y="47144"/>
                </a:moveTo>
                <a:lnTo>
                  <a:pt x="410057" y="47144"/>
                </a:lnTo>
                <a:lnTo>
                  <a:pt x="405055" y="49370"/>
                </a:lnTo>
                <a:lnTo>
                  <a:pt x="398287" y="58270"/>
                </a:lnTo>
                <a:lnTo>
                  <a:pt x="396521" y="63694"/>
                </a:lnTo>
                <a:lnTo>
                  <a:pt x="396568" y="78435"/>
                </a:lnTo>
                <a:lnTo>
                  <a:pt x="398581" y="84415"/>
                </a:lnTo>
                <a:lnTo>
                  <a:pt x="406232" y="92481"/>
                </a:lnTo>
                <a:lnTo>
                  <a:pt x="410940" y="94428"/>
                </a:lnTo>
                <a:lnTo>
                  <a:pt x="422416" y="94428"/>
                </a:lnTo>
                <a:lnTo>
                  <a:pt x="427419" y="92342"/>
                </a:lnTo>
                <a:lnTo>
                  <a:pt x="432761" y="86919"/>
                </a:lnTo>
                <a:lnTo>
                  <a:pt x="414030" y="86919"/>
                </a:lnTo>
                <a:lnTo>
                  <a:pt x="411676" y="85667"/>
                </a:lnTo>
                <a:lnTo>
                  <a:pt x="409763" y="83303"/>
                </a:lnTo>
                <a:lnTo>
                  <a:pt x="407703" y="80939"/>
                </a:lnTo>
                <a:lnTo>
                  <a:pt x="406820" y="76906"/>
                </a:lnTo>
                <a:lnTo>
                  <a:pt x="406906" y="64528"/>
                </a:lnTo>
                <a:lnTo>
                  <a:pt x="407703" y="60634"/>
                </a:lnTo>
                <a:lnTo>
                  <a:pt x="411528" y="55906"/>
                </a:lnTo>
                <a:lnTo>
                  <a:pt x="413883" y="54654"/>
                </a:lnTo>
                <a:lnTo>
                  <a:pt x="432952" y="54654"/>
                </a:lnTo>
                <a:lnTo>
                  <a:pt x="431391" y="53124"/>
                </a:lnTo>
                <a:lnTo>
                  <a:pt x="427566" y="49091"/>
                </a:lnTo>
                <a:lnTo>
                  <a:pt x="422563" y="47144"/>
                </a:lnTo>
                <a:close/>
              </a:path>
              <a:path w="437515" h="109220">
                <a:moveTo>
                  <a:pt x="432952" y="54654"/>
                </a:moveTo>
                <a:lnTo>
                  <a:pt x="419768" y="54654"/>
                </a:lnTo>
                <a:lnTo>
                  <a:pt x="422269" y="55767"/>
                </a:lnTo>
                <a:lnTo>
                  <a:pt x="426095" y="60495"/>
                </a:lnTo>
                <a:lnTo>
                  <a:pt x="427125" y="64528"/>
                </a:lnTo>
                <a:lnTo>
                  <a:pt x="427058" y="76906"/>
                </a:lnTo>
                <a:lnTo>
                  <a:pt x="426095" y="80939"/>
                </a:lnTo>
                <a:lnTo>
                  <a:pt x="422269" y="85667"/>
                </a:lnTo>
                <a:lnTo>
                  <a:pt x="419768" y="86919"/>
                </a:lnTo>
                <a:lnTo>
                  <a:pt x="432761" y="86919"/>
                </a:lnTo>
                <a:lnTo>
                  <a:pt x="435364" y="84276"/>
                </a:lnTo>
                <a:lnTo>
                  <a:pt x="437277" y="78435"/>
                </a:lnTo>
                <a:lnTo>
                  <a:pt x="437277" y="62998"/>
                </a:lnTo>
                <a:lnTo>
                  <a:pt x="435364" y="57018"/>
                </a:lnTo>
                <a:lnTo>
                  <a:pt x="432952" y="54654"/>
                </a:lnTo>
                <a:close/>
              </a:path>
              <a:path w="437515" h="109220">
                <a:moveTo>
                  <a:pt x="361209" y="0"/>
                </a:moveTo>
                <a:lnTo>
                  <a:pt x="348703" y="0"/>
                </a:lnTo>
                <a:lnTo>
                  <a:pt x="343848" y="2225"/>
                </a:lnTo>
                <a:lnTo>
                  <a:pt x="340464" y="6814"/>
                </a:lnTo>
                <a:lnTo>
                  <a:pt x="337080" y="11264"/>
                </a:lnTo>
                <a:lnTo>
                  <a:pt x="335314" y="16688"/>
                </a:lnTo>
                <a:lnTo>
                  <a:pt x="335357" y="31290"/>
                </a:lnTo>
                <a:lnTo>
                  <a:pt x="337227" y="37270"/>
                </a:lnTo>
                <a:lnTo>
                  <a:pt x="344878" y="45337"/>
                </a:lnTo>
                <a:lnTo>
                  <a:pt x="349586" y="47283"/>
                </a:lnTo>
                <a:lnTo>
                  <a:pt x="361062" y="47283"/>
                </a:lnTo>
                <a:lnTo>
                  <a:pt x="365917" y="45337"/>
                </a:lnTo>
                <a:lnTo>
                  <a:pt x="369890" y="41164"/>
                </a:lnTo>
                <a:lnTo>
                  <a:pt x="371260" y="39774"/>
                </a:lnTo>
                <a:lnTo>
                  <a:pt x="352676" y="39774"/>
                </a:lnTo>
                <a:lnTo>
                  <a:pt x="350321" y="38661"/>
                </a:lnTo>
                <a:lnTo>
                  <a:pt x="346496" y="33933"/>
                </a:lnTo>
                <a:lnTo>
                  <a:pt x="345613" y="29900"/>
                </a:lnTo>
                <a:lnTo>
                  <a:pt x="345696" y="17522"/>
                </a:lnTo>
                <a:lnTo>
                  <a:pt x="346496" y="13489"/>
                </a:lnTo>
                <a:lnTo>
                  <a:pt x="350321" y="8761"/>
                </a:lnTo>
                <a:lnTo>
                  <a:pt x="352676" y="7509"/>
                </a:lnTo>
                <a:lnTo>
                  <a:pt x="371407" y="7509"/>
                </a:lnTo>
                <a:lnTo>
                  <a:pt x="366065" y="2086"/>
                </a:lnTo>
                <a:lnTo>
                  <a:pt x="361209" y="0"/>
                </a:lnTo>
                <a:close/>
              </a:path>
              <a:path w="437515" h="109220">
                <a:moveTo>
                  <a:pt x="371407" y="7509"/>
                </a:moveTo>
                <a:lnTo>
                  <a:pt x="358414" y="7509"/>
                </a:lnTo>
                <a:lnTo>
                  <a:pt x="360768" y="8761"/>
                </a:lnTo>
                <a:lnTo>
                  <a:pt x="364740" y="13350"/>
                </a:lnTo>
                <a:lnTo>
                  <a:pt x="365770" y="17522"/>
                </a:lnTo>
                <a:lnTo>
                  <a:pt x="365702" y="29900"/>
                </a:lnTo>
                <a:lnTo>
                  <a:pt x="364740" y="33794"/>
                </a:lnTo>
                <a:lnTo>
                  <a:pt x="362828" y="36297"/>
                </a:lnTo>
                <a:lnTo>
                  <a:pt x="360915" y="38661"/>
                </a:lnTo>
                <a:lnTo>
                  <a:pt x="358561" y="39774"/>
                </a:lnTo>
                <a:lnTo>
                  <a:pt x="371260" y="39774"/>
                </a:lnTo>
                <a:lnTo>
                  <a:pt x="373863" y="37131"/>
                </a:lnTo>
                <a:lnTo>
                  <a:pt x="375922" y="31290"/>
                </a:lnTo>
                <a:lnTo>
                  <a:pt x="375922" y="15993"/>
                </a:lnTo>
                <a:lnTo>
                  <a:pt x="374010" y="10152"/>
                </a:lnTo>
                <a:lnTo>
                  <a:pt x="371407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36633" y="3903255"/>
            <a:ext cx="360045" cy="109220"/>
          </a:xfrm>
          <a:custGeom>
            <a:avLst/>
            <a:gdLst/>
            <a:ahLst/>
            <a:cxnLst/>
            <a:rect l="l" t="t" r="r" b="b"/>
            <a:pathLst>
              <a:path w="360045" h="109220">
                <a:moveTo>
                  <a:pt x="34870" y="21138"/>
                </a:moveTo>
                <a:lnTo>
                  <a:pt x="23246" y="21138"/>
                </a:lnTo>
                <a:lnTo>
                  <a:pt x="23246" y="91230"/>
                </a:lnTo>
                <a:lnTo>
                  <a:pt x="34870" y="91230"/>
                </a:lnTo>
                <a:lnTo>
                  <a:pt x="34870" y="21138"/>
                </a:lnTo>
                <a:close/>
              </a:path>
              <a:path w="360045" h="109220">
                <a:moveTo>
                  <a:pt x="34870" y="1251"/>
                </a:moveTo>
                <a:lnTo>
                  <a:pt x="27366" y="1251"/>
                </a:lnTo>
                <a:lnTo>
                  <a:pt x="25306" y="5145"/>
                </a:lnTo>
                <a:lnTo>
                  <a:pt x="21922" y="9178"/>
                </a:lnTo>
                <a:lnTo>
                  <a:pt x="17067" y="13211"/>
                </a:lnTo>
                <a:lnTo>
                  <a:pt x="12064" y="17244"/>
                </a:lnTo>
                <a:lnTo>
                  <a:pt x="6473" y="20721"/>
                </a:lnTo>
                <a:lnTo>
                  <a:pt x="0" y="23641"/>
                </a:lnTo>
                <a:lnTo>
                  <a:pt x="0" y="34350"/>
                </a:lnTo>
                <a:lnTo>
                  <a:pt x="23246" y="21138"/>
                </a:lnTo>
                <a:lnTo>
                  <a:pt x="34870" y="21138"/>
                </a:lnTo>
                <a:lnTo>
                  <a:pt x="34870" y="1251"/>
                </a:lnTo>
                <a:close/>
              </a:path>
              <a:path w="360045" h="109220">
                <a:moveTo>
                  <a:pt x="80481" y="66753"/>
                </a:moveTo>
                <a:lnTo>
                  <a:pt x="68269" y="67727"/>
                </a:lnTo>
                <a:lnTo>
                  <a:pt x="69152" y="75237"/>
                </a:lnTo>
                <a:lnTo>
                  <a:pt x="72241" y="81217"/>
                </a:lnTo>
                <a:lnTo>
                  <a:pt x="83129" y="90395"/>
                </a:lnTo>
                <a:lnTo>
                  <a:pt x="90192" y="92620"/>
                </a:lnTo>
                <a:lnTo>
                  <a:pt x="98872" y="92620"/>
                </a:lnTo>
                <a:lnTo>
                  <a:pt x="106293" y="91945"/>
                </a:lnTo>
                <a:lnTo>
                  <a:pt x="112887" y="89926"/>
                </a:lnTo>
                <a:lnTo>
                  <a:pt x="118652" y="86577"/>
                </a:lnTo>
                <a:lnTo>
                  <a:pt x="121677" y="83720"/>
                </a:lnTo>
                <a:lnTo>
                  <a:pt x="94164" y="83720"/>
                </a:lnTo>
                <a:lnTo>
                  <a:pt x="90044" y="82190"/>
                </a:lnTo>
                <a:lnTo>
                  <a:pt x="83571" y="76627"/>
                </a:lnTo>
                <a:lnTo>
                  <a:pt x="81511" y="72316"/>
                </a:lnTo>
                <a:lnTo>
                  <a:pt x="80481" y="66753"/>
                </a:lnTo>
                <a:close/>
              </a:path>
              <a:path w="360045" h="109220">
                <a:moveTo>
                  <a:pt x="124281" y="41443"/>
                </a:moveTo>
                <a:lnTo>
                  <a:pt x="104611" y="41443"/>
                </a:lnTo>
                <a:lnTo>
                  <a:pt x="109466" y="43250"/>
                </a:lnTo>
                <a:lnTo>
                  <a:pt x="116970" y="50621"/>
                </a:lnTo>
                <a:lnTo>
                  <a:pt x="118882" y="55489"/>
                </a:lnTo>
                <a:lnTo>
                  <a:pt x="118882" y="68283"/>
                </a:lnTo>
                <a:lnTo>
                  <a:pt x="116823" y="73568"/>
                </a:lnTo>
                <a:lnTo>
                  <a:pt x="112997" y="77601"/>
                </a:lnTo>
                <a:lnTo>
                  <a:pt x="109025" y="81634"/>
                </a:lnTo>
                <a:lnTo>
                  <a:pt x="104316" y="83720"/>
                </a:lnTo>
                <a:lnTo>
                  <a:pt x="121677" y="83720"/>
                </a:lnTo>
                <a:lnTo>
                  <a:pt x="123591" y="81912"/>
                </a:lnTo>
                <a:lnTo>
                  <a:pt x="128593" y="75932"/>
                </a:lnTo>
                <a:lnTo>
                  <a:pt x="131094" y="68839"/>
                </a:lnTo>
                <a:lnTo>
                  <a:pt x="131094" y="52290"/>
                </a:lnTo>
                <a:lnTo>
                  <a:pt x="128152" y="45197"/>
                </a:lnTo>
                <a:lnTo>
                  <a:pt x="124281" y="41443"/>
                </a:lnTo>
                <a:close/>
              </a:path>
              <a:path w="360045" h="109220">
                <a:moveTo>
                  <a:pt x="126680" y="2781"/>
                </a:moveTo>
                <a:lnTo>
                  <a:pt x="79451" y="2781"/>
                </a:lnTo>
                <a:lnTo>
                  <a:pt x="70329" y="48813"/>
                </a:lnTo>
                <a:lnTo>
                  <a:pt x="81217" y="50065"/>
                </a:lnTo>
                <a:lnTo>
                  <a:pt x="82982" y="47562"/>
                </a:lnTo>
                <a:lnTo>
                  <a:pt x="85336" y="45476"/>
                </a:lnTo>
                <a:lnTo>
                  <a:pt x="88426" y="43946"/>
                </a:lnTo>
                <a:lnTo>
                  <a:pt x="91369" y="42277"/>
                </a:lnTo>
                <a:lnTo>
                  <a:pt x="94753" y="41443"/>
                </a:lnTo>
                <a:lnTo>
                  <a:pt x="124281" y="41443"/>
                </a:lnTo>
                <a:lnTo>
                  <a:pt x="122561" y="39774"/>
                </a:lnTo>
                <a:lnTo>
                  <a:pt x="120059" y="37409"/>
                </a:lnTo>
                <a:lnTo>
                  <a:pt x="83865" y="37409"/>
                </a:lnTo>
                <a:lnTo>
                  <a:pt x="88867" y="13211"/>
                </a:lnTo>
                <a:lnTo>
                  <a:pt x="126680" y="13211"/>
                </a:lnTo>
                <a:lnTo>
                  <a:pt x="126680" y="2781"/>
                </a:lnTo>
                <a:close/>
              </a:path>
              <a:path w="360045" h="109220">
                <a:moveTo>
                  <a:pt x="109907" y="31708"/>
                </a:moveTo>
                <a:lnTo>
                  <a:pt x="95341" y="31708"/>
                </a:lnTo>
                <a:lnTo>
                  <a:pt x="89456" y="33516"/>
                </a:lnTo>
                <a:lnTo>
                  <a:pt x="83865" y="37409"/>
                </a:lnTo>
                <a:lnTo>
                  <a:pt x="120059" y="37409"/>
                </a:lnTo>
                <a:lnTo>
                  <a:pt x="116823" y="34350"/>
                </a:lnTo>
                <a:lnTo>
                  <a:pt x="109907" y="31708"/>
                </a:lnTo>
                <a:close/>
              </a:path>
              <a:path w="360045" h="109220">
                <a:moveTo>
                  <a:pt x="165082" y="78574"/>
                </a:moveTo>
                <a:lnTo>
                  <a:pt x="151693" y="78574"/>
                </a:lnTo>
                <a:lnTo>
                  <a:pt x="151693" y="91230"/>
                </a:lnTo>
                <a:lnTo>
                  <a:pt x="158461" y="91230"/>
                </a:lnTo>
                <a:lnTo>
                  <a:pt x="158314" y="94846"/>
                </a:lnTo>
                <a:lnTo>
                  <a:pt x="157578" y="97766"/>
                </a:lnTo>
                <a:lnTo>
                  <a:pt x="156401" y="99713"/>
                </a:lnTo>
                <a:lnTo>
                  <a:pt x="155224" y="101799"/>
                </a:lnTo>
                <a:lnTo>
                  <a:pt x="153458" y="103190"/>
                </a:lnTo>
                <a:lnTo>
                  <a:pt x="151104" y="104163"/>
                </a:lnTo>
                <a:lnTo>
                  <a:pt x="154341" y="108892"/>
                </a:lnTo>
                <a:lnTo>
                  <a:pt x="158020" y="107362"/>
                </a:lnTo>
                <a:lnTo>
                  <a:pt x="160668" y="105276"/>
                </a:lnTo>
                <a:lnTo>
                  <a:pt x="164199" y="99435"/>
                </a:lnTo>
                <a:lnTo>
                  <a:pt x="165082" y="95680"/>
                </a:lnTo>
                <a:lnTo>
                  <a:pt x="165082" y="78574"/>
                </a:lnTo>
                <a:close/>
              </a:path>
              <a:path w="360045" h="109220">
                <a:moveTo>
                  <a:pt x="227613" y="69674"/>
                </a:moveTo>
                <a:lnTo>
                  <a:pt x="215843" y="69674"/>
                </a:lnTo>
                <a:lnTo>
                  <a:pt x="215843" y="91230"/>
                </a:lnTo>
                <a:lnTo>
                  <a:pt x="227613" y="91230"/>
                </a:lnTo>
                <a:lnTo>
                  <a:pt x="227613" y="69674"/>
                </a:lnTo>
                <a:close/>
              </a:path>
              <a:path w="360045" h="109220">
                <a:moveTo>
                  <a:pt x="227613" y="1529"/>
                </a:moveTo>
                <a:lnTo>
                  <a:pt x="218197" y="1529"/>
                </a:lnTo>
                <a:lnTo>
                  <a:pt x="174793" y="59522"/>
                </a:lnTo>
                <a:lnTo>
                  <a:pt x="174793" y="69674"/>
                </a:lnTo>
                <a:lnTo>
                  <a:pt x="240414" y="69674"/>
                </a:lnTo>
                <a:lnTo>
                  <a:pt x="240414" y="59522"/>
                </a:lnTo>
                <a:lnTo>
                  <a:pt x="186269" y="59522"/>
                </a:lnTo>
                <a:lnTo>
                  <a:pt x="215843" y="19330"/>
                </a:lnTo>
                <a:lnTo>
                  <a:pt x="227613" y="19330"/>
                </a:lnTo>
                <a:lnTo>
                  <a:pt x="227613" y="1529"/>
                </a:lnTo>
                <a:close/>
              </a:path>
              <a:path w="360045" h="109220">
                <a:moveTo>
                  <a:pt x="227613" y="19330"/>
                </a:moveTo>
                <a:lnTo>
                  <a:pt x="215843" y="19330"/>
                </a:lnTo>
                <a:lnTo>
                  <a:pt x="215843" y="59522"/>
                </a:lnTo>
                <a:lnTo>
                  <a:pt x="227613" y="59522"/>
                </a:lnTo>
                <a:lnTo>
                  <a:pt x="227613" y="19330"/>
                </a:lnTo>
                <a:close/>
              </a:path>
              <a:path w="360045" h="109220">
                <a:moveTo>
                  <a:pt x="339728" y="0"/>
                </a:moveTo>
                <a:lnTo>
                  <a:pt x="330164" y="0"/>
                </a:lnTo>
                <a:lnTo>
                  <a:pt x="278374" y="94428"/>
                </a:lnTo>
                <a:lnTo>
                  <a:pt x="287937" y="94428"/>
                </a:lnTo>
                <a:lnTo>
                  <a:pt x="339728" y="0"/>
                </a:lnTo>
                <a:close/>
              </a:path>
              <a:path w="360045" h="109220">
                <a:moveTo>
                  <a:pt x="345319" y="47144"/>
                </a:moveTo>
                <a:lnTo>
                  <a:pt x="332813" y="47144"/>
                </a:lnTo>
                <a:lnTo>
                  <a:pt x="327810" y="49370"/>
                </a:lnTo>
                <a:lnTo>
                  <a:pt x="321042" y="58270"/>
                </a:lnTo>
                <a:lnTo>
                  <a:pt x="319277" y="63694"/>
                </a:lnTo>
                <a:lnTo>
                  <a:pt x="319323" y="78435"/>
                </a:lnTo>
                <a:lnTo>
                  <a:pt x="321336" y="84415"/>
                </a:lnTo>
                <a:lnTo>
                  <a:pt x="328987" y="92481"/>
                </a:lnTo>
                <a:lnTo>
                  <a:pt x="333696" y="94428"/>
                </a:lnTo>
                <a:lnTo>
                  <a:pt x="345172" y="94428"/>
                </a:lnTo>
                <a:lnTo>
                  <a:pt x="350174" y="92342"/>
                </a:lnTo>
                <a:lnTo>
                  <a:pt x="355517" y="86919"/>
                </a:lnTo>
                <a:lnTo>
                  <a:pt x="336785" y="86919"/>
                </a:lnTo>
                <a:lnTo>
                  <a:pt x="334431" y="85667"/>
                </a:lnTo>
                <a:lnTo>
                  <a:pt x="332518" y="83303"/>
                </a:lnTo>
                <a:lnTo>
                  <a:pt x="330459" y="80939"/>
                </a:lnTo>
                <a:lnTo>
                  <a:pt x="329576" y="76906"/>
                </a:lnTo>
                <a:lnTo>
                  <a:pt x="329661" y="64528"/>
                </a:lnTo>
                <a:lnTo>
                  <a:pt x="330459" y="60634"/>
                </a:lnTo>
                <a:lnTo>
                  <a:pt x="334284" y="55906"/>
                </a:lnTo>
                <a:lnTo>
                  <a:pt x="336638" y="54654"/>
                </a:lnTo>
                <a:lnTo>
                  <a:pt x="355708" y="54654"/>
                </a:lnTo>
                <a:lnTo>
                  <a:pt x="354147" y="53124"/>
                </a:lnTo>
                <a:lnTo>
                  <a:pt x="350321" y="49091"/>
                </a:lnTo>
                <a:lnTo>
                  <a:pt x="345319" y="47144"/>
                </a:lnTo>
                <a:close/>
              </a:path>
              <a:path w="360045" h="109220">
                <a:moveTo>
                  <a:pt x="355708" y="54654"/>
                </a:moveTo>
                <a:lnTo>
                  <a:pt x="342523" y="54654"/>
                </a:lnTo>
                <a:lnTo>
                  <a:pt x="345025" y="55767"/>
                </a:lnTo>
                <a:lnTo>
                  <a:pt x="348850" y="60495"/>
                </a:lnTo>
                <a:lnTo>
                  <a:pt x="349880" y="64528"/>
                </a:lnTo>
                <a:lnTo>
                  <a:pt x="349814" y="76906"/>
                </a:lnTo>
                <a:lnTo>
                  <a:pt x="348850" y="80939"/>
                </a:lnTo>
                <a:lnTo>
                  <a:pt x="345025" y="85667"/>
                </a:lnTo>
                <a:lnTo>
                  <a:pt x="342523" y="86919"/>
                </a:lnTo>
                <a:lnTo>
                  <a:pt x="355517" y="86919"/>
                </a:lnTo>
                <a:lnTo>
                  <a:pt x="358119" y="84276"/>
                </a:lnTo>
                <a:lnTo>
                  <a:pt x="360032" y="78435"/>
                </a:lnTo>
                <a:lnTo>
                  <a:pt x="360032" y="62998"/>
                </a:lnTo>
                <a:lnTo>
                  <a:pt x="358119" y="57018"/>
                </a:lnTo>
                <a:lnTo>
                  <a:pt x="355708" y="54654"/>
                </a:lnTo>
                <a:close/>
              </a:path>
              <a:path w="360045" h="109220">
                <a:moveTo>
                  <a:pt x="283965" y="0"/>
                </a:moveTo>
                <a:lnTo>
                  <a:pt x="271459" y="0"/>
                </a:lnTo>
                <a:lnTo>
                  <a:pt x="266603" y="2225"/>
                </a:lnTo>
                <a:lnTo>
                  <a:pt x="263219" y="6814"/>
                </a:lnTo>
                <a:lnTo>
                  <a:pt x="259835" y="11264"/>
                </a:lnTo>
                <a:lnTo>
                  <a:pt x="258070" y="16688"/>
                </a:lnTo>
                <a:lnTo>
                  <a:pt x="258113" y="31290"/>
                </a:lnTo>
                <a:lnTo>
                  <a:pt x="259982" y="37270"/>
                </a:lnTo>
                <a:lnTo>
                  <a:pt x="267633" y="45337"/>
                </a:lnTo>
                <a:lnTo>
                  <a:pt x="272341" y="47283"/>
                </a:lnTo>
                <a:lnTo>
                  <a:pt x="283818" y="47283"/>
                </a:lnTo>
                <a:lnTo>
                  <a:pt x="288673" y="45337"/>
                </a:lnTo>
                <a:lnTo>
                  <a:pt x="292646" y="41164"/>
                </a:lnTo>
                <a:lnTo>
                  <a:pt x="294015" y="39774"/>
                </a:lnTo>
                <a:lnTo>
                  <a:pt x="275431" y="39774"/>
                </a:lnTo>
                <a:lnTo>
                  <a:pt x="273077" y="38661"/>
                </a:lnTo>
                <a:lnTo>
                  <a:pt x="269252" y="33933"/>
                </a:lnTo>
                <a:lnTo>
                  <a:pt x="268369" y="29900"/>
                </a:lnTo>
                <a:lnTo>
                  <a:pt x="268452" y="17522"/>
                </a:lnTo>
                <a:lnTo>
                  <a:pt x="269252" y="13489"/>
                </a:lnTo>
                <a:lnTo>
                  <a:pt x="273077" y="8761"/>
                </a:lnTo>
                <a:lnTo>
                  <a:pt x="275431" y="7509"/>
                </a:lnTo>
                <a:lnTo>
                  <a:pt x="294163" y="7509"/>
                </a:lnTo>
                <a:lnTo>
                  <a:pt x="288820" y="2086"/>
                </a:lnTo>
                <a:lnTo>
                  <a:pt x="283965" y="0"/>
                </a:lnTo>
                <a:close/>
              </a:path>
              <a:path w="360045" h="109220">
                <a:moveTo>
                  <a:pt x="294163" y="7509"/>
                </a:moveTo>
                <a:lnTo>
                  <a:pt x="281169" y="7509"/>
                </a:lnTo>
                <a:lnTo>
                  <a:pt x="283523" y="8761"/>
                </a:lnTo>
                <a:lnTo>
                  <a:pt x="287496" y="13350"/>
                </a:lnTo>
                <a:lnTo>
                  <a:pt x="288526" y="17522"/>
                </a:lnTo>
                <a:lnTo>
                  <a:pt x="288457" y="29900"/>
                </a:lnTo>
                <a:lnTo>
                  <a:pt x="287496" y="33794"/>
                </a:lnTo>
                <a:lnTo>
                  <a:pt x="285583" y="36297"/>
                </a:lnTo>
                <a:lnTo>
                  <a:pt x="283671" y="38661"/>
                </a:lnTo>
                <a:lnTo>
                  <a:pt x="281316" y="39774"/>
                </a:lnTo>
                <a:lnTo>
                  <a:pt x="294015" y="39774"/>
                </a:lnTo>
                <a:lnTo>
                  <a:pt x="296618" y="37131"/>
                </a:lnTo>
                <a:lnTo>
                  <a:pt x="298678" y="31290"/>
                </a:lnTo>
                <a:lnTo>
                  <a:pt x="298678" y="15993"/>
                </a:lnTo>
                <a:lnTo>
                  <a:pt x="296765" y="10152"/>
                </a:lnTo>
                <a:lnTo>
                  <a:pt x="294163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91850" y="3903255"/>
            <a:ext cx="369570" cy="109220"/>
          </a:xfrm>
          <a:custGeom>
            <a:avLst/>
            <a:gdLst/>
            <a:ahLst/>
            <a:cxnLst/>
            <a:rect l="l" t="t" r="r" b="b"/>
            <a:pathLst>
              <a:path w="369570" h="109220">
                <a:moveTo>
                  <a:pt x="39284" y="1251"/>
                </a:moveTo>
                <a:lnTo>
                  <a:pt x="22805" y="1251"/>
                </a:lnTo>
                <a:lnTo>
                  <a:pt x="16331" y="3476"/>
                </a:lnTo>
                <a:lnTo>
                  <a:pt x="6326" y="12377"/>
                </a:lnTo>
                <a:lnTo>
                  <a:pt x="3825" y="17801"/>
                </a:lnTo>
                <a:lnTo>
                  <a:pt x="3870" y="28787"/>
                </a:lnTo>
                <a:lnTo>
                  <a:pt x="5002" y="32264"/>
                </a:lnTo>
                <a:lnTo>
                  <a:pt x="9710" y="38383"/>
                </a:lnTo>
                <a:lnTo>
                  <a:pt x="13241" y="40886"/>
                </a:lnTo>
                <a:lnTo>
                  <a:pt x="18097" y="42555"/>
                </a:lnTo>
                <a:lnTo>
                  <a:pt x="12359" y="43946"/>
                </a:lnTo>
                <a:lnTo>
                  <a:pt x="7945" y="46727"/>
                </a:lnTo>
                <a:lnTo>
                  <a:pt x="4708" y="50621"/>
                </a:lnTo>
                <a:lnTo>
                  <a:pt x="1618" y="54515"/>
                </a:lnTo>
                <a:lnTo>
                  <a:pt x="0" y="59383"/>
                </a:lnTo>
                <a:lnTo>
                  <a:pt x="62" y="73151"/>
                </a:lnTo>
                <a:lnTo>
                  <a:pt x="2942" y="79548"/>
                </a:lnTo>
                <a:lnTo>
                  <a:pt x="8680" y="84833"/>
                </a:lnTo>
                <a:lnTo>
                  <a:pt x="14418" y="89978"/>
                </a:lnTo>
                <a:lnTo>
                  <a:pt x="21922" y="92620"/>
                </a:lnTo>
                <a:lnTo>
                  <a:pt x="40608" y="92620"/>
                </a:lnTo>
                <a:lnTo>
                  <a:pt x="48259" y="89978"/>
                </a:lnTo>
                <a:lnTo>
                  <a:pt x="55056" y="83720"/>
                </a:lnTo>
                <a:lnTo>
                  <a:pt x="27808" y="83720"/>
                </a:lnTo>
                <a:lnTo>
                  <a:pt x="24423" y="82886"/>
                </a:lnTo>
                <a:lnTo>
                  <a:pt x="18244" y="79548"/>
                </a:lnTo>
                <a:lnTo>
                  <a:pt x="15890" y="77323"/>
                </a:lnTo>
                <a:lnTo>
                  <a:pt x="14418" y="74402"/>
                </a:lnTo>
                <a:lnTo>
                  <a:pt x="12800" y="71482"/>
                </a:lnTo>
                <a:lnTo>
                  <a:pt x="12064" y="68422"/>
                </a:lnTo>
                <a:lnTo>
                  <a:pt x="12121" y="60078"/>
                </a:lnTo>
                <a:lnTo>
                  <a:pt x="13830" y="55906"/>
                </a:lnTo>
                <a:lnTo>
                  <a:pt x="17361" y="52429"/>
                </a:lnTo>
                <a:lnTo>
                  <a:pt x="21039" y="49091"/>
                </a:lnTo>
                <a:lnTo>
                  <a:pt x="25453" y="47283"/>
                </a:lnTo>
                <a:lnTo>
                  <a:pt x="54880" y="47283"/>
                </a:lnTo>
                <a:lnTo>
                  <a:pt x="50466" y="44363"/>
                </a:lnTo>
                <a:lnTo>
                  <a:pt x="44728" y="42555"/>
                </a:lnTo>
                <a:lnTo>
                  <a:pt x="49436" y="40886"/>
                </a:lnTo>
                <a:lnTo>
                  <a:pt x="52820" y="38522"/>
                </a:lnTo>
                <a:lnTo>
                  <a:pt x="52927" y="38383"/>
                </a:lnTo>
                <a:lnTo>
                  <a:pt x="26778" y="38383"/>
                </a:lnTo>
                <a:lnTo>
                  <a:pt x="22952" y="36992"/>
                </a:lnTo>
                <a:lnTo>
                  <a:pt x="17214" y="31569"/>
                </a:lnTo>
                <a:lnTo>
                  <a:pt x="15860" y="28370"/>
                </a:lnTo>
                <a:lnTo>
                  <a:pt x="15743" y="20165"/>
                </a:lnTo>
                <a:lnTo>
                  <a:pt x="17214" y="16966"/>
                </a:lnTo>
                <a:lnTo>
                  <a:pt x="22952" y="11542"/>
                </a:lnTo>
                <a:lnTo>
                  <a:pt x="26778" y="10152"/>
                </a:lnTo>
                <a:lnTo>
                  <a:pt x="53328" y="10152"/>
                </a:lnTo>
                <a:lnTo>
                  <a:pt x="46052" y="3476"/>
                </a:lnTo>
                <a:lnTo>
                  <a:pt x="39284" y="1251"/>
                </a:lnTo>
                <a:close/>
              </a:path>
              <a:path w="369570" h="109220">
                <a:moveTo>
                  <a:pt x="54880" y="47283"/>
                </a:moveTo>
                <a:lnTo>
                  <a:pt x="36635" y="47283"/>
                </a:lnTo>
                <a:lnTo>
                  <a:pt x="41344" y="49091"/>
                </a:lnTo>
                <a:lnTo>
                  <a:pt x="48700" y="56045"/>
                </a:lnTo>
                <a:lnTo>
                  <a:pt x="50352" y="60078"/>
                </a:lnTo>
                <a:lnTo>
                  <a:pt x="50466" y="70925"/>
                </a:lnTo>
                <a:lnTo>
                  <a:pt x="48700" y="75237"/>
                </a:lnTo>
                <a:lnTo>
                  <a:pt x="45022" y="78574"/>
                </a:lnTo>
                <a:lnTo>
                  <a:pt x="41491" y="82051"/>
                </a:lnTo>
                <a:lnTo>
                  <a:pt x="36930" y="83720"/>
                </a:lnTo>
                <a:lnTo>
                  <a:pt x="55056" y="83720"/>
                </a:lnTo>
                <a:lnTo>
                  <a:pt x="59588" y="79548"/>
                </a:lnTo>
                <a:lnTo>
                  <a:pt x="62384" y="73151"/>
                </a:lnTo>
                <a:lnTo>
                  <a:pt x="62384" y="60078"/>
                </a:lnTo>
                <a:lnTo>
                  <a:pt x="60912" y="55211"/>
                </a:lnTo>
                <a:lnTo>
                  <a:pt x="57970" y="51177"/>
                </a:lnTo>
                <a:lnTo>
                  <a:pt x="54880" y="47283"/>
                </a:lnTo>
                <a:close/>
              </a:path>
              <a:path w="369570" h="109220">
                <a:moveTo>
                  <a:pt x="53328" y="10152"/>
                </a:moveTo>
                <a:lnTo>
                  <a:pt x="35606" y="10152"/>
                </a:lnTo>
                <a:lnTo>
                  <a:pt x="39284" y="11542"/>
                </a:lnTo>
                <a:lnTo>
                  <a:pt x="45169" y="17105"/>
                </a:lnTo>
                <a:lnTo>
                  <a:pt x="46653" y="20165"/>
                </a:lnTo>
                <a:lnTo>
                  <a:pt x="46665" y="28648"/>
                </a:lnTo>
                <a:lnTo>
                  <a:pt x="45316" y="31708"/>
                </a:lnTo>
                <a:lnTo>
                  <a:pt x="42374" y="34350"/>
                </a:lnTo>
                <a:lnTo>
                  <a:pt x="39578" y="36992"/>
                </a:lnTo>
                <a:lnTo>
                  <a:pt x="35900" y="38383"/>
                </a:lnTo>
                <a:lnTo>
                  <a:pt x="52927" y="38383"/>
                </a:lnTo>
                <a:lnTo>
                  <a:pt x="57528" y="32403"/>
                </a:lnTo>
                <a:lnTo>
                  <a:pt x="58558" y="28787"/>
                </a:lnTo>
                <a:lnTo>
                  <a:pt x="58558" y="18218"/>
                </a:lnTo>
                <a:lnTo>
                  <a:pt x="56057" y="12655"/>
                </a:lnTo>
                <a:lnTo>
                  <a:pt x="53328" y="10152"/>
                </a:lnTo>
                <a:close/>
              </a:path>
              <a:path w="369570" h="109220">
                <a:moveTo>
                  <a:pt x="126386" y="69674"/>
                </a:moveTo>
                <a:lnTo>
                  <a:pt x="114616" y="69674"/>
                </a:lnTo>
                <a:lnTo>
                  <a:pt x="114616" y="91230"/>
                </a:lnTo>
                <a:lnTo>
                  <a:pt x="126386" y="91230"/>
                </a:lnTo>
                <a:lnTo>
                  <a:pt x="126386" y="69674"/>
                </a:lnTo>
                <a:close/>
              </a:path>
              <a:path w="369570" h="109220">
                <a:moveTo>
                  <a:pt x="126386" y="1529"/>
                </a:moveTo>
                <a:lnTo>
                  <a:pt x="116970" y="1529"/>
                </a:lnTo>
                <a:lnTo>
                  <a:pt x="73566" y="59522"/>
                </a:lnTo>
                <a:lnTo>
                  <a:pt x="73566" y="69674"/>
                </a:lnTo>
                <a:lnTo>
                  <a:pt x="139187" y="69674"/>
                </a:lnTo>
                <a:lnTo>
                  <a:pt x="139187" y="59522"/>
                </a:lnTo>
                <a:lnTo>
                  <a:pt x="85042" y="59522"/>
                </a:lnTo>
                <a:lnTo>
                  <a:pt x="114616" y="19330"/>
                </a:lnTo>
                <a:lnTo>
                  <a:pt x="126386" y="19330"/>
                </a:lnTo>
                <a:lnTo>
                  <a:pt x="126386" y="1529"/>
                </a:lnTo>
                <a:close/>
              </a:path>
              <a:path w="369570" h="109220">
                <a:moveTo>
                  <a:pt x="126386" y="19330"/>
                </a:moveTo>
                <a:lnTo>
                  <a:pt x="114616" y="19330"/>
                </a:lnTo>
                <a:lnTo>
                  <a:pt x="114616" y="59522"/>
                </a:lnTo>
                <a:lnTo>
                  <a:pt x="126386" y="59522"/>
                </a:lnTo>
                <a:lnTo>
                  <a:pt x="126386" y="19330"/>
                </a:lnTo>
                <a:close/>
              </a:path>
              <a:path w="369570" h="109220">
                <a:moveTo>
                  <a:pt x="174204" y="78574"/>
                </a:moveTo>
                <a:lnTo>
                  <a:pt x="160815" y="78574"/>
                </a:lnTo>
                <a:lnTo>
                  <a:pt x="160815" y="91230"/>
                </a:lnTo>
                <a:lnTo>
                  <a:pt x="167583" y="91230"/>
                </a:lnTo>
                <a:lnTo>
                  <a:pt x="167436" y="94846"/>
                </a:lnTo>
                <a:lnTo>
                  <a:pt x="166700" y="97766"/>
                </a:lnTo>
                <a:lnTo>
                  <a:pt x="165523" y="99713"/>
                </a:lnTo>
                <a:lnTo>
                  <a:pt x="164346" y="101799"/>
                </a:lnTo>
                <a:lnTo>
                  <a:pt x="162581" y="103190"/>
                </a:lnTo>
                <a:lnTo>
                  <a:pt x="160227" y="104163"/>
                </a:lnTo>
                <a:lnTo>
                  <a:pt x="163463" y="108892"/>
                </a:lnTo>
                <a:lnTo>
                  <a:pt x="167142" y="107362"/>
                </a:lnTo>
                <a:lnTo>
                  <a:pt x="169790" y="105276"/>
                </a:lnTo>
                <a:lnTo>
                  <a:pt x="173321" y="99435"/>
                </a:lnTo>
                <a:lnTo>
                  <a:pt x="174204" y="95680"/>
                </a:lnTo>
                <a:lnTo>
                  <a:pt x="174204" y="78574"/>
                </a:lnTo>
                <a:close/>
              </a:path>
              <a:path w="369570" h="109220">
                <a:moveTo>
                  <a:pt x="228643" y="1251"/>
                </a:moveTo>
                <a:lnTo>
                  <a:pt x="221286" y="1251"/>
                </a:lnTo>
                <a:lnTo>
                  <a:pt x="214169" y="1881"/>
                </a:lnTo>
                <a:lnTo>
                  <a:pt x="187933" y="37103"/>
                </a:lnTo>
                <a:lnTo>
                  <a:pt x="187299" y="49230"/>
                </a:lnTo>
                <a:lnTo>
                  <a:pt x="187855" y="59998"/>
                </a:lnTo>
                <a:lnTo>
                  <a:pt x="213222" y="91993"/>
                </a:lnTo>
                <a:lnTo>
                  <a:pt x="220257" y="92620"/>
                </a:lnTo>
                <a:lnTo>
                  <a:pt x="225848" y="92620"/>
                </a:lnTo>
                <a:lnTo>
                  <a:pt x="230850" y="91369"/>
                </a:lnTo>
                <a:lnTo>
                  <a:pt x="235411" y="88866"/>
                </a:lnTo>
                <a:lnTo>
                  <a:pt x="239825" y="86223"/>
                </a:lnTo>
                <a:lnTo>
                  <a:pt x="242270" y="83720"/>
                </a:lnTo>
                <a:lnTo>
                  <a:pt x="216578" y="83720"/>
                </a:lnTo>
                <a:lnTo>
                  <a:pt x="213341" y="82746"/>
                </a:lnTo>
                <a:lnTo>
                  <a:pt x="200688" y="65919"/>
                </a:lnTo>
                <a:lnTo>
                  <a:pt x="200688" y="56462"/>
                </a:lnTo>
                <a:lnTo>
                  <a:pt x="202454" y="51734"/>
                </a:lnTo>
                <a:lnTo>
                  <a:pt x="209386" y="44919"/>
                </a:lnTo>
                <a:lnTo>
                  <a:pt x="198775" y="44919"/>
                </a:lnTo>
                <a:lnTo>
                  <a:pt x="216872" y="10152"/>
                </a:lnTo>
                <a:lnTo>
                  <a:pt x="243212" y="10152"/>
                </a:lnTo>
                <a:lnTo>
                  <a:pt x="234823" y="3198"/>
                </a:lnTo>
                <a:lnTo>
                  <a:pt x="228643" y="1251"/>
                </a:lnTo>
                <a:close/>
              </a:path>
              <a:path w="369570" h="109220">
                <a:moveTo>
                  <a:pt x="243311" y="42833"/>
                </a:moveTo>
                <a:lnTo>
                  <a:pt x="224818" y="42833"/>
                </a:lnTo>
                <a:lnTo>
                  <a:pt x="229232" y="44502"/>
                </a:lnTo>
                <a:lnTo>
                  <a:pt x="232616" y="48118"/>
                </a:lnTo>
                <a:lnTo>
                  <a:pt x="236147" y="51734"/>
                </a:lnTo>
                <a:lnTo>
                  <a:pt x="237862" y="56462"/>
                </a:lnTo>
                <a:lnTo>
                  <a:pt x="237814" y="69535"/>
                </a:lnTo>
                <a:lnTo>
                  <a:pt x="236147" y="74263"/>
                </a:lnTo>
                <a:lnTo>
                  <a:pt x="229084" y="81773"/>
                </a:lnTo>
                <a:lnTo>
                  <a:pt x="224818" y="83720"/>
                </a:lnTo>
                <a:lnTo>
                  <a:pt x="242270" y="83720"/>
                </a:lnTo>
                <a:lnTo>
                  <a:pt x="243356" y="82607"/>
                </a:lnTo>
                <a:lnTo>
                  <a:pt x="246005" y="77740"/>
                </a:lnTo>
                <a:lnTo>
                  <a:pt x="248506" y="72872"/>
                </a:lnTo>
                <a:lnTo>
                  <a:pt x="249830" y="67588"/>
                </a:lnTo>
                <a:lnTo>
                  <a:pt x="249830" y="53542"/>
                </a:lnTo>
                <a:lnTo>
                  <a:pt x="247182" y="46588"/>
                </a:lnTo>
                <a:lnTo>
                  <a:pt x="243311" y="42833"/>
                </a:lnTo>
                <a:close/>
              </a:path>
              <a:path w="369570" h="109220">
                <a:moveTo>
                  <a:pt x="229673" y="32959"/>
                </a:moveTo>
                <a:lnTo>
                  <a:pt x="217461" y="32959"/>
                </a:lnTo>
                <a:lnTo>
                  <a:pt x="213194" y="33933"/>
                </a:lnTo>
                <a:lnTo>
                  <a:pt x="204955" y="37827"/>
                </a:lnTo>
                <a:lnTo>
                  <a:pt x="201571" y="40886"/>
                </a:lnTo>
                <a:lnTo>
                  <a:pt x="198775" y="44919"/>
                </a:lnTo>
                <a:lnTo>
                  <a:pt x="209386" y="44919"/>
                </a:lnTo>
                <a:lnTo>
                  <a:pt x="209810" y="44502"/>
                </a:lnTo>
                <a:lnTo>
                  <a:pt x="214224" y="42833"/>
                </a:lnTo>
                <a:lnTo>
                  <a:pt x="243311" y="42833"/>
                </a:lnTo>
                <a:lnTo>
                  <a:pt x="241591" y="41164"/>
                </a:lnTo>
                <a:lnTo>
                  <a:pt x="236147" y="35741"/>
                </a:lnTo>
                <a:lnTo>
                  <a:pt x="229673" y="32959"/>
                </a:lnTo>
                <a:close/>
              </a:path>
              <a:path w="369570" h="109220">
                <a:moveTo>
                  <a:pt x="243212" y="10152"/>
                </a:moveTo>
                <a:lnTo>
                  <a:pt x="225112" y="10152"/>
                </a:lnTo>
                <a:lnTo>
                  <a:pt x="229084" y="11681"/>
                </a:lnTo>
                <a:lnTo>
                  <a:pt x="232321" y="14880"/>
                </a:lnTo>
                <a:lnTo>
                  <a:pt x="234087" y="16827"/>
                </a:lnTo>
                <a:lnTo>
                  <a:pt x="235558" y="20026"/>
                </a:lnTo>
                <a:lnTo>
                  <a:pt x="236588" y="24337"/>
                </a:lnTo>
                <a:lnTo>
                  <a:pt x="248065" y="23502"/>
                </a:lnTo>
                <a:lnTo>
                  <a:pt x="247182" y="16549"/>
                </a:lnTo>
                <a:lnTo>
                  <a:pt x="244386" y="11125"/>
                </a:lnTo>
                <a:lnTo>
                  <a:pt x="243212" y="10152"/>
                </a:lnTo>
                <a:close/>
              </a:path>
              <a:path w="369570" h="109220">
                <a:moveTo>
                  <a:pt x="348850" y="0"/>
                </a:moveTo>
                <a:lnTo>
                  <a:pt x="339287" y="0"/>
                </a:lnTo>
                <a:lnTo>
                  <a:pt x="287496" y="94428"/>
                </a:lnTo>
                <a:lnTo>
                  <a:pt x="297060" y="94428"/>
                </a:lnTo>
                <a:lnTo>
                  <a:pt x="348850" y="0"/>
                </a:lnTo>
                <a:close/>
              </a:path>
              <a:path w="369570" h="109220">
                <a:moveTo>
                  <a:pt x="354441" y="47144"/>
                </a:moveTo>
                <a:lnTo>
                  <a:pt x="341935" y="47144"/>
                </a:lnTo>
                <a:lnTo>
                  <a:pt x="336932" y="49370"/>
                </a:lnTo>
                <a:lnTo>
                  <a:pt x="330164" y="58270"/>
                </a:lnTo>
                <a:lnTo>
                  <a:pt x="328399" y="63694"/>
                </a:lnTo>
                <a:lnTo>
                  <a:pt x="328446" y="78435"/>
                </a:lnTo>
                <a:lnTo>
                  <a:pt x="330459" y="84415"/>
                </a:lnTo>
                <a:lnTo>
                  <a:pt x="338109" y="92481"/>
                </a:lnTo>
                <a:lnTo>
                  <a:pt x="342818" y="94428"/>
                </a:lnTo>
                <a:lnTo>
                  <a:pt x="354294" y="94428"/>
                </a:lnTo>
                <a:lnTo>
                  <a:pt x="359297" y="92342"/>
                </a:lnTo>
                <a:lnTo>
                  <a:pt x="364639" y="86919"/>
                </a:lnTo>
                <a:lnTo>
                  <a:pt x="345907" y="86919"/>
                </a:lnTo>
                <a:lnTo>
                  <a:pt x="343553" y="85667"/>
                </a:lnTo>
                <a:lnTo>
                  <a:pt x="341641" y="83303"/>
                </a:lnTo>
                <a:lnTo>
                  <a:pt x="339581" y="80939"/>
                </a:lnTo>
                <a:lnTo>
                  <a:pt x="338698" y="76906"/>
                </a:lnTo>
                <a:lnTo>
                  <a:pt x="338783" y="64528"/>
                </a:lnTo>
                <a:lnTo>
                  <a:pt x="339581" y="60634"/>
                </a:lnTo>
                <a:lnTo>
                  <a:pt x="343406" y="55906"/>
                </a:lnTo>
                <a:lnTo>
                  <a:pt x="345760" y="54654"/>
                </a:lnTo>
                <a:lnTo>
                  <a:pt x="364830" y="54654"/>
                </a:lnTo>
                <a:lnTo>
                  <a:pt x="363269" y="53124"/>
                </a:lnTo>
                <a:lnTo>
                  <a:pt x="359444" y="49091"/>
                </a:lnTo>
                <a:lnTo>
                  <a:pt x="354441" y="47144"/>
                </a:lnTo>
                <a:close/>
              </a:path>
              <a:path w="369570" h="109220">
                <a:moveTo>
                  <a:pt x="364830" y="54654"/>
                </a:moveTo>
                <a:lnTo>
                  <a:pt x="351646" y="54654"/>
                </a:lnTo>
                <a:lnTo>
                  <a:pt x="354147" y="55767"/>
                </a:lnTo>
                <a:lnTo>
                  <a:pt x="357972" y="60495"/>
                </a:lnTo>
                <a:lnTo>
                  <a:pt x="359002" y="64528"/>
                </a:lnTo>
                <a:lnTo>
                  <a:pt x="358936" y="76906"/>
                </a:lnTo>
                <a:lnTo>
                  <a:pt x="357972" y="80939"/>
                </a:lnTo>
                <a:lnTo>
                  <a:pt x="354147" y="85667"/>
                </a:lnTo>
                <a:lnTo>
                  <a:pt x="351646" y="86919"/>
                </a:lnTo>
                <a:lnTo>
                  <a:pt x="364639" y="86919"/>
                </a:lnTo>
                <a:lnTo>
                  <a:pt x="367242" y="84276"/>
                </a:lnTo>
                <a:lnTo>
                  <a:pt x="369154" y="78435"/>
                </a:lnTo>
                <a:lnTo>
                  <a:pt x="369154" y="62998"/>
                </a:lnTo>
                <a:lnTo>
                  <a:pt x="367242" y="57018"/>
                </a:lnTo>
                <a:lnTo>
                  <a:pt x="364830" y="54654"/>
                </a:lnTo>
                <a:close/>
              </a:path>
              <a:path w="369570" h="109220">
                <a:moveTo>
                  <a:pt x="293087" y="0"/>
                </a:moveTo>
                <a:lnTo>
                  <a:pt x="280581" y="0"/>
                </a:lnTo>
                <a:lnTo>
                  <a:pt x="275725" y="2225"/>
                </a:lnTo>
                <a:lnTo>
                  <a:pt x="272341" y="6814"/>
                </a:lnTo>
                <a:lnTo>
                  <a:pt x="268957" y="11264"/>
                </a:lnTo>
                <a:lnTo>
                  <a:pt x="267192" y="16688"/>
                </a:lnTo>
                <a:lnTo>
                  <a:pt x="267235" y="31290"/>
                </a:lnTo>
                <a:lnTo>
                  <a:pt x="269104" y="37270"/>
                </a:lnTo>
                <a:lnTo>
                  <a:pt x="276755" y="45337"/>
                </a:lnTo>
                <a:lnTo>
                  <a:pt x="281464" y="47283"/>
                </a:lnTo>
                <a:lnTo>
                  <a:pt x="292940" y="47283"/>
                </a:lnTo>
                <a:lnTo>
                  <a:pt x="297795" y="45337"/>
                </a:lnTo>
                <a:lnTo>
                  <a:pt x="301768" y="41164"/>
                </a:lnTo>
                <a:lnTo>
                  <a:pt x="303138" y="39774"/>
                </a:lnTo>
                <a:lnTo>
                  <a:pt x="284553" y="39774"/>
                </a:lnTo>
                <a:lnTo>
                  <a:pt x="282199" y="38661"/>
                </a:lnTo>
                <a:lnTo>
                  <a:pt x="278374" y="33933"/>
                </a:lnTo>
                <a:lnTo>
                  <a:pt x="277491" y="29900"/>
                </a:lnTo>
                <a:lnTo>
                  <a:pt x="277574" y="17522"/>
                </a:lnTo>
                <a:lnTo>
                  <a:pt x="278374" y="13489"/>
                </a:lnTo>
                <a:lnTo>
                  <a:pt x="282199" y="8761"/>
                </a:lnTo>
                <a:lnTo>
                  <a:pt x="284553" y="7509"/>
                </a:lnTo>
                <a:lnTo>
                  <a:pt x="303285" y="7509"/>
                </a:lnTo>
                <a:lnTo>
                  <a:pt x="297942" y="2086"/>
                </a:lnTo>
                <a:lnTo>
                  <a:pt x="293087" y="0"/>
                </a:lnTo>
                <a:close/>
              </a:path>
              <a:path w="369570" h="109220">
                <a:moveTo>
                  <a:pt x="303285" y="7509"/>
                </a:moveTo>
                <a:lnTo>
                  <a:pt x="290291" y="7509"/>
                </a:lnTo>
                <a:lnTo>
                  <a:pt x="292646" y="8761"/>
                </a:lnTo>
                <a:lnTo>
                  <a:pt x="296618" y="13350"/>
                </a:lnTo>
                <a:lnTo>
                  <a:pt x="297648" y="17522"/>
                </a:lnTo>
                <a:lnTo>
                  <a:pt x="297579" y="29900"/>
                </a:lnTo>
                <a:lnTo>
                  <a:pt x="296618" y="33794"/>
                </a:lnTo>
                <a:lnTo>
                  <a:pt x="294705" y="36297"/>
                </a:lnTo>
                <a:lnTo>
                  <a:pt x="292793" y="38661"/>
                </a:lnTo>
                <a:lnTo>
                  <a:pt x="290439" y="39774"/>
                </a:lnTo>
                <a:lnTo>
                  <a:pt x="303138" y="39774"/>
                </a:lnTo>
                <a:lnTo>
                  <a:pt x="305740" y="37131"/>
                </a:lnTo>
                <a:lnTo>
                  <a:pt x="307800" y="31290"/>
                </a:lnTo>
                <a:lnTo>
                  <a:pt x="307800" y="15993"/>
                </a:lnTo>
                <a:lnTo>
                  <a:pt x="305888" y="10152"/>
                </a:lnTo>
                <a:lnTo>
                  <a:pt x="303285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84704" y="3681994"/>
            <a:ext cx="249389" cy="1076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58017" y="3681994"/>
            <a:ext cx="240708" cy="1076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11909" y="3681994"/>
            <a:ext cx="251154" cy="1076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95053" y="3459481"/>
            <a:ext cx="139443" cy="915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36195" y="3459481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4" h="91439">
                <a:moveTo>
                  <a:pt x="41344" y="0"/>
                </a:moveTo>
                <a:lnTo>
                  <a:pt x="33987" y="0"/>
                </a:lnTo>
                <a:lnTo>
                  <a:pt x="26870" y="630"/>
                </a:lnTo>
                <a:lnTo>
                  <a:pt x="634" y="35851"/>
                </a:lnTo>
                <a:lnTo>
                  <a:pt x="0" y="47979"/>
                </a:lnTo>
                <a:lnTo>
                  <a:pt x="556" y="58746"/>
                </a:lnTo>
                <a:lnTo>
                  <a:pt x="25922" y="90741"/>
                </a:lnTo>
                <a:lnTo>
                  <a:pt x="32957" y="91369"/>
                </a:lnTo>
                <a:lnTo>
                  <a:pt x="38548" y="91369"/>
                </a:lnTo>
                <a:lnTo>
                  <a:pt x="43551" y="90117"/>
                </a:lnTo>
                <a:lnTo>
                  <a:pt x="48112" y="87614"/>
                </a:lnTo>
                <a:lnTo>
                  <a:pt x="52526" y="84972"/>
                </a:lnTo>
                <a:lnTo>
                  <a:pt x="54970" y="82468"/>
                </a:lnTo>
                <a:lnTo>
                  <a:pt x="29279" y="82468"/>
                </a:lnTo>
                <a:lnTo>
                  <a:pt x="26042" y="81495"/>
                </a:lnTo>
                <a:lnTo>
                  <a:pt x="13389" y="64667"/>
                </a:lnTo>
                <a:lnTo>
                  <a:pt x="13389" y="55211"/>
                </a:lnTo>
                <a:lnTo>
                  <a:pt x="15154" y="50482"/>
                </a:lnTo>
                <a:lnTo>
                  <a:pt x="22086" y="43668"/>
                </a:lnTo>
                <a:lnTo>
                  <a:pt x="11476" y="43668"/>
                </a:lnTo>
                <a:lnTo>
                  <a:pt x="29573" y="8900"/>
                </a:lnTo>
                <a:lnTo>
                  <a:pt x="55912" y="8900"/>
                </a:lnTo>
                <a:lnTo>
                  <a:pt x="47523" y="1946"/>
                </a:lnTo>
                <a:lnTo>
                  <a:pt x="41344" y="0"/>
                </a:lnTo>
                <a:close/>
              </a:path>
              <a:path w="62864" h="91439">
                <a:moveTo>
                  <a:pt x="56012" y="41582"/>
                </a:moveTo>
                <a:lnTo>
                  <a:pt x="37518" y="41582"/>
                </a:lnTo>
                <a:lnTo>
                  <a:pt x="41932" y="43250"/>
                </a:lnTo>
                <a:lnTo>
                  <a:pt x="45316" y="46866"/>
                </a:lnTo>
                <a:lnTo>
                  <a:pt x="48847" y="50482"/>
                </a:lnTo>
                <a:lnTo>
                  <a:pt x="50563" y="55211"/>
                </a:lnTo>
                <a:lnTo>
                  <a:pt x="50515" y="68283"/>
                </a:lnTo>
                <a:lnTo>
                  <a:pt x="48847" y="73012"/>
                </a:lnTo>
                <a:lnTo>
                  <a:pt x="41785" y="80521"/>
                </a:lnTo>
                <a:lnTo>
                  <a:pt x="37518" y="82468"/>
                </a:lnTo>
                <a:lnTo>
                  <a:pt x="54970" y="82468"/>
                </a:lnTo>
                <a:lnTo>
                  <a:pt x="56057" y="81356"/>
                </a:lnTo>
                <a:lnTo>
                  <a:pt x="58705" y="76488"/>
                </a:lnTo>
                <a:lnTo>
                  <a:pt x="61207" y="71621"/>
                </a:lnTo>
                <a:lnTo>
                  <a:pt x="62531" y="66336"/>
                </a:lnTo>
                <a:lnTo>
                  <a:pt x="62531" y="52290"/>
                </a:lnTo>
                <a:lnTo>
                  <a:pt x="59882" y="45337"/>
                </a:lnTo>
                <a:lnTo>
                  <a:pt x="56012" y="41582"/>
                </a:lnTo>
                <a:close/>
              </a:path>
              <a:path w="62864" h="91439">
                <a:moveTo>
                  <a:pt x="42374" y="31708"/>
                </a:moveTo>
                <a:lnTo>
                  <a:pt x="30162" y="31708"/>
                </a:lnTo>
                <a:lnTo>
                  <a:pt x="25895" y="32681"/>
                </a:lnTo>
                <a:lnTo>
                  <a:pt x="17655" y="36575"/>
                </a:lnTo>
                <a:lnTo>
                  <a:pt x="14271" y="39635"/>
                </a:lnTo>
                <a:lnTo>
                  <a:pt x="11476" y="43668"/>
                </a:lnTo>
                <a:lnTo>
                  <a:pt x="22086" y="43668"/>
                </a:lnTo>
                <a:lnTo>
                  <a:pt x="22511" y="43250"/>
                </a:lnTo>
                <a:lnTo>
                  <a:pt x="26925" y="41582"/>
                </a:lnTo>
                <a:lnTo>
                  <a:pt x="56012" y="41582"/>
                </a:lnTo>
                <a:lnTo>
                  <a:pt x="54291" y="39913"/>
                </a:lnTo>
                <a:lnTo>
                  <a:pt x="48847" y="34489"/>
                </a:lnTo>
                <a:lnTo>
                  <a:pt x="42374" y="31708"/>
                </a:lnTo>
                <a:close/>
              </a:path>
              <a:path w="62864" h="91439">
                <a:moveTo>
                  <a:pt x="55912" y="8900"/>
                </a:moveTo>
                <a:lnTo>
                  <a:pt x="37812" y="8900"/>
                </a:lnTo>
                <a:lnTo>
                  <a:pt x="41785" y="10430"/>
                </a:lnTo>
                <a:lnTo>
                  <a:pt x="45022" y="13628"/>
                </a:lnTo>
                <a:lnTo>
                  <a:pt x="46788" y="15575"/>
                </a:lnTo>
                <a:lnTo>
                  <a:pt x="48259" y="18774"/>
                </a:lnTo>
                <a:lnTo>
                  <a:pt x="49289" y="23085"/>
                </a:lnTo>
                <a:lnTo>
                  <a:pt x="60765" y="22251"/>
                </a:lnTo>
                <a:lnTo>
                  <a:pt x="59882" y="15297"/>
                </a:lnTo>
                <a:lnTo>
                  <a:pt x="57087" y="9874"/>
                </a:lnTo>
                <a:lnTo>
                  <a:pt x="55912" y="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23730" y="3459481"/>
            <a:ext cx="139334" cy="915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4739" y="2975655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039"/>
                </a:lnTo>
              </a:path>
            </a:pathLst>
          </a:custGeom>
          <a:ln w="22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80929" y="3409694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3213810" y="0"/>
                </a:moveTo>
                <a:lnTo>
                  <a:pt x="0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61804" y="3409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80929" y="3409694"/>
            <a:ext cx="5581015" cy="0"/>
          </a:xfrm>
          <a:custGeom>
            <a:avLst/>
            <a:gdLst/>
            <a:ahLst/>
            <a:cxnLst/>
            <a:rect l="l" t="t" r="r" b="b"/>
            <a:pathLst>
              <a:path w="5581015">
                <a:moveTo>
                  <a:pt x="5580874" y="0"/>
                </a:moveTo>
                <a:lnTo>
                  <a:pt x="0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94739" y="2975655"/>
            <a:ext cx="0" cy="3771900"/>
          </a:xfrm>
          <a:custGeom>
            <a:avLst/>
            <a:gdLst/>
            <a:ahLst/>
            <a:cxnLst/>
            <a:rect l="l" t="t" r="r" b="b"/>
            <a:pathLst>
              <a:path h="3771900">
                <a:moveTo>
                  <a:pt x="0" y="0"/>
                </a:moveTo>
                <a:lnTo>
                  <a:pt x="0" y="3771693"/>
                </a:lnTo>
              </a:path>
            </a:pathLst>
          </a:custGeom>
          <a:ln w="22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94739" y="6747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0481" y="3193996"/>
            <a:ext cx="0" cy="3553460"/>
          </a:xfrm>
          <a:custGeom>
            <a:avLst/>
            <a:gdLst/>
            <a:ahLst/>
            <a:cxnLst/>
            <a:rect l="l" t="t" r="r" b="b"/>
            <a:pathLst>
              <a:path h="3553459">
                <a:moveTo>
                  <a:pt x="0" y="0"/>
                </a:moveTo>
                <a:lnTo>
                  <a:pt x="0" y="3553352"/>
                </a:lnTo>
              </a:path>
            </a:pathLst>
          </a:custGeom>
          <a:ln w="11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26142" y="2978297"/>
            <a:ext cx="0" cy="3769360"/>
          </a:xfrm>
          <a:custGeom>
            <a:avLst/>
            <a:gdLst/>
            <a:ahLst/>
            <a:cxnLst/>
            <a:rect l="l" t="t" r="r" b="b"/>
            <a:pathLst>
              <a:path h="3769359">
                <a:moveTo>
                  <a:pt x="0" y="0"/>
                </a:moveTo>
                <a:lnTo>
                  <a:pt x="0" y="3769051"/>
                </a:lnTo>
              </a:path>
            </a:pathLst>
          </a:custGeom>
          <a:ln w="11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26142" y="2978297"/>
            <a:ext cx="0" cy="3769360"/>
          </a:xfrm>
          <a:custGeom>
            <a:avLst/>
            <a:gdLst/>
            <a:ahLst/>
            <a:cxnLst/>
            <a:rect l="l" t="t" r="r" b="b"/>
            <a:pathLst>
              <a:path h="3769359">
                <a:moveTo>
                  <a:pt x="0" y="0"/>
                </a:moveTo>
                <a:lnTo>
                  <a:pt x="0" y="3769051"/>
                </a:lnTo>
              </a:path>
            </a:pathLst>
          </a:custGeom>
          <a:ln w="11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78625" y="4522258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4983179" y="0"/>
                </a:moveTo>
                <a:lnTo>
                  <a:pt x="0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83690" y="5634781"/>
            <a:ext cx="5578475" cy="0"/>
          </a:xfrm>
          <a:custGeom>
            <a:avLst/>
            <a:gdLst/>
            <a:ahLst/>
            <a:cxnLst/>
            <a:rect l="l" t="t" r="r" b="b"/>
            <a:pathLst>
              <a:path w="5578475">
                <a:moveTo>
                  <a:pt x="5578114" y="0"/>
                </a:moveTo>
                <a:lnTo>
                  <a:pt x="0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83690" y="5634781"/>
            <a:ext cx="5578475" cy="0"/>
          </a:xfrm>
          <a:custGeom>
            <a:avLst/>
            <a:gdLst/>
            <a:ahLst/>
            <a:cxnLst/>
            <a:rect l="l" t="t" r="r" b="b"/>
            <a:pathLst>
              <a:path w="5578475">
                <a:moveTo>
                  <a:pt x="5578114" y="0"/>
                </a:moveTo>
                <a:lnTo>
                  <a:pt x="0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80929" y="2975655"/>
            <a:ext cx="0" cy="3771900"/>
          </a:xfrm>
          <a:custGeom>
            <a:avLst/>
            <a:gdLst/>
            <a:ahLst/>
            <a:cxnLst/>
            <a:rect l="l" t="t" r="r" b="b"/>
            <a:pathLst>
              <a:path h="3771900">
                <a:moveTo>
                  <a:pt x="0" y="3771693"/>
                </a:moveTo>
                <a:lnTo>
                  <a:pt x="0" y="0"/>
                </a:lnTo>
              </a:path>
            </a:pathLst>
          </a:custGeom>
          <a:ln w="22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80929" y="2975655"/>
            <a:ext cx="5581015" cy="0"/>
          </a:xfrm>
          <a:custGeom>
            <a:avLst/>
            <a:gdLst/>
            <a:ahLst/>
            <a:cxnLst/>
            <a:rect l="l" t="t" r="r" b="b"/>
            <a:pathLst>
              <a:path w="5581015">
                <a:moveTo>
                  <a:pt x="0" y="0"/>
                </a:moveTo>
                <a:lnTo>
                  <a:pt x="5580874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61804" y="2975655"/>
            <a:ext cx="0" cy="3771900"/>
          </a:xfrm>
          <a:custGeom>
            <a:avLst/>
            <a:gdLst/>
            <a:ahLst/>
            <a:cxnLst/>
            <a:rect l="l" t="t" r="r" b="b"/>
            <a:pathLst>
              <a:path h="3771900">
                <a:moveTo>
                  <a:pt x="0" y="0"/>
                </a:moveTo>
                <a:lnTo>
                  <a:pt x="0" y="3771693"/>
                </a:lnTo>
              </a:path>
            </a:pathLst>
          </a:custGeom>
          <a:ln w="22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80929" y="6747348"/>
            <a:ext cx="5581015" cy="0"/>
          </a:xfrm>
          <a:custGeom>
            <a:avLst/>
            <a:gdLst/>
            <a:ahLst/>
            <a:cxnLst/>
            <a:rect l="l" t="t" r="r" b="b"/>
            <a:pathLst>
              <a:path w="5581015">
                <a:moveTo>
                  <a:pt x="5580874" y="0"/>
                </a:moveTo>
                <a:lnTo>
                  <a:pt x="0" y="0"/>
                </a:lnTo>
              </a:path>
            </a:pathLst>
          </a:custGeom>
          <a:ln w="2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17776" y="2785684"/>
            <a:ext cx="2281138" cy="11751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2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611187" y="2060638"/>
            <a:ext cx="5761355" cy="338455"/>
          </a:xfrm>
          <a:custGeom>
            <a:avLst/>
            <a:gdLst/>
            <a:ahLst/>
            <a:cxnLst/>
            <a:rect l="l" t="t" r="r" b="b"/>
            <a:pathLst>
              <a:path w="5761355" h="338455">
                <a:moveTo>
                  <a:pt x="0" y="338137"/>
                </a:moveTo>
                <a:lnTo>
                  <a:pt x="5760974" y="338137"/>
                </a:lnTo>
                <a:lnTo>
                  <a:pt x="5760974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6354" y="1696965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4">
                <a:moveTo>
                  <a:pt x="0" y="0"/>
                </a:moveTo>
                <a:lnTo>
                  <a:pt x="997405" y="0"/>
                </a:lnTo>
              </a:path>
            </a:pathLst>
          </a:custGeom>
          <a:ln w="1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2276" y="1752821"/>
            <a:ext cx="723811" cy="267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8948" y="1696965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405" y="0"/>
                </a:lnTo>
              </a:path>
            </a:pathLst>
          </a:custGeom>
          <a:ln w="1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4870" y="1752821"/>
            <a:ext cx="723811" cy="26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1542" y="1696965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405" y="0"/>
                </a:lnTo>
              </a:path>
            </a:pathLst>
          </a:custGeom>
          <a:ln w="1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3785" y="1752821"/>
            <a:ext cx="657733" cy="267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8899" y="1696965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5">
                <a:moveTo>
                  <a:pt x="0" y="0"/>
                </a:moveTo>
                <a:lnTo>
                  <a:pt x="692642" y="0"/>
                </a:lnTo>
              </a:path>
            </a:pathLst>
          </a:custGeom>
          <a:ln w="1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3576" y="1890927"/>
            <a:ext cx="107498" cy="102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6256" y="1696965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5">
                <a:moveTo>
                  <a:pt x="0" y="0"/>
                </a:moveTo>
                <a:lnTo>
                  <a:pt x="692642" y="0"/>
                </a:lnTo>
              </a:path>
            </a:pathLst>
          </a:custGeom>
          <a:ln w="1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8170" y="1892614"/>
            <a:ext cx="313055" cy="100965"/>
          </a:xfrm>
          <a:custGeom>
            <a:avLst/>
            <a:gdLst/>
            <a:ahLst/>
            <a:cxnLst/>
            <a:rect l="l" t="t" r="r" b="b"/>
            <a:pathLst>
              <a:path w="313055" h="100964">
                <a:moveTo>
                  <a:pt x="130617" y="35753"/>
                </a:moveTo>
                <a:lnTo>
                  <a:pt x="111654" y="35753"/>
                </a:lnTo>
                <a:lnTo>
                  <a:pt x="115809" y="37135"/>
                </a:lnTo>
                <a:lnTo>
                  <a:pt x="118580" y="39743"/>
                </a:lnTo>
                <a:lnTo>
                  <a:pt x="120658" y="41738"/>
                </a:lnTo>
                <a:lnTo>
                  <a:pt x="121766" y="45267"/>
                </a:lnTo>
                <a:lnTo>
                  <a:pt x="121766" y="53400"/>
                </a:lnTo>
                <a:lnTo>
                  <a:pt x="117472" y="55088"/>
                </a:lnTo>
                <a:lnTo>
                  <a:pt x="110961" y="56469"/>
                </a:lnTo>
                <a:lnTo>
                  <a:pt x="102234" y="57543"/>
                </a:lnTo>
                <a:lnTo>
                  <a:pt x="97801" y="58157"/>
                </a:lnTo>
                <a:lnTo>
                  <a:pt x="94615" y="58771"/>
                </a:lnTo>
                <a:lnTo>
                  <a:pt x="92537" y="59538"/>
                </a:lnTo>
                <a:lnTo>
                  <a:pt x="89628" y="60306"/>
                </a:lnTo>
                <a:lnTo>
                  <a:pt x="76744" y="76571"/>
                </a:lnTo>
                <a:lnTo>
                  <a:pt x="76744" y="86085"/>
                </a:lnTo>
                <a:lnTo>
                  <a:pt x="78684" y="90996"/>
                </a:lnTo>
                <a:lnTo>
                  <a:pt x="86164" y="98668"/>
                </a:lnTo>
                <a:lnTo>
                  <a:pt x="91705" y="100510"/>
                </a:lnTo>
                <a:lnTo>
                  <a:pt x="103203" y="100510"/>
                </a:lnTo>
                <a:lnTo>
                  <a:pt x="107221" y="99742"/>
                </a:lnTo>
                <a:lnTo>
                  <a:pt x="114701" y="96673"/>
                </a:lnTo>
                <a:lnTo>
                  <a:pt x="118580" y="93911"/>
                </a:lnTo>
                <a:lnTo>
                  <a:pt x="121738" y="90996"/>
                </a:lnTo>
                <a:lnTo>
                  <a:pt x="97247" y="90996"/>
                </a:lnTo>
                <a:lnTo>
                  <a:pt x="93922" y="89921"/>
                </a:lnTo>
                <a:lnTo>
                  <a:pt x="89489" y="85625"/>
                </a:lnTo>
                <a:lnTo>
                  <a:pt x="88442" y="83016"/>
                </a:lnTo>
                <a:lnTo>
                  <a:pt x="88427" y="77339"/>
                </a:lnTo>
                <a:lnTo>
                  <a:pt x="88935" y="75651"/>
                </a:lnTo>
                <a:lnTo>
                  <a:pt x="90043" y="73963"/>
                </a:lnTo>
                <a:lnTo>
                  <a:pt x="91013" y="72275"/>
                </a:lnTo>
                <a:lnTo>
                  <a:pt x="103896" y="67671"/>
                </a:lnTo>
                <a:lnTo>
                  <a:pt x="111792" y="66290"/>
                </a:lnTo>
                <a:lnTo>
                  <a:pt x="117749" y="64756"/>
                </a:lnTo>
                <a:lnTo>
                  <a:pt x="121766" y="62914"/>
                </a:lnTo>
                <a:lnTo>
                  <a:pt x="132710" y="62914"/>
                </a:lnTo>
                <a:lnTo>
                  <a:pt x="132594" y="44193"/>
                </a:lnTo>
                <a:lnTo>
                  <a:pt x="132571" y="43579"/>
                </a:lnTo>
                <a:lnTo>
                  <a:pt x="132294" y="41585"/>
                </a:lnTo>
                <a:lnTo>
                  <a:pt x="131602" y="38209"/>
                </a:lnTo>
                <a:lnTo>
                  <a:pt x="130617" y="35753"/>
                </a:lnTo>
                <a:close/>
              </a:path>
              <a:path w="313055" h="100964">
                <a:moveTo>
                  <a:pt x="12744" y="0"/>
                </a:moveTo>
                <a:lnTo>
                  <a:pt x="0" y="0"/>
                </a:lnTo>
                <a:lnTo>
                  <a:pt x="34493" y="98975"/>
                </a:lnTo>
                <a:lnTo>
                  <a:pt x="46684" y="98975"/>
                </a:lnTo>
                <a:lnTo>
                  <a:pt x="50526" y="88080"/>
                </a:lnTo>
                <a:lnTo>
                  <a:pt x="40727" y="88080"/>
                </a:lnTo>
                <a:lnTo>
                  <a:pt x="39480" y="83016"/>
                </a:lnTo>
                <a:lnTo>
                  <a:pt x="37477" y="76571"/>
                </a:lnTo>
                <a:lnTo>
                  <a:pt x="36017" y="71968"/>
                </a:lnTo>
                <a:lnTo>
                  <a:pt x="12744" y="0"/>
                </a:lnTo>
                <a:close/>
              </a:path>
              <a:path w="313055" h="100964">
                <a:moveTo>
                  <a:pt x="133512" y="90075"/>
                </a:moveTo>
                <a:lnTo>
                  <a:pt x="122736" y="90075"/>
                </a:lnTo>
                <a:lnTo>
                  <a:pt x="123000" y="93297"/>
                </a:lnTo>
                <a:lnTo>
                  <a:pt x="123122" y="93911"/>
                </a:lnTo>
                <a:lnTo>
                  <a:pt x="123706" y="96366"/>
                </a:lnTo>
                <a:lnTo>
                  <a:pt x="124814" y="98975"/>
                </a:lnTo>
                <a:lnTo>
                  <a:pt x="136312" y="98975"/>
                </a:lnTo>
                <a:lnTo>
                  <a:pt x="134926" y="96213"/>
                </a:lnTo>
                <a:lnTo>
                  <a:pt x="133957" y="93297"/>
                </a:lnTo>
                <a:lnTo>
                  <a:pt x="133512" y="90075"/>
                </a:lnTo>
                <a:close/>
              </a:path>
              <a:path w="313055" h="100964">
                <a:moveTo>
                  <a:pt x="132710" y="62914"/>
                </a:moveTo>
                <a:lnTo>
                  <a:pt x="121766" y="62914"/>
                </a:lnTo>
                <a:lnTo>
                  <a:pt x="121660" y="73349"/>
                </a:lnTo>
                <a:lnTo>
                  <a:pt x="121073" y="76725"/>
                </a:lnTo>
                <a:lnTo>
                  <a:pt x="105697" y="90996"/>
                </a:lnTo>
                <a:lnTo>
                  <a:pt x="121738" y="90996"/>
                </a:lnTo>
                <a:lnTo>
                  <a:pt x="122736" y="90075"/>
                </a:lnTo>
                <a:lnTo>
                  <a:pt x="133512" y="90075"/>
                </a:lnTo>
                <a:lnTo>
                  <a:pt x="132987" y="87313"/>
                </a:lnTo>
                <a:lnTo>
                  <a:pt x="132810" y="82709"/>
                </a:lnTo>
                <a:lnTo>
                  <a:pt x="132710" y="62914"/>
                </a:lnTo>
                <a:close/>
              </a:path>
              <a:path w="313055" h="100964">
                <a:moveTo>
                  <a:pt x="81593" y="0"/>
                </a:moveTo>
                <a:lnTo>
                  <a:pt x="69679" y="0"/>
                </a:lnTo>
                <a:lnTo>
                  <a:pt x="43680" y="77645"/>
                </a:lnTo>
                <a:lnTo>
                  <a:pt x="42112" y="82709"/>
                </a:lnTo>
                <a:lnTo>
                  <a:pt x="40727" y="88080"/>
                </a:lnTo>
                <a:lnTo>
                  <a:pt x="50526" y="88080"/>
                </a:lnTo>
                <a:lnTo>
                  <a:pt x="81593" y="0"/>
                </a:lnTo>
                <a:close/>
              </a:path>
              <a:path w="313055" h="100964">
                <a:moveTo>
                  <a:pt x="113316" y="25779"/>
                </a:moveTo>
                <a:lnTo>
                  <a:pt x="102234" y="25779"/>
                </a:lnTo>
                <a:lnTo>
                  <a:pt x="97385" y="26546"/>
                </a:lnTo>
                <a:lnTo>
                  <a:pt x="78545" y="47723"/>
                </a:lnTo>
                <a:lnTo>
                  <a:pt x="89212" y="49257"/>
                </a:lnTo>
                <a:lnTo>
                  <a:pt x="90459" y="44193"/>
                </a:lnTo>
                <a:lnTo>
                  <a:pt x="92260" y="40664"/>
                </a:lnTo>
                <a:lnTo>
                  <a:pt x="94753" y="38822"/>
                </a:lnTo>
                <a:lnTo>
                  <a:pt x="97247" y="36828"/>
                </a:lnTo>
                <a:lnTo>
                  <a:pt x="100987" y="35753"/>
                </a:lnTo>
                <a:lnTo>
                  <a:pt x="130617" y="35753"/>
                </a:lnTo>
                <a:lnTo>
                  <a:pt x="130493" y="35447"/>
                </a:lnTo>
                <a:lnTo>
                  <a:pt x="128831" y="33298"/>
                </a:lnTo>
                <a:lnTo>
                  <a:pt x="127307" y="31150"/>
                </a:lnTo>
                <a:lnTo>
                  <a:pt x="124675" y="29309"/>
                </a:lnTo>
                <a:lnTo>
                  <a:pt x="121212" y="27927"/>
                </a:lnTo>
                <a:lnTo>
                  <a:pt x="117749" y="26393"/>
                </a:lnTo>
                <a:lnTo>
                  <a:pt x="113316" y="25779"/>
                </a:lnTo>
                <a:close/>
              </a:path>
              <a:path w="313055" h="100964">
                <a:moveTo>
                  <a:pt x="163879" y="0"/>
                </a:moveTo>
                <a:lnTo>
                  <a:pt x="152935" y="0"/>
                </a:lnTo>
                <a:lnTo>
                  <a:pt x="152935" y="98975"/>
                </a:lnTo>
                <a:lnTo>
                  <a:pt x="163879" y="98975"/>
                </a:lnTo>
                <a:lnTo>
                  <a:pt x="163879" y="0"/>
                </a:lnTo>
                <a:close/>
              </a:path>
              <a:path w="313055" h="100964">
                <a:moveTo>
                  <a:pt x="195048" y="27314"/>
                </a:moveTo>
                <a:lnTo>
                  <a:pt x="184104" y="27314"/>
                </a:lnTo>
                <a:lnTo>
                  <a:pt x="184127" y="77492"/>
                </a:lnTo>
                <a:lnTo>
                  <a:pt x="195463" y="98054"/>
                </a:lnTo>
                <a:lnTo>
                  <a:pt x="198788" y="99742"/>
                </a:lnTo>
                <a:lnTo>
                  <a:pt x="202390" y="100510"/>
                </a:lnTo>
                <a:lnTo>
                  <a:pt x="214857" y="100510"/>
                </a:lnTo>
                <a:lnTo>
                  <a:pt x="221645" y="96520"/>
                </a:lnTo>
                <a:lnTo>
                  <a:pt x="225632" y="90075"/>
                </a:lnTo>
                <a:lnTo>
                  <a:pt x="205022" y="90075"/>
                </a:lnTo>
                <a:lnTo>
                  <a:pt x="202251" y="89154"/>
                </a:lnTo>
                <a:lnTo>
                  <a:pt x="195048" y="73349"/>
                </a:lnTo>
                <a:lnTo>
                  <a:pt x="195048" y="27314"/>
                </a:lnTo>
                <a:close/>
              </a:path>
              <a:path w="313055" h="100964">
                <a:moveTo>
                  <a:pt x="236468" y="88234"/>
                </a:moveTo>
                <a:lnTo>
                  <a:pt x="226771" y="88234"/>
                </a:lnTo>
                <a:lnTo>
                  <a:pt x="226771" y="98975"/>
                </a:lnTo>
                <a:lnTo>
                  <a:pt x="236468" y="98975"/>
                </a:lnTo>
                <a:lnTo>
                  <a:pt x="236468" y="88234"/>
                </a:lnTo>
                <a:close/>
              </a:path>
              <a:path w="313055" h="100964">
                <a:moveTo>
                  <a:pt x="236468" y="27314"/>
                </a:moveTo>
                <a:lnTo>
                  <a:pt x="225663" y="27314"/>
                </a:lnTo>
                <a:lnTo>
                  <a:pt x="225663" y="71814"/>
                </a:lnTo>
                <a:lnTo>
                  <a:pt x="224970" y="76418"/>
                </a:lnTo>
                <a:lnTo>
                  <a:pt x="211671" y="90075"/>
                </a:lnTo>
                <a:lnTo>
                  <a:pt x="225632" y="90075"/>
                </a:lnTo>
                <a:lnTo>
                  <a:pt x="226771" y="88234"/>
                </a:lnTo>
                <a:lnTo>
                  <a:pt x="236468" y="88234"/>
                </a:lnTo>
                <a:lnTo>
                  <a:pt x="236468" y="27314"/>
                </a:lnTo>
                <a:close/>
              </a:path>
              <a:path w="313055" h="100964">
                <a:moveTo>
                  <a:pt x="292295" y="25779"/>
                </a:moveTo>
                <a:lnTo>
                  <a:pt x="274702" y="25779"/>
                </a:lnTo>
                <a:lnTo>
                  <a:pt x="267498" y="29002"/>
                </a:lnTo>
                <a:lnTo>
                  <a:pt x="253368" y="63681"/>
                </a:lnTo>
                <a:lnTo>
                  <a:pt x="253888" y="71939"/>
                </a:lnTo>
                <a:lnTo>
                  <a:pt x="274840" y="100510"/>
                </a:lnTo>
                <a:lnTo>
                  <a:pt x="291741" y="100510"/>
                </a:lnTo>
                <a:lnTo>
                  <a:pt x="297836" y="98515"/>
                </a:lnTo>
                <a:lnTo>
                  <a:pt x="302684" y="94372"/>
                </a:lnTo>
                <a:lnTo>
                  <a:pt x="307533" y="90382"/>
                </a:lnTo>
                <a:lnTo>
                  <a:pt x="278858" y="90382"/>
                </a:lnTo>
                <a:lnTo>
                  <a:pt x="274286" y="88387"/>
                </a:lnTo>
                <a:lnTo>
                  <a:pt x="270684" y="84244"/>
                </a:lnTo>
                <a:lnTo>
                  <a:pt x="267221" y="80101"/>
                </a:lnTo>
                <a:lnTo>
                  <a:pt x="265143" y="74116"/>
                </a:lnTo>
                <a:lnTo>
                  <a:pt x="264728" y="66137"/>
                </a:lnTo>
                <a:lnTo>
                  <a:pt x="312936" y="66137"/>
                </a:lnTo>
                <a:lnTo>
                  <a:pt x="312936" y="62914"/>
                </a:lnTo>
                <a:lnTo>
                  <a:pt x="312528" y="56316"/>
                </a:lnTo>
                <a:lnTo>
                  <a:pt x="265420" y="56316"/>
                </a:lnTo>
                <a:lnTo>
                  <a:pt x="265697" y="49871"/>
                </a:lnTo>
                <a:lnTo>
                  <a:pt x="267637" y="44960"/>
                </a:lnTo>
                <a:lnTo>
                  <a:pt x="270961" y="41124"/>
                </a:lnTo>
                <a:lnTo>
                  <a:pt x="274425" y="37441"/>
                </a:lnTo>
                <a:lnTo>
                  <a:pt x="278581" y="35600"/>
                </a:lnTo>
                <a:lnTo>
                  <a:pt x="304864" y="35600"/>
                </a:lnTo>
                <a:lnTo>
                  <a:pt x="304762" y="35447"/>
                </a:lnTo>
                <a:lnTo>
                  <a:pt x="299360" y="29002"/>
                </a:lnTo>
                <a:lnTo>
                  <a:pt x="292295" y="25779"/>
                </a:lnTo>
                <a:close/>
              </a:path>
              <a:path w="313055" h="100964">
                <a:moveTo>
                  <a:pt x="301299" y="75957"/>
                </a:moveTo>
                <a:lnTo>
                  <a:pt x="288278" y="90382"/>
                </a:lnTo>
                <a:lnTo>
                  <a:pt x="307533" y="90382"/>
                </a:lnTo>
                <a:lnTo>
                  <a:pt x="310858" y="84704"/>
                </a:lnTo>
                <a:lnTo>
                  <a:pt x="312659" y="77339"/>
                </a:lnTo>
                <a:lnTo>
                  <a:pt x="301299" y="75957"/>
                </a:lnTo>
                <a:close/>
              </a:path>
              <a:path w="313055" h="100964">
                <a:moveTo>
                  <a:pt x="304864" y="35600"/>
                </a:moveTo>
                <a:lnTo>
                  <a:pt x="289247" y="35600"/>
                </a:lnTo>
                <a:lnTo>
                  <a:pt x="293819" y="37902"/>
                </a:lnTo>
                <a:lnTo>
                  <a:pt x="299637" y="45574"/>
                </a:lnTo>
                <a:lnTo>
                  <a:pt x="301022" y="50178"/>
                </a:lnTo>
                <a:lnTo>
                  <a:pt x="301438" y="56316"/>
                </a:lnTo>
                <a:lnTo>
                  <a:pt x="312528" y="56316"/>
                </a:lnTo>
                <a:lnTo>
                  <a:pt x="312418" y="54544"/>
                </a:lnTo>
                <a:lnTo>
                  <a:pt x="310875" y="47166"/>
                </a:lnTo>
                <a:lnTo>
                  <a:pt x="308319" y="40796"/>
                </a:lnTo>
                <a:lnTo>
                  <a:pt x="304864" y="3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6575" y="2126626"/>
            <a:ext cx="1155841" cy="128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3166" y="2354961"/>
            <a:ext cx="1221103" cy="146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6087" y="2619356"/>
            <a:ext cx="907628" cy="100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7224" y="2864846"/>
            <a:ext cx="1062501" cy="100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6835" y="3110367"/>
            <a:ext cx="936856" cy="2386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6575" y="3481947"/>
            <a:ext cx="931009" cy="102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7747" y="3483205"/>
            <a:ext cx="114009" cy="1008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29163" y="3110014"/>
            <a:ext cx="229842" cy="1188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1568" y="3110014"/>
            <a:ext cx="33020" cy="99695"/>
          </a:xfrm>
          <a:custGeom>
            <a:avLst/>
            <a:gdLst/>
            <a:ahLst/>
            <a:cxnLst/>
            <a:rect l="l" t="t" r="r" b="b"/>
            <a:pathLst>
              <a:path w="33020" h="99694">
                <a:moveTo>
                  <a:pt x="32831" y="21928"/>
                </a:moveTo>
                <a:lnTo>
                  <a:pt x="21887" y="21928"/>
                </a:lnTo>
                <a:lnTo>
                  <a:pt x="21887" y="99251"/>
                </a:lnTo>
                <a:lnTo>
                  <a:pt x="32831" y="99251"/>
                </a:lnTo>
                <a:lnTo>
                  <a:pt x="32831" y="21928"/>
                </a:lnTo>
                <a:close/>
              </a:path>
              <a:path w="33020" h="99694">
                <a:moveTo>
                  <a:pt x="32831" y="0"/>
                </a:moveTo>
                <a:lnTo>
                  <a:pt x="25904" y="0"/>
                </a:lnTo>
                <a:lnTo>
                  <a:pt x="23826" y="4311"/>
                </a:lnTo>
                <a:lnTo>
                  <a:pt x="20640" y="8715"/>
                </a:lnTo>
                <a:lnTo>
                  <a:pt x="16069" y="13212"/>
                </a:lnTo>
                <a:lnTo>
                  <a:pt x="11359" y="17708"/>
                </a:lnTo>
                <a:lnTo>
                  <a:pt x="6095" y="21575"/>
                </a:lnTo>
                <a:lnTo>
                  <a:pt x="0" y="24812"/>
                </a:lnTo>
                <a:lnTo>
                  <a:pt x="0" y="36505"/>
                </a:lnTo>
                <a:lnTo>
                  <a:pt x="21887" y="21928"/>
                </a:lnTo>
                <a:lnTo>
                  <a:pt x="32831" y="21928"/>
                </a:lnTo>
                <a:lnTo>
                  <a:pt x="32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9114" y="3110014"/>
            <a:ext cx="229842" cy="1188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3975" y="2864846"/>
            <a:ext cx="229541" cy="1185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6569" y="2864493"/>
            <a:ext cx="229842" cy="1188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9163" y="2618896"/>
            <a:ext cx="229818" cy="1189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1568" y="2618896"/>
            <a:ext cx="33020" cy="99695"/>
          </a:xfrm>
          <a:custGeom>
            <a:avLst/>
            <a:gdLst/>
            <a:ahLst/>
            <a:cxnLst/>
            <a:rect l="l" t="t" r="r" b="b"/>
            <a:pathLst>
              <a:path w="33020" h="99694">
                <a:moveTo>
                  <a:pt x="32831" y="21943"/>
                </a:moveTo>
                <a:lnTo>
                  <a:pt x="21887" y="21943"/>
                </a:lnTo>
                <a:lnTo>
                  <a:pt x="21887" y="99328"/>
                </a:lnTo>
                <a:lnTo>
                  <a:pt x="32831" y="99328"/>
                </a:lnTo>
                <a:lnTo>
                  <a:pt x="32831" y="21943"/>
                </a:lnTo>
                <a:close/>
              </a:path>
              <a:path w="33020" h="99694">
                <a:moveTo>
                  <a:pt x="32831" y="0"/>
                </a:moveTo>
                <a:lnTo>
                  <a:pt x="25904" y="0"/>
                </a:lnTo>
                <a:lnTo>
                  <a:pt x="23826" y="4450"/>
                </a:lnTo>
                <a:lnTo>
                  <a:pt x="20640" y="8746"/>
                </a:lnTo>
                <a:lnTo>
                  <a:pt x="16069" y="13350"/>
                </a:lnTo>
                <a:lnTo>
                  <a:pt x="11359" y="17800"/>
                </a:lnTo>
                <a:lnTo>
                  <a:pt x="6095" y="21636"/>
                </a:lnTo>
                <a:lnTo>
                  <a:pt x="0" y="24858"/>
                </a:lnTo>
                <a:lnTo>
                  <a:pt x="0" y="36521"/>
                </a:lnTo>
                <a:lnTo>
                  <a:pt x="21887" y="21943"/>
                </a:lnTo>
                <a:lnTo>
                  <a:pt x="32831" y="21943"/>
                </a:lnTo>
                <a:lnTo>
                  <a:pt x="32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9114" y="2618896"/>
            <a:ext cx="228987" cy="1189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29163" y="2373375"/>
            <a:ext cx="229818" cy="1189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1568" y="2373375"/>
            <a:ext cx="33020" cy="99695"/>
          </a:xfrm>
          <a:custGeom>
            <a:avLst/>
            <a:gdLst/>
            <a:ahLst/>
            <a:cxnLst/>
            <a:rect l="l" t="t" r="r" b="b"/>
            <a:pathLst>
              <a:path w="33020" h="99694">
                <a:moveTo>
                  <a:pt x="32831" y="21943"/>
                </a:moveTo>
                <a:lnTo>
                  <a:pt x="21887" y="21943"/>
                </a:lnTo>
                <a:lnTo>
                  <a:pt x="21887" y="99282"/>
                </a:lnTo>
                <a:lnTo>
                  <a:pt x="32831" y="99282"/>
                </a:lnTo>
                <a:lnTo>
                  <a:pt x="32831" y="21943"/>
                </a:lnTo>
                <a:close/>
              </a:path>
              <a:path w="33020" h="99694">
                <a:moveTo>
                  <a:pt x="32831" y="0"/>
                </a:moveTo>
                <a:lnTo>
                  <a:pt x="25904" y="0"/>
                </a:lnTo>
                <a:lnTo>
                  <a:pt x="23826" y="4450"/>
                </a:lnTo>
                <a:lnTo>
                  <a:pt x="20640" y="8746"/>
                </a:lnTo>
                <a:lnTo>
                  <a:pt x="16069" y="13350"/>
                </a:lnTo>
                <a:lnTo>
                  <a:pt x="11359" y="17800"/>
                </a:lnTo>
                <a:lnTo>
                  <a:pt x="6095" y="21636"/>
                </a:lnTo>
                <a:lnTo>
                  <a:pt x="0" y="24858"/>
                </a:lnTo>
                <a:lnTo>
                  <a:pt x="0" y="36521"/>
                </a:lnTo>
                <a:lnTo>
                  <a:pt x="21887" y="21943"/>
                </a:lnTo>
                <a:lnTo>
                  <a:pt x="32831" y="21943"/>
                </a:lnTo>
                <a:lnTo>
                  <a:pt x="32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39114" y="2373375"/>
            <a:ext cx="229818" cy="118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9163" y="2127854"/>
            <a:ext cx="229818" cy="1189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11568" y="2127854"/>
            <a:ext cx="33020" cy="99695"/>
          </a:xfrm>
          <a:custGeom>
            <a:avLst/>
            <a:gdLst/>
            <a:ahLst/>
            <a:cxnLst/>
            <a:rect l="l" t="t" r="r" b="b"/>
            <a:pathLst>
              <a:path w="33020" h="99694">
                <a:moveTo>
                  <a:pt x="32831" y="21943"/>
                </a:moveTo>
                <a:lnTo>
                  <a:pt x="21887" y="21943"/>
                </a:lnTo>
                <a:lnTo>
                  <a:pt x="21887" y="99282"/>
                </a:lnTo>
                <a:lnTo>
                  <a:pt x="32831" y="99282"/>
                </a:lnTo>
                <a:lnTo>
                  <a:pt x="32831" y="21943"/>
                </a:lnTo>
                <a:close/>
              </a:path>
              <a:path w="33020" h="99694">
                <a:moveTo>
                  <a:pt x="32831" y="0"/>
                </a:moveTo>
                <a:lnTo>
                  <a:pt x="25904" y="0"/>
                </a:lnTo>
                <a:lnTo>
                  <a:pt x="23826" y="4450"/>
                </a:lnTo>
                <a:lnTo>
                  <a:pt x="20640" y="8746"/>
                </a:lnTo>
                <a:lnTo>
                  <a:pt x="16069" y="13350"/>
                </a:lnTo>
                <a:lnTo>
                  <a:pt x="11359" y="17800"/>
                </a:lnTo>
                <a:lnTo>
                  <a:pt x="6095" y="21636"/>
                </a:lnTo>
                <a:lnTo>
                  <a:pt x="0" y="24858"/>
                </a:lnTo>
                <a:lnTo>
                  <a:pt x="0" y="36521"/>
                </a:lnTo>
                <a:lnTo>
                  <a:pt x="21887" y="21943"/>
                </a:lnTo>
                <a:lnTo>
                  <a:pt x="32831" y="21943"/>
                </a:lnTo>
                <a:lnTo>
                  <a:pt x="32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66387" y="2126473"/>
            <a:ext cx="281628" cy="1203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1281" y="1694050"/>
            <a:ext cx="1664970" cy="379095"/>
          </a:xfrm>
          <a:custGeom>
            <a:avLst/>
            <a:gdLst/>
            <a:ahLst/>
            <a:cxnLst/>
            <a:rect l="l" t="t" r="r" b="b"/>
            <a:pathLst>
              <a:path w="1664970" h="379094">
                <a:moveTo>
                  <a:pt x="1664975" y="0"/>
                </a:moveTo>
                <a:lnTo>
                  <a:pt x="1664975" y="379022"/>
                </a:lnTo>
                <a:lnTo>
                  <a:pt x="0" y="379022"/>
                </a:lnTo>
              </a:path>
            </a:pathLst>
          </a:custGeom>
          <a:ln w="22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73760" y="20730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1281" y="2073072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6042478" y="0"/>
                </a:moveTo>
                <a:lnTo>
                  <a:pt x="0" y="0"/>
                </a:lnTo>
              </a:path>
            </a:pathLst>
          </a:custGeom>
          <a:ln w="23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96256" y="169405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741"/>
                </a:lnTo>
              </a:path>
            </a:pathLst>
          </a:custGeom>
          <a:ln w="20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6256" y="3673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88899" y="1696965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89">
                <a:moveTo>
                  <a:pt x="0" y="0"/>
                </a:moveTo>
                <a:lnTo>
                  <a:pt x="0" y="1976825"/>
                </a:lnTo>
              </a:path>
            </a:pathLst>
          </a:custGeom>
          <a:ln w="10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81542" y="1696965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89">
                <a:moveTo>
                  <a:pt x="0" y="0"/>
                </a:moveTo>
                <a:lnTo>
                  <a:pt x="0" y="1976825"/>
                </a:lnTo>
              </a:path>
            </a:pathLst>
          </a:custGeom>
          <a:ln w="10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8948" y="1696965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89">
                <a:moveTo>
                  <a:pt x="0" y="0"/>
                </a:moveTo>
                <a:lnTo>
                  <a:pt x="0" y="1976825"/>
                </a:lnTo>
              </a:path>
            </a:pathLst>
          </a:custGeom>
          <a:ln w="10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6354" y="1696965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89">
                <a:moveTo>
                  <a:pt x="0" y="0"/>
                </a:moveTo>
                <a:lnTo>
                  <a:pt x="0" y="1976825"/>
                </a:lnTo>
              </a:path>
            </a:pathLst>
          </a:custGeom>
          <a:ln w="10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1281" y="1694050"/>
            <a:ext cx="6042660" cy="1979930"/>
          </a:xfrm>
          <a:custGeom>
            <a:avLst/>
            <a:gdLst/>
            <a:ahLst/>
            <a:cxnLst/>
            <a:rect l="l" t="t" r="r" b="b"/>
            <a:pathLst>
              <a:path w="6042659" h="1979929">
                <a:moveTo>
                  <a:pt x="0" y="1979741"/>
                </a:moveTo>
                <a:lnTo>
                  <a:pt x="0" y="0"/>
                </a:lnTo>
                <a:lnTo>
                  <a:pt x="6042478" y="0"/>
                </a:lnTo>
                <a:lnTo>
                  <a:pt x="6042478" y="1979741"/>
                </a:lnTo>
                <a:lnTo>
                  <a:pt x="0" y="1979741"/>
                </a:lnTo>
              </a:path>
            </a:pathLst>
          </a:custGeom>
          <a:ln w="22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35462" y="1484436"/>
            <a:ext cx="1002808" cy="1278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5176" y="3789201"/>
            <a:ext cx="4871247" cy="1296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8750" y="4039647"/>
            <a:ext cx="1801481" cy="1296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496" y="191465"/>
            <a:ext cx="785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Αποτελέσματα </a:t>
            </a:r>
            <a:r>
              <a:rPr i="1" spc="-5" dirty="0">
                <a:latin typeface="Calibri"/>
                <a:cs typeface="Calibri"/>
              </a:rPr>
              <a:t>Chi-square (χ2) - </a:t>
            </a:r>
            <a:r>
              <a:rPr i="1" spc="-10" dirty="0">
                <a:latin typeface="Calibri"/>
                <a:cs typeface="Calibri"/>
              </a:rPr>
              <a:t>Ομάδα </a:t>
            </a:r>
            <a:r>
              <a:rPr i="1" spc="-5" dirty="0">
                <a:latin typeface="Calibri"/>
                <a:cs typeface="Calibri"/>
              </a:rPr>
              <a:t>2 </a:t>
            </a:r>
            <a:r>
              <a:rPr i="1" spc="-15" dirty="0">
                <a:latin typeface="Calibri"/>
                <a:cs typeface="Calibri"/>
              </a:rPr>
              <a:t>vs </a:t>
            </a:r>
            <a:r>
              <a:rPr i="1" spc="-10" dirty="0">
                <a:latin typeface="Calibri"/>
                <a:cs typeface="Calibri"/>
              </a:rPr>
              <a:t>Ομάδα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2098675" y="4005262"/>
            <a:ext cx="5761355" cy="338455"/>
          </a:xfrm>
          <a:custGeom>
            <a:avLst/>
            <a:gdLst/>
            <a:ahLst/>
            <a:cxnLst/>
            <a:rect l="l" t="t" r="r" b="b"/>
            <a:pathLst>
              <a:path w="5761355" h="338454">
                <a:moveTo>
                  <a:pt x="0" y="338137"/>
                </a:moveTo>
                <a:lnTo>
                  <a:pt x="5761101" y="338137"/>
                </a:lnTo>
                <a:lnTo>
                  <a:pt x="576110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7151" y="4995862"/>
            <a:ext cx="5761355" cy="338455"/>
          </a:xfrm>
          <a:custGeom>
            <a:avLst/>
            <a:gdLst/>
            <a:ahLst/>
            <a:cxnLst/>
            <a:rect l="l" t="t" r="r" b="b"/>
            <a:pathLst>
              <a:path w="5761355" h="338454">
                <a:moveTo>
                  <a:pt x="0" y="338137"/>
                </a:moveTo>
                <a:lnTo>
                  <a:pt x="5760974" y="338137"/>
                </a:lnTo>
                <a:lnTo>
                  <a:pt x="5760974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1176" y="2128594"/>
            <a:ext cx="411480" cy="106045"/>
          </a:xfrm>
          <a:custGeom>
            <a:avLst/>
            <a:gdLst/>
            <a:ahLst/>
            <a:cxnLst/>
            <a:rect l="l" t="t" r="r" b="b"/>
            <a:pathLst>
              <a:path w="411479" h="106044">
                <a:moveTo>
                  <a:pt x="37928" y="0"/>
                </a:moveTo>
                <a:lnTo>
                  <a:pt x="0" y="0"/>
                </a:lnTo>
                <a:lnTo>
                  <a:pt x="0" y="104063"/>
                </a:lnTo>
                <a:lnTo>
                  <a:pt x="11405" y="104063"/>
                </a:lnTo>
                <a:lnTo>
                  <a:pt x="11405" y="61685"/>
                </a:lnTo>
                <a:lnTo>
                  <a:pt x="33286" y="61685"/>
                </a:lnTo>
                <a:lnTo>
                  <a:pt x="60637" y="49577"/>
                </a:lnTo>
                <a:lnTo>
                  <a:pt x="11405" y="49577"/>
                </a:lnTo>
                <a:lnTo>
                  <a:pt x="11405" y="12301"/>
                </a:lnTo>
                <a:lnTo>
                  <a:pt x="61282" y="12301"/>
                </a:lnTo>
                <a:lnTo>
                  <a:pt x="61003" y="11607"/>
                </a:lnTo>
                <a:lnTo>
                  <a:pt x="45222" y="952"/>
                </a:lnTo>
                <a:lnTo>
                  <a:pt x="42304" y="322"/>
                </a:lnTo>
                <a:lnTo>
                  <a:pt x="37928" y="0"/>
                </a:lnTo>
                <a:close/>
              </a:path>
              <a:path w="411479" h="106044">
                <a:moveTo>
                  <a:pt x="61282" y="12301"/>
                </a:moveTo>
                <a:lnTo>
                  <a:pt x="38458" y="12301"/>
                </a:lnTo>
                <a:lnTo>
                  <a:pt x="41906" y="12624"/>
                </a:lnTo>
                <a:lnTo>
                  <a:pt x="43896" y="13254"/>
                </a:lnTo>
                <a:lnTo>
                  <a:pt x="46813" y="14255"/>
                </a:lnTo>
                <a:lnTo>
                  <a:pt x="49200" y="16305"/>
                </a:lnTo>
                <a:lnTo>
                  <a:pt x="50924" y="19388"/>
                </a:lnTo>
                <a:lnTo>
                  <a:pt x="52781" y="22488"/>
                </a:lnTo>
                <a:lnTo>
                  <a:pt x="53709" y="26169"/>
                </a:lnTo>
                <a:lnTo>
                  <a:pt x="53709" y="36517"/>
                </a:lnTo>
                <a:lnTo>
                  <a:pt x="52118" y="41215"/>
                </a:lnTo>
                <a:lnTo>
                  <a:pt x="46017" y="47898"/>
                </a:lnTo>
                <a:lnTo>
                  <a:pt x="40845" y="49577"/>
                </a:lnTo>
                <a:lnTo>
                  <a:pt x="60637" y="49577"/>
                </a:lnTo>
                <a:lnTo>
                  <a:pt x="62992" y="46381"/>
                </a:lnTo>
                <a:lnTo>
                  <a:pt x="65379" y="38906"/>
                </a:lnTo>
                <a:lnTo>
                  <a:pt x="65379" y="24910"/>
                </a:lnTo>
                <a:lnTo>
                  <a:pt x="64451" y="20179"/>
                </a:lnTo>
                <a:lnTo>
                  <a:pt x="61282" y="12301"/>
                </a:lnTo>
                <a:close/>
              </a:path>
              <a:path w="411479" h="106044">
                <a:moveTo>
                  <a:pt x="112060" y="27057"/>
                </a:moveTo>
                <a:lnTo>
                  <a:pt x="95218" y="27057"/>
                </a:lnTo>
                <a:lnTo>
                  <a:pt x="88322" y="30560"/>
                </a:lnTo>
                <a:lnTo>
                  <a:pt x="74795" y="66980"/>
                </a:lnTo>
                <a:lnTo>
                  <a:pt x="75292" y="75647"/>
                </a:lnTo>
                <a:lnTo>
                  <a:pt x="95351" y="105758"/>
                </a:lnTo>
                <a:lnTo>
                  <a:pt x="111530" y="105758"/>
                </a:lnTo>
                <a:lnTo>
                  <a:pt x="117365" y="103611"/>
                </a:lnTo>
                <a:lnTo>
                  <a:pt x="122007" y="99333"/>
                </a:lnTo>
                <a:lnTo>
                  <a:pt x="126637" y="95168"/>
                </a:lnTo>
                <a:lnTo>
                  <a:pt x="99197" y="95168"/>
                </a:lnTo>
                <a:lnTo>
                  <a:pt x="94820" y="92988"/>
                </a:lnTo>
                <a:lnTo>
                  <a:pt x="91505" y="88646"/>
                </a:lnTo>
                <a:lnTo>
                  <a:pt x="88057" y="84287"/>
                </a:lnTo>
                <a:lnTo>
                  <a:pt x="86068" y="77942"/>
                </a:lnTo>
                <a:lnTo>
                  <a:pt x="85670" y="69628"/>
                </a:lnTo>
                <a:lnTo>
                  <a:pt x="131820" y="69628"/>
                </a:lnTo>
                <a:lnTo>
                  <a:pt x="131820" y="66222"/>
                </a:lnTo>
                <a:lnTo>
                  <a:pt x="131427" y="59215"/>
                </a:lnTo>
                <a:lnTo>
                  <a:pt x="86333" y="59215"/>
                </a:lnTo>
                <a:lnTo>
                  <a:pt x="86598" y="52532"/>
                </a:lnTo>
                <a:lnTo>
                  <a:pt x="88455" y="47237"/>
                </a:lnTo>
                <a:lnTo>
                  <a:pt x="91638" y="43329"/>
                </a:lnTo>
                <a:lnTo>
                  <a:pt x="94953" y="39423"/>
                </a:lnTo>
                <a:lnTo>
                  <a:pt x="99064" y="37469"/>
                </a:lnTo>
                <a:lnTo>
                  <a:pt x="124113" y="37469"/>
                </a:lnTo>
                <a:lnTo>
                  <a:pt x="123996" y="37276"/>
                </a:lnTo>
                <a:lnTo>
                  <a:pt x="118824" y="30463"/>
                </a:lnTo>
                <a:lnTo>
                  <a:pt x="112060" y="27057"/>
                </a:lnTo>
                <a:close/>
              </a:path>
              <a:path w="411479" h="106044">
                <a:moveTo>
                  <a:pt x="120680" y="79847"/>
                </a:moveTo>
                <a:lnTo>
                  <a:pt x="119089" y="85142"/>
                </a:lnTo>
                <a:lnTo>
                  <a:pt x="116967" y="89017"/>
                </a:lnTo>
                <a:lnTo>
                  <a:pt x="114182" y="91471"/>
                </a:lnTo>
                <a:lnTo>
                  <a:pt x="111530" y="93941"/>
                </a:lnTo>
                <a:lnTo>
                  <a:pt x="108214" y="95168"/>
                </a:lnTo>
                <a:lnTo>
                  <a:pt x="126637" y="95168"/>
                </a:lnTo>
                <a:lnTo>
                  <a:pt x="126781" y="95039"/>
                </a:lnTo>
                <a:lnTo>
                  <a:pt x="129831" y="89049"/>
                </a:lnTo>
                <a:lnTo>
                  <a:pt x="131555" y="81349"/>
                </a:lnTo>
                <a:lnTo>
                  <a:pt x="120680" y="79847"/>
                </a:lnTo>
                <a:close/>
              </a:path>
              <a:path w="411479" h="106044">
                <a:moveTo>
                  <a:pt x="124113" y="37469"/>
                </a:moveTo>
                <a:lnTo>
                  <a:pt x="109143" y="37469"/>
                </a:lnTo>
                <a:lnTo>
                  <a:pt x="113519" y="39923"/>
                </a:lnTo>
                <a:lnTo>
                  <a:pt x="116967" y="44847"/>
                </a:lnTo>
                <a:lnTo>
                  <a:pt x="119089" y="47995"/>
                </a:lnTo>
                <a:lnTo>
                  <a:pt x="120415" y="52790"/>
                </a:lnTo>
                <a:lnTo>
                  <a:pt x="120813" y="59215"/>
                </a:lnTo>
                <a:lnTo>
                  <a:pt x="131427" y="59215"/>
                </a:lnTo>
                <a:lnTo>
                  <a:pt x="131325" y="57385"/>
                </a:lnTo>
                <a:lnTo>
                  <a:pt x="129847" y="49618"/>
                </a:lnTo>
                <a:lnTo>
                  <a:pt x="127400" y="42915"/>
                </a:lnTo>
                <a:lnTo>
                  <a:pt x="124113" y="37469"/>
                </a:lnTo>
                <a:close/>
              </a:path>
              <a:path w="411479" h="106044">
                <a:moveTo>
                  <a:pt x="157283" y="28768"/>
                </a:moveTo>
                <a:lnTo>
                  <a:pt x="147867" y="28768"/>
                </a:lnTo>
                <a:lnTo>
                  <a:pt x="147867" y="104063"/>
                </a:lnTo>
                <a:lnTo>
                  <a:pt x="158211" y="104063"/>
                </a:lnTo>
                <a:lnTo>
                  <a:pt x="158211" y="59215"/>
                </a:lnTo>
                <a:lnTo>
                  <a:pt x="158874" y="54308"/>
                </a:lnTo>
                <a:lnTo>
                  <a:pt x="167892" y="40117"/>
                </a:lnTo>
                <a:lnTo>
                  <a:pt x="157283" y="40117"/>
                </a:lnTo>
                <a:lnTo>
                  <a:pt x="157283" y="28768"/>
                </a:lnTo>
                <a:close/>
              </a:path>
              <a:path w="411479" h="106044">
                <a:moveTo>
                  <a:pt x="174257" y="27057"/>
                </a:moveTo>
                <a:lnTo>
                  <a:pt x="168157" y="27057"/>
                </a:lnTo>
                <a:lnTo>
                  <a:pt x="165903" y="27912"/>
                </a:lnTo>
                <a:lnTo>
                  <a:pt x="161924" y="31319"/>
                </a:lnTo>
                <a:lnTo>
                  <a:pt x="159670" y="34822"/>
                </a:lnTo>
                <a:lnTo>
                  <a:pt x="157283" y="40117"/>
                </a:lnTo>
                <a:lnTo>
                  <a:pt x="172666" y="40117"/>
                </a:lnTo>
                <a:lnTo>
                  <a:pt x="175318" y="41053"/>
                </a:lnTo>
                <a:lnTo>
                  <a:pt x="177838" y="42942"/>
                </a:lnTo>
                <a:lnTo>
                  <a:pt x="181419" y="31028"/>
                </a:lnTo>
                <a:lnTo>
                  <a:pt x="177838" y="28380"/>
                </a:lnTo>
                <a:lnTo>
                  <a:pt x="174257" y="27057"/>
                </a:lnTo>
                <a:close/>
              </a:path>
              <a:path w="411479" h="106044">
                <a:moveTo>
                  <a:pt x="219480" y="27057"/>
                </a:moveTo>
                <a:lnTo>
                  <a:pt x="207411" y="27057"/>
                </a:lnTo>
                <a:lnTo>
                  <a:pt x="202505" y="28574"/>
                </a:lnTo>
                <a:lnTo>
                  <a:pt x="193487" y="34628"/>
                </a:lnTo>
                <a:lnTo>
                  <a:pt x="190039" y="39197"/>
                </a:lnTo>
                <a:lnTo>
                  <a:pt x="187917" y="45315"/>
                </a:lnTo>
                <a:lnTo>
                  <a:pt x="185662" y="51434"/>
                </a:lnTo>
                <a:lnTo>
                  <a:pt x="184469" y="58521"/>
                </a:lnTo>
                <a:lnTo>
                  <a:pt x="184469" y="66593"/>
                </a:lnTo>
                <a:lnTo>
                  <a:pt x="204229" y="105758"/>
                </a:lnTo>
                <a:lnTo>
                  <a:pt x="219347" y="105758"/>
                </a:lnTo>
                <a:lnTo>
                  <a:pt x="225049" y="103304"/>
                </a:lnTo>
                <a:lnTo>
                  <a:pt x="229691" y="98380"/>
                </a:lnTo>
                <a:lnTo>
                  <a:pt x="232806" y="95168"/>
                </a:lnTo>
                <a:lnTo>
                  <a:pt x="207411" y="95168"/>
                </a:lnTo>
                <a:lnTo>
                  <a:pt x="203300" y="92891"/>
                </a:lnTo>
                <a:lnTo>
                  <a:pt x="200118" y="88355"/>
                </a:lnTo>
                <a:lnTo>
                  <a:pt x="196802" y="83819"/>
                </a:lnTo>
                <a:lnTo>
                  <a:pt x="195211" y="76441"/>
                </a:lnTo>
                <a:lnTo>
                  <a:pt x="195211" y="56261"/>
                </a:lnTo>
                <a:lnTo>
                  <a:pt x="196935" y="48964"/>
                </a:lnTo>
                <a:lnTo>
                  <a:pt x="203566" y="39762"/>
                </a:lnTo>
                <a:lnTo>
                  <a:pt x="207809" y="37469"/>
                </a:lnTo>
                <a:lnTo>
                  <a:pt x="233613" y="37469"/>
                </a:lnTo>
                <a:lnTo>
                  <a:pt x="233537" y="37308"/>
                </a:lnTo>
                <a:lnTo>
                  <a:pt x="229161" y="33207"/>
                </a:lnTo>
                <a:lnTo>
                  <a:pt x="224917" y="29107"/>
                </a:lnTo>
                <a:lnTo>
                  <a:pt x="219480" y="27057"/>
                </a:lnTo>
                <a:close/>
              </a:path>
              <a:path w="411479" h="106044">
                <a:moveTo>
                  <a:pt x="228232" y="76441"/>
                </a:moveTo>
                <a:lnTo>
                  <a:pt x="227437" y="82866"/>
                </a:lnTo>
                <a:lnTo>
                  <a:pt x="225580" y="87596"/>
                </a:lnTo>
                <a:lnTo>
                  <a:pt x="222795" y="90631"/>
                </a:lnTo>
                <a:lnTo>
                  <a:pt x="220143" y="93650"/>
                </a:lnTo>
                <a:lnTo>
                  <a:pt x="216695" y="95168"/>
                </a:lnTo>
                <a:lnTo>
                  <a:pt x="232806" y="95168"/>
                </a:lnTo>
                <a:lnTo>
                  <a:pt x="234465" y="93456"/>
                </a:lnTo>
                <a:lnTo>
                  <a:pt x="237383" y="86708"/>
                </a:lnTo>
                <a:lnTo>
                  <a:pt x="238444" y="78136"/>
                </a:lnTo>
                <a:lnTo>
                  <a:pt x="228232" y="76441"/>
                </a:lnTo>
                <a:close/>
              </a:path>
              <a:path w="411479" h="106044">
                <a:moveTo>
                  <a:pt x="233613" y="37469"/>
                </a:moveTo>
                <a:lnTo>
                  <a:pt x="216695" y="37469"/>
                </a:lnTo>
                <a:lnTo>
                  <a:pt x="219612" y="38761"/>
                </a:lnTo>
                <a:lnTo>
                  <a:pt x="224652" y="43927"/>
                </a:lnTo>
                <a:lnTo>
                  <a:pt x="226376" y="47737"/>
                </a:lnTo>
                <a:lnTo>
                  <a:pt x="227304" y="52790"/>
                </a:lnTo>
                <a:lnTo>
                  <a:pt x="237515" y="50901"/>
                </a:lnTo>
                <a:lnTo>
                  <a:pt x="236322" y="43201"/>
                </a:lnTo>
                <a:lnTo>
                  <a:pt x="233613" y="37469"/>
                </a:lnTo>
                <a:close/>
              </a:path>
              <a:path w="411479" h="106044">
                <a:moveTo>
                  <a:pt x="281146" y="27057"/>
                </a:moveTo>
                <a:lnTo>
                  <a:pt x="264304" y="27057"/>
                </a:lnTo>
                <a:lnTo>
                  <a:pt x="257408" y="30560"/>
                </a:lnTo>
                <a:lnTo>
                  <a:pt x="243881" y="66980"/>
                </a:lnTo>
                <a:lnTo>
                  <a:pt x="244378" y="75647"/>
                </a:lnTo>
                <a:lnTo>
                  <a:pt x="264437" y="105758"/>
                </a:lnTo>
                <a:lnTo>
                  <a:pt x="280616" y="105758"/>
                </a:lnTo>
                <a:lnTo>
                  <a:pt x="286451" y="103611"/>
                </a:lnTo>
                <a:lnTo>
                  <a:pt x="291092" y="99333"/>
                </a:lnTo>
                <a:lnTo>
                  <a:pt x="295723" y="95168"/>
                </a:lnTo>
                <a:lnTo>
                  <a:pt x="268282" y="95168"/>
                </a:lnTo>
                <a:lnTo>
                  <a:pt x="263906" y="92988"/>
                </a:lnTo>
                <a:lnTo>
                  <a:pt x="260591" y="88646"/>
                </a:lnTo>
                <a:lnTo>
                  <a:pt x="257143" y="84287"/>
                </a:lnTo>
                <a:lnTo>
                  <a:pt x="255153" y="77942"/>
                </a:lnTo>
                <a:lnTo>
                  <a:pt x="254756" y="69628"/>
                </a:lnTo>
                <a:lnTo>
                  <a:pt x="300906" y="69628"/>
                </a:lnTo>
                <a:lnTo>
                  <a:pt x="300906" y="66222"/>
                </a:lnTo>
                <a:lnTo>
                  <a:pt x="300513" y="59215"/>
                </a:lnTo>
                <a:lnTo>
                  <a:pt x="255419" y="59215"/>
                </a:lnTo>
                <a:lnTo>
                  <a:pt x="255684" y="52532"/>
                </a:lnTo>
                <a:lnTo>
                  <a:pt x="257540" y="47237"/>
                </a:lnTo>
                <a:lnTo>
                  <a:pt x="260724" y="43329"/>
                </a:lnTo>
                <a:lnTo>
                  <a:pt x="264039" y="39423"/>
                </a:lnTo>
                <a:lnTo>
                  <a:pt x="268150" y="37469"/>
                </a:lnTo>
                <a:lnTo>
                  <a:pt x="293199" y="37469"/>
                </a:lnTo>
                <a:lnTo>
                  <a:pt x="293082" y="37276"/>
                </a:lnTo>
                <a:lnTo>
                  <a:pt x="287910" y="30463"/>
                </a:lnTo>
                <a:lnTo>
                  <a:pt x="281146" y="27057"/>
                </a:lnTo>
                <a:close/>
              </a:path>
              <a:path w="411479" h="106044">
                <a:moveTo>
                  <a:pt x="289766" y="79847"/>
                </a:moveTo>
                <a:lnTo>
                  <a:pt x="288175" y="85142"/>
                </a:lnTo>
                <a:lnTo>
                  <a:pt x="286053" y="89017"/>
                </a:lnTo>
                <a:lnTo>
                  <a:pt x="283268" y="91471"/>
                </a:lnTo>
                <a:lnTo>
                  <a:pt x="280616" y="93941"/>
                </a:lnTo>
                <a:lnTo>
                  <a:pt x="277300" y="95168"/>
                </a:lnTo>
                <a:lnTo>
                  <a:pt x="295723" y="95168"/>
                </a:lnTo>
                <a:lnTo>
                  <a:pt x="295867" y="95039"/>
                </a:lnTo>
                <a:lnTo>
                  <a:pt x="298917" y="89049"/>
                </a:lnTo>
                <a:lnTo>
                  <a:pt x="300641" y="81349"/>
                </a:lnTo>
                <a:lnTo>
                  <a:pt x="289766" y="79847"/>
                </a:lnTo>
                <a:close/>
              </a:path>
              <a:path w="411479" h="106044">
                <a:moveTo>
                  <a:pt x="293199" y="37469"/>
                </a:moveTo>
                <a:lnTo>
                  <a:pt x="278229" y="37469"/>
                </a:lnTo>
                <a:lnTo>
                  <a:pt x="282605" y="39923"/>
                </a:lnTo>
                <a:lnTo>
                  <a:pt x="286053" y="44847"/>
                </a:lnTo>
                <a:lnTo>
                  <a:pt x="288175" y="47995"/>
                </a:lnTo>
                <a:lnTo>
                  <a:pt x="289501" y="52790"/>
                </a:lnTo>
                <a:lnTo>
                  <a:pt x="289899" y="59215"/>
                </a:lnTo>
                <a:lnTo>
                  <a:pt x="300513" y="59215"/>
                </a:lnTo>
                <a:lnTo>
                  <a:pt x="300411" y="57385"/>
                </a:lnTo>
                <a:lnTo>
                  <a:pt x="298933" y="49618"/>
                </a:lnTo>
                <a:lnTo>
                  <a:pt x="296486" y="42915"/>
                </a:lnTo>
                <a:lnTo>
                  <a:pt x="293199" y="37469"/>
                </a:lnTo>
                <a:close/>
              </a:path>
              <a:path w="411479" h="106044">
                <a:moveTo>
                  <a:pt x="326368" y="28768"/>
                </a:moveTo>
                <a:lnTo>
                  <a:pt x="317085" y="28768"/>
                </a:lnTo>
                <a:lnTo>
                  <a:pt x="317085" y="104063"/>
                </a:lnTo>
                <a:lnTo>
                  <a:pt x="327562" y="104063"/>
                </a:lnTo>
                <a:lnTo>
                  <a:pt x="327621" y="52984"/>
                </a:lnTo>
                <a:lnTo>
                  <a:pt x="329153" y="46704"/>
                </a:lnTo>
                <a:lnTo>
                  <a:pt x="332469" y="43233"/>
                </a:lnTo>
                <a:lnTo>
                  <a:pt x="335652" y="39762"/>
                </a:lnTo>
                <a:lnTo>
                  <a:pt x="336550" y="39358"/>
                </a:lnTo>
                <a:lnTo>
                  <a:pt x="326368" y="39358"/>
                </a:lnTo>
                <a:lnTo>
                  <a:pt x="326368" y="28768"/>
                </a:lnTo>
                <a:close/>
              </a:path>
              <a:path w="411479" h="106044">
                <a:moveTo>
                  <a:pt x="364753" y="38034"/>
                </a:moveTo>
                <a:lnTo>
                  <a:pt x="346791" y="38034"/>
                </a:lnTo>
                <a:lnTo>
                  <a:pt x="349178" y="38826"/>
                </a:lnTo>
                <a:lnTo>
                  <a:pt x="353422" y="41974"/>
                </a:lnTo>
                <a:lnTo>
                  <a:pt x="356870" y="104063"/>
                </a:lnTo>
                <a:lnTo>
                  <a:pt x="367347" y="104063"/>
                </a:lnTo>
                <a:lnTo>
                  <a:pt x="367347" y="51773"/>
                </a:lnTo>
                <a:lnTo>
                  <a:pt x="367082" y="47608"/>
                </a:lnTo>
                <a:lnTo>
                  <a:pt x="366816" y="45219"/>
                </a:lnTo>
                <a:lnTo>
                  <a:pt x="366153" y="41683"/>
                </a:lnTo>
                <a:lnTo>
                  <a:pt x="365092" y="38600"/>
                </a:lnTo>
                <a:lnTo>
                  <a:pt x="364753" y="38034"/>
                </a:lnTo>
                <a:close/>
              </a:path>
              <a:path w="411479" h="106044">
                <a:moveTo>
                  <a:pt x="349841" y="27057"/>
                </a:moveTo>
                <a:lnTo>
                  <a:pt x="337508" y="27057"/>
                </a:lnTo>
                <a:lnTo>
                  <a:pt x="331010" y="31157"/>
                </a:lnTo>
                <a:lnTo>
                  <a:pt x="326368" y="39358"/>
                </a:lnTo>
                <a:lnTo>
                  <a:pt x="336550" y="39358"/>
                </a:lnTo>
                <a:lnTo>
                  <a:pt x="339497" y="38034"/>
                </a:lnTo>
                <a:lnTo>
                  <a:pt x="364753" y="38034"/>
                </a:lnTo>
                <a:lnTo>
                  <a:pt x="363501" y="35952"/>
                </a:lnTo>
                <a:lnTo>
                  <a:pt x="362042" y="33304"/>
                </a:lnTo>
                <a:lnTo>
                  <a:pt x="359655" y="31157"/>
                </a:lnTo>
                <a:lnTo>
                  <a:pt x="353289" y="27880"/>
                </a:lnTo>
                <a:lnTo>
                  <a:pt x="349841" y="27057"/>
                </a:lnTo>
                <a:close/>
              </a:path>
              <a:path w="411479" h="106044">
                <a:moveTo>
                  <a:pt x="399042" y="38600"/>
                </a:moveTo>
                <a:lnTo>
                  <a:pt x="388565" y="38600"/>
                </a:lnTo>
                <a:lnTo>
                  <a:pt x="388649" y="90680"/>
                </a:lnTo>
                <a:lnTo>
                  <a:pt x="388963" y="94667"/>
                </a:lnTo>
                <a:lnTo>
                  <a:pt x="390820" y="99446"/>
                </a:lnTo>
                <a:lnTo>
                  <a:pt x="392279" y="101383"/>
                </a:lnTo>
                <a:lnTo>
                  <a:pt x="394401" y="102820"/>
                </a:lnTo>
                <a:lnTo>
                  <a:pt x="396390" y="104273"/>
                </a:lnTo>
                <a:lnTo>
                  <a:pt x="399307" y="104999"/>
                </a:lnTo>
                <a:lnTo>
                  <a:pt x="405408" y="104999"/>
                </a:lnTo>
                <a:lnTo>
                  <a:pt x="408060" y="104628"/>
                </a:lnTo>
                <a:lnTo>
                  <a:pt x="411110" y="103869"/>
                </a:lnTo>
                <a:lnTo>
                  <a:pt x="409574" y="93085"/>
                </a:lnTo>
                <a:lnTo>
                  <a:pt x="403286" y="93085"/>
                </a:lnTo>
                <a:lnTo>
                  <a:pt x="402092" y="92762"/>
                </a:lnTo>
                <a:lnTo>
                  <a:pt x="400501" y="91503"/>
                </a:lnTo>
                <a:lnTo>
                  <a:pt x="399970" y="90680"/>
                </a:lnTo>
                <a:lnTo>
                  <a:pt x="399175" y="88662"/>
                </a:lnTo>
                <a:lnTo>
                  <a:pt x="399042" y="86337"/>
                </a:lnTo>
                <a:lnTo>
                  <a:pt x="399042" y="38600"/>
                </a:lnTo>
                <a:close/>
              </a:path>
              <a:path w="411479" h="106044">
                <a:moveTo>
                  <a:pt x="409519" y="92698"/>
                </a:moveTo>
                <a:lnTo>
                  <a:pt x="407662" y="92956"/>
                </a:lnTo>
                <a:lnTo>
                  <a:pt x="406203" y="93085"/>
                </a:lnTo>
                <a:lnTo>
                  <a:pt x="409574" y="93085"/>
                </a:lnTo>
                <a:lnTo>
                  <a:pt x="409519" y="92698"/>
                </a:lnTo>
                <a:close/>
              </a:path>
              <a:path w="411479" h="106044">
                <a:moveTo>
                  <a:pt x="409519" y="28768"/>
                </a:moveTo>
                <a:lnTo>
                  <a:pt x="381006" y="28768"/>
                </a:lnTo>
                <a:lnTo>
                  <a:pt x="381006" y="38600"/>
                </a:lnTo>
                <a:lnTo>
                  <a:pt x="409519" y="38600"/>
                </a:lnTo>
                <a:lnTo>
                  <a:pt x="409519" y="28768"/>
                </a:lnTo>
                <a:close/>
              </a:path>
              <a:path w="411479" h="106044">
                <a:moveTo>
                  <a:pt x="399042" y="2470"/>
                </a:moveTo>
                <a:lnTo>
                  <a:pt x="388565" y="10025"/>
                </a:lnTo>
                <a:lnTo>
                  <a:pt x="388565" y="28768"/>
                </a:lnTo>
                <a:lnTo>
                  <a:pt x="399042" y="28768"/>
                </a:lnTo>
                <a:lnTo>
                  <a:pt x="399042" y="2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52933" y="1552213"/>
          <a:ext cx="5319395" cy="103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3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452273" y="2128594"/>
            <a:ext cx="67236" cy="10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7340" y="2128594"/>
            <a:ext cx="411480" cy="106045"/>
          </a:xfrm>
          <a:custGeom>
            <a:avLst/>
            <a:gdLst/>
            <a:ahLst/>
            <a:cxnLst/>
            <a:rect l="l" t="t" r="r" b="b"/>
            <a:pathLst>
              <a:path w="411479" h="106044">
                <a:moveTo>
                  <a:pt x="37928" y="0"/>
                </a:moveTo>
                <a:lnTo>
                  <a:pt x="0" y="0"/>
                </a:lnTo>
                <a:lnTo>
                  <a:pt x="0" y="104063"/>
                </a:lnTo>
                <a:lnTo>
                  <a:pt x="11405" y="104063"/>
                </a:lnTo>
                <a:lnTo>
                  <a:pt x="11405" y="61685"/>
                </a:lnTo>
                <a:lnTo>
                  <a:pt x="33286" y="61685"/>
                </a:lnTo>
                <a:lnTo>
                  <a:pt x="60637" y="49577"/>
                </a:lnTo>
                <a:lnTo>
                  <a:pt x="11405" y="49577"/>
                </a:lnTo>
                <a:lnTo>
                  <a:pt x="11405" y="12301"/>
                </a:lnTo>
                <a:lnTo>
                  <a:pt x="61282" y="12301"/>
                </a:lnTo>
                <a:lnTo>
                  <a:pt x="61003" y="11607"/>
                </a:lnTo>
                <a:lnTo>
                  <a:pt x="45222" y="952"/>
                </a:lnTo>
                <a:lnTo>
                  <a:pt x="42304" y="322"/>
                </a:lnTo>
                <a:lnTo>
                  <a:pt x="37928" y="0"/>
                </a:lnTo>
                <a:close/>
              </a:path>
              <a:path w="411479" h="106044">
                <a:moveTo>
                  <a:pt x="61282" y="12301"/>
                </a:moveTo>
                <a:lnTo>
                  <a:pt x="38458" y="12301"/>
                </a:lnTo>
                <a:lnTo>
                  <a:pt x="41906" y="12624"/>
                </a:lnTo>
                <a:lnTo>
                  <a:pt x="43896" y="13254"/>
                </a:lnTo>
                <a:lnTo>
                  <a:pt x="46813" y="14255"/>
                </a:lnTo>
                <a:lnTo>
                  <a:pt x="49200" y="16305"/>
                </a:lnTo>
                <a:lnTo>
                  <a:pt x="50924" y="19388"/>
                </a:lnTo>
                <a:lnTo>
                  <a:pt x="52781" y="22488"/>
                </a:lnTo>
                <a:lnTo>
                  <a:pt x="53709" y="26169"/>
                </a:lnTo>
                <a:lnTo>
                  <a:pt x="53709" y="36517"/>
                </a:lnTo>
                <a:lnTo>
                  <a:pt x="52118" y="41215"/>
                </a:lnTo>
                <a:lnTo>
                  <a:pt x="46017" y="47898"/>
                </a:lnTo>
                <a:lnTo>
                  <a:pt x="40845" y="49577"/>
                </a:lnTo>
                <a:lnTo>
                  <a:pt x="60637" y="49577"/>
                </a:lnTo>
                <a:lnTo>
                  <a:pt x="62992" y="46381"/>
                </a:lnTo>
                <a:lnTo>
                  <a:pt x="65379" y="38906"/>
                </a:lnTo>
                <a:lnTo>
                  <a:pt x="65379" y="24910"/>
                </a:lnTo>
                <a:lnTo>
                  <a:pt x="64451" y="20179"/>
                </a:lnTo>
                <a:lnTo>
                  <a:pt x="61282" y="12301"/>
                </a:lnTo>
                <a:close/>
              </a:path>
              <a:path w="411479" h="106044">
                <a:moveTo>
                  <a:pt x="112060" y="27057"/>
                </a:moveTo>
                <a:lnTo>
                  <a:pt x="95218" y="27057"/>
                </a:lnTo>
                <a:lnTo>
                  <a:pt x="88322" y="30560"/>
                </a:lnTo>
                <a:lnTo>
                  <a:pt x="74795" y="66980"/>
                </a:lnTo>
                <a:lnTo>
                  <a:pt x="75292" y="75647"/>
                </a:lnTo>
                <a:lnTo>
                  <a:pt x="95351" y="105758"/>
                </a:lnTo>
                <a:lnTo>
                  <a:pt x="111530" y="105758"/>
                </a:lnTo>
                <a:lnTo>
                  <a:pt x="117365" y="103611"/>
                </a:lnTo>
                <a:lnTo>
                  <a:pt x="122007" y="99333"/>
                </a:lnTo>
                <a:lnTo>
                  <a:pt x="126637" y="95168"/>
                </a:lnTo>
                <a:lnTo>
                  <a:pt x="99197" y="95168"/>
                </a:lnTo>
                <a:lnTo>
                  <a:pt x="94820" y="92988"/>
                </a:lnTo>
                <a:lnTo>
                  <a:pt x="91505" y="88646"/>
                </a:lnTo>
                <a:lnTo>
                  <a:pt x="88057" y="84287"/>
                </a:lnTo>
                <a:lnTo>
                  <a:pt x="86068" y="77942"/>
                </a:lnTo>
                <a:lnTo>
                  <a:pt x="85670" y="69628"/>
                </a:lnTo>
                <a:lnTo>
                  <a:pt x="131820" y="69628"/>
                </a:lnTo>
                <a:lnTo>
                  <a:pt x="131820" y="66222"/>
                </a:lnTo>
                <a:lnTo>
                  <a:pt x="131427" y="59215"/>
                </a:lnTo>
                <a:lnTo>
                  <a:pt x="86333" y="59215"/>
                </a:lnTo>
                <a:lnTo>
                  <a:pt x="86598" y="52532"/>
                </a:lnTo>
                <a:lnTo>
                  <a:pt x="88455" y="47237"/>
                </a:lnTo>
                <a:lnTo>
                  <a:pt x="91638" y="43329"/>
                </a:lnTo>
                <a:lnTo>
                  <a:pt x="94953" y="39423"/>
                </a:lnTo>
                <a:lnTo>
                  <a:pt x="99064" y="37469"/>
                </a:lnTo>
                <a:lnTo>
                  <a:pt x="124113" y="37469"/>
                </a:lnTo>
                <a:lnTo>
                  <a:pt x="123996" y="37276"/>
                </a:lnTo>
                <a:lnTo>
                  <a:pt x="118824" y="30463"/>
                </a:lnTo>
                <a:lnTo>
                  <a:pt x="112060" y="27057"/>
                </a:lnTo>
                <a:close/>
              </a:path>
              <a:path w="411479" h="106044">
                <a:moveTo>
                  <a:pt x="120680" y="79847"/>
                </a:moveTo>
                <a:lnTo>
                  <a:pt x="119089" y="85142"/>
                </a:lnTo>
                <a:lnTo>
                  <a:pt x="116967" y="89017"/>
                </a:lnTo>
                <a:lnTo>
                  <a:pt x="114182" y="91471"/>
                </a:lnTo>
                <a:lnTo>
                  <a:pt x="111530" y="93941"/>
                </a:lnTo>
                <a:lnTo>
                  <a:pt x="108214" y="95168"/>
                </a:lnTo>
                <a:lnTo>
                  <a:pt x="126637" y="95168"/>
                </a:lnTo>
                <a:lnTo>
                  <a:pt x="126781" y="95039"/>
                </a:lnTo>
                <a:lnTo>
                  <a:pt x="129831" y="89049"/>
                </a:lnTo>
                <a:lnTo>
                  <a:pt x="131555" y="81349"/>
                </a:lnTo>
                <a:lnTo>
                  <a:pt x="120680" y="79847"/>
                </a:lnTo>
                <a:close/>
              </a:path>
              <a:path w="411479" h="106044">
                <a:moveTo>
                  <a:pt x="124113" y="37469"/>
                </a:moveTo>
                <a:lnTo>
                  <a:pt x="109143" y="37469"/>
                </a:lnTo>
                <a:lnTo>
                  <a:pt x="113519" y="39923"/>
                </a:lnTo>
                <a:lnTo>
                  <a:pt x="116967" y="44847"/>
                </a:lnTo>
                <a:lnTo>
                  <a:pt x="119089" y="47995"/>
                </a:lnTo>
                <a:lnTo>
                  <a:pt x="120415" y="52790"/>
                </a:lnTo>
                <a:lnTo>
                  <a:pt x="120813" y="59215"/>
                </a:lnTo>
                <a:lnTo>
                  <a:pt x="131427" y="59215"/>
                </a:lnTo>
                <a:lnTo>
                  <a:pt x="131325" y="57385"/>
                </a:lnTo>
                <a:lnTo>
                  <a:pt x="129847" y="49618"/>
                </a:lnTo>
                <a:lnTo>
                  <a:pt x="127400" y="42915"/>
                </a:lnTo>
                <a:lnTo>
                  <a:pt x="124113" y="37469"/>
                </a:lnTo>
                <a:close/>
              </a:path>
              <a:path w="411479" h="106044">
                <a:moveTo>
                  <a:pt x="157283" y="28768"/>
                </a:moveTo>
                <a:lnTo>
                  <a:pt x="147867" y="28768"/>
                </a:lnTo>
                <a:lnTo>
                  <a:pt x="147867" y="104063"/>
                </a:lnTo>
                <a:lnTo>
                  <a:pt x="158211" y="104063"/>
                </a:lnTo>
                <a:lnTo>
                  <a:pt x="158211" y="59215"/>
                </a:lnTo>
                <a:lnTo>
                  <a:pt x="158874" y="54308"/>
                </a:lnTo>
                <a:lnTo>
                  <a:pt x="167892" y="40117"/>
                </a:lnTo>
                <a:lnTo>
                  <a:pt x="157283" y="40117"/>
                </a:lnTo>
                <a:lnTo>
                  <a:pt x="157283" y="28768"/>
                </a:lnTo>
                <a:close/>
              </a:path>
              <a:path w="411479" h="106044">
                <a:moveTo>
                  <a:pt x="174257" y="27057"/>
                </a:moveTo>
                <a:lnTo>
                  <a:pt x="168157" y="27057"/>
                </a:lnTo>
                <a:lnTo>
                  <a:pt x="165903" y="27912"/>
                </a:lnTo>
                <a:lnTo>
                  <a:pt x="161924" y="31319"/>
                </a:lnTo>
                <a:lnTo>
                  <a:pt x="159670" y="34822"/>
                </a:lnTo>
                <a:lnTo>
                  <a:pt x="157283" y="40117"/>
                </a:lnTo>
                <a:lnTo>
                  <a:pt x="172666" y="40117"/>
                </a:lnTo>
                <a:lnTo>
                  <a:pt x="175318" y="41053"/>
                </a:lnTo>
                <a:lnTo>
                  <a:pt x="177838" y="42942"/>
                </a:lnTo>
                <a:lnTo>
                  <a:pt x="181419" y="31028"/>
                </a:lnTo>
                <a:lnTo>
                  <a:pt x="177838" y="28380"/>
                </a:lnTo>
                <a:lnTo>
                  <a:pt x="174257" y="27057"/>
                </a:lnTo>
                <a:close/>
              </a:path>
              <a:path w="411479" h="106044">
                <a:moveTo>
                  <a:pt x="219480" y="27057"/>
                </a:moveTo>
                <a:lnTo>
                  <a:pt x="207411" y="27057"/>
                </a:lnTo>
                <a:lnTo>
                  <a:pt x="202505" y="28574"/>
                </a:lnTo>
                <a:lnTo>
                  <a:pt x="193487" y="34628"/>
                </a:lnTo>
                <a:lnTo>
                  <a:pt x="190039" y="39197"/>
                </a:lnTo>
                <a:lnTo>
                  <a:pt x="187917" y="45315"/>
                </a:lnTo>
                <a:lnTo>
                  <a:pt x="185662" y="51434"/>
                </a:lnTo>
                <a:lnTo>
                  <a:pt x="184469" y="58521"/>
                </a:lnTo>
                <a:lnTo>
                  <a:pt x="184469" y="66593"/>
                </a:lnTo>
                <a:lnTo>
                  <a:pt x="204229" y="105758"/>
                </a:lnTo>
                <a:lnTo>
                  <a:pt x="219347" y="105758"/>
                </a:lnTo>
                <a:lnTo>
                  <a:pt x="225049" y="103304"/>
                </a:lnTo>
                <a:lnTo>
                  <a:pt x="229691" y="98380"/>
                </a:lnTo>
                <a:lnTo>
                  <a:pt x="232806" y="95168"/>
                </a:lnTo>
                <a:lnTo>
                  <a:pt x="207411" y="95168"/>
                </a:lnTo>
                <a:lnTo>
                  <a:pt x="203300" y="92891"/>
                </a:lnTo>
                <a:lnTo>
                  <a:pt x="200118" y="88355"/>
                </a:lnTo>
                <a:lnTo>
                  <a:pt x="196802" y="83819"/>
                </a:lnTo>
                <a:lnTo>
                  <a:pt x="195211" y="76441"/>
                </a:lnTo>
                <a:lnTo>
                  <a:pt x="195211" y="56261"/>
                </a:lnTo>
                <a:lnTo>
                  <a:pt x="196935" y="48964"/>
                </a:lnTo>
                <a:lnTo>
                  <a:pt x="203566" y="39762"/>
                </a:lnTo>
                <a:lnTo>
                  <a:pt x="207809" y="37469"/>
                </a:lnTo>
                <a:lnTo>
                  <a:pt x="233613" y="37469"/>
                </a:lnTo>
                <a:lnTo>
                  <a:pt x="233537" y="37308"/>
                </a:lnTo>
                <a:lnTo>
                  <a:pt x="229161" y="33207"/>
                </a:lnTo>
                <a:lnTo>
                  <a:pt x="224917" y="29107"/>
                </a:lnTo>
                <a:lnTo>
                  <a:pt x="219480" y="27057"/>
                </a:lnTo>
                <a:close/>
              </a:path>
              <a:path w="411479" h="106044">
                <a:moveTo>
                  <a:pt x="228232" y="76441"/>
                </a:moveTo>
                <a:lnTo>
                  <a:pt x="227437" y="82866"/>
                </a:lnTo>
                <a:lnTo>
                  <a:pt x="225580" y="87596"/>
                </a:lnTo>
                <a:lnTo>
                  <a:pt x="222795" y="90631"/>
                </a:lnTo>
                <a:lnTo>
                  <a:pt x="220143" y="93650"/>
                </a:lnTo>
                <a:lnTo>
                  <a:pt x="216695" y="95168"/>
                </a:lnTo>
                <a:lnTo>
                  <a:pt x="232806" y="95168"/>
                </a:lnTo>
                <a:lnTo>
                  <a:pt x="234465" y="93456"/>
                </a:lnTo>
                <a:lnTo>
                  <a:pt x="237383" y="86708"/>
                </a:lnTo>
                <a:lnTo>
                  <a:pt x="238444" y="78136"/>
                </a:lnTo>
                <a:lnTo>
                  <a:pt x="228232" y="76441"/>
                </a:lnTo>
                <a:close/>
              </a:path>
              <a:path w="411479" h="106044">
                <a:moveTo>
                  <a:pt x="233613" y="37469"/>
                </a:moveTo>
                <a:lnTo>
                  <a:pt x="216695" y="37469"/>
                </a:lnTo>
                <a:lnTo>
                  <a:pt x="219612" y="38761"/>
                </a:lnTo>
                <a:lnTo>
                  <a:pt x="224652" y="43927"/>
                </a:lnTo>
                <a:lnTo>
                  <a:pt x="226376" y="47737"/>
                </a:lnTo>
                <a:lnTo>
                  <a:pt x="227304" y="52790"/>
                </a:lnTo>
                <a:lnTo>
                  <a:pt x="237515" y="50901"/>
                </a:lnTo>
                <a:lnTo>
                  <a:pt x="236322" y="43201"/>
                </a:lnTo>
                <a:lnTo>
                  <a:pt x="233613" y="37469"/>
                </a:lnTo>
                <a:close/>
              </a:path>
              <a:path w="411479" h="106044">
                <a:moveTo>
                  <a:pt x="281146" y="27057"/>
                </a:moveTo>
                <a:lnTo>
                  <a:pt x="264304" y="27057"/>
                </a:lnTo>
                <a:lnTo>
                  <a:pt x="257408" y="30560"/>
                </a:lnTo>
                <a:lnTo>
                  <a:pt x="243881" y="66980"/>
                </a:lnTo>
                <a:lnTo>
                  <a:pt x="244378" y="75647"/>
                </a:lnTo>
                <a:lnTo>
                  <a:pt x="264437" y="105758"/>
                </a:lnTo>
                <a:lnTo>
                  <a:pt x="280616" y="105758"/>
                </a:lnTo>
                <a:lnTo>
                  <a:pt x="286451" y="103611"/>
                </a:lnTo>
                <a:lnTo>
                  <a:pt x="291092" y="99333"/>
                </a:lnTo>
                <a:lnTo>
                  <a:pt x="295723" y="95168"/>
                </a:lnTo>
                <a:lnTo>
                  <a:pt x="268282" y="95168"/>
                </a:lnTo>
                <a:lnTo>
                  <a:pt x="263906" y="92988"/>
                </a:lnTo>
                <a:lnTo>
                  <a:pt x="260591" y="88646"/>
                </a:lnTo>
                <a:lnTo>
                  <a:pt x="257143" y="84287"/>
                </a:lnTo>
                <a:lnTo>
                  <a:pt x="255153" y="77942"/>
                </a:lnTo>
                <a:lnTo>
                  <a:pt x="254756" y="69628"/>
                </a:lnTo>
                <a:lnTo>
                  <a:pt x="300906" y="69628"/>
                </a:lnTo>
                <a:lnTo>
                  <a:pt x="300906" y="66222"/>
                </a:lnTo>
                <a:lnTo>
                  <a:pt x="300513" y="59215"/>
                </a:lnTo>
                <a:lnTo>
                  <a:pt x="255419" y="59215"/>
                </a:lnTo>
                <a:lnTo>
                  <a:pt x="255684" y="52532"/>
                </a:lnTo>
                <a:lnTo>
                  <a:pt x="257540" y="47237"/>
                </a:lnTo>
                <a:lnTo>
                  <a:pt x="260724" y="43329"/>
                </a:lnTo>
                <a:lnTo>
                  <a:pt x="264039" y="39423"/>
                </a:lnTo>
                <a:lnTo>
                  <a:pt x="268150" y="37469"/>
                </a:lnTo>
                <a:lnTo>
                  <a:pt x="293199" y="37469"/>
                </a:lnTo>
                <a:lnTo>
                  <a:pt x="293082" y="37276"/>
                </a:lnTo>
                <a:lnTo>
                  <a:pt x="287910" y="30463"/>
                </a:lnTo>
                <a:lnTo>
                  <a:pt x="281146" y="27057"/>
                </a:lnTo>
                <a:close/>
              </a:path>
              <a:path w="411479" h="106044">
                <a:moveTo>
                  <a:pt x="289766" y="79847"/>
                </a:moveTo>
                <a:lnTo>
                  <a:pt x="288175" y="85142"/>
                </a:lnTo>
                <a:lnTo>
                  <a:pt x="286053" y="89017"/>
                </a:lnTo>
                <a:lnTo>
                  <a:pt x="283268" y="91471"/>
                </a:lnTo>
                <a:lnTo>
                  <a:pt x="280616" y="93941"/>
                </a:lnTo>
                <a:lnTo>
                  <a:pt x="277300" y="95168"/>
                </a:lnTo>
                <a:lnTo>
                  <a:pt x="295723" y="95168"/>
                </a:lnTo>
                <a:lnTo>
                  <a:pt x="295867" y="95039"/>
                </a:lnTo>
                <a:lnTo>
                  <a:pt x="298917" y="89049"/>
                </a:lnTo>
                <a:lnTo>
                  <a:pt x="300641" y="81349"/>
                </a:lnTo>
                <a:lnTo>
                  <a:pt x="289766" y="79847"/>
                </a:lnTo>
                <a:close/>
              </a:path>
              <a:path w="411479" h="106044">
                <a:moveTo>
                  <a:pt x="293199" y="37469"/>
                </a:moveTo>
                <a:lnTo>
                  <a:pt x="278229" y="37469"/>
                </a:lnTo>
                <a:lnTo>
                  <a:pt x="282605" y="39923"/>
                </a:lnTo>
                <a:lnTo>
                  <a:pt x="286053" y="44847"/>
                </a:lnTo>
                <a:lnTo>
                  <a:pt x="288175" y="47995"/>
                </a:lnTo>
                <a:lnTo>
                  <a:pt x="289501" y="52790"/>
                </a:lnTo>
                <a:lnTo>
                  <a:pt x="289899" y="59215"/>
                </a:lnTo>
                <a:lnTo>
                  <a:pt x="300513" y="59215"/>
                </a:lnTo>
                <a:lnTo>
                  <a:pt x="300411" y="57385"/>
                </a:lnTo>
                <a:lnTo>
                  <a:pt x="298933" y="49618"/>
                </a:lnTo>
                <a:lnTo>
                  <a:pt x="296486" y="42915"/>
                </a:lnTo>
                <a:lnTo>
                  <a:pt x="293199" y="37469"/>
                </a:lnTo>
                <a:close/>
              </a:path>
              <a:path w="411479" h="106044">
                <a:moveTo>
                  <a:pt x="326368" y="28768"/>
                </a:moveTo>
                <a:lnTo>
                  <a:pt x="317085" y="28768"/>
                </a:lnTo>
                <a:lnTo>
                  <a:pt x="317085" y="104063"/>
                </a:lnTo>
                <a:lnTo>
                  <a:pt x="327562" y="104063"/>
                </a:lnTo>
                <a:lnTo>
                  <a:pt x="327621" y="52984"/>
                </a:lnTo>
                <a:lnTo>
                  <a:pt x="329153" y="46704"/>
                </a:lnTo>
                <a:lnTo>
                  <a:pt x="332469" y="43233"/>
                </a:lnTo>
                <a:lnTo>
                  <a:pt x="335652" y="39762"/>
                </a:lnTo>
                <a:lnTo>
                  <a:pt x="336550" y="39358"/>
                </a:lnTo>
                <a:lnTo>
                  <a:pt x="326368" y="39358"/>
                </a:lnTo>
                <a:lnTo>
                  <a:pt x="326368" y="28768"/>
                </a:lnTo>
                <a:close/>
              </a:path>
              <a:path w="411479" h="106044">
                <a:moveTo>
                  <a:pt x="364753" y="38034"/>
                </a:moveTo>
                <a:lnTo>
                  <a:pt x="346791" y="38034"/>
                </a:lnTo>
                <a:lnTo>
                  <a:pt x="349178" y="38826"/>
                </a:lnTo>
                <a:lnTo>
                  <a:pt x="353422" y="41974"/>
                </a:lnTo>
                <a:lnTo>
                  <a:pt x="356870" y="104063"/>
                </a:lnTo>
                <a:lnTo>
                  <a:pt x="367347" y="104063"/>
                </a:lnTo>
                <a:lnTo>
                  <a:pt x="367347" y="51773"/>
                </a:lnTo>
                <a:lnTo>
                  <a:pt x="367082" y="47608"/>
                </a:lnTo>
                <a:lnTo>
                  <a:pt x="366816" y="45219"/>
                </a:lnTo>
                <a:lnTo>
                  <a:pt x="366153" y="41683"/>
                </a:lnTo>
                <a:lnTo>
                  <a:pt x="365092" y="38600"/>
                </a:lnTo>
                <a:lnTo>
                  <a:pt x="364753" y="38034"/>
                </a:lnTo>
                <a:close/>
              </a:path>
              <a:path w="411479" h="106044">
                <a:moveTo>
                  <a:pt x="349841" y="27057"/>
                </a:moveTo>
                <a:lnTo>
                  <a:pt x="337508" y="27057"/>
                </a:lnTo>
                <a:lnTo>
                  <a:pt x="331010" y="31157"/>
                </a:lnTo>
                <a:lnTo>
                  <a:pt x="326368" y="39358"/>
                </a:lnTo>
                <a:lnTo>
                  <a:pt x="336550" y="39358"/>
                </a:lnTo>
                <a:lnTo>
                  <a:pt x="339497" y="38034"/>
                </a:lnTo>
                <a:lnTo>
                  <a:pt x="364753" y="38034"/>
                </a:lnTo>
                <a:lnTo>
                  <a:pt x="363501" y="35952"/>
                </a:lnTo>
                <a:lnTo>
                  <a:pt x="362042" y="33304"/>
                </a:lnTo>
                <a:lnTo>
                  <a:pt x="359655" y="31157"/>
                </a:lnTo>
                <a:lnTo>
                  <a:pt x="353289" y="27880"/>
                </a:lnTo>
                <a:lnTo>
                  <a:pt x="349841" y="27057"/>
                </a:lnTo>
                <a:close/>
              </a:path>
              <a:path w="411479" h="106044">
                <a:moveTo>
                  <a:pt x="399042" y="38600"/>
                </a:moveTo>
                <a:lnTo>
                  <a:pt x="388565" y="38600"/>
                </a:lnTo>
                <a:lnTo>
                  <a:pt x="388649" y="90680"/>
                </a:lnTo>
                <a:lnTo>
                  <a:pt x="388963" y="94667"/>
                </a:lnTo>
                <a:lnTo>
                  <a:pt x="390820" y="99446"/>
                </a:lnTo>
                <a:lnTo>
                  <a:pt x="392279" y="101383"/>
                </a:lnTo>
                <a:lnTo>
                  <a:pt x="394401" y="102820"/>
                </a:lnTo>
                <a:lnTo>
                  <a:pt x="396390" y="104273"/>
                </a:lnTo>
                <a:lnTo>
                  <a:pt x="399307" y="104999"/>
                </a:lnTo>
                <a:lnTo>
                  <a:pt x="405408" y="104999"/>
                </a:lnTo>
                <a:lnTo>
                  <a:pt x="408060" y="104628"/>
                </a:lnTo>
                <a:lnTo>
                  <a:pt x="411110" y="103869"/>
                </a:lnTo>
                <a:lnTo>
                  <a:pt x="409574" y="93085"/>
                </a:lnTo>
                <a:lnTo>
                  <a:pt x="403286" y="93085"/>
                </a:lnTo>
                <a:lnTo>
                  <a:pt x="402092" y="92762"/>
                </a:lnTo>
                <a:lnTo>
                  <a:pt x="400501" y="91503"/>
                </a:lnTo>
                <a:lnTo>
                  <a:pt x="399970" y="90680"/>
                </a:lnTo>
                <a:lnTo>
                  <a:pt x="399175" y="88662"/>
                </a:lnTo>
                <a:lnTo>
                  <a:pt x="399042" y="86337"/>
                </a:lnTo>
                <a:lnTo>
                  <a:pt x="399042" y="38600"/>
                </a:lnTo>
                <a:close/>
              </a:path>
              <a:path w="411479" h="106044">
                <a:moveTo>
                  <a:pt x="409519" y="92698"/>
                </a:moveTo>
                <a:lnTo>
                  <a:pt x="407662" y="92956"/>
                </a:lnTo>
                <a:lnTo>
                  <a:pt x="406203" y="93085"/>
                </a:lnTo>
                <a:lnTo>
                  <a:pt x="409574" y="93085"/>
                </a:lnTo>
                <a:lnTo>
                  <a:pt x="409519" y="92698"/>
                </a:lnTo>
                <a:close/>
              </a:path>
              <a:path w="411479" h="106044">
                <a:moveTo>
                  <a:pt x="409519" y="28768"/>
                </a:moveTo>
                <a:lnTo>
                  <a:pt x="381006" y="28768"/>
                </a:lnTo>
                <a:lnTo>
                  <a:pt x="381006" y="38600"/>
                </a:lnTo>
                <a:lnTo>
                  <a:pt x="409519" y="38600"/>
                </a:lnTo>
                <a:lnTo>
                  <a:pt x="409519" y="28768"/>
                </a:lnTo>
                <a:close/>
              </a:path>
              <a:path w="411479" h="106044">
                <a:moveTo>
                  <a:pt x="399042" y="2470"/>
                </a:moveTo>
                <a:lnTo>
                  <a:pt x="388565" y="10025"/>
                </a:lnTo>
                <a:lnTo>
                  <a:pt x="388565" y="28768"/>
                </a:lnTo>
                <a:lnTo>
                  <a:pt x="399042" y="28768"/>
                </a:lnTo>
                <a:lnTo>
                  <a:pt x="399042" y="2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8437" y="2128594"/>
            <a:ext cx="67236" cy="10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3503" y="2128594"/>
            <a:ext cx="411480" cy="106045"/>
          </a:xfrm>
          <a:custGeom>
            <a:avLst/>
            <a:gdLst/>
            <a:ahLst/>
            <a:cxnLst/>
            <a:rect l="l" t="t" r="r" b="b"/>
            <a:pathLst>
              <a:path w="411479" h="106044">
                <a:moveTo>
                  <a:pt x="37928" y="0"/>
                </a:moveTo>
                <a:lnTo>
                  <a:pt x="0" y="0"/>
                </a:lnTo>
                <a:lnTo>
                  <a:pt x="0" y="104063"/>
                </a:lnTo>
                <a:lnTo>
                  <a:pt x="11405" y="104063"/>
                </a:lnTo>
                <a:lnTo>
                  <a:pt x="11405" y="61685"/>
                </a:lnTo>
                <a:lnTo>
                  <a:pt x="33286" y="61685"/>
                </a:lnTo>
                <a:lnTo>
                  <a:pt x="60637" y="49577"/>
                </a:lnTo>
                <a:lnTo>
                  <a:pt x="11405" y="49577"/>
                </a:lnTo>
                <a:lnTo>
                  <a:pt x="11405" y="12301"/>
                </a:lnTo>
                <a:lnTo>
                  <a:pt x="61282" y="12301"/>
                </a:lnTo>
                <a:lnTo>
                  <a:pt x="61003" y="11607"/>
                </a:lnTo>
                <a:lnTo>
                  <a:pt x="45222" y="952"/>
                </a:lnTo>
                <a:lnTo>
                  <a:pt x="42304" y="322"/>
                </a:lnTo>
                <a:lnTo>
                  <a:pt x="37928" y="0"/>
                </a:lnTo>
                <a:close/>
              </a:path>
              <a:path w="411479" h="106044">
                <a:moveTo>
                  <a:pt x="61282" y="12301"/>
                </a:moveTo>
                <a:lnTo>
                  <a:pt x="38458" y="12301"/>
                </a:lnTo>
                <a:lnTo>
                  <a:pt x="41906" y="12624"/>
                </a:lnTo>
                <a:lnTo>
                  <a:pt x="43896" y="13254"/>
                </a:lnTo>
                <a:lnTo>
                  <a:pt x="46813" y="14255"/>
                </a:lnTo>
                <a:lnTo>
                  <a:pt x="49200" y="16305"/>
                </a:lnTo>
                <a:lnTo>
                  <a:pt x="50924" y="19388"/>
                </a:lnTo>
                <a:lnTo>
                  <a:pt x="52781" y="22488"/>
                </a:lnTo>
                <a:lnTo>
                  <a:pt x="53709" y="26169"/>
                </a:lnTo>
                <a:lnTo>
                  <a:pt x="53709" y="36517"/>
                </a:lnTo>
                <a:lnTo>
                  <a:pt x="52118" y="41215"/>
                </a:lnTo>
                <a:lnTo>
                  <a:pt x="46017" y="47898"/>
                </a:lnTo>
                <a:lnTo>
                  <a:pt x="40845" y="49577"/>
                </a:lnTo>
                <a:lnTo>
                  <a:pt x="60637" y="49577"/>
                </a:lnTo>
                <a:lnTo>
                  <a:pt x="62992" y="46381"/>
                </a:lnTo>
                <a:lnTo>
                  <a:pt x="65379" y="38906"/>
                </a:lnTo>
                <a:lnTo>
                  <a:pt x="65379" y="24910"/>
                </a:lnTo>
                <a:lnTo>
                  <a:pt x="64451" y="20179"/>
                </a:lnTo>
                <a:lnTo>
                  <a:pt x="61282" y="12301"/>
                </a:lnTo>
                <a:close/>
              </a:path>
              <a:path w="411479" h="106044">
                <a:moveTo>
                  <a:pt x="112060" y="27057"/>
                </a:moveTo>
                <a:lnTo>
                  <a:pt x="95218" y="27057"/>
                </a:lnTo>
                <a:lnTo>
                  <a:pt x="88322" y="30560"/>
                </a:lnTo>
                <a:lnTo>
                  <a:pt x="74795" y="66980"/>
                </a:lnTo>
                <a:lnTo>
                  <a:pt x="75292" y="75647"/>
                </a:lnTo>
                <a:lnTo>
                  <a:pt x="95351" y="105758"/>
                </a:lnTo>
                <a:lnTo>
                  <a:pt x="111530" y="105758"/>
                </a:lnTo>
                <a:lnTo>
                  <a:pt x="117365" y="103611"/>
                </a:lnTo>
                <a:lnTo>
                  <a:pt x="122007" y="99333"/>
                </a:lnTo>
                <a:lnTo>
                  <a:pt x="126637" y="95168"/>
                </a:lnTo>
                <a:lnTo>
                  <a:pt x="99197" y="95168"/>
                </a:lnTo>
                <a:lnTo>
                  <a:pt x="94820" y="92988"/>
                </a:lnTo>
                <a:lnTo>
                  <a:pt x="91505" y="88646"/>
                </a:lnTo>
                <a:lnTo>
                  <a:pt x="88057" y="84287"/>
                </a:lnTo>
                <a:lnTo>
                  <a:pt x="86068" y="77942"/>
                </a:lnTo>
                <a:lnTo>
                  <a:pt x="85670" y="69628"/>
                </a:lnTo>
                <a:lnTo>
                  <a:pt x="131820" y="69628"/>
                </a:lnTo>
                <a:lnTo>
                  <a:pt x="131820" y="66222"/>
                </a:lnTo>
                <a:lnTo>
                  <a:pt x="131427" y="59215"/>
                </a:lnTo>
                <a:lnTo>
                  <a:pt x="86333" y="59215"/>
                </a:lnTo>
                <a:lnTo>
                  <a:pt x="86598" y="52532"/>
                </a:lnTo>
                <a:lnTo>
                  <a:pt x="88455" y="47237"/>
                </a:lnTo>
                <a:lnTo>
                  <a:pt x="91638" y="43329"/>
                </a:lnTo>
                <a:lnTo>
                  <a:pt x="94953" y="39423"/>
                </a:lnTo>
                <a:lnTo>
                  <a:pt x="99064" y="37469"/>
                </a:lnTo>
                <a:lnTo>
                  <a:pt x="124113" y="37469"/>
                </a:lnTo>
                <a:lnTo>
                  <a:pt x="123996" y="37276"/>
                </a:lnTo>
                <a:lnTo>
                  <a:pt x="118824" y="30463"/>
                </a:lnTo>
                <a:lnTo>
                  <a:pt x="112060" y="27057"/>
                </a:lnTo>
                <a:close/>
              </a:path>
              <a:path w="411479" h="106044">
                <a:moveTo>
                  <a:pt x="120680" y="79847"/>
                </a:moveTo>
                <a:lnTo>
                  <a:pt x="119089" y="85142"/>
                </a:lnTo>
                <a:lnTo>
                  <a:pt x="116967" y="89017"/>
                </a:lnTo>
                <a:lnTo>
                  <a:pt x="114182" y="91471"/>
                </a:lnTo>
                <a:lnTo>
                  <a:pt x="111530" y="93941"/>
                </a:lnTo>
                <a:lnTo>
                  <a:pt x="108214" y="95168"/>
                </a:lnTo>
                <a:lnTo>
                  <a:pt x="126637" y="95168"/>
                </a:lnTo>
                <a:lnTo>
                  <a:pt x="126781" y="95039"/>
                </a:lnTo>
                <a:lnTo>
                  <a:pt x="129831" y="89049"/>
                </a:lnTo>
                <a:lnTo>
                  <a:pt x="131555" y="81349"/>
                </a:lnTo>
                <a:lnTo>
                  <a:pt x="120680" y="79847"/>
                </a:lnTo>
                <a:close/>
              </a:path>
              <a:path w="411479" h="106044">
                <a:moveTo>
                  <a:pt x="124113" y="37469"/>
                </a:moveTo>
                <a:lnTo>
                  <a:pt x="109143" y="37469"/>
                </a:lnTo>
                <a:lnTo>
                  <a:pt x="113519" y="39923"/>
                </a:lnTo>
                <a:lnTo>
                  <a:pt x="116967" y="44847"/>
                </a:lnTo>
                <a:lnTo>
                  <a:pt x="119089" y="47995"/>
                </a:lnTo>
                <a:lnTo>
                  <a:pt x="120415" y="52790"/>
                </a:lnTo>
                <a:lnTo>
                  <a:pt x="120813" y="59215"/>
                </a:lnTo>
                <a:lnTo>
                  <a:pt x="131427" y="59215"/>
                </a:lnTo>
                <a:lnTo>
                  <a:pt x="131325" y="57385"/>
                </a:lnTo>
                <a:lnTo>
                  <a:pt x="129847" y="49618"/>
                </a:lnTo>
                <a:lnTo>
                  <a:pt x="127400" y="42915"/>
                </a:lnTo>
                <a:lnTo>
                  <a:pt x="124113" y="37469"/>
                </a:lnTo>
                <a:close/>
              </a:path>
              <a:path w="411479" h="106044">
                <a:moveTo>
                  <a:pt x="157283" y="28768"/>
                </a:moveTo>
                <a:lnTo>
                  <a:pt x="147867" y="28768"/>
                </a:lnTo>
                <a:lnTo>
                  <a:pt x="147867" y="104063"/>
                </a:lnTo>
                <a:lnTo>
                  <a:pt x="158211" y="104063"/>
                </a:lnTo>
                <a:lnTo>
                  <a:pt x="158211" y="59215"/>
                </a:lnTo>
                <a:lnTo>
                  <a:pt x="158874" y="54308"/>
                </a:lnTo>
                <a:lnTo>
                  <a:pt x="167892" y="40117"/>
                </a:lnTo>
                <a:lnTo>
                  <a:pt x="157283" y="40117"/>
                </a:lnTo>
                <a:lnTo>
                  <a:pt x="157283" y="28768"/>
                </a:lnTo>
                <a:close/>
              </a:path>
              <a:path w="411479" h="106044">
                <a:moveTo>
                  <a:pt x="174257" y="27057"/>
                </a:moveTo>
                <a:lnTo>
                  <a:pt x="168157" y="27057"/>
                </a:lnTo>
                <a:lnTo>
                  <a:pt x="165903" y="27912"/>
                </a:lnTo>
                <a:lnTo>
                  <a:pt x="161924" y="31319"/>
                </a:lnTo>
                <a:lnTo>
                  <a:pt x="159670" y="34822"/>
                </a:lnTo>
                <a:lnTo>
                  <a:pt x="157283" y="40117"/>
                </a:lnTo>
                <a:lnTo>
                  <a:pt x="172666" y="40117"/>
                </a:lnTo>
                <a:lnTo>
                  <a:pt x="175318" y="41053"/>
                </a:lnTo>
                <a:lnTo>
                  <a:pt x="177838" y="42942"/>
                </a:lnTo>
                <a:lnTo>
                  <a:pt x="181419" y="31028"/>
                </a:lnTo>
                <a:lnTo>
                  <a:pt x="177838" y="28380"/>
                </a:lnTo>
                <a:lnTo>
                  <a:pt x="174257" y="27057"/>
                </a:lnTo>
                <a:close/>
              </a:path>
              <a:path w="411479" h="106044">
                <a:moveTo>
                  <a:pt x="219480" y="27057"/>
                </a:moveTo>
                <a:lnTo>
                  <a:pt x="207411" y="27057"/>
                </a:lnTo>
                <a:lnTo>
                  <a:pt x="202505" y="28574"/>
                </a:lnTo>
                <a:lnTo>
                  <a:pt x="193487" y="34628"/>
                </a:lnTo>
                <a:lnTo>
                  <a:pt x="190039" y="39197"/>
                </a:lnTo>
                <a:lnTo>
                  <a:pt x="187917" y="45315"/>
                </a:lnTo>
                <a:lnTo>
                  <a:pt x="185662" y="51434"/>
                </a:lnTo>
                <a:lnTo>
                  <a:pt x="184469" y="58521"/>
                </a:lnTo>
                <a:lnTo>
                  <a:pt x="184469" y="66593"/>
                </a:lnTo>
                <a:lnTo>
                  <a:pt x="204229" y="105758"/>
                </a:lnTo>
                <a:lnTo>
                  <a:pt x="219347" y="105758"/>
                </a:lnTo>
                <a:lnTo>
                  <a:pt x="225049" y="103304"/>
                </a:lnTo>
                <a:lnTo>
                  <a:pt x="229691" y="98380"/>
                </a:lnTo>
                <a:lnTo>
                  <a:pt x="232806" y="95168"/>
                </a:lnTo>
                <a:lnTo>
                  <a:pt x="207411" y="95168"/>
                </a:lnTo>
                <a:lnTo>
                  <a:pt x="203300" y="92891"/>
                </a:lnTo>
                <a:lnTo>
                  <a:pt x="200118" y="88355"/>
                </a:lnTo>
                <a:lnTo>
                  <a:pt x="196802" y="83819"/>
                </a:lnTo>
                <a:lnTo>
                  <a:pt x="195211" y="76441"/>
                </a:lnTo>
                <a:lnTo>
                  <a:pt x="195211" y="56261"/>
                </a:lnTo>
                <a:lnTo>
                  <a:pt x="196935" y="48964"/>
                </a:lnTo>
                <a:lnTo>
                  <a:pt x="203566" y="39762"/>
                </a:lnTo>
                <a:lnTo>
                  <a:pt x="207809" y="37469"/>
                </a:lnTo>
                <a:lnTo>
                  <a:pt x="233613" y="37469"/>
                </a:lnTo>
                <a:lnTo>
                  <a:pt x="233537" y="37308"/>
                </a:lnTo>
                <a:lnTo>
                  <a:pt x="229161" y="33207"/>
                </a:lnTo>
                <a:lnTo>
                  <a:pt x="224917" y="29107"/>
                </a:lnTo>
                <a:lnTo>
                  <a:pt x="219480" y="27057"/>
                </a:lnTo>
                <a:close/>
              </a:path>
              <a:path w="411479" h="106044">
                <a:moveTo>
                  <a:pt x="228232" y="76441"/>
                </a:moveTo>
                <a:lnTo>
                  <a:pt x="227437" y="82866"/>
                </a:lnTo>
                <a:lnTo>
                  <a:pt x="225580" y="87596"/>
                </a:lnTo>
                <a:lnTo>
                  <a:pt x="222795" y="90631"/>
                </a:lnTo>
                <a:lnTo>
                  <a:pt x="220143" y="93650"/>
                </a:lnTo>
                <a:lnTo>
                  <a:pt x="216695" y="95168"/>
                </a:lnTo>
                <a:lnTo>
                  <a:pt x="232806" y="95168"/>
                </a:lnTo>
                <a:lnTo>
                  <a:pt x="234465" y="93456"/>
                </a:lnTo>
                <a:lnTo>
                  <a:pt x="237383" y="86708"/>
                </a:lnTo>
                <a:lnTo>
                  <a:pt x="238444" y="78136"/>
                </a:lnTo>
                <a:lnTo>
                  <a:pt x="228232" y="76441"/>
                </a:lnTo>
                <a:close/>
              </a:path>
              <a:path w="411479" h="106044">
                <a:moveTo>
                  <a:pt x="233613" y="37469"/>
                </a:moveTo>
                <a:lnTo>
                  <a:pt x="216695" y="37469"/>
                </a:lnTo>
                <a:lnTo>
                  <a:pt x="219612" y="38761"/>
                </a:lnTo>
                <a:lnTo>
                  <a:pt x="224652" y="43927"/>
                </a:lnTo>
                <a:lnTo>
                  <a:pt x="226376" y="47737"/>
                </a:lnTo>
                <a:lnTo>
                  <a:pt x="227304" y="52790"/>
                </a:lnTo>
                <a:lnTo>
                  <a:pt x="237515" y="50901"/>
                </a:lnTo>
                <a:lnTo>
                  <a:pt x="236322" y="43201"/>
                </a:lnTo>
                <a:lnTo>
                  <a:pt x="233613" y="37469"/>
                </a:lnTo>
                <a:close/>
              </a:path>
              <a:path w="411479" h="106044">
                <a:moveTo>
                  <a:pt x="281146" y="27057"/>
                </a:moveTo>
                <a:lnTo>
                  <a:pt x="264304" y="27057"/>
                </a:lnTo>
                <a:lnTo>
                  <a:pt x="257408" y="30560"/>
                </a:lnTo>
                <a:lnTo>
                  <a:pt x="243881" y="66980"/>
                </a:lnTo>
                <a:lnTo>
                  <a:pt x="244378" y="75647"/>
                </a:lnTo>
                <a:lnTo>
                  <a:pt x="264437" y="105758"/>
                </a:lnTo>
                <a:lnTo>
                  <a:pt x="280616" y="105758"/>
                </a:lnTo>
                <a:lnTo>
                  <a:pt x="286451" y="103611"/>
                </a:lnTo>
                <a:lnTo>
                  <a:pt x="291092" y="99333"/>
                </a:lnTo>
                <a:lnTo>
                  <a:pt x="295723" y="95168"/>
                </a:lnTo>
                <a:lnTo>
                  <a:pt x="268282" y="95168"/>
                </a:lnTo>
                <a:lnTo>
                  <a:pt x="263906" y="92988"/>
                </a:lnTo>
                <a:lnTo>
                  <a:pt x="260591" y="88646"/>
                </a:lnTo>
                <a:lnTo>
                  <a:pt x="257143" y="84287"/>
                </a:lnTo>
                <a:lnTo>
                  <a:pt x="255153" y="77942"/>
                </a:lnTo>
                <a:lnTo>
                  <a:pt x="254756" y="69628"/>
                </a:lnTo>
                <a:lnTo>
                  <a:pt x="300906" y="69628"/>
                </a:lnTo>
                <a:lnTo>
                  <a:pt x="300906" y="66222"/>
                </a:lnTo>
                <a:lnTo>
                  <a:pt x="300513" y="59215"/>
                </a:lnTo>
                <a:lnTo>
                  <a:pt x="255419" y="59215"/>
                </a:lnTo>
                <a:lnTo>
                  <a:pt x="255684" y="52532"/>
                </a:lnTo>
                <a:lnTo>
                  <a:pt x="257540" y="47237"/>
                </a:lnTo>
                <a:lnTo>
                  <a:pt x="260724" y="43329"/>
                </a:lnTo>
                <a:lnTo>
                  <a:pt x="264039" y="39423"/>
                </a:lnTo>
                <a:lnTo>
                  <a:pt x="268150" y="37469"/>
                </a:lnTo>
                <a:lnTo>
                  <a:pt x="293199" y="37469"/>
                </a:lnTo>
                <a:lnTo>
                  <a:pt x="293082" y="37276"/>
                </a:lnTo>
                <a:lnTo>
                  <a:pt x="287910" y="30463"/>
                </a:lnTo>
                <a:lnTo>
                  <a:pt x="281146" y="27057"/>
                </a:lnTo>
                <a:close/>
              </a:path>
              <a:path w="411479" h="106044">
                <a:moveTo>
                  <a:pt x="289766" y="79847"/>
                </a:moveTo>
                <a:lnTo>
                  <a:pt x="288175" y="85142"/>
                </a:lnTo>
                <a:lnTo>
                  <a:pt x="286053" y="89017"/>
                </a:lnTo>
                <a:lnTo>
                  <a:pt x="283268" y="91471"/>
                </a:lnTo>
                <a:lnTo>
                  <a:pt x="280616" y="93941"/>
                </a:lnTo>
                <a:lnTo>
                  <a:pt x="277300" y="95168"/>
                </a:lnTo>
                <a:lnTo>
                  <a:pt x="295723" y="95168"/>
                </a:lnTo>
                <a:lnTo>
                  <a:pt x="295867" y="95039"/>
                </a:lnTo>
                <a:lnTo>
                  <a:pt x="298917" y="89049"/>
                </a:lnTo>
                <a:lnTo>
                  <a:pt x="300641" y="81349"/>
                </a:lnTo>
                <a:lnTo>
                  <a:pt x="289766" y="79847"/>
                </a:lnTo>
                <a:close/>
              </a:path>
              <a:path w="411479" h="106044">
                <a:moveTo>
                  <a:pt x="293199" y="37469"/>
                </a:moveTo>
                <a:lnTo>
                  <a:pt x="278229" y="37469"/>
                </a:lnTo>
                <a:lnTo>
                  <a:pt x="282605" y="39923"/>
                </a:lnTo>
                <a:lnTo>
                  <a:pt x="286053" y="44847"/>
                </a:lnTo>
                <a:lnTo>
                  <a:pt x="288175" y="47995"/>
                </a:lnTo>
                <a:lnTo>
                  <a:pt x="289501" y="52790"/>
                </a:lnTo>
                <a:lnTo>
                  <a:pt x="289899" y="59215"/>
                </a:lnTo>
                <a:lnTo>
                  <a:pt x="300513" y="59215"/>
                </a:lnTo>
                <a:lnTo>
                  <a:pt x="300411" y="57385"/>
                </a:lnTo>
                <a:lnTo>
                  <a:pt x="298933" y="49618"/>
                </a:lnTo>
                <a:lnTo>
                  <a:pt x="296486" y="42915"/>
                </a:lnTo>
                <a:lnTo>
                  <a:pt x="293199" y="37469"/>
                </a:lnTo>
                <a:close/>
              </a:path>
              <a:path w="411479" h="106044">
                <a:moveTo>
                  <a:pt x="326368" y="28768"/>
                </a:moveTo>
                <a:lnTo>
                  <a:pt x="317085" y="28768"/>
                </a:lnTo>
                <a:lnTo>
                  <a:pt x="317085" y="104063"/>
                </a:lnTo>
                <a:lnTo>
                  <a:pt x="327562" y="104063"/>
                </a:lnTo>
                <a:lnTo>
                  <a:pt x="327621" y="52984"/>
                </a:lnTo>
                <a:lnTo>
                  <a:pt x="329153" y="46704"/>
                </a:lnTo>
                <a:lnTo>
                  <a:pt x="332469" y="43233"/>
                </a:lnTo>
                <a:lnTo>
                  <a:pt x="335652" y="39762"/>
                </a:lnTo>
                <a:lnTo>
                  <a:pt x="336550" y="39358"/>
                </a:lnTo>
                <a:lnTo>
                  <a:pt x="326368" y="39358"/>
                </a:lnTo>
                <a:lnTo>
                  <a:pt x="326368" y="28768"/>
                </a:lnTo>
                <a:close/>
              </a:path>
              <a:path w="411479" h="106044">
                <a:moveTo>
                  <a:pt x="364753" y="38034"/>
                </a:moveTo>
                <a:lnTo>
                  <a:pt x="346791" y="38034"/>
                </a:lnTo>
                <a:lnTo>
                  <a:pt x="349178" y="38826"/>
                </a:lnTo>
                <a:lnTo>
                  <a:pt x="353422" y="41974"/>
                </a:lnTo>
                <a:lnTo>
                  <a:pt x="356870" y="104063"/>
                </a:lnTo>
                <a:lnTo>
                  <a:pt x="367347" y="104063"/>
                </a:lnTo>
                <a:lnTo>
                  <a:pt x="367347" y="51773"/>
                </a:lnTo>
                <a:lnTo>
                  <a:pt x="367082" y="47608"/>
                </a:lnTo>
                <a:lnTo>
                  <a:pt x="366816" y="45219"/>
                </a:lnTo>
                <a:lnTo>
                  <a:pt x="366153" y="41683"/>
                </a:lnTo>
                <a:lnTo>
                  <a:pt x="365092" y="38600"/>
                </a:lnTo>
                <a:lnTo>
                  <a:pt x="364753" y="38034"/>
                </a:lnTo>
                <a:close/>
              </a:path>
              <a:path w="411479" h="106044">
                <a:moveTo>
                  <a:pt x="349841" y="27057"/>
                </a:moveTo>
                <a:lnTo>
                  <a:pt x="337508" y="27057"/>
                </a:lnTo>
                <a:lnTo>
                  <a:pt x="331010" y="31157"/>
                </a:lnTo>
                <a:lnTo>
                  <a:pt x="326368" y="39358"/>
                </a:lnTo>
                <a:lnTo>
                  <a:pt x="336550" y="39358"/>
                </a:lnTo>
                <a:lnTo>
                  <a:pt x="339497" y="38034"/>
                </a:lnTo>
                <a:lnTo>
                  <a:pt x="364753" y="38034"/>
                </a:lnTo>
                <a:lnTo>
                  <a:pt x="363501" y="35952"/>
                </a:lnTo>
                <a:lnTo>
                  <a:pt x="362042" y="33304"/>
                </a:lnTo>
                <a:lnTo>
                  <a:pt x="359655" y="31157"/>
                </a:lnTo>
                <a:lnTo>
                  <a:pt x="353289" y="27880"/>
                </a:lnTo>
                <a:lnTo>
                  <a:pt x="349841" y="27057"/>
                </a:lnTo>
                <a:close/>
              </a:path>
              <a:path w="411479" h="106044">
                <a:moveTo>
                  <a:pt x="399042" y="38600"/>
                </a:moveTo>
                <a:lnTo>
                  <a:pt x="388565" y="38600"/>
                </a:lnTo>
                <a:lnTo>
                  <a:pt x="388649" y="90680"/>
                </a:lnTo>
                <a:lnTo>
                  <a:pt x="388963" y="94667"/>
                </a:lnTo>
                <a:lnTo>
                  <a:pt x="390820" y="99446"/>
                </a:lnTo>
                <a:lnTo>
                  <a:pt x="392279" y="101383"/>
                </a:lnTo>
                <a:lnTo>
                  <a:pt x="394401" y="102820"/>
                </a:lnTo>
                <a:lnTo>
                  <a:pt x="396390" y="104273"/>
                </a:lnTo>
                <a:lnTo>
                  <a:pt x="399307" y="104999"/>
                </a:lnTo>
                <a:lnTo>
                  <a:pt x="405540" y="104999"/>
                </a:lnTo>
                <a:lnTo>
                  <a:pt x="408060" y="104628"/>
                </a:lnTo>
                <a:lnTo>
                  <a:pt x="411110" y="103869"/>
                </a:lnTo>
                <a:lnTo>
                  <a:pt x="409574" y="93085"/>
                </a:lnTo>
                <a:lnTo>
                  <a:pt x="403286" y="93085"/>
                </a:lnTo>
                <a:lnTo>
                  <a:pt x="402092" y="92762"/>
                </a:lnTo>
                <a:lnTo>
                  <a:pt x="400501" y="91503"/>
                </a:lnTo>
                <a:lnTo>
                  <a:pt x="399970" y="90680"/>
                </a:lnTo>
                <a:lnTo>
                  <a:pt x="399175" y="88662"/>
                </a:lnTo>
                <a:lnTo>
                  <a:pt x="399042" y="86337"/>
                </a:lnTo>
                <a:lnTo>
                  <a:pt x="399042" y="38600"/>
                </a:lnTo>
                <a:close/>
              </a:path>
              <a:path w="411479" h="106044">
                <a:moveTo>
                  <a:pt x="409519" y="92698"/>
                </a:moveTo>
                <a:lnTo>
                  <a:pt x="407662" y="92956"/>
                </a:lnTo>
                <a:lnTo>
                  <a:pt x="406203" y="93085"/>
                </a:lnTo>
                <a:lnTo>
                  <a:pt x="409574" y="93085"/>
                </a:lnTo>
                <a:lnTo>
                  <a:pt x="409519" y="92698"/>
                </a:lnTo>
                <a:close/>
              </a:path>
              <a:path w="411479" h="106044">
                <a:moveTo>
                  <a:pt x="409519" y="28768"/>
                </a:moveTo>
                <a:lnTo>
                  <a:pt x="381006" y="28768"/>
                </a:lnTo>
                <a:lnTo>
                  <a:pt x="381006" y="38600"/>
                </a:lnTo>
                <a:lnTo>
                  <a:pt x="409519" y="38600"/>
                </a:lnTo>
                <a:lnTo>
                  <a:pt x="409519" y="28768"/>
                </a:lnTo>
                <a:close/>
              </a:path>
              <a:path w="411479" h="106044">
                <a:moveTo>
                  <a:pt x="399042" y="2470"/>
                </a:moveTo>
                <a:lnTo>
                  <a:pt x="388565" y="10025"/>
                </a:lnTo>
                <a:lnTo>
                  <a:pt x="388565" y="28768"/>
                </a:lnTo>
                <a:lnTo>
                  <a:pt x="399042" y="28768"/>
                </a:lnTo>
                <a:lnTo>
                  <a:pt x="399042" y="2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601" y="2128594"/>
            <a:ext cx="67236" cy="10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0260" y="1875216"/>
            <a:ext cx="254635" cy="106045"/>
          </a:xfrm>
          <a:custGeom>
            <a:avLst/>
            <a:gdLst/>
            <a:ahLst/>
            <a:cxnLst/>
            <a:rect l="l" t="t" r="r" b="b"/>
            <a:pathLst>
              <a:path w="254634" h="106044">
                <a:moveTo>
                  <a:pt x="39519" y="12301"/>
                </a:moveTo>
                <a:lnTo>
                  <a:pt x="28114" y="12301"/>
                </a:lnTo>
                <a:lnTo>
                  <a:pt x="28114" y="104047"/>
                </a:lnTo>
                <a:lnTo>
                  <a:pt x="39519" y="104047"/>
                </a:lnTo>
                <a:lnTo>
                  <a:pt x="39519" y="12301"/>
                </a:lnTo>
                <a:close/>
              </a:path>
              <a:path w="254634" h="106044">
                <a:moveTo>
                  <a:pt x="67766" y="0"/>
                </a:moveTo>
                <a:lnTo>
                  <a:pt x="0" y="0"/>
                </a:lnTo>
                <a:lnTo>
                  <a:pt x="0" y="12301"/>
                </a:lnTo>
                <a:lnTo>
                  <a:pt x="67766" y="12301"/>
                </a:lnTo>
                <a:lnTo>
                  <a:pt x="67766" y="0"/>
                </a:lnTo>
                <a:close/>
              </a:path>
              <a:path w="254634" h="106044">
                <a:moveTo>
                  <a:pt x="108214" y="27057"/>
                </a:moveTo>
                <a:lnTo>
                  <a:pt x="92035" y="27057"/>
                </a:lnTo>
                <a:lnTo>
                  <a:pt x="85670" y="29817"/>
                </a:lnTo>
                <a:lnTo>
                  <a:pt x="70817" y="66399"/>
                </a:lnTo>
                <a:lnTo>
                  <a:pt x="71316" y="75392"/>
                </a:lnTo>
                <a:lnTo>
                  <a:pt x="91107" y="105758"/>
                </a:lnTo>
                <a:lnTo>
                  <a:pt x="105164" y="105758"/>
                </a:lnTo>
                <a:lnTo>
                  <a:pt x="110204" y="104208"/>
                </a:lnTo>
                <a:lnTo>
                  <a:pt x="114713" y="101109"/>
                </a:lnTo>
                <a:lnTo>
                  <a:pt x="119354" y="98025"/>
                </a:lnTo>
                <a:lnTo>
                  <a:pt x="121644" y="95152"/>
                </a:lnTo>
                <a:lnTo>
                  <a:pt x="94555" y="95152"/>
                </a:lnTo>
                <a:lnTo>
                  <a:pt x="90311" y="92762"/>
                </a:lnTo>
                <a:lnTo>
                  <a:pt x="86731" y="87968"/>
                </a:lnTo>
                <a:lnTo>
                  <a:pt x="83283" y="83173"/>
                </a:lnTo>
                <a:lnTo>
                  <a:pt x="81559" y="75989"/>
                </a:lnTo>
                <a:lnTo>
                  <a:pt x="81585" y="56586"/>
                </a:lnTo>
                <a:lnTo>
                  <a:pt x="83283" y="49464"/>
                </a:lnTo>
                <a:lnTo>
                  <a:pt x="86731" y="44734"/>
                </a:lnTo>
                <a:lnTo>
                  <a:pt x="90311" y="40004"/>
                </a:lnTo>
                <a:lnTo>
                  <a:pt x="94555" y="37647"/>
                </a:lnTo>
                <a:lnTo>
                  <a:pt x="120980" y="37647"/>
                </a:lnTo>
                <a:lnTo>
                  <a:pt x="120680" y="37179"/>
                </a:lnTo>
                <a:lnTo>
                  <a:pt x="115243" y="30431"/>
                </a:lnTo>
                <a:lnTo>
                  <a:pt x="108214" y="27057"/>
                </a:lnTo>
                <a:close/>
              </a:path>
              <a:path w="254634" h="106044">
                <a:moveTo>
                  <a:pt x="120980" y="37647"/>
                </a:moveTo>
                <a:lnTo>
                  <a:pt x="104899" y="37647"/>
                </a:lnTo>
                <a:lnTo>
                  <a:pt x="109275" y="40036"/>
                </a:lnTo>
                <a:lnTo>
                  <a:pt x="116171" y="49626"/>
                </a:lnTo>
                <a:lnTo>
                  <a:pt x="117868" y="56586"/>
                </a:lnTo>
                <a:lnTo>
                  <a:pt x="117865" y="75989"/>
                </a:lnTo>
                <a:lnTo>
                  <a:pt x="116171" y="83173"/>
                </a:lnTo>
                <a:lnTo>
                  <a:pt x="112856" y="87968"/>
                </a:lnTo>
                <a:lnTo>
                  <a:pt x="109408" y="92762"/>
                </a:lnTo>
                <a:lnTo>
                  <a:pt x="105032" y="95152"/>
                </a:lnTo>
                <a:lnTo>
                  <a:pt x="121644" y="95152"/>
                </a:lnTo>
                <a:lnTo>
                  <a:pt x="122802" y="93699"/>
                </a:lnTo>
                <a:lnTo>
                  <a:pt x="127576" y="82608"/>
                </a:lnTo>
                <a:lnTo>
                  <a:pt x="128704" y="75392"/>
                </a:lnTo>
                <a:lnTo>
                  <a:pt x="128770" y="65269"/>
                </a:lnTo>
                <a:lnTo>
                  <a:pt x="128271" y="56776"/>
                </a:lnTo>
                <a:lnTo>
                  <a:pt x="126764" y="49263"/>
                </a:lnTo>
                <a:lnTo>
                  <a:pt x="124238" y="42730"/>
                </a:lnTo>
                <a:lnTo>
                  <a:pt x="120980" y="37647"/>
                </a:lnTo>
                <a:close/>
              </a:path>
              <a:path w="254634" h="106044">
                <a:moveTo>
                  <a:pt x="156619" y="38583"/>
                </a:moveTo>
                <a:lnTo>
                  <a:pt x="146275" y="38583"/>
                </a:lnTo>
                <a:lnTo>
                  <a:pt x="146360" y="90680"/>
                </a:lnTo>
                <a:lnTo>
                  <a:pt x="146673" y="94651"/>
                </a:lnTo>
                <a:lnTo>
                  <a:pt x="147602" y="97057"/>
                </a:lnTo>
                <a:lnTo>
                  <a:pt x="148397" y="99446"/>
                </a:lnTo>
                <a:lnTo>
                  <a:pt x="149856" y="101367"/>
                </a:lnTo>
                <a:lnTo>
                  <a:pt x="154100" y="104273"/>
                </a:lnTo>
                <a:lnTo>
                  <a:pt x="157017" y="104999"/>
                </a:lnTo>
                <a:lnTo>
                  <a:pt x="163118" y="104999"/>
                </a:lnTo>
                <a:lnTo>
                  <a:pt x="165770" y="104612"/>
                </a:lnTo>
                <a:lnTo>
                  <a:pt x="168820" y="103853"/>
                </a:lnTo>
                <a:lnTo>
                  <a:pt x="167282" y="93069"/>
                </a:lnTo>
                <a:lnTo>
                  <a:pt x="160996" y="93069"/>
                </a:lnTo>
                <a:lnTo>
                  <a:pt x="159802" y="92762"/>
                </a:lnTo>
                <a:lnTo>
                  <a:pt x="159007" y="92133"/>
                </a:lnTo>
                <a:lnTo>
                  <a:pt x="158078" y="91503"/>
                </a:lnTo>
                <a:lnTo>
                  <a:pt x="157548" y="90680"/>
                </a:lnTo>
                <a:lnTo>
                  <a:pt x="157137" y="89614"/>
                </a:lnTo>
                <a:lnTo>
                  <a:pt x="156885" y="88662"/>
                </a:lnTo>
                <a:lnTo>
                  <a:pt x="156619" y="86321"/>
                </a:lnTo>
                <a:lnTo>
                  <a:pt x="156619" y="38583"/>
                </a:lnTo>
                <a:close/>
              </a:path>
              <a:path w="254634" h="106044">
                <a:moveTo>
                  <a:pt x="167229" y="92698"/>
                </a:moveTo>
                <a:lnTo>
                  <a:pt x="165372" y="92956"/>
                </a:lnTo>
                <a:lnTo>
                  <a:pt x="163781" y="93069"/>
                </a:lnTo>
                <a:lnTo>
                  <a:pt x="167282" y="93069"/>
                </a:lnTo>
                <a:lnTo>
                  <a:pt x="167229" y="92698"/>
                </a:lnTo>
                <a:close/>
              </a:path>
              <a:path w="254634" h="106044">
                <a:moveTo>
                  <a:pt x="167229" y="28752"/>
                </a:moveTo>
                <a:lnTo>
                  <a:pt x="138584" y="28752"/>
                </a:lnTo>
                <a:lnTo>
                  <a:pt x="138584" y="38583"/>
                </a:lnTo>
                <a:lnTo>
                  <a:pt x="167229" y="38583"/>
                </a:lnTo>
                <a:lnTo>
                  <a:pt x="167229" y="28752"/>
                </a:lnTo>
                <a:close/>
              </a:path>
              <a:path w="254634" h="106044">
                <a:moveTo>
                  <a:pt x="156619" y="2453"/>
                </a:moveTo>
                <a:lnTo>
                  <a:pt x="146275" y="10025"/>
                </a:lnTo>
                <a:lnTo>
                  <a:pt x="146275" y="28752"/>
                </a:lnTo>
                <a:lnTo>
                  <a:pt x="156619" y="28752"/>
                </a:lnTo>
                <a:lnTo>
                  <a:pt x="156619" y="2453"/>
                </a:lnTo>
                <a:close/>
              </a:path>
              <a:path w="254634" h="106044">
                <a:moveTo>
                  <a:pt x="222273" y="37647"/>
                </a:moveTo>
                <a:lnTo>
                  <a:pt x="204096" y="37647"/>
                </a:lnTo>
                <a:lnTo>
                  <a:pt x="208075" y="39035"/>
                </a:lnTo>
                <a:lnTo>
                  <a:pt x="210727" y="41812"/>
                </a:lnTo>
                <a:lnTo>
                  <a:pt x="212716" y="43943"/>
                </a:lnTo>
                <a:lnTo>
                  <a:pt x="213644" y="47672"/>
                </a:lnTo>
                <a:lnTo>
                  <a:pt x="213644" y="56180"/>
                </a:lnTo>
                <a:lnTo>
                  <a:pt x="209666" y="57956"/>
                </a:lnTo>
                <a:lnTo>
                  <a:pt x="203433" y="59393"/>
                </a:lnTo>
                <a:lnTo>
                  <a:pt x="195078" y="60539"/>
                </a:lnTo>
                <a:lnTo>
                  <a:pt x="190834" y="61169"/>
                </a:lnTo>
                <a:lnTo>
                  <a:pt x="187652" y="61863"/>
                </a:lnTo>
                <a:lnTo>
                  <a:pt x="185662" y="62622"/>
                </a:lnTo>
                <a:lnTo>
                  <a:pt x="182877" y="63493"/>
                </a:lnTo>
                <a:lnTo>
                  <a:pt x="170677" y="80525"/>
                </a:lnTo>
                <a:lnTo>
                  <a:pt x="170677" y="90486"/>
                </a:lnTo>
                <a:lnTo>
                  <a:pt x="172401" y="95668"/>
                </a:lnTo>
                <a:lnTo>
                  <a:pt x="176114" y="99704"/>
                </a:lnTo>
                <a:lnTo>
                  <a:pt x="179695" y="103740"/>
                </a:lnTo>
                <a:lnTo>
                  <a:pt x="184867" y="105758"/>
                </a:lnTo>
                <a:lnTo>
                  <a:pt x="195874" y="105758"/>
                </a:lnTo>
                <a:lnTo>
                  <a:pt x="199720" y="104935"/>
                </a:lnTo>
                <a:lnTo>
                  <a:pt x="206881" y="101658"/>
                </a:lnTo>
                <a:lnTo>
                  <a:pt x="210727" y="98816"/>
                </a:lnTo>
                <a:lnTo>
                  <a:pt x="213681" y="95717"/>
                </a:lnTo>
                <a:lnTo>
                  <a:pt x="190171" y="95717"/>
                </a:lnTo>
                <a:lnTo>
                  <a:pt x="187121" y="94587"/>
                </a:lnTo>
                <a:lnTo>
                  <a:pt x="182877" y="90050"/>
                </a:lnTo>
                <a:lnTo>
                  <a:pt x="181889" y="87402"/>
                </a:lnTo>
                <a:lnTo>
                  <a:pt x="181817" y="81542"/>
                </a:lnTo>
                <a:lnTo>
                  <a:pt x="182347" y="79524"/>
                </a:lnTo>
                <a:lnTo>
                  <a:pt x="204096" y="69741"/>
                </a:lnTo>
                <a:lnTo>
                  <a:pt x="209799" y="68111"/>
                </a:lnTo>
                <a:lnTo>
                  <a:pt x="213644" y="66206"/>
                </a:lnTo>
                <a:lnTo>
                  <a:pt x="224254" y="66206"/>
                </a:lnTo>
                <a:lnTo>
                  <a:pt x="224145" y="46542"/>
                </a:lnTo>
                <a:lnTo>
                  <a:pt x="224121" y="45848"/>
                </a:lnTo>
                <a:lnTo>
                  <a:pt x="223723" y="43701"/>
                </a:lnTo>
                <a:lnTo>
                  <a:pt x="223193" y="40165"/>
                </a:lnTo>
                <a:lnTo>
                  <a:pt x="222273" y="37647"/>
                </a:lnTo>
                <a:close/>
              </a:path>
              <a:path w="254634" h="106044">
                <a:moveTo>
                  <a:pt x="224892" y="94780"/>
                </a:moveTo>
                <a:lnTo>
                  <a:pt x="214573" y="94780"/>
                </a:lnTo>
                <a:lnTo>
                  <a:pt x="214971" y="98316"/>
                </a:lnTo>
                <a:lnTo>
                  <a:pt x="215634" y="101399"/>
                </a:lnTo>
                <a:lnTo>
                  <a:pt x="216695" y="104047"/>
                </a:lnTo>
                <a:lnTo>
                  <a:pt x="227702" y="104047"/>
                </a:lnTo>
                <a:lnTo>
                  <a:pt x="226376" y="101141"/>
                </a:lnTo>
                <a:lnTo>
                  <a:pt x="225447" y="98122"/>
                </a:lnTo>
                <a:lnTo>
                  <a:pt x="224892" y="94780"/>
                </a:lnTo>
                <a:close/>
              </a:path>
              <a:path w="254634" h="106044">
                <a:moveTo>
                  <a:pt x="224254" y="66206"/>
                </a:moveTo>
                <a:lnTo>
                  <a:pt x="213644" y="66206"/>
                </a:lnTo>
                <a:lnTo>
                  <a:pt x="213561" y="77151"/>
                </a:lnTo>
                <a:lnTo>
                  <a:pt x="213114" y="80719"/>
                </a:lnTo>
                <a:lnTo>
                  <a:pt x="211920" y="83609"/>
                </a:lnTo>
                <a:lnTo>
                  <a:pt x="210462" y="87402"/>
                </a:lnTo>
                <a:lnTo>
                  <a:pt x="208207" y="90357"/>
                </a:lnTo>
                <a:lnTo>
                  <a:pt x="201842" y="94651"/>
                </a:lnTo>
                <a:lnTo>
                  <a:pt x="198261" y="95717"/>
                </a:lnTo>
                <a:lnTo>
                  <a:pt x="213681" y="95717"/>
                </a:lnTo>
                <a:lnTo>
                  <a:pt x="214573" y="94780"/>
                </a:lnTo>
                <a:lnTo>
                  <a:pt x="224892" y="94780"/>
                </a:lnTo>
                <a:lnTo>
                  <a:pt x="224519" y="91810"/>
                </a:lnTo>
                <a:lnTo>
                  <a:pt x="224356" y="87209"/>
                </a:lnTo>
                <a:lnTo>
                  <a:pt x="224254" y="66206"/>
                </a:lnTo>
                <a:close/>
              </a:path>
              <a:path w="254634" h="106044">
                <a:moveTo>
                  <a:pt x="205555" y="27057"/>
                </a:moveTo>
                <a:lnTo>
                  <a:pt x="195078" y="27057"/>
                </a:lnTo>
                <a:lnTo>
                  <a:pt x="190304" y="27928"/>
                </a:lnTo>
                <a:lnTo>
                  <a:pt x="182347" y="31464"/>
                </a:lnTo>
                <a:lnTo>
                  <a:pt x="179164" y="33982"/>
                </a:lnTo>
                <a:lnTo>
                  <a:pt x="177042" y="37260"/>
                </a:lnTo>
                <a:lnTo>
                  <a:pt x="174788" y="40553"/>
                </a:lnTo>
                <a:lnTo>
                  <a:pt x="173329" y="44831"/>
                </a:lnTo>
                <a:lnTo>
                  <a:pt x="172401" y="50126"/>
                </a:lnTo>
                <a:lnTo>
                  <a:pt x="182612" y="51838"/>
                </a:lnTo>
                <a:lnTo>
                  <a:pt x="183673" y="46542"/>
                </a:lnTo>
                <a:lnTo>
                  <a:pt x="185530" y="42845"/>
                </a:lnTo>
                <a:lnTo>
                  <a:pt x="190304" y="38680"/>
                </a:lnTo>
                <a:lnTo>
                  <a:pt x="193885" y="37647"/>
                </a:lnTo>
                <a:lnTo>
                  <a:pt x="222273" y="37647"/>
                </a:lnTo>
                <a:lnTo>
                  <a:pt x="222132" y="37260"/>
                </a:lnTo>
                <a:lnTo>
                  <a:pt x="218949" y="32723"/>
                </a:lnTo>
                <a:lnTo>
                  <a:pt x="216562" y="30834"/>
                </a:lnTo>
                <a:lnTo>
                  <a:pt x="209931" y="27799"/>
                </a:lnTo>
                <a:lnTo>
                  <a:pt x="205555" y="27057"/>
                </a:lnTo>
                <a:close/>
              </a:path>
              <a:path w="254634" h="106044">
                <a:moveTo>
                  <a:pt x="254092" y="0"/>
                </a:moveTo>
                <a:lnTo>
                  <a:pt x="243483" y="0"/>
                </a:lnTo>
                <a:lnTo>
                  <a:pt x="243483" y="104047"/>
                </a:lnTo>
                <a:lnTo>
                  <a:pt x="254092" y="104047"/>
                </a:lnTo>
                <a:lnTo>
                  <a:pt x="254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0627" y="1875216"/>
            <a:ext cx="407670" cy="135255"/>
          </a:xfrm>
          <a:custGeom>
            <a:avLst/>
            <a:gdLst/>
            <a:ahLst/>
            <a:cxnLst/>
            <a:rect l="l" t="t" r="r" b="b"/>
            <a:pathLst>
              <a:path w="407670" h="135255">
                <a:moveTo>
                  <a:pt x="17107" y="0"/>
                </a:moveTo>
                <a:lnTo>
                  <a:pt x="0" y="0"/>
                </a:lnTo>
                <a:lnTo>
                  <a:pt x="0" y="104047"/>
                </a:lnTo>
                <a:lnTo>
                  <a:pt x="10874" y="104047"/>
                </a:lnTo>
                <a:lnTo>
                  <a:pt x="10874" y="15514"/>
                </a:lnTo>
                <a:lnTo>
                  <a:pt x="21357" y="15514"/>
                </a:lnTo>
                <a:lnTo>
                  <a:pt x="17107" y="0"/>
                </a:lnTo>
                <a:close/>
              </a:path>
              <a:path w="407670" h="135255">
                <a:moveTo>
                  <a:pt x="21357" y="15514"/>
                </a:moveTo>
                <a:lnTo>
                  <a:pt x="10874" y="15514"/>
                </a:lnTo>
                <a:lnTo>
                  <a:pt x="35541" y="104047"/>
                </a:lnTo>
                <a:lnTo>
                  <a:pt x="45752" y="104047"/>
                </a:lnTo>
                <a:lnTo>
                  <a:pt x="50035" y="89098"/>
                </a:lnTo>
                <a:lnTo>
                  <a:pt x="41243" y="89098"/>
                </a:lnTo>
                <a:lnTo>
                  <a:pt x="40352" y="85320"/>
                </a:lnTo>
                <a:lnTo>
                  <a:pt x="39121" y="80525"/>
                </a:lnTo>
                <a:lnTo>
                  <a:pt x="37265" y="73583"/>
                </a:lnTo>
                <a:lnTo>
                  <a:pt x="21357" y="15514"/>
                </a:lnTo>
                <a:close/>
              </a:path>
              <a:path w="407670" h="135255">
                <a:moveTo>
                  <a:pt x="81559" y="17015"/>
                </a:moveTo>
                <a:lnTo>
                  <a:pt x="70684" y="17015"/>
                </a:lnTo>
                <a:lnTo>
                  <a:pt x="70684" y="104047"/>
                </a:lnTo>
                <a:lnTo>
                  <a:pt x="81559" y="104047"/>
                </a:lnTo>
                <a:lnTo>
                  <a:pt x="81559" y="17015"/>
                </a:lnTo>
                <a:close/>
              </a:path>
              <a:path w="407670" h="135255">
                <a:moveTo>
                  <a:pt x="81559" y="0"/>
                </a:moveTo>
                <a:lnTo>
                  <a:pt x="66308" y="0"/>
                </a:lnTo>
                <a:lnTo>
                  <a:pt x="45752" y="72453"/>
                </a:lnTo>
                <a:lnTo>
                  <a:pt x="43763" y="79766"/>
                </a:lnTo>
                <a:lnTo>
                  <a:pt x="42172" y="85320"/>
                </a:lnTo>
                <a:lnTo>
                  <a:pt x="41243" y="89098"/>
                </a:lnTo>
                <a:lnTo>
                  <a:pt x="50035" y="89098"/>
                </a:lnTo>
                <a:lnTo>
                  <a:pt x="70684" y="17015"/>
                </a:lnTo>
                <a:lnTo>
                  <a:pt x="81559" y="17015"/>
                </a:lnTo>
                <a:lnTo>
                  <a:pt x="81559" y="0"/>
                </a:lnTo>
                <a:close/>
              </a:path>
              <a:path w="407670" h="135255">
                <a:moveTo>
                  <a:pt x="99064" y="0"/>
                </a:moveTo>
                <a:lnTo>
                  <a:pt x="88587" y="0"/>
                </a:lnTo>
                <a:lnTo>
                  <a:pt x="88587" y="14755"/>
                </a:lnTo>
                <a:lnTo>
                  <a:pt x="99064" y="14755"/>
                </a:lnTo>
                <a:lnTo>
                  <a:pt x="99064" y="0"/>
                </a:lnTo>
                <a:close/>
              </a:path>
              <a:path w="407670" h="135255">
                <a:moveTo>
                  <a:pt x="99064" y="28752"/>
                </a:moveTo>
                <a:lnTo>
                  <a:pt x="88587" y="28752"/>
                </a:lnTo>
                <a:lnTo>
                  <a:pt x="88587" y="104047"/>
                </a:lnTo>
                <a:lnTo>
                  <a:pt x="99064" y="104047"/>
                </a:lnTo>
                <a:lnTo>
                  <a:pt x="99064" y="28752"/>
                </a:lnTo>
                <a:close/>
              </a:path>
              <a:path w="407670" h="135255">
                <a:moveTo>
                  <a:pt x="124394" y="79637"/>
                </a:moveTo>
                <a:lnTo>
                  <a:pt x="114182" y="81542"/>
                </a:lnTo>
                <a:lnTo>
                  <a:pt x="115376" y="89485"/>
                </a:lnTo>
                <a:lnTo>
                  <a:pt x="118028" y="95507"/>
                </a:lnTo>
                <a:lnTo>
                  <a:pt x="122139" y="99607"/>
                </a:lnTo>
                <a:lnTo>
                  <a:pt x="126383" y="103708"/>
                </a:lnTo>
                <a:lnTo>
                  <a:pt x="132483" y="105758"/>
                </a:lnTo>
                <a:lnTo>
                  <a:pt x="145480" y="105758"/>
                </a:lnTo>
                <a:lnTo>
                  <a:pt x="149856" y="104709"/>
                </a:lnTo>
                <a:lnTo>
                  <a:pt x="157548" y="100544"/>
                </a:lnTo>
                <a:lnTo>
                  <a:pt x="160465" y="97654"/>
                </a:lnTo>
                <a:lnTo>
                  <a:pt x="161803" y="95152"/>
                </a:lnTo>
                <a:lnTo>
                  <a:pt x="135666" y="95152"/>
                </a:lnTo>
                <a:lnTo>
                  <a:pt x="131953" y="93828"/>
                </a:lnTo>
                <a:lnTo>
                  <a:pt x="126648" y="88533"/>
                </a:lnTo>
                <a:lnTo>
                  <a:pt x="125057" y="84690"/>
                </a:lnTo>
                <a:lnTo>
                  <a:pt x="124394" y="79637"/>
                </a:lnTo>
                <a:close/>
              </a:path>
              <a:path w="407670" h="135255">
                <a:moveTo>
                  <a:pt x="143490" y="27057"/>
                </a:moveTo>
                <a:lnTo>
                  <a:pt x="135401" y="27057"/>
                </a:lnTo>
                <a:lnTo>
                  <a:pt x="132351" y="27557"/>
                </a:lnTo>
                <a:lnTo>
                  <a:pt x="126720" y="29607"/>
                </a:lnTo>
                <a:lnTo>
                  <a:pt x="124526" y="30770"/>
                </a:lnTo>
                <a:lnTo>
                  <a:pt x="122935" y="32158"/>
                </a:lnTo>
                <a:lnTo>
                  <a:pt x="120680" y="34047"/>
                </a:lnTo>
                <a:lnTo>
                  <a:pt x="118956" y="36452"/>
                </a:lnTo>
                <a:lnTo>
                  <a:pt x="116569" y="42248"/>
                </a:lnTo>
                <a:lnTo>
                  <a:pt x="115906" y="45332"/>
                </a:lnTo>
                <a:lnTo>
                  <a:pt x="115906" y="52403"/>
                </a:lnTo>
                <a:lnTo>
                  <a:pt x="146541" y="73842"/>
                </a:lnTo>
                <a:lnTo>
                  <a:pt x="150121" y="75295"/>
                </a:lnTo>
                <a:lnTo>
                  <a:pt x="153702" y="78071"/>
                </a:lnTo>
                <a:lnTo>
                  <a:pt x="154763" y="80331"/>
                </a:lnTo>
                <a:lnTo>
                  <a:pt x="154763" y="86515"/>
                </a:lnTo>
                <a:lnTo>
                  <a:pt x="153569" y="89324"/>
                </a:lnTo>
                <a:lnTo>
                  <a:pt x="151182" y="91664"/>
                </a:lnTo>
                <a:lnTo>
                  <a:pt x="148928" y="93989"/>
                </a:lnTo>
                <a:lnTo>
                  <a:pt x="145347" y="95152"/>
                </a:lnTo>
                <a:lnTo>
                  <a:pt x="161803" y="95152"/>
                </a:lnTo>
                <a:lnTo>
                  <a:pt x="164444" y="90212"/>
                </a:lnTo>
                <a:lnTo>
                  <a:pt x="165423" y="86515"/>
                </a:lnTo>
                <a:lnTo>
                  <a:pt x="165505" y="77506"/>
                </a:lnTo>
                <a:lnTo>
                  <a:pt x="164576" y="73842"/>
                </a:lnTo>
                <a:lnTo>
                  <a:pt x="135401" y="56632"/>
                </a:lnTo>
                <a:lnTo>
                  <a:pt x="132351" y="55551"/>
                </a:lnTo>
                <a:lnTo>
                  <a:pt x="125985" y="48932"/>
                </a:lnTo>
                <a:lnTo>
                  <a:pt x="125985" y="44637"/>
                </a:lnTo>
                <a:lnTo>
                  <a:pt x="127046" y="42345"/>
                </a:lnTo>
                <a:lnTo>
                  <a:pt x="129035" y="40392"/>
                </a:lnTo>
                <a:lnTo>
                  <a:pt x="131157" y="38438"/>
                </a:lnTo>
                <a:lnTo>
                  <a:pt x="134605" y="37453"/>
                </a:lnTo>
                <a:lnTo>
                  <a:pt x="160099" y="37453"/>
                </a:lnTo>
                <a:lnTo>
                  <a:pt x="157813" y="33611"/>
                </a:lnTo>
                <a:lnTo>
                  <a:pt x="155028" y="31302"/>
                </a:lnTo>
                <a:lnTo>
                  <a:pt x="151377" y="29575"/>
                </a:lnTo>
                <a:lnTo>
                  <a:pt x="147734" y="27896"/>
                </a:lnTo>
                <a:lnTo>
                  <a:pt x="143490" y="27057"/>
                </a:lnTo>
                <a:close/>
              </a:path>
              <a:path w="407670" h="135255">
                <a:moveTo>
                  <a:pt x="160099" y="37453"/>
                </a:moveTo>
                <a:lnTo>
                  <a:pt x="143490" y="37453"/>
                </a:lnTo>
                <a:lnTo>
                  <a:pt x="146673" y="38551"/>
                </a:lnTo>
                <a:lnTo>
                  <a:pt x="151182" y="42975"/>
                </a:lnTo>
                <a:lnTo>
                  <a:pt x="152508" y="45961"/>
                </a:lnTo>
                <a:lnTo>
                  <a:pt x="152906" y="49755"/>
                </a:lnTo>
                <a:lnTo>
                  <a:pt x="163118" y="48044"/>
                </a:lnTo>
                <a:lnTo>
                  <a:pt x="162455" y="43249"/>
                </a:lnTo>
                <a:lnTo>
                  <a:pt x="161261" y="39407"/>
                </a:lnTo>
                <a:lnTo>
                  <a:pt x="160099" y="37453"/>
                </a:lnTo>
                <a:close/>
              </a:path>
              <a:path w="407670" h="135255">
                <a:moveTo>
                  <a:pt x="194017" y="79637"/>
                </a:moveTo>
                <a:lnTo>
                  <a:pt x="183806" y="81542"/>
                </a:lnTo>
                <a:lnTo>
                  <a:pt x="184999" y="89485"/>
                </a:lnTo>
                <a:lnTo>
                  <a:pt x="187652" y="95507"/>
                </a:lnTo>
                <a:lnTo>
                  <a:pt x="191763" y="99607"/>
                </a:lnTo>
                <a:lnTo>
                  <a:pt x="196006" y="103708"/>
                </a:lnTo>
                <a:lnTo>
                  <a:pt x="202107" y="105758"/>
                </a:lnTo>
                <a:lnTo>
                  <a:pt x="215103" y="105758"/>
                </a:lnTo>
                <a:lnTo>
                  <a:pt x="219480" y="104709"/>
                </a:lnTo>
                <a:lnTo>
                  <a:pt x="227171" y="100544"/>
                </a:lnTo>
                <a:lnTo>
                  <a:pt x="230089" y="97654"/>
                </a:lnTo>
                <a:lnTo>
                  <a:pt x="231427" y="95152"/>
                </a:lnTo>
                <a:lnTo>
                  <a:pt x="205290" y="95152"/>
                </a:lnTo>
                <a:lnTo>
                  <a:pt x="201576" y="93828"/>
                </a:lnTo>
                <a:lnTo>
                  <a:pt x="196272" y="88533"/>
                </a:lnTo>
                <a:lnTo>
                  <a:pt x="194680" y="84690"/>
                </a:lnTo>
                <a:lnTo>
                  <a:pt x="194017" y="79637"/>
                </a:lnTo>
                <a:close/>
              </a:path>
              <a:path w="407670" h="135255">
                <a:moveTo>
                  <a:pt x="213114" y="27057"/>
                </a:moveTo>
                <a:lnTo>
                  <a:pt x="205024" y="27057"/>
                </a:lnTo>
                <a:lnTo>
                  <a:pt x="201974" y="27557"/>
                </a:lnTo>
                <a:lnTo>
                  <a:pt x="196343" y="29607"/>
                </a:lnTo>
                <a:lnTo>
                  <a:pt x="194150" y="30770"/>
                </a:lnTo>
                <a:lnTo>
                  <a:pt x="192558" y="32158"/>
                </a:lnTo>
                <a:lnTo>
                  <a:pt x="190304" y="34047"/>
                </a:lnTo>
                <a:lnTo>
                  <a:pt x="188580" y="36452"/>
                </a:lnTo>
                <a:lnTo>
                  <a:pt x="186193" y="42248"/>
                </a:lnTo>
                <a:lnTo>
                  <a:pt x="185530" y="45332"/>
                </a:lnTo>
                <a:lnTo>
                  <a:pt x="185530" y="52403"/>
                </a:lnTo>
                <a:lnTo>
                  <a:pt x="216164" y="73842"/>
                </a:lnTo>
                <a:lnTo>
                  <a:pt x="219745" y="75295"/>
                </a:lnTo>
                <a:lnTo>
                  <a:pt x="223325" y="78071"/>
                </a:lnTo>
                <a:lnTo>
                  <a:pt x="224386" y="80331"/>
                </a:lnTo>
                <a:lnTo>
                  <a:pt x="224386" y="86515"/>
                </a:lnTo>
                <a:lnTo>
                  <a:pt x="223193" y="89324"/>
                </a:lnTo>
                <a:lnTo>
                  <a:pt x="220806" y="91664"/>
                </a:lnTo>
                <a:lnTo>
                  <a:pt x="218551" y="93989"/>
                </a:lnTo>
                <a:lnTo>
                  <a:pt x="214971" y="95152"/>
                </a:lnTo>
                <a:lnTo>
                  <a:pt x="231427" y="95152"/>
                </a:lnTo>
                <a:lnTo>
                  <a:pt x="234067" y="90212"/>
                </a:lnTo>
                <a:lnTo>
                  <a:pt x="235047" y="86515"/>
                </a:lnTo>
                <a:lnTo>
                  <a:pt x="235128" y="77506"/>
                </a:lnTo>
                <a:lnTo>
                  <a:pt x="234200" y="73842"/>
                </a:lnTo>
                <a:lnTo>
                  <a:pt x="205024" y="56632"/>
                </a:lnTo>
                <a:lnTo>
                  <a:pt x="201974" y="55551"/>
                </a:lnTo>
                <a:lnTo>
                  <a:pt x="195609" y="48932"/>
                </a:lnTo>
                <a:lnTo>
                  <a:pt x="195609" y="44637"/>
                </a:lnTo>
                <a:lnTo>
                  <a:pt x="196670" y="42345"/>
                </a:lnTo>
                <a:lnTo>
                  <a:pt x="198659" y="40392"/>
                </a:lnTo>
                <a:lnTo>
                  <a:pt x="200781" y="38438"/>
                </a:lnTo>
                <a:lnTo>
                  <a:pt x="204229" y="37453"/>
                </a:lnTo>
                <a:lnTo>
                  <a:pt x="229722" y="37453"/>
                </a:lnTo>
                <a:lnTo>
                  <a:pt x="227437" y="33611"/>
                </a:lnTo>
                <a:lnTo>
                  <a:pt x="224652" y="31302"/>
                </a:lnTo>
                <a:lnTo>
                  <a:pt x="221001" y="29575"/>
                </a:lnTo>
                <a:lnTo>
                  <a:pt x="217358" y="27896"/>
                </a:lnTo>
                <a:lnTo>
                  <a:pt x="213114" y="27057"/>
                </a:lnTo>
                <a:close/>
              </a:path>
              <a:path w="407670" h="135255">
                <a:moveTo>
                  <a:pt x="229722" y="37453"/>
                </a:moveTo>
                <a:lnTo>
                  <a:pt x="213114" y="37453"/>
                </a:lnTo>
                <a:lnTo>
                  <a:pt x="216297" y="38551"/>
                </a:lnTo>
                <a:lnTo>
                  <a:pt x="220806" y="42975"/>
                </a:lnTo>
                <a:lnTo>
                  <a:pt x="222132" y="45961"/>
                </a:lnTo>
                <a:lnTo>
                  <a:pt x="222530" y="49755"/>
                </a:lnTo>
                <a:lnTo>
                  <a:pt x="232741" y="48044"/>
                </a:lnTo>
                <a:lnTo>
                  <a:pt x="232078" y="43249"/>
                </a:lnTo>
                <a:lnTo>
                  <a:pt x="230885" y="39407"/>
                </a:lnTo>
                <a:lnTo>
                  <a:pt x="229722" y="37453"/>
                </a:lnTo>
                <a:close/>
              </a:path>
              <a:path w="407670" h="135255">
                <a:moveTo>
                  <a:pt x="268150" y="0"/>
                </a:moveTo>
                <a:lnTo>
                  <a:pt x="257673" y="0"/>
                </a:lnTo>
                <a:lnTo>
                  <a:pt x="257673" y="14755"/>
                </a:lnTo>
                <a:lnTo>
                  <a:pt x="268150" y="14755"/>
                </a:lnTo>
                <a:lnTo>
                  <a:pt x="268150" y="0"/>
                </a:lnTo>
                <a:close/>
              </a:path>
              <a:path w="407670" h="135255">
                <a:moveTo>
                  <a:pt x="268150" y="28752"/>
                </a:moveTo>
                <a:lnTo>
                  <a:pt x="257673" y="28752"/>
                </a:lnTo>
                <a:lnTo>
                  <a:pt x="257673" y="104047"/>
                </a:lnTo>
                <a:lnTo>
                  <a:pt x="268150" y="104047"/>
                </a:lnTo>
                <a:lnTo>
                  <a:pt x="268150" y="28752"/>
                </a:lnTo>
                <a:close/>
              </a:path>
              <a:path w="407670" h="135255">
                <a:moveTo>
                  <a:pt x="296795" y="28752"/>
                </a:moveTo>
                <a:lnTo>
                  <a:pt x="287512" y="28752"/>
                </a:lnTo>
                <a:lnTo>
                  <a:pt x="287512" y="104047"/>
                </a:lnTo>
                <a:lnTo>
                  <a:pt x="297856" y="104047"/>
                </a:lnTo>
                <a:lnTo>
                  <a:pt x="297919" y="52968"/>
                </a:lnTo>
                <a:lnTo>
                  <a:pt x="299447" y="46688"/>
                </a:lnTo>
                <a:lnTo>
                  <a:pt x="306078" y="39762"/>
                </a:lnTo>
                <a:lnTo>
                  <a:pt x="307004" y="39342"/>
                </a:lnTo>
                <a:lnTo>
                  <a:pt x="296795" y="39342"/>
                </a:lnTo>
                <a:lnTo>
                  <a:pt x="296795" y="28752"/>
                </a:lnTo>
                <a:close/>
              </a:path>
              <a:path w="407670" h="135255">
                <a:moveTo>
                  <a:pt x="335179" y="38018"/>
                </a:moveTo>
                <a:lnTo>
                  <a:pt x="317085" y="38018"/>
                </a:lnTo>
                <a:lnTo>
                  <a:pt x="319605" y="38809"/>
                </a:lnTo>
                <a:lnTo>
                  <a:pt x="321594" y="40392"/>
                </a:lnTo>
                <a:lnTo>
                  <a:pt x="323716" y="41957"/>
                </a:lnTo>
                <a:lnTo>
                  <a:pt x="325175" y="44008"/>
                </a:lnTo>
                <a:lnTo>
                  <a:pt x="326766" y="49061"/>
                </a:lnTo>
                <a:lnTo>
                  <a:pt x="327297" y="52968"/>
                </a:lnTo>
                <a:lnTo>
                  <a:pt x="327297" y="104047"/>
                </a:lnTo>
                <a:lnTo>
                  <a:pt x="337641" y="104047"/>
                </a:lnTo>
                <a:lnTo>
                  <a:pt x="337554" y="49061"/>
                </a:lnTo>
                <a:lnTo>
                  <a:pt x="335519" y="38583"/>
                </a:lnTo>
                <a:lnTo>
                  <a:pt x="335179" y="38018"/>
                </a:lnTo>
                <a:close/>
              </a:path>
              <a:path w="407670" h="135255">
                <a:moveTo>
                  <a:pt x="320268" y="27057"/>
                </a:moveTo>
                <a:lnTo>
                  <a:pt x="307935" y="27057"/>
                </a:lnTo>
                <a:lnTo>
                  <a:pt x="301304" y="31141"/>
                </a:lnTo>
                <a:lnTo>
                  <a:pt x="296795" y="39342"/>
                </a:lnTo>
                <a:lnTo>
                  <a:pt x="307004" y="39342"/>
                </a:lnTo>
                <a:lnTo>
                  <a:pt x="309924" y="38018"/>
                </a:lnTo>
                <a:lnTo>
                  <a:pt x="335179" y="38018"/>
                </a:lnTo>
                <a:lnTo>
                  <a:pt x="332336" y="33288"/>
                </a:lnTo>
                <a:lnTo>
                  <a:pt x="329949" y="31141"/>
                </a:lnTo>
                <a:lnTo>
                  <a:pt x="326899" y="29511"/>
                </a:lnTo>
                <a:lnTo>
                  <a:pt x="323716" y="27864"/>
                </a:lnTo>
                <a:lnTo>
                  <a:pt x="320268" y="27057"/>
                </a:lnTo>
                <a:close/>
              </a:path>
              <a:path w="407670" h="135255">
                <a:moveTo>
                  <a:pt x="355014" y="110295"/>
                </a:moveTo>
                <a:lnTo>
                  <a:pt x="355097" y="118738"/>
                </a:lnTo>
                <a:lnTo>
                  <a:pt x="357135" y="124614"/>
                </a:lnTo>
                <a:lnTo>
                  <a:pt x="361777" y="128650"/>
                </a:lnTo>
                <a:lnTo>
                  <a:pt x="366286" y="132686"/>
                </a:lnTo>
                <a:lnTo>
                  <a:pt x="372254" y="134704"/>
                </a:lnTo>
                <a:lnTo>
                  <a:pt x="385781" y="134704"/>
                </a:lnTo>
                <a:lnTo>
                  <a:pt x="391085" y="133283"/>
                </a:lnTo>
                <a:lnTo>
                  <a:pt x="399573" y="127601"/>
                </a:lnTo>
                <a:lnTo>
                  <a:pt x="402330" y="124098"/>
                </a:lnTo>
                <a:lnTo>
                  <a:pt x="375039" y="124098"/>
                </a:lnTo>
                <a:lnTo>
                  <a:pt x="371458" y="122903"/>
                </a:lnTo>
                <a:lnTo>
                  <a:pt x="368938" y="120514"/>
                </a:lnTo>
                <a:lnTo>
                  <a:pt x="366949" y="118738"/>
                </a:lnTo>
                <a:lnTo>
                  <a:pt x="365755" y="115961"/>
                </a:lnTo>
                <a:lnTo>
                  <a:pt x="365358" y="112183"/>
                </a:lnTo>
                <a:lnTo>
                  <a:pt x="355014" y="110295"/>
                </a:lnTo>
                <a:close/>
              </a:path>
              <a:path w="407670" h="135255">
                <a:moveTo>
                  <a:pt x="407530" y="94215"/>
                </a:moveTo>
                <a:lnTo>
                  <a:pt x="396920" y="94215"/>
                </a:lnTo>
                <a:lnTo>
                  <a:pt x="396847" y="104047"/>
                </a:lnTo>
                <a:lnTo>
                  <a:pt x="396655" y="108018"/>
                </a:lnTo>
                <a:lnTo>
                  <a:pt x="384322" y="124098"/>
                </a:lnTo>
                <a:lnTo>
                  <a:pt x="402330" y="124098"/>
                </a:lnTo>
                <a:lnTo>
                  <a:pt x="402623" y="123726"/>
                </a:lnTo>
                <a:lnTo>
                  <a:pt x="406601" y="113878"/>
                </a:lnTo>
                <a:lnTo>
                  <a:pt x="407530" y="105564"/>
                </a:lnTo>
                <a:lnTo>
                  <a:pt x="407530" y="94215"/>
                </a:lnTo>
                <a:close/>
              </a:path>
              <a:path w="407670" h="135255">
                <a:moveTo>
                  <a:pt x="387107" y="27057"/>
                </a:moveTo>
                <a:lnTo>
                  <a:pt x="374243" y="27057"/>
                </a:lnTo>
                <a:lnTo>
                  <a:pt x="369469" y="28687"/>
                </a:lnTo>
                <a:lnTo>
                  <a:pt x="365490" y="31964"/>
                </a:lnTo>
                <a:lnTo>
                  <a:pt x="361379" y="35242"/>
                </a:lnTo>
                <a:lnTo>
                  <a:pt x="358318" y="39972"/>
                </a:lnTo>
                <a:lnTo>
                  <a:pt x="354085" y="52177"/>
                </a:lnTo>
                <a:lnTo>
                  <a:pt x="353024" y="58828"/>
                </a:lnTo>
                <a:lnTo>
                  <a:pt x="353024" y="66028"/>
                </a:lnTo>
                <a:lnTo>
                  <a:pt x="371325" y="104047"/>
                </a:lnTo>
                <a:lnTo>
                  <a:pt x="386576" y="104047"/>
                </a:lnTo>
                <a:lnTo>
                  <a:pt x="392279" y="100770"/>
                </a:lnTo>
                <a:lnTo>
                  <a:pt x="396920" y="94215"/>
                </a:lnTo>
                <a:lnTo>
                  <a:pt x="407530" y="94215"/>
                </a:lnTo>
                <a:lnTo>
                  <a:pt x="407530" y="93456"/>
                </a:lnTo>
                <a:lnTo>
                  <a:pt x="375834" y="93456"/>
                </a:lnTo>
                <a:lnTo>
                  <a:pt x="371856" y="91180"/>
                </a:lnTo>
                <a:lnTo>
                  <a:pt x="368540" y="86644"/>
                </a:lnTo>
                <a:lnTo>
                  <a:pt x="365358" y="82107"/>
                </a:lnTo>
                <a:lnTo>
                  <a:pt x="363795" y="75036"/>
                </a:lnTo>
                <a:lnTo>
                  <a:pt x="363766" y="56003"/>
                </a:lnTo>
                <a:lnTo>
                  <a:pt x="365358" y="49158"/>
                </a:lnTo>
                <a:lnTo>
                  <a:pt x="371988" y="39939"/>
                </a:lnTo>
                <a:lnTo>
                  <a:pt x="375834" y="37647"/>
                </a:lnTo>
                <a:lnTo>
                  <a:pt x="397853" y="37647"/>
                </a:lnTo>
                <a:lnTo>
                  <a:pt x="393207" y="30641"/>
                </a:lnTo>
                <a:lnTo>
                  <a:pt x="387107" y="27057"/>
                </a:lnTo>
                <a:close/>
              </a:path>
              <a:path w="407670" h="135255">
                <a:moveTo>
                  <a:pt x="397853" y="37647"/>
                </a:moveTo>
                <a:lnTo>
                  <a:pt x="385250" y="37647"/>
                </a:lnTo>
                <a:lnTo>
                  <a:pt x="389361" y="39972"/>
                </a:lnTo>
                <a:lnTo>
                  <a:pt x="392809" y="44637"/>
                </a:lnTo>
                <a:lnTo>
                  <a:pt x="396125" y="49303"/>
                </a:lnTo>
                <a:lnTo>
                  <a:pt x="397788" y="56003"/>
                </a:lnTo>
                <a:lnTo>
                  <a:pt x="397849" y="75036"/>
                </a:lnTo>
                <a:lnTo>
                  <a:pt x="396125" y="82107"/>
                </a:lnTo>
                <a:lnTo>
                  <a:pt x="392942" y="86644"/>
                </a:lnTo>
                <a:lnTo>
                  <a:pt x="389626" y="91180"/>
                </a:lnTo>
                <a:lnTo>
                  <a:pt x="385515" y="93456"/>
                </a:lnTo>
                <a:lnTo>
                  <a:pt x="407530" y="93456"/>
                </a:lnTo>
                <a:lnTo>
                  <a:pt x="407530" y="37841"/>
                </a:lnTo>
                <a:lnTo>
                  <a:pt x="397981" y="37841"/>
                </a:lnTo>
                <a:lnTo>
                  <a:pt x="397853" y="37647"/>
                </a:lnTo>
                <a:close/>
              </a:path>
              <a:path w="407670" h="135255">
                <a:moveTo>
                  <a:pt x="407530" y="28752"/>
                </a:moveTo>
                <a:lnTo>
                  <a:pt x="397981" y="28752"/>
                </a:lnTo>
                <a:lnTo>
                  <a:pt x="397981" y="37841"/>
                </a:lnTo>
                <a:lnTo>
                  <a:pt x="407530" y="37841"/>
                </a:lnTo>
                <a:lnTo>
                  <a:pt x="407530" y="28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5545" y="1875216"/>
            <a:ext cx="256540" cy="106045"/>
          </a:xfrm>
          <a:custGeom>
            <a:avLst/>
            <a:gdLst/>
            <a:ahLst/>
            <a:cxnLst/>
            <a:rect l="l" t="t" r="r" b="b"/>
            <a:pathLst>
              <a:path w="256539" h="106044">
                <a:moveTo>
                  <a:pt x="125198" y="37647"/>
                </a:moveTo>
                <a:lnTo>
                  <a:pt x="107021" y="37647"/>
                </a:lnTo>
                <a:lnTo>
                  <a:pt x="110999" y="39035"/>
                </a:lnTo>
                <a:lnTo>
                  <a:pt x="113652" y="41812"/>
                </a:lnTo>
                <a:lnTo>
                  <a:pt x="115641" y="43943"/>
                </a:lnTo>
                <a:lnTo>
                  <a:pt x="116569" y="47672"/>
                </a:lnTo>
                <a:lnTo>
                  <a:pt x="116569" y="56180"/>
                </a:lnTo>
                <a:lnTo>
                  <a:pt x="112591" y="57956"/>
                </a:lnTo>
                <a:lnTo>
                  <a:pt x="106358" y="59393"/>
                </a:lnTo>
                <a:lnTo>
                  <a:pt x="98003" y="60539"/>
                </a:lnTo>
                <a:lnTo>
                  <a:pt x="93759" y="61169"/>
                </a:lnTo>
                <a:lnTo>
                  <a:pt x="90576" y="61863"/>
                </a:lnTo>
                <a:lnTo>
                  <a:pt x="88587" y="62622"/>
                </a:lnTo>
                <a:lnTo>
                  <a:pt x="85802" y="63493"/>
                </a:lnTo>
                <a:lnTo>
                  <a:pt x="73602" y="80525"/>
                </a:lnTo>
                <a:lnTo>
                  <a:pt x="73602" y="90486"/>
                </a:lnTo>
                <a:lnTo>
                  <a:pt x="75326" y="95668"/>
                </a:lnTo>
                <a:lnTo>
                  <a:pt x="79039" y="99704"/>
                </a:lnTo>
                <a:lnTo>
                  <a:pt x="82619" y="103740"/>
                </a:lnTo>
                <a:lnTo>
                  <a:pt x="87792" y="105758"/>
                </a:lnTo>
                <a:lnTo>
                  <a:pt x="98799" y="105758"/>
                </a:lnTo>
                <a:lnTo>
                  <a:pt x="102645" y="104935"/>
                </a:lnTo>
                <a:lnTo>
                  <a:pt x="109806" y="101658"/>
                </a:lnTo>
                <a:lnTo>
                  <a:pt x="113652" y="98816"/>
                </a:lnTo>
                <a:lnTo>
                  <a:pt x="116605" y="95717"/>
                </a:lnTo>
                <a:lnTo>
                  <a:pt x="93096" y="95717"/>
                </a:lnTo>
                <a:lnTo>
                  <a:pt x="90046" y="94587"/>
                </a:lnTo>
                <a:lnTo>
                  <a:pt x="85802" y="90050"/>
                </a:lnTo>
                <a:lnTo>
                  <a:pt x="84814" y="87402"/>
                </a:lnTo>
                <a:lnTo>
                  <a:pt x="84792" y="81349"/>
                </a:lnTo>
                <a:lnTo>
                  <a:pt x="85272" y="79524"/>
                </a:lnTo>
                <a:lnTo>
                  <a:pt x="107021" y="69741"/>
                </a:lnTo>
                <a:lnTo>
                  <a:pt x="112723" y="68111"/>
                </a:lnTo>
                <a:lnTo>
                  <a:pt x="116569" y="66206"/>
                </a:lnTo>
                <a:lnTo>
                  <a:pt x="127179" y="66206"/>
                </a:lnTo>
                <a:lnTo>
                  <a:pt x="127070" y="46542"/>
                </a:lnTo>
                <a:lnTo>
                  <a:pt x="127046" y="45848"/>
                </a:lnTo>
                <a:lnTo>
                  <a:pt x="126648" y="43701"/>
                </a:lnTo>
                <a:lnTo>
                  <a:pt x="126118" y="40165"/>
                </a:lnTo>
                <a:lnTo>
                  <a:pt x="125198" y="37647"/>
                </a:lnTo>
                <a:close/>
              </a:path>
              <a:path w="256539" h="106044">
                <a:moveTo>
                  <a:pt x="12333" y="0"/>
                </a:moveTo>
                <a:lnTo>
                  <a:pt x="0" y="0"/>
                </a:lnTo>
                <a:lnTo>
                  <a:pt x="33154" y="104047"/>
                </a:lnTo>
                <a:lnTo>
                  <a:pt x="44824" y="104047"/>
                </a:lnTo>
                <a:lnTo>
                  <a:pt x="48469" y="92698"/>
                </a:lnTo>
                <a:lnTo>
                  <a:pt x="38989" y="92698"/>
                </a:lnTo>
                <a:lnTo>
                  <a:pt x="37745" y="87209"/>
                </a:lnTo>
                <a:lnTo>
                  <a:pt x="36336" y="81720"/>
                </a:lnTo>
                <a:lnTo>
                  <a:pt x="34480" y="75666"/>
                </a:lnTo>
                <a:lnTo>
                  <a:pt x="12333" y="0"/>
                </a:lnTo>
                <a:close/>
              </a:path>
              <a:path w="256539" h="106044">
                <a:moveTo>
                  <a:pt x="127817" y="94780"/>
                </a:moveTo>
                <a:lnTo>
                  <a:pt x="117498" y="94780"/>
                </a:lnTo>
                <a:lnTo>
                  <a:pt x="117895" y="98316"/>
                </a:lnTo>
                <a:lnTo>
                  <a:pt x="118559" y="101399"/>
                </a:lnTo>
                <a:lnTo>
                  <a:pt x="119619" y="104047"/>
                </a:lnTo>
                <a:lnTo>
                  <a:pt x="130627" y="104047"/>
                </a:lnTo>
                <a:lnTo>
                  <a:pt x="129300" y="101141"/>
                </a:lnTo>
                <a:lnTo>
                  <a:pt x="128372" y="98122"/>
                </a:lnTo>
                <a:lnTo>
                  <a:pt x="127817" y="94780"/>
                </a:lnTo>
                <a:close/>
              </a:path>
              <a:path w="256539" h="106044">
                <a:moveTo>
                  <a:pt x="127179" y="66206"/>
                </a:moveTo>
                <a:lnTo>
                  <a:pt x="116569" y="66206"/>
                </a:lnTo>
                <a:lnTo>
                  <a:pt x="116486" y="77151"/>
                </a:lnTo>
                <a:lnTo>
                  <a:pt x="116039" y="80719"/>
                </a:lnTo>
                <a:lnTo>
                  <a:pt x="114845" y="83609"/>
                </a:lnTo>
                <a:lnTo>
                  <a:pt x="113386" y="87402"/>
                </a:lnTo>
                <a:lnTo>
                  <a:pt x="111132" y="90357"/>
                </a:lnTo>
                <a:lnTo>
                  <a:pt x="104766" y="94651"/>
                </a:lnTo>
                <a:lnTo>
                  <a:pt x="101186" y="95717"/>
                </a:lnTo>
                <a:lnTo>
                  <a:pt x="116605" y="95717"/>
                </a:lnTo>
                <a:lnTo>
                  <a:pt x="117498" y="94780"/>
                </a:lnTo>
                <a:lnTo>
                  <a:pt x="127817" y="94780"/>
                </a:lnTo>
                <a:lnTo>
                  <a:pt x="127444" y="91810"/>
                </a:lnTo>
                <a:lnTo>
                  <a:pt x="127281" y="87209"/>
                </a:lnTo>
                <a:lnTo>
                  <a:pt x="127179" y="66206"/>
                </a:lnTo>
                <a:close/>
              </a:path>
              <a:path w="256539" h="106044">
                <a:moveTo>
                  <a:pt x="78243" y="0"/>
                </a:moveTo>
                <a:lnTo>
                  <a:pt x="66706" y="0"/>
                </a:lnTo>
                <a:lnTo>
                  <a:pt x="43657" y="75989"/>
                </a:lnTo>
                <a:lnTo>
                  <a:pt x="41906" y="81349"/>
                </a:lnTo>
                <a:lnTo>
                  <a:pt x="38989" y="92698"/>
                </a:lnTo>
                <a:lnTo>
                  <a:pt x="48469" y="92698"/>
                </a:lnTo>
                <a:lnTo>
                  <a:pt x="78243" y="0"/>
                </a:lnTo>
                <a:close/>
              </a:path>
              <a:path w="256539" h="106044">
                <a:moveTo>
                  <a:pt x="108480" y="27057"/>
                </a:moveTo>
                <a:lnTo>
                  <a:pt x="98003" y="27057"/>
                </a:lnTo>
                <a:lnTo>
                  <a:pt x="93229" y="27928"/>
                </a:lnTo>
                <a:lnTo>
                  <a:pt x="85272" y="31464"/>
                </a:lnTo>
                <a:lnTo>
                  <a:pt x="82089" y="33982"/>
                </a:lnTo>
                <a:lnTo>
                  <a:pt x="79967" y="37260"/>
                </a:lnTo>
                <a:lnTo>
                  <a:pt x="77713" y="40553"/>
                </a:lnTo>
                <a:lnTo>
                  <a:pt x="76254" y="44831"/>
                </a:lnTo>
                <a:lnTo>
                  <a:pt x="75326" y="50126"/>
                </a:lnTo>
                <a:lnTo>
                  <a:pt x="85537" y="51838"/>
                </a:lnTo>
                <a:lnTo>
                  <a:pt x="86598" y="46542"/>
                </a:lnTo>
                <a:lnTo>
                  <a:pt x="88455" y="42845"/>
                </a:lnTo>
                <a:lnTo>
                  <a:pt x="93229" y="38680"/>
                </a:lnTo>
                <a:lnTo>
                  <a:pt x="96809" y="37647"/>
                </a:lnTo>
                <a:lnTo>
                  <a:pt x="125198" y="37647"/>
                </a:lnTo>
                <a:lnTo>
                  <a:pt x="125057" y="37260"/>
                </a:lnTo>
                <a:lnTo>
                  <a:pt x="121874" y="32723"/>
                </a:lnTo>
                <a:lnTo>
                  <a:pt x="119487" y="30834"/>
                </a:lnTo>
                <a:lnTo>
                  <a:pt x="112856" y="27799"/>
                </a:lnTo>
                <a:lnTo>
                  <a:pt x="108480" y="27057"/>
                </a:lnTo>
                <a:close/>
              </a:path>
              <a:path w="256539" h="106044">
                <a:moveTo>
                  <a:pt x="157017" y="0"/>
                </a:moveTo>
                <a:lnTo>
                  <a:pt x="146408" y="0"/>
                </a:lnTo>
                <a:lnTo>
                  <a:pt x="146408" y="104047"/>
                </a:lnTo>
                <a:lnTo>
                  <a:pt x="157017" y="104047"/>
                </a:lnTo>
                <a:lnTo>
                  <a:pt x="157017" y="0"/>
                </a:lnTo>
                <a:close/>
              </a:path>
              <a:path w="256539" h="106044">
                <a:moveTo>
                  <a:pt x="187121" y="0"/>
                </a:moveTo>
                <a:lnTo>
                  <a:pt x="176644" y="0"/>
                </a:lnTo>
                <a:lnTo>
                  <a:pt x="176644" y="14755"/>
                </a:lnTo>
                <a:lnTo>
                  <a:pt x="187121" y="14755"/>
                </a:lnTo>
                <a:lnTo>
                  <a:pt x="187121" y="0"/>
                </a:lnTo>
                <a:close/>
              </a:path>
              <a:path w="256539" h="106044">
                <a:moveTo>
                  <a:pt x="187121" y="28752"/>
                </a:moveTo>
                <a:lnTo>
                  <a:pt x="176644" y="28752"/>
                </a:lnTo>
                <a:lnTo>
                  <a:pt x="176644" y="104047"/>
                </a:lnTo>
                <a:lnTo>
                  <a:pt x="187121" y="104047"/>
                </a:lnTo>
                <a:lnTo>
                  <a:pt x="187121" y="28752"/>
                </a:lnTo>
                <a:close/>
              </a:path>
              <a:path w="256539" h="106044">
                <a:moveTo>
                  <a:pt x="232476" y="27057"/>
                </a:moveTo>
                <a:lnTo>
                  <a:pt x="223723" y="27057"/>
                </a:lnTo>
                <a:lnTo>
                  <a:pt x="219082" y="28655"/>
                </a:lnTo>
                <a:lnTo>
                  <a:pt x="210860" y="35096"/>
                </a:lnTo>
                <a:lnTo>
                  <a:pt x="207677" y="39794"/>
                </a:lnTo>
                <a:lnTo>
                  <a:pt x="205687" y="45961"/>
                </a:lnTo>
                <a:lnTo>
                  <a:pt x="203566" y="52144"/>
                </a:lnTo>
                <a:lnTo>
                  <a:pt x="202505" y="58957"/>
                </a:lnTo>
                <a:lnTo>
                  <a:pt x="202505" y="74100"/>
                </a:lnTo>
                <a:lnTo>
                  <a:pt x="203698" y="80913"/>
                </a:lnTo>
                <a:lnTo>
                  <a:pt x="208207" y="92762"/>
                </a:lnTo>
                <a:lnTo>
                  <a:pt x="211390" y="97396"/>
                </a:lnTo>
                <a:lnTo>
                  <a:pt x="215634" y="100737"/>
                </a:lnTo>
                <a:lnTo>
                  <a:pt x="219745" y="104079"/>
                </a:lnTo>
                <a:lnTo>
                  <a:pt x="224254" y="105758"/>
                </a:lnTo>
                <a:lnTo>
                  <a:pt x="236852" y="105758"/>
                </a:lnTo>
                <a:lnTo>
                  <a:pt x="242555" y="102029"/>
                </a:lnTo>
                <a:lnTo>
                  <a:pt x="246231" y="95152"/>
                </a:lnTo>
                <a:lnTo>
                  <a:pt x="225713" y="95152"/>
                </a:lnTo>
                <a:lnTo>
                  <a:pt x="221734" y="92795"/>
                </a:lnTo>
                <a:lnTo>
                  <a:pt x="215103" y="83334"/>
                </a:lnTo>
                <a:lnTo>
                  <a:pt x="213379" y="76118"/>
                </a:lnTo>
                <a:lnTo>
                  <a:pt x="213379" y="56439"/>
                </a:lnTo>
                <a:lnTo>
                  <a:pt x="214971" y="49158"/>
                </a:lnTo>
                <a:lnTo>
                  <a:pt x="218021" y="44557"/>
                </a:lnTo>
                <a:lnTo>
                  <a:pt x="221204" y="39939"/>
                </a:lnTo>
                <a:lnTo>
                  <a:pt x="225049" y="37647"/>
                </a:lnTo>
                <a:lnTo>
                  <a:pt x="256347" y="37647"/>
                </a:lnTo>
                <a:lnTo>
                  <a:pt x="256347" y="37260"/>
                </a:lnTo>
                <a:lnTo>
                  <a:pt x="245870" y="37260"/>
                </a:lnTo>
                <a:lnTo>
                  <a:pt x="244014" y="34241"/>
                </a:lnTo>
                <a:lnTo>
                  <a:pt x="241627" y="31787"/>
                </a:lnTo>
                <a:lnTo>
                  <a:pt x="235791" y="27993"/>
                </a:lnTo>
                <a:lnTo>
                  <a:pt x="232476" y="27057"/>
                </a:lnTo>
                <a:close/>
              </a:path>
              <a:path w="256539" h="106044">
                <a:moveTo>
                  <a:pt x="256347" y="94587"/>
                </a:moveTo>
                <a:lnTo>
                  <a:pt x="246533" y="94587"/>
                </a:lnTo>
                <a:lnTo>
                  <a:pt x="246533" y="104047"/>
                </a:lnTo>
                <a:lnTo>
                  <a:pt x="256347" y="104047"/>
                </a:lnTo>
                <a:lnTo>
                  <a:pt x="256347" y="94587"/>
                </a:lnTo>
                <a:close/>
              </a:path>
              <a:path w="256539" h="106044">
                <a:moveTo>
                  <a:pt x="256347" y="37647"/>
                </a:moveTo>
                <a:lnTo>
                  <a:pt x="234465" y="37647"/>
                </a:lnTo>
                <a:lnTo>
                  <a:pt x="238576" y="40036"/>
                </a:lnTo>
                <a:lnTo>
                  <a:pt x="241759" y="44831"/>
                </a:lnTo>
                <a:lnTo>
                  <a:pt x="245075" y="49626"/>
                </a:lnTo>
                <a:lnTo>
                  <a:pt x="246666" y="57197"/>
                </a:lnTo>
                <a:lnTo>
                  <a:pt x="246666" y="76877"/>
                </a:lnTo>
                <a:lnTo>
                  <a:pt x="245075" y="83802"/>
                </a:lnTo>
                <a:lnTo>
                  <a:pt x="238709" y="92891"/>
                </a:lnTo>
                <a:lnTo>
                  <a:pt x="234730" y="95152"/>
                </a:lnTo>
                <a:lnTo>
                  <a:pt x="246231" y="95152"/>
                </a:lnTo>
                <a:lnTo>
                  <a:pt x="246533" y="94587"/>
                </a:lnTo>
                <a:lnTo>
                  <a:pt x="256347" y="94587"/>
                </a:lnTo>
                <a:lnTo>
                  <a:pt x="256347" y="37647"/>
                </a:lnTo>
                <a:close/>
              </a:path>
              <a:path w="256539" h="106044">
                <a:moveTo>
                  <a:pt x="256347" y="0"/>
                </a:moveTo>
                <a:lnTo>
                  <a:pt x="245870" y="0"/>
                </a:lnTo>
                <a:lnTo>
                  <a:pt x="245870" y="37260"/>
                </a:lnTo>
                <a:lnTo>
                  <a:pt x="256347" y="37260"/>
                </a:lnTo>
                <a:lnTo>
                  <a:pt x="256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7415" y="1620126"/>
            <a:ext cx="347980" cy="107950"/>
          </a:xfrm>
          <a:custGeom>
            <a:avLst/>
            <a:gdLst/>
            <a:ahLst/>
            <a:cxnLst/>
            <a:rect l="l" t="t" r="r" b="b"/>
            <a:pathLst>
              <a:path w="347979" h="107950">
                <a:moveTo>
                  <a:pt x="48935" y="0"/>
                </a:moveTo>
                <a:lnTo>
                  <a:pt x="32888" y="0"/>
                </a:lnTo>
                <a:lnTo>
                  <a:pt x="25992" y="2082"/>
                </a:lnTo>
                <a:lnTo>
                  <a:pt x="19759" y="6247"/>
                </a:lnTo>
                <a:lnTo>
                  <a:pt x="13394" y="10396"/>
                </a:lnTo>
                <a:lnTo>
                  <a:pt x="0" y="52968"/>
                </a:lnTo>
                <a:lnTo>
                  <a:pt x="294" y="60317"/>
                </a:lnTo>
                <a:lnTo>
                  <a:pt x="23605" y="105193"/>
                </a:lnTo>
                <a:lnTo>
                  <a:pt x="31032" y="107453"/>
                </a:lnTo>
                <a:lnTo>
                  <a:pt x="49200" y="107453"/>
                </a:lnTo>
                <a:lnTo>
                  <a:pt x="56759" y="104499"/>
                </a:lnTo>
                <a:lnTo>
                  <a:pt x="62860" y="98558"/>
                </a:lnTo>
                <a:lnTo>
                  <a:pt x="65277" y="95733"/>
                </a:lnTo>
                <a:lnTo>
                  <a:pt x="34082" y="95733"/>
                </a:lnTo>
                <a:lnTo>
                  <a:pt x="29175" y="94086"/>
                </a:lnTo>
                <a:lnTo>
                  <a:pt x="24799" y="90809"/>
                </a:lnTo>
                <a:lnTo>
                  <a:pt x="20290" y="87532"/>
                </a:lnTo>
                <a:lnTo>
                  <a:pt x="16974" y="82608"/>
                </a:lnTo>
                <a:lnTo>
                  <a:pt x="12731" y="69499"/>
                </a:lnTo>
                <a:lnTo>
                  <a:pt x="11670" y="61798"/>
                </a:lnTo>
                <a:lnTo>
                  <a:pt x="11670" y="46042"/>
                </a:lnTo>
                <a:lnTo>
                  <a:pt x="12598" y="39342"/>
                </a:lnTo>
                <a:lnTo>
                  <a:pt x="14455" y="32917"/>
                </a:lnTo>
                <a:lnTo>
                  <a:pt x="16179" y="26492"/>
                </a:lnTo>
                <a:lnTo>
                  <a:pt x="19361" y="21342"/>
                </a:lnTo>
                <a:lnTo>
                  <a:pt x="28114" y="13657"/>
                </a:lnTo>
                <a:lnTo>
                  <a:pt x="33551" y="11736"/>
                </a:lnTo>
                <a:lnTo>
                  <a:pt x="65445" y="11736"/>
                </a:lnTo>
                <a:lnTo>
                  <a:pt x="61931" y="7942"/>
                </a:lnTo>
                <a:lnTo>
                  <a:pt x="56096" y="2647"/>
                </a:lnTo>
                <a:lnTo>
                  <a:pt x="48935" y="0"/>
                </a:lnTo>
                <a:close/>
              </a:path>
              <a:path w="347979" h="107950">
                <a:moveTo>
                  <a:pt x="64451" y="69241"/>
                </a:moveTo>
                <a:lnTo>
                  <a:pt x="62860" y="78071"/>
                </a:lnTo>
                <a:lnTo>
                  <a:pt x="59809" y="84690"/>
                </a:lnTo>
                <a:lnTo>
                  <a:pt x="51057" y="93521"/>
                </a:lnTo>
                <a:lnTo>
                  <a:pt x="45620" y="95733"/>
                </a:lnTo>
                <a:lnTo>
                  <a:pt x="65277" y="95733"/>
                </a:lnTo>
                <a:lnTo>
                  <a:pt x="67087" y="93618"/>
                </a:lnTo>
                <a:lnTo>
                  <a:pt x="70618" y="87685"/>
                </a:lnTo>
                <a:lnTo>
                  <a:pt x="73452" y="80759"/>
                </a:lnTo>
                <a:lnTo>
                  <a:pt x="75591" y="72841"/>
                </a:lnTo>
                <a:lnTo>
                  <a:pt x="64451" y="69241"/>
                </a:lnTo>
                <a:close/>
              </a:path>
              <a:path w="347979" h="107950">
                <a:moveTo>
                  <a:pt x="65445" y="11736"/>
                </a:moveTo>
                <a:lnTo>
                  <a:pt x="45885" y="11736"/>
                </a:lnTo>
                <a:lnTo>
                  <a:pt x="50526" y="13464"/>
                </a:lnTo>
                <a:lnTo>
                  <a:pt x="54372" y="16934"/>
                </a:lnTo>
                <a:lnTo>
                  <a:pt x="58085" y="20405"/>
                </a:lnTo>
                <a:lnTo>
                  <a:pt x="61003" y="25910"/>
                </a:lnTo>
                <a:lnTo>
                  <a:pt x="62992" y="33482"/>
                </a:lnTo>
                <a:lnTo>
                  <a:pt x="74132" y="30269"/>
                </a:lnTo>
                <a:lnTo>
                  <a:pt x="72095" y="23480"/>
                </a:lnTo>
                <a:lnTo>
                  <a:pt x="69374" y="17495"/>
                </a:lnTo>
                <a:lnTo>
                  <a:pt x="65982" y="12316"/>
                </a:lnTo>
                <a:lnTo>
                  <a:pt x="65445" y="11736"/>
                </a:lnTo>
                <a:close/>
              </a:path>
              <a:path w="347979" h="107950">
                <a:moveTo>
                  <a:pt x="139647" y="39342"/>
                </a:moveTo>
                <a:lnTo>
                  <a:pt x="121476" y="39342"/>
                </a:lnTo>
                <a:lnTo>
                  <a:pt x="125455" y="40731"/>
                </a:lnTo>
                <a:lnTo>
                  <a:pt x="128107" y="43507"/>
                </a:lnTo>
                <a:lnTo>
                  <a:pt x="130096" y="45654"/>
                </a:lnTo>
                <a:lnTo>
                  <a:pt x="131024" y="49384"/>
                </a:lnTo>
                <a:lnTo>
                  <a:pt x="131024" y="57891"/>
                </a:lnTo>
                <a:lnTo>
                  <a:pt x="127046" y="59651"/>
                </a:lnTo>
                <a:lnTo>
                  <a:pt x="120813" y="61104"/>
                </a:lnTo>
                <a:lnTo>
                  <a:pt x="112458" y="62234"/>
                </a:lnTo>
                <a:lnTo>
                  <a:pt x="108214" y="62864"/>
                </a:lnTo>
                <a:lnTo>
                  <a:pt x="105032" y="63558"/>
                </a:lnTo>
                <a:lnTo>
                  <a:pt x="103042" y="64317"/>
                </a:lnTo>
                <a:lnTo>
                  <a:pt x="100257" y="65205"/>
                </a:lnTo>
                <a:lnTo>
                  <a:pt x="88057" y="82236"/>
                </a:lnTo>
                <a:lnTo>
                  <a:pt x="88057" y="92197"/>
                </a:lnTo>
                <a:lnTo>
                  <a:pt x="89781" y="97363"/>
                </a:lnTo>
                <a:lnTo>
                  <a:pt x="93494" y="101399"/>
                </a:lnTo>
                <a:lnTo>
                  <a:pt x="97075" y="105435"/>
                </a:lnTo>
                <a:lnTo>
                  <a:pt x="102247" y="107453"/>
                </a:lnTo>
                <a:lnTo>
                  <a:pt x="113254" y="107453"/>
                </a:lnTo>
                <a:lnTo>
                  <a:pt x="117100" y="106630"/>
                </a:lnTo>
                <a:lnTo>
                  <a:pt x="124261" y="103353"/>
                </a:lnTo>
                <a:lnTo>
                  <a:pt x="128107" y="100527"/>
                </a:lnTo>
                <a:lnTo>
                  <a:pt x="131061" y="97428"/>
                </a:lnTo>
                <a:lnTo>
                  <a:pt x="107551" y="97428"/>
                </a:lnTo>
                <a:lnTo>
                  <a:pt x="104501" y="96298"/>
                </a:lnTo>
                <a:lnTo>
                  <a:pt x="100257" y="91761"/>
                </a:lnTo>
                <a:lnTo>
                  <a:pt x="99263" y="89098"/>
                </a:lnTo>
                <a:lnTo>
                  <a:pt x="99197" y="83237"/>
                </a:lnTo>
                <a:lnTo>
                  <a:pt x="99727" y="81219"/>
                </a:lnTo>
                <a:lnTo>
                  <a:pt x="121476" y="71452"/>
                </a:lnTo>
                <a:lnTo>
                  <a:pt x="127179" y="69806"/>
                </a:lnTo>
                <a:lnTo>
                  <a:pt x="131024" y="67917"/>
                </a:lnTo>
                <a:lnTo>
                  <a:pt x="141634" y="67917"/>
                </a:lnTo>
                <a:lnTo>
                  <a:pt x="141525" y="48237"/>
                </a:lnTo>
                <a:lnTo>
                  <a:pt x="141501" y="47543"/>
                </a:lnTo>
                <a:lnTo>
                  <a:pt x="141103" y="45396"/>
                </a:lnTo>
                <a:lnTo>
                  <a:pt x="140573" y="41877"/>
                </a:lnTo>
                <a:lnTo>
                  <a:pt x="139647" y="39342"/>
                </a:lnTo>
                <a:close/>
              </a:path>
              <a:path w="347979" h="107950">
                <a:moveTo>
                  <a:pt x="142274" y="96492"/>
                </a:moveTo>
                <a:lnTo>
                  <a:pt x="131953" y="96492"/>
                </a:lnTo>
                <a:lnTo>
                  <a:pt x="132351" y="100011"/>
                </a:lnTo>
                <a:lnTo>
                  <a:pt x="133014" y="103110"/>
                </a:lnTo>
                <a:lnTo>
                  <a:pt x="134075" y="105758"/>
                </a:lnTo>
                <a:lnTo>
                  <a:pt x="145082" y="105758"/>
                </a:lnTo>
                <a:lnTo>
                  <a:pt x="143756" y="102852"/>
                </a:lnTo>
                <a:lnTo>
                  <a:pt x="142827" y="99833"/>
                </a:lnTo>
                <a:lnTo>
                  <a:pt x="142274" y="96492"/>
                </a:lnTo>
                <a:close/>
              </a:path>
              <a:path w="347979" h="107950">
                <a:moveTo>
                  <a:pt x="141634" y="67917"/>
                </a:moveTo>
                <a:lnTo>
                  <a:pt x="131024" y="67917"/>
                </a:lnTo>
                <a:lnTo>
                  <a:pt x="130941" y="78862"/>
                </a:lnTo>
                <a:lnTo>
                  <a:pt x="130494" y="82414"/>
                </a:lnTo>
                <a:lnTo>
                  <a:pt x="129300" y="85320"/>
                </a:lnTo>
                <a:lnTo>
                  <a:pt x="127842" y="89098"/>
                </a:lnTo>
                <a:lnTo>
                  <a:pt x="125587" y="92068"/>
                </a:lnTo>
                <a:lnTo>
                  <a:pt x="119222" y="96362"/>
                </a:lnTo>
                <a:lnTo>
                  <a:pt x="115641" y="97428"/>
                </a:lnTo>
                <a:lnTo>
                  <a:pt x="131061" y="97428"/>
                </a:lnTo>
                <a:lnTo>
                  <a:pt x="131953" y="96492"/>
                </a:lnTo>
                <a:lnTo>
                  <a:pt x="142274" y="96492"/>
                </a:lnTo>
                <a:lnTo>
                  <a:pt x="141899" y="93521"/>
                </a:lnTo>
                <a:lnTo>
                  <a:pt x="141736" y="88920"/>
                </a:lnTo>
                <a:lnTo>
                  <a:pt x="141634" y="67917"/>
                </a:lnTo>
                <a:close/>
              </a:path>
              <a:path w="347979" h="107950">
                <a:moveTo>
                  <a:pt x="122935" y="28752"/>
                </a:moveTo>
                <a:lnTo>
                  <a:pt x="112458" y="28752"/>
                </a:lnTo>
                <a:lnTo>
                  <a:pt x="107684" y="29640"/>
                </a:lnTo>
                <a:lnTo>
                  <a:pt x="99727" y="33175"/>
                </a:lnTo>
                <a:lnTo>
                  <a:pt x="96544" y="35694"/>
                </a:lnTo>
                <a:lnTo>
                  <a:pt x="94422" y="38971"/>
                </a:lnTo>
                <a:lnTo>
                  <a:pt x="92168" y="42248"/>
                </a:lnTo>
                <a:lnTo>
                  <a:pt x="90709" y="46542"/>
                </a:lnTo>
                <a:lnTo>
                  <a:pt x="89781" y="51838"/>
                </a:lnTo>
                <a:lnTo>
                  <a:pt x="99992" y="53533"/>
                </a:lnTo>
                <a:lnTo>
                  <a:pt x="101053" y="48237"/>
                </a:lnTo>
                <a:lnTo>
                  <a:pt x="102910" y="44557"/>
                </a:lnTo>
                <a:lnTo>
                  <a:pt x="107684" y="40392"/>
                </a:lnTo>
                <a:lnTo>
                  <a:pt x="111265" y="39342"/>
                </a:lnTo>
                <a:lnTo>
                  <a:pt x="139647" y="39342"/>
                </a:lnTo>
                <a:lnTo>
                  <a:pt x="139512" y="38971"/>
                </a:lnTo>
                <a:lnTo>
                  <a:pt x="136329" y="34434"/>
                </a:lnTo>
                <a:lnTo>
                  <a:pt x="133942" y="32546"/>
                </a:lnTo>
                <a:lnTo>
                  <a:pt x="127311" y="29511"/>
                </a:lnTo>
                <a:lnTo>
                  <a:pt x="122935" y="28752"/>
                </a:lnTo>
                <a:close/>
              </a:path>
              <a:path w="347979" h="107950">
                <a:moveTo>
                  <a:pt x="167229" y="81349"/>
                </a:moveTo>
                <a:lnTo>
                  <a:pt x="157017" y="83237"/>
                </a:lnTo>
                <a:lnTo>
                  <a:pt x="158211" y="91180"/>
                </a:lnTo>
                <a:lnTo>
                  <a:pt x="160863" y="97202"/>
                </a:lnTo>
                <a:lnTo>
                  <a:pt x="164974" y="101302"/>
                </a:lnTo>
                <a:lnTo>
                  <a:pt x="169218" y="105403"/>
                </a:lnTo>
                <a:lnTo>
                  <a:pt x="175318" y="107453"/>
                </a:lnTo>
                <a:lnTo>
                  <a:pt x="188315" y="107453"/>
                </a:lnTo>
                <a:lnTo>
                  <a:pt x="192691" y="106420"/>
                </a:lnTo>
                <a:lnTo>
                  <a:pt x="200383" y="102255"/>
                </a:lnTo>
                <a:lnTo>
                  <a:pt x="203300" y="99349"/>
                </a:lnTo>
                <a:lnTo>
                  <a:pt x="204629" y="96863"/>
                </a:lnTo>
                <a:lnTo>
                  <a:pt x="178501" y="96863"/>
                </a:lnTo>
                <a:lnTo>
                  <a:pt x="174788" y="95539"/>
                </a:lnTo>
                <a:lnTo>
                  <a:pt x="169483" y="90244"/>
                </a:lnTo>
                <a:lnTo>
                  <a:pt x="167892" y="86402"/>
                </a:lnTo>
                <a:lnTo>
                  <a:pt x="167229" y="81349"/>
                </a:lnTo>
                <a:close/>
              </a:path>
              <a:path w="347979" h="107950">
                <a:moveTo>
                  <a:pt x="186325" y="28752"/>
                </a:moveTo>
                <a:lnTo>
                  <a:pt x="178236" y="28752"/>
                </a:lnTo>
                <a:lnTo>
                  <a:pt x="175186" y="29252"/>
                </a:lnTo>
                <a:lnTo>
                  <a:pt x="169556" y="31302"/>
                </a:lnTo>
                <a:lnTo>
                  <a:pt x="167361" y="32481"/>
                </a:lnTo>
                <a:lnTo>
                  <a:pt x="165770" y="33869"/>
                </a:lnTo>
                <a:lnTo>
                  <a:pt x="163515" y="35758"/>
                </a:lnTo>
                <a:lnTo>
                  <a:pt x="161791" y="38148"/>
                </a:lnTo>
                <a:lnTo>
                  <a:pt x="159404" y="43959"/>
                </a:lnTo>
                <a:lnTo>
                  <a:pt x="158741" y="47043"/>
                </a:lnTo>
                <a:lnTo>
                  <a:pt x="158741" y="54114"/>
                </a:lnTo>
                <a:lnTo>
                  <a:pt x="189376" y="75553"/>
                </a:lnTo>
                <a:lnTo>
                  <a:pt x="192956" y="76990"/>
                </a:lnTo>
                <a:lnTo>
                  <a:pt x="196537" y="79766"/>
                </a:lnTo>
                <a:lnTo>
                  <a:pt x="197598" y="82043"/>
                </a:lnTo>
                <a:lnTo>
                  <a:pt x="197598" y="88226"/>
                </a:lnTo>
                <a:lnTo>
                  <a:pt x="196404" y="91035"/>
                </a:lnTo>
                <a:lnTo>
                  <a:pt x="194017" y="93360"/>
                </a:lnTo>
                <a:lnTo>
                  <a:pt x="191763" y="95700"/>
                </a:lnTo>
                <a:lnTo>
                  <a:pt x="188182" y="96863"/>
                </a:lnTo>
                <a:lnTo>
                  <a:pt x="204629" y="96863"/>
                </a:lnTo>
                <a:lnTo>
                  <a:pt x="207279" y="91907"/>
                </a:lnTo>
                <a:lnTo>
                  <a:pt x="208254" y="88226"/>
                </a:lnTo>
                <a:lnTo>
                  <a:pt x="208340" y="79201"/>
                </a:lnTo>
                <a:lnTo>
                  <a:pt x="207411" y="75553"/>
                </a:lnTo>
                <a:lnTo>
                  <a:pt x="178236" y="58327"/>
                </a:lnTo>
                <a:lnTo>
                  <a:pt x="175186" y="57262"/>
                </a:lnTo>
                <a:lnTo>
                  <a:pt x="168820" y="50643"/>
                </a:lnTo>
                <a:lnTo>
                  <a:pt x="168820" y="46349"/>
                </a:lnTo>
                <a:lnTo>
                  <a:pt x="169881" y="44040"/>
                </a:lnTo>
                <a:lnTo>
                  <a:pt x="171870" y="42087"/>
                </a:lnTo>
                <a:lnTo>
                  <a:pt x="173992" y="40133"/>
                </a:lnTo>
                <a:lnTo>
                  <a:pt x="177440" y="39165"/>
                </a:lnTo>
                <a:lnTo>
                  <a:pt x="202937" y="39165"/>
                </a:lnTo>
                <a:lnTo>
                  <a:pt x="200648" y="35306"/>
                </a:lnTo>
                <a:lnTo>
                  <a:pt x="197863" y="33014"/>
                </a:lnTo>
                <a:lnTo>
                  <a:pt x="194212" y="31270"/>
                </a:lnTo>
                <a:lnTo>
                  <a:pt x="190569" y="29607"/>
                </a:lnTo>
                <a:lnTo>
                  <a:pt x="186325" y="28752"/>
                </a:lnTo>
                <a:close/>
              </a:path>
              <a:path w="347979" h="107950">
                <a:moveTo>
                  <a:pt x="202937" y="39165"/>
                </a:moveTo>
                <a:lnTo>
                  <a:pt x="186325" y="39165"/>
                </a:lnTo>
                <a:lnTo>
                  <a:pt x="189508" y="40262"/>
                </a:lnTo>
                <a:lnTo>
                  <a:pt x="194017" y="44686"/>
                </a:lnTo>
                <a:lnTo>
                  <a:pt x="195343" y="47672"/>
                </a:lnTo>
                <a:lnTo>
                  <a:pt x="195741" y="51450"/>
                </a:lnTo>
                <a:lnTo>
                  <a:pt x="205953" y="49755"/>
                </a:lnTo>
                <a:lnTo>
                  <a:pt x="205290" y="44960"/>
                </a:lnTo>
                <a:lnTo>
                  <a:pt x="204096" y="41118"/>
                </a:lnTo>
                <a:lnTo>
                  <a:pt x="202937" y="39165"/>
                </a:lnTo>
                <a:close/>
              </a:path>
              <a:path w="347979" h="107950">
                <a:moveTo>
                  <a:pt x="264437" y="28752"/>
                </a:moveTo>
                <a:lnTo>
                  <a:pt x="247727" y="28752"/>
                </a:lnTo>
                <a:lnTo>
                  <a:pt x="240698" y="32255"/>
                </a:lnTo>
                <a:lnTo>
                  <a:pt x="227304" y="68676"/>
                </a:lnTo>
                <a:lnTo>
                  <a:pt x="227801" y="77345"/>
                </a:lnTo>
                <a:lnTo>
                  <a:pt x="247727" y="107453"/>
                </a:lnTo>
                <a:lnTo>
                  <a:pt x="263906" y="107453"/>
                </a:lnTo>
                <a:lnTo>
                  <a:pt x="269874" y="105306"/>
                </a:lnTo>
                <a:lnTo>
                  <a:pt x="279017" y="96863"/>
                </a:lnTo>
                <a:lnTo>
                  <a:pt x="251573" y="96863"/>
                </a:lnTo>
                <a:lnTo>
                  <a:pt x="247329" y="94683"/>
                </a:lnTo>
                <a:lnTo>
                  <a:pt x="240433" y="85982"/>
                </a:lnTo>
                <a:lnTo>
                  <a:pt x="238576" y="79653"/>
                </a:lnTo>
                <a:lnTo>
                  <a:pt x="238178" y="71323"/>
                </a:lnTo>
                <a:lnTo>
                  <a:pt x="284329" y="71323"/>
                </a:lnTo>
                <a:lnTo>
                  <a:pt x="284329" y="67917"/>
                </a:lnTo>
                <a:lnTo>
                  <a:pt x="283936" y="60910"/>
                </a:lnTo>
                <a:lnTo>
                  <a:pt x="238709" y="60910"/>
                </a:lnTo>
                <a:lnTo>
                  <a:pt x="239107" y="54227"/>
                </a:lnTo>
                <a:lnTo>
                  <a:pt x="240831" y="48932"/>
                </a:lnTo>
                <a:lnTo>
                  <a:pt x="244146" y="45025"/>
                </a:lnTo>
                <a:lnTo>
                  <a:pt x="247329" y="41118"/>
                </a:lnTo>
                <a:lnTo>
                  <a:pt x="251440" y="39165"/>
                </a:lnTo>
                <a:lnTo>
                  <a:pt x="276622" y="39165"/>
                </a:lnTo>
                <a:lnTo>
                  <a:pt x="276505" y="38971"/>
                </a:lnTo>
                <a:lnTo>
                  <a:pt x="271200" y="32158"/>
                </a:lnTo>
                <a:lnTo>
                  <a:pt x="264437" y="28752"/>
                </a:lnTo>
                <a:close/>
              </a:path>
              <a:path w="347979" h="107950">
                <a:moveTo>
                  <a:pt x="273057" y="81542"/>
                </a:moveTo>
                <a:lnTo>
                  <a:pt x="260591" y="96863"/>
                </a:lnTo>
                <a:lnTo>
                  <a:pt x="279017" y="96863"/>
                </a:lnTo>
                <a:lnTo>
                  <a:pt x="279157" y="96734"/>
                </a:lnTo>
                <a:lnTo>
                  <a:pt x="282346" y="90712"/>
                </a:lnTo>
                <a:lnTo>
                  <a:pt x="283931" y="83044"/>
                </a:lnTo>
                <a:lnTo>
                  <a:pt x="273057" y="81542"/>
                </a:lnTo>
                <a:close/>
              </a:path>
              <a:path w="347979" h="107950">
                <a:moveTo>
                  <a:pt x="276622" y="39165"/>
                </a:moveTo>
                <a:lnTo>
                  <a:pt x="261652" y="39165"/>
                </a:lnTo>
                <a:lnTo>
                  <a:pt x="265895" y="41618"/>
                </a:lnTo>
                <a:lnTo>
                  <a:pt x="269343" y="46542"/>
                </a:lnTo>
                <a:lnTo>
                  <a:pt x="271598" y="49690"/>
                </a:lnTo>
                <a:lnTo>
                  <a:pt x="272791" y="54485"/>
                </a:lnTo>
                <a:lnTo>
                  <a:pt x="273322" y="60910"/>
                </a:lnTo>
                <a:lnTo>
                  <a:pt x="283936" y="60910"/>
                </a:lnTo>
                <a:lnTo>
                  <a:pt x="283834" y="59087"/>
                </a:lnTo>
                <a:lnTo>
                  <a:pt x="282356" y="51319"/>
                </a:lnTo>
                <a:lnTo>
                  <a:pt x="279909" y="44613"/>
                </a:lnTo>
                <a:lnTo>
                  <a:pt x="276622" y="39165"/>
                </a:lnTo>
                <a:close/>
              </a:path>
              <a:path w="347979" h="107950">
                <a:moveTo>
                  <a:pt x="306476" y="81349"/>
                </a:moveTo>
                <a:lnTo>
                  <a:pt x="296264" y="83237"/>
                </a:lnTo>
                <a:lnTo>
                  <a:pt x="297458" y="91180"/>
                </a:lnTo>
                <a:lnTo>
                  <a:pt x="300110" y="97202"/>
                </a:lnTo>
                <a:lnTo>
                  <a:pt x="304221" y="101302"/>
                </a:lnTo>
                <a:lnTo>
                  <a:pt x="308465" y="105403"/>
                </a:lnTo>
                <a:lnTo>
                  <a:pt x="314566" y="107453"/>
                </a:lnTo>
                <a:lnTo>
                  <a:pt x="327562" y="107453"/>
                </a:lnTo>
                <a:lnTo>
                  <a:pt x="331938" y="106420"/>
                </a:lnTo>
                <a:lnTo>
                  <a:pt x="339630" y="102255"/>
                </a:lnTo>
                <a:lnTo>
                  <a:pt x="342548" y="99349"/>
                </a:lnTo>
                <a:lnTo>
                  <a:pt x="343877" y="96863"/>
                </a:lnTo>
                <a:lnTo>
                  <a:pt x="317748" y="96863"/>
                </a:lnTo>
                <a:lnTo>
                  <a:pt x="314035" y="95539"/>
                </a:lnTo>
                <a:lnTo>
                  <a:pt x="308730" y="90244"/>
                </a:lnTo>
                <a:lnTo>
                  <a:pt x="307139" y="86402"/>
                </a:lnTo>
                <a:lnTo>
                  <a:pt x="306476" y="81349"/>
                </a:lnTo>
                <a:close/>
              </a:path>
              <a:path w="347979" h="107950">
                <a:moveTo>
                  <a:pt x="325573" y="28752"/>
                </a:moveTo>
                <a:lnTo>
                  <a:pt x="317483" y="28752"/>
                </a:lnTo>
                <a:lnTo>
                  <a:pt x="314433" y="29252"/>
                </a:lnTo>
                <a:lnTo>
                  <a:pt x="308803" y="31302"/>
                </a:lnTo>
                <a:lnTo>
                  <a:pt x="306609" y="32481"/>
                </a:lnTo>
                <a:lnTo>
                  <a:pt x="305017" y="33869"/>
                </a:lnTo>
                <a:lnTo>
                  <a:pt x="302763" y="35758"/>
                </a:lnTo>
                <a:lnTo>
                  <a:pt x="301039" y="38148"/>
                </a:lnTo>
                <a:lnTo>
                  <a:pt x="298652" y="43959"/>
                </a:lnTo>
                <a:lnTo>
                  <a:pt x="297988" y="47043"/>
                </a:lnTo>
                <a:lnTo>
                  <a:pt x="297988" y="54114"/>
                </a:lnTo>
                <a:lnTo>
                  <a:pt x="328623" y="75553"/>
                </a:lnTo>
                <a:lnTo>
                  <a:pt x="332203" y="76990"/>
                </a:lnTo>
                <a:lnTo>
                  <a:pt x="335784" y="79766"/>
                </a:lnTo>
                <a:lnTo>
                  <a:pt x="336845" y="82043"/>
                </a:lnTo>
                <a:lnTo>
                  <a:pt x="336845" y="88226"/>
                </a:lnTo>
                <a:lnTo>
                  <a:pt x="335652" y="91035"/>
                </a:lnTo>
                <a:lnTo>
                  <a:pt x="333264" y="93360"/>
                </a:lnTo>
                <a:lnTo>
                  <a:pt x="331010" y="95700"/>
                </a:lnTo>
                <a:lnTo>
                  <a:pt x="327429" y="96863"/>
                </a:lnTo>
                <a:lnTo>
                  <a:pt x="343877" y="96863"/>
                </a:lnTo>
                <a:lnTo>
                  <a:pt x="346526" y="91907"/>
                </a:lnTo>
                <a:lnTo>
                  <a:pt x="347501" y="88226"/>
                </a:lnTo>
                <a:lnTo>
                  <a:pt x="347587" y="79201"/>
                </a:lnTo>
                <a:lnTo>
                  <a:pt x="346659" y="75553"/>
                </a:lnTo>
                <a:lnTo>
                  <a:pt x="317483" y="58327"/>
                </a:lnTo>
                <a:lnTo>
                  <a:pt x="314433" y="57262"/>
                </a:lnTo>
                <a:lnTo>
                  <a:pt x="308067" y="50643"/>
                </a:lnTo>
                <a:lnTo>
                  <a:pt x="308067" y="46349"/>
                </a:lnTo>
                <a:lnTo>
                  <a:pt x="309128" y="44040"/>
                </a:lnTo>
                <a:lnTo>
                  <a:pt x="311117" y="42087"/>
                </a:lnTo>
                <a:lnTo>
                  <a:pt x="313239" y="40133"/>
                </a:lnTo>
                <a:lnTo>
                  <a:pt x="316687" y="39165"/>
                </a:lnTo>
                <a:lnTo>
                  <a:pt x="342184" y="39165"/>
                </a:lnTo>
                <a:lnTo>
                  <a:pt x="339895" y="35306"/>
                </a:lnTo>
                <a:lnTo>
                  <a:pt x="337110" y="33014"/>
                </a:lnTo>
                <a:lnTo>
                  <a:pt x="333459" y="31270"/>
                </a:lnTo>
                <a:lnTo>
                  <a:pt x="329816" y="29607"/>
                </a:lnTo>
                <a:lnTo>
                  <a:pt x="325573" y="28752"/>
                </a:lnTo>
                <a:close/>
              </a:path>
              <a:path w="347979" h="107950">
                <a:moveTo>
                  <a:pt x="342184" y="39165"/>
                </a:moveTo>
                <a:lnTo>
                  <a:pt x="325573" y="39165"/>
                </a:lnTo>
                <a:lnTo>
                  <a:pt x="328755" y="40262"/>
                </a:lnTo>
                <a:lnTo>
                  <a:pt x="333264" y="44686"/>
                </a:lnTo>
                <a:lnTo>
                  <a:pt x="334591" y="47672"/>
                </a:lnTo>
                <a:lnTo>
                  <a:pt x="334988" y="51450"/>
                </a:lnTo>
                <a:lnTo>
                  <a:pt x="345200" y="49755"/>
                </a:lnTo>
                <a:lnTo>
                  <a:pt x="344537" y="44960"/>
                </a:lnTo>
                <a:lnTo>
                  <a:pt x="343343" y="41118"/>
                </a:lnTo>
                <a:lnTo>
                  <a:pt x="342184" y="39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4816" y="2374837"/>
            <a:ext cx="1091598" cy="136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7321" y="2374837"/>
            <a:ext cx="394335" cy="126364"/>
          </a:xfrm>
          <a:custGeom>
            <a:avLst/>
            <a:gdLst/>
            <a:ahLst/>
            <a:cxnLst/>
            <a:rect l="l" t="t" r="r" b="b"/>
            <a:pathLst>
              <a:path w="394334" h="126364">
                <a:moveTo>
                  <a:pt x="31297" y="24393"/>
                </a:moveTo>
                <a:lnTo>
                  <a:pt x="20953" y="24393"/>
                </a:lnTo>
                <a:lnTo>
                  <a:pt x="20953" y="105750"/>
                </a:lnTo>
                <a:lnTo>
                  <a:pt x="31297" y="105750"/>
                </a:lnTo>
                <a:lnTo>
                  <a:pt x="31297" y="24393"/>
                </a:lnTo>
                <a:close/>
              </a:path>
              <a:path w="394334" h="126364">
                <a:moveTo>
                  <a:pt x="31297" y="1323"/>
                </a:moveTo>
                <a:lnTo>
                  <a:pt x="24666" y="1323"/>
                </a:lnTo>
                <a:lnTo>
                  <a:pt x="22810" y="5860"/>
                </a:lnTo>
                <a:lnTo>
                  <a:pt x="19627" y="10493"/>
                </a:lnTo>
                <a:lnTo>
                  <a:pt x="10874" y="19953"/>
                </a:lnTo>
                <a:lnTo>
                  <a:pt x="5835" y="24022"/>
                </a:lnTo>
                <a:lnTo>
                  <a:pt x="0" y="27428"/>
                </a:lnTo>
                <a:lnTo>
                  <a:pt x="0" y="39730"/>
                </a:lnTo>
                <a:lnTo>
                  <a:pt x="3182" y="38341"/>
                </a:lnTo>
                <a:lnTo>
                  <a:pt x="6896" y="36162"/>
                </a:lnTo>
                <a:lnTo>
                  <a:pt x="10874" y="33191"/>
                </a:lnTo>
                <a:lnTo>
                  <a:pt x="14985" y="30237"/>
                </a:lnTo>
                <a:lnTo>
                  <a:pt x="18301" y="27299"/>
                </a:lnTo>
                <a:lnTo>
                  <a:pt x="20953" y="24393"/>
                </a:lnTo>
                <a:lnTo>
                  <a:pt x="31297" y="24393"/>
                </a:lnTo>
                <a:lnTo>
                  <a:pt x="31297" y="1323"/>
                </a:lnTo>
                <a:close/>
              </a:path>
              <a:path w="394334" h="126364">
                <a:moveTo>
                  <a:pt x="93892" y="1323"/>
                </a:moveTo>
                <a:lnTo>
                  <a:pt x="83150" y="1323"/>
                </a:lnTo>
                <a:lnTo>
                  <a:pt x="77978" y="3341"/>
                </a:lnTo>
                <a:lnTo>
                  <a:pt x="61730" y="45667"/>
                </a:lnTo>
                <a:lnTo>
                  <a:pt x="61533" y="54485"/>
                </a:lnTo>
                <a:lnTo>
                  <a:pt x="62056" y="68119"/>
                </a:lnTo>
                <a:lnTo>
                  <a:pt x="81161" y="107452"/>
                </a:lnTo>
                <a:lnTo>
                  <a:pt x="95616" y="107452"/>
                </a:lnTo>
                <a:lnTo>
                  <a:pt x="100921" y="105403"/>
                </a:lnTo>
                <a:lnTo>
                  <a:pt x="104899" y="101304"/>
                </a:lnTo>
                <a:lnTo>
                  <a:pt x="109010" y="97202"/>
                </a:lnTo>
                <a:lnTo>
                  <a:pt x="109096" y="97040"/>
                </a:lnTo>
                <a:lnTo>
                  <a:pt x="84609" y="97040"/>
                </a:lnTo>
                <a:lnTo>
                  <a:pt x="80498" y="94215"/>
                </a:lnTo>
                <a:lnTo>
                  <a:pt x="72275" y="54485"/>
                </a:lnTo>
                <a:lnTo>
                  <a:pt x="72603" y="42634"/>
                </a:lnTo>
                <a:lnTo>
                  <a:pt x="84344" y="11914"/>
                </a:lnTo>
                <a:lnTo>
                  <a:pt x="108579" y="11914"/>
                </a:lnTo>
                <a:lnTo>
                  <a:pt x="107684" y="10235"/>
                </a:lnTo>
                <a:lnTo>
                  <a:pt x="104899" y="6990"/>
                </a:lnTo>
                <a:lnTo>
                  <a:pt x="101318" y="4730"/>
                </a:lnTo>
                <a:lnTo>
                  <a:pt x="97870" y="2453"/>
                </a:lnTo>
                <a:lnTo>
                  <a:pt x="93892" y="1323"/>
                </a:lnTo>
                <a:close/>
              </a:path>
              <a:path w="394334" h="126364">
                <a:moveTo>
                  <a:pt x="108579" y="11914"/>
                </a:moveTo>
                <a:lnTo>
                  <a:pt x="94157" y="11914"/>
                </a:lnTo>
                <a:lnTo>
                  <a:pt x="98268" y="14723"/>
                </a:lnTo>
                <a:lnTo>
                  <a:pt x="101584" y="20325"/>
                </a:lnTo>
                <a:lnTo>
                  <a:pt x="103672" y="25619"/>
                </a:lnTo>
                <a:lnTo>
                  <a:pt x="105164" y="33076"/>
                </a:lnTo>
                <a:lnTo>
                  <a:pt x="106053" y="42634"/>
                </a:lnTo>
                <a:lnTo>
                  <a:pt x="106358" y="54485"/>
                </a:lnTo>
                <a:lnTo>
                  <a:pt x="106059" y="66184"/>
                </a:lnTo>
                <a:lnTo>
                  <a:pt x="94157" y="97040"/>
                </a:lnTo>
                <a:lnTo>
                  <a:pt x="109096" y="97040"/>
                </a:lnTo>
                <a:lnTo>
                  <a:pt x="117100" y="54485"/>
                </a:lnTo>
                <a:lnTo>
                  <a:pt x="117003" y="42634"/>
                </a:lnTo>
                <a:lnTo>
                  <a:pt x="116569" y="35936"/>
                </a:lnTo>
                <a:lnTo>
                  <a:pt x="115243" y="29882"/>
                </a:lnTo>
                <a:lnTo>
                  <a:pt x="114050" y="23828"/>
                </a:lnTo>
                <a:lnTo>
                  <a:pt x="112326" y="18694"/>
                </a:lnTo>
                <a:lnTo>
                  <a:pt x="109887" y="14368"/>
                </a:lnTo>
                <a:lnTo>
                  <a:pt x="108579" y="11914"/>
                </a:lnTo>
                <a:close/>
              </a:path>
              <a:path w="394334" h="126364">
                <a:moveTo>
                  <a:pt x="163515" y="1323"/>
                </a:moveTo>
                <a:lnTo>
                  <a:pt x="152774" y="1323"/>
                </a:lnTo>
                <a:lnTo>
                  <a:pt x="147602" y="3341"/>
                </a:lnTo>
                <a:lnTo>
                  <a:pt x="131354" y="45667"/>
                </a:lnTo>
                <a:lnTo>
                  <a:pt x="131157" y="54485"/>
                </a:lnTo>
                <a:lnTo>
                  <a:pt x="131679" y="68119"/>
                </a:lnTo>
                <a:lnTo>
                  <a:pt x="150784" y="107452"/>
                </a:lnTo>
                <a:lnTo>
                  <a:pt x="165239" y="107452"/>
                </a:lnTo>
                <a:lnTo>
                  <a:pt x="170544" y="105403"/>
                </a:lnTo>
                <a:lnTo>
                  <a:pt x="174523" y="101304"/>
                </a:lnTo>
                <a:lnTo>
                  <a:pt x="178634" y="97202"/>
                </a:lnTo>
                <a:lnTo>
                  <a:pt x="178719" y="97040"/>
                </a:lnTo>
                <a:lnTo>
                  <a:pt x="154232" y="97040"/>
                </a:lnTo>
                <a:lnTo>
                  <a:pt x="150121" y="94215"/>
                </a:lnTo>
                <a:lnTo>
                  <a:pt x="141899" y="54485"/>
                </a:lnTo>
                <a:lnTo>
                  <a:pt x="142226" y="42634"/>
                </a:lnTo>
                <a:lnTo>
                  <a:pt x="153967" y="11914"/>
                </a:lnTo>
                <a:lnTo>
                  <a:pt x="178202" y="11914"/>
                </a:lnTo>
                <a:lnTo>
                  <a:pt x="177308" y="10235"/>
                </a:lnTo>
                <a:lnTo>
                  <a:pt x="174523" y="6990"/>
                </a:lnTo>
                <a:lnTo>
                  <a:pt x="170942" y="4730"/>
                </a:lnTo>
                <a:lnTo>
                  <a:pt x="167494" y="2453"/>
                </a:lnTo>
                <a:lnTo>
                  <a:pt x="163515" y="1323"/>
                </a:lnTo>
                <a:close/>
              </a:path>
              <a:path w="394334" h="126364">
                <a:moveTo>
                  <a:pt x="178202" y="11914"/>
                </a:moveTo>
                <a:lnTo>
                  <a:pt x="163781" y="11914"/>
                </a:lnTo>
                <a:lnTo>
                  <a:pt x="167892" y="14723"/>
                </a:lnTo>
                <a:lnTo>
                  <a:pt x="171207" y="20325"/>
                </a:lnTo>
                <a:lnTo>
                  <a:pt x="173296" y="25619"/>
                </a:lnTo>
                <a:lnTo>
                  <a:pt x="174788" y="33076"/>
                </a:lnTo>
                <a:lnTo>
                  <a:pt x="175677" y="42634"/>
                </a:lnTo>
                <a:lnTo>
                  <a:pt x="175981" y="54485"/>
                </a:lnTo>
                <a:lnTo>
                  <a:pt x="175683" y="66184"/>
                </a:lnTo>
                <a:lnTo>
                  <a:pt x="163781" y="97040"/>
                </a:lnTo>
                <a:lnTo>
                  <a:pt x="178719" y="97040"/>
                </a:lnTo>
                <a:lnTo>
                  <a:pt x="186723" y="54485"/>
                </a:lnTo>
                <a:lnTo>
                  <a:pt x="186626" y="42634"/>
                </a:lnTo>
                <a:lnTo>
                  <a:pt x="186193" y="35936"/>
                </a:lnTo>
                <a:lnTo>
                  <a:pt x="184867" y="29882"/>
                </a:lnTo>
                <a:lnTo>
                  <a:pt x="183673" y="23828"/>
                </a:lnTo>
                <a:lnTo>
                  <a:pt x="181949" y="18694"/>
                </a:lnTo>
                <a:lnTo>
                  <a:pt x="179510" y="14368"/>
                </a:lnTo>
                <a:lnTo>
                  <a:pt x="178202" y="11914"/>
                </a:lnTo>
                <a:close/>
              </a:path>
              <a:path w="394334" h="126364">
                <a:moveTo>
                  <a:pt x="218286" y="91180"/>
                </a:moveTo>
                <a:lnTo>
                  <a:pt x="206351" y="91180"/>
                </a:lnTo>
                <a:lnTo>
                  <a:pt x="206351" y="105750"/>
                </a:lnTo>
                <a:lnTo>
                  <a:pt x="212451" y="105750"/>
                </a:lnTo>
                <a:lnTo>
                  <a:pt x="212186" y="110038"/>
                </a:lnTo>
                <a:lnTo>
                  <a:pt x="205687" y="120885"/>
                </a:lnTo>
                <a:lnTo>
                  <a:pt x="208738" y="126371"/>
                </a:lnTo>
                <a:lnTo>
                  <a:pt x="218286" y="111047"/>
                </a:lnTo>
                <a:lnTo>
                  <a:pt x="218286" y="91180"/>
                </a:lnTo>
                <a:close/>
              </a:path>
              <a:path w="394334" h="126364">
                <a:moveTo>
                  <a:pt x="262978" y="1323"/>
                </a:moveTo>
                <a:lnTo>
                  <a:pt x="252236" y="1323"/>
                </a:lnTo>
                <a:lnTo>
                  <a:pt x="247064" y="3341"/>
                </a:lnTo>
                <a:lnTo>
                  <a:pt x="230816" y="45667"/>
                </a:lnTo>
                <a:lnTo>
                  <a:pt x="230619" y="54485"/>
                </a:lnTo>
                <a:lnTo>
                  <a:pt x="231142" y="68119"/>
                </a:lnTo>
                <a:lnTo>
                  <a:pt x="250247" y="107452"/>
                </a:lnTo>
                <a:lnTo>
                  <a:pt x="264702" y="107452"/>
                </a:lnTo>
                <a:lnTo>
                  <a:pt x="270006" y="105403"/>
                </a:lnTo>
                <a:lnTo>
                  <a:pt x="273985" y="101304"/>
                </a:lnTo>
                <a:lnTo>
                  <a:pt x="278096" y="97202"/>
                </a:lnTo>
                <a:lnTo>
                  <a:pt x="278181" y="97040"/>
                </a:lnTo>
                <a:lnTo>
                  <a:pt x="253695" y="97040"/>
                </a:lnTo>
                <a:lnTo>
                  <a:pt x="249583" y="94215"/>
                </a:lnTo>
                <a:lnTo>
                  <a:pt x="241361" y="54485"/>
                </a:lnTo>
                <a:lnTo>
                  <a:pt x="241689" y="42634"/>
                </a:lnTo>
                <a:lnTo>
                  <a:pt x="253429" y="11914"/>
                </a:lnTo>
                <a:lnTo>
                  <a:pt x="277665" y="11914"/>
                </a:lnTo>
                <a:lnTo>
                  <a:pt x="276770" y="10235"/>
                </a:lnTo>
                <a:lnTo>
                  <a:pt x="273985" y="6990"/>
                </a:lnTo>
                <a:lnTo>
                  <a:pt x="270404" y="4730"/>
                </a:lnTo>
                <a:lnTo>
                  <a:pt x="266956" y="2453"/>
                </a:lnTo>
                <a:lnTo>
                  <a:pt x="262978" y="1323"/>
                </a:lnTo>
                <a:close/>
              </a:path>
              <a:path w="394334" h="126364">
                <a:moveTo>
                  <a:pt x="277665" y="11914"/>
                </a:moveTo>
                <a:lnTo>
                  <a:pt x="263243" y="11914"/>
                </a:lnTo>
                <a:lnTo>
                  <a:pt x="267354" y="14723"/>
                </a:lnTo>
                <a:lnTo>
                  <a:pt x="270669" y="20325"/>
                </a:lnTo>
                <a:lnTo>
                  <a:pt x="272758" y="25619"/>
                </a:lnTo>
                <a:lnTo>
                  <a:pt x="274250" y="33076"/>
                </a:lnTo>
                <a:lnTo>
                  <a:pt x="275139" y="42634"/>
                </a:lnTo>
                <a:lnTo>
                  <a:pt x="275444" y="54485"/>
                </a:lnTo>
                <a:lnTo>
                  <a:pt x="275145" y="66184"/>
                </a:lnTo>
                <a:lnTo>
                  <a:pt x="263243" y="97040"/>
                </a:lnTo>
                <a:lnTo>
                  <a:pt x="278181" y="97040"/>
                </a:lnTo>
                <a:lnTo>
                  <a:pt x="286186" y="54485"/>
                </a:lnTo>
                <a:lnTo>
                  <a:pt x="286088" y="42634"/>
                </a:lnTo>
                <a:lnTo>
                  <a:pt x="285655" y="35936"/>
                </a:lnTo>
                <a:lnTo>
                  <a:pt x="284329" y="29882"/>
                </a:lnTo>
                <a:lnTo>
                  <a:pt x="283135" y="23828"/>
                </a:lnTo>
                <a:lnTo>
                  <a:pt x="281411" y="18694"/>
                </a:lnTo>
                <a:lnTo>
                  <a:pt x="278973" y="14368"/>
                </a:lnTo>
                <a:lnTo>
                  <a:pt x="277665" y="11914"/>
                </a:lnTo>
                <a:close/>
              </a:path>
              <a:path w="394334" h="126364">
                <a:moveTo>
                  <a:pt x="375702" y="0"/>
                </a:moveTo>
                <a:lnTo>
                  <a:pt x="367214" y="0"/>
                </a:lnTo>
                <a:lnTo>
                  <a:pt x="320401" y="109533"/>
                </a:lnTo>
                <a:lnTo>
                  <a:pt x="329153" y="109533"/>
                </a:lnTo>
                <a:lnTo>
                  <a:pt x="375702" y="0"/>
                </a:lnTo>
                <a:close/>
              </a:path>
              <a:path w="394334" h="126364">
                <a:moveTo>
                  <a:pt x="380874" y="54663"/>
                </a:moveTo>
                <a:lnTo>
                  <a:pt x="369469" y="54663"/>
                </a:lnTo>
                <a:lnTo>
                  <a:pt x="365092" y="57262"/>
                </a:lnTo>
                <a:lnTo>
                  <a:pt x="358992" y="67594"/>
                </a:lnTo>
                <a:lnTo>
                  <a:pt x="357401" y="73906"/>
                </a:lnTo>
                <a:lnTo>
                  <a:pt x="357428" y="90922"/>
                </a:lnTo>
                <a:lnTo>
                  <a:pt x="359125" y="97864"/>
                </a:lnTo>
                <a:lnTo>
                  <a:pt x="362573" y="102533"/>
                </a:lnTo>
                <a:lnTo>
                  <a:pt x="366153" y="107200"/>
                </a:lnTo>
                <a:lnTo>
                  <a:pt x="370397" y="109533"/>
                </a:lnTo>
                <a:lnTo>
                  <a:pt x="380741" y="109533"/>
                </a:lnTo>
                <a:lnTo>
                  <a:pt x="385117" y="107169"/>
                </a:lnTo>
                <a:lnTo>
                  <a:pt x="389912" y="100831"/>
                </a:lnTo>
                <a:lnTo>
                  <a:pt x="373182" y="100831"/>
                </a:lnTo>
                <a:lnTo>
                  <a:pt x="370927" y="99446"/>
                </a:lnTo>
                <a:lnTo>
                  <a:pt x="367479" y="93892"/>
                </a:lnTo>
                <a:lnTo>
                  <a:pt x="366551" y="89227"/>
                </a:lnTo>
                <a:lnTo>
                  <a:pt x="366646" y="74843"/>
                </a:lnTo>
                <a:lnTo>
                  <a:pt x="367479" y="70306"/>
                </a:lnTo>
                <a:lnTo>
                  <a:pt x="369259" y="67433"/>
                </a:lnTo>
                <a:lnTo>
                  <a:pt x="370795" y="64753"/>
                </a:lnTo>
                <a:lnTo>
                  <a:pt x="373049" y="63364"/>
                </a:lnTo>
                <a:lnTo>
                  <a:pt x="390174" y="63364"/>
                </a:lnTo>
                <a:lnTo>
                  <a:pt x="388831" y="61572"/>
                </a:lnTo>
                <a:lnTo>
                  <a:pt x="385250" y="56971"/>
                </a:lnTo>
                <a:lnTo>
                  <a:pt x="380874" y="54663"/>
                </a:lnTo>
                <a:close/>
              </a:path>
              <a:path w="394334" h="126364">
                <a:moveTo>
                  <a:pt x="390174" y="63364"/>
                </a:moveTo>
                <a:lnTo>
                  <a:pt x="378354" y="63364"/>
                </a:lnTo>
                <a:lnTo>
                  <a:pt x="380476" y="64720"/>
                </a:lnTo>
                <a:lnTo>
                  <a:pt x="382435" y="67594"/>
                </a:lnTo>
                <a:lnTo>
                  <a:pt x="384056" y="70145"/>
                </a:lnTo>
                <a:lnTo>
                  <a:pt x="384694" y="73906"/>
                </a:lnTo>
                <a:lnTo>
                  <a:pt x="384794" y="89227"/>
                </a:lnTo>
                <a:lnTo>
                  <a:pt x="384056" y="93892"/>
                </a:lnTo>
                <a:lnTo>
                  <a:pt x="382332" y="96669"/>
                </a:lnTo>
                <a:lnTo>
                  <a:pt x="380476" y="99446"/>
                </a:lnTo>
                <a:lnTo>
                  <a:pt x="378354" y="100831"/>
                </a:lnTo>
                <a:lnTo>
                  <a:pt x="389912" y="100831"/>
                </a:lnTo>
                <a:lnTo>
                  <a:pt x="392279" y="97702"/>
                </a:lnTo>
                <a:lnTo>
                  <a:pt x="394135" y="90922"/>
                </a:lnTo>
                <a:lnTo>
                  <a:pt x="394135" y="73018"/>
                </a:lnTo>
                <a:lnTo>
                  <a:pt x="392279" y="66173"/>
                </a:lnTo>
                <a:lnTo>
                  <a:pt x="390174" y="63364"/>
                </a:lnTo>
                <a:close/>
              </a:path>
              <a:path w="394334" h="126364">
                <a:moveTo>
                  <a:pt x="325440" y="0"/>
                </a:moveTo>
                <a:lnTo>
                  <a:pt x="314300" y="0"/>
                </a:lnTo>
                <a:lnTo>
                  <a:pt x="309924" y="2583"/>
                </a:lnTo>
                <a:lnTo>
                  <a:pt x="303824" y="12915"/>
                </a:lnTo>
                <a:lnTo>
                  <a:pt x="302232" y="19227"/>
                </a:lnTo>
                <a:lnTo>
                  <a:pt x="302264" y="36259"/>
                </a:lnTo>
                <a:lnTo>
                  <a:pt x="303956" y="43184"/>
                </a:lnTo>
                <a:lnTo>
                  <a:pt x="310852" y="52532"/>
                </a:lnTo>
                <a:lnTo>
                  <a:pt x="315096" y="54856"/>
                </a:lnTo>
                <a:lnTo>
                  <a:pt x="325440" y="54856"/>
                </a:lnTo>
                <a:lnTo>
                  <a:pt x="329816" y="52499"/>
                </a:lnTo>
                <a:lnTo>
                  <a:pt x="334619" y="46155"/>
                </a:lnTo>
                <a:lnTo>
                  <a:pt x="317881" y="46155"/>
                </a:lnTo>
                <a:lnTo>
                  <a:pt x="315626" y="44799"/>
                </a:lnTo>
                <a:lnTo>
                  <a:pt x="314035" y="42087"/>
                </a:lnTo>
                <a:lnTo>
                  <a:pt x="312311" y="39374"/>
                </a:lnTo>
                <a:lnTo>
                  <a:pt x="311383" y="34677"/>
                </a:lnTo>
                <a:lnTo>
                  <a:pt x="311463" y="20244"/>
                </a:lnTo>
                <a:lnTo>
                  <a:pt x="312311" y="15627"/>
                </a:lnTo>
                <a:lnTo>
                  <a:pt x="314091" y="12769"/>
                </a:lnTo>
                <a:lnTo>
                  <a:pt x="315626" y="10089"/>
                </a:lnTo>
                <a:lnTo>
                  <a:pt x="317881" y="8701"/>
                </a:lnTo>
                <a:lnTo>
                  <a:pt x="334794" y="8701"/>
                </a:lnTo>
                <a:lnTo>
                  <a:pt x="333530" y="6990"/>
                </a:lnTo>
                <a:lnTo>
                  <a:pt x="329949" y="2324"/>
                </a:lnTo>
                <a:lnTo>
                  <a:pt x="325440" y="0"/>
                </a:lnTo>
                <a:close/>
              </a:path>
              <a:path w="394334" h="126364">
                <a:moveTo>
                  <a:pt x="334794" y="8701"/>
                </a:moveTo>
                <a:lnTo>
                  <a:pt x="323053" y="8701"/>
                </a:lnTo>
                <a:lnTo>
                  <a:pt x="325175" y="10057"/>
                </a:lnTo>
                <a:lnTo>
                  <a:pt x="326998" y="12915"/>
                </a:lnTo>
                <a:lnTo>
                  <a:pt x="328755" y="15481"/>
                </a:lnTo>
                <a:lnTo>
                  <a:pt x="329381" y="19227"/>
                </a:lnTo>
                <a:lnTo>
                  <a:pt x="329481" y="34677"/>
                </a:lnTo>
                <a:lnTo>
                  <a:pt x="328755" y="39213"/>
                </a:lnTo>
                <a:lnTo>
                  <a:pt x="325307" y="44766"/>
                </a:lnTo>
                <a:lnTo>
                  <a:pt x="323053" y="46155"/>
                </a:lnTo>
                <a:lnTo>
                  <a:pt x="334619" y="46155"/>
                </a:lnTo>
                <a:lnTo>
                  <a:pt x="336978" y="43039"/>
                </a:lnTo>
                <a:lnTo>
                  <a:pt x="338702" y="36259"/>
                </a:lnTo>
                <a:lnTo>
                  <a:pt x="338702" y="18468"/>
                </a:lnTo>
                <a:lnTo>
                  <a:pt x="336978" y="11655"/>
                </a:lnTo>
                <a:lnTo>
                  <a:pt x="334794" y="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4644" y="2376161"/>
            <a:ext cx="109010" cy="106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45" y="2374837"/>
            <a:ext cx="188447" cy="126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8104" y="2376161"/>
            <a:ext cx="55880" cy="106680"/>
          </a:xfrm>
          <a:custGeom>
            <a:avLst/>
            <a:gdLst/>
            <a:ahLst/>
            <a:cxnLst/>
            <a:rect l="l" t="t" r="r" b="b"/>
            <a:pathLst>
              <a:path w="55879" h="106680">
                <a:moveTo>
                  <a:pt x="32358" y="0"/>
                </a:moveTo>
                <a:lnTo>
                  <a:pt x="21616" y="0"/>
                </a:lnTo>
                <a:lnTo>
                  <a:pt x="16444" y="2017"/>
                </a:lnTo>
                <a:lnTo>
                  <a:pt x="196" y="44343"/>
                </a:lnTo>
                <a:lnTo>
                  <a:pt x="0" y="53161"/>
                </a:lnTo>
                <a:lnTo>
                  <a:pt x="522" y="66795"/>
                </a:lnTo>
                <a:lnTo>
                  <a:pt x="19627" y="106128"/>
                </a:lnTo>
                <a:lnTo>
                  <a:pt x="34082" y="106128"/>
                </a:lnTo>
                <a:lnTo>
                  <a:pt x="39387" y="104079"/>
                </a:lnTo>
                <a:lnTo>
                  <a:pt x="43365" y="99980"/>
                </a:lnTo>
                <a:lnTo>
                  <a:pt x="47476" y="95878"/>
                </a:lnTo>
                <a:lnTo>
                  <a:pt x="47562" y="95717"/>
                </a:lnTo>
                <a:lnTo>
                  <a:pt x="23075" y="95717"/>
                </a:lnTo>
                <a:lnTo>
                  <a:pt x="18964" y="92891"/>
                </a:lnTo>
                <a:lnTo>
                  <a:pt x="10741" y="53161"/>
                </a:lnTo>
                <a:lnTo>
                  <a:pt x="11069" y="41310"/>
                </a:lnTo>
                <a:lnTo>
                  <a:pt x="22810" y="10590"/>
                </a:lnTo>
                <a:lnTo>
                  <a:pt x="47045" y="10590"/>
                </a:lnTo>
                <a:lnTo>
                  <a:pt x="46150" y="8911"/>
                </a:lnTo>
                <a:lnTo>
                  <a:pt x="43365" y="5666"/>
                </a:lnTo>
                <a:lnTo>
                  <a:pt x="39784" y="3406"/>
                </a:lnTo>
                <a:lnTo>
                  <a:pt x="36336" y="1130"/>
                </a:lnTo>
                <a:lnTo>
                  <a:pt x="32358" y="0"/>
                </a:lnTo>
                <a:close/>
              </a:path>
              <a:path w="55879" h="106680">
                <a:moveTo>
                  <a:pt x="47045" y="10590"/>
                </a:moveTo>
                <a:lnTo>
                  <a:pt x="32623" y="10590"/>
                </a:lnTo>
                <a:lnTo>
                  <a:pt x="36734" y="13399"/>
                </a:lnTo>
                <a:lnTo>
                  <a:pt x="40050" y="19001"/>
                </a:lnTo>
                <a:lnTo>
                  <a:pt x="42138" y="24295"/>
                </a:lnTo>
                <a:lnTo>
                  <a:pt x="43630" y="31753"/>
                </a:lnTo>
                <a:lnTo>
                  <a:pt x="44520" y="41310"/>
                </a:lnTo>
                <a:lnTo>
                  <a:pt x="44824" y="53161"/>
                </a:lnTo>
                <a:lnTo>
                  <a:pt x="44525" y="64861"/>
                </a:lnTo>
                <a:lnTo>
                  <a:pt x="32623" y="95717"/>
                </a:lnTo>
                <a:lnTo>
                  <a:pt x="47562" y="95717"/>
                </a:lnTo>
                <a:lnTo>
                  <a:pt x="55566" y="53161"/>
                </a:lnTo>
                <a:lnTo>
                  <a:pt x="55469" y="41310"/>
                </a:lnTo>
                <a:lnTo>
                  <a:pt x="55035" y="34612"/>
                </a:lnTo>
                <a:lnTo>
                  <a:pt x="53709" y="28558"/>
                </a:lnTo>
                <a:lnTo>
                  <a:pt x="52516" y="22504"/>
                </a:lnTo>
                <a:lnTo>
                  <a:pt x="50792" y="17370"/>
                </a:lnTo>
                <a:lnTo>
                  <a:pt x="48353" y="13044"/>
                </a:lnTo>
                <a:lnTo>
                  <a:pt x="47045" y="10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4993" y="2374837"/>
            <a:ext cx="394335" cy="126364"/>
          </a:xfrm>
          <a:custGeom>
            <a:avLst/>
            <a:gdLst/>
            <a:ahLst/>
            <a:cxnLst/>
            <a:rect l="l" t="t" r="r" b="b"/>
            <a:pathLst>
              <a:path w="394335" h="126364">
                <a:moveTo>
                  <a:pt x="31297" y="24393"/>
                </a:moveTo>
                <a:lnTo>
                  <a:pt x="20953" y="24393"/>
                </a:lnTo>
                <a:lnTo>
                  <a:pt x="20953" y="105750"/>
                </a:lnTo>
                <a:lnTo>
                  <a:pt x="31297" y="105750"/>
                </a:lnTo>
                <a:lnTo>
                  <a:pt x="31297" y="24393"/>
                </a:lnTo>
                <a:close/>
              </a:path>
              <a:path w="394335" h="126364">
                <a:moveTo>
                  <a:pt x="31297" y="1323"/>
                </a:moveTo>
                <a:lnTo>
                  <a:pt x="24666" y="1323"/>
                </a:lnTo>
                <a:lnTo>
                  <a:pt x="22810" y="5860"/>
                </a:lnTo>
                <a:lnTo>
                  <a:pt x="19627" y="10493"/>
                </a:lnTo>
                <a:lnTo>
                  <a:pt x="10874" y="19953"/>
                </a:lnTo>
                <a:lnTo>
                  <a:pt x="5835" y="24022"/>
                </a:lnTo>
                <a:lnTo>
                  <a:pt x="0" y="27428"/>
                </a:lnTo>
                <a:lnTo>
                  <a:pt x="0" y="39730"/>
                </a:lnTo>
                <a:lnTo>
                  <a:pt x="3182" y="38341"/>
                </a:lnTo>
                <a:lnTo>
                  <a:pt x="6896" y="36162"/>
                </a:lnTo>
                <a:lnTo>
                  <a:pt x="10874" y="33191"/>
                </a:lnTo>
                <a:lnTo>
                  <a:pt x="14985" y="30237"/>
                </a:lnTo>
                <a:lnTo>
                  <a:pt x="18301" y="27299"/>
                </a:lnTo>
                <a:lnTo>
                  <a:pt x="20953" y="24393"/>
                </a:lnTo>
                <a:lnTo>
                  <a:pt x="31297" y="24393"/>
                </a:lnTo>
                <a:lnTo>
                  <a:pt x="31297" y="1323"/>
                </a:lnTo>
                <a:close/>
              </a:path>
              <a:path w="394335" h="126364">
                <a:moveTo>
                  <a:pt x="93892" y="1323"/>
                </a:moveTo>
                <a:lnTo>
                  <a:pt x="83150" y="1323"/>
                </a:lnTo>
                <a:lnTo>
                  <a:pt x="77978" y="3341"/>
                </a:lnTo>
                <a:lnTo>
                  <a:pt x="61730" y="45667"/>
                </a:lnTo>
                <a:lnTo>
                  <a:pt x="61533" y="54485"/>
                </a:lnTo>
                <a:lnTo>
                  <a:pt x="62056" y="68119"/>
                </a:lnTo>
                <a:lnTo>
                  <a:pt x="81161" y="107452"/>
                </a:lnTo>
                <a:lnTo>
                  <a:pt x="95616" y="107452"/>
                </a:lnTo>
                <a:lnTo>
                  <a:pt x="100921" y="105403"/>
                </a:lnTo>
                <a:lnTo>
                  <a:pt x="104899" y="101304"/>
                </a:lnTo>
                <a:lnTo>
                  <a:pt x="109010" y="97202"/>
                </a:lnTo>
                <a:lnTo>
                  <a:pt x="109096" y="97040"/>
                </a:lnTo>
                <a:lnTo>
                  <a:pt x="84609" y="97040"/>
                </a:lnTo>
                <a:lnTo>
                  <a:pt x="80498" y="94215"/>
                </a:lnTo>
                <a:lnTo>
                  <a:pt x="72275" y="54485"/>
                </a:lnTo>
                <a:lnTo>
                  <a:pt x="72603" y="42634"/>
                </a:lnTo>
                <a:lnTo>
                  <a:pt x="84344" y="11914"/>
                </a:lnTo>
                <a:lnTo>
                  <a:pt x="108579" y="11914"/>
                </a:lnTo>
                <a:lnTo>
                  <a:pt x="107684" y="10235"/>
                </a:lnTo>
                <a:lnTo>
                  <a:pt x="104899" y="6990"/>
                </a:lnTo>
                <a:lnTo>
                  <a:pt x="101318" y="4730"/>
                </a:lnTo>
                <a:lnTo>
                  <a:pt x="97870" y="2453"/>
                </a:lnTo>
                <a:lnTo>
                  <a:pt x="93892" y="1323"/>
                </a:lnTo>
                <a:close/>
              </a:path>
              <a:path w="394335" h="126364">
                <a:moveTo>
                  <a:pt x="108579" y="11914"/>
                </a:moveTo>
                <a:lnTo>
                  <a:pt x="94157" y="11914"/>
                </a:lnTo>
                <a:lnTo>
                  <a:pt x="98268" y="14723"/>
                </a:lnTo>
                <a:lnTo>
                  <a:pt x="101584" y="20325"/>
                </a:lnTo>
                <a:lnTo>
                  <a:pt x="103672" y="25619"/>
                </a:lnTo>
                <a:lnTo>
                  <a:pt x="105164" y="33076"/>
                </a:lnTo>
                <a:lnTo>
                  <a:pt x="106053" y="42634"/>
                </a:lnTo>
                <a:lnTo>
                  <a:pt x="106358" y="54485"/>
                </a:lnTo>
                <a:lnTo>
                  <a:pt x="106059" y="66184"/>
                </a:lnTo>
                <a:lnTo>
                  <a:pt x="94157" y="97040"/>
                </a:lnTo>
                <a:lnTo>
                  <a:pt x="109096" y="97040"/>
                </a:lnTo>
                <a:lnTo>
                  <a:pt x="117100" y="54485"/>
                </a:lnTo>
                <a:lnTo>
                  <a:pt x="117003" y="42634"/>
                </a:lnTo>
                <a:lnTo>
                  <a:pt x="116569" y="35936"/>
                </a:lnTo>
                <a:lnTo>
                  <a:pt x="115243" y="29882"/>
                </a:lnTo>
                <a:lnTo>
                  <a:pt x="114050" y="23828"/>
                </a:lnTo>
                <a:lnTo>
                  <a:pt x="112326" y="18694"/>
                </a:lnTo>
                <a:lnTo>
                  <a:pt x="109887" y="14368"/>
                </a:lnTo>
                <a:lnTo>
                  <a:pt x="108579" y="11914"/>
                </a:lnTo>
                <a:close/>
              </a:path>
              <a:path w="394335" h="126364">
                <a:moveTo>
                  <a:pt x="163515" y="1323"/>
                </a:moveTo>
                <a:lnTo>
                  <a:pt x="152774" y="1323"/>
                </a:lnTo>
                <a:lnTo>
                  <a:pt x="147602" y="3341"/>
                </a:lnTo>
                <a:lnTo>
                  <a:pt x="131354" y="45667"/>
                </a:lnTo>
                <a:lnTo>
                  <a:pt x="131157" y="54485"/>
                </a:lnTo>
                <a:lnTo>
                  <a:pt x="131679" y="68119"/>
                </a:lnTo>
                <a:lnTo>
                  <a:pt x="150784" y="107452"/>
                </a:lnTo>
                <a:lnTo>
                  <a:pt x="165239" y="107452"/>
                </a:lnTo>
                <a:lnTo>
                  <a:pt x="170544" y="105403"/>
                </a:lnTo>
                <a:lnTo>
                  <a:pt x="174523" y="101304"/>
                </a:lnTo>
                <a:lnTo>
                  <a:pt x="178634" y="97202"/>
                </a:lnTo>
                <a:lnTo>
                  <a:pt x="178719" y="97040"/>
                </a:lnTo>
                <a:lnTo>
                  <a:pt x="154232" y="97040"/>
                </a:lnTo>
                <a:lnTo>
                  <a:pt x="150121" y="94215"/>
                </a:lnTo>
                <a:lnTo>
                  <a:pt x="141899" y="54485"/>
                </a:lnTo>
                <a:lnTo>
                  <a:pt x="142226" y="42634"/>
                </a:lnTo>
                <a:lnTo>
                  <a:pt x="153967" y="11914"/>
                </a:lnTo>
                <a:lnTo>
                  <a:pt x="178202" y="11914"/>
                </a:lnTo>
                <a:lnTo>
                  <a:pt x="177308" y="10235"/>
                </a:lnTo>
                <a:lnTo>
                  <a:pt x="174523" y="6990"/>
                </a:lnTo>
                <a:lnTo>
                  <a:pt x="170942" y="4730"/>
                </a:lnTo>
                <a:lnTo>
                  <a:pt x="167494" y="2453"/>
                </a:lnTo>
                <a:lnTo>
                  <a:pt x="163515" y="1323"/>
                </a:lnTo>
                <a:close/>
              </a:path>
              <a:path w="394335" h="126364">
                <a:moveTo>
                  <a:pt x="178202" y="11914"/>
                </a:moveTo>
                <a:lnTo>
                  <a:pt x="163781" y="11914"/>
                </a:lnTo>
                <a:lnTo>
                  <a:pt x="167892" y="14723"/>
                </a:lnTo>
                <a:lnTo>
                  <a:pt x="171207" y="20325"/>
                </a:lnTo>
                <a:lnTo>
                  <a:pt x="173296" y="25619"/>
                </a:lnTo>
                <a:lnTo>
                  <a:pt x="174788" y="33076"/>
                </a:lnTo>
                <a:lnTo>
                  <a:pt x="175677" y="42634"/>
                </a:lnTo>
                <a:lnTo>
                  <a:pt x="175981" y="54485"/>
                </a:lnTo>
                <a:lnTo>
                  <a:pt x="175683" y="66184"/>
                </a:lnTo>
                <a:lnTo>
                  <a:pt x="163781" y="97040"/>
                </a:lnTo>
                <a:lnTo>
                  <a:pt x="178719" y="97040"/>
                </a:lnTo>
                <a:lnTo>
                  <a:pt x="186723" y="54485"/>
                </a:lnTo>
                <a:lnTo>
                  <a:pt x="186626" y="42634"/>
                </a:lnTo>
                <a:lnTo>
                  <a:pt x="186193" y="35936"/>
                </a:lnTo>
                <a:lnTo>
                  <a:pt x="184867" y="29882"/>
                </a:lnTo>
                <a:lnTo>
                  <a:pt x="183673" y="23828"/>
                </a:lnTo>
                <a:lnTo>
                  <a:pt x="181949" y="18694"/>
                </a:lnTo>
                <a:lnTo>
                  <a:pt x="179510" y="14368"/>
                </a:lnTo>
                <a:lnTo>
                  <a:pt x="178202" y="11914"/>
                </a:lnTo>
                <a:close/>
              </a:path>
              <a:path w="394335" h="126364">
                <a:moveTo>
                  <a:pt x="218286" y="91180"/>
                </a:moveTo>
                <a:lnTo>
                  <a:pt x="206351" y="91180"/>
                </a:lnTo>
                <a:lnTo>
                  <a:pt x="206351" y="105750"/>
                </a:lnTo>
                <a:lnTo>
                  <a:pt x="212451" y="105750"/>
                </a:lnTo>
                <a:lnTo>
                  <a:pt x="212186" y="110038"/>
                </a:lnTo>
                <a:lnTo>
                  <a:pt x="205687" y="120885"/>
                </a:lnTo>
                <a:lnTo>
                  <a:pt x="208738" y="126371"/>
                </a:lnTo>
                <a:lnTo>
                  <a:pt x="218286" y="111047"/>
                </a:lnTo>
                <a:lnTo>
                  <a:pt x="218286" y="91180"/>
                </a:lnTo>
                <a:close/>
              </a:path>
              <a:path w="394335" h="126364">
                <a:moveTo>
                  <a:pt x="262978" y="1323"/>
                </a:moveTo>
                <a:lnTo>
                  <a:pt x="252236" y="1323"/>
                </a:lnTo>
                <a:lnTo>
                  <a:pt x="247064" y="3341"/>
                </a:lnTo>
                <a:lnTo>
                  <a:pt x="230816" y="45667"/>
                </a:lnTo>
                <a:lnTo>
                  <a:pt x="230619" y="54485"/>
                </a:lnTo>
                <a:lnTo>
                  <a:pt x="231142" y="68119"/>
                </a:lnTo>
                <a:lnTo>
                  <a:pt x="250247" y="107452"/>
                </a:lnTo>
                <a:lnTo>
                  <a:pt x="264702" y="107452"/>
                </a:lnTo>
                <a:lnTo>
                  <a:pt x="270006" y="105403"/>
                </a:lnTo>
                <a:lnTo>
                  <a:pt x="273985" y="101304"/>
                </a:lnTo>
                <a:lnTo>
                  <a:pt x="278096" y="97202"/>
                </a:lnTo>
                <a:lnTo>
                  <a:pt x="278181" y="97040"/>
                </a:lnTo>
                <a:lnTo>
                  <a:pt x="253695" y="97040"/>
                </a:lnTo>
                <a:lnTo>
                  <a:pt x="249583" y="94215"/>
                </a:lnTo>
                <a:lnTo>
                  <a:pt x="241361" y="54485"/>
                </a:lnTo>
                <a:lnTo>
                  <a:pt x="241689" y="42634"/>
                </a:lnTo>
                <a:lnTo>
                  <a:pt x="253429" y="11914"/>
                </a:lnTo>
                <a:lnTo>
                  <a:pt x="277665" y="11914"/>
                </a:lnTo>
                <a:lnTo>
                  <a:pt x="276770" y="10235"/>
                </a:lnTo>
                <a:lnTo>
                  <a:pt x="273985" y="6990"/>
                </a:lnTo>
                <a:lnTo>
                  <a:pt x="270404" y="4730"/>
                </a:lnTo>
                <a:lnTo>
                  <a:pt x="266956" y="2453"/>
                </a:lnTo>
                <a:lnTo>
                  <a:pt x="262978" y="1323"/>
                </a:lnTo>
                <a:close/>
              </a:path>
              <a:path w="394335" h="126364">
                <a:moveTo>
                  <a:pt x="277665" y="11914"/>
                </a:moveTo>
                <a:lnTo>
                  <a:pt x="263243" y="11914"/>
                </a:lnTo>
                <a:lnTo>
                  <a:pt x="267354" y="14723"/>
                </a:lnTo>
                <a:lnTo>
                  <a:pt x="270669" y="20325"/>
                </a:lnTo>
                <a:lnTo>
                  <a:pt x="272758" y="25619"/>
                </a:lnTo>
                <a:lnTo>
                  <a:pt x="274250" y="33076"/>
                </a:lnTo>
                <a:lnTo>
                  <a:pt x="275139" y="42634"/>
                </a:lnTo>
                <a:lnTo>
                  <a:pt x="275444" y="54485"/>
                </a:lnTo>
                <a:lnTo>
                  <a:pt x="275145" y="66184"/>
                </a:lnTo>
                <a:lnTo>
                  <a:pt x="263243" y="97040"/>
                </a:lnTo>
                <a:lnTo>
                  <a:pt x="278181" y="97040"/>
                </a:lnTo>
                <a:lnTo>
                  <a:pt x="286186" y="54485"/>
                </a:lnTo>
                <a:lnTo>
                  <a:pt x="286088" y="42634"/>
                </a:lnTo>
                <a:lnTo>
                  <a:pt x="285655" y="35936"/>
                </a:lnTo>
                <a:lnTo>
                  <a:pt x="284329" y="29882"/>
                </a:lnTo>
                <a:lnTo>
                  <a:pt x="283135" y="23828"/>
                </a:lnTo>
                <a:lnTo>
                  <a:pt x="281411" y="18694"/>
                </a:lnTo>
                <a:lnTo>
                  <a:pt x="278973" y="14368"/>
                </a:lnTo>
                <a:lnTo>
                  <a:pt x="277665" y="11914"/>
                </a:lnTo>
                <a:close/>
              </a:path>
              <a:path w="394335" h="126364">
                <a:moveTo>
                  <a:pt x="375702" y="0"/>
                </a:moveTo>
                <a:lnTo>
                  <a:pt x="367214" y="0"/>
                </a:lnTo>
                <a:lnTo>
                  <a:pt x="320401" y="109533"/>
                </a:lnTo>
                <a:lnTo>
                  <a:pt x="329153" y="109533"/>
                </a:lnTo>
                <a:lnTo>
                  <a:pt x="375702" y="0"/>
                </a:lnTo>
                <a:close/>
              </a:path>
              <a:path w="394335" h="126364">
                <a:moveTo>
                  <a:pt x="380874" y="54663"/>
                </a:moveTo>
                <a:lnTo>
                  <a:pt x="369469" y="54663"/>
                </a:lnTo>
                <a:lnTo>
                  <a:pt x="365092" y="57262"/>
                </a:lnTo>
                <a:lnTo>
                  <a:pt x="358992" y="67594"/>
                </a:lnTo>
                <a:lnTo>
                  <a:pt x="357401" y="73906"/>
                </a:lnTo>
                <a:lnTo>
                  <a:pt x="357428" y="90922"/>
                </a:lnTo>
                <a:lnTo>
                  <a:pt x="359125" y="97864"/>
                </a:lnTo>
                <a:lnTo>
                  <a:pt x="362573" y="102533"/>
                </a:lnTo>
                <a:lnTo>
                  <a:pt x="366153" y="107200"/>
                </a:lnTo>
                <a:lnTo>
                  <a:pt x="370397" y="109533"/>
                </a:lnTo>
                <a:lnTo>
                  <a:pt x="380741" y="109533"/>
                </a:lnTo>
                <a:lnTo>
                  <a:pt x="385117" y="107169"/>
                </a:lnTo>
                <a:lnTo>
                  <a:pt x="389912" y="100831"/>
                </a:lnTo>
                <a:lnTo>
                  <a:pt x="373182" y="100831"/>
                </a:lnTo>
                <a:lnTo>
                  <a:pt x="370927" y="99446"/>
                </a:lnTo>
                <a:lnTo>
                  <a:pt x="367479" y="93892"/>
                </a:lnTo>
                <a:lnTo>
                  <a:pt x="366551" y="89227"/>
                </a:lnTo>
                <a:lnTo>
                  <a:pt x="366646" y="74843"/>
                </a:lnTo>
                <a:lnTo>
                  <a:pt x="367479" y="70306"/>
                </a:lnTo>
                <a:lnTo>
                  <a:pt x="369259" y="67433"/>
                </a:lnTo>
                <a:lnTo>
                  <a:pt x="370795" y="64753"/>
                </a:lnTo>
                <a:lnTo>
                  <a:pt x="373049" y="63364"/>
                </a:lnTo>
                <a:lnTo>
                  <a:pt x="390174" y="63364"/>
                </a:lnTo>
                <a:lnTo>
                  <a:pt x="388831" y="61572"/>
                </a:lnTo>
                <a:lnTo>
                  <a:pt x="385250" y="56971"/>
                </a:lnTo>
                <a:lnTo>
                  <a:pt x="380874" y="54663"/>
                </a:lnTo>
                <a:close/>
              </a:path>
              <a:path w="394335" h="126364">
                <a:moveTo>
                  <a:pt x="390174" y="63364"/>
                </a:moveTo>
                <a:lnTo>
                  <a:pt x="378354" y="63364"/>
                </a:lnTo>
                <a:lnTo>
                  <a:pt x="380476" y="64720"/>
                </a:lnTo>
                <a:lnTo>
                  <a:pt x="382435" y="67594"/>
                </a:lnTo>
                <a:lnTo>
                  <a:pt x="384056" y="70145"/>
                </a:lnTo>
                <a:lnTo>
                  <a:pt x="384694" y="73906"/>
                </a:lnTo>
                <a:lnTo>
                  <a:pt x="384794" y="89227"/>
                </a:lnTo>
                <a:lnTo>
                  <a:pt x="384056" y="93892"/>
                </a:lnTo>
                <a:lnTo>
                  <a:pt x="382332" y="96669"/>
                </a:lnTo>
                <a:lnTo>
                  <a:pt x="380476" y="99446"/>
                </a:lnTo>
                <a:lnTo>
                  <a:pt x="378354" y="100831"/>
                </a:lnTo>
                <a:lnTo>
                  <a:pt x="389912" y="100831"/>
                </a:lnTo>
                <a:lnTo>
                  <a:pt x="392279" y="97702"/>
                </a:lnTo>
                <a:lnTo>
                  <a:pt x="394135" y="90922"/>
                </a:lnTo>
                <a:lnTo>
                  <a:pt x="394135" y="73018"/>
                </a:lnTo>
                <a:lnTo>
                  <a:pt x="392279" y="66173"/>
                </a:lnTo>
                <a:lnTo>
                  <a:pt x="390174" y="63364"/>
                </a:lnTo>
                <a:close/>
              </a:path>
              <a:path w="394335" h="126364">
                <a:moveTo>
                  <a:pt x="325440" y="0"/>
                </a:moveTo>
                <a:lnTo>
                  <a:pt x="314300" y="0"/>
                </a:lnTo>
                <a:lnTo>
                  <a:pt x="309924" y="2583"/>
                </a:lnTo>
                <a:lnTo>
                  <a:pt x="303824" y="12915"/>
                </a:lnTo>
                <a:lnTo>
                  <a:pt x="302232" y="19227"/>
                </a:lnTo>
                <a:lnTo>
                  <a:pt x="302264" y="36259"/>
                </a:lnTo>
                <a:lnTo>
                  <a:pt x="303956" y="43184"/>
                </a:lnTo>
                <a:lnTo>
                  <a:pt x="310852" y="52532"/>
                </a:lnTo>
                <a:lnTo>
                  <a:pt x="315096" y="54856"/>
                </a:lnTo>
                <a:lnTo>
                  <a:pt x="325440" y="54856"/>
                </a:lnTo>
                <a:lnTo>
                  <a:pt x="329816" y="52499"/>
                </a:lnTo>
                <a:lnTo>
                  <a:pt x="334619" y="46155"/>
                </a:lnTo>
                <a:lnTo>
                  <a:pt x="317881" y="46155"/>
                </a:lnTo>
                <a:lnTo>
                  <a:pt x="315626" y="44799"/>
                </a:lnTo>
                <a:lnTo>
                  <a:pt x="314035" y="42087"/>
                </a:lnTo>
                <a:lnTo>
                  <a:pt x="312311" y="39374"/>
                </a:lnTo>
                <a:lnTo>
                  <a:pt x="311383" y="34677"/>
                </a:lnTo>
                <a:lnTo>
                  <a:pt x="311463" y="20244"/>
                </a:lnTo>
                <a:lnTo>
                  <a:pt x="312311" y="15627"/>
                </a:lnTo>
                <a:lnTo>
                  <a:pt x="314091" y="12769"/>
                </a:lnTo>
                <a:lnTo>
                  <a:pt x="315626" y="10089"/>
                </a:lnTo>
                <a:lnTo>
                  <a:pt x="317881" y="8701"/>
                </a:lnTo>
                <a:lnTo>
                  <a:pt x="334794" y="8701"/>
                </a:lnTo>
                <a:lnTo>
                  <a:pt x="333530" y="6990"/>
                </a:lnTo>
                <a:lnTo>
                  <a:pt x="329949" y="2324"/>
                </a:lnTo>
                <a:lnTo>
                  <a:pt x="325440" y="0"/>
                </a:lnTo>
                <a:close/>
              </a:path>
              <a:path w="394335" h="126364">
                <a:moveTo>
                  <a:pt x="334794" y="8701"/>
                </a:moveTo>
                <a:lnTo>
                  <a:pt x="323053" y="8701"/>
                </a:lnTo>
                <a:lnTo>
                  <a:pt x="325175" y="10057"/>
                </a:lnTo>
                <a:lnTo>
                  <a:pt x="326998" y="12915"/>
                </a:lnTo>
                <a:lnTo>
                  <a:pt x="328755" y="15481"/>
                </a:lnTo>
                <a:lnTo>
                  <a:pt x="329381" y="19227"/>
                </a:lnTo>
                <a:lnTo>
                  <a:pt x="329481" y="34677"/>
                </a:lnTo>
                <a:lnTo>
                  <a:pt x="328755" y="39213"/>
                </a:lnTo>
                <a:lnTo>
                  <a:pt x="325307" y="44766"/>
                </a:lnTo>
                <a:lnTo>
                  <a:pt x="323053" y="46155"/>
                </a:lnTo>
                <a:lnTo>
                  <a:pt x="334619" y="46155"/>
                </a:lnTo>
                <a:lnTo>
                  <a:pt x="336978" y="43039"/>
                </a:lnTo>
                <a:lnTo>
                  <a:pt x="338702" y="36259"/>
                </a:lnTo>
                <a:lnTo>
                  <a:pt x="338702" y="18468"/>
                </a:lnTo>
                <a:lnTo>
                  <a:pt x="336978" y="11655"/>
                </a:lnTo>
                <a:lnTo>
                  <a:pt x="334794" y="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2316" y="2376161"/>
            <a:ext cx="109010" cy="106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27983" y="1343695"/>
            <a:ext cx="1540869" cy="136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9928" y="3223973"/>
            <a:ext cx="701040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0" y="0"/>
                </a:moveTo>
                <a:lnTo>
                  <a:pt x="700794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6626" y="3272774"/>
            <a:ext cx="354965" cy="85725"/>
          </a:xfrm>
          <a:custGeom>
            <a:avLst/>
            <a:gdLst/>
            <a:ahLst/>
            <a:cxnLst/>
            <a:rect l="l" t="t" r="r" b="b"/>
            <a:pathLst>
              <a:path w="354964" h="85725">
                <a:moveTo>
                  <a:pt x="39524" y="21863"/>
                </a:moveTo>
                <a:lnTo>
                  <a:pt x="22425" y="21863"/>
                </a:lnTo>
                <a:lnTo>
                  <a:pt x="15557" y="24075"/>
                </a:lnTo>
                <a:lnTo>
                  <a:pt x="0" y="53616"/>
                </a:lnTo>
                <a:lnTo>
                  <a:pt x="0" y="63767"/>
                </a:lnTo>
                <a:lnTo>
                  <a:pt x="2803" y="71705"/>
                </a:lnTo>
                <a:lnTo>
                  <a:pt x="8409" y="77171"/>
                </a:lnTo>
                <a:lnTo>
                  <a:pt x="14015" y="82506"/>
                </a:lnTo>
                <a:lnTo>
                  <a:pt x="21444" y="85239"/>
                </a:lnTo>
                <a:lnTo>
                  <a:pt x="36161" y="85239"/>
                </a:lnTo>
                <a:lnTo>
                  <a:pt x="41487" y="84068"/>
                </a:lnTo>
                <a:lnTo>
                  <a:pt x="46392" y="81596"/>
                </a:lnTo>
                <a:lnTo>
                  <a:pt x="51158" y="78993"/>
                </a:lnTo>
                <a:lnTo>
                  <a:pt x="53632" y="76780"/>
                </a:lnTo>
                <a:lnTo>
                  <a:pt x="25088" y="76780"/>
                </a:lnTo>
                <a:lnTo>
                  <a:pt x="20463" y="74828"/>
                </a:lnTo>
                <a:lnTo>
                  <a:pt x="13174" y="67020"/>
                </a:lnTo>
                <a:lnTo>
                  <a:pt x="11352" y="61294"/>
                </a:lnTo>
                <a:lnTo>
                  <a:pt x="11352" y="45678"/>
                </a:lnTo>
                <a:lnTo>
                  <a:pt x="13174" y="39952"/>
                </a:lnTo>
                <a:lnTo>
                  <a:pt x="16819" y="36048"/>
                </a:lnTo>
                <a:lnTo>
                  <a:pt x="20463" y="32274"/>
                </a:lnTo>
                <a:lnTo>
                  <a:pt x="25088" y="30321"/>
                </a:lnTo>
                <a:lnTo>
                  <a:pt x="52839" y="30321"/>
                </a:lnTo>
                <a:lnTo>
                  <a:pt x="46813" y="24595"/>
                </a:lnTo>
                <a:lnTo>
                  <a:pt x="39524" y="21863"/>
                </a:lnTo>
                <a:close/>
              </a:path>
              <a:path w="354964" h="85725">
                <a:moveTo>
                  <a:pt x="52839" y="30321"/>
                </a:moveTo>
                <a:lnTo>
                  <a:pt x="36020" y="30321"/>
                </a:lnTo>
                <a:lnTo>
                  <a:pt x="40505" y="32274"/>
                </a:lnTo>
                <a:lnTo>
                  <a:pt x="44150" y="36178"/>
                </a:lnTo>
                <a:lnTo>
                  <a:pt x="47934" y="40082"/>
                </a:lnTo>
                <a:lnTo>
                  <a:pt x="49756" y="45678"/>
                </a:lnTo>
                <a:lnTo>
                  <a:pt x="49715" y="61294"/>
                </a:lnTo>
                <a:lnTo>
                  <a:pt x="47934" y="67020"/>
                </a:lnTo>
                <a:lnTo>
                  <a:pt x="40646" y="74828"/>
                </a:lnTo>
                <a:lnTo>
                  <a:pt x="36020" y="76780"/>
                </a:lnTo>
                <a:lnTo>
                  <a:pt x="53632" y="76780"/>
                </a:lnTo>
                <a:lnTo>
                  <a:pt x="54942" y="75609"/>
                </a:lnTo>
                <a:lnTo>
                  <a:pt x="57465" y="71054"/>
                </a:lnTo>
                <a:lnTo>
                  <a:pt x="59988" y="66630"/>
                </a:lnTo>
                <a:lnTo>
                  <a:pt x="61249" y="60513"/>
                </a:lnTo>
                <a:lnTo>
                  <a:pt x="61249" y="42945"/>
                </a:lnTo>
                <a:lnTo>
                  <a:pt x="58306" y="35397"/>
                </a:lnTo>
                <a:lnTo>
                  <a:pt x="52839" y="30321"/>
                </a:lnTo>
                <a:close/>
              </a:path>
              <a:path w="354964" h="85725">
                <a:moveTo>
                  <a:pt x="98211" y="76260"/>
                </a:moveTo>
                <a:lnTo>
                  <a:pt x="87879" y="76260"/>
                </a:lnTo>
                <a:lnTo>
                  <a:pt x="92224" y="82246"/>
                </a:lnTo>
                <a:lnTo>
                  <a:pt x="98251" y="85239"/>
                </a:lnTo>
                <a:lnTo>
                  <a:pt x="113668" y="85239"/>
                </a:lnTo>
                <a:lnTo>
                  <a:pt x="120396" y="82376"/>
                </a:lnTo>
                <a:lnTo>
                  <a:pt x="125862" y="76780"/>
                </a:lnTo>
                <a:lnTo>
                  <a:pt x="99092" y="76780"/>
                </a:lnTo>
                <a:lnTo>
                  <a:pt x="98211" y="76260"/>
                </a:lnTo>
                <a:close/>
              </a:path>
              <a:path w="354964" h="85725">
                <a:moveTo>
                  <a:pt x="88580" y="0"/>
                </a:moveTo>
                <a:lnTo>
                  <a:pt x="77507" y="0"/>
                </a:lnTo>
                <a:lnTo>
                  <a:pt x="77507" y="83938"/>
                </a:lnTo>
                <a:lnTo>
                  <a:pt x="87879" y="83938"/>
                </a:lnTo>
                <a:lnTo>
                  <a:pt x="87879" y="76260"/>
                </a:lnTo>
                <a:lnTo>
                  <a:pt x="98211" y="76260"/>
                </a:lnTo>
                <a:lnTo>
                  <a:pt x="94467" y="74048"/>
                </a:lnTo>
                <a:lnTo>
                  <a:pt x="90963" y="68842"/>
                </a:lnTo>
                <a:lnTo>
                  <a:pt x="88720" y="65589"/>
                </a:lnTo>
                <a:lnTo>
                  <a:pt x="87599" y="60383"/>
                </a:lnTo>
                <a:lnTo>
                  <a:pt x="87682" y="45417"/>
                </a:lnTo>
                <a:lnTo>
                  <a:pt x="89421" y="39952"/>
                </a:lnTo>
                <a:lnTo>
                  <a:pt x="93065" y="36048"/>
                </a:lnTo>
                <a:lnTo>
                  <a:pt x="96569" y="32143"/>
                </a:lnTo>
                <a:lnTo>
                  <a:pt x="100774" y="30191"/>
                </a:lnTo>
                <a:lnTo>
                  <a:pt x="126730" y="30191"/>
                </a:lnTo>
                <a:lnTo>
                  <a:pt x="126503" y="29931"/>
                </a:lnTo>
                <a:lnTo>
                  <a:pt x="88580" y="29931"/>
                </a:lnTo>
                <a:lnTo>
                  <a:pt x="88580" y="0"/>
                </a:lnTo>
                <a:close/>
              </a:path>
              <a:path w="354964" h="85725">
                <a:moveTo>
                  <a:pt x="126730" y="30191"/>
                </a:moveTo>
                <a:lnTo>
                  <a:pt x="110445" y="30191"/>
                </a:lnTo>
                <a:lnTo>
                  <a:pt x="114509" y="32143"/>
                </a:lnTo>
                <a:lnTo>
                  <a:pt x="121237" y="39691"/>
                </a:lnTo>
                <a:lnTo>
                  <a:pt x="122919" y="45417"/>
                </a:lnTo>
                <a:lnTo>
                  <a:pt x="122919" y="61294"/>
                </a:lnTo>
                <a:lnTo>
                  <a:pt x="121237" y="67020"/>
                </a:lnTo>
                <a:lnTo>
                  <a:pt x="117593" y="70924"/>
                </a:lnTo>
                <a:lnTo>
                  <a:pt x="114089" y="74828"/>
                </a:lnTo>
                <a:lnTo>
                  <a:pt x="109884" y="76780"/>
                </a:lnTo>
                <a:lnTo>
                  <a:pt x="125862" y="76780"/>
                </a:lnTo>
                <a:lnTo>
                  <a:pt x="134272" y="48280"/>
                </a:lnTo>
                <a:lnTo>
                  <a:pt x="133711" y="44116"/>
                </a:lnTo>
                <a:lnTo>
                  <a:pt x="132310" y="40342"/>
                </a:lnTo>
                <a:lnTo>
                  <a:pt x="131048" y="36438"/>
                </a:lnTo>
                <a:lnTo>
                  <a:pt x="129226" y="33184"/>
                </a:lnTo>
                <a:lnTo>
                  <a:pt x="126730" y="30191"/>
                </a:lnTo>
                <a:close/>
              </a:path>
              <a:path w="354964" h="85725">
                <a:moveTo>
                  <a:pt x="110585" y="21863"/>
                </a:moveTo>
                <a:lnTo>
                  <a:pt x="99372" y="21863"/>
                </a:lnTo>
                <a:lnTo>
                  <a:pt x="93345" y="24595"/>
                </a:lnTo>
                <a:lnTo>
                  <a:pt x="88580" y="29931"/>
                </a:lnTo>
                <a:lnTo>
                  <a:pt x="126503" y="29931"/>
                </a:lnTo>
                <a:lnTo>
                  <a:pt x="124461" y="27589"/>
                </a:lnTo>
                <a:lnTo>
                  <a:pt x="121517" y="25506"/>
                </a:lnTo>
                <a:lnTo>
                  <a:pt x="118013" y="24075"/>
                </a:lnTo>
                <a:lnTo>
                  <a:pt x="114369" y="22513"/>
                </a:lnTo>
                <a:lnTo>
                  <a:pt x="110585" y="21863"/>
                </a:lnTo>
                <a:close/>
              </a:path>
              <a:path w="354964" h="85725">
                <a:moveTo>
                  <a:pt x="186691" y="21863"/>
                </a:moveTo>
                <a:lnTo>
                  <a:pt x="169031" y="21863"/>
                </a:lnTo>
                <a:lnTo>
                  <a:pt x="161743" y="24595"/>
                </a:lnTo>
                <a:lnTo>
                  <a:pt x="155996" y="30321"/>
                </a:lnTo>
                <a:lnTo>
                  <a:pt x="150250" y="35917"/>
                </a:lnTo>
                <a:lnTo>
                  <a:pt x="147447" y="43856"/>
                </a:lnTo>
                <a:lnTo>
                  <a:pt x="147447" y="63897"/>
                </a:lnTo>
                <a:lnTo>
                  <a:pt x="150250" y="71575"/>
                </a:lnTo>
                <a:lnTo>
                  <a:pt x="155856" y="77041"/>
                </a:lnTo>
                <a:lnTo>
                  <a:pt x="161603" y="82506"/>
                </a:lnTo>
                <a:lnTo>
                  <a:pt x="169171" y="85239"/>
                </a:lnTo>
                <a:lnTo>
                  <a:pt x="186271" y="85239"/>
                </a:lnTo>
                <a:lnTo>
                  <a:pt x="192438" y="83548"/>
                </a:lnTo>
                <a:lnTo>
                  <a:pt x="197343" y="80034"/>
                </a:lnTo>
                <a:lnTo>
                  <a:pt x="202060" y="76780"/>
                </a:lnTo>
                <a:lnTo>
                  <a:pt x="173236" y="76780"/>
                </a:lnTo>
                <a:lnTo>
                  <a:pt x="168611" y="74959"/>
                </a:lnTo>
                <a:lnTo>
                  <a:pt x="164967" y="71445"/>
                </a:lnTo>
                <a:lnTo>
                  <a:pt x="161463" y="67931"/>
                </a:lnTo>
                <a:lnTo>
                  <a:pt x="159360" y="62856"/>
                </a:lnTo>
                <a:lnTo>
                  <a:pt x="158940" y="56089"/>
                </a:lnTo>
                <a:lnTo>
                  <a:pt x="207715" y="56089"/>
                </a:lnTo>
                <a:lnTo>
                  <a:pt x="207715" y="47760"/>
                </a:lnTo>
                <a:lnTo>
                  <a:pt x="159641" y="47760"/>
                </a:lnTo>
                <a:lnTo>
                  <a:pt x="159921" y="42424"/>
                </a:lnTo>
                <a:lnTo>
                  <a:pt x="161883" y="38130"/>
                </a:lnTo>
                <a:lnTo>
                  <a:pt x="168751" y="31753"/>
                </a:lnTo>
                <a:lnTo>
                  <a:pt x="172956" y="30191"/>
                </a:lnTo>
                <a:lnTo>
                  <a:pt x="199576" y="30191"/>
                </a:lnTo>
                <a:lnTo>
                  <a:pt x="193839" y="24595"/>
                </a:lnTo>
                <a:lnTo>
                  <a:pt x="186691" y="21863"/>
                </a:lnTo>
                <a:close/>
              </a:path>
              <a:path w="354964" h="85725">
                <a:moveTo>
                  <a:pt x="195942" y="64417"/>
                </a:moveTo>
                <a:lnTo>
                  <a:pt x="194260" y="68712"/>
                </a:lnTo>
                <a:lnTo>
                  <a:pt x="192017" y="71835"/>
                </a:lnTo>
                <a:lnTo>
                  <a:pt x="186131" y="75739"/>
                </a:lnTo>
                <a:lnTo>
                  <a:pt x="182767" y="76780"/>
                </a:lnTo>
                <a:lnTo>
                  <a:pt x="202060" y="76780"/>
                </a:lnTo>
                <a:lnTo>
                  <a:pt x="202249" y="76650"/>
                </a:lnTo>
                <a:lnTo>
                  <a:pt x="205613" y="71835"/>
                </a:lnTo>
                <a:lnTo>
                  <a:pt x="207435" y="65589"/>
                </a:lnTo>
                <a:lnTo>
                  <a:pt x="195942" y="64417"/>
                </a:lnTo>
                <a:close/>
              </a:path>
              <a:path w="354964" h="85725">
                <a:moveTo>
                  <a:pt x="199576" y="30191"/>
                </a:moveTo>
                <a:lnTo>
                  <a:pt x="183748" y="30191"/>
                </a:lnTo>
                <a:lnTo>
                  <a:pt x="188373" y="32143"/>
                </a:lnTo>
                <a:lnTo>
                  <a:pt x="194260" y="38650"/>
                </a:lnTo>
                <a:lnTo>
                  <a:pt x="195661" y="42554"/>
                </a:lnTo>
                <a:lnTo>
                  <a:pt x="196082" y="47760"/>
                </a:lnTo>
                <a:lnTo>
                  <a:pt x="207715" y="47760"/>
                </a:lnTo>
                <a:lnTo>
                  <a:pt x="207715" y="43335"/>
                </a:lnTo>
                <a:lnTo>
                  <a:pt x="204912" y="35527"/>
                </a:lnTo>
                <a:lnTo>
                  <a:pt x="199576" y="30191"/>
                </a:lnTo>
                <a:close/>
              </a:path>
              <a:path w="354964" h="85725">
                <a:moveTo>
                  <a:pt x="231262" y="64287"/>
                </a:moveTo>
                <a:lnTo>
                  <a:pt x="220329" y="65719"/>
                </a:lnTo>
                <a:lnTo>
                  <a:pt x="221591" y="72226"/>
                </a:lnTo>
                <a:lnTo>
                  <a:pt x="224394" y="77041"/>
                </a:lnTo>
                <a:lnTo>
                  <a:pt x="228879" y="80294"/>
                </a:lnTo>
                <a:lnTo>
                  <a:pt x="233224" y="83678"/>
                </a:lnTo>
                <a:lnTo>
                  <a:pt x="239811" y="85239"/>
                </a:lnTo>
                <a:lnTo>
                  <a:pt x="253407" y="85239"/>
                </a:lnTo>
                <a:lnTo>
                  <a:pt x="258032" y="84459"/>
                </a:lnTo>
                <a:lnTo>
                  <a:pt x="266161" y="81075"/>
                </a:lnTo>
                <a:lnTo>
                  <a:pt x="269245" y="78733"/>
                </a:lnTo>
                <a:lnTo>
                  <a:pt x="270616" y="76780"/>
                </a:lnTo>
                <a:lnTo>
                  <a:pt x="243175" y="76780"/>
                </a:lnTo>
                <a:lnTo>
                  <a:pt x="239251" y="75609"/>
                </a:lnTo>
                <a:lnTo>
                  <a:pt x="233644" y="71445"/>
                </a:lnTo>
                <a:lnTo>
                  <a:pt x="231822" y="68322"/>
                </a:lnTo>
                <a:lnTo>
                  <a:pt x="231262" y="64287"/>
                </a:lnTo>
                <a:close/>
              </a:path>
              <a:path w="354964" h="85725">
                <a:moveTo>
                  <a:pt x="251304" y="21863"/>
                </a:moveTo>
                <a:lnTo>
                  <a:pt x="242755" y="21863"/>
                </a:lnTo>
                <a:lnTo>
                  <a:pt x="239531" y="22253"/>
                </a:lnTo>
                <a:lnTo>
                  <a:pt x="222151" y="36568"/>
                </a:lnTo>
                <a:lnTo>
                  <a:pt x="222151" y="42294"/>
                </a:lnTo>
                <a:lnTo>
                  <a:pt x="254668" y="59602"/>
                </a:lnTo>
                <a:lnTo>
                  <a:pt x="258453" y="60774"/>
                </a:lnTo>
                <a:lnTo>
                  <a:pt x="259994" y="61685"/>
                </a:lnTo>
                <a:lnTo>
                  <a:pt x="262097" y="62986"/>
                </a:lnTo>
                <a:lnTo>
                  <a:pt x="263218" y="64808"/>
                </a:lnTo>
                <a:lnTo>
                  <a:pt x="263218" y="69753"/>
                </a:lnTo>
                <a:lnTo>
                  <a:pt x="261957" y="72096"/>
                </a:lnTo>
                <a:lnTo>
                  <a:pt x="259574" y="73917"/>
                </a:lnTo>
                <a:lnTo>
                  <a:pt x="257051" y="75739"/>
                </a:lnTo>
                <a:lnTo>
                  <a:pt x="253267" y="76780"/>
                </a:lnTo>
                <a:lnTo>
                  <a:pt x="270616" y="76780"/>
                </a:lnTo>
                <a:lnTo>
                  <a:pt x="273450" y="72746"/>
                </a:lnTo>
                <a:lnTo>
                  <a:pt x="274481" y="69753"/>
                </a:lnTo>
                <a:lnTo>
                  <a:pt x="274571" y="62465"/>
                </a:lnTo>
                <a:lnTo>
                  <a:pt x="273730" y="59602"/>
                </a:lnTo>
                <a:lnTo>
                  <a:pt x="271908" y="57260"/>
                </a:lnTo>
                <a:lnTo>
                  <a:pt x="270226" y="54917"/>
                </a:lnTo>
                <a:lnTo>
                  <a:pt x="267843" y="53095"/>
                </a:lnTo>
                <a:lnTo>
                  <a:pt x="264760" y="51924"/>
                </a:lnTo>
                <a:lnTo>
                  <a:pt x="261676" y="50623"/>
                </a:lnTo>
                <a:lnTo>
                  <a:pt x="256210" y="49061"/>
                </a:lnTo>
                <a:lnTo>
                  <a:pt x="248361" y="46979"/>
                </a:lnTo>
                <a:lnTo>
                  <a:pt x="242755" y="45678"/>
                </a:lnTo>
                <a:lnTo>
                  <a:pt x="239531" y="44767"/>
                </a:lnTo>
                <a:lnTo>
                  <a:pt x="232803" y="39431"/>
                </a:lnTo>
                <a:lnTo>
                  <a:pt x="232803" y="36048"/>
                </a:lnTo>
                <a:lnTo>
                  <a:pt x="233925" y="34226"/>
                </a:lnTo>
                <a:lnTo>
                  <a:pt x="238270" y="30972"/>
                </a:lnTo>
                <a:lnTo>
                  <a:pt x="241914" y="30191"/>
                </a:lnTo>
                <a:lnTo>
                  <a:pt x="269011" y="30191"/>
                </a:lnTo>
                <a:lnTo>
                  <a:pt x="268404" y="29411"/>
                </a:lnTo>
                <a:lnTo>
                  <a:pt x="266442" y="27068"/>
                </a:lnTo>
                <a:lnTo>
                  <a:pt x="263638" y="25246"/>
                </a:lnTo>
                <a:lnTo>
                  <a:pt x="259714" y="23945"/>
                </a:lnTo>
                <a:lnTo>
                  <a:pt x="255790" y="22513"/>
                </a:lnTo>
                <a:lnTo>
                  <a:pt x="251304" y="21863"/>
                </a:lnTo>
                <a:close/>
              </a:path>
              <a:path w="354964" h="85725">
                <a:moveTo>
                  <a:pt x="269011" y="30191"/>
                </a:moveTo>
                <a:lnTo>
                  <a:pt x="251304" y="30191"/>
                </a:lnTo>
                <a:lnTo>
                  <a:pt x="254668" y="31102"/>
                </a:lnTo>
                <a:lnTo>
                  <a:pt x="257051" y="32924"/>
                </a:lnTo>
                <a:lnTo>
                  <a:pt x="259434" y="34616"/>
                </a:lnTo>
                <a:lnTo>
                  <a:pt x="260835" y="37089"/>
                </a:lnTo>
                <a:lnTo>
                  <a:pt x="261256" y="40082"/>
                </a:lnTo>
                <a:lnTo>
                  <a:pt x="272048" y="38780"/>
                </a:lnTo>
                <a:lnTo>
                  <a:pt x="271487" y="34876"/>
                </a:lnTo>
                <a:lnTo>
                  <a:pt x="270226" y="31753"/>
                </a:lnTo>
                <a:lnTo>
                  <a:pt x="269011" y="30191"/>
                </a:lnTo>
                <a:close/>
              </a:path>
              <a:path w="354964" h="85725">
                <a:moveTo>
                  <a:pt x="333858" y="21863"/>
                </a:moveTo>
                <a:lnTo>
                  <a:pt x="316198" y="21863"/>
                </a:lnTo>
                <a:lnTo>
                  <a:pt x="308910" y="24595"/>
                </a:lnTo>
                <a:lnTo>
                  <a:pt x="303163" y="30321"/>
                </a:lnTo>
                <a:lnTo>
                  <a:pt x="297417" y="35917"/>
                </a:lnTo>
                <a:lnTo>
                  <a:pt x="294614" y="43856"/>
                </a:lnTo>
                <a:lnTo>
                  <a:pt x="294614" y="63897"/>
                </a:lnTo>
                <a:lnTo>
                  <a:pt x="297417" y="71575"/>
                </a:lnTo>
                <a:lnTo>
                  <a:pt x="303023" y="77041"/>
                </a:lnTo>
                <a:lnTo>
                  <a:pt x="308770" y="82506"/>
                </a:lnTo>
                <a:lnTo>
                  <a:pt x="316338" y="85239"/>
                </a:lnTo>
                <a:lnTo>
                  <a:pt x="333438" y="85239"/>
                </a:lnTo>
                <a:lnTo>
                  <a:pt x="339605" y="83548"/>
                </a:lnTo>
                <a:lnTo>
                  <a:pt x="344510" y="80034"/>
                </a:lnTo>
                <a:lnTo>
                  <a:pt x="349227" y="76780"/>
                </a:lnTo>
                <a:lnTo>
                  <a:pt x="320403" y="76780"/>
                </a:lnTo>
                <a:lnTo>
                  <a:pt x="315778" y="74959"/>
                </a:lnTo>
                <a:lnTo>
                  <a:pt x="312133" y="71445"/>
                </a:lnTo>
                <a:lnTo>
                  <a:pt x="308629" y="67931"/>
                </a:lnTo>
                <a:lnTo>
                  <a:pt x="306527" y="62856"/>
                </a:lnTo>
                <a:lnTo>
                  <a:pt x="306107" y="56089"/>
                </a:lnTo>
                <a:lnTo>
                  <a:pt x="354882" y="56089"/>
                </a:lnTo>
                <a:lnTo>
                  <a:pt x="354882" y="47760"/>
                </a:lnTo>
                <a:lnTo>
                  <a:pt x="306807" y="47760"/>
                </a:lnTo>
                <a:lnTo>
                  <a:pt x="307088" y="42424"/>
                </a:lnTo>
                <a:lnTo>
                  <a:pt x="309050" y="38130"/>
                </a:lnTo>
                <a:lnTo>
                  <a:pt x="315918" y="31753"/>
                </a:lnTo>
                <a:lnTo>
                  <a:pt x="320122" y="30191"/>
                </a:lnTo>
                <a:lnTo>
                  <a:pt x="346743" y="30191"/>
                </a:lnTo>
                <a:lnTo>
                  <a:pt x="341006" y="24595"/>
                </a:lnTo>
                <a:lnTo>
                  <a:pt x="333858" y="21863"/>
                </a:lnTo>
                <a:close/>
              </a:path>
              <a:path w="354964" h="85725">
                <a:moveTo>
                  <a:pt x="343109" y="64417"/>
                </a:moveTo>
                <a:lnTo>
                  <a:pt x="341427" y="68712"/>
                </a:lnTo>
                <a:lnTo>
                  <a:pt x="339184" y="71835"/>
                </a:lnTo>
                <a:lnTo>
                  <a:pt x="333297" y="75739"/>
                </a:lnTo>
                <a:lnTo>
                  <a:pt x="329934" y="76780"/>
                </a:lnTo>
                <a:lnTo>
                  <a:pt x="349227" y="76780"/>
                </a:lnTo>
                <a:lnTo>
                  <a:pt x="349416" y="76650"/>
                </a:lnTo>
                <a:lnTo>
                  <a:pt x="352779" y="71835"/>
                </a:lnTo>
                <a:lnTo>
                  <a:pt x="354602" y="65589"/>
                </a:lnTo>
                <a:lnTo>
                  <a:pt x="343109" y="64417"/>
                </a:lnTo>
                <a:close/>
              </a:path>
              <a:path w="354964" h="85725">
                <a:moveTo>
                  <a:pt x="346743" y="30191"/>
                </a:moveTo>
                <a:lnTo>
                  <a:pt x="330915" y="30191"/>
                </a:lnTo>
                <a:lnTo>
                  <a:pt x="335540" y="32143"/>
                </a:lnTo>
                <a:lnTo>
                  <a:pt x="341427" y="38650"/>
                </a:lnTo>
                <a:lnTo>
                  <a:pt x="342828" y="42554"/>
                </a:lnTo>
                <a:lnTo>
                  <a:pt x="343249" y="47760"/>
                </a:lnTo>
                <a:lnTo>
                  <a:pt x="354882" y="47760"/>
                </a:lnTo>
                <a:lnTo>
                  <a:pt x="354882" y="43335"/>
                </a:lnTo>
                <a:lnTo>
                  <a:pt x="352079" y="35527"/>
                </a:lnTo>
                <a:lnTo>
                  <a:pt x="346743" y="30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8177" y="3223973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1751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9140" y="3272774"/>
            <a:ext cx="619125" cy="109220"/>
          </a:xfrm>
          <a:custGeom>
            <a:avLst/>
            <a:gdLst/>
            <a:ahLst/>
            <a:cxnLst/>
            <a:rect l="l" t="t" r="r" b="b"/>
            <a:pathLst>
              <a:path w="619125" h="109220">
                <a:moveTo>
                  <a:pt x="39524" y="21863"/>
                </a:moveTo>
                <a:lnTo>
                  <a:pt x="22565" y="21863"/>
                </a:lnTo>
                <a:lnTo>
                  <a:pt x="15697" y="24075"/>
                </a:lnTo>
                <a:lnTo>
                  <a:pt x="0" y="53616"/>
                </a:lnTo>
                <a:lnTo>
                  <a:pt x="0" y="63767"/>
                </a:lnTo>
                <a:lnTo>
                  <a:pt x="2943" y="71705"/>
                </a:lnTo>
                <a:lnTo>
                  <a:pt x="8549" y="77171"/>
                </a:lnTo>
                <a:lnTo>
                  <a:pt x="14156" y="82506"/>
                </a:lnTo>
                <a:lnTo>
                  <a:pt x="21584" y="85239"/>
                </a:lnTo>
                <a:lnTo>
                  <a:pt x="36301" y="85239"/>
                </a:lnTo>
                <a:lnTo>
                  <a:pt x="41627" y="84068"/>
                </a:lnTo>
                <a:lnTo>
                  <a:pt x="46392" y="81596"/>
                </a:lnTo>
                <a:lnTo>
                  <a:pt x="51298" y="78993"/>
                </a:lnTo>
                <a:lnTo>
                  <a:pt x="53772" y="76780"/>
                </a:lnTo>
                <a:lnTo>
                  <a:pt x="25088" y="76780"/>
                </a:lnTo>
                <a:lnTo>
                  <a:pt x="20603" y="74828"/>
                </a:lnTo>
                <a:lnTo>
                  <a:pt x="16959" y="70924"/>
                </a:lnTo>
                <a:lnTo>
                  <a:pt x="13174" y="67020"/>
                </a:lnTo>
                <a:lnTo>
                  <a:pt x="11352" y="61294"/>
                </a:lnTo>
                <a:lnTo>
                  <a:pt x="11352" y="45678"/>
                </a:lnTo>
                <a:lnTo>
                  <a:pt x="13174" y="39952"/>
                </a:lnTo>
                <a:lnTo>
                  <a:pt x="20603" y="32274"/>
                </a:lnTo>
                <a:lnTo>
                  <a:pt x="25088" y="30321"/>
                </a:lnTo>
                <a:lnTo>
                  <a:pt x="52980" y="30321"/>
                </a:lnTo>
                <a:lnTo>
                  <a:pt x="46953" y="24595"/>
                </a:lnTo>
                <a:lnTo>
                  <a:pt x="39524" y="21863"/>
                </a:lnTo>
                <a:close/>
              </a:path>
              <a:path w="619125" h="109220">
                <a:moveTo>
                  <a:pt x="52980" y="30321"/>
                </a:moveTo>
                <a:lnTo>
                  <a:pt x="36020" y="30321"/>
                </a:lnTo>
                <a:lnTo>
                  <a:pt x="40646" y="32274"/>
                </a:lnTo>
                <a:lnTo>
                  <a:pt x="47934" y="40082"/>
                </a:lnTo>
                <a:lnTo>
                  <a:pt x="49756" y="45678"/>
                </a:lnTo>
                <a:lnTo>
                  <a:pt x="49719" y="61294"/>
                </a:lnTo>
                <a:lnTo>
                  <a:pt x="48074" y="67020"/>
                </a:lnTo>
                <a:lnTo>
                  <a:pt x="40786" y="74828"/>
                </a:lnTo>
                <a:lnTo>
                  <a:pt x="36161" y="76780"/>
                </a:lnTo>
                <a:lnTo>
                  <a:pt x="53772" y="76780"/>
                </a:lnTo>
                <a:lnTo>
                  <a:pt x="55082" y="75609"/>
                </a:lnTo>
                <a:lnTo>
                  <a:pt x="57679" y="70924"/>
                </a:lnTo>
                <a:lnTo>
                  <a:pt x="60128" y="66630"/>
                </a:lnTo>
                <a:lnTo>
                  <a:pt x="61389" y="60513"/>
                </a:lnTo>
                <a:lnTo>
                  <a:pt x="61389" y="42945"/>
                </a:lnTo>
                <a:lnTo>
                  <a:pt x="58446" y="35397"/>
                </a:lnTo>
                <a:lnTo>
                  <a:pt x="52980" y="30321"/>
                </a:lnTo>
                <a:close/>
              </a:path>
              <a:path w="619125" h="109220">
                <a:moveTo>
                  <a:pt x="165807" y="21863"/>
                </a:moveTo>
                <a:lnTo>
                  <a:pt x="148147" y="21863"/>
                </a:lnTo>
                <a:lnTo>
                  <a:pt x="140719" y="24595"/>
                </a:lnTo>
                <a:lnTo>
                  <a:pt x="135113" y="30321"/>
                </a:lnTo>
                <a:lnTo>
                  <a:pt x="129366" y="35917"/>
                </a:lnTo>
                <a:lnTo>
                  <a:pt x="126563" y="43856"/>
                </a:lnTo>
                <a:lnTo>
                  <a:pt x="126563" y="63897"/>
                </a:lnTo>
                <a:lnTo>
                  <a:pt x="129366" y="71575"/>
                </a:lnTo>
                <a:lnTo>
                  <a:pt x="140579" y="82506"/>
                </a:lnTo>
                <a:lnTo>
                  <a:pt x="148147" y="85239"/>
                </a:lnTo>
                <a:lnTo>
                  <a:pt x="165247" y="85239"/>
                </a:lnTo>
                <a:lnTo>
                  <a:pt x="171554" y="83548"/>
                </a:lnTo>
                <a:lnTo>
                  <a:pt x="176460" y="80034"/>
                </a:lnTo>
                <a:lnTo>
                  <a:pt x="181176" y="76780"/>
                </a:lnTo>
                <a:lnTo>
                  <a:pt x="152212" y="76780"/>
                </a:lnTo>
                <a:lnTo>
                  <a:pt x="147727" y="74959"/>
                </a:lnTo>
                <a:lnTo>
                  <a:pt x="140439" y="67931"/>
                </a:lnTo>
                <a:lnTo>
                  <a:pt x="138477" y="62856"/>
                </a:lnTo>
                <a:lnTo>
                  <a:pt x="138056" y="56089"/>
                </a:lnTo>
                <a:lnTo>
                  <a:pt x="186831" y="56089"/>
                </a:lnTo>
                <a:lnTo>
                  <a:pt x="186831" y="47760"/>
                </a:lnTo>
                <a:lnTo>
                  <a:pt x="138617" y="47760"/>
                </a:lnTo>
                <a:lnTo>
                  <a:pt x="139037" y="42424"/>
                </a:lnTo>
                <a:lnTo>
                  <a:pt x="140859" y="38130"/>
                </a:lnTo>
                <a:lnTo>
                  <a:pt x="144363" y="35006"/>
                </a:lnTo>
                <a:lnTo>
                  <a:pt x="147867" y="31753"/>
                </a:lnTo>
                <a:lnTo>
                  <a:pt x="152072" y="30191"/>
                </a:lnTo>
                <a:lnTo>
                  <a:pt x="178692" y="30191"/>
                </a:lnTo>
                <a:lnTo>
                  <a:pt x="172956" y="24595"/>
                </a:lnTo>
                <a:lnTo>
                  <a:pt x="165807" y="21863"/>
                </a:lnTo>
                <a:close/>
              </a:path>
              <a:path w="619125" h="109220">
                <a:moveTo>
                  <a:pt x="82693" y="23164"/>
                </a:moveTo>
                <a:lnTo>
                  <a:pt x="71060" y="23164"/>
                </a:lnTo>
                <a:lnTo>
                  <a:pt x="95868" y="83938"/>
                </a:lnTo>
                <a:lnTo>
                  <a:pt x="106100" y="83938"/>
                </a:lnTo>
                <a:lnTo>
                  <a:pt x="111093" y="71705"/>
                </a:lnTo>
                <a:lnTo>
                  <a:pt x="100914" y="71705"/>
                </a:lnTo>
                <a:lnTo>
                  <a:pt x="99652" y="67541"/>
                </a:lnTo>
                <a:lnTo>
                  <a:pt x="96849" y="59472"/>
                </a:lnTo>
                <a:lnTo>
                  <a:pt x="82693" y="23164"/>
                </a:lnTo>
                <a:close/>
              </a:path>
              <a:path w="619125" h="109220">
                <a:moveTo>
                  <a:pt x="174918" y="64417"/>
                </a:moveTo>
                <a:lnTo>
                  <a:pt x="173376" y="68712"/>
                </a:lnTo>
                <a:lnTo>
                  <a:pt x="171134" y="71835"/>
                </a:lnTo>
                <a:lnTo>
                  <a:pt x="165247" y="75739"/>
                </a:lnTo>
                <a:lnTo>
                  <a:pt x="161743" y="76780"/>
                </a:lnTo>
                <a:lnTo>
                  <a:pt x="181176" y="76780"/>
                </a:lnTo>
                <a:lnTo>
                  <a:pt x="181365" y="76650"/>
                </a:lnTo>
                <a:lnTo>
                  <a:pt x="184729" y="71835"/>
                </a:lnTo>
                <a:lnTo>
                  <a:pt x="186411" y="65589"/>
                </a:lnTo>
                <a:lnTo>
                  <a:pt x="174918" y="64417"/>
                </a:lnTo>
                <a:close/>
              </a:path>
              <a:path w="619125" h="109220">
                <a:moveTo>
                  <a:pt x="130908" y="23164"/>
                </a:moveTo>
                <a:lnTo>
                  <a:pt x="119695" y="23164"/>
                </a:lnTo>
                <a:lnTo>
                  <a:pt x="104979" y="60253"/>
                </a:lnTo>
                <a:lnTo>
                  <a:pt x="103297" y="64678"/>
                </a:lnTo>
                <a:lnTo>
                  <a:pt x="101854" y="68712"/>
                </a:lnTo>
                <a:lnTo>
                  <a:pt x="100914" y="71705"/>
                </a:lnTo>
                <a:lnTo>
                  <a:pt x="111093" y="71705"/>
                </a:lnTo>
                <a:lnTo>
                  <a:pt x="130908" y="23164"/>
                </a:lnTo>
                <a:close/>
              </a:path>
              <a:path w="619125" h="109220">
                <a:moveTo>
                  <a:pt x="178692" y="30191"/>
                </a:moveTo>
                <a:lnTo>
                  <a:pt x="162864" y="30191"/>
                </a:lnTo>
                <a:lnTo>
                  <a:pt x="167489" y="32143"/>
                </a:lnTo>
                <a:lnTo>
                  <a:pt x="170993" y="36178"/>
                </a:lnTo>
                <a:lnTo>
                  <a:pt x="173376" y="38650"/>
                </a:lnTo>
                <a:lnTo>
                  <a:pt x="174778" y="42554"/>
                </a:lnTo>
                <a:lnTo>
                  <a:pt x="175198" y="47760"/>
                </a:lnTo>
                <a:lnTo>
                  <a:pt x="186831" y="47760"/>
                </a:lnTo>
                <a:lnTo>
                  <a:pt x="186831" y="43335"/>
                </a:lnTo>
                <a:lnTo>
                  <a:pt x="184028" y="35527"/>
                </a:lnTo>
                <a:lnTo>
                  <a:pt x="178692" y="30191"/>
                </a:lnTo>
                <a:close/>
              </a:path>
              <a:path w="619125" h="109220">
                <a:moveTo>
                  <a:pt x="213742" y="23164"/>
                </a:moveTo>
                <a:lnTo>
                  <a:pt x="203791" y="23164"/>
                </a:lnTo>
                <a:lnTo>
                  <a:pt x="203791" y="83938"/>
                </a:lnTo>
                <a:lnTo>
                  <a:pt x="214723" y="83938"/>
                </a:lnTo>
                <a:lnTo>
                  <a:pt x="214770" y="47500"/>
                </a:lnTo>
                <a:lnTo>
                  <a:pt x="215424" y="43856"/>
                </a:lnTo>
                <a:lnTo>
                  <a:pt x="224814" y="32404"/>
                </a:lnTo>
                <a:lnTo>
                  <a:pt x="213742" y="32404"/>
                </a:lnTo>
                <a:lnTo>
                  <a:pt x="213742" y="23164"/>
                </a:lnTo>
                <a:close/>
              </a:path>
              <a:path w="619125" h="109220">
                <a:moveTo>
                  <a:pt x="249342" y="23164"/>
                </a:moveTo>
                <a:lnTo>
                  <a:pt x="237849" y="23164"/>
                </a:lnTo>
                <a:lnTo>
                  <a:pt x="238280" y="24471"/>
                </a:lnTo>
                <a:lnTo>
                  <a:pt x="239251" y="24986"/>
                </a:lnTo>
                <a:lnTo>
                  <a:pt x="238815" y="26094"/>
                </a:lnTo>
                <a:lnTo>
                  <a:pt x="257892" y="83938"/>
                </a:lnTo>
                <a:lnTo>
                  <a:pt x="269525" y="83938"/>
                </a:lnTo>
                <a:lnTo>
                  <a:pt x="273122" y="71185"/>
                </a:lnTo>
                <a:lnTo>
                  <a:pt x="263638" y="71185"/>
                </a:lnTo>
                <a:lnTo>
                  <a:pt x="259714" y="58301"/>
                </a:lnTo>
                <a:lnTo>
                  <a:pt x="249342" y="23164"/>
                </a:lnTo>
                <a:close/>
              </a:path>
              <a:path w="619125" h="109220">
                <a:moveTo>
                  <a:pt x="292777" y="37219"/>
                </a:moveTo>
                <a:lnTo>
                  <a:pt x="282700" y="37219"/>
                </a:lnTo>
                <a:lnTo>
                  <a:pt x="285437" y="47760"/>
                </a:lnTo>
                <a:lnTo>
                  <a:pt x="295735" y="83938"/>
                </a:lnTo>
                <a:lnTo>
                  <a:pt x="307228" y="83938"/>
                </a:lnTo>
                <a:lnTo>
                  <a:pt x="311916" y="70013"/>
                </a:lnTo>
                <a:lnTo>
                  <a:pt x="301902" y="70013"/>
                </a:lnTo>
                <a:lnTo>
                  <a:pt x="292777" y="37219"/>
                </a:lnTo>
                <a:close/>
              </a:path>
              <a:path w="619125" h="109220">
                <a:moveTo>
                  <a:pt x="288867" y="23164"/>
                </a:moveTo>
                <a:lnTo>
                  <a:pt x="277514" y="23164"/>
                </a:lnTo>
                <a:lnTo>
                  <a:pt x="267142" y="58691"/>
                </a:lnTo>
                <a:lnTo>
                  <a:pt x="263919" y="70664"/>
                </a:lnTo>
                <a:lnTo>
                  <a:pt x="263638" y="71185"/>
                </a:lnTo>
                <a:lnTo>
                  <a:pt x="273122" y="71185"/>
                </a:lnTo>
                <a:lnTo>
                  <a:pt x="282700" y="37219"/>
                </a:lnTo>
                <a:lnTo>
                  <a:pt x="292777" y="37219"/>
                </a:lnTo>
                <a:lnTo>
                  <a:pt x="288867" y="23164"/>
                </a:lnTo>
                <a:close/>
              </a:path>
              <a:path w="619125" h="109220">
                <a:moveTo>
                  <a:pt x="327691" y="23164"/>
                </a:moveTo>
                <a:lnTo>
                  <a:pt x="316899" y="23164"/>
                </a:lnTo>
                <a:lnTo>
                  <a:pt x="305560" y="58691"/>
                </a:lnTo>
                <a:lnTo>
                  <a:pt x="301902" y="70013"/>
                </a:lnTo>
                <a:lnTo>
                  <a:pt x="311916" y="70013"/>
                </a:lnTo>
                <a:lnTo>
                  <a:pt x="327691" y="23164"/>
                </a:lnTo>
                <a:close/>
              </a:path>
              <a:path w="619125" h="109220">
                <a:moveTo>
                  <a:pt x="231542" y="21863"/>
                </a:moveTo>
                <a:lnTo>
                  <a:pt x="225235" y="21863"/>
                </a:lnTo>
                <a:lnTo>
                  <a:pt x="222852" y="22513"/>
                </a:lnTo>
                <a:lnTo>
                  <a:pt x="220750" y="23945"/>
                </a:lnTo>
                <a:lnTo>
                  <a:pt x="218647" y="25246"/>
                </a:lnTo>
                <a:lnTo>
                  <a:pt x="216265" y="28109"/>
                </a:lnTo>
                <a:lnTo>
                  <a:pt x="213742" y="32404"/>
                </a:lnTo>
                <a:lnTo>
                  <a:pt x="230000" y="32404"/>
                </a:lnTo>
                <a:lnTo>
                  <a:pt x="232663" y="33184"/>
                </a:lnTo>
                <a:lnTo>
                  <a:pt x="235466" y="34616"/>
                </a:lnTo>
                <a:lnTo>
                  <a:pt x="238815" y="26094"/>
                </a:lnTo>
                <a:lnTo>
                  <a:pt x="238280" y="24471"/>
                </a:lnTo>
                <a:lnTo>
                  <a:pt x="235326" y="22904"/>
                </a:lnTo>
                <a:lnTo>
                  <a:pt x="231542" y="21863"/>
                </a:lnTo>
                <a:close/>
              </a:path>
              <a:path w="619125" h="109220">
                <a:moveTo>
                  <a:pt x="238280" y="24471"/>
                </a:moveTo>
                <a:lnTo>
                  <a:pt x="238815" y="26094"/>
                </a:lnTo>
                <a:lnTo>
                  <a:pt x="239251" y="24986"/>
                </a:lnTo>
                <a:lnTo>
                  <a:pt x="238280" y="24471"/>
                </a:lnTo>
                <a:close/>
              </a:path>
              <a:path w="619125" h="109220">
                <a:moveTo>
                  <a:pt x="376046" y="21863"/>
                </a:moveTo>
                <a:lnTo>
                  <a:pt x="358386" y="21863"/>
                </a:lnTo>
                <a:lnTo>
                  <a:pt x="350957" y="24595"/>
                </a:lnTo>
                <a:lnTo>
                  <a:pt x="345351" y="30321"/>
                </a:lnTo>
                <a:lnTo>
                  <a:pt x="339605" y="35917"/>
                </a:lnTo>
                <a:lnTo>
                  <a:pt x="336801" y="43856"/>
                </a:lnTo>
                <a:lnTo>
                  <a:pt x="336801" y="63897"/>
                </a:lnTo>
                <a:lnTo>
                  <a:pt x="339605" y="71575"/>
                </a:lnTo>
                <a:lnTo>
                  <a:pt x="350817" y="82506"/>
                </a:lnTo>
                <a:lnTo>
                  <a:pt x="358386" y="85239"/>
                </a:lnTo>
                <a:lnTo>
                  <a:pt x="375485" y="85239"/>
                </a:lnTo>
                <a:lnTo>
                  <a:pt x="381792" y="83548"/>
                </a:lnTo>
                <a:lnTo>
                  <a:pt x="386698" y="80034"/>
                </a:lnTo>
                <a:lnTo>
                  <a:pt x="391415" y="76780"/>
                </a:lnTo>
                <a:lnTo>
                  <a:pt x="362450" y="76780"/>
                </a:lnTo>
                <a:lnTo>
                  <a:pt x="357965" y="74959"/>
                </a:lnTo>
                <a:lnTo>
                  <a:pt x="350677" y="67931"/>
                </a:lnTo>
                <a:lnTo>
                  <a:pt x="348715" y="62856"/>
                </a:lnTo>
                <a:lnTo>
                  <a:pt x="348294" y="56089"/>
                </a:lnTo>
                <a:lnTo>
                  <a:pt x="397070" y="56089"/>
                </a:lnTo>
                <a:lnTo>
                  <a:pt x="397070" y="47760"/>
                </a:lnTo>
                <a:lnTo>
                  <a:pt x="348855" y="47760"/>
                </a:lnTo>
                <a:lnTo>
                  <a:pt x="349276" y="42424"/>
                </a:lnTo>
                <a:lnTo>
                  <a:pt x="351098" y="38130"/>
                </a:lnTo>
                <a:lnTo>
                  <a:pt x="354602" y="35006"/>
                </a:lnTo>
                <a:lnTo>
                  <a:pt x="358106" y="31753"/>
                </a:lnTo>
                <a:lnTo>
                  <a:pt x="362310" y="30191"/>
                </a:lnTo>
                <a:lnTo>
                  <a:pt x="388930" y="30191"/>
                </a:lnTo>
                <a:lnTo>
                  <a:pt x="383194" y="24595"/>
                </a:lnTo>
                <a:lnTo>
                  <a:pt x="376046" y="21863"/>
                </a:lnTo>
                <a:close/>
              </a:path>
              <a:path w="619125" h="109220">
                <a:moveTo>
                  <a:pt x="385156" y="64417"/>
                </a:moveTo>
                <a:lnTo>
                  <a:pt x="383614" y="68712"/>
                </a:lnTo>
                <a:lnTo>
                  <a:pt x="381372" y="71835"/>
                </a:lnTo>
                <a:lnTo>
                  <a:pt x="375485" y="75739"/>
                </a:lnTo>
                <a:lnTo>
                  <a:pt x="371981" y="76780"/>
                </a:lnTo>
                <a:lnTo>
                  <a:pt x="391415" y="76780"/>
                </a:lnTo>
                <a:lnTo>
                  <a:pt x="391604" y="76650"/>
                </a:lnTo>
                <a:lnTo>
                  <a:pt x="394967" y="71835"/>
                </a:lnTo>
                <a:lnTo>
                  <a:pt x="396649" y="65589"/>
                </a:lnTo>
                <a:lnTo>
                  <a:pt x="385156" y="64417"/>
                </a:lnTo>
                <a:close/>
              </a:path>
              <a:path w="619125" h="109220">
                <a:moveTo>
                  <a:pt x="388930" y="30191"/>
                </a:moveTo>
                <a:lnTo>
                  <a:pt x="373103" y="30191"/>
                </a:lnTo>
                <a:lnTo>
                  <a:pt x="377728" y="32143"/>
                </a:lnTo>
                <a:lnTo>
                  <a:pt x="381232" y="36178"/>
                </a:lnTo>
                <a:lnTo>
                  <a:pt x="383614" y="38650"/>
                </a:lnTo>
                <a:lnTo>
                  <a:pt x="385016" y="42554"/>
                </a:lnTo>
                <a:lnTo>
                  <a:pt x="385437" y="47760"/>
                </a:lnTo>
                <a:lnTo>
                  <a:pt x="397070" y="47760"/>
                </a:lnTo>
                <a:lnTo>
                  <a:pt x="397070" y="43335"/>
                </a:lnTo>
                <a:lnTo>
                  <a:pt x="394267" y="35527"/>
                </a:lnTo>
                <a:lnTo>
                  <a:pt x="388930" y="30191"/>
                </a:lnTo>
                <a:close/>
              </a:path>
              <a:path w="619125" h="109220">
                <a:moveTo>
                  <a:pt x="425242" y="0"/>
                </a:moveTo>
                <a:lnTo>
                  <a:pt x="414169" y="0"/>
                </a:lnTo>
                <a:lnTo>
                  <a:pt x="414169" y="11972"/>
                </a:lnTo>
                <a:lnTo>
                  <a:pt x="425242" y="11972"/>
                </a:lnTo>
                <a:lnTo>
                  <a:pt x="425242" y="0"/>
                </a:lnTo>
                <a:close/>
              </a:path>
              <a:path w="619125" h="109220">
                <a:moveTo>
                  <a:pt x="425242" y="23164"/>
                </a:moveTo>
                <a:lnTo>
                  <a:pt x="414169" y="23164"/>
                </a:lnTo>
                <a:lnTo>
                  <a:pt x="414169" y="83938"/>
                </a:lnTo>
                <a:lnTo>
                  <a:pt x="425242" y="83938"/>
                </a:lnTo>
                <a:lnTo>
                  <a:pt x="425242" y="23164"/>
                </a:lnTo>
                <a:close/>
              </a:path>
              <a:path w="619125" h="109220">
                <a:moveTo>
                  <a:pt x="443462" y="88883"/>
                </a:moveTo>
                <a:lnTo>
                  <a:pt x="443580" y="95780"/>
                </a:lnTo>
                <a:lnTo>
                  <a:pt x="445705" y="100465"/>
                </a:lnTo>
                <a:lnTo>
                  <a:pt x="450610" y="103719"/>
                </a:lnTo>
                <a:lnTo>
                  <a:pt x="455376" y="106972"/>
                </a:lnTo>
                <a:lnTo>
                  <a:pt x="461683" y="108664"/>
                </a:lnTo>
                <a:lnTo>
                  <a:pt x="476119" y="108664"/>
                </a:lnTo>
                <a:lnTo>
                  <a:pt x="481586" y="107493"/>
                </a:lnTo>
                <a:lnTo>
                  <a:pt x="486071" y="105150"/>
                </a:lnTo>
                <a:lnTo>
                  <a:pt x="490556" y="102938"/>
                </a:lnTo>
                <a:lnTo>
                  <a:pt x="493511" y="100075"/>
                </a:lnTo>
                <a:lnTo>
                  <a:pt x="464626" y="100075"/>
                </a:lnTo>
                <a:lnTo>
                  <a:pt x="460842" y="99164"/>
                </a:lnTo>
                <a:lnTo>
                  <a:pt x="458179" y="97212"/>
                </a:lnTo>
                <a:lnTo>
                  <a:pt x="456077" y="95780"/>
                </a:lnTo>
                <a:lnTo>
                  <a:pt x="454815" y="93568"/>
                </a:lnTo>
                <a:lnTo>
                  <a:pt x="454395" y="90445"/>
                </a:lnTo>
                <a:lnTo>
                  <a:pt x="443462" y="88883"/>
                </a:lnTo>
                <a:close/>
              </a:path>
              <a:path w="619125" h="109220">
                <a:moveTo>
                  <a:pt x="499105" y="76000"/>
                </a:moveTo>
                <a:lnTo>
                  <a:pt x="487753" y="76000"/>
                </a:lnTo>
                <a:lnTo>
                  <a:pt x="487711" y="83938"/>
                </a:lnTo>
                <a:lnTo>
                  <a:pt x="487612" y="87061"/>
                </a:lnTo>
                <a:lnTo>
                  <a:pt x="486912" y="89274"/>
                </a:lnTo>
                <a:lnTo>
                  <a:pt x="485930" y="92657"/>
                </a:lnTo>
                <a:lnTo>
                  <a:pt x="483968" y="95260"/>
                </a:lnTo>
                <a:lnTo>
                  <a:pt x="481165" y="97212"/>
                </a:lnTo>
                <a:lnTo>
                  <a:pt x="478502" y="99164"/>
                </a:lnTo>
                <a:lnTo>
                  <a:pt x="474437" y="100075"/>
                </a:lnTo>
                <a:lnTo>
                  <a:pt x="493511" y="100075"/>
                </a:lnTo>
                <a:lnTo>
                  <a:pt x="493779" y="99815"/>
                </a:lnTo>
                <a:lnTo>
                  <a:pt x="495882" y="95780"/>
                </a:lnTo>
                <a:lnTo>
                  <a:pt x="497984" y="91876"/>
                </a:lnTo>
                <a:lnTo>
                  <a:pt x="499105" y="85109"/>
                </a:lnTo>
                <a:lnTo>
                  <a:pt x="499105" y="76000"/>
                </a:lnTo>
                <a:close/>
              </a:path>
              <a:path w="619125" h="109220">
                <a:moveTo>
                  <a:pt x="477381" y="21863"/>
                </a:moveTo>
                <a:lnTo>
                  <a:pt x="463785" y="21863"/>
                </a:lnTo>
                <a:lnTo>
                  <a:pt x="458740" y="23164"/>
                </a:lnTo>
                <a:lnTo>
                  <a:pt x="454535" y="25767"/>
                </a:lnTo>
                <a:lnTo>
                  <a:pt x="450330" y="28500"/>
                </a:lnTo>
                <a:lnTo>
                  <a:pt x="446966" y="32274"/>
                </a:lnTo>
                <a:lnTo>
                  <a:pt x="444724" y="37219"/>
                </a:lnTo>
                <a:lnTo>
                  <a:pt x="442481" y="42034"/>
                </a:lnTo>
                <a:lnTo>
                  <a:pt x="441360" y="47500"/>
                </a:lnTo>
                <a:lnTo>
                  <a:pt x="441360" y="61554"/>
                </a:lnTo>
                <a:lnTo>
                  <a:pt x="443883" y="68842"/>
                </a:lnTo>
                <a:lnTo>
                  <a:pt x="448788" y="74828"/>
                </a:lnTo>
                <a:lnTo>
                  <a:pt x="453694" y="80945"/>
                </a:lnTo>
                <a:lnTo>
                  <a:pt x="460702" y="83938"/>
                </a:lnTo>
                <a:lnTo>
                  <a:pt x="476820" y="83938"/>
                </a:lnTo>
                <a:lnTo>
                  <a:pt x="482847" y="81205"/>
                </a:lnTo>
                <a:lnTo>
                  <a:pt x="487753" y="76000"/>
                </a:lnTo>
                <a:lnTo>
                  <a:pt x="499105" y="76000"/>
                </a:lnTo>
                <a:lnTo>
                  <a:pt x="499105" y="75349"/>
                </a:lnTo>
                <a:lnTo>
                  <a:pt x="465467" y="75349"/>
                </a:lnTo>
                <a:lnTo>
                  <a:pt x="461262" y="73527"/>
                </a:lnTo>
                <a:lnTo>
                  <a:pt x="457759" y="69883"/>
                </a:lnTo>
                <a:lnTo>
                  <a:pt x="454395" y="66239"/>
                </a:lnTo>
                <a:lnTo>
                  <a:pt x="452750" y="60513"/>
                </a:lnTo>
                <a:lnTo>
                  <a:pt x="452713" y="45157"/>
                </a:lnTo>
                <a:lnTo>
                  <a:pt x="454395" y="39691"/>
                </a:lnTo>
                <a:lnTo>
                  <a:pt x="457899" y="35917"/>
                </a:lnTo>
                <a:lnTo>
                  <a:pt x="461403" y="32274"/>
                </a:lnTo>
                <a:lnTo>
                  <a:pt x="465607" y="30321"/>
                </a:lnTo>
                <a:lnTo>
                  <a:pt x="488650" y="30321"/>
                </a:lnTo>
                <a:lnTo>
                  <a:pt x="483828" y="24726"/>
                </a:lnTo>
                <a:lnTo>
                  <a:pt x="477381" y="21863"/>
                </a:lnTo>
                <a:close/>
              </a:path>
              <a:path w="619125" h="109220">
                <a:moveTo>
                  <a:pt x="488650" y="30321"/>
                </a:moveTo>
                <a:lnTo>
                  <a:pt x="475559" y="30321"/>
                </a:lnTo>
                <a:lnTo>
                  <a:pt x="479763" y="32274"/>
                </a:lnTo>
                <a:lnTo>
                  <a:pt x="483408" y="36048"/>
                </a:lnTo>
                <a:lnTo>
                  <a:pt x="486912" y="39821"/>
                </a:lnTo>
                <a:lnTo>
                  <a:pt x="488649" y="45157"/>
                </a:lnTo>
                <a:lnTo>
                  <a:pt x="488734" y="60513"/>
                </a:lnTo>
                <a:lnTo>
                  <a:pt x="486912" y="66239"/>
                </a:lnTo>
                <a:lnTo>
                  <a:pt x="483548" y="69883"/>
                </a:lnTo>
                <a:lnTo>
                  <a:pt x="480044" y="73527"/>
                </a:lnTo>
                <a:lnTo>
                  <a:pt x="475839" y="75349"/>
                </a:lnTo>
                <a:lnTo>
                  <a:pt x="499105" y="75349"/>
                </a:lnTo>
                <a:lnTo>
                  <a:pt x="499105" y="30582"/>
                </a:lnTo>
                <a:lnTo>
                  <a:pt x="488874" y="30582"/>
                </a:lnTo>
                <a:lnTo>
                  <a:pt x="488650" y="30321"/>
                </a:lnTo>
                <a:close/>
              </a:path>
              <a:path w="619125" h="109220">
                <a:moveTo>
                  <a:pt x="499105" y="23164"/>
                </a:moveTo>
                <a:lnTo>
                  <a:pt x="488874" y="23164"/>
                </a:lnTo>
                <a:lnTo>
                  <a:pt x="488874" y="30582"/>
                </a:lnTo>
                <a:lnTo>
                  <a:pt x="499105" y="30582"/>
                </a:lnTo>
                <a:lnTo>
                  <a:pt x="499105" y="23164"/>
                </a:lnTo>
                <a:close/>
              </a:path>
              <a:path w="619125" h="109220">
                <a:moveTo>
                  <a:pt x="530221" y="0"/>
                </a:moveTo>
                <a:lnTo>
                  <a:pt x="519288" y="0"/>
                </a:lnTo>
                <a:lnTo>
                  <a:pt x="519288" y="83938"/>
                </a:lnTo>
                <a:lnTo>
                  <a:pt x="530221" y="83938"/>
                </a:lnTo>
                <a:lnTo>
                  <a:pt x="530221" y="45938"/>
                </a:lnTo>
                <a:lnTo>
                  <a:pt x="530921" y="42164"/>
                </a:lnTo>
                <a:lnTo>
                  <a:pt x="544377" y="30712"/>
                </a:lnTo>
                <a:lnTo>
                  <a:pt x="569588" y="30712"/>
                </a:lnTo>
                <a:lnTo>
                  <a:pt x="569267" y="30061"/>
                </a:lnTo>
                <a:lnTo>
                  <a:pt x="530221" y="30061"/>
                </a:lnTo>
                <a:lnTo>
                  <a:pt x="530221" y="0"/>
                </a:lnTo>
                <a:close/>
              </a:path>
              <a:path w="619125" h="109220">
                <a:moveTo>
                  <a:pt x="569588" y="30712"/>
                </a:moveTo>
                <a:lnTo>
                  <a:pt x="552085" y="30712"/>
                </a:lnTo>
                <a:lnTo>
                  <a:pt x="555449" y="31883"/>
                </a:lnTo>
                <a:lnTo>
                  <a:pt x="560215" y="36568"/>
                </a:lnTo>
                <a:lnTo>
                  <a:pt x="561476" y="40342"/>
                </a:lnTo>
                <a:lnTo>
                  <a:pt x="561476" y="83938"/>
                </a:lnTo>
                <a:lnTo>
                  <a:pt x="572409" y="83938"/>
                </a:lnTo>
                <a:lnTo>
                  <a:pt x="572409" y="39431"/>
                </a:lnTo>
                <a:lnTo>
                  <a:pt x="571708" y="34876"/>
                </a:lnTo>
                <a:lnTo>
                  <a:pt x="570166" y="31883"/>
                </a:lnTo>
                <a:lnTo>
                  <a:pt x="569588" y="30712"/>
                </a:lnTo>
                <a:close/>
              </a:path>
              <a:path w="619125" h="109220">
                <a:moveTo>
                  <a:pt x="554748" y="21863"/>
                </a:moveTo>
                <a:lnTo>
                  <a:pt x="541854" y="21863"/>
                </a:lnTo>
                <a:lnTo>
                  <a:pt x="535407" y="24595"/>
                </a:lnTo>
                <a:lnTo>
                  <a:pt x="530221" y="30061"/>
                </a:lnTo>
                <a:lnTo>
                  <a:pt x="569267" y="30061"/>
                </a:lnTo>
                <a:lnTo>
                  <a:pt x="554748" y="21863"/>
                </a:lnTo>
                <a:close/>
              </a:path>
              <a:path w="619125" h="109220">
                <a:moveTo>
                  <a:pt x="605766" y="31102"/>
                </a:moveTo>
                <a:lnTo>
                  <a:pt x="594834" y="31102"/>
                </a:lnTo>
                <a:lnTo>
                  <a:pt x="594926" y="73137"/>
                </a:lnTo>
                <a:lnTo>
                  <a:pt x="595254" y="76390"/>
                </a:lnTo>
                <a:lnTo>
                  <a:pt x="596236" y="78212"/>
                </a:lnTo>
                <a:lnTo>
                  <a:pt x="597076" y="80164"/>
                </a:lnTo>
                <a:lnTo>
                  <a:pt x="598758" y="81726"/>
                </a:lnTo>
                <a:lnTo>
                  <a:pt x="600861" y="82897"/>
                </a:lnTo>
                <a:lnTo>
                  <a:pt x="603103" y="84068"/>
                </a:lnTo>
                <a:lnTo>
                  <a:pt x="606187" y="84719"/>
                </a:lnTo>
                <a:lnTo>
                  <a:pt x="612634" y="84719"/>
                </a:lnTo>
                <a:lnTo>
                  <a:pt x="615437" y="84328"/>
                </a:lnTo>
                <a:lnTo>
                  <a:pt x="618661" y="83808"/>
                </a:lnTo>
                <a:lnTo>
                  <a:pt x="617051" y="75089"/>
                </a:lnTo>
                <a:lnTo>
                  <a:pt x="610392" y="75089"/>
                </a:lnTo>
                <a:lnTo>
                  <a:pt x="609130" y="74828"/>
                </a:lnTo>
                <a:lnTo>
                  <a:pt x="605766" y="69623"/>
                </a:lnTo>
                <a:lnTo>
                  <a:pt x="605766" y="31102"/>
                </a:lnTo>
                <a:close/>
              </a:path>
              <a:path w="619125" h="109220">
                <a:moveTo>
                  <a:pt x="616979" y="74698"/>
                </a:moveTo>
                <a:lnTo>
                  <a:pt x="615017" y="74959"/>
                </a:lnTo>
                <a:lnTo>
                  <a:pt x="613335" y="75089"/>
                </a:lnTo>
                <a:lnTo>
                  <a:pt x="617051" y="75089"/>
                </a:lnTo>
                <a:lnTo>
                  <a:pt x="616979" y="74698"/>
                </a:lnTo>
                <a:close/>
              </a:path>
              <a:path w="619125" h="109220">
                <a:moveTo>
                  <a:pt x="616979" y="23164"/>
                </a:moveTo>
                <a:lnTo>
                  <a:pt x="586705" y="23164"/>
                </a:lnTo>
                <a:lnTo>
                  <a:pt x="586705" y="31102"/>
                </a:lnTo>
                <a:lnTo>
                  <a:pt x="616979" y="31102"/>
                </a:lnTo>
                <a:lnTo>
                  <a:pt x="616979" y="23164"/>
                </a:lnTo>
                <a:close/>
              </a:path>
              <a:path w="619125" h="109220">
                <a:moveTo>
                  <a:pt x="605766" y="1952"/>
                </a:moveTo>
                <a:lnTo>
                  <a:pt x="594834" y="8068"/>
                </a:lnTo>
                <a:lnTo>
                  <a:pt x="594834" y="23164"/>
                </a:lnTo>
                <a:lnTo>
                  <a:pt x="605766" y="23164"/>
                </a:lnTo>
                <a:lnTo>
                  <a:pt x="605766" y="1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50723" y="3022130"/>
            <a:ext cx="70104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0794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8067" y="3272774"/>
            <a:ext cx="268605" cy="85725"/>
          </a:xfrm>
          <a:custGeom>
            <a:avLst/>
            <a:gdLst/>
            <a:ahLst/>
            <a:cxnLst/>
            <a:rect l="l" t="t" r="r" b="b"/>
            <a:pathLst>
              <a:path w="268604" h="85725">
                <a:moveTo>
                  <a:pt x="41767" y="9890"/>
                </a:moveTo>
                <a:lnTo>
                  <a:pt x="29713" y="9890"/>
                </a:lnTo>
                <a:lnTo>
                  <a:pt x="29713" y="83938"/>
                </a:lnTo>
                <a:lnTo>
                  <a:pt x="41767" y="83938"/>
                </a:lnTo>
                <a:lnTo>
                  <a:pt x="41767" y="9890"/>
                </a:lnTo>
                <a:close/>
              </a:path>
              <a:path w="268604" h="85725">
                <a:moveTo>
                  <a:pt x="71621" y="0"/>
                </a:moveTo>
                <a:lnTo>
                  <a:pt x="0" y="0"/>
                </a:lnTo>
                <a:lnTo>
                  <a:pt x="0" y="9890"/>
                </a:lnTo>
                <a:lnTo>
                  <a:pt x="71621" y="9890"/>
                </a:lnTo>
                <a:lnTo>
                  <a:pt x="71621" y="0"/>
                </a:lnTo>
                <a:close/>
              </a:path>
              <a:path w="268604" h="85725">
                <a:moveTo>
                  <a:pt x="114509" y="21863"/>
                </a:moveTo>
                <a:lnTo>
                  <a:pt x="97410" y="21863"/>
                </a:lnTo>
                <a:lnTo>
                  <a:pt x="90542" y="24075"/>
                </a:lnTo>
                <a:lnTo>
                  <a:pt x="74985" y="53616"/>
                </a:lnTo>
                <a:lnTo>
                  <a:pt x="74985" y="63767"/>
                </a:lnTo>
                <a:lnTo>
                  <a:pt x="77788" y="71705"/>
                </a:lnTo>
                <a:lnTo>
                  <a:pt x="83394" y="77171"/>
                </a:lnTo>
                <a:lnTo>
                  <a:pt x="89000" y="82506"/>
                </a:lnTo>
                <a:lnTo>
                  <a:pt x="96429" y="85239"/>
                </a:lnTo>
                <a:lnTo>
                  <a:pt x="111146" y="85239"/>
                </a:lnTo>
                <a:lnTo>
                  <a:pt x="116472" y="84068"/>
                </a:lnTo>
                <a:lnTo>
                  <a:pt x="121377" y="81596"/>
                </a:lnTo>
                <a:lnTo>
                  <a:pt x="126143" y="78993"/>
                </a:lnTo>
                <a:lnTo>
                  <a:pt x="128617" y="76780"/>
                </a:lnTo>
                <a:lnTo>
                  <a:pt x="100073" y="76780"/>
                </a:lnTo>
                <a:lnTo>
                  <a:pt x="95448" y="74828"/>
                </a:lnTo>
                <a:lnTo>
                  <a:pt x="88159" y="67020"/>
                </a:lnTo>
                <a:lnTo>
                  <a:pt x="86337" y="61294"/>
                </a:lnTo>
                <a:lnTo>
                  <a:pt x="86337" y="45678"/>
                </a:lnTo>
                <a:lnTo>
                  <a:pt x="88159" y="39952"/>
                </a:lnTo>
                <a:lnTo>
                  <a:pt x="91804" y="36048"/>
                </a:lnTo>
                <a:lnTo>
                  <a:pt x="95448" y="32274"/>
                </a:lnTo>
                <a:lnTo>
                  <a:pt x="100073" y="30321"/>
                </a:lnTo>
                <a:lnTo>
                  <a:pt x="127824" y="30321"/>
                </a:lnTo>
                <a:lnTo>
                  <a:pt x="121798" y="24595"/>
                </a:lnTo>
                <a:lnTo>
                  <a:pt x="114509" y="21863"/>
                </a:lnTo>
                <a:close/>
              </a:path>
              <a:path w="268604" h="85725">
                <a:moveTo>
                  <a:pt x="127824" y="30321"/>
                </a:moveTo>
                <a:lnTo>
                  <a:pt x="111005" y="30321"/>
                </a:lnTo>
                <a:lnTo>
                  <a:pt x="115490" y="32274"/>
                </a:lnTo>
                <a:lnTo>
                  <a:pt x="119135" y="36178"/>
                </a:lnTo>
                <a:lnTo>
                  <a:pt x="122919" y="40082"/>
                </a:lnTo>
                <a:lnTo>
                  <a:pt x="124741" y="45678"/>
                </a:lnTo>
                <a:lnTo>
                  <a:pt x="124700" y="61294"/>
                </a:lnTo>
                <a:lnTo>
                  <a:pt x="122919" y="67020"/>
                </a:lnTo>
                <a:lnTo>
                  <a:pt x="115631" y="74828"/>
                </a:lnTo>
                <a:lnTo>
                  <a:pt x="111005" y="76780"/>
                </a:lnTo>
                <a:lnTo>
                  <a:pt x="128617" y="76780"/>
                </a:lnTo>
                <a:lnTo>
                  <a:pt x="129927" y="75609"/>
                </a:lnTo>
                <a:lnTo>
                  <a:pt x="132450" y="71054"/>
                </a:lnTo>
                <a:lnTo>
                  <a:pt x="134973" y="66630"/>
                </a:lnTo>
                <a:lnTo>
                  <a:pt x="136234" y="60513"/>
                </a:lnTo>
                <a:lnTo>
                  <a:pt x="136234" y="42945"/>
                </a:lnTo>
                <a:lnTo>
                  <a:pt x="133291" y="35397"/>
                </a:lnTo>
                <a:lnTo>
                  <a:pt x="127824" y="30321"/>
                </a:lnTo>
                <a:close/>
              </a:path>
              <a:path w="268604" h="85725">
                <a:moveTo>
                  <a:pt x="165667" y="31102"/>
                </a:moveTo>
                <a:lnTo>
                  <a:pt x="154595" y="31102"/>
                </a:lnTo>
                <a:lnTo>
                  <a:pt x="154687" y="73137"/>
                </a:lnTo>
                <a:lnTo>
                  <a:pt x="155015" y="76390"/>
                </a:lnTo>
                <a:lnTo>
                  <a:pt x="155996" y="78212"/>
                </a:lnTo>
                <a:lnTo>
                  <a:pt x="156977" y="80164"/>
                </a:lnTo>
                <a:lnTo>
                  <a:pt x="158519" y="81726"/>
                </a:lnTo>
                <a:lnTo>
                  <a:pt x="160622" y="82897"/>
                </a:lnTo>
                <a:lnTo>
                  <a:pt x="162864" y="84068"/>
                </a:lnTo>
                <a:lnTo>
                  <a:pt x="165948" y="84719"/>
                </a:lnTo>
                <a:lnTo>
                  <a:pt x="172395" y="84719"/>
                </a:lnTo>
                <a:lnTo>
                  <a:pt x="175198" y="84328"/>
                </a:lnTo>
                <a:lnTo>
                  <a:pt x="178422" y="83808"/>
                </a:lnTo>
                <a:lnTo>
                  <a:pt x="176812" y="75089"/>
                </a:lnTo>
                <a:lnTo>
                  <a:pt x="170152" y="75089"/>
                </a:lnTo>
                <a:lnTo>
                  <a:pt x="168891" y="74828"/>
                </a:lnTo>
                <a:lnTo>
                  <a:pt x="167209" y="73787"/>
                </a:lnTo>
                <a:lnTo>
                  <a:pt x="166508" y="73137"/>
                </a:lnTo>
                <a:lnTo>
                  <a:pt x="166168" y="72226"/>
                </a:lnTo>
                <a:lnTo>
                  <a:pt x="165807" y="71445"/>
                </a:lnTo>
                <a:lnTo>
                  <a:pt x="165667" y="69623"/>
                </a:lnTo>
                <a:lnTo>
                  <a:pt x="165667" y="31102"/>
                </a:lnTo>
                <a:close/>
              </a:path>
              <a:path w="268604" h="85725">
                <a:moveTo>
                  <a:pt x="176740" y="74698"/>
                </a:moveTo>
                <a:lnTo>
                  <a:pt x="174778" y="74959"/>
                </a:lnTo>
                <a:lnTo>
                  <a:pt x="173096" y="75089"/>
                </a:lnTo>
                <a:lnTo>
                  <a:pt x="176812" y="75089"/>
                </a:lnTo>
                <a:lnTo>
                  <a:pt x="176740" y="74698"/>
                </a:lnTo>
                <a:close/>
              </a:path>
              <a:path w="268604" h="85725">
                <a:moveTo>
                  <a:pt x="176740" y="23164"/>
                </a:moveTo>
                <a:lnTo>
                  <a:pt x="146606" y="23164"/>
                </a:lnTo>
                <a:lnTo>
                  <a:pt x="146606" y="31102"/>
                </a:lnTo>
                <a:lnTo>
                  <a:pt x="176740" y="31102"/>
                </a:lnTo>
                <a:lnTo>
                  <a:pt x="176740" y="23164"/>
                </a:lnTo>
                <a:close/>
              </a:path>
              <a:path w="268604" h="85725">
                <a:moveTo>
                  <a:pt x="165667" y="1952"/>
                </a:moveTo>
                <a:lnTo>
                  <a:pt x="154595" y="8068"/>
                </a:lnTo>
                <a:lnTo>
                  <a:pt x="154595" y="23164"/>
                </a:lnTo>
                <a:lnTo>
                  <a:pt x="165667" y="23164"/>
                </a:lnTo>
                <a:lnTo>
                  <a:pt x="165667" y="1952"/>
                </a:lnTo>
                <a:close/>
              </a:path>
              <a:path w="268604" h="85725">
                <a:moveTo>
                  <a:pt x="234890" y="30321"/>
                </a:moveTo>
                <a:lnTo>
                  <a:pt x="215704" y="30321"/>
                </a:lnTo>
                <a:lnTo>
                  <a:pt x="219909" y="31493"/>
                </a:lnTo>
                <a:lnTo>
                  <a:pt x="222712" y="33705"/>
                </a:lnTo>
                <a:lnTo>
                  <a:pt x="224814" y="35397"/>
                </a:lnTo>
                <a:lnTo>
                  <a:pt x="225936" y="38520"/>
                </a:lnTo>
                <a:lnTo>
                  <a:pt x="225936" y="45287"/>
                </a:lnTo>
                <a:lnTo>
                  <a:pt x="221591" y="46719"/>
                </a:lnTo>
                <a:lnTo>
                  <a:pt x="215003" y="47890"/>
                </a:lnTo>
                <a:lnTo>
                  <a:pt x="206173" y="48801"/>
                </a:lnTo>
                <a:lnTo>
                  <a:pt x="201688" y="49321"/>
                </a:lnTo>
                <a:lnTo>
                  <a:pt x="198465" y="49842"/>
                </a:lnTo>
                <a:lnTo>
                  <a:pt x="196362" y="50493"/>
                </a:lnTo>
                <a:lnTo>
                  <a:pt x="193419" y="51274"/>
                </a:lnTo>
                <a:lnTo>
                  <a:pt x="180384" y="64938"/>
                </a:lnTo>
                <a:lnTo>
                  <a:pt x="180384" y="73006"/>
                </a:lnTo>
                <a:lnTo>
                  <a:pt x="182346" y="77171"/>
                </a:lnTo>
                <a:lnTo>
                  <a:pt x="189915" y="83678"/>
                </a:lnTo>
                <a:lnTo>
                  <a:pt x="195521" y="85239"/>
                </a:lnTo>
                <a:lnTo>
                  <a:pt x="207154" y="85239"/>
                </a:lnTo>
                <a:lnTo>
                  <a:pt x="211219" y="84589"/>
                </a:lnTo>
                <a:lnTo>
                  <a:pt x="218788" y="81986"/>
                </a:lnTo>
                <a:lnTo>
                  <a:pt x="222712" y="79643"/>
                </a:lnTo>
                <a:lnTo>
                  <a:pt x="225908" y="77171"/>
                </a:lnTo>
                <a:lnTo>
                  <a:pt x="201128" y="77171"/>
                </a:lnTo>
                <a:lnTo>
                  <a:pt x="197764" y="76260"/>
                </a:lnTo>
                <a:lnTo>
                  <a:pt x="193279" y="72616"/>
                </a:lnTo>
                <a:lnTo>
                  <a:pt x="192282" y="70534"/>
                </a:lnTo>
                <a:lnTo>
                  <a:pt x="192157" y="65719"/>
                </a:lnTo>
                <a:lnTo>
                  <a:pt x="192718" y="64157"/>
                </a:lnTo>
                <a:lnTo>
                  <a:pt x="193839" y="62726"/>
                </a:lnTo>
                <a:lnTo>
                  <a:pt x="194820" y="61294"/>
                </a:lnTo>
                <a:lnTo>
                  <a:pt x="196222" y="60253"/>
                </a:lnTo>
                <a:lnTo>
                  <a:pt x="198184" y="59472"/>
                </a:lnTo>
                <a:lnTo>
                  <a:pt x="200006" y="58691"/>
                </a:lnTo>
                <a:lnTo>
                  <a:pt x="203230" y="58041"/>
                </a:lnTo>
                <a:lnTo>
                  <a:pt x="215844" y="56219"/>
                </a:lnTo>
                <a:lnTo>
                  <a:pt x="221871" y="54917"/>
                </a:lnTo>
                <a:lnTo>
                  <a:pt x="225936" y="53356"/>
                </a:lnTo>
                <a:lnTo>
                  <a:pt x="237008" y="53356"/>
                </a:lnTo>
                <a:lnTo>
                  <a:pt x="236897" y="37609"/>
                </a:lnTo>
                <a:lnTo>
                  <a:pt x="236868" y="36958"/>
                </a:lnTo>
                <a:lnTo>
                  <a:pt x="236588" y="35267"/>
                </a:lnTo>
                <a:lnTo>
                  <a:pt x="235887" y="32404"/>
                </a:lnTo>
                <a:lnTo>
                  <a:pt x="234890" y="30321"/>
                </a:lnTo>
                <a:close/>
              </a:path>
              <a:path w="268604" h="85725">
                <a:moveTo>
                  <a:pt x="237793" y="76390"/>
                </a:moveTo>
                <a:lnTo>
                  <a:pt x="226917" y="76390"/>
                </a:lnTo>
                <a:lnTo>
                  <a:pt x="227184" y="79123"/>
                </a:lnTo>
                <a:lnTo>
                  <a:pt x="227308" y="79643"/>
                </a:lnTo>
                <a:lnTo>
                  <a:pt x="227898" y="81726"/>
                </a:lnTo>
                <a:lnTo>
                  <a:pt x="229019" y="83938"/>
                </a:lnTo>
                <a:lnTo>
                  <a:pt x="240652" y="83938"/>
                </a:lnTo>
                <a:lnTo>
                  <a:pt x="239251" y="81596"/>
                </a:lnTo>
                <a:lnTo>
                  <a:pt x="238270" y="79123"/>
                </a:lnTo>
                <a:lnTo>
                  <a:pt x="237793" y="76390"/>
                </a:lnTo>
                <a:close/>
              </a:path>
              <a:path w="268604" h="85725">
                <a:moveTo>
                  <a:pt x="237008" y="53356"/>
                </a:moveTo>
                <a:lnTo>
                  <a:pt x="225936" y="53356"/>
                </a:lnTo>
                <a:lnTo>
                  <a:pt x="225828" y="62205"/>
                </a:lnTo>
                <a:lnTo>
                  <a:pt x="225235" y="65068"/>
                </a:lnTo>
                <a:lnTo>
                  <a:pt x="224114" y="67411"/>
                </a:lnTo>
                <a:lnTo>
                  <a:pt x="222572" y="70534"/>
                </a:lnTo>
                <a:lnTo>
                  <a:pt x="220049" y="72876"/>
                </a:lnTo>
                <a:lnTo>
                  <a:pt x="216825" y="74568"/>
                </a:lnTo>
                <a:lnTo>
                  <a:pt x="213462" y="76390"/>
                </a:lnTo>
                <a:lnTo>
                  <a:pt x="209677" y="77171"/>
                </a:lnTo>
                <a:lnTo>
                  <a:pt x="225908" y="77171"/>
                </a:lnTo>
                <a:lnTo>
                  <a:pt x="226917" y="76390"/>
                </a:lnTo>
                <a:lnTo>
                  <a:pt x="237793" y="76390"/>
                </a:lnTo>
                <a:lnTo>
                  <a:pt x="237289" y="74048"/>
                </a:lnTo>
                <a:lnTo>
                  <a:pt x="237116" y="70274"/>
                </a:lnTo>
                <a:lnTo>
                  <a:pt x="237008" y="53356"/>
                </a:lnTo>
                <a:close/>
              </a:path>
              <a:path w="268604" h="85725">
                <a:moveTo>
                  <a:pt x="217386" y="21863"/>
                </a:moveTo>
                <a:lnTo>
                  <a:pt x="206173" y="21863"/>
                </a:lnTo>
                <a:lnTo>
                  <a:pt x="201268" y="22513"/>
                </a:lnTo>
                <a:lnTo>
                  <a:pt x="182206" y="40472"/>
                </a:lnTo>
                <a:lnTo>
                  <a:pt x="192998" y="41774"/>
                </a:lnTo>
                <a:lnTo>
                  <a:pt x="194260" y="37609"/>
                </a:lnTo>
                <a:lnTo>
                  <a:pt x="196082" y="34616"/>
                </a:lnTo>
                <a:lnTo>
                  <a:pt x="201128" y="31232"/>
                </a:lnTo>
                <a:lnTo>
                  <a:pt x="204912" y="30321"/>
                </a:lnTo>
                <a:lnTo>
                  <a:pt x="234890" y="30321"/>
                </a:lnTo>
                <a:lnTo>
                  <a:pt x="234766" y="30061"/>
                </a:lnTo>
                <a:lnTo>
                  <a:pt x="231402" y="26417"/>
                </a:lnTo>
                <a:lnTo>
                  <a:pt x="228879" y="24856"/>
                </a:lnTo>
                <a:lnTo>
                  <a:pt x="225375" y="23684"/>
                </a:lnTo>
                <a:lnTo>
                  <a:pt x="221871" y="22383"/>
                </a:lnTo>
                <a:lnTo>
                  <a:pt x="217386" y="21863"/>
                </a:lnTo>
                <a:close/>
              </a:path>
              <a:path w="268604" h="85725">
                <a:moveTo>
                  <a:pt x="268544" y="0"/>
                </a:moveTo>
                <a:lnTo>
                  <a:pt x="257471" y="0"/>
                </a:lnTo>
                <a:lnTo>
                  <a:pt x="257471" y="83938"/>
                </a:lnTo>
                <a:lnTo>
                  <a:pt x="268544" y="83938"/>
                </a:lnTo>
                <a:lnTo>
                  <a:pt x="268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28177" y="3022130"/>
            <a:ext cx="1522730" cy="0"/>
          </a:xfrm>
          <a:custGeom>
            <a:avLst/>
            <a:gdLst/>
            <a:ahLst/>
            <a:cxnLst/>
            <a:rect l="l" t="t" r="r" b="b"/>
            <a:pathLst>
              <a:path w="1522729">
                <a:moveTo>
                  <a:pt x="0" y="0"/>
                </a:moveTo>
                <a:lnTo>
                  <a:pt x="1522546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8177" y="3223973"/>
            <a:ext cx="1522730" cy="0"/>
          </a:xfrm>
          <a:custGeom>
            <a:avLst/>
            <a:gdLst/>
            <a:ahLst/>
            <a:cxnLst/>
            <a:rect l="l" t="t" r="r" b="b"/>
            <a:pathLst>
              <a:path w="1522729">
                <a:moveTo>
                  <a:pt x="1522546" y="0"/>
                </a:moveTo>
                <a:lnTo>
                  <a:pt x="0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7721" y="3070931"/>
            <a:ext cx="669118" cy="108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0823" y="3471233"/>
            <a:ext cx="343535" cy="86995"/>
          </a:xfrm>
          <a:custGeom>
            <a:avLst/>
            <a:gdLst/>
            <a:ahLst/>
            <a:cxnLst/>
            <a:rect l="l" t="t" r="r" b="b"/>
            <a:pathLst>
              <a:path w="343535" h="86995">
                <a:moveTo>
                  <a:pt x="51718" y="0"/>
                </a:moveTo>
                <a:lnTo>
                  <a:pt x="34759" y="0"/>
                </a:lnTo>
                <a:lnTo>
                  <a:pt x="27471" y="1691"/>
                </a:lnTo>
                <a:lnTo>
                  <a:pt x="0" y="33965"/>
                </a:lnTo>
                <a:lnTo>
                  <a:pt x="0" y="50753"/>
                </a:lnTo>
                <a:lnTo>
                  <a:pt x="1541" y="58301"/>
                </a:lnTo>
                <a:lnTo>
                  <a:pt x="4765" y="65198"/>
                </a:lnTo>
                <a:lnTo>
                  <a:pt x="7989" y="72226"/>
                </a:lnTo>
                <a:lnTo>
                  <a:pt x="12614" y="77561"/>
                </a:lnTo>
                <a:lnTo>
                  <a:pt x="24948" y="84849"/>
                </a:lnTo>
                <a:lnTo>
                  <a:pt x="32797" y="86671"/>
                </a:lnTo>
                <a:lnTo>
                  <a:pt x="51998" y="86671"/>
                </a:lnTo>
                <a:lnTo>
                  <a:pt x="59988" y="84328"/>
                </a:lnTo>
                <a:lnTo>
                  <a:pt x="69571" y="77171"/>
                </a:lnTo>
                <a:lnTo>
                  <a:pt x="36020" y="77171"/>
                </a:lnTo>
                <a:lnTo>
                  <a:pt x="30834" y="75869"/>
                </a:lnTo>
                <a:lnTo>
                  <a:pt x="12333" y="49842"/>
                </a:lnTo>
                <a:lnTo>
                  <a:pt x="12333" y="37219"/>
                </a:lnTo>
                <a:lnTo>
                  <a:pt x="13315" y="31753"/>
                </a:lnTo>
                <a:lnTo>
                  <a:pt x="15324" y="26417"/>
                </a:lnTo>
                <a:lnTo>
                  <a:pt x="17099" y="21472"/>
                </a:lnTo>
                <a:lnTo>
                  <a:pt x="20463" y="17308"/>
                </a:lnTo>
                <a:lnTo>
                  <a:pt x="29713" y="11061"/>
                </a:lnTo>
                <a:lnTo>
                  <a:pt x="35460" y="9500"/>
                </a:lnTo>
                <a:lnTo>
                  <a:pt x="69752" y="9500"/>
                </a:lnTo>
                <a:lnTo>
                  <a:pt x="59287" y="2212"/>
                </a:lnTo>
                <a:lnTo>
                  <a:pt x="51718" y="0"/>
                </a:lnTo>
                <a:close/>
              </a:path>
              <a:path w="343535" h="86995">
                <a:moveTo>
                  <a:pt x="67977" y="55828"/>
                </a:moveTo>
                <a:lnTo>
                  <a:pt x="66435" y="62986"/>
                </a:lnTo>
                <a:lnTo>
                  <a:pt x="63211" y="68322"/>
                </a:lnTo>
                <a:lnTo>
                  <a:pt x="58586" y="71835"/>
                </a:lnTo>
                <a:lnTo>
                  <a:pt x="53961" y="75479"/>
                </a:lnTo>
                <a:lnTo>
                  <a:pt x="48214" y="77171"/>
                </a:lnTo>
                <a:lnTo>
                  <a:pt x="69571" y="77171"/>
                </a:lnTo>
                <a:lnTo>
                  <a:pt x="72882" y="74698"/>
                </a:lnTo>
                <a:lnTo>
                  <a:pt x="77367" y="67801"/>
                </a:lnTo>
                <a:lnTo>
                  <a:pt x="79890" y="58822"/>
                </a:lnTo>
                <a:lnTo>
                  <a:pt x="67977" y="55828"/>
                </a:lnTo>
                <a:close/>
              </a:path>
              <a:path w="343535" h="86995">
                <a:moveTo>
                  <a:pt x="69752" y="9500"/>
                </a:moveTo>
                <a:lnTo>
                  <a:pt x="48354" y="9500"/>
                </a:lnTo>
                <a:lnTo>
                  <a:pt x="53400" y="10931"/>
                </a:lnTo>
                <a:lnTo>
                  <a:pt x="57465" y="13664"/>
                </a:lnTo>
                <a:lnTo>
                  <a:pt x="61389" y="16527"/>
                </a:lnTo>
                <a:lnTo>
                  <a:pt x="64473" y="20952"/>
                </a:lnTo>
                <a:lnTo>
                  <a:pt x="66575" y="27068"/>
                </a:lnTo>
                <a:lnTo>
                  <a:pt x="78348" y="24465"/>
                </a:lnTo>
                <a:lnTo>
                  <a:pt x="75966" y="16787"/>
                </a:lnTo>
                <a:lnTo>
                  <a:pt x="71621" y="10801"/>
                </a:lnTo>
                <a:lnTo>
                  <a:pt x="69752" y="9500"/>
                </a:lnTo>
                <a:close/>
              </a:path>
              <a:path w="343535" h="86995">
                <a:moveTo>
                  <a:pt x="132169" y="23294"/>
                </a:moveTo>
                <a:lnTo>
                  <a:pt x="115070" y="23294"/>
                </a:lnTo>
                <a:lnTo>
                  <a:pt x="108202" y="25506"/>
                </a:lnTo>
                <a:lnTo>
                  <a:pt x="92645" y="54917"/>
                </a:lnTo>
                <a:lnTo>
                  <a:pt x="92645" y="65198"/>
                </a:lnTo>
                <a:lnTo>
                  <a:pt x="95448" y="73137"/>
                </a:lnTo>
                <a:lnTo>
                  <a:pt x="106801" y="83938"/>
                </a:lnTo>
                <a:lnTo>
                  <a:pt x="114089" y="86671"/>
                </a:lnTo>
                <a:lnTo>
                  <a:pt x="128946" y="86671"/>
                </a:lnTo>
                <a:lnTo>
                  <a:pt x="134132" y="85500"/>
                </a:lnTo>
                <a:lnTo>
                  <a:pt x="139037" y="82897"/>
                </a:lnTo>
                <a:lnTo>
                  <a:pt x="143943" y="80424"/>
                </a:lnTo>
                <a:lnTo>
                  <a:pt x="146372" y="78082"/>
                </a:lnTo>
                <a:lnTo>
                  <a:pt x="117733" y="78082"/>
                </a:lnTo>
                <a:lnTo>
                  <a:pt x="113108" y="76260"/>
                </a:lnTo>
                <a:lnTo>
                  <a:pt x="105819" y="68452"/>
                </a:lnTo>
                <a:lnTo>
                  <a:pt x="103997" y="62726"/>
                </a:lnTo>
                <a:lnTo>
                  <a:pt x="104013" y="47060"/>
                </a:lnTo>
                <a:lnTo>
                  <a:pt x="105819" y="41253"/>
                </a:lnTo>
                <a:lnTo>
                  <a:pt x="113108" y="33705"/>
                </a:lnTo>
                <a:lnTo>
                  <a:pt x="117733" y="31753"/>
                </a:lnTo>
                <a:lnTo>
                  <a:pt x="145755" y="31753"/>
                </a:lnTo>
                <a:lnTo>
                  <a:pt x="139598" y="25897"/>
                </a:lnTo>
                <a:lnTo>
                  <a:pt x="132169" y="23294"/>
                </a:lnTo>
                <a:close/>
              </a:path>
              <a:path w="343535" h="86995">
                <a:moveTo>
                  <a:pt x="145755" y="31753"/>
                </a:moveTo>
                <a:lnTo>
                  <a:pt x="128665" y="31753"/>
                </a:lnTo>
                <a:lnTo>
                  <a:pt x="133291" y="33705"/>
                </a:lnTo>
                <a:lnTo>
                  <a:pt x="136935" y="37609"/>
                </a:lnTo>
                <a:lnTo>
                  <a:pt x="140579" y="41383"/>
                </a:lnTo>
                <a:lnTo>
                  <a:pt x="142385" y="47060"/>
                </a:lnTo>
                <a:lnTo>
                  <a:pt x="142360" y="62726"/>
                </a:lnTo>
                <a:lnTo>
                  <a:pt x="140579" y="68452"/>
                </a:lnTo>
                <a:lnTo>
                  <a:pt x="137075" y="72356"/>
                </a:lnTo>
                <a:lnTo>
                  <a:pt x="133431" y="76260"/>
                </a:lnTo>
                <a:lnTo>
                  <a:pt x="128806" y="78082"/>
                </a:lnTo>
                <a:lnTo>
                  <a:pt x="146372" y="78082"/>
                </a:lnTo>
                <a:lnTo>
                  <a:pt x="147587" y="76911"/>
                </a:lnTo>
                <a:lnTo>
                  <a:pt x="152633" y="68061"/>
                </a:lnTo>
                <a:lnTo>
                  <a:pt x="153894" y="61815"/>
                </a:lnTo>
                <a:lnTo>
                  <a:pt x="153894" y="44376"/>
                </a:lnTo>
                <a:lnTo>
                  <a:pt x="151091" y="36828"/>
                </a:lnTo>
                <a:lnTo>
                  <a:pt x="145755" y="31753"/>
                </a:lnTo>
                <a:close/>
              </a:path>
              <a:path w="343535" h="86995">
                <a:moveTo>
                  <a:pt x="181225" y="24595"/>
                </a:moveTo>
                <a:lnTo>
                  <a:pt x="170012" y="24595"/>
                </a:lnTo>
                <a:lnTo>
                  <a:pt x="170059" y="67150"/>
                </a:lnTo>
                <a:lnTo>
                  <a:pt x="170293" y="69753"/>
                </a:lnTo>
                <a:lnTo>
                  <a:pt x="170736" y="71835"/>
                </a:lnTo>
                <a:lnTo>
                  <a:pt x="171274" y="74828"/>
                </a:lnTo>
                <a:lnTo>
                  <a:pt x="181645" y="84589"/>
                </a:lnTo>
                <a:lnTo>
                  <a:pt x="185009" y="86020"/>
                </a:lnTo>
                <a:lnTo>
                  <a:pt x="188513" y="86671"/>
                </a:lnTo>
                <a:lnTo>
                  <a:pt x="201128" y="86671"/>
                </a:lnTo>
                <a:lnTo>
                  <a:pt x="208135" y="83287"/>
                </a:lnTo>
                <a:lnTo>
                  <a:pt x="212060" y="77822"/>
                </a:lnTo>
                <a:lnTo>
                  <a:pt x="191316" y="77822"/>
                </a:lnTo>
                <a:lnTo>
                  <a:pt x="188513" y="77041"/>
                </a:lnTo>
                <a:lnTo>
                  <a:pt x="181329" y="66239"/>
                </a:lnTo>
                <a:lnTo>
                  <a:pt x="181225" y="24595"/>
                </a:lnTo>
                <a:close/>
              </a:path>
              <a:path w="343535" h="86995">
                <a:moveTo>
                  <a:pt x="223132" y="76260"/>
                </a:moveTo>
                <a:lnTo>
                  <a:pt x="213181" y="76260"/>
                </a:lnTo>
                <a:lnTo>
                  <a:pt x="213181" y="85370"/>
                </a:lnTo>
                <a:lnTo>
                  <a:pt x="223132" y="85370"/>
                </a:lnTo>
                <a:lnTo>
                  <a:pt x="223132" y="76260"/>
                </a:lnTo>
                <a:close/>
              </a:path>
              <a:path w="343535" h="86995">
                <a:moveTo>
                  <a:pt x="223132" y="24595"/>
                </a:moveTo>
                <a:lnTo>
                  <a:pt x="212060" y="24595"/>
                </a:lnTo>
                <a:lnTo>
                  <a:pt x="212060" y="62335"/>
                </a:lnTo>
                <a:lnTo>
                  <a:pt x="211499" y="66239"/>
                </a:lnTo>
                <a:lnTo>
                  <a:pt x="208976" y="71705"/>
                </a:lnTo>
                <a:lnTo>
                  <a:pt x="206874" y="73917"/>
                </a:lnTo>
                <a:lnTo>
                  <a:pt x="200987" y="77041"/>
                </a:lnTo>
                <a:lnTo>
                  <a:pt x="197904" y="77822"/>
                </a:lnTo>
                <a:lnTo>
                  <a:pt x="212060" y="77822"/>
                </a:lnTo>
                <a:lnTo>
                  <a:pt x="213181" y="76260"/>
                </a:lnTo>
                <a:lnTo>
                  <a:pt x="223132" y="76260"/>
                </a:lnTo>
                <a:lnTo>
                  <a:pt x="223132" y="24595"/>
                </a:lnTo>
                <a:close/>
              </a:path>
              <a:path w="343535" h="86995">
                <a:moveTo>
                  <a:pt x="253827" y="24595"/>
                </a:moveTo>
                <a:lnTo>
                  <a:pt x="243876" y="24595"/>
                </a:lnTo>
                <a:lnTo>
                  <a:pt x="243876" y="85370"/>
                </a:lnTo>
                <a:lnTo>
                  <a:pt x="254949" y="85370"/>
                </a:lnTo>
                <a:lnTo>
                  <a:pt x="255031" y="44116"/>
                </a:lnTo>
                <a:lnTo>
                  <a:pt x="256630" y="39041"/>
                </a:lnTo>
                <a:lnTo>
                  <a:pt x="260134" y="36308"/>
                </a:lnTo>
                <a:lnTo>
                  <a:pt x="263498" y="33445"/>
                </a:lnTo>
                <a:lnTo>
                  <a:pt x="264339" y="33184"/>
                </a:lnTo>
                <a:lnTo>
                  <a:pt x="253827" y="33184"/>
                </a:lnTo>
                <a:lnTo>
                  <a:pt x="253827" y="24595"/>
                </a:lnTo>
                <a:close/>
              </a:path>
              <a:path w="343535" h="86995">
                <a:moveTo>
                  <a:pt x="294438" y="32143"/>
                </a:moveTo>
                <a:lnTo>
                  <a:pt x="275272" y="32143"/>
                </a:lnTo>
                <a:lnTo>
                  <a:pt x="277935" y="32664"/>
                </a:lnTo>
                <a:lnTo>
                  <a:pt x="280037" y="33965"/>
                </a:lnTo>
                <a:lnTo>
                  <a:pt x="285924" y="85370"/>
                </a:lnTo>
                <a:lnTo>
                  <a:pt x="296996" y="85370"/>
                </a:lnTo>
                <a:lnTo>
                  <a:pt x="296905" y="40993"/>
                </a:lnTo>
                <a:lnTo>
                  <a:pt x="296856" y="39821"/>
                </a:lnTo>
                <a:lnTo>
                  <a:pt x="296436" y="37869"/>
                </a:lnTo>
                <a:lnTo>
                  <a:pt x="295875" y="35006"/>
                </a:lnTo>
                <a:lnTo>
                  <a:pt x="294754" y="32534"/>
                </a:lnTo>
                <a:lnTo>
                  <a:pt x="294438" y="32143"/>
                </a:lnTo>
                <a:close/>
              </a:path>
              <a:path w="343535" h="86995">
                <a:moveTo>
                  <a:pt x="278635" y="23294"/>
                </a:moveTo>
                <a:lnTo>
                  <a:pt x="265601" y="23294"/>
                </a:lnTo>
                <a:lnTo>
                  <a:pt x="258593" y="26547"/>
                </a:lnTo>
                <a:lnTo>
                  <a:pt x="253827" y="33184"/>
                </a:lnTo>
                <a:lnTo>
                  <a:pt x="264339" y="33184"/>
                </a:lnTo>
                <a:lnTo>
                  <a:pt x="267703" y="32143"/>
                </a:lnTo>
                <a:lnTo>
                  <a:pt x="294438" y="32143"/>
                </a:lnTo>
                <a:lnTo>
                  <a:pt x="293072" y="30452"/>
                </a:lnTo>
                <a:lnTo>
                  <a:pt x="291390" y="28239"/>
                </a:lnTo>
                <a:lnTo>
                  <a:pt x="288867" y="26547"/>
                </a:lnTo>
                <a:lnTo>
                  <a:pt x="285503" y="25246"/>
                </a:lnTo>
                <a:lnTo>
                  <a:pt x="282280" y="23945"/>
                </a:lnTo>
                <a:lnTo>
                  <a:pt x="278635" y="23294"/>
                </a:lnTo>
                <a:close/>
              </a:path>
              <a:path w="343535" h="86995">
                <a:moveTo>
                  <a:pt x="330494" y="32534"/>
                </a:moveTo>
                <a:lnTo>
                  <a:pt x="319422" y="32534"/>
                </a:lnTo>
                <a:lnTo>
                  <a:pt x="319548" y="74568"/>
                </a:lnTo>
                <a:lnTo>
                  <a:pt x="325589" y="84328"/>
                </a:lnTo>
                <a:lnTo>
                  <a:pt x="327691" y="85500"/>
                </a:lnTo>
                <a:lnTo>
                  <a:pt x="330915" y="86020"/>
                </a:lnTo>
                <a:lnTo>
                  <a:pt x="337362" y="86020"/>
                </a:lnTo>
                <a:lnTo>
                  <a:pt x="340165" y="85760"/>
                </a:lnTo>
                <a:lnTo>
                  <a:pt x="343249" y="85109"/>
                </a:lnTo>
                <a:lnTo>
                  <a:pt x="341774" y="76520"/>
                </a:lnTo>
                <a:lnTo>
                  <a:pt x="335119" y="76520"/>
                </a:lnTo>
                <a:lnTo>
                  <a:pt x="333858" y="76260"/>
                </a:lnTo>
                <a:lnTo>
                  <a:pt x="333017" y="75739"/>
                </a:lnTo>
                <a:lnTo>
                  <a:pt x="332036" y="75219"/>
                </a:lnTo>
                <a:lnTo>
                  <a:pt x="331475" y="74568"/>
                </a:lnTo>
                <a:lnTo>
                  <a:pt x="331055" y="73657"/>
                </a:lnTo>
                <a:lnTo>
                  <a:pt x="330634" y="72876"/>
                </a:lnTo>
                <a:lnTo>
                  <a:pt x="330494" y="71054"/>
                </a:lnTo>
                <a:lnTo>
                  <a:pt x="330494" y="32534"/>
                </a:lnTo>
                <a:close/>
              </a:path>
              <a:path w="343535" h="86995">
                <a:moveTo>
                  <a:pt x="341707" y="76130"/>
                </a:moveTo>
                <a:lnTo>
                  <a:pt x="339745" y="76390"/>
                </a:lnTo>
                <a:lnTo>
                  <a:pt x="338063" y="76520"/>
                </a:lnTo>
                <a:lnTo>
                  <a:pt x="341774" y="76520"/>
                </a:lnTo>
                <a:lnTo>
                  <a:pt x="341707" y="76130"/>
                </a:lnTo>
                <a:close/>
              </a:path>
              <a:path w="343535" h="86995">
                <a:moveTo>
                  <a:pt x="341707" y="24595"/>
                </a:moveTo>
                <a:lnTo>
                  <a:pt x="311433" y="24595"/>
                </a:lnTo>
                <a:lnTo>
                  <a:pt x="311433" y="32534"/>
                </a:lnTo>
                <a:lnTo>
                  <a:pt x="341707" y="32534"/>
                </a:lnTo>
                <a:lnTo>
                  <a:pt x="341707" y="24595"/>
                </a:lnTo>
                <a:close/>
              </a:path>
              <a:path w="343535" h="86995">
                <a:moveTo>
                  <a:pt x="330494" y="3383"/>
                </a:moveTo>
                <a:lnTo>
                  <a:pt x="319422" y="9500"/>
                </a:lnTo>
                <a:lnTo>
                  <a:pt x="319422" y="24595"/>
                </a:lnTo>
                <a:lnTo>
                  <a:pt x="330494" y="24595"/>
                </a:lnTo>
                <a:lnTo>
                  <a:pt x="330494" y="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4607" y="3679453"/>
            <a:ext cx="896596" cy="108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1944" y="3887673"/>
            <a:ext cx="863519" cy="1099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1944" y="4095892"/>
            <a:ext cx="1186024" cy="1099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1944" y="4304112"/>
            <a:ext cx="548640" cy="88900"/>
          </a:xfrm>
          <a:custGeom>
            <a:avLst/>
            <a:gdLst/>
            <a:ahLst/>
            <a:cxnLst/>
            <a:rect l="l" t="t" r="r" b="b"/>
            <a:pathLst>
              <a:path w="548639" h="88900">
                <a:moveTo>
                  <a:pt x="77788" y="0"/>
                </a:moveTo>
                <a:lnTo>
                  <a:pt x="68677" y="0"/>
                </a:lnTo>
                <a:lnTo>
                  <a:pt x="19201" y="88363"/>
                </a:lnTo>
                <a:lnTo>
                  <a:pt x="28452" y="88363"/>
                </a:lnTo>
                <a:lnTo>
                  <a:pt x="77788" y="0"/>
                </a:lnTo>
                <a:close/>
              </a:path>
              <a:path w="548639" h="88900">
                <a:moveTo>
                  <a:pt x="83114" y="44116"/>
                </a:moveTo>
                <a:lnTo>
                  <a:pt x="71200" y="44116"/>
                </a:lnTo>
                <a:lnTo>
                  <a:pt x="66435" y="46198"/>
                </a:lnTo>
                <a:lnTo>
                  <a:pt x="59988" y="54527"/>
                </a:lnTo>
                <a:lnTo>
                  <a:pt x="58306" y="59602"/>
                </a:lnTo>
                <a:lnTo>
                  <a:pt x="58347" y="73397"/>
                </a:lnTo>
                <a:lnTo>
                  <a:pt x="60128" y="78993"/>
                </a:lnTo>
                <a:lnTo>
                  <a:pt x="63912" y="82767"/>
                </a:lnTo>
                <a:lnTo>
                  <a:pt x="67556" y="86541"/>
                </a:lnTo>
                <a:lnTo>
                  <a:pt x="72041" y="88363"/>
                </a:lnTo>
                <a:lnTo>
                  <a:pt x="82974" y="88363"/>
                </a:lnTo>
                <a:lnTo>
                  <a:pt x="87739" y="86411"/>
                </a:lnTo>
                <a:lnTo>
                  <a:pt x="91523" y="82637"/>
                </a:lnTo>
                <a:lnTo>
                  <a:pt x="92780" y="81335"/>
                </a:lnTo>
                <a:lnTo>
                  <a:pt x="74985" y="81335"/>
                </a:lnTo>
                <a:lnTo>
                  <a:pt x="72742" y="80164"/>
                </a:lnTo>
                <a:lnTo>
                  <a:pt x="70780" y="77952"/>
                </a:lnTo>
                <a:lnTo>
                  <a:pt x="68958" y="75739"/>
                </a:lnTo>
                <a:lnTo>
                  <a:pt x="68117" y="71965"/>
                </a:lnTo>
                <a:lnTo>
                  <a:pt x="68198" y="60383"/>
                </a:lnTo>
                <a:lnTo>
                  <a:pt x="68958" y="56739"/>
                </a:lnTo>
                <a:lnTo>
                  <a:pt x="72602" y="52315"/>
                </a:lnTo>
                <a:lnTo>
                  <a:pt x="74844" y="51143"/>
                </a:lnTo>
                <a:lnTo>
                  <a:pt x="93010" y="51143"/>
                </a:lnTo>
                <a:lnTo>
                  <a:pt x="91523" y="49712"/>
                </a:lnTo>
                <a:lnTo>
                  <a:pt x="87879" y="45938"/>
                </a:lnTo>
                <a:lnTo>
                  <a:pt x="83114" y="44116"/>
                </a:lnTo>
                <a:close/>
              </a:path>
              <a:path w="548639" h="88900">
                <a:moveTo>
                  <a:pt x="93010" y="51143"/>
                </a:moveTo>
                <a:lnTo>
                  <a:pt x="80451" y="51143"/>
                </a:lnTo>
                <a:lnTo>
                  <a:pt x="82833" y="52185"/>
                </a:lnTo>
                <a:lnTo>
                  <a:pt x="86478" y="56609"/>
                </a:lnTo>
                <a:lnTo>
                  <a:pt x="87459" y="60383"/>
                </a:lnTo>
                <a:lnTo>
                  <a:pt x="87395" y="71965"/>
                </a:lnTo>
                <a:lnTo>
                  <a:pt x="86478" y="75739"/>
                </a:lnTo>
                <a:lnTo>
                  <a:pt x="82833" y="80164"/>
                </a:lnTo>
                <a:lnTo>
                  <a:pt x="80451" y="81335"/>
                </a:lnTo>
                <a:lnTo>
                  <a:pt x="92780" y="81335"/>
                </a:lnTo>
                <a:lnTo>
                  <a:pt x="95167" y="78863"/>
                </a:lnTo>
                <a:lnTo>
                  <a:pt x="97130" y="73397"/>
                </a:lnTo>
                <a:lnTo>
                  <a:pt x="97130" y="58952"/>
                </a:lnTo>
                <a:lnTo>
                  <a:pt x="95308" y="53356"/>
                </a:lnTo>
                <a:lnTo>
                  <a:pt x="93010" y="51143"/>
                </a:lnTo>
                <a:close/>
              </a:path>
              <a:path w="548639" h="88900">
                <a:moveTo>
                  <a:pt x="24667" y="0"/>
                </a:moveTo>
                <a:lnTo>
                  <a:pt x="12754" y="0"/>
                </a:lnTo>
                <a:lnTo>
                  <a:pt x="8129" y="2082"/>
                </a:lnTo>
                <a:lnTo>
                  <a:pt x="4905" y="6376"/>
                </a:lnTo>
                <a:lnTo>
                  <a:pt x="1681" y="10541"/>
                </a:lnTo>
                <a:lnTo>
                  <a:pt x="0" y="15616"/>
                </a:lnTo>
                <a:lnTo>
                  <a:pt x="41" y="29280"/>
                </a:lnTo>
                <a:lnTo>
                  <a:pt x="1822" y="34876"/>
                </a:lnTo>
                <a:lnTo>
                  <a:pt x="9110" y="42424"/>
                </a:lnTo>
                <a:lnTo>
                  <a:pt x="13595" y="44246"/>
                </a:lnTo>
                <a:lnTo>
                  <a:pt x="24527" y="44246"/>
                </a:lnTo>
                <a:lnTo>
                  <a:pt x="29153" y="42424"/>
                </a:lnTo>
                <a:lnTo>
                  <a:pt x="32937" y="38520"/>
                </a:lnTo>
                <a:lnTo>
                  <a:pt x="34242" y="37219"/>
                </a:lnTo>
                <a:lnTo>
                  <a:pt x="16538" y="37219"/>
                </a:lnTo>
                <a:lnTo>
                  <a:pt x="14296" y="36178"/>
                </a:lnTo>
                <a:lnTo>
                  <a:pt x="10652" y="31753"/>
                </a:lnTo>
                <a:lnTo>
                  <a:pt x="9811" y="27979"/>
                </a:lnTo>
                <a:lnTo>
                  <a:pt x="9889" y="16397"/>
                </a:lnTo>
                <a:lnTo>
                  <a:pt x="10652" y="12623"/>
                </a:lnTo>
                <a:lnTo>
                  <a:pt x="14296" y="8198"/>
                </a:lnTo>
                <a:lnTo>
                  <a:pt x="16538" y="7027"/>
                </a:lnTo>
                <a:lnTo>
                  <a:pt x="34334" y="7027"/>
                </a:lnTo>
                <a:lnTo>
                  <a:pt x="33077" y="5726"/>
                </a:lnTo>
                <a:lnTo>
                  <a:pt x="29293" y="1952"/>
                </a:lnTo>
                <a:lnTo>
                  <a:pt x="24667" y="0"/>
                </a:lnTo>
                <a:close/>
              </a:path>
              <a:path w="548639" h="88900">
                <a:moveTo>
                  <a:pt x="34334" y="7027"/>
                </a:moveTo>
                <a:lnTo>
                  <a:pt x="22004" y="7027"/>
                </a:lnTo>
                <a:lnTo>
                  <a:pt x="24247" y="8198"/>
                </a:lnTo>
                <a:lnTo>
                  <a:pt x="28031" y="12493"/>
                </a:lnTo>
                <a:lnTo>
                  <a:pt x="29012" y="16397"/>
                </a:lnTo>
                <a:lnTo>
                  <a:pt x="28947" y="27979"/>
                </a:lnTo>
                <a:lnTo>
                  <a:pt x="28031" y="31623"/>
                </a:lnTo>
                <a:lnTo>
                  <a:pt x="26209" y="33965"/>
                </a:lnTo>
                <a:lnTo>
                  <a:pt x="24387" y="36178"/>
                </a:lnTo>
                <a:lnTo>
                  <a:pt x="22145" y="37219"/>
                </a:lnTo>
                <a:lnTo>
                  <a:pt x="34242" y="37219"/>
                </a:lnTo>
                <a:lnTo>
                  <a:pt x="36721" y="34746"/>
                </a:lnTo>
                <a:lnTo>
                  <a:pt x="38683" y="29280"/>
                </a:lnTo>
                <a:lnTo>
                  <a:pt x="38683" y="14965"/>
                </a:lnTo>
                <a:lnTo>
                  <a:pt x="36721" y="9500"/>
                </a:lnTo>
                <a:lnTo>
                  <a:pt x="34334" y="7027"/>
                </a:lnTo>
                <a:close/>
              </a:path>
              <a:path w="548639" h="88900">
                <a:moveTo>
                  <a:pt x="183608" y="23294"/>
                </a:moveTo>
                <a:lnTo>
                  <a:pt x="166508" y="23294"/>
                </a:lnTo>
                <a:lnTo>
                  <a:pt x="159641" y="25506"/>
                </a:lnTo>
                <a:lnTo>
                  <a:pt x="144083" y="54917"/>
                </a:lnTo>
                <a:lnTo>
                  <a:pt x="144083" y="65198"/>
                </a:lnTo>
                <a:lnTo>
                  <a:pt x="146886" y="73137"/>
                </a:lnTo>
                <a:lnTo>
                  <a:pt x="158239" y="83938"/>
                </a:lnTo>
                <a:lnTo>
                  <a:pt x="165527" y="86671"/>
                </a:lnTo>
                <a:lnTo>
                  <a:pt x="180384" y="86671"/>
                </a:lnTo>
                <a:lnTo>
                  <a:pt x="185570" y="85500"/>
                </a:lnTo>
                <a:lnTo>
                  <a:pt x="190475" y="82897"/>
                </a:lnTo>
                <a:lnTo>
                  <a:pt x="195381" y="80424"/>
                </a:lnTo>
                <a:lnTo>
                  <a:pt x="197810" y="78082"/>
                </a:lnTo>
                <a:lnTo>
                  <a:pt x="169171" y="78082"/>
                </a:lnTo>
                <a:lnTo>
                  <a:pt x="164546" y="76260"/>
                </a:lnTo>
                <a:lnTo>
                  <a:pt x="157258" y="68452"/>
                </a:lnTo>
                <a:lnTo>
                  <a:pt x="155436" y="62726"/>
                </a:lnTo>
                <a:lnTo>
                  <a:pt x="155451" y="47060"/>
                </a:lnTo>
                <a:lnTo>
                  <a:pt x="157258" y="41253"/>
                </a:lnTo>
                <a:lnTo>
                  <a:pt x="164546" y="33705"/>
                </a:lnTo>
                <a:lnTo>
                  <a:pt x="169171" y="31753"/>
                </a:lnTo>
                <a:lnTo>
                  <a:pt x="197193" y="31753"/>
                </a:lnTo>
                <a:lnTo>
                  <a:pt x="191036" y="25897"/>
                </a:lnTo>
                <a:lnTo>
                  <a:pt x="183608" y="23294"/>
                </a:lnTo>
                <a:close/>
              </a:path>
              <a:path w="548639" h="88900">
                <a:moveTo>
                  <a:pt x="197193" y="31753"/>
                </a:moveTo>
                <a:lnTo>
                  <a:pt x="180104" y="31753"/>
                </a:lnTo>
                <a:lnTo>
                  <a:pt x="184729" y="33705"/>
                </a:lnTo>
                <a:lnTo>
                  <a:pt x="188373" y="37609"/>
                </a:lnTo>
                <a:lnTo>
                  <a:pt x="192017" y="41383"/>
                </a:lnTo>
                <a:lnTo>
                  <a:pt x="193824" y="47060"/>
                </a:lnTo>
                <a:lnTo>
                  <a:pt x="193799" y="62726"/>
                </a:lnTo>
                <a:lnTo>
                  <a:pt x="192017" y="68452"/>
                </a:lnTo>
                <a:lnTo>
                  <a:pt x="188513" y="72356"/>
                </a:lnTo>
                <a:lnTo>
                  <a:pt x="184869" y="76260"/>
                </a:lnTo>
                <a:lnTo>
                  <a:pt x="180244" y="78082"/>
                </a:lnTo>
                <a:lnTo>
                  <a:pt x="197810" y="78082"/>
                </a:lnTo>
                <a:lnTo>
                  <a:pt x="199025" y="76911"/>
                </a:lnTo>
                <a:lnTo>
                  <a:pt x="204071" y="68061"/>
                </a:lnTo>
                <a:lnTo>
                  <a:pt x="205332" y="61815"/>
                </a:lnTo>
                <a:lnTo>
                  <a:pt x="205332" y="44376"/>
                </a:lnTo>
                <a:lnTo>
                  <a:pt x="202529" y="36828"/>
                </a:lnTo>
                <a:lnTo>
                  <a:pt x="197193" y="31753"/>
                </a:lnTo>
                <a:close/>
              </a:path>
              <a:path w="548639" h="88900">
                <a:moveTo>
                  <a:pt x="235466" y="32534"/>
                </a:moveTo>
                <a:lnTo>
                  <a:pt x="224394" y="32534"/>
                </a:lnTo>
                <a:lnTo>
                  <a:pt x="224394" y="85370"/>
                </a:lnTo>
                <a:lnTo>
                  <a:pt x="235466" y="85370"/>
                </a:lnTo>
                <a:lnTo>
                  <a:pt x="235466" y="32534"/>
                </a:lnTo>
                <a:close/>
              </a:path>
              <a:path w="548639" h="88900">
                <a:moveTo>
                  <a:pt x="248221" y="24595"/>
                </a:moveTo>
                <a:lnTo>
                  <a:pt x="214583" y="24595"/>
                </a:lnTo>
                <a:lnTo>
                  <a:pt x="214583" y="32534"/>
                </a:lnTo>
                <a:lnTo>
                  <a:pt x="248221" y="32534"/>
                </a:lnTo>
                <a:lnTo>
                  <a:pt x="248221" y="24595"/>
                </a:lnTo>
                <a:close/>
              </a:path>
              <a:path w="548639" h="88900">
                <a:moveTo>
                  <a:pt x="245698" y="0"/>
                </a:moveTo>
                <a:lnTo>
                  <a:pt x="237709" y="0"/>
                </a:lnTo>
                <a:lnTo>
                  <a:pt x="233925" y="910"/>
                </a:lnTo>
                <a:lnTo>
                  <a:pt x="224394" y="14054"/>
                </a:lnTo>
                <a:lnTo>
                  <a:pt x="224394" y="24595"/>
                </a:lnTo>
                <a:lnTo>
                  <a:pt x="235466" y="24595"/>
                </a:lnTo>
                <a:lnTo>
                  <a:pt x="235466" y="15356"/>
                </a:lnTo>
                <a:lnTo>
                  <a:pt x="236167" y="12883"/>
                </a:lnTo>
                <a:lnTo>
                  <a:pt x="237429" y="11452"/>
                </a:lnTo>
                <a:lnTo>
                  <a:pt x="238830" y="10150"/>
                </a:lnTo>
                <a:lnTo>
                  <a:pt x="241213" y="9500"/>
                </a:lnTo>
                <a:lnTo>
                  <a:pt x="251263" y="9500"/>
                </a:lnTo>
                <a:lnTo>
                  <a:pt x="252846" y="1171"/>
                </a:lnTo>
                <a:lnTo>
                  <a:pt x="249062" y="390"/>
                </a:lnTo>
                <a:lnTo>
                  <a:pt x="245698" y="0"/>
                </a:lnTo>
                <a:close/>
              </a:path>
              <a:path w="548639" h="88900">
                <a:moveTo>
                  <a:pt x="251263" y="9500"/>
                </a:moveTo>
                <a:lnTo>
                  <a:pt x="246679" y="9500"/>
                </a:lnTo>
                <a:lnTo>
                  <a:pt x="248922" y="9630"/>
                </a:lnTo>
                <a:lnTo>
                  <a:pt x="251164" y="10020"/>
                </a:lnTo>
                <a:lnTo>
                  <a:pt x="251263" y="9500"/>
                </a:lnTo>
                <a:close/>
              </a:path>
              <a:path w="548639" h="88900">
                <a:moveTo>
                  <a:pt x="321104" y="11321"/>
                </a:moveTo>
                <a:lnTo>
                  <a:pt x="309190" y="11321"/>
                </a:lnTo>
                <a:lnTo>
                  <a:pt x="309190" y="85370"/>
                </a:lnTo>
                <a:lnTo>
                  <a:pt x="321104" y="85370"/>
                </a:lnTo>
                <a:lnTo>
                  <a:pt x="321104" y="11321"/>
                </a:lnTo>
                <a:close/>
              </a:path>
              <a:path w="548639" h="88900">
                <a:moveTo>
                  <a:pt x="351098" y="1431"/>
                </a:moveTo>
                <a:lnTo>
                  <a:pt x="279476" y="1431"/>
                </a:lnTo>
                <a:lnTo>
                  <a:pt x="279476" y="11321"/>
                </a:lnTo>
                <a:lnTo>
                  <a:pt x="351098" y="11321"/>
                </a:lnTo>
                <a:lnTo>
                  <a:pt x="351098" y="1431"/>
                </a:lnTo>
                <a:close/>
              </a:path>
              <a:path w="548639" h="88900">
                <a:moveTo>
                  <a:pt x="393846" y="23294"/>
                </a:moveTo>
                <a:lnTo>
                  <a:pt x="376747" y="23294"/>
                </a:lnTo>
                <a:lnTo>
                  <a:pt x="369879" y="25506"/>
                </a:lnTo>
                <a:lnTo>
                  <a:pt x="354321" y="54917"/>
                </a:lnTo>
                <a:lnTo>
                  <a:pt x="354321" y="65198"/>
                </a:lnTo>
                <a:lnTo>
                  <a:pt x="357124" y="73137"/>
                </a:lnTo>
                <a:lnTo>
                  <a:pt x="368477" y="83938"/>
                </a:lnTo>
                <a:lnTo>
                  <a:pt x="375766" y="86671"/>
                </a:lnTo>
                <a:lnTo>
                  <a:pt x="390622" y="86671"/>
                </a:lnTo>
                <a:lnTo>
                  <a:pt x="395808" y="85500"/>
                </a:lnTo>
                <a:lnTo>
                  <a:pt x="400714" y="82897"/>
                </a:lnTo>
                <a:lnTo>
                  <a:pt x="405619" y="80424"/>
                </a:lnTo>
                <a:lnTo>
                  <a:pt x="408049" y="78082"/>
                </a:lnTo>
                <a:lnTo>
                  <a:pt x="379410" y="78082"/>
                </a:lnTo>
                <a:lnTo>
                  <a:pt x="374784" y="76260"/>
                </a:lnTo>
                <a:lnTo>
                  <a:pt x="367496" y="68452"/>
                </a:lnTo>
                <a:lnTo>
                  <a:pt x="365674" y="62726"/>
                </a:lnTo>
                <a:lnTo>
                  <a:pt x="365689" y="47060"/>
                </a:lnTo>
                <a:lnTo>
                  <a:pt x="367496" y="41253"/>
                </a:lnTo>
                <a:lnTo>
                  <a:pt x="374784" y="33705"/>
                </a:lnTo>
                <a:lnTo>
                  <a:pt x="379410" y="31753"/>
                </a:lnTo>
                <a:lnTo>
                  <a:pt x="407431" y="31753"/>
                </a:lnTo>
                <a:lnTo>
                  <a:pt x="401274" y="25897"/>
                </a:lnTo>
                <a:lnTo>
                  <a:pt x="393846" y="23294"/>
                </a:lnTo>
                <a:close/>
              </a:path>
              <a:path w="548639" h="88900">
                <a:moveTo>
                  <a:pt x="407431" y="31753"/>
                </a:moveTo>
                <a:lnTo>
                  <a:pt x="390342" y="31753"/>
                </a:lnTo>
                <a:lnTo>
                  <a:pt x="394967" y="33705"/>
                </a:lnTo>
                <a:lnTo>
                  <a:pt x="398611" y="37609"/>
                </a:lnTo>
                <a:lnTo>
                  <a:pt x="402256" y="41383"/>
                </a:lnTo>
                <a:lnTo>
                  <a:pt x="404062" y="47060"/>
                </a:lnTo>
                <a:lnTo>
                  <a:pt x="404037" y="62726"/>
                </a:lnTo>
                <a:lnTo>
                  <a:pt x="402256" y="68452"/>
                </a:lnTo>
                <a:lnTo>
                  <a:pt x="398752" y="72356"/>
                </a:lnTo>
                <a:lnTo>
                  <a:pt x="395107" y="76260"/>
                </a:lnTo>
                <a:lnTo>
                  <a:pt x="390482" y="78082"/>
                </a:lnTo>
                <a:lnTo>
                  <a:pt x="408049" y="78082"/>
                </a:lnTo>
                <a:lnTo>
                  <a:pt x="409264" y="76911"/>
                </a:lnTo>
                <a:lnTo>
                  <a:pt x="414309" y="68061"/>
                </a:lnTo>
                <a:lnTo>
                  <a:pt x="415571" y="61815"/>
                </a:lnTo>
                <a:lnTo>
                  <a:pt x="415571" y="44376"/>
                </a:lnTo>
                <a:lnTo>
                  <a:pt x="412768" y="36828"/>
                </a:lnTo>
                <a:lnTo>
                  <a:pt x="407431" y="31753"/>
                </a:lnTo>
                <a:close/>
              </a:path>
              <a:path w="548639" h="88900">
                <a:moveTo>
                  <a:pt x="445004" y="32534"/>
                </a:moveTo>
                <a:lnTo>
                  <a:pt x="433932" y="32534"/>
                </a:lnTo>
                <a:lnTo>
                  <a:pt x="434058" y="74568"/>
                </a:lnTo>
                <a:lnTo>
                  <a:pt x="440098" y="84328"/>
                </a:lnTo>
                <a:lnTo>
                  <a:pt x="442201" y="85500"/>
                </a:lnTo>
                <a:lnTo>
                  <a:pt x="445425" y="86020"/>
                </a:lnTo>
                <a:lnTo>
                  <a:pt x="451872" y="86020"/>
                </a:lnTo>
                <a:lnTo>
                  <a:pt x="454675" y="85760"/>
                </a:lnTo>
                <a:lnTo>
                  <a:pt x="457759" y="85109"/>
                </a:lnTo>
                <a:lnTo>
                  <a:pt x="456284" y="76520"/>
                </a:lnTo>
                <a:lnTo>
                  <a:pt x="449629" y="76520"/>
                </a:lnTo>
                <a:lnTo>
                  <a:pt x="448368" y="76260"/>
                </a:lnTo>
                <a:lnTo>
                  <a:pt x="447527" y="75739"/>
                </a:lnTo>
                <a:lnTo>
                  <a:pt x="446546" y="75219"/>
                </a:lnTo>
                <a:lnTo>
                  <a:pt x="445985" y="74568"/>
                </a:lnTo>
                <a:lnTo>
                  <a:pt x="445565" y="73657"/>
                </a:lnTo>
                <a:lnTo>
                  <a:pt x="445144" y="72876"/>
                </a:lnTo>
                <a:lnTo>
                  <a:pt x="445004" y="71054"/>
                </a:lnTo>
                <a:lnTo>
                  <a:pt x="445004" y="32534"/>
                </a:lnTo>
                <a:close/>
              </a:path>
              <a:path w="548639" h="88900">
                <a:moveTo>
                  <a:pt x="456217" y="76130"/>
                </a:moveTo>
                <a:lnTo>
                  <a:pt x="454255" y="76390"/>
                </a:lnTo>
                <a:lnTo>
                  <a:pt x="452573" y="76520"/>
                </a:lnTo>
                <a:lnTo>
                  <a:pt x="456284" y="76520"/>
                </a:lnTo>
                <a:lnTo>
                  <a:pt x="456217" y="76130"/>
                </a:lnTo>
                <a:close/>
              </a:path>
              <a:path w="548639" h="88900">
                <a:moveTo>
                  <a:pt x="456217" y="24595"/>
                </a:moveTo>
                <a:lnTo>
                  <a:pt x="425942" y="24595"/>
                </a:lnTo>
                <a:lnTo>
                  <a:pt x="425942" y="32534"/>
                </a:lnTo>
                <a:lnTo>
                  <a:pt x="456217" y="32534"/>
                </a:lnTo>
                <a:lnTo>
                  <a:pt x="456217" y="24595"/>
                </a:lnTo>
                <a:close/>
              </a:path>
              <a:path w="548639" h="88900">
                <a:moveTo>
                  <a:pt x="445004" y="3383"/>
                </a:moveTo>
                <a:lnTo>
                  <a:pt x="433932" y="9500"/>
                </a:lnTo>
                <a:lnTo>
                  <a:pt x="433932" y="24595"/>
                </a:lnTo>
                <a:lnTo>
                  <a:pt x="445004" y="24595"/>
                </a:lnTo>
                <a:lnTo>
                  <a:pt x="445004" y="3383"/>
                </a:lnTo>
                <a:close/>
              </a:path>
              <a:path w="548639" h="88900">
                <a:moveTo>
                  <a:pt x="514243" y="31753"/>
                </a:moveTo>
                <a:lnTo>
                  <a:pt x="495041" y="31753"/>
                </a:lnTo>
                <a:lnTo>
                  <a:pt x="499246" y="32924"/>
                </a:lnTo>
                <a:lnTo>
                  <a:pt x="502189" y="35137"/>
                </a:lnTo>
                <a:lnTo>
                  <a:pt x="504291" y="36828"/>
                </a:lnTo>
                <a:lnTo>
                  <a:pt x="505272" y="39821"/>
                </a:lnTo>
                <a:lnTo>
                  <a:pt x="505272" y="46719"/>
                </a:lnTo>
                <a:lnTo>
                  <a:pt x="501068" y="48150"/>
                </a:lnTo>
                <a:lnTo>
                  <a:pt x="494480" y="49321"/>
                </a:lnTo>
                <a:lnTo>
                  <a:pt x="485510" y="50232"/>
                </a:lnTo>
                <a:lnTo>
                  <a:pt x="481025" y="50753"/>
                </a:lnTo>
                <a:lnTo>
                  <a:pt x="477801" y="51274"/>
                </a:lnTo>
                <a:lnTo>
                  <a:pt x="475699" y="51924"/>
                </a:lnTo>
                <a:lnTo>
                  <a:pt x="472756" y="52575"/>
                </a:lnTo>
                <a:lnTo>
                  <a:pt x="459721" y="66369"/>
                </a:lnTo>
                <a:lnTo>
                  <a:pt x="459721" y="74438"/>
                </a:lnTo>
                <a:lnTo>
                  <a:pt x="461683" y="78602"/>
                </a:lnTo>
                <a:lnTo>
                  <a:pt x="465467" y="81856"/>
                </a:lnTo>
                <a:lnTo>
                  <a:pt x="469392" y="85109"/>
                </a:lnTo>
                <a:lnTo>
                  <a:pt x="474858" y="86671"/>
                </a:lnTo>
                <a:lnTo>
                  <a:pt x="486491" y="86671"/>
                </a:lnTo>
                <a:lnTo>
                  <a:pt x="490556" y="86020"/>
                </a:lnTo>
                <a:lnTo>
                  <a:pt x="498124" y="83417"/>
                </a:lnTo>
                <a:lnTo>
                  <a:pt x="502049" y="81075"/>
                </a:lnTo>
                <a:lnTo>
                  <a:pt x="505244" y="78602"/>
                </a:lnTo>
                <a:lnTo>
                  <a:pt x="480464" y="78602"/>
                </a:lnTo>
                <a:lnTo>
                  <a:pt x="477241" y="77691"/>
                </a:lnTo>
                <a:lnTo>
                  <a:pt x="472756" y="74048"/>
                </a:lnTo>
                <a:lnTo>
                  <a:pt x="471697" y="71835"/>
                </a:lnTo>
                <a:lnTo>
                  <a:pt x="471634" y="67150"/>
                </a:lnTo>
                <a:lnTo>
                  <a:pt x="472195" y="65589"/>
                </a:lnTo>
                <a:lnTo>
                  <a:pt x="487192" y="58822"/>
                </a:lnTo>
                <a:lnTo>
                  <a:pt x="495181" y="57650"/>
                </a:lnTo>
                <a:lnTo>
                  <a:pt x="501208" y="56349"/>
                </a:lnTo>
                <a:lnTo>
                  <a:pt x="505272" y="54787"/>
                </a:lnTo>
                <a:lnTo>
                  <a:pt x="516485" y="54787"/>
                </a:lnTo>
                <a:lnTo>
                  <a:pt x="516368" y="38911"/>
                </a:lnTo>
                <a:lnTo>
                  <a:pt x="516345" y="38390"/>
                </a:lnTo>
                <a:lnTo>
                  <a:pt x="515924" y="36698"/>
                </a:lnTo>
                <a:lnTo>
                  <a:pt x="515364" y="33835"/>
                </a:lnTo>
                <a:lnTo>
                  <a:pt x="514243" y="31753"/>
                </a:lnTo>
                <a:close/>
              </a:path>
              <a:path w="548639" h="88900">
                <a:moveTo>
                  <a:pt x="517164" y="77822"/>
                </a:moveTo>
                <a:lnTo>
                  <a:pt x="506254" y="77822"/>
                </a:lnTo>
                <a:lnTo>
                  <a:pt x="506534" y="80685"/>
                </a:lnTo>
                <a:lnTo>
                  <a:pt x="507375" y="83157"/>
                </a:lnTo>
                <a:lnTo>
                  <a:pt x="508356" y="85370"/>
                </a:lnTo>
                <a:lnTo>
                  <a:pt x="520129" y="85370"/>
                </a:lnTo>
                <a:lnTo>
                  <a:pt x="518587" y="83027"/>
                </a:lnTo>
                <a:lnTo>
                  <a:pt x="517747" y="80554"/>
                </a:lnTo>
                <a:lnTo>
                  <a:pt x="517164" y="77822"/>
                </a:lnTo>
                <a:close/>
              </a:path>
              <a:path w="548639" h="88900">
                <a:moveTo>
                  <a:pt x="516485" y="54787"/>
                </a:moveTo>
                <a:lnTo>
                  <a:pt x="505272" y="54787"/>
                </a:lnTo>
                <a:lnTo>
                  <a:pt x="505186" y="63637"/>
                </a:lnTo>
                <a:lnTo>
                  <a:pt x="504712" y="66500"/>
                </a:lnTo>
                <a:lnTo>
                  <a:pt x="503450" y="68842"/>
                </a:lnTo>
                <a:lnTo>
                  <a:pt x="501909" y="71835"/>
                </a:lnTo>
                <a:lnTo>
                  <a:pt x="499526" y="74308"/>
                </a:lnTo>
                <a:lnTo>
                  <a:pt x="492798" y="77691"/>
                </a:lnTo>
                <a:lnTo>
                  <a:pt x="489014" y="78602"/>
                </a:lnTo>
                <a:lnTo>
                  <a:pt x="505244" y="78602"/>
                </a:lnTo>
                <a:lnTo>
                  <a:pt x="506254" y="77822"/>
                </a:lnTo>
                <a:lnTo>
                  <a:pt x="517164" y="77822"/>
                </a:lnTo>
                <a:lnTo>
                  <a:pt x="516765" y="75479"/>
                </a:lnTo>
                <a:lnTo>
                  <a:pt x="516592" y="71705"/>
                </a:lnTo>
                <a:lnTo>
                  <a:pt x="516485" y="54787"/>
                </a:lnTo>
                <a:close/>
              </a:path>
              <a:path w="548639" h="88900">
                <a:moveTo>
                  <a:pt x="496723" y="23294"/>
                </a:moveTo>
                <a:lnTo>
                  <a:pt x="485510" y="23294"/>
                </a:lnTo>
                <a:lnTo>
                  <a:pt x="480604" y="23945"/>
                </a:lnTo>
                <a:lnTo>
                  <a:pt x="476400" y="25376"/>
                </a:lnTo>
                <a:lnTo>
                  <a:pt x="472055" y="26808"/>
                </a:lnTo>
                <a:lnTo>
                  <a:pt x="461543" y="41904"/>
                </a:lnTo>
                <a:lnTo>
                  <a:pt x="472475" y="43205"/>
                </a:lnTo>
                <a:lnTo>
                  <a:pt x="473596" y="38911"/>
                </a:lnTo>
                <a:lnTo>
                  <a:pt x="475559" y="35917"/>
                </a:lnTo>
                <a:lnTo>
                  <a:pt x="478082" y="34356"/>
                </a:lnTo>
                <a:lnTo>
                  <a:pt x="480464" y="32664"/>
                </a:lnTo>
                <a:lnTo>
                  <a:pt x="484389" y="31753"/>
                </a:lnTo>
                <a:lnTo>
                  <a:pt x="514243" y="31753"/>
                </a:lnTo>
                <a:lnTo>
                  <a:pt x="514102" y="31493"/>
                </a:lnTo>
                <a:lnTo>
                  <a:pt x="512561" y="29671"/>
                </a:lnTo>
                <a:lnTo>
                  <a:pt x="510879" y="27849"/>
                </a:lnTo>
                <a:lnTo>
                  <a:pt x="508356" y="26287"/>
                </a:lnTo>
                <a:lnTo>
                  <a:pt x="504852" y="25116"/>
                </a:lnTo>
                <a:lnTo>
                  <a:pt x="501348" y="23815"/>
                </a:lnTo>
                <a:lnTo>
                  <a:pt x="496723" y="23294"/>
                </a:lnTo>
                <a:close/>
              </a:path>
              <a:path w="548639" h="88900">
                <a:moveTo>
                  <a:pt x="548021" y="1431"/>
                </a:moveTo>
                <a:lnTo>
                  <a:pt x="536808" y="1431"/>
                </a:lnTo>
                <a:lnTo>
                  <a:pt x="536808" y="85370"/>
                </a:lnTo>
                <a:lnTo>
                  <a:pt x="548021" y="85370"/>
                </a:lnTo>
                <a:lnTo>
                  <a:pt x="548021" y="1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0823" y="4512331"/>
            <a:ext cx="343535" cy="86995"/>
          </a:xfrm>
          <a:custGeom>
            <a:avLst/>
            <a:gdLst/>
            <a:ahLst/>
            <a:cxnLst/>
            <a:rect l="l" t="t" r="r" b="b"/>
            <a:pathLst>
              <a:path w="343535" h="86995">
                <a:moveTo>
                  <a:pt x="51718" y="0"/>
                </a:moveTo>
                <a:lnTo>
                  <a:pt x="34759" y="0"/>
                </a:lnTo>
                <a:lnTo>
                  <a:pt x="27471" y="1691"/>
                </a:lnTo>
                <a:lnTo>
                  <a:pt x="0" y="33965"/>
                </a:lnTo>
                <a:lnTo>
                  <a:pt x="0" y="50753"/>
                </a:lnTo>
                <a:lnTo>
                  <a:pt x="1541" y="58301"/>
                </a:lnTo>
                <a:lnTo>
                  <a:pt x="4765" y="65198"/>
                </a:lnTo>
                <a:lnTo>
                  <a:pt x="7989" y="72226"/>
                </a:lnTo>
                <a:lnTo>
                  <a:pt x="12614" y="77561"/>
                </a:lnTo>
                <a:lnTo>
                  <a:pt x="24948" y="84849"/>
                </a:lnTo>
                <a:lnTo>
                  <a:pt x="32797" y="86671"/>
                </a:lnTo>
                <a:lnTo>
                  <a:pt x="51998" y="86671"/>
                </a:lnTo>
                <a:lnTo>
                  <a:pt x="59988" y="84328"/>
                </a:lnTo>
                <a:lnTo>
                  <a:pt x="69571" y="77171"/>
                </a:lnTo>
                <a:lnTo>
                  <a:pt x="36020" y="77171"/>
                </a:lnTo>
                <a:lnTo>
                  <a:pt x="30834" y="75869"/>
                </a:lnTo>
                <a:lnTo>
                  <a:pt x="12333" y="49842"/>
                </a:lnTo>
                <a:lnTo>
                  <a:pt x="12333" y="37219"/>
                </a:lnTo>
                <a:lnTo>
                  <a:pt x="13315" y="31753"/>
                </a:lnTo>
                <a:lnTo>
                  <a:pt x="15324" y="26417"/>
                </a:lnTo>
                <a:lnTo>
                  <a:pt x="17099" y="21472"/>
                </a:lnTo>
                <a:lnTo>
                  <a:pt x="20463" y="17308"/>
                </a:lnTo>
                <a:lnTo>
                  <a:pt x="29713" y="11061"/>
                </a:lnTo>
                <a:lnTo>
                  <a:pt x="35460" y="9500"/>
                </a:lnTo>
                <a:lnTo>
                  <a:pt x="69752" y="9500"/>
                </a:lnTo>
                <a:lnTo>
                  <a:pt x="59287" y="2212"/>
                </a:lnTo>
                <a:lnTo>
                  <a:pt x="51718" y="0"/>
                </a:lnTo>
                <a:close/>
              </a:path>
              <a:path w="343535" h="86995">
                <a:moveTo>
                  <a:pt x="67977" y="55828"/>
                </a:moveTo>
                <a:lnTo>
                  <a:pt x="66435" y="62986"/>
                </a:lnTo>
                <a:lnTo>
                  <a:pt x="63211" y="68322"/>
                </a:lnTo>
                <a:lnTo>
                  <a:pt x="58586" y="71835"/>
                </a:lnTo>
                <a:lnTo>
                  <a:pt x="53961" y="75479"/>
                </a:lnTo>
                <a:lnTo>
                  <a:pt x="48214" y="77171"/>
                </a:lnTo>
                <a:lnTo>
                  <a:pt x="69571" y="77171"/>
                </a:lnTo>
                <a:lnTo>
                  <a:pt x="72882" y="74698"/>
                </a:lnTo>
                <a:lnTo>
                  <a:pt x="77367" y="67801"/>
                </a:lnTo>
                <a:lnTo>
                  <a:pt x="79890" y="58822"/>
                </a:lnTo>
                <a:lnTo>
                  <a:pt x="67977" y="55828"/>
                </a:lnTo>
                <a:close/>
              </a:path>
              <a:path w="343535" h="86995">
                <a:moveTo>
                  <a:pt x="69752" y="9500"/>
                </a:moveTo>
                <a:lnTo>
                  <a:pt x="48354" y="9500"/>
                </a:lnTo>
                <a:lnTo>
                  <a:pt x="53400" y="10931"/>
                </a:lnTo>
                <a:lnTo>
                  <a:pt x="57465" y="13664"/>
                </a:lnTo>
                <a:lnTo>
                  <a:pt x="61389" y="16527"/>
                </a:lnTo>
                <a:lnTo>
                  <a:pt x="64473" y="20952"/>
                </a:lnTo>
                <a:lnTo>
                  <a:pt x="66575" y="27068"/>
                </a:lnTo>
                <a:lnTo>
                  <a:pt x="78348" y="24465"/>
                </a:lnTo>
                <a:lnTo>
                  <a:pt x="75966" y="16787"/>
                </a:lnTo>
                <a:lnTo>
                  <a:pt x="71621" y="10801"/>
                </a:lnTo>
                <a:lnTo>
                  <a:pt x="69752" y="9500"/>
                </a:lnTo>
                <a:close/>
              </a:path>
              <a:path w="343535" h="86995">
                <a:moveTo>
                  <a:pt x="132169" y="23294"/>
                </a:moveTo>
                <a:lnTo>
                  <a:pt x="115070" y="23294"/>
                </a:lnTo>
                <a:lnTo>
                  <a:pt x="108202" y="25506"/>
                </a:lnTo>
                <a:lnTo>
                  <a:pt x="92645" y="54917"/>
                </a:lnTo>
                <a:lnTo>
                  <a:pt x="92645" y="65198"/>
                </a:lnTo>
                <a:lnTo>
                  <a:pt x="95448" y="73137"/>
                </a:lnTo>
                <a:lnTo>
                  <a:pt x="106801" y="83938"/>
                </a:lnTo>
                <a:lnTo>
                  <a:pt x="114089" y="86671"/>
                </a:lnTo>
                <a:lnTo>
                  <a:pt x="128946" y="86671"/>
                </a:lnTo>
                <a:lnTo>
                  <a:pt x="134132" y="85500"/>
                </a:lnTo>
                <a:lnTo>
                  <a:pt x="139037" y="82897"/>
                </a:lnTo>
                <a:lnTo>
                  <a:pt x="143943" y="80424"/>
                </a:lnTo>
                <a:lnTo>
                  <a:pt x="146372" y="78082"/>
                </a:lnTo>
                <a:lnTo>
                  <a:pt x="117733" y="78082"/>
                </a:lnTo>
                <a:lnTo>
                  <a:pt x="113108" y="76260"/>
                </a:lnTo>
                <a:lnTo>
                  <a:pt x="105819" y="68452"/>
                </a:lnTo>
                <a:lnTo>
                  <a:pt x="103997" y="62726"/>
                </a:lnTo>
                <a:lnTo>
                  <a:pt x="104013" y="47060"/>
                </a:lnTo>
                <a:lnTo>
                  <a:pt x="105819" y="41253"/>
                </a:lnTo>
                <a:lnTo>
                  <a:pt x="113108" y="33705"/>
                </a:lnTo>
                <a:lnTo>
                  <a:pt x="117733" y="31753"/>
                </a:lnTo>
                <a:lnTo>
                  <a:pt x="145755" y="31753"/>
                </a:lnTo>
                <a:lnTo>
                  <a:pt x="139598" y="25897"/>
                </a:lnTo>
                <a:lnTo>
                  <a:pt x="132169" y="23294"/>
                </a:lnTo>
                <a:close/>
              </a:path>
              <a:path w="343535" h="86995">
                <a:moveTo>
                  <a:pt x="145755" y="31753"/>
                </a:moveTo>
                <a:lnTo>
                  <a:pt x="128665" y="31753"/>
                </a:lnTo>
                <a:lnTo>
                  <a:pt x="133291" y="33705"/>
                </a:lnTo>
                <a:lnTo>
                  <a:pt x="136935" y="37609"/>
                </a:lnTo>
                <a:lnTo>
                  <a:pt x="140579" y="41383"/>
                </a:lnTo>
                <a:lnTo>
                  <a:pt x="142385" y="47060"/>
                </a:lnTo>
                <a:lnTo>
                  <a:pt x="142360" y="62726"/>
                </a:lnTo>
                <a:lnTo>
                  <a:pt x="140579" y="68452"/>
                </a:lnTo>
                <a:lnTo>
                  <a:pt x="137075" y="72356"/>
                </a:lnTo>
                <a:lnTo>
                  <a:pt x="133431" y="76260"/>
                </a:lnTo>
                <a:lnTo>
                  <a:pt x="128806" y="78082"/>
                </a:lnTo>
                <a:lnTo>
                  <a:pt x="146372" y="78082"/>
                </a:lnTo>
                <a:lnTo>
                  <a:pt x="147587" y="76911"/>
                </a:lnTo>
                <a:lnTo>
                  <a:pt x="152633" y="68061"/>
                </a:lnTo>
                <a:lnTo>
                  <a:pt x="153894" y="61815"/>
                </a:lnTo>
                <a:lnTo>
                  <a:pt x="153894" y="44376"/>
                </a:lnTo>
                <a:lnTo>
                  <a:pt x="151091" y="36828"/>
                </a:lnTo>
                <a:lnTo>
                  <a:pt x="145755" y="31753"/>
                </a:lnTo>
                <a:close/>
              </a:path>
              <a:path w="343535" h="86995">
                <a:moveTo>
                  <a:pt x="181225" y="24595"/>
                </a:moveTo>
                <a:lnTo>
                  <a:pt x="170012" y="24595"/>
                </a:lnTo>
                <a:lnTo>
                  <a:pt x="170059" y="67150"/>
                </a:lnTo>
                <a:lnTo>
                  <a:pt x="170293" y="69753"/>
                </a:lnTo>
                <a:lnTo>
                  <a:pt x="170736" y="71835"/>
                </a:lnTo>
                <a:lnTo>
                  <a:pt x="171274" y="74828"/>
                </a:lnTo>
                <a:lnTo>
                  <a:pt x="181645" y="84589"/>
                </a:lnTo>
                <a:lnTo>
                  <a:pt x="185009" y="86020"/>
                </a:lnTo>
                <a:lnTo>
                  <a:pt x="188513" y="86671"/>
                </a:lnTo>
                <a:lnTo>
                  <a:pt x="201128" y="86671"/>
                </a:lnTo>
                <a:lnTo>
                  <a:pt x="208135" y="83287"/>
                </a:lnTo>
                <a:lnTo>
                  <a:pt x="212060" y="77822"/>
                </a:lnTo>
                <a:lnTo>
                  <a:pt x="191316" y="77822"/>
                </a:lnTo>
                <a:lnTo>
                  <a:pt x="188513" y="77041"/>
                </a:lnTo>
                <a:lnTo>
                  <a:pt x="181329" y="66239"/>
                </a:lnTo>
                <a:lnTo>
                  <a:pt x="181225" y="24595"/>
                </a:lnTo>
                <a:close/>
              </a:path>
              <a:path w="343535" h="86995">
                <a:moveTo>
                  <a:pt x="223132" y="76260"/>
                </a:moveTo>
                <a:lnTo>
                  <a:pt x="213181" y="76260"/>
                </a:lnTo>
                <a:lnTo>
                  <a:pt x="213181" y="85370"/>
                </a:lnTo>
                <a:lnTo>
                  <a:pt x="223132" y="85370"/>
                </a:lnTo>
                <a:lnTo>
                  <a:pt x="223132" y="76260"/>
                </a:lnTo>
                <a:close/>
              </a:path>
              <a:path w="343535" h="86995">
                <a:moveTo>
                  <a:pt x="223132" y="24595"/>
                </a:moveTo>
                <a:lnTo>
                  <a:pt x="212060" y="24595"/>
                </a:lnTo>
                <a:lnTo>
                  <a:pt x="212060" y="62335"/>
                </a:lnTo>
                <a:lnTo>
                  <a:pt x="211499" y="66239"/>
                </a:lnTo>
                <a:lnTo>
                  <a:pt x="208976" y="71705"/>
                </a:lnTo>
                <a:lnTo>
                  <a:pt x="206874" y="73917"/>
                </a:lnTo>
                <a:lnTo>
                  <a:pt x="200987" y="77041"/>
                </a:lnTo>
                <a:lnTo>
                  <a:pt x="197904" y="77822"/>
                </a:lnTo>
                <a:lnTo>
                  <a:pt x="212060" y="77822"/>
                </a:lnTo>
                <a:lnTo>
                  <a:pt x="213181" y="76260"/>
                </a:lnTo>
                <a:lnTo>
                  <a:pt x="223132" y="76260"/>
                </a:lnTo>
                <a:lnTo>
                  <a:pt x="223132" y="24595"/>
                </a:lnTo>
                <a:close/>
              </a:path>
              <a:path w="343535" h="86995">
                <a:moveTo>
                  <a:pt x="253827" y="24595"/>
                </a:moveTo>
                <a:lnTo>
                  <a:pt x="243876" y="24595"/>
                </a:lnTo>
                <a:lnTo>
                  <a:pt x="243876" y="85370"/>
                </a:lnTo>
                <a:lnTo>
                  <a:pt x="254949" y="85370"/>
                </a:lnTo>
                <a:lnTo>
                  <a:pt x="255031" y="44116"/>
                </a:lnTo>
                <a:lnTo>
                  <a:pt x="256630" y="39041"/>
                </a:lnTo>
                <a:lnTo>
                  <a:pt x="260134" y="36308"/>
                </a:lnTo>
                <a:lnTo>
                  <a:pt x="263498" y="33445"/>
                </a:lnTo>
                <a:lnTo>
                  <a:pt x="264339" y="33184"/>
                </a:lnTo>
                <a:lnTo>
                  <a:pt x="253827" y="33184"/>
                </a:lnTo>
                <a:lnTo>
                  <a:pt x="253827" y="24595"/>
                </a:lnTo>
                <a:close/>
              </a:path>
              <a:path w="343535" h="86995">
                <a:moveTo>
                  <a:pt x="294438" y="32143"/>
                </a:moveTo>
                <a:lnTo>
                  <a:pt x="275272" y="32143"/>
                </a:lnTo>
                <a:lnTo>
                  <a:pt x="277935" y="32664"/>
                </a:lnTo>
                <a:lnTo>
                  <a:pt x="280037" y="33965"/>
                </a:lnTo>
                <a:lnTo>
                  <a:pt x="285924" y="85370"/>
                </a:lnTo>
                <a:lnTo>
                  <a:pt x="296996" y="85370"/>
                </a:lnTo>
                <a:lnTo>
                  <a:pt x="296905" y="40993"/>
                </a:lnTo>
                <a:lnTo>
                  <a:pt x="296856" y="39821"/>
                </a:lnTo>
                <a:lnTo>
                  <a:pt x="296436" y="37869"/>
                </a:lnTo>
                <a:lnTo>
                  <a:pt x="295875" y="35006"/>
                </a:lnTo>
                <a:lnTo>
                  <a:pt x="294754" y="32534"/>
                </a:lnTo>
                <a:lnTo>
                  <a:pt x="294438" y="32143"/>
                </a:lnTo>
                <a:close/>
              </a:path>
              <a:path w="343535" h="86995">
                <a:moveTo>
                  <a:pt x="278635" y="23294"/>
                </a:moveTo>
                <a:lnTo>
                  <a:pt x="265601" y="23294"/>
                </a:lnTo>
                <a:lnTo>
                  <a:pt x="258593" y="26547"/>
                </a:lnTo>
                <a:lnTo>
                  <a:pt x="253827" y="33184"/>
                </a:lnTo>
                <a:lnTo>
                  <a:pt x="264339" y="33184"/>
                </a:lnTo>
                <a:lnTo>
                  <a:pt x="267703" y="32143"/>
                </a:lnTo>
                <a:lnTo>
                  <a:pt x="294438" y="32143"/>
                </a:lnTo>
                <a:lnTo>
                  <a:pt x="293072" y="30452"/>
                </a:lnTo>
                <a:lnTo>
                  <a:pt x="291390" y="28239"/>
                </a:lnTo>
                <a:lnTo>
                  <a:pt x="288867" y="26547"/>
                </a:lnTo>
                <a:lnTo>
                  <a:pt x="285503" y="25246"/>
                </a:lnTo>
                <a:lnTo>
                  <a:pt x="282280" y="23945"/>
                </a:lnTo>
                <a:lnTo>
                  <a:pt x="278635" y="23294"/>
                </a:lnTo>
                <a:close/>
              </a:path>
              <a:path w="343535" h="86995">
                <a:moveTo>
                  <a:pt x="330494" y="32534"/>
                </a:moveTo>
                <a:lnTo>
                  <a:pt x="319422" y="32534"/>
                </a:lnTo>
                <a:lnTo>
                  <a:pt x="319548" y="74568"/>
                </a:lnTo>
                <a:lnTo>
                  <a:pt x="325589" y="84328"/>
                </a:lnTo>
                <a:lnTo>
                  <a:pt x="327691" y="85500"/>
                </a:lnTo>
                <a:lnTo>
                  <a:pt x="330915" y="86020"/>
                </a:lnTo>
                <a:lnTo>
                  <a:pt x="337362" y="86020"/>
                </a:lnTo>
                <a:lnTo>
                  <a:pt x="340165" y="85760"/>
                </a:lnTo>
                <a:lnTo>
                  <a:pt x="343249" y="85109"/>
                </a:lnTo>
                <a:lnTo>
                  <a:pt x="341774" y="76520"/>
                </a:lnTo>
                <a:lnTo>
                  <a:pt x="335119" y="76520"/>
                </a:lnTo>
                <a:lnTo>
                  <a:pt x="333858" y="76260"/>
                </a:lnTo>
                <a:lnTo>
                  <a:pt x="333017" y="75739"/>
                </a:lnTo>
                <a:lnTo>
                  <a:pt x="332036" y="75219"/>
                </a:lnTo>
                <a:lnTo>
                  <a:pt x="331475" y="74568"/>
                </a:lnTo>
                <a:lnTo>
                  <a:pt x="331055" y="73657"/>
                </a:lnTo>
                <a:lnTo>
                  <a:pt x="330634" y="72876"/>
                </a:lnTo>
                <a:lnTo>
                  <a:pt x="330494" y="71054"/>
                </a:lnTo>
                <a:lnTo>
                  <a:pt x="330494" y="32534"/>
                </a:lnTo>
                <a:close/>
              </a:path>
              <a:path w="343535" h="86995">
                <a:moveTo>
                  <a:pt x="341707" y="76130"/>
                </a:moveTo>
                <a:lnTo>
                  <a:pt x="339745" y="76390"/>
                </a:lnTo>
                <a:lnTo>
                  <a:pt x="338063" y="76520"/>
                </a:lnTo>
                <a:lnTo>
                  <a:pt x="341774" y="76520"/>
                </a:lnTo>
                <a:lnTo>
                  <a:pt x="341707" y="76130"/>
                </a:lnTo>
                <a:close/>
              </a:path>
              <a:path w="343535" h="86995">
                <a:moveTo>
                  <a:pt x="341707" y="24595"/>
                </a:moveTo>
                <a:lnTo>
                  <a:pt x="311433" y="24595"/>
                </a:lnTo>
                <a:lnTo>
                  <a:pt x="311433" y="32534"/>
                </a:lnTo>
                <a:lnTo>
                  <a:pt x="341707" y="32534"/>
                </a:lnTo>
                <a:lnTo>
                  <a:pt x="341707" y="24595"/>
                </a:lnTo>
                <a:close/>
              </a:path>
              <a:path w="343535" h="86995">
                <a:moveTo>
                  <a:pt x="330494" y="3383"/>
                </a:moveTo>
                <a:lnTo>
                  <a:pt x="319422" y="9500"/>
                </a:lnTo>
                <a:lnTo>
                  <a:pt x="319422" y="24595"/>
                </a:lnTo>
                <a:lnTo>
                  <a:pt x="330494" y="24595"/>
                </a:lnTo>
                <a:lnTo>
                  <a:pt x="330494" y="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14607" y="4720551"/>
            <a:ext cx="896596" cy="1086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11944" y="4928770"/>
            <a:ext cx="863519" cy="1099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11944" y="5136989"/>
            <a:ext cx="1186024" cy="1099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11944" y="5345274"/>
            <a:ext cx="548640" cy="88900"/>
          </a:xfrm>
          <a:custGeom>
            <a:avLst/>
            <a:gdLst/>
            <a:ahLst/>
            <a:cxnLst/>
            <a:rect l="l" t="t" r="r" b="b"/>
            <a:pathLst>
              <a:path w="548639" h="88900">
                <a:moveTo>
                  <a:pt x="77788" y="0"/>
                </a:moveTo>
                <a:lnTo>
                  <a:pt x="68677" y="0"/>
                </a:lnTo>
                <a:lnTo>
                  <a:pt x="19201" y="88298"/>
                </a:lnTo>
                <a:lnTo>
                  <a:pt x="28452" y="88298"/>
                </a:lnTo>
                <a:lnTo>
                  <a:pt x="77788" y="0"/>
                </a:lnTo>
                <a:close/>
              </a:path>
              <a:path w="548639" h="88900">
                <a:moveTo>
                  <a:pt x="83114" y="44064"/>
                </a:moveTo>
                <a:lnTo>
                  <a:pt x="71200" y="44064"/>
                </a:lnTo>
                <a:lnTo>
                  <a:pt x="66435" y="46159"/>
                </a:lnTo>
                <a:lnTo>
                  <a:pt x="59988" y="54488"/>
                </a:lnTo>
                <a:lnTo>
                  <a:pt x="58306" y="59576"/>
                </a:lnTo>
                <a:lnTo>
                  <a:pt x="58339" y="73306"/>
                </a:lnTo>
                <a:lnTo>
                  <a:pt x="60128" y="78889"/>
                </a:lnTo>
                <a:lnTo>
                  <a:pt x="63912" y="82650"/>
                </a:lnTo>
                <a:lnTo>
                  <a:pt x="67556" y="86411"/>
                </a:lnTo>
                <a:lnTo>
                  <a:pt x="72041" y="88298"/>
                </a:lnTo>
                <a:lnTo>
                  <a:pt x="82974" y="88298"/>
                </a:lnTo>
                <a:lnTo>
                  <a:pt x="87739" y="86385"/>
                </a:lnTo>
                <a:lnTo>
                  <a:pt x="91523" y="82572"/>
                </a:lnTo>
                <a:lnTo>
                  <a:pt x="92755" y="81283"/>
                </a:lnTo>
                <a:lnTo>
                  <a:pt x="74985" y="81283"/>
                </a:lnTo>
                <a:lnTo>
                  <a:pt x="72742" y="80164"/>
                </a:lnTo>
                <a:lnTo>
                  <a:pt x="70780" y="77926"/>
                </a:lnTo>
                <a:lnTo>
                  <a:pt x="68958" y="75687"/>
                </a:lnTo>
                <a:lnTo>
                  <a:pt x="68117" y="71926"/>
                </a:lnTo>
                <a:lnTo>
                  <a:pt x="68203" y="60331"/>
                </a:lnTo>
                <a:lnTo>
                  <a:pt x="68958" y="56674"/>
                </a:lnTo>
                <a:lnTo>
                  <a:pt x="72602" y="52198"/>
                </a:lnTo>
                <a:lnTo>
                  <a:pt x="74844" y="51091"/>
                </a:lnTo>
                <a:lnTo>
                  <a:pt x="93010" y="51091"/>
                </a:lnTo>
                <a:lnTo>
                  <a:pt x="91523" y="49634"/>
                </a:lnTo>
                <a:lnTo>
                  <a:pt x="87879" y="45925"/>
                </a:lnTo>
                <a:lnTo>
                  <a:pt x="83114" y="44064"/>
                </a:lnTo>
                <a:close/>
              </a:path>
              <a:path w="548639" h="88900">
                <a:moveTo>
                  <a:pt x="93010" y="51091"/>
                </a:moveTo>
                <a:lnTo>
                  <a:pt x="80451" y="51091"/>
                </a:lnTo>
                <a:lnTo>
                  <a:pt x="82833" y="52172"/>
                </a:lnTo>
                <a:lnTo>
                  <a:pt x="86478" y="56544"/>
                </a:lnTo>
                <a:lnTo>
                  <a:pt x="87263" y="59576"/>
                </a:lnTo>
                <a:lnTo>
                  <a:pt x="87386" y="71926"/>
                </a:lnTo>
                <a:lnTo>
                  <a:pt x="86478" y="75687"/>
                </a:lnTo>
                <a:lnTo>
                  <a:pt x="82833" y="80164"/>
                </a:lnTo>
                <a:lnTo>
                  <a:pt x="80451" y="81283"/>
                </a:lnTo>
                <a:lnTo>
                  <a:pt x="92755" y="81283"/>
                </a:lnTo>
                <a:lnTo>
                  <a:pt x="95167" y="78759"/>
                </a:lnTo>
                <a:lnTo>
                  <a:pt x="97130" y="73306"/>
                </a:lnTo>
                <a:lnTo>
                  <a:pt x="97130" y="58861"/>
                </a:lnTo>
                <a:lnTo>
                  <a:pt x="95308" y="53343"/>
                </a:lnTo>
                <a:lnTo>
                  <a:pt x="93010" y="51091"/>
                </a:lnTo>
                <a:close/>
              </a:path>
              <a:path w="548639" h="88900">
                <a:moveTo>
                  <a:pt x="24667" y="0"/>
                </a:moveTo>
                <a:lnTo>
                  <a:pt x="12754" y="0"/>
                </a:lnTo>
                <a:lnTo>
                  <a:pt x="8129" y="2082"/>
                </a:lnTo>
                <a:lnTo>
                  <a:pt x="1681" y="10410"/>
                </a:lnTo>
                <a:lnTo>
                  <a:pt x="0" y="15499"/>
                </a:lnTo>
                <a:lnTo>
                  <a:pt x="33" y="29228"/>
                </a:lnTo>
                <a:lnTo>
                  <a:pt x="1822" y="34824"/>
                </a:lnTo>
                <a:lnTo>
                  <a:pt x="9110" y="42346"/>
                </a:lnTo>
                <a:lnTo>
                  <a:pt x="13595" y="44220"/>
                </a:lnTo>
                <a:lnTo>
                  <a:pt x="24527" y="44220"/>
                </a:lnTo>
                <a:lnTo>
                  <a:pt x="29153" y="42320"/>
                </a:lnTo>
                <a:lnTo>
                  <a:pt x="34228" y="37206"/>
                </a:lnTo>
                <a:lnTo>
                  <a:pt x="16538" y="37206"/>
                </a:lnTo>
                <a:lnTo>
                  <a:pt x="14296" y="36113"/>
                </a:lnTo>
                <a:lnTo>
                  <a:pt x="10652" y="31740"/>
                </a:lnTo>
                <a:lnTo>
                  <a:pt x="9811" y="27953"/>
                </a:lnTo>
                <a:lnTo>
                  <a:pt x="9883" y="16319"/>
                </a:lnTo>
                <a:lnTo>
                  <a:pt x="10652" y="12597"/>
                </a:lnTo>
                <a:lnTo>
                  <a:pt x="14296" y="8133"/>
                </a:lnTo>
                <a:lnTo>
                  <a:pt x="16538" y="7014"/>
                </a:lnTo>
                <a:lnTo>
                  <a:pt x="34414" y="7014"/>
                </a:lnTo>
                <a:lnTo>
                  <a:pt x="33077" y="5634"/>
                </a:lnTo>
                <a:lnTo>
                  <a:pt x="29293" y="1873"/>
                </a:lnTo>
                <a:lnTo>
                  <a:pt x="24667" y="0"/>
                </a:lnTo>
                <a:close/>
              </a:path>
              <a:path w="548639" h="88900">
                <a:moveTo>
                  <a:pt x="34414" y="7014"/>
                </a:moveTo>
                <a:lnTo>
                  <a:pt x="22004" y="7014"/>
                </a:lnTo>
                <a:lnTo>
                  <a:pt x="24247" y="8107"/>
                </a:lnTo>
                <a:lnTo>
                  <a:pt x="26307" y="10410"/>
                </a:lnTo>
                <a:lnTo>
                  <a:pt x="28031" y="12480"/>
                </a:lnTo>
                <a:lnTo>
                  <a:pt x="28803" y="15499"/>
                </a:lnTo>
                <a:lnTo>
                  <a:pt x="28926" y="27953"/>
                </a:lnTo>
                <a:lnTo>
                  <a:pt x="28031" y="31610"/>
                </a:lnTo>
                <a:lnTo>
                  <a:pt x="24387" y="36087"/>
                </a:lnTo>
                <a:lnTo>
                  <a:pt x="22145" y="37206"/>
                </a:lnTo>
                <a:lnTo>
                  <a:pt x="34228" y="37206"/>
                </a:lnTo>
                <a:lnTo>
                  <a:pt x="36721" y="34694"/>
                </a:lnTo>
                <a:lnTo>
                  <a:pt x="38683" y="29228"/>
                </a:lnTo>
                <a:lnTo>
                  <a:pt x="38683" y="14887"/>
                </a:lnTo>
                <a:lnTo>
                  <a:pt x="36721" y="9395"/>
                </a:lnTo>
                <a:lnTo>
                  <a:pt x="34414" y="7014"/>
                </a:lnTo>
                <a:close/>
              </a:path>
              <a:path w="548639" h="88900">
                <a:moveTo>
                  <a:pt x="183608" y="23177"/>
                </a:moveTo>
                <a:lnTo>
                  <a:pt x="166508" y="23177"/>
                </a:lnTo>
                <a:lnTo>
                  <a:pt x="159641" y="25415"/>
                </a:lnTo>
                <a:lnTo>
                  <a:pt x="144083" y="54891"/>
                </a:lnTo>
                <a:lnTo>
                  <a:pt x="144083" y="65172"/>
                </a:lnTo>
                <a:lnTo>
                  <a:pt x="146886" y="73019"/>
                </a:lnTo>
                <a:lnTo>
                  <a:pt x="152492" y="78459"/>
                </a:lnTo>
                <a:lnTo>
                  <a:pt x="158239" y="83899"/>
                </a:lnTo>
                <a:lnTo>
                  <a:pt x="165527" y="86619"/>
                </a:lnTo>
                <a:lnTo>
                  <a:pt x="180384" y="86619"/>
                </a:lnTo>
                <a:lnTo>
                  <a:pt x="185570" y="85370"/>
                </a:lnTo>
                <a:lnTo>
                  <a:pt x="195381" y="80385"/>
                </a:lnTo>
                <a:lnTo>
                  <a:pt x="197797" y="78082"/>
                </a:lnTo>
                <a:lnTo>
                  <a:pt x="169171" y="78082"/>
                </a:lnTo>
                <a:lnTo>
                  <a:pt x="164546" y="76143"/>
                </a:lnTo>
                <a:lnTo>
                  <a:pt x="157258" y="68426"/>
                </a:lnTo>
                <a:lnTo>
                  <a:pt x="155436" y="62622"/>
                </a:lnTo>
                <a:lnTo>
                  <a:pt x="155463" y="46983"/>
                </a:lnTo>
                <a:lnTo>
                  <a:pt x="157258" y="41253"/>
                </a:lnTo>
                <a:lnTo>
                  <a:pt x="164546" y="33627"/>
                </a:lnTo>
                <a:lnTo>
                  <a:pt x="169171" y="31714"/>
                </a:lnTo>
                <a:lnTo>
                  <a:pt x="197181" y="31714"/>
                </a:lnTo>
                <a:lnTo>
                  <a:pt x="191036" y="25897"/>
                </a:lnTo>
                <a:lnTo>
                  <a:pt x="183608" y="23177"/>
                </a:lnTo>
                <a:close/>
              </a:path>
              <a:path w="548639" h="88900">
                <a:moveTo>
                  <a:pt x="197181" y="31714"/>
                </a:moveTo>
                <a:lnTo>
                  <a:pt x="180104" y="31714"/>
                </a:lnTo>
                <a:lnTo>
                  <a:pt x="184729" y="33653"/>
                </a:lnTo>
                <a:lnTo>
                  <a:pt x="192017" y="41370"/>
                </a:lnTo>
                <a:lnTo>
                  <a:pt x="193811" y="46983"/>
                </a:lnTo>
                <a:lnTo>
                  <a:pt x="193807" y="62622"/>
                </a:lnTo>
                <a:lnTo>
                  <a:pt x="192017" y="68426"/>
                </a:lnTo>
                <a:lnTo>
                  <a:pt x="188513" y="72278"/>
                </a:lnTo>
                <a:lnTo>
                  <a:pt x="184869" y="76143"/>
                </a:lnTo>
                <a:lnTo>
                  <a:pt x="180244" y="78082"/>
                </a:lnTo>
                <a:lnTo>
                  <a:pt x="197797" y="78082"/>
                </a:lnTo>
                <a:lnTo>
                  <a:pt x="199025" y="76911"/>
                </a:lnTo>
                <a:lnTo>
                  <a:pt x="204071" y="67957"/>
                </a:lnTo>
                <a:lnTo>
                  <a:pt x="205332" y="61815"/>
                </a:lnTo>
                <a:lnTo>
                  <a:pt x="205332" y="44324"/>
                </a:lnTo>
                <a:lnTo>
                  <a:pt x="202529" y="36776"/>
                </a:lnTo>
                <a:lnTo>
                  <a:pt x="197181" y="31714"/>
                </a:lnTo>
                <a:close/>
              </a:path>
              <a:path w="548639" h="88900">
                <a:moveTo>
                  <a:pt x="235466" y="32482"/>
                </a:moveTo>
                <a:lnTo>
                  <a:pt x="224394" y="32482"/>
                </a:lnTo>
                <a:lnTo>
                  <a:pt x="224394" y="85252"/>
                </a:lnTo>
                <a:lnTo>
                  <a:pt x="235466" y="85252"/>
                </a:lnTo>
                <a:lnTo>
                  <a:pt x="235466" y="32482"/>
                </a:lnTo>
                <a:close/>
              </a:path>
              <a:path w="548639" h="88900">
                <a:moveTo>
                  <a:pt x="248221" y="24543"/>
                </a:moveTo>
                <a:lnTo>
                  <a:pt x="214583" y="24543"/>
                </a:lnTo>
                <a:lnTo>
                  <a:pt x="214583" y="32482"/>
                </a:lnTo>
                <a:lnTo>
                  <a:pt x="248221" y="32482"/>
                </a:lnTo>
                <a:lnTo>
                  <a:pt x="248221" y="24543"/>
                </a:lnTo>
                <a:close/>
              </a:path>
              <a:path w="548639" h="88900">
                <a:moveTo>
                  <a:pt x="245698" y="0"/>
                </a:moveTo>
                <a:lnTo>
                  <a:pt x="237709" y="0"/>
                </a:lnTo>
                <a:lnTo>
                  <a:pt x="233925" y="806"/>
                </a:lnTo>
                <a:lnTo>
                  <a:pt x="224394" y="13924"/>
                </a:lnTo>
                <a:lnTo>
                  <a:pt x="224394" y="24543"/>
                </a:lnTo>
                <a:lnTo>
                  <a:pt x="235466" y="24543"/>
                </a:lnTo>
                <a:lnTo>
                  <a:pt x="235466" y="15252"/>
                </a:lnTo>
                <a:lnTo>
                  <a:pt x="236167" y="12753"/>
                </a:lnTo>
                <a:lnTo>
                  <a:pt x="237429" y="11439"/>
                </a:lnTo>
                <a:lnTo>
                  <a:pt x="238830" y="10111"/>
                </a:lnTo>
                <a:lnTo>
                  <a:pt x="241213" y="9447"/>
                </a:lnTo>
                <a:lnTo>
                  <a:pt x="251251" y="9447"/>
                </a:lnTo>
                <a:lnTo>
                  <a:pt x="252846" y="1067"/>
                </a:lnTo>
                <a:lnTo>
                  <a:pt x="249062" y="351"/>
                </a:lnTo>
                <a:lnTo>
                  <a:pt x="245698" y="0"/>
                </a:lnTo>
                <a:close/>
              </a:path>
              <a:path w="548639" h="88900">
                <a:moveTo>
                  <a:pt x="251251" y="9447"/>
                </a:moveTo>
                <a:lnTo>
                  <a:pt x="246679" y="9447"/>
                </a:lnTo>
                <a:lnTo>
                  <a:pt x="248922" y="9604"/>
                </a:lnTo>
                <a:lnTo>
                  <a:pt x="251164" y="9903"/>
                </a:lnTo>
                <a:lnTo>
                  <a:pt x="251251" y="9447"/>
                </a:lnTo>
                <a:close/>
              </a:path>
              <a:path w="548639" h="88900">
                <a:moveTo>
                  <a:pt x="321104" y="11282"/>
                </a:moveTo>
                <a:lnTo>
                  <a:pt x="309190" y="11282"/>
                </a:lnTo>
                <a:lnTo>
                  <a:pt x="309190" y="85252"/>
                </a:lnTo>
                <a:lnTo>
                  <a:pt x="321104" y="85252"/>
                </a:lnTo>
                <a:lnTo>
                  <a:pt x="321104" y="11282"/>
                </a:lnTo>
                <a:close/>
              </a:path>
              <a:path w="548639" h="88900">
                <a:moveTo>
                  <a:pt x="351098" y="1366"/>
                </a:moveTo>
                <a:lnTo>
                  <a:pt x="279476" y="1366"/>
                </a:lnTo>
                <a:lnTo>
                  <a:pt x="279476" y="11282"/>
                </a:lnTo>
                <a:lnTo>
                  <a:pt x="351098" y="11282"/>
                </a:lnTo>
                <a:lnTo>
                  <a:pt x="351098" y="1366"/>
                </a:lnTo>
                <a:close/>
              </a:path>
              <a:path w="548639" h="88900">
                <a:moveTo>
                  <a:pt x="393846" y="23177"/>
                </a:moveTo>
                <a:lnTo>
                  <a:pt x="376747" y="23177"/>
                </a:lnTo>
                <a:lnTo>
                  <a:pt x="369879" y="25415"/>
                </a:lnTo>
                <a:lnTo>
                  <a:pt x="354321" y="54891"/>
                </a:lnTo>
                <a:lnTo>
                  <a:pt x="354321" y="65172"/>
                </a:lnTo>
                <a:lnTo>
                  <a:pt x="357124" y="73019"/>
                </a:lnTo>
                <a:lnTo>
                  <a:pt x="362731" y="78459"/>
                </a:lnTo>
                <a:lnTo>
                  <a:pt x="368477" y="83899"/>
                </a:lnTo>
                <a:lnTo>
                  <a:pt x="375766" y="86619"/>
                </a:lnTo>
                <a:lnTo>
                  <a:pt x="390622" y="86619"/>
                </a:lnTo>
                <a:lnTo>
                  <a:pt x="395808" y="85370"/>
                </a:lnTo>
                <a:lnTo>
                  <a:pt x="405619" y="80385"/>
                </a:lnTo>
                <a:lnTo>
                  <a:pt x="408035" y="78082"/>
                </a:lnTo>
                <a:lnTo>
                  <a:pt x="379410" y="78082"/>
                </a:lnTo>
                <a:lnTo>
                  <a:pt x="374784" y="76143"/>
                </a:lnTo>
                <a:lnTo>
                  <a:pt x="367496" y="68426"/>
                </a:lnTo>
                <a:lnTo>
                  <a:pt x="365674" y="62622"/>
                </a:lnTo>
                <a:lnTo>
                  <a:pt x="365701" y="46983"/>
                </a:lnTo>
                <a:lnTo>
                  <a:pt x="367496" y="41253"/>
                </a:lnTo>
                <a:lnTo>
                  <a:pt x="374784" y="33627"/>
                </a:lnTo>
                <a:lnTo>
                  <a:pt x="379410" y="31714"/>
                </a:lnTo>
                <a:lnTo>
                  <a:pt x="407420" y="31714"/>
                </a:lnTo>
                <a:lnTo>
                  <a:pt x="401274" y="25897"/>
                </a:lnTo>
                <a:lnTo>
                  <a:pt x="393846" y="23177"/>
                </a:lnTo>
                <a:close/>
              </a:path>
              <a:path w="548639" h="88900">
                <a:moveTo>
                  <a:pt x="407420" y="31714"/>
                </a:moveTo>
                <a:lnTo>
                  <a:pt x="390342" y="31714"/>
                </a:lnTo>
                <a:lnTo>
                  <a:pt x="394967" y="33653"/>
                </a:lnTo>
                <a:lnTo>
                  <a:pt x="402256" y="41370"/>
                </a:lnTo>
                <a:lnTo>
                  <a:pt x="404050" y="46983"/>
                </a:lnTo>
                <a:lnTo>
                  <a:pt x="404046" y="62622"/>
                </a:lnTo>
                <a:lnTo>
                  <a:pt x="402256" y="68426"/>
                </a:lnTo>
                <a:lnTo>
                  <a:pt x="398752" y="72278"/>
                </a:lnTo>
                <a:lnTo>
                  <a:pt x="395107" y="76143"/>
                </a:lnTo>
                <a:lnTo>
                  <a:pt x="390482" y="78082"/>
                </a:lnTo>
                <a:lnTo>
                  <a:pt x="408035" y="78082"/>
                </a:lnTo>
                <a:lnTo>
                  <a:pt x="409264" y="76911"/>
                </a:lnTo>
                <a:lnTo>
                  <a:pt x="414309" y="67957"/>
                </a:lnTo>
                <a:lnTo>
                  <a:pt x="415571" y="61815"/>
                </a:lnTo>
                <a:lnTo>
                  <a:pt x="415571" y="44324"/>
                </a:lnTo>
                <a:lnTo>
                  <a:pt x="412768" y="36776"/>
                </a:lnTo>
                <a:lnTo>
                  <a:pt x="407420" y="31714"/>
                </a:lnTo>
                <a:close/>
              </a:path>
              <a:path w="548639" h="88900">
                <a:moveTo>
                  <a:pt x="445004" y="32482"/>
                </a:moveTo>
                <a:lnTo>
                  <a:pt x="433932" y="32482"/>
                </a:lnTo>
                <a:lnTo>
                  <a:pt x="434050" y="74464"/>
                </a:lnTo>
                <a:lnTo>
                  <a:pt x="440098" y="84250"/>
                </a:lnTo>
                <a:lnTo>
                  <a:pt x="442201" y="85422"/>
                </a:lnTo>
                <a:lnTo>
                  <a:pt x="445425" y="86007"/>
                </a:lnTo>
                <a:lnTo>
                  <a:pt x="451872" y="86007"/>
                </a:lnTo>
                <a:lnTo>
                  <a:pt x="454675" y="85708"/>
                </a:lnTo>
                <a:lnTo>
                  <a:pt x="457759" y="85096"/>
                </a:lnTo>
                <a:lnTo>
                  <a:pt x="456270" y="76403"/>
                </a:lnTo>
                <a:lnTo>
                  <a:pt x="449629" y="76403"/>
                </a:lnTo>
                <a:lnTo>
                  <a:pt x="448368" y="76143"/>
                </a:lnTo>
                <a:lnTo>
                  <a:pt x="447527" y="75635"/>
                </a:lnTo>
                <a:lnTo>
                  <a:pt x="446546" y="75128"/>
                </a:lnTo>
                <a:lnTo>
                  <a:pt x="445985" y="74464"/>
                </a:lnTo>
                <a:lnTo>
                  <a:pt x="445144" y="72837"/>
                </a:lnTo>
                <a:lnTo>
                  <a:pt x="445004" y="70963"/>
                </a:lnTo>
                <a:lnTo>
                  <a:pt x="445004" y="32482"/>
                </a:lnTo>
                <a:close/>
              </a:path>
              <a:path w="548639" h="88900">
                <a:moveTo>
                  <a:pt x="456217" y="76091"/>
                </a:moveTo>
                <a:lnTo>
                  <a:pt x="454255" y="76299"/>
                </a:lnTo>
                <a:lnTo>
                  <a:pt x="452573" y="76403"/>
                </a:lnTo>
                <a:lnTo>
                  <a:pt x="456270" y="76403"/>
                </a:lnTo>
                <a:lnTo>
                  <a:pt x="456217" y="76091"/>
                </a:lnTo>
                <a:close/>
              </a:path>
              <a:path w="548639" h="88900">
                <a:moveTo>
                  <a:pt x="456217" y="24543"/>
                </a:moveTo>
                <a:lnTo>
                  <a:pt x="425942" y="24543"/>
                </a:lnTo>
                <a:lnTo>
                  <a:pt x="425942" y="32482"/>
                </a:lnTo>
                <a:lnTo>
                  <a:pt x="456217" y="32482"/>
                </a:lnTo>
                <a:lnTo>
                  <a:pt x="456217" y="24543"/>
                </a:lnTo>
                <a:close/>
              </a:path>
              <a:path w="548639" h="88900">
                <a:moveTo>
                  <a:pt x="445004" y="3357"/>
                </a:moveTo>
                <a:lnTo>
                  <a:pt x="433932" y="9447"/>
                </a:lnTo>
                <a:lnTo>
                  <a:pt x="433932" y="24543"/>
                </a:lnTo>
                <a:lnTo>
                  <a:pt x="445004" y="24543"/>
                </a:lnTo>
                <a:lnTo>
                  <a:pt x="445004" y="3357"/>
                </a:lnTo>
                <a:close/>
              </a:path>
              <a:path w="548639" h="88900">
                <a:moveTo>
                  <a:pt x="514264" y="31714"/>
                </a:moveTo>
                <a:lnTo>
                  <a:pt x="495041" y="31714"/>
                </a:lnTo>
                <a:lnTo>
                  <a:pt x="499246" y="32833"/>
                </a:lnTo>
                <a:lnTo>
                  <a:pt x="502189" y="35071"/>
                </a:lnTo>
                <a:lnTo>
                  <a:pt x="504291" y="36802"/>
                </a:lnTo>
                <a:lnTo>
                  <a:pt x="505272" y="39795"/>
                </a:lnTo>
                <a:lnTo>
                  <a:pt x="505272" y="46667"/>
                </a:lnTo>
                <a:lnTo>
                  <a:pt x="501068" y="48085"/>
                </a:lnTo>
                <a:lnTo>
                  <a:pt x="494480" y="49256"/>
                </a:lnTo>
                <a:lnTo>
                  <a:pt x="485510" y="50167"/>
                </a:lnTo>
                <a:lnTo>
                  <a:pt x="481025" y="50675"/>
                </a:lnTo>
                <a:lnTo>
                  <a:pt x="477801" y="51235"/>
                </a:lnTo>
                <a:lnTo>
                  <a:pt x="475699" y="51846"/>
                </a:lnTo>
                <a:lnTo>
                  <a:pt x="472756" y="52562"/>
                </a:lnTo>
                <a:lnTo>
                  <a:pt x="459721" y="66278"/>
                </a:lnTo>
                <a:lnTo>
                  <a:pt x="459721" y="74321"/>
                </a:lnTo>
                <a:lnTo>
                  <a:pt x="461683" y="78485"/>
                </a:lnTo>
                <a:lnTo>
                  <a:pt x="465467" y="81739"/>
                </a:lnTo>
                <a:lnTo>
                  <a:pt x="469392" y="84992"/>
                </a:lnTo>
                <a:lnTo>
                  <a:pt x="474858" y="86619"/>
                </a:lnTo>
                <a:lnTo>
                  <a:pt x="486491" y="86619"/>
                </a:lnTo>
                <a:lnTo>
                  <a:pt x="490556" y="85955"/>
                </a:lnTo>
                <a:lnTo>
                  <a:pt x="498124" y="83313"/>
                </a:lnTo>
                <a:lnTo>
                  <a:pt x="502049" y="81023"/>
                </a:lnTo>
                <a:lnTo>
                  <a:pt x="505261" y="78537"/>
                </a:lnTo>
                <a:lnTo>
                  <a:pt x="480464" y="78537"/>
                </a:lnTo>
                <a:lnTo>
                  <a:pt x="477241" y="77626"/>
                </a:lnTo>
                <a:lnTo>
                  <a:pt x="472756" y="73956"/>
                </a:lnTo>
                <a:lnTo>
                  <a:pt x="471705" y="71822"/>
                </a:lnTo>
                <a:lnTo>
                  <a:pt x="471634" y="67098"/>
                </a:lnTo>
                <a:lnTo>
                  <a:pt x="472195" y="65472"/>
                </a:lnTo>
                <a:lnTo>
                  <a:pt x="495181" y="57598"/>
                </a:lnTo>
                <a:lnTo>
                  <a:pt x="501208" y="56271"/>
                </a:lnTo>
                <a:lnTo>
                  <a:pt x="505272" y="54748"/>
                </a:lnTo>
                <a:lnTo>
                  <a:pt x="516485" y="54748"/>
                </a:lnTo>
                <a:lnTo>
                  <a:pt x="516370" y="38884"/>
                </a:lnTo>
                <a:lnTo>
                  <a:pt x="516345" y="38325"/>
                </a:lnTo>
                <a:lnTo>
                  <a:pt x="515924" y="36594"/>
                </a:lnTo>
                <a:lnTo>
                  <a:pt x="515364" y="33744"/>
                </a:lnTo>
                <a:lnTo>
                  <a:pt x="514264" y="31714"/>
                </a:lnTo>
                <a:close/>
              </a:path>
              <a:path w="548639" h="88900">
                <a:moveTo>
                  <a:pt x="517160" y="77769"/>
                </a:moveTo>
                <a:lnTo>
                  <a:pt x="506254" y="77769"/>
                </a:lnTo>
                <a:lnTo>
                  <a:pt x="506534" y="80619"/>
                </a:lnTo>
                <a:lnTo>
                  <a:pt x="507375" y="83105"/>
                </a:lnTo>
                <a:lnTo>
                  <a:pt x="508356" y="85252"/>
                </a:lnTo>
                <a:lnTo>
                  <a:pt x="520129" y="85252"/>
                </a:lnTo>
                <a:lnTo>
                  <a:pt x="518587" y="82910"/>
                </a:lnTo>
                <a:lnTo>
                  <a:pt x="517747" y="80463"/>
                </a:lnTo>
                <a:lnTo>
                  <a:pt x="517160" y="77769"/>
                </a:lnTo>
                <a:close/>
              </a:path>
              <a:path w="548639" h="88900">
                <a:moveTo>
                  <a:pt x="516485" y="54748"/>
                </a:moveTo>
                <a:lnTo>
                  <a:pt x="505272" y="54748"/>
                </a:lnTo>
                <a:lnTo>
                  <a:pt x="505185" y="63559"/>
                </a:lnTo>
                <a:lnTo>
                  <a:pt x="504712" y="66435"/>
                </a:lnTo>
                <a:lnTo>
                  <a:pt x="503450" y="68777"/>
                </a:lnTo>
                <a:lnTo>
                  <a:pt x="501909" y="71822"/>
                </a:lnTo>
                <a:lnTo>
                  <a:pt x="499526" y="74217"/>
                </a:lnTo>
                <a:lnTo>
                  <a:pt x="492798" y="77665"/>
                </a:lnTo>
                <a:lnTo>
                  <a:pt x="489014" y="78537"/>
                </a:lnTo>
                <a:lnTo>
                  <a:pt x="505261" y="78537"/>
                </a:lnTo>
                <a:lnTo>
                  <a:pt x="506254" y="77769"/>
                </a:lnTo>
                <a:lnTo>
                  <a:pt x="517160" y="77769"/>
                </a:lnTo>
                <a:lnTo>
                  <a:pt x="516765" y="75388"/>
                </a:lnTo>
                <a:lnTo>
                  <a:pt x="516594" y="71679"/>
                </a:lnTo>
                <a:lnTo>
                  <a:pt x="516485" y="54748"/>
                </a:lnTo>
                <a:close/>
              </a:path>
              <a:path w="548639" h="88900">
                <a:moveTo>
                  <a:pt x="496723" y="23177"/>
                </a:moveTo>
                <a:lnTo>
                  <a:pt x="485510" y="23177"/>
                </a:lnTo>
                <a:lnTo>
                  <a:pt x="480604" y="23893"/>
                </a:lnTo>
                <a:lnTo>
                  <a:pt x="476400" y="25311"/>
                </a:lnTo>
                <a:lnTo>
                  <a:pt x="472055" y="26730"/>
                </a:lnTo>
                <a:lnTo>
                  <a:pt x="461543" y="41787"/>
                </a:lnTo>
                <a:lnTo>
                  <a:pt x="472475" y="43153"/>
                </a:lnTo>
                <a:lnTo>
                  <a:pt x="473596" y="38884"/>
                </a:lnTo>
                <a:lnTo>
                  <a:pt x="475559" y="35917"/>
                </a:lnTo>
                <a:lnTo>
                  <a:pt x="478082" y="34239"/>
                </a:lnTo>
                <a:lnTo>
                  <a:pt x="480464" y="32560"/>
                </a:lnTo>
                <a:lnTo>
                  <a:pt x="484389" y="31714"/>
                </a:lnTo>
                <a:lnTo>
                  <a:pt x="514264" y="31714"/>
                </a:lnTo>
                <a:lnTo>
                  <a:pt x="514102" y="31415"/>
                </a:lnTo>
                <a:lnTo>
                  <a:pt x="512561" y="29580"/>
                </a:lnTo>
                <a:lnTo>
                  <a:pt x="510879" y="27758"/>
                </a:lnTo>
                <a:lnTo>
                  <a:pt x="508356" y="26222"/>
                </a:lnTo>
                <a:lnTo>
                  <a:pt x="501348" y="23789"/>
                </a:lnTo>
                <a:lnTo>
                  <a:pt x="496723" y="23177"/>
                </a:lnTo>
                <a:close/>
              </a:path>
              <a:path w="548639" h="88900">
                <a:moveTo>
                  <a:pt x="548021" y="1366"/>
                </a:moveTo>
                <a:lnTo>
                  <a:pt x="536808" y="1366"/>
                </a:lnTo>
                <a:lnTo>
                  <a:pt x="536808" y="85252"/>
                </a:lnTo>
                <a:lnTo>
                  <a:pt x="548021" y="85252"/>
                </a:lnTo>
                <a:lnTo>
                  <a:pt x="548021" y="1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1129" y="3472665"/>
            <a:ext cx="870585" cy="107314"/>
          </a:xfrm>
          <a:custGeom>
            <a:avLst/>
            <a:gdLst/>
            <a:ahLst/>
            <a:cxnLst/>
            <a:rect l="l" t="t" r="r" b="b"/>
            <a:pathLst>
              <a:path w="870585" h="107314">
                <a:moveTo>
                  <a:pt x="95378" y="21863"/>
                </a:moveTo>
                <a:lnTo>
                  <a:pt x="78292" y="21863"/>
                </a:lnTo>
                <a:lnTo>
                  <a:pt x="71453" y="24075"/>
                </a:lnTo>
                <a:lnTo>
                  <a:pt x="55853" y="63767"/>
                </a:lnTo>
                <a:lnTo>
                  <a:pt x="58670" y="71705"/>
                </a:lnTo>
                <a:lnTo>
                  <a:pt x="64304" y="77041"/>
                </a:lnTo>
                <a:lnTo>
                  <a:pt x="69953" y="82506"/>
                </a:lnTo>
                <a:lnTo>
                  <a:pt x="77311" y="85239"/>
                </a:lnTo>
                <a:lnTo>
                  <a:pt x="92098" y="85239"/>
                </a:lnTo>
                <a:lnTo>
                  <a:pt x="97382" y="84068"/>
                </a:lnTo>
                <a:lnTo>
                  <a:pt x="102245" y="81465"/>
                </a:lnTo>
                <a:lnTo>
                  <a:pt x="107123" y="78993"/>
                </a:lnTo>
                <a:lnTo>
                  <a:pt x="109590" y="76650"/>
                </a:lnTo>
                <a:lnTo>
                  <a:pt x="80927" y="76650"/>
                </a:lnTo>
                <a:lnTo>
                  <a:pt x="76358" y="74828"/>
                </a:lnTo>
                <a:lnTo>
                  <a:pt x="69014" y="67020"/>
                </a:lnTo>
                <a:lnTo>
                  <a:pt x="67178" y="61294"/>
                </a:lnTo>
                <a:lnTo>
                  <a:pt x="67193" y="45629"/>
                </a:lnTo>
                <a:lnTo>
                  <a:pt x="69014" y="39821"/>
                </a:lnTo>
                <a:lnTo>
                  <a:pt x="76358" y="32274"/>
                </a:lnTo>
                <a:lnTo>
                  <a:pt x="80927" y="30321"/>
                </a:lnTo>
                <a:lnTo>
                  <a:pt x="108907" y="30321"/>
                </a:lnTo>
                <a:lnTo>
                  <a:pt x="102750" y="24465"/>
                </a:lnTo>
                <a:lnTo>
                  <a:pt x="95378" y="21863"/>
                </a:lnTo>
                <a:close/>
              </a:path>
              <a:path w="870585" h="107314">
                <a:moveTo>
                  <a:pt x="15613" y="23164"/>
                </a:moveTo>
                <a:lnTo>
                  <a:pt x="1808" y="23164"/>
                </a:lnTo>
                <a:lnTo>
                  <a:pt x="23827" y="52315"/>
                </a:lnTo>
                <a:lnTo>
                  <a:pt x="0" y="83938"/>
                </a:lnTo>
                <a:lnTo>
                  <a:pt x="13315" y="83938"/>
                </a:lnTo>
                <a:lnTo>
                  <a:pt x="30554" y="59993"/>
                </a:lnTo>
                <a:lnTo>
                  <a:pt x="43067" y="59993"/>
                </a:lnTo>
                <a:lnTo>
                  <a:pt x="36791" y="51664"/>
                </a:lnTo>
                <a:lnTo>
                  <a:pt x="42694" y="44246"/>
                </a:lnTo>
                <a:lnTo>
                  <a:pt x="30232" y="44246"/>
                </a:lnTo>
                <a:lnTo>
                  <a:pt x="27308" y="39821"/>
                </a:lnTo>
                <a:lnTo>
                  <a:pt x="25635" y="37349"/>
                </a:lnTo>
                <a:lnTo>
                  <a:pt x="15613" y="23164"/>
                </a:lnTo>
                <a:close/>
              </a:path>
              <a:path w="870585" h="107314">
                <a:moveTo>
                  <a:pt x="43067" y="59993"/>
                </a:moveTo>
                <a:lnTo>
                  <a:pt x="30554" y="59993"/>
                </a:lnTo>
                <a:lnTo>
                  <a:pt x="34170" y="64938"/>
                </a:lnTo>
                <a:lnTo>
                  <a:pt x="47640" y="83938"/>
                </a:lnTo>
                <a:lnTo>
                  <a:pt x="61109" y="83938"/>
                </a:lnTo>
                <a:lnTo>
                  <a:pt x="43067" y="59993"/>
                </a:lnTo>
                <a:close/>
              </a:path>
              <a:path w="870585" h="107314">
                <a:moveTo>
                  <a:pt x="108907" y="30321"/>
                </a:moveTo>
                <a:lnTo>
                  <a:pt x="91874" y="30321"/>
                </a:lnTo>
                <a:lnTo>
                  <a:pt x="96443" y="32274"/>
                </a:lnTo>
                <a:lnTo>
                  <a:pt x="100115" y="36178"/>
                </a:lnTo>
                <a:lnTo>
                  <a:pt x="103787" y="39952"/>
                </a:lnTo>
                <a:lnTo>
                  <a:pt x="105608" y="45629"/>
                </a:lnTo>
                <a:lnTo>
                  <a:pt x="105583" y="61294"/>
                </a:lnTo>
                <a:lnTo>
                  <a:pt x="103815" y="67020"/>
                </a:lnTo>
                <a:lnTo>
                  <a:pt x="96583" y="74828"/>
                </a:lnTo>
                <a:lnTo>
                  <a:pt x="91986" y="76650"/>
                </a:lnTo>
                <a:lnTo>
                  <a:pt x="109590" y="76650"/>
                </a:lnTo>
                <a:lnTo>
                  <a:pt x="110823" y="75479"/>
                </a:lnTo>
                <a:lnTo>
                  <a:pt x="115855" y="66630"/>
                </a:lnTo>
                <a:lnTo>
                  <a:pt x="117116" y="60383"/>
                </a:lnTo>
                <a:lnTo>
                  <a:pt x="117116" y="42945"/>
                </a:lnTo>
                <a:lnTo>
                  <a:pt x="114243" y="35397"/>
                </a:lnTo>
                <a:lnTo>
                  <a:pt x="108907" y="30321"/>
                </a:lnTo>
                <a:close/>
              </a:path>
              <a:path w="870585" h="107314">
                <a:moveTo>
                  <a:pt x="59469" y="23164"/>
                </a:moveTo>
                <a:lnTo>
                  <a:pt x="46154" y="23164"/>
                </a:lnTo>
                <a:lnTo>
                  <a:pt x="33141" y="40082"/>
                </a:lnTo>
                <a:lnTo>
                  <a:pt x="31984" y="41643"/>
                </a:lnTo>
                <a:lnTo>
                  <a:pt x="30232" y="44246"/>
                </a:lnTo>
                <a:lnTo>
                  <a:pt x="42694" y="44246"/>
                </a:lnTo>
                <a:lnTo>
                  <a:pt x="59469" y="23164"/>
                </a:lnTo>
                <a:close/>
              </a:path>
              <a:path w="870585" h="107314">
                <a:moveTo>
                  <a:pt x="143396" y="23164"/>
                </a:moveTo>
                <a:lnTo>
                  <a:pt x="133375" y="23164"/>
                </a:lnTo>
                <a:lnTo>
                  <a:pt x="133375" y="83938"/>
                </a:lnTo>
                <a:lnTo>
                  <a:pt x="144377" y="83938"/>
                </a:lnTo>
                <a:lnTo>
                  <a:pt x="144377" y="47760"/>
                </a:lnTo>
                <a:lnTo>
                  <a:pt x="145036" y="43726"/>
                </a:lnTo>
                <a:lnTo>
                  <a:pt x="146353" y="40082"/>
                </a:lnTo>
                <a:lnTo>
                  <a:pt x="147124" y="37609"/>
                </a:lnTo>
                <a:lnTo>
                  <a:pt x="148456" y="35787"/>
                </a:lnTo>
                <a:lnTo>
                  <a:pt x="150376" y="34356"/>
                </a:lnTo>
                <a:lnTo>
                  <a:pt x="152296" y="33054"/>
                </a:lnTo>
                <a:lnTo>
                  <a:pt x="154511" y="32274"/>
                </a:lnTo>
                <a:lnTo>
                  <a:pt x="143396" y="32274"/>
                </a:lnTo>
                <a:lnTo>
                  <a:pt x="143396" y="23164"/>
                </a:lnTo>
                <a:close/>
              </a:path>
              <a:path w="870585" h="107314">
                <a:moveTo>
                  <a:pt x="161238" y="21863"/>
                </a:moveTo>
                <a:lnTo>
                  <a:pt x="154889" y="21863"/>
                </a:lnTo>
                <a:lnTo>
                  <a:pt x="152506" y="22513"/>
                </a:lnTo>
                <a:lnTo>
                  <a:pt x="150376" y="23815"/>
                </a:lnTo>
                <a:lnTo>
                  <a:pt x="148246" y="25246"/>
                </a:lnTo>
                <a:lnTo>
                  <a:pt x="145919" y="28109"/>
                </a:lnTo>
                <a:lnTo>
                  <a:pt x="143396" y="32274"/>
                </a:lnTo>
                <a:lnTo>
                  <a:pt x="159655" y="32274"/>
                </a:lnTo>
                <a:lnTo>
                  <a:pt x="162346" y="33054"/>
                </a:lnTo>
                <a:lnTo>
                  <a:pt x="165079" y="34616"/>
                </a:lnTo>
                <a:lnTo>
                  <a:pt x="168849" y="24986"/>
                </a:lnTo>
                <a:lnTo>
                  <a:pt x="165023" y="22904"/>
                </a:lnTo>
                <a:lnTo>
                  <a:pt x="161238" y="21863"/>
                </a:lnTo>
                <a:close/>
              </a:path>
              <a:path w="870585" h="107314">
                <a:moveTo>
                  <a:pt x="186761" y="0"/>
                </a:moveTo>
                <a:lnTo>
                  <a:pt x="175591" y="0"/>
                </a:lnTo>
                <a:lnTo>
                  <a:pt x="175591" y="11842"/>
                </a:lnTo>
                <a:lnTo>
                  <a:pt x="186761" y="11842"/>
                </a:lnTo>
                <a:lnTo>
                  <a:pt x="186761" y="0"/>
                </a:lnTo>
                <a:close/>
              </a:path>
              <a:path w="870585" h="107314">
                <a:moveTo>
                  <a:pt x="186761" y="23164"/>
                </a:moveTo>
                <a:lnTo>
                  <a:pt x="175591" y="23164"/>
                </a:lnTo>
                <a:lnTo>
                  <a:pt x="175591" y="83938"/>
                </a:lnTo>
                <a:lnTo>
                  <a:pt x="186761" y="83938"/>
                </a:lnTo>
                <a:lnTo>
                  <a:pt x="186761" y="23164"/>
                </a:lnTo>
                <a:close/>
              </a:path>
              <a:path w="870585" h="107314">
                <a:moveTo>
                  <a:pt x="242545" y="21863"/>
                </a:moveTo>
                <a:lnTo>
                  <a:pt x="225459" y="21863"/>
                </a:lnTo>
                <a:lnTo>
                  <a:pt x="218619" y="24075"/>
                </a:lnTo>
                <a:lnTo>
                  <a:pt x="203020" y="53486"/>
                </a:lnTo>
                <a:lnTo>
                  <a:pt x="203020" y="63767"/>
                </a:lnTo>
                <a:lnTo>
                  <a:pt x="205837" y="71705"/>
                </a:lnTo>
                <a:lnTo>
                  <a:pt x="211471" y="77041"/>
                </a:lnTo>
                <a:lnTo>
                  <a:pt x="217120" y="82506"/>
                </a:lnTo>
                <a:lnTo>
                  <a:pt x="224478" y="85239"/>
                </a:lnTo>
                <a:lnTo>
                  <a:pt x="239265" y="85239"/>
                </a:lnTo>
                <a:lnTo>
                  <a:pt x="244549" y="84068"/>
                </a:lnTo>
                <a:lnTo>
                  <a:pt x="249412" y="81465"/>
                </a:lnTo>
                <a:lnTo>
                  <a:pt x="254290" y="78993"/>
                </a:lnTo>
                <a:lnTo>
                  <a:pt x="256757" y="76650"/>
                </a:lnTo>
                <a:lnTo>
                  <a:pt x="228094" y="76650"/>
                </a:lnTo>
                <a:lnTo>
                  <a:pt x="223525" y="74828"/>
                </a:lnTo>
                <a:lnTo>
                  <a:pt x="216181" y="67020"/>
                </a:lnTo>
                <a:lnTo>
                  <a:pt x="214345" y="61294"/>
                </a:lnTo>
                <a:lnTo>
                  <a:pt x="214360" y="45629"/>
                </a:lnTo>
                <a:lnTo>
                  <a:pt x="216181" y="39821"/>
                </a:lnTo>
                <a:lnTo>
                  <a:pt x="223525" y="32274"/>
                </a:lnTo>
                <a:lnTo>
                  <a:pt x="228094" y="30321"/>
                </a:lnTo>
                <a:lnTo>
                  <a:pt x="256074" y="30321"/>
                </a:lnTo>
                <a:lnTo>
                  <a:pt x="249917" y="24465"/>
                </a:lnTo>
                <a:lnTo>
                  <a:pt x="242545" y="21863"/>
                </a:lnTo>
                <a:close/>
              </a:path>
              <a:path w="870585" h="107314">
                <a:moveTo>
                  <a:pt x="256074" y="30321"/>
                </a:moveTo>
                <a:lnTo>
                  <a:pt x="239041" y="30321"/>
                </a:lnTo>
                <a:lnTo>
                  <a:pt x="243610" y="32274"/>
                </a:lnTo>
                <a:lnTo>
                  <a:pt x="247282" y="36178"/>
                </a:lnTo>
                <a:lnTo>
                  <a:pt x="250954" y="39952"/>
                </a:lnTo>
                <a:lnTo>
                  <a:pt x="252774" y="45629"/>
                </a:lnTo>
                <a:lnTo>
                  <a:pt x="252750" y="61294"/>
                </a:lnTo>
                <a:lnTo>
                  <a:pt x="250982" y="67020"/>
                </a:lnTo>
                <a:lnTo>
                  <a:pt x="243750" y="74828"/>
                </a:lnTo>
                <a:lnTo>
                  <a:pt x="239153" y="76650"/>
                </a:lnTo>
                <a:lnTo>
                  <a:pt x="256757" y="76650"/>
                </a:lnTo>
                <a:lnTo>
                  <a:pt x="257990" y="75479"/>
                </a:lnTo>
                <a:lnTo>
                  <a:pt x="263022" y="66630"/>
                </a:lnTo>
                <a:lnTo>
                  <a:pt x="264283" y="60383"/>
                </a:lnTo>
                <a:lnTo>
                  <a:pt x="264283" y="42945"/>
                </a:lnTo>
                <a:lnTo>
                  <a:pt x="261410" y="35397"/>
                </a:lnTo>
                <a:lnTo>
                  <a:pt x="256074" y="30321"/>
                </a:lnTo>
                <a:close/>
              </a:path>
              <a:path w="870585" h="107314">
                <a:moveTo>
                  <a:pt x="343949" y="99685"/>
                </a:moveTo>
                <a:lnTo>
                  <a:pt x="270366" y="99685"/>
                </a:lnTo>
                <a:lnTo>
                  <a:pt x="270366" y="107233"/>
                </a:lnTo>
                <a:lnTo>
                  <a:pt x="343949" y="107233"/>
                </a:lnTo>
                <a:lnTo>
                  <a:pt x="343949" y="99685"/>
                </a:lnTo>
                <a:close/>
              </a:path>
              <a:path w="870585" h="107314">
                <a:moveTo>
                  <a:pt x="365464" y="0"/>
                </a:moveTo>
                <a:lnTo>
                  <a:pt x="354293" y="0"/>
                </a:lnTo>
                <a:lnTo>
                  <a:pt x="354293" y="83938"/>
                </a:lnTo>
                <a:lnTo>
                  <a:pt x="365464" y="83938"/>
                </a:lnTo>
                <a:lnTo>
                  <a:pt x="365464" y="59732"/>
                </a:lnTo>
                <a:lnTo>
                  <a:pt x="373187" y="52705"/>
                </a:lnTo>
                <a:lnTo>
                  <a:pt x="386041" y="52705"/>
                </a:lnTo>
                <a:lnTo>
                  <a:pt x="382579" y="47890"/>
                </a:lnTo>
                <a:lnTo>
                  <a:pt x="365464" y="47890"/>
                </a:lnTo>
                <a:lnTo>
                  <a:pt x="365464" y="0"/>
                </a:lnTo>
                <a:close/>
              </a:path>
              <a:path w="870585" h="107314">
                <a:moveTo>
                  <a:pt x="386041" y="52705"/>
                </a:moveTo>
                <a:lnTo>
                  <a:pt x="373187" y="52705"/>
                </a:lnTo>
                <a:lnTo>
                  <a:pt x="394855" y="83938"/>
                </a:lnTo>
                <a:lnTo>
                  <a:pt x="408493" y="83938"/>
                </a:lnTo>
                <a:lnTo>
                  <a:pt x="386041" y="52705"/>
                </a:lnTo>
                <a:close/>
              </a:path>
              <a:path w="870585" h="107314">
                <a:moveTo>
                  <a:pt x="406026" y="23164"/>
                </a:moveTo>
                <a:lnTo>
                  <a:pt x="391575" y="23164"/>
                </a:lnTo>
                <a:lnTo>
                  <a:pt x="365464" y="47890"/>
                </a:lnTo>
                <a:lnTo>
                  <a:pt x="382579" y="47890"/>
                </a:lnTo>
                <a:lnTo>
                  <a:pt x="380895" y="45548"/>
                </a:lnTo>
                <a:lnTo>
                  <a:pt x="406026" y="23164"/>
                </a:lnTo>
                <a:close/>
              </a:path>
              <a:path w="870585" h="107314">
                <a:moveTo>
                  <a:pt x="452783" y="21863"/>
                </a:moveTo>
                <a:lnTo>
                  <a:pt x="435698" y="21863"/>
                </a:lnTo>
                <a:lnTo>
                  <a:pt x="428858" y="24075"/>
                </a:lnTo>
                <a:lnTo>
                  <a:pt x="413258" y="53486"/>
                </a:lnTo>
                <a:lnTo>
                  <a:pt x="413258" y="63767"/>
                </a:lnTo>
                <a:lnTo>
                  <a:pt x="416075" y="71705"/>
                </a:lnTo>
                <a:lnTo>
                  <a:pt x="421710" y="77041"/>
                </a:lnTo>
                <a:lnTo>
                  <a:pt x="427358" y="82506"/>
                </a:lnTo>
                <a:lnTo>
                  <a:pt x="434716" y="85239"/>
                </a:lnTo>
                <a:lnTo>
                  <a:pt x="449503" y="85239"/>
                </a:lnTo>
                <a:lnTo>
                  <a:pt x="454787" y="84068"/>
                </a:lnTo>
                <a:lnTo>
                  <a:pt x="459651" y="81465"/>
                </a:lnTo>
                <a:lnTo>
                  <a:pt x="464528" y="78993"/>
                </a:lnTo>
                <a:lnTo>
                  <a:pt x="466995" y="76650"/>
                </a:lnTo>
                <a:lnTo>
                  <a:pt x="438332" y="76650"/>
                </a:lnTo>
                <a:lnTo>
                  <a:pt x="433763" y="74828"/>
                </a:lnTo>
                <a:lnTo>
                  <a:pt x="426419" y="67020"/>
                </a:lnTo>
                <a:lnTo>
                  <a:pt x="424583" y="61294"/>
                </a:lnTo>
                <a:lnTo>
                  <a:pt x="424598" y="45629"/>
                </a:lnTo>
                <a:lnTo>
                  <a:pt x="426419" y="39821"/>
                </a:lnTo>
                <a:lnTo>
                  <a:pt x="433763" y="32274"/>
                </a:lnTo>
                <a:lnTo>
                  <a:pt x="438332" y="30321"/>
                </a:lnTo>
                <a:lnTo>
                  <a:pt x="466312" y="30321"/>
                </a:lnTo>
                <a:lnTo>
                  <a:pt x="460155" y="24465"/>
                </a:lnTo>
                <a:lnTo>
                  <a:pt x="452783" y="21863"/>
                </a:lnTo>
                <a:close/>
              </a:path>
              <a:path w="870585" h="107314">
                <a:moveTo>
                  <a:pt x="466312" y="30321"/>
                </a:moveTo>
                <a:lnTo>
                  <a:pt x="449279" y="30321"/>
                </a:lnTo>
                <a:lnTo>
                  <a:pt x="453848" y="32274"/>
                </a:lnTo>
                <a:lnTo>
                  <a:pt x="457520" y="36178"/>
                </a:lnTo>
                <a:lnTo>
                  <a:pt x="461192" y="39952"/>
                </a:lnTo>
                <a:lnTo>
                  <a:pt x="463013" y="45629"/>
                </a:lnTo>
                <a:lnTo>
                  <a:pt x="462988" y="61294"/>
                </a:lnTo>
                <a:lnTo>
                  <a:pt x="461220" y="67020"/>
                </a:lnTo>
                <a:lnTo>
                  <a:pt x="453988" y="74828"/>
                </a:lnTo>
                <a:lnTo>
                  <a:pt x="449391" y="76650"/>
                </a:lnTo>
                <a:lnTo>
                  <a:pt x="466995" y="76650"/>
                </a:lnTo>
                <a:lnTo>
                  <a:pt x="468228" y="75479"/>
                </a:lnTo>
                <a:lnTo>
                  <a:pt x="473260" y="66630"/>
                </a:lnTo>
                <a:lnTo>
                  <a:pt x="474522" y="60383"/>
                </a:lnTo>
                <a:lnTo>
                  <a:pt x="474522" y="42945"/>
                </a:lnTo>
                <a:lnTo>
                  <a:pt x="471648" y="35397"/>
                </a:lnTo>
                <a:lnTo>
                  <a:pt x="466312" y="30321"/>
                </a:lnTo>
                <a:close/>
              </a:path>
              <a:path w="870585" h="107314">
                <a:moveTo>
                  <a:pt x="500801" y="23164"/>
                </a:moveTo>
                <a:lnTo>
                  <a:pt x="490948" y="23164"/>
                </a:lnTo>
                <a:lnTo>
                  <a:pt x="490948" y="83938"/>
                </a:lnTo>
                <a:lnTo>
                  <a:pt x="501951" y="83938"/>
                </a:lnTo>
                <a:lnTo>
                  <a:pt x="501951" y="46849"/>
                </a:lnTo>
                <a:lnTo>
                  <a:pt x="502553" y="42554"/>
                </a:lnTo>
                <a:lnTo>
                  <a:pt x="503759" y="39691"/>
                </a:lnTo>
                <a:lnTo>
                  <a:pt x="504964" y="36698"/>
                </a:lnTo>
                <a:lnTo>
                  <a:pt x="506884" y="34486"/>
                </a:lnTo>
                <a:lnTo>
                  <a:pt x="511483" y="31753"/>
                </a:lnTo>
                <a:lnTo>
                  <a:pt x="500801" y="31753"/>
                </a:lnTo>
                <a:lnTo>
                  <a:pt x="500801" y="23164"/>
                </a:lnTo>
                <a:close/>
              </a:path>
              <a:path w="870585" h="107314">
                <a:moveTo>
                  <a:pt x="538493" y="30712"/>
                </a:moveTo>
                <a:lnTo>
                  <a:pt x="522260" y="30712"/>
                </a:lnTo>
                <a:lnTo>
                  <a:pt x="525189" y="31753"/>
                </a:lnTo>
                <a:lnTo>
                  <a:pt x="528805" y="36438"/>
                </a:lnTo>
                <a:lnTo>
                  <a:pt x="529668" y="39691"/>
                </a:lnTo>
                <a:lnTo>
                  <a:pt x="529702" y="83938"/>
                </a:lnTo>
                <a:lnTo>
                  <a:pt x="540873" y="83938"/>
                </a:lnTo>
                <a:lnTo>
                  <a:pt x="540873" y="42294"/>
                </a:lnTo>
                <a:lnTo>
                  <a:pt x="542386" y="37739"/>
                </a:lnTo>
                <a:lnTo>
                  <a:pt x="545400" y="34876"/>
                </a:lnTo>
                <a:lnTo>
                  <a:pt x="548256" y="32274"/>
                </a:lnTo>
                <a:lnTo>
                  <a:pt x="539065" y="32274"/>
                </a:lnTo>
                <a:lnTo>
                  <a:pt x="538493" y="30712"/>
                </a:lnTo>
                <a:close/>
              </a:path>
              <a:path w="870585" h="107314">
                <a:moveTo>
                  <a:pt x="577964" y="30712"/>
                </a:moveTo>
                <a:lnTo>
                  <a:pt x="559444" y="30712"/>
                </a:lnTo>
                <a:lnTo>
                  <a:pt x="561686" y="31232"/>
                </a:lnTo>
                <a:lnTo>
                  <a:pt x="563550" y="32274"/>
                </a:lnTo>
                <a:lnTo>
                  <a:pt x="568470" y="41513"/>
                </a:lnTo>
                <a:lnTo>
                  <a:pt x="568470" y="83938"/>
                </a:lnTo>
                <a:lnTo>
                  <a:pt x="579473" y="83938"/>
                </a:lnTo>
                <a:lnTo>
                  <a:pt x="579473" y="35267"/>
                </a:lnTo>
                <a:lnTo>
                  <a:pt x="577964" y="30712"/>
                </a:lnTo>
                <a:close/>
              </a:path>
              <a:path w="870585" h="107314">
                <a:moveTo>
                  <a:pt x="565849" y="21863"/>
                </a:moveTo>
                <a:lnTo>
                  <a:pt x="551062" y="21863"/>
                </a:lnTo>
                <a:lnTo>
                  <a:pt x="544321" y="25376"/>
                </a:lnTo>
                <a:lnTo>
                  <a:pt x="539065" y="32274"/>
                </a:lnTo>
                <a:lnTo>
                  <a:pt x="548256" y="32274"/>
                </a:lnTo>
                <a:lnTo>
                  <a:pt x="548399" y="32143"/>
                </a:lnTo>
                <a:lnTo>
                  <a:pt x="552212" y="30712"/>
                </a:lnTo>
                <a:lnTo>
                  <a:pt x="577964" y="30712"/>
                </a:lnTo>
                <a:lnTo>
                  <a:pt x="577749" y="30061"/>
                </a:lnTo>
                <a:lnTo>
                  <a:pt x="574301" y="26808"/>
                </a:lnTo>
                <a:lnTo>
                  <a:pt x="570853" y="23424"/>
                </a:lnTo>
                <a:lnTo>
                  <a:pt x="565849" y="21863"/>
                </a:lnTo>
                <a:close/>
              </a:path>
              <a:path w="870585" h="107314">
                <a:moveTo>
                  <a:pt x="525497" y="21863"/>
                </a:moveTo>
                <a:lnTo>
                  <a:pt x="516289" y="21863"/>
                </a:lnTo>
                <a:lnTo>
                  <a:pt x="512406" y="22643"/>
                </a:lnTo>
                <a:lnTo>
                  <a:pt x="505623" y="26287"/>
                </a:lnTo>
                <a:lnTo>
                  <a:pt x="502876" y="28630"/>
                </a:lnTo>
                <a:lnTo>
                  <a:pt x="500801" y="31753"/>
                </a:lnTo>
                <a:lnTo>
                  <a:pt x="511483" y="31753"/>
                </a:lnTo>
                <a:lnTo>
                  <a:pt x="512140" y="31363"/>
                </a:lnTo>
                <a:lnTo>
                  <a:pt x="515041" y="30712"/>
                </a:lnTo>
                <a:lnTo>
                  <a:pt x="538493" y="30712"/>
                </a:lnTo>
                <a:lnTo>
                  <a:pt x="537873" y="29020"/>
                </a:lnTo>
                <a:lnTo>
                  <a:pt x="535701" y="26417"/>
                </a:lnTo>
                <a:lnTo>
                  <a:pt x="529464" y="22774"/>
                </a:lnTo>
                <a:lnTo>
                  <a:pt x="525497" y="21863"/>
                </a:lnTo>
                <a:close/>
              </a:path>
              <a:path w="870585" h="107314">
                <a:moveTo>
                  <a:pt x="641997" y="21863"/>
                </a:moveTo>
                <a:lnTo>
                  <a:pt x="624912" y="21863"/>
                </a:lnTo>
                <a:lnTo>
                  <a:pt x="618072" y="24075"/>
                </a:lnTo>
                <a:lnTo>
                  <a:pt x="602473" y="53486"/>
                </a:lnTo>
                <a:lnTo>
                  <a:pt x="602473" y="63767"/>
                </a:lnTo>
                <a:lnTo>
                  <a:pt x="605290" y="71705"/>
                </a:lnTo>
                <a:lnTo>
                  <a:pt x="610924" y="77041"/>
                </a:lnTo>
                <a:lnTo>
                  <a:pt x="616573" y="82506"/>
                </a:lnTo>
                <a:lnTo>
                  <a:pt x="623931" y="85239"/>
                </a:lnTo>
                <a:lnTo>
                  <a:pt x="638718" y="85239"/>
                </a:lnTo>
                <a:lnTo>
                  <a:pt x="644002" y="84068"/>
                </a:lnTo>
                <a:lnTo>
                  <a:pt x="648865" y="81465"/>
                </a:lnTo>
                <a:lnTo>
                  <a:pt x="653743" y="78993"/>
                </a:lnTo>
                <a:lnTo>
                  <a:pt x="656210" y="76650"/>
                </a:lnTo>
                <a:lnTo>
                  <a:pt x="627547" y="76650"/>
                </a:lnTo>
                <a:lnTo>
                  <a:pt x="622978" y="74828"/>
                </a:lnTo>
                <a:lnTo>
                  <a:pt x="615634" y="67020"/>
                </a:lnTo>
                <a:lnTo>
                  <a:pt x="613797" y="61294"/>
                </a:lnTo>
                <a:lnTo>
                  <a:pt x="613813" y="45629"/>
                </a:lnTo>
                <a:lnTo>
                  <a:pt x="615634" y="39821"/>
                </a:lnTo>
                <a:lnTo>
                  <a:pt x="622978" y="32274"/>
                </a:lnTo>
                <a:lnTo>
                  <a:pt x="627547" y="30321"/>
                </a:lnTo>
                <a:lnTo>
                  <a:pt x="655527" y="30321"/>
                </a:lnTo>
                <a:lnTo>
                  <a:pt x="649370" y="24465"/>
                </a:lnTo>
                <a:lnTo>
                  <a:pt x="641997" y="21863"/>
                </a:lnTo>
                <a:close/>
              </a:path>
              <a:path w="870585" h="107314">
                <a:moveTo>
                  <a:pt x="655527" y="30321"/>
                </a:moveTo>
                <a:lnTo>
                  <a:pt x="638493" y="30321"/>
                </a:lnTo>
                <a:lnTo>
                  <a:pt x="643063" y="32274"/>
                </a:lnTo>
                <a:lnTo>
                  <a:pt x="646735" y="36178"/>
                </a:lnTo>
                <a:lnTo>
                  <a:pt x="650407" y="39952"/>
                </a:lnTo>
                <a:lnTo>
                  <a:pt x="652227" y="45629"/>
                </a:lnTo>
                <a:lnTo>
                  <a:pt x="652203" y="61294"/>
                </a:lnTo>
                <a:lnTo>
                  <a:pt x="650435" y="67020"/>
                </a:lnTo>
                <a:lnTo>
                  <a:pt x="643203" y="74828"/>
                </a:lnTo>
                <a:lnTo>
                  <a:pt x="638606" y="76650"/>
                </a:lnTo>
                <a:lnTo>
                  <a:pt x="656210" y="76650"/>
                </a:lnTo>
                <a:lnTo>
                  <a:pt x="657443" y="75479"/>
                </a:lnTo>
                <a:lnTo>
                  <a:pt x="662475" y="66630"/>
                </a:lnTo>
                <a:lnTo>
                  <a:pt x="663736" y="60383"/>
                </a:lnTo>
                <a:lnTo>
                  <a:pt x="663736" y="42945"/>
                </a:lnTo>
                <a:lnTo>
                  <a:pt x="660863" y="35397"/>
                </a:lnTo>
                <a:lnTo>
                  <a:pt x="655527" y="30321"/>
                </a:lnTo>
                <a:close/>
              </a:path>
              <a:path w="870585" h="107314">
                <a:moveTo>
                  <a:pt x="690184" y="23164"/>
                </a:moveTo>
                <a:lnTo>
                  <a:pt x="680163" y="23164"/>
                </a:lnTo>
                <a:lnTo>
                  <a:pt x="680163" y="107233"/>
                </a:lnTo>
                <a:lnTo>
                  <a:pt x="691165" y="107233"/>
                </a:lnTo>
                <a:lnTo>
                  <a:pt x="691165" y="77691"/>
                </a:lnTo>
                <a:lnTo>
                  <a:pt x="728334" y="77691"/>
                </a:lnTo>
                <a:lnTo>
                  <a:pt x="729262" y="76650"/>
                </a:lnTo>
                <a:lnTo>
                  <a:pt x="702770" y="76650"/>
                </a:lnTo>
                <a:lnTo>
                  <a:pt x="698664" y="74828"/>
                </a:lnTo>
                <a:lnTo>
                  <a:pt x="695272" y="71185"/>
                </a:lnTo>
                <a:lnTo>
                  <a:pt x="691880" y="67411"/>
                </a:lnTo>
                <a:lnTo>
                  <a:pt x="690184" y="61685"/>
                </a:lnTo>
                <a:lnTo>
                  <a:pt x="690184" y="46068"/>
                </a:lnTo>
                <a:lnTo>
                  <a:pt x="691992" y="40082"/>
                </a:lnTo>
                <a:lnTo>
                  <a:pt x="695594" y="36048"/>
                </a:lnTo>
                <a:lnTo>
                  <a:pt x="699210" y="31883"/>
                </a:lnTo>
                <a:lnTo>
                  <a:pt x="701153" y="30972"/>
                </a:lnTo>
                <a:lnTo>
                  <a:pt x="690184" y="30972"/>
                </a:lnTo>
                <a:lnTo>
                  <a:pt x="690184" y="23164"/>
                </a:lnTo>
                <a:close/>
              </a:path>
              <a:path w="870585" h="107314">
                <a:moveTo>
                  <a:pt x="728334" y="77691"/>
                </a:moveTo>
                <a:lnTo>
                  <a:pt x="691165" y="77691"/>
                </a:lnTo>
                <a:lnTo>
                  <a:pt x="693029" y="79774"/>
                </a:lnTo>
                <a:lnTo>
                  <a:pt x="695440" y="81596"/>
                </a:lnTo>
                <a:lnTo>
                  <a:pt x="701355" y="84459"/>
                </a:lnTo>
                <a:lnTo>
                  <a:pt x="704690" y="85239"/>
                </a:lnTo>
                <a:lnTo>
                  <a:pt x="713450" y="85239"/>
                </a:lnTo>
                <a:lnTo>
                  <a:pt x="718272" y="83938"/>
                </a:lnTo>
                <a:lnTo>
                  <a:pt x="722897" y="81335"/>
                </a:lnTo>
                <a:lnTo>
                  <a:pt x="727522" y="78602"/>
                </a:lnTo>
                <a:lnTo>
                  <a:pt x="728334" y="77691"/>
                </a:lnTo>
                <a:close/>
              </a:path>
              <a:path w="870585" h="107314">
                <a:moveTo>
                  <a:pt x="729557" y="29931"/>
                </a:moveTo>
                <a:lnTo>
                  <a:pt x="712904" y="29931"/>
                </a:lnTo>
                <a:lnTo>
                  <a:pt x="717010" y="31753"/>
                </a:lnTo>
                <a:lnTo>
                  <a:pt x="720374" y="35657"/>
                </a:lnTo>
                <a:lnTo>
                  <a:pt x="723738" y="39431"/>
                </a:lnTo>
                <a:lnTo>
                  <a:pt x="725560" y="45157"/>
                </a:lnTo>
                <a:lnTo>
                  <a:pt x="725560" y="61034"/>
                </a:lnTo>
                <a:lnTo>
                  <a:pt x="723738" y="67020"/>
                </a:lnTo>
                <a:lnTo>
                  <a:pt x="716730" y="74828"/>
                </a:lnTo>
                <a:lnTo>
                  <a:pt x="712511" y="76650"/>
                </a:lnTo>
                <a:lnTo>
                  <a:pt x="729262" y="76650"/>
                </a:lnTo>
                <a:lnTo>
                  <a:pt x="730886" y="74828"/>
                </a:lnTo>
                <a:lnTo>
                  <a:pt x="733269" y="69883"/>
                </a:lnTo>
                <a:lnTo>
                  <a:pt x="735652" y="64808"/>
                </a:lnTo>
                <a:lnTo>
                  <a:pt x="736773" y="59212"/>
                </a:lnTo>
                <a:lnTo>
                  <a:pt x="736773" y="47239"/>
                </a:lnTo>
                <a:lnTo>
                  <a:pt x="735792" y="41904"/>
                </a:lnTo>
                <a:lnTo>
                  <a:pt x="733689" y="37089"/>
                </a:lnTo>
                <a:lnTo>
                  <a:pt x="731447" y="32143"/>
                </a:lnTo>
                <a:lnTo>
                  <a:pt x="729557" y="29931"/>
                </a:lnTo>
                <a:close/>
              </a:path>
              <a:path w="870585" h="107314">
                <a:moveTo>
                  <a:pt x="714824" y="21863"/>
                </a:moveTo>
                <a:lnTo>
                  <a:pt x="704957" y="21863"/>
                </a:lnTo>
                <a:lnTo>
                  <a:pt x="701327" y="22513"/>
                </a:lnTo>
                <a:lnTo>
                  <a:pt x="695300" y="25637"/>
                </a:lnTo>
                <a:lnTo>
                  <a:pt x="692595" y="27849"/>
                </a:lnTo>
                <a:lnTo>
                  <a:pt x="690184" y="30972"/>
                </a:lnTo>
                <a:lnTo>
                  <a:pt x="701153" y="30972"/>
                </a:lnTo>
                <a:lnTo>
                  <a:pt x="703373" y="29931"/>
                </a:lnTo>
                <a:lnTo>
                  <a:pt x="729557" y="29931"/>
                </a:lnTo>
                <a:lnTo>
                  <a:pt x="728223" y="28369"/>
                </a:lnTo>
                <a:lnTo>
                  <a:pt x="719814" y="23164"/>
                </a:lnTo>
                <a:lnTo>
                  <a:pt x="714824" y="21863"/>
                </a:lnTo>
                <a:close/>
              </a:path>
              <a:path w="870585" h="107314">
                <a:moveTo>
                  <a:pt x="789192" y="21863"/>
                </a:moveTo>
                <a:lnTo>
                  <a:pt x="772093" y="21863"/>
                </a:lnTo>
                <a:lnTo>
                  <a:pt x="765225" y="24075"/>
                </a:lnTo>
                <a:lnTo>
                  <a:pt x="749667" y="53486"/>
                </a:lnTo>
                <a:lnTo>
                  <a:pt x="749667" y="63767"/>
                </a:lnTo>
                <a:lnTo>
                  <a:pt x="752471" y="71705"/>
                </a:lnTo>
                <a:lnTo>
                  <a:pt x="758077" y="77041"/>
                </a:lnTo>
                <a:lnTo>
                  <a:pt x="763683" y="82506"/>
                </a:lnTo>
                <a:lnTo>
                  <a:pt x="771112" y="85239"/>
                </a:lnTo>
                <a:lnTo>
                  <a:pt x="785828" y="85239"/>
                </a:lnTo>
                <a:lnTo>
                  <a:pt x="791155" y="84068"/>
                </a:lnTo>
                <a:lnTo>
                  <a:pt x="796060" y="81465"/>
                </a:lnTo>
                <a:lnTo>
                  <a:pt x="800966" y="78993"/>
                </a:lnTo>
                <a:lnTo>
                  <a:pt x="803395" y="76650"/>
                </a:lnTo>
                <a:lnTo>
                  <a:pt x="774756" y="76650"/>
                </a:lnTo>
                <a:lnTo>
                  <a:pt x="770131" y="74828"/>
                </a:lnTo>
                <a:lnTo>
                  <a:pt x="762842" y="67020"/>
                </a:lnTo>
                <a:lnTo>
                  <a:pt x="761020" y="61294"/>
                </a:lnTo>
                <a:lnTo>
                  <a:pt x="761036" y="45629"/>
                </a:lnTo>
                <a:lnTo>
                  <a:pt x="762842" y="39821"/>
                </a:lnTo>
                <a:lnTo>
                  <a:pt x="770131" y="32274"/>
                </a:lnTo>
                <a:lnTo>
                  <a:pt x="774756" y="30321"/>
                </a:lnTo>
                <a:lnTo>
                  <a:pt x="802638" y="30321"/>
                </a:lnTo>
                <a:lnTo>
                  <a:pt x="796481" y="24465"/>
                </a:lnTo>
                <a:lnTo>
                  <a:pt x="789192" y="21863"/>
                </a:lnTo>
                <a:close/>
              </a:path>
              <a:path w="870585" h="107314">
                <a:moveTo>
                  <a:pt x="802638" y="30321"/>
                </a:moveTo>
                <a:lnTo>
                  <a:pt x="785688" y="30321"/>
                </a:lnTo>
                <a:lnTo>
                  <a:pt x="790173" y="32274"/>
                </a:lnTo>
                <a:lnTo>
                  <a:pt x="797602" y="39952"/>
                </a:lnTo>
                <a:lnTo>
                  <a:pt x="799408" y="45629"/>
                </a:lnTo>
                <a:lnTo>
                  <a:pt x="799383" y="61294"/>
                </a:lnTo>
                <a:lnTo>
                  <a:pt x="797602" y="67020"/>
                </a:lnTo>
                <a:lnTo>
                  <a:pt x="790314" y="74828"/>
                </a:lnTo>
                <a:lnTo>
                  <a:pt x="785828" y="76650"/>
                </a:lnTo>
                <a:lnTo>
                  <a:pt x="803395" y="76650"/>
                </a:lnTo>
                <a:lnTo>
                  <a:pt x="804610" y="75479"/>
                </a:lnTo>
                <a:lnTo>
                  <a:pt x="809656" y="66630"/>
                </a:lnTo>
                <a:lnTo>
                  <a:pt x="810917" y="60383"/>
                </a:lnTo>
                <a:lnTo>
                  <a:pt x="810917" y="42945"/>
                </a:lnTo>
                <a:lnTo>
                  <a:pt x="807974" y="35397"/>
                </a:lnTo>
                <a:lnTo>
                  <a:pt x="802638" y="30321"/>
                </a:lnTo>
                <a:close/>
              </a:path>
              <a:path w="870585" h="107314">
                <a:moveTo>
                  <a:pt x="838108" y="0"/>
                </a:moveTo>
                <a:lnTo>
                  <a:pt x="827035" y="0"/>
                </a:lnTo>
                <a:lnTo>
                  <a:pt x="827035" y="83938"/>
                </a:lnTo>
                <a:lnTo>
                  <a:pt x="838108" y="83938"/>
                </a:lnTo>
                <a:lnTo>
                  <a:pt x="838108" y="0"/>
                </a:lnTo>
                <a:close/>
              </a:path>
              <a:path w="870585" h="107314">
                <a:moveTo>
                  <a:pt x="870064" y="0"/>
                </a:moveTo>
                <a:lnTo>
                  <a:pt x="858851" y="0"/>
                </a:lnTo>
                <a:lnTo>
                  <a:pt x="858851" y="11842"/>
                </a:lnTo>
                <a:lnTo>
                  <a:pt x="870064" y="11842"/>
                </a:lnTo>
                <a:lnTo>
                  <a:pt x="870064" y="0"/>
                </a:lnTo>
                <a:close/>
              </a:path>
              <a:path w="870585" h="107314">
                <a:moveTo>
                  <a:pt x="870064" y="23164"/>
                </a:moveTo>
                <a:lnTo>
                  <a:pt x="858851" y="23164"/>
                </a:lnTo>
                <a:lnTo>
                  <a:pt x="858851" y="83938"/>
                </a:lnTo>
                <a:lnTo>
                  <a:pt x="870064" y="83938"/>
                </a:lnTo>
                <a:lnTo>
                  <a:pt x="870064" y="23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8530" y="4513763"/>
            <a:ext cx="189873" cy="1072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10823" y="5553494"/>
            <a:ext cx="343535" cy="86995"/>
          </a:xfrm>
          <a:custGeom>
            <a:avLst/>
            <a:gdLst/>
            <a:ahLst/>
            <a:cxnLst/>
            <a:rect l="l" t="t" r="r" b="b"/>
            <a:pathLst>
              <a:path w="343535" h="86995">
                <a:moveTo>
                  <a:pt x="51718" y="0"/>
                </a:moveTo>
                <a:lnTo>
                  <a:pt x="34759" y="0"/>
                </a:lnTo>
                <a:lnTo>
                  <a:pt x="27471" y="1678"/>
                </a:lnTo>
                <a:lnTo>
                  <a:pt x="0" y="33952"/>
                </a:lnTo>
                <a:lnTo>
                  <a:pt x="0" y="50727"/>
                </a:lnTo>
                <a:lnTo>
                  <a:pt x="24948" y="84784"/>
                </a:lnTo>
                <a:lnTo>
                  <a:pt x="32797" y="86619"/>
                </a:lnTo>
                <a:lnTo>
                  <a:pt x="51998" y="86619"/>
                </a:lnTo>
                <a:lnTo>
                  <a:pt x="59988" y="84224"/>
                </a:lnTo>
                <a:lnTo>
                  <a:pt x="69527" y="77158"/>
                </a:lnTo>
                <a:lnTo>
                  <a:pt x="36020" y="77158"/>
                </a:lnTo>
                <a:lnTo>
                  <a:pt x="30834" y="75843"/>
                </a:lnTo>
                <a:lnTo>
                  <a:pt x="12333" y="49816"/>
                </a:lnTo>
                <a:lnTo>
                  <a:pt x="12333" y="37102"/>
                </a:lnTo>
                <a:lnTo>
                  <a:pt x="13315" y="31714"/>
                </a:lnTo>
                <a:lnTo>
                  <a:pt x="15350" y="26326"/>
                </a:lnTo>
                <a:lnTo>
                  <a:pt x="17099" y="21342"/>
                </a:lnTo>
                <a:lnTo>
                  <a:pt x="20463" y="17204"/>
                </a:lnTo>
                <a:lnTo>
                  <a:pt x="29713" y="10996"/>
                </a:lnTo>
                <a:lnTo>
                  <a:pt x="35460" y="9447"/>
                </a:lnTo>
                <a:lnTo>
                  <a:pt x="69853" y="9447"/>
                </a:lnTo>
                <a:lnTo>
                  <a:pt x="59287" y="2134"/>
                </a:lnTo>
                <a:lnTo>
                  <a:pt x="51718" y="0"/>
                </a:lnTo>
                <a:close/>
              </a:path>
              <a:path w="343535" h="86995">
                <a:moveTo>
                  <a:pt x="67977" y="55815"/>
                </a:moveTo>
                <a:lnTo>
                  <a:pt x="66435" y="62934"/>
                </a:lnTo>
                <a:lnTo>
                  <a:pt x="63211" y="68269"/>
                </a:lnTo>
                <a:lnTo>
                  <a:pt x="53961" y="75388"/>
                </a:lnTo>
                <a:lnTo>
                  <a:pt x="48214" y="77158"/>
                </a:lnTo>
                <a:lnTo>
                  <a:pt x="69527" y="77158"/>
                </a:lnTo>
                <a:lnTo>
                  <a:pt x="72882" y="74672"/>
                </a:lnTo>
                <a:lnTo>
                  <a:pt x="77367" y="67762"/>
                </a:lnTo>
                <a:lnTo>
                  <a:pt x="79890" y="58704"/>
                </a:lnTo>
                <a:lnTo>
                  <a:pt x="67977" y="55815"/>
                </a:lnTo>
                <a:close/>
              </a:path>
              <a:path w="343535" h="86995">
                <a:moveTo>
                  <a:pt x="69853" y="9447"/>
                </a:moveTo>
                <a:lnTo>
                  <a:pt x="48354" y="9447"/>
                </a:lnTo>
                <a:lnTo>
                  <a:pt x="53400" y="10853"/>
                </a:lnTo>
                <a:lnTo>
                  <a:pt x="57465" y="13651"/>
                </a:lnTo>
                <a:lnTo>
                  <a:pt x="61389" y="16436"/>
                </a:lnTo>
                <a:lnTo>
                  <a:pt x="64473" y="20887"/>
                </a:lnTo>
                <a:lnTo>
                  <a:pt x="66575" y="26990"/>
                </a:lnTo>
                <a:lnTo>
                  <a:pt x="78348" y="24400"/>
                </a:lnTo>
                <a:lnTo>
                  <a:pt x="75966" y="16670"/>
                </a:lnTo>
                <a:lnTo>
                  <a:pt x="71621" y="10671"/>
                </a:lnTo>
                <a:lnTo>
                  <a:pt x="69853" y="9447"/>
                </a:lnTo>
                <a:close/>
              </a:path>
              <a:path w="343535" h="86995">
                <a:moveTo>
                  <a:pt x="132169" y="23177"/>
                </a:moveTo>
                <a:lnTo>
                  <a:pt x="115070" y="23177"/>
                </a:lnTo>
                <a:lnTo>
                  <a:pt x="108202" y="25415"/>
                </a:lnTo>
                <a:lnTo>
                  <a:pt x="92645" y="54891"/>
                </a:lnTo>
                <a:lnTo>
                  <a:pt x="92645" y="65172"/>
                </a:lnTo>
                <a:lnTo>
                  <a:pt x="95448" y="73019"/>
                </a:lnTo>
                <a:lnTo>
                  <a:pt x="101054" y="78459"/>
                </a:lnTo>
                <a:lnTo>
                  <a:pt x="106801" y="83899"/>
                </a:lnTo>
                <a:lnTo>
                  <a:pt x="114089" y="86619"/>
                </a:lnTo>
                <a:lnTo>
                  <a:pt x="128946" y="86619"/>
                </a:lnTo>
                <a:lnTo>
                  <a:pt x="134132" y="85370"/>
                </a:lnTo>
                <a:lnTo>
                  <a:pt x="143943" y="80385"/>
                </a:lnTo>
                <a:lnTo>
                  <a:pt x="146358" y="78082"/>
                </a:lnTo>
                <a:lnTo>
                  <a:pt x="117733" y="78082"/>
                </a:lnTo>
                <a:lnTo>
                  <a:pt x="113108" y="76143"/>
                </a:lnTo>
                <a:lnTo>
                  <a:pt x="105819" y="68426"/>
                </a:lnTo>
                <a:lnTo>
                  <a:pt x="103997" y="62622"/>
                </a:lnTo>
                <a:lnTo>
                  <a:pt x="104025" y="46983"/>
                </a:lnTo>
                <a:lnTo>
                  <a:pt x="105819" y="41253"/>
                </a:lnTo>
                <a:lnTo>
                  <a:pt x="113108" y="33627"/>
                </a:lnTo>
                <a:lnTo>
                  <a:pt x="117733" y="31714"/>
                </a:lnTo>
                <a:lnTo>
                  <a:pt x="145743" y="31714"/>
                </a:lnTo>
                <a:lnTo>
                  <a:pt x="139598" y="25897"/>
                </a:lnTo>
                <a:lnTo>
                  <a:pt x="132169" y="23177"/>
                </a:lnTo>
                <a:close/>
              </a:path>
              <a:path w="343535" h="86995">
                <a:moveTo>
                  <a:pt x="145743" y="31714"/>
                </a:moveTo>
                <a:lnTo>
                  <a:pt x="128665" y="31714"/>
                </a:lnTo>
                <a:lnTo>
                  <a:pt x="133291" y="33653"/>
                </a:lnTo>
                <a:lnTo>
                  <a:pt x="140579" y="41370"/>
                </a:lnTo>
                <a:lnTo>
                  <a:pt x="142373" y="46983"/>
                </a:lnTo>
                <a:lnTo>
                  <a:pt x="142369" y="62622"/>
                </a:lnTo>
                <a:lnTo>
                  <a:pt x="140579" y="68426"/>
                </a:lnTo>
                <a:lnTo>
                  <a:pt x="137075" y="72278"/>
                </a:lnTo>
                <a:lnTo>
                  <a:pt x="133431" y="76143"/>
                </a:lnTo>
                <a:lnTo>
                  <a:pt x="128806" y="78082"/>
                </a:lnTo>
                <a:lnTo>
                  <a:pt x="146358" y="78082"/>
                </a:lnTo>
                <a:lnTo>
                  <a:pt x="147587" y="76911"/>
                </a:lnTo>
                <a:lnTo>
                  <a:pt x="152633" y="67957"/>
                </a:lnTo>
                <a:lnTo>
                  <a:pt x="153894" y="61815"/>
                </a:lnTo>
                <a:lnTo>
                  <a:pt x="153894" y="44324"/>
                </a:lnTo>
                <a:lnTo>
                  <a:pt x="151091" y="36776"/>
                </a:lnTo>
                <a:lnTo>
                  <a:pt x="145743" y="31714"/>
                </a:lnTo>
                <a:close/>
              </a:path>
              <a:path w="343535" h="86995">
                <a:moveTo>
                  <a:pt x="181225" y="24543"/>
                </a:moveTo>
                <a:lnTo>
                  <a:pt x="170012" y="24543"/>
                </a:lnTo>
                <a:lnTo>
                  <a:pt x="170066" y="67150"/>
                </a:lnTo>
                <a:lnTo>
                  <a:pt x="170293" y="69740"/>
                </a:lnTo>
                <a:lnTo>
                  <a:pt x="170720" y="71718"/>
                </a:lnTo>
                <a:lnTo>
                  <a:pt x="171274" y="74724"/>
                </a:lnTo>
                <a:lnTo>
                  <a:pt x="188513" y="86619"/>
                </a:lnTo>
                <a:lnTo>
                  <a:pt x="201128" y="86619"/>
                </a:lnTo>
                <a:lnTo>
                  <a:pt x="208135" y="83157"/>
                </a:lnTo>
                <a:lnTo>
                  <a:pt x="212069" y="77769"/>
                </a:lnTo>
                <a:lnTo>
                  <a:pt x="191316" y="77769"/>
                </a:lnTo>
                <a:lnTo>
                  <a:pt x="188513" y="76989"/>
                </a:lnTo>
                <a:lnTo>
                  <a:pt x="181328" y="66187"/>
                </a:lnTo>
                <a:lnTo>
                  <a:pt x="181225" y="24543"/>
                </a:lnTo>
                <a:close/>
              </a:path>
              <a:path w="343535" h="86995">
                <a:moveTo>
                  <a:pt x="223132" y="76247"/>
                </a:moveTo>
                <a:lnTo>
                  <a:pt x="213181" y="76247"/>
                </a:lnTo>
                <a:lnTo>
                  <a:pt x="213181" y="85239"/>
                </a:lnTo>
                <a:lnTo>
                  <a:pt x="223132" y="85239"/>
                </a:lnTo>
                <a:lnTo>
                  <a:pt x="223132" y="76247"/>
                </a:lnTo>
                <a:close/>
              </a:path>
              <a:path w="343535" h="86995">
                <a:moveTo>
                  <a:pt x="223132" y="24543"/>
                </a:moveTo>
                <a:lnTo>
                  <a:pt x="212060" y="24543"/>
                </a:lnTo>
                <a:lnTo>
                  <a:pt x="212060" y="62218"/>
                </a:lnTo>
                <a:lnTo>
                  <a:pt x="211499" y="66187"/>
                </a:lnTo>
                <a:lnTo>
                  <a:pt x="208976" y="71679"/>
                </a:lnTo>
                <a:lnTo>
                  <a:pt x="206874" y="73839"/>
                </a:lnTo>
                <a:lnTo>
                  <a:pt x="200987" y="76989"/>
                </a:lnTo>
                <a:lnTo>
                  <a:pt x="197904" y="77769"/>
                </a:lnTo>
                <a:lnTo>
                  <a:pt x="212069" y="77769"/>
                </a:lnTo>
                <a:lnTo>
                  <a:pt x="213181" y="76247"/>
                </a:lnTo>
                <a:lnTo>
                  <a:pt x="223132" y="76247"/>
                </a:lnTo>
                <a:lnTo>
                  <a:pt x="223132" y="24543"/>
                </a:lnTo>
                <a:close/>
              </a:path>
              <a:path w="343535" h="86995">
                <a:moveTo>
                  <a:pt x="253827" y="24543"/>
                </a:moveTo>
                <a:lnTo>
                  <a:pt x="243876" y="24543"/>
                </a:lnTo>
                <a:lnTo>
                  <a:pt x="243876" y="85239"/>
                </a:lnTo>
                <a:lnTo>
                  <a:pt x="254949" y="85239"/>
                </a:lnTo>
                <a:lnTo>
                  <a:pt x="255015" y="44064"/>
                </a:lnTo>
                <a:lnTo>
                  <a:pt x="256630" y="39015"/>
                </a:lnTo>
                <a:lnTo>
                  <a:pt x="260134" y="36217"/>
                </a:lnTo>
                <a:lnTo>
                  <a:pt x="263498" y="33419"/>
                </a:lnTo>
                <a:lnTo>
                  <a:pt x="264481" y="33093"/>
                </a:lnTo>
                <a:lnTo>
                  <a:pt x="253827" y="33093"/>
                </a:lnTo>
                <a:lnTo>
                  <a:pt x="253827" y="24543"/>
                </a:lnTo>
                <a:close/>
              </a:path>
              <a:path w="343535" h="86995">
                <a:moveTo>
                  <a:pt x="294395" y="32026"/>
                </a:moveTo>
                <a:lnTo>
                  <a:pt x="275272" y="32026"/>
                </a:lnTo>
                <a:lnTo>
                  <a:pt x="277935" y="32651"/>
                </a:lnTo>
                <a:lnTo>
                  <a:pt x="280037" y="33926"/>
                </a:lnTo>
                <a:lnTo>
                  <a:pt x="282280" y="35202"/>
                </a:lnTo>
                <a:lnTo>
                  <a:pt x="283821" y="36854"/>
                </a:lnTo>
                <a:lnTo>
                  <a:pt x="285503" y="40915"/>
                </a:lnTo>
                <a:lnTo>
                  <a:pt x="285924" y="44064"/>
                </a:lnTo>
                <a:lnTo>
                  <a:pt x="285924" y="85239"/>
                </a:lnTo>
                <a:lnTo>
                  <a:pt x="296996" y="85239"/>
                </a:lnTo>
                <a:lnTo>
                  <a:pt x="296905" y="40915"/>
                </a:lnTo>
                <a:lnTo>
                  <a:pt x="296856" y="39743"/>
                </a:lnTo>
                <a:lnTo>
                  <a:pt x="296436" y="37817"/>
                </a:lnTo>
                <a:lnTo>
                  <a:pt x="295875" y="34967"/>
                </a:lnTo>
                <a:lnTo>
                  <a:pt x="294754" y="32482"/>
                </a:lnTo>
                <a:lnTo>
                  <a:pt x="294395" y="32026"/>
                </a:lnTo>
                <a:close/>
              </a:path>
              <a:path w="343535" h="86995">
                <a:moveTo>
                  <a:pt x="278635" y="23177"/>
                </a:moveTo>
                <a:lnTo>
                  <a:pt x="265601" y="23177"/>
                </a:lnTo>
                <a:lnTo>
                  <a:pt x="258593" y="26482"/>
                </a:lnTo>
                <a:lnTo>
                  <a:pt x="253827" y="33093"/>
                </a:lnTo>
                <a:lnTo>
                  <a:pt x="264481" y="33093"/>
                </a:lnTo>
                <a:lnTo>
                  <a:pt x="267703" y="32026"/>
                </a:lnTo>
                <a:lnTo>
                  <a:pt x="294395" y="32026"/>
                </a:lnTo>
                <a:lnTo>
                  <a:pt x="291390" y="28213"/>
                </a:lnTo>
                <a:lnTo>
                  <a:pt x="288867" y="26482"/>
                </a:lnTo>
                <a:lnTo>
                  <a:pt x="285503" y="25155"/>
                </a:lnTo>
                <a:lnTo>
                  <a:pt x="282280" y="23841"/>
                </a:lnTo>
                <a:lnTo>
                  <a:pt x="278635" y="23177"/>
                </a:lnTo>
                <a:close/>
              </a:path>
              <a:path w="343535" h="86995">
                <a:moveTo>
                  <a:pt x="330494" y="32482"/>
                </a:moveTo>
                <a:lnTo>
                  <a:pt x="319422" y="32482"/>
                </a:lnTo>
                <a:lnTo>
                  <a:pt x="319540" y="74464"/>
                </a:lnTo>
                <a:lnTo>
                  <a:pt x="325589" y="84250"/>
                </a:lnTo>
                <a:lnTo>
                  <a:pt x="327691" y="85422"/>
                </a:lnTo>
                <a:lnTo>
                  <a:pt x="330915" y="86007"/>
                </a:lnTo>
                <a:lnTo>
                  <a:pt x="337362" y="86007"/>
                </a:lnTo>
                <a:lnTo>
                  <a:pt x="340165" y="85708"/>
                </a:lnTo>
                <a:lnTo>
                  <a:pt x="343249" y="85096"/>
                </a:lnTo>
                <a:lnTo>
                  <a:pt x="341760" y="76403"/>
                </a:lnTo>
                <a:lnTo>
                  <a:pt x="335119" y="76403"/>
                </a:lnTo>
                <a:lnTo>
                  <a:pt x="333858" y="76143"/>
                </a:lnTo>
                <a:lnTo>
                  <a:pt x="333017" y="75635"/>
                </a:lnTo>
                <a:lnTo>
                  <a:pt x="332036" y="75128"/>
                </a:lnTo>
                <a:lnTo>
                  <a:pt x="331475" y="74464"/>
                </a:lnTo>
                <a:lnTo>
                  <a:pt x="330634" y="72837"/>
                </a:lnTo>
                <a:lnTo>
                  <a:pt x="330494" y="70963"/>
                </a:lnTo>
                <a:lnTo>
                  <a:pt x="330494" y="32482"/>
                </a:lnTo>
                <a:close/>
              </a:path>
              <a:path w="343535" h="86995">
                <a:moveTo>
                  <a:pt x="341707" y="76091"/>
                </a:moveTo>
                <a:lnTo>
                  <a:pt x="339745" y="76299"/>
                </a:lnTo>
                <a:lnTo>
                  <a:pt x="338063" y="76403"/>
                </a:lnTo>
                <a:lnTo>
                  <a:pt x="341760" y="76403"/>
                </a:lnTo>
                <a:lnTo>
                  <a:pt x="341707" y="76091"/>
                </a:lnTo>
                <a:close/>
              </a:path>
              <a:path w="343535" h="86995">
                <a:moveTo>
                  <a:pt x="341707" y="24543"/>
                </a:moveTo>
                <a:lnTo>
                  <a:pt x="311433" y="24543"/>
                </a:lnTo>
                <a:lnTo>
                  <a:pt x="311433" y="32482"/>
                </a:lnTo>
                <a:lnTo>
                  <a:pt x="341707" y="32482"/>
                </a:lnTo>
                <a:lnTo>
                  <a:pt x="341707" y="24543"/>
                </a:lnTo>
                <a:close/>
              </a:path>
              <a:path w="343535" h="86995">
                <a:moveTo>
                  <a:pt x="330494" y="3357"/>
                </a:moveTo>
                <a:lnTo>
                  <a:pt x="319422" y="9447"/>
                </a:lnTo>
                <a:lnTo>
                  <a:pt x="319422" y="24543"/>
                </a:lnTo>
                <a:lnTo>
                  <a:pt x="330494" y="24543"/>
                </a:lnTo>
                <a:lnTo>
                  <a:pt x="330494" y="3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4607" y="5761713"/>
            <a:ext cx="896596" cy="1085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11944" y="5969933"/>
            <a:ext cx="863519" cy="109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11944" y="6178152"/>
            <a:ext cx="1186024" cy="1099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1944" y="6386372"/>
            <a:ext cx="548640" cy="88900"/>
          </a:xfrm>
          <a:custGeom>
            <a:avLst/>
            <a:gdLst/>
            <a:ahLst/>
            <a:cxnLst/>
            <a:rect l="l" t="t" r="r" b="b"/>
            <a:pathLst>
              <a:path w="548639" h="88900">
                <a:moveTo>
                  <a:pt x="77788" y="0"/>
                </a:moveTo>
                <a:lnTo>
                  <a:pt x="68677" y="0"/>
                </a:lnTo>
                <a:lnTo>
                  <a:pt x="19201" y="88296"/>
                </a:lnTo>
                <a:lnTo>
                  <a:pt x="28452" y="88296"/>
                </a:lnTo>
                <a:lnTo>
                  <a:pt x="77788" y="0"/>
                </a:lnTo>
                <a:close/>
              </a:path>
              <a:path w="548639" h="88900">
                <a:moveTo>
                  <a:pt x="83114" y="44064"/>
                </a:moveTo>
                <a:lnTo>
                  <a:pt x="71200" y="44064"/>
                </a:lnTo>
                <a:lnTo>
                  <a:pt x="66435" y="46159"/>
                </a:lnTo>
                <a:lnTo>
                  <a:pt x="59988" y="54488"/>
                </a:lnTo>
                <a:lnTo>
                  <a:pt x="58306" y="59576"/>
                </a:lnTo>
                <a:lnTo>
                  <a:pt x="58339" y="73306"/>
                </a:lnTo>
                <a:lnTo>
                  <a:pt x="60128" y="78889"/>
                </a:lnTo>
                <a:lnTo>
                  <a:pt x="63912" y="82654"/>
                </a:lnTo>
                <a:lnTo>
                  <a:pt x="67556" y="86415"/>
                </a:lnTo>
                <a:lnTo>
                  <a:pt x="72041" y="88296"/>
                </a:lnTo>
                <a:lnTo>
                  <a:pt x="82974" y="88296"/>
                </a:lnTo>
                <a:lnTo>
                  <a:pt x="87739" y="86390"/>
                </a:lnTo>
                <a:lnTo>
                  <a:pt x="91523" y="82577"/>
                </a:lnTo>
                <a:lnTo>
                  <a:pt x="92760" y="81281"/>
                </a:lnTo>
                <a:lnTo>
                  <a:pt x="74985" y="81281"/>
                </a:lnTo>
                <a:lnTo>
                  <a:pt x="72742" y="80164"/>
                </a:lnTo>
                <a:lnTo>
                  <a:pt x="70780" y="77926"/>
                </a:lnTo>
                <a:lnTo>
                  <a:pt x="68958" y="75687"/>
                </a:lnTo>
                <a:lnTo>
                  <a:pt x="68117" y="71926"/>
                </a:lnTo>
                <a:lnTo>
                  <a:pt x="68203" y="60331"/>
                </a:lnTo>
                <a:lnTo>
                  <a:pt x="68958" y="56674"/>
                </a:lnTo>
                <a:lnTo>
                  <a:pt x="72602" y="52198"/>
                </a:lnTo>
                <a:lnTo>
                  <a:pt x="74844" y="51091"/>
                </a:lnTo>
                <a:lnTo>
                  <a:pt x="93010" y="51091"/>
                </a:lnTo>
                <a:lnTo>
                  <a:pt x="91523" y="49634"/>
                </a:lnTo>
                <a:lnTo>
                  <a:pt x="87879" y="45925"/>
                </a:lnTo>
                <a:lnTo>
                  <a:pt x="83114" y="44064"/>
                </a:lnTo>
                <a:close/>
              </a:path>
              <a:path w="548639" h="88900">
                <a:moveTo>
                  <a:pt x="93010" y="51091"/>
                </a:moveTo>
                <a:lnTo>
                  <a:pt x="80451" y="51091"/>
                </a:lnTo>
                <a:lnTo>
                  <a:pt x="82833" y="52172"/>
                </a:lnTo>
                <a:lnTo>
                  <a:pt x="86478" y="56544"/>
                </a:lnTo>
                <a:lnTo>
                  <a:pt x="87263" y="59576"/>
                </a:lnTo>
                <a:lnTo>
                  <a:pt x="87386" y="71926"/>
                </a:lnTo>
                <a:lnTo>
                  <a:pt x="86478" y="75687"/>
                </a:lnTo>
                <a:lnTo>
                  <a:pt x="82833" y="80164"/>
                </a:lnTo>
                <a:lnTo>
                  <a:pt x="80451" y="81281"/>
                </a:lnTo>
                <a:lnTo>
                  <a:pt x="92760" y="81281"/>
                </a:lnTo>
                <a:lnTo>
                  <a:pt x="95167" y="78759"/>
                </a:lnTo>
                <a:lnTo>
                  <a:pt x="97130" y="73306"/>
                </a:lnTo>
                <a:lnTo>
                  <a:pt x="97130" y="58861"/>
                </a:lnTo>
                <a:lnTo>
                  <a:pt x="95308" y="53343"/>
                </a:lnTo>
                <a:lnTo>
                  <a:pt x="93010" y="51091"/>
                </a:lnTo>
                <a:close/>
              </a:path>
              <a:path w="548639" h="88900">
                <a:moveTo>
                  <a:pt x="24667" y="0"/>
                </a:moveTo>
                <a:lnTo>
                  <a:pt x="12754" y="0"/>
                </a:lnTo>
                <a:lnTo>
                  <a:pt x="8129" y="2082"/>
                </a:lnTo>
                <a:lnTo>
                  <a:pt x="1681" y="10410"/>
                </a:lnTo>
                <a:lnTo>
                  <a:pt x="0" y="15499"/>
                </a:lnTo>
                <a:lnTo>
                  <a:pt x="33" y="29228"/>
                </a:lnTo>
                <a:lnTo>
                  <a:pt x="1822" y="34824"/>
                </a:lnTo>
                <a:lnTo>
                  <a:pt x="9110" y="42346"/>
                </a:lnTo>
                <a:lnTo>
                  <a:pt x="13595" y="44220"/>
                </a:lnTo>
                <a:lnTo>
                  <a:pt x="24527" y="44220"/>
                </a:lnTo>
                <a:lnTo>
                  <a:pt x="29153" y="42320"/>
                </a:lnTo>
                <a:lnTo>
                  <a:pt x="34228" y="37206"/>
                </a:lnTo>
                <a:lnTo>
                  <a:pt x="16538" y="37206"/>
                </a:lnTo>
                <a:lnTo>
                  <a:pt x="14296" y="36113"/>
                </a:lnTo>
                <a:lnTo>
                  <a:pt x="10652" y="31740"/>
                </a:lnTo>
                <a:lnTo>
                  <a:pt x="9811" y="27953"/>
                </a:lnTo>
                <a:lnTo>
                  <a:pt x="9883" y="16319"/>
                </a:lnTo>
                <a:lnTo>
                  <a:pt x="10652" y="12597"/>
                </a:lnTo>
                <a:lnTo>
                  <a:pt x="14296" y="8133"/>
                </a:lnTo>
                <a:lnTo>
                  <a:pt x="16538" y="7014"/>
                </a:lnTo>
                <a:lnTo>
                  <a:pt x="34414" y="7014"/>
                </a:lnTo>
                <a:lnTo>
                  <a:pt x="33077" y="5634"/>
                </a:lnTo>
                <a:lnTo>
                  <a:pt x="29293" y="1873"/>
                </a:lnTo>
                <a:lnTo>
                  <a:pt x="24667" y="0"/>
                </a:lnTo>
                <a:close/>
              </a:path>
              <a:path w="548639" h="88900">
                <a:moveTo>
                  <a:pt x="34414" y="7014"/>
                </a:moveTo>
                <a:lnTo>
                  <a:pt x="22004" y="7014"/>
                </a:lnTo>
                <a:lnTo>
                  <a:pt x="24247" y="8107"/>
                </a:lnTo>
                <a:lnTo>
                  <a:pt x="26307" y="10410"/>
                </a:lnTo>
                <a:lnTo>
                  <a:pt x="28031" y="12480"/>
                </a:lnTo>
                <a:lnTo>
                  <a:pt x="28803" y="15499"/>
                </a:lnTo>
                <a:lnTo>
                  <a:pt x="28926" y="27953"/>
                </a:lnTo>
                <a:lnTo>
                  <a:pt x="28031" y="31610"/>
                </a:lnTo>
                <a:lnTo>
                  <a:pt x="24387" y="36087"/>
                </a:lnTo>
                <a:lnTo>
                  <a:pt x="22145" y="37206"/>
                </a:lnTo>
                <a:lnTo>
                  <a:pt x="34228" y="37206"/>
                </a:lnTo>
                <a:lnTo>
                  <a:pt x="36721" y="34694"/>
                </a:lnTo>
                <a:lnTo>
                  <a:pt x="38683" y="29228"/>
                </a:lnTo>
                <a:lnTo>
                  <a:pt x="38683" y="14887"/>
                </a:lnTo>
                <a:lnTo>
                  <a:pt x="36721" y="9395"/>
                </a:lnTo>
                <a:lnTo>
                  <a:pt x="34414" y="7014"/>
                </a:lnTo>
                <a:close/>
              </a:path>
              <a:path w="548639" h="88900">
                <a:moveTo>
                  <a:pt x="183608" y="23177"/>
                </a:moveTo>
                <a:lnTo>
                  <a:pt x="166508" y="23177"/>
                </a:lnTo>
                <a:lnTo>
                  <a:pt x="159641" y="25415"/>
                </a:lnTo>
                <a:lnTo>
                  <a:pt x="144083" y="54891"/>
                </a:lnTo>
                <a:lnTo>
                  <a:pt x="144083" y="65172"/>
                </a:lnTo>
                <a:lnTo>
                  <a:pt x="146886" y="73019"/>
                </a:lnTo>
                <a:lnTo>
                  <a:pt x="152492" y="78459"/>
                </a:lnTo>
                <a:lnTo>
                  <a:pt x="158239" y="83899"/>
                </a:lnTo>
                <a:lnTo>
                  <a:pt x="165527" y="86619"/>
                </a:lnTo>
                <a:lnTo>
                  <a:pt x="180384" y="86619"/>
                </a:lnTo>
                <a:lnTo>
                  <a:pt x="185570" y="85373"/>
                </a:lnTo>
                <a:lnTo>
                  <a:pt x="195381" y="80385"/>
                </a:lnTo>
                <a:lnTo>
                  <a:pt x="197797" y="78082"/>
                </a:lnTo>
                <a:lnTo>
                  <a:pt x="169171" y="78082"/>
                </a:lnTo>
                <a:lnTo>
                  <a:pt x="164546" y="76143"/>
                </a:lnTo>
                <a:lnTo>
                  <a:pt x="157258" y="68426"/>
                </a:lnTo>
                <a:lnTo>
                  <a:pt x="155436" y="62622"/>
                </a:lnTo>
                <a:lnTo>
                  <a:pt x="155463" y="46983"/>
                </a:lnTo>
                <a:lnTo>
                  <a:pt x="157258" y="41253"/>
                </a:lnTo>
                <a:lnTo>
                  <a:pt x="164546" y="33627"/>
                </a:lnTo>
                <a:lnTo>
                  <a:pt x="169171" y="31714"/>
                </a:lnTo>
                <a:lnTo>
                  <a:pt x="197181" y="31714"/>
                </a:lnTo>
                <a:lnTo>
                  <a:pt x="191036" y="25897"/>
                </a:lnTo>
                <a:lnTo>
                  <a:pt x="183608" y="23177"/>
                </a:lnTo>
                <a:close/>
              </a:path>
              <a:path w="548639" h="88900">
                <a:moveTo>
                  <a:pt x="197181" y="31714"/>
                </a:moveTo>
                <a:lnTo>
                  <a:pt x="180104" y="31714"/>
                </a:lnTo>
                <a:lnTo>
                  <a:pt x="184729" y="33653"/>
                </a:lnTo>
                <a:lnTo>
                  <a:pt x="192017" y="41370"/>
                </a:lnTo>
                <a:lnTo>
                  <a:pt x="193811" y="46983"/>
                </a:lnTo>
                <a:lnTo>
                  <a:pt x="193807" y="62622"/>
                </a:lnTo>
                <a:lnTo>
                  <a:pt x="192017" y="68426"/>
                </a:lnTo>
                <a:lnTo>
                  <a:pt x="188513" y="72278"/>
                </a:lnTo>
                <a:lnTo>
                  <a:pt x="184869" y="76143"/>
                </a:lnTo>
                <a:lnTo>
                  <a:pt x="180244" y="78082"/>
                </a:lnTo>
                <a:lnTo>
                  <a:pt x="197797" y="78082"/>
                </a:lnTo>
                <a:lnTo>
                  <a:pt x="199025" y="76911"/>
                </a:lnTo>
                <a:lnTo>
                  <a:pt x="204071" y="67957"/>
                </a:lnTo>
                <a:lnTo>
                  <a:pt x="205332" y="61815"/>
                </a:lnTo>
                <a:lnTo>
                  <a:pt x="205332" y="44324"/>
                </a:lnTo>
                <a:lnTo>
                  <a:pt x="202529" y="36776"/>
                </a:lnTo>
                <a:lnTo>
                  <a:pt x="197181" y="31714"/>
                </a:lnTo>
                <a:close/>
              </a:path>
              <a:path w="548639" h="88900">
                <a:moveTo>
                  <a:pt x="235466" y="32482"/>
                </a:moveTo>
                <a:lnTo>
                  <a:pt x="224394" y="32482"/>
                </a:lnTo>
                <a:lnTo>
                  <a:pt x="224394" y="85246"/>
                </a:lnTo>
                <a:lnTo>
                  <a:pt x="235466" y="85246"/>
                </a:lnTo>
                <a:lnTo>
                  <a:pt x="235466" y="32482"/>
                </a:lnTo>
                <a:close/>
              </a:path>
              <a:path w="548639" h="88900">
                <a:moveTo>
                  <a:pt x="248221" y="24543"/>
                </a:moveTo>
                <a:lnTo>
                  <a:pt x="214583" y="24543"/>
                </a:lnTo>
                <a:lnTo>
                  <a:pt x="214583" y="32482"/>
                </a:lnTo>
                <a:lnTo>
                  <a:pt x="248221" y="32482"/>
                </a:lnTo>
                <a:lnTo>
                  <a:pt x="248221" y="24543"/>
                </a:lnTo>
                <a:close/>
              </a:path>
              <a:path w="548639" h="88900">
                <a:moveTo>
                  <a:pt x="245698" y="0"/>
                </a:moveTo>
                <a:lnTo>
                  <a:pt x="237709" y="0"/>
                </a:lnTo>
                <a:lnTo>
                  <a:pt x="233925" y="806"/>
                </a:lnTo>
                <a:lnTo>
                  <a:pt x="224394" y="13924"/>
                </a:lnTo>
                <a:lnTo>
                  <a:pt x="224394" y="24543"/>
                </a:lnTo>
                <a:lnTo>
                  <a:pt x="235466" y="24543"/>
                </a:lnTo>
                <a:lnTo>
                  <a:pt x="235466" y="15252"/>
                </a:lnTo>
                <a:lnTo>
                  <a:pt x="236167" y="12753"/>
                </a:lnTo>
                <a:lnTo>
                  <a:pt x="237429" y="11439"/>
                </a:lnTo>
                <a:lnTo>
                  <a:pt x="238830" y="10111"/>
                </a:lnTo>
                <a:lnTo>
                  <a:pt x="241213" y="9447"/>
                </a:lnTo>
                <a:lnTo>
                  <a:pt x="251251" y="9447"/>
                </a:lnTo>
                <a:lnTo>
                  <a:pt x="252846" y="1067"/>
                </a:lnTo>
                <a:lnTo>
                  <a:pt x="249062" y="351"/>
                </a:lnTo>
                <a:lnTo>
                  <a:pt x="245698" y="0"/>
                </a:lnTo>
                <a:close/>
              </a:path>
              <a:path w="548639" h="88900">
                <a:moveTo>
                  <a:pt x="251251" y="9447"/>
                </a:moveTo>
                <a:lnTo>
                  <a:pt x="246679" y="9447"/>
                </a:lnTo>
                <a:lnTo>
                  <a:pt x="248922" y="9604"/>
                </a:lnTo>
                <a:lnTo>
                  <a:pt x="251164" y="9903"/>
                </a:lnTo>
                <a:lnTo>
                  <a:pt x="251251" y="9447"/>
                </a:lnTo>
                <a:close/>
              </a:path>
              <a:path w="548639" h="88900">
                <a:moveTo>
                  <a:pt x="321104" y="11282"/>
                </a:moveTo>
                <a:lnTo>
                  <a:pt x="309190" y="11282"/>
                </a:lnTo>
                <a:lnTo>
                  <a:pt x="309190" y="85246"/>
                </a:lnTo>
                <a:lnTo>
                  <a:pt x="321104" y="85246"/>
                </a:lnTo>
                <a:lnTo>
                  <a:pt x="321104" y="11282"/>
                </a:lnTo>
                <a:close/>
              </a:path>
              <a:path w="548639" h="88900">
                <a:moveTo>
                  <a:pt x="351098" y="1366"/>
                </a:moveTo>
                <a:lnTo>
                  <a:pt x="279476" y="1366"/>
                </a:lnTo>
                <a:lnTo>
                  <a:pt x="279476" y="11282"/>
                </a:lnTo>
                <a:lnTo>
                  <a:pt x="351098" y="11282"/>
                </a:lnTo>
                <a:lnTo>
                  <a:pt x="351098" y="1366"/>
                </a:lnTo>
                <a:close/>
              </a:path>
              <a:path w="548639" h="88900">
                <a:moveTo>
                  <a:pt x="393846" y="23177"/>
                </a:moveTo>
                <a:lnTo>
                  <a:pt x="376747" y="23177"/>
                </a:lnTo>
                <a:lnTo>
                  <a:pt x="369879" y="25415"/>
                </a:lnTo>
                <a:lnTo>
                  <a:pt x="354321" y="54891"/>
                </a:lnTo>
                <a:lnTo>
                  <a:pt x="354321" y="65172"/>
                </a:lnTo>
                <a:lnTo>
                  <a:pt x="357124" y="73019"/>
                </a:lnTo>
                <a:lnTo>
                  <a:pt x="362731" y="78459"/>
                </a:lnTo>
                <a:lnTo>
                  <a:pt x="368477" y="83899"/>
                </a:lnTo>
                <a:lnTo>
                  <a:pt x="375766" y="86619"/>
                </a:lnTo>
                <a:lnTo>
                  <a:pt x="390622" y="86619"/>
                </a:lnTo>
                <a:lnTo>
                  <a:pt x="395808" y="85373"/>
                </a:lnTo>
                <a:lnTo>
                  <a:pt x="405619" y="80385"/>
                </a:lnTo>
                <a:lnTo>
                  <a:pt x="408035" y="78082"/>
                </a:lnTo>
                <a:lnTo>
                  <a:pt x="379410" y="78082"/>
                </a:lnTo>
                <a:lnTo>
                  <a:pt x="374784" y="76143"/>
                </a:lnTo>
                <a:lnTo>
                  <a:pt x="367496" y="68426"/>
                </a:lnTo>
                <a:lnTo>
                  <a:pt x="365674" y="62622"/>
                </a:lnTo>
                <a:lnTo>
                  <a:pt x="365701" y="46983"/>
                </a:lnTo>
                <a:lnTo>
                  <a:pt x="367496" y="41253"/>
                </a:lnTo>
                <a:lnTo>
                  <a:pt x="374784" y="33627"/>
                </a:lnTo>
                <a:lnTo>
                  <a:pt x="379410" y="31714"/>
                </a:lnTo>
                <a:lnTo>
                  <a:pt x="407420" y="31714"/>
                </a:lnTo>
                <a:lnTo>
                  <a:pt x="401274" y="25897"/>
                </a:lnTo>
                <a:lnTo>
                  <a:pt x="393846" y="23177"/>
                </a:lnTo>
                <a:close/>
              </a:path>
              <a:path w="548639" h="88900">
                <a:moveTo>
                  <a:pt x="407420" y="31714"/>
                </a:moveTo>
                <a:lnTo>
                  <a:pt x="390342" y="31714"/>
                </a:lnTo>
                <a:lnTo>
                  <a:pt x="394967" y="33653"/>
                </a:lnTo>
                <a:lnTo>
                  <a:pt x="402256" y="41370"/>
                </a:lnTo>
                <a:lnTo>
                  <a:pt x="404050" y="46983"/>
                </a:lnTo>
                <a:lnTo>
                  <a:pt x="404046" y="62622"/>
                </a:lnTo>
                <a:lnTo>
                  <a:pt x="402256" y="68426"/>
                </a:lnTo>
                <a:lnTo>
                  <a:pt x="398752" y="72278"/>
                </a:lnTo>
                <a:lnTo>
                  <a:pt x="395107" y="76143"/>
                </a:lnTo>
                <a:lnTo>
                  <a:pt x="390482" y="78082"/>
                </a:lnTo>
                <a:lnTo>
                  <a:pt x="408035" y="78082"/>
                </a:lnTo>
                <a:lnTo>
                  <a:pt x="409264" y="76911"/>
                </a:lnTo>
                <a:lnTo>
                  <a:pt x="414309" y="67957"/>
                </a:lnTo>
                <a:lnTo>
                  <a:pt x="415571" y="61815"/>
                </a:lnTo>
                <a:lnTo>
                  <a:pt x="415571" y="44324"/>
                </a:lnTo>
                <a:lnTo>
                  <a:pt x="412768" y="36776"/>
                </a:lnTo>
                <a:lnTo>
                  <a:pt x="407420" y="31714"/>
                </a:lnTo>
                <a:close/>
              </a:path>
              <a:path w="548639" h="88900">
                <a:moveTo>
                  <a:pt x="445004" y="32482"/>
                </a:moveTo>
                <a:lnTo>
                  <a:pt x="433932" y="32482"/>
                </a:lnTo>
                <a:lnTo>
                  <a:pt x="434050" y="74464"/>
                </a:lnTo>
                <a:lnTo>
                  <a:pt x="440098" y="84254"/>
                </a:lnTo>
                <a:lnTo>
                  <a:pt x="442201" y="85424"/>
                </a:lnTo>
                <a:lnTo>
                  <a:pt x="445425" y="86008"/>
                </a:lnTo>
                <a:lnTo>
                  <a:pt x="451872" y="86008"/>
                </a:lnTo>
                <a:lnTo>
                  <a:pt x="454675" y="85704"/>
                </a:lnTo>
                <a:lnTo>
                  <a:pt x="457759" y="85094"/>
                </a:lnTo>
                <a:lnTo>
                  <a:pt x="456270" y="76403"/>
                </a:lnTo>
                <a:lnTo>
                  <a:pt x="449629" y="76403"/>
                </a:lnTo>
                <a:lnTo>
                  <a:pt x="448368" y="76143"/>
                </a:lnTo>
                <a:lnTo>
                  <a:pt x="447527" y="75635"/>
                </a:lnTo>
                <a:lnTo>
                  <a:pt x="446546" y="75128"/>
                </a:lnTo>
                <a:lnTo>
                  <a:pt x="445985" y="74464"/>
                </a:lnTo>
                <a:lnTo>
                  <a:pt x="445144" y="72837"/>
                </a:lnTo>
                <a:lnTo>
                  <a:pt x="445004" y="70963"/>
                </a:lnTo>
                <a:lnTo>
                  <a:pt x="445004" y="32482"/>
                </a:lnTo>
                <a:close/>
              </a:path>
              <a:path w="548639" h="88900">
                <a:moveTo>
                  <a:pt x="456217" y="76091"/>
                </a:moveTo>
                <a:lnTo>
                  <a:pt x="454255" y="76299"/>
                </a:lnTo>
                <a:lnTo>
                  <a:pt x="452573" y="76403"/>
                </a:lnTo>
                <a:lnTo>
                  <a:pt x="456270" y="76403"/>
                </a:lnTo>
                <a:lnTo>
                  <a:pt x="456217" y="76091"/>
                </a:lnTo>
                <a:close/>
              </a:path>
              <a:path w="548639" h="88900">
                <a:moveTo>
                  <a:pt x="456217" y="24543"/>
                </a:moveTo>
                <a:lnTo>
                  <a:pt x="425942" y="24543"/>
                </a:lnTo>
                <a:lnTo>
                  <a:pt x="425942" y="32482"/>
                </a:lnTo>
                <a:lnTo>
                  <a:pt x="456217" y="32482"/>
                </a:lnTo>
                <a:lnTo>
                  <a:pt x="456217" y="24543"/>
                </a:lnTo>
                <a:close/>
              </a:path>
              <a:path w="548639" h="88900">
                <a:moveTo>
                  <a:pt x="445004" y="3357"/>
                </a:moveTo>
                <a:lnTo>
                  <a:pt x="433932" y="9447"/>
                </a:lnTo>
                <a:lnTo>
                  <a:pt x="433932" y="24543"/>
                </a:lnTo>
                <a:lnTo>
                  <a:pt x="445004" y="24543"/>
                </a:lnTo>
                <a:lnTo>
                  <a:pt x="445004" y="3357"/>
                </a:lnTo>
                <a:close/>
              </a:path>
              <a:path w="548639" h="88900">
                <a:moveTo>
                  <a:pt x="514264" y="31714"/>
                </a:moveTo>
                <a:lnTo>
                  <a:pt x="495041" y="31714"/>
                </a:lnTo>
                <a:lnTo>
                  <a:pt x="499246" y="32833"/>
                </a:lnTo>
                <a:lnTo>
                  <a:pt x="502189" y="35071"/>
                </a:lnTo>
                <a:lnTo>
                  <a:pt x="504291" y="36802"/>
                </a:lnTo>
                <a:lnTo>
                  <a:pt x="505272" y="39795"/>
                </a:lnTo>
                <a:lnTo>
                  <a:pt x="505272" y="46667"/>
                </a:lnTo>
                <a:lnTo>
                  <a:pt x="501068" y="48085"/>
                </a:lnTo>
                <a:lnTo>
                  <a:pt x="494480" y="49256"/>
                </a:lnTo>
                <a:lnTo>
                  <a:pt x="485510" y="50167"/>
                </a:lnTo>
                <a:lnTo>
                  <a:pt x="481025" y="50675"/>
                </a:lnTo>
                <a:lnTo>
                  <a:pt x="477801" y="51235"/>
                </a:lnTo>
                <a:lnTo>
                  <a:pt x="475699" y="51846"/>
                </a:lnTo>
                <a:lnTo>
                  <a:pt x="472756" y="52562"/>
                </a:lnTo>
                <a:lnTo>
                  <a:pt x="459721" y="66278"/>
                </a:lnTo>
                <a:lnTo>
                  <a:pt x="459721" y="74321"/>
                </a:lnTo>
                <a:lnTo>
                  <a:pt x="461683" y="78485"/>
                </a:lnTo>
                <a:lnTo>
                  <a:pt x="465467" y="81739"/>
                </a:lnTo>
                <a:lnTo>
                  <a:pt x="469392" y="84992"/>
                </a:lnTo>
                <a:lnTo>
                  <a:pt x="474858" y="86619"/>
                </a:lnTo>
                <a:lnTo>
                  <a:pt x="486491" y="86619"/>
                </a:lnTo>
                <a:lnTo>
                  <a:pt x="490556" y="85958"/>
                </a:lnTo>
                <a:lnTo>
                  <a:pt x="498124" y="83315"/>
                </a:lnTo>
                <a:lnTo>
                  <a:pt x="502049" y="81023"/>
                </a:lnTo>
                <a:lnTo>
                  <a:pt x="505261" y="78537"/>
                </a:lnTo>
                <a:lnTo>
                  <a:pt x="480464" y="78537"/>
                </a:lnTo>
                <a:lnTo>
                  <a:pt x="477241" y="77626"/>
                </a:lnTo>
                <a:lnTo>
                  <a:pt x="472756" y="73956"/>
                </a:lnTo>
                <a:lnTo>
                  <a:pt x="471705" y="71822"/>
                </a:lnTo>
                <a:lnTo>
                  <a:pt x="471634" y="67098"/>
                </a:lnTo>
                <a:lnTo>
                  <a:pt x="472195" y="65472"/>
                </a:lnTo>
                <a:lnTo>
                  <a:pt x="495181" y="57585"/>
                </a:lnTo>
                <a:lnTo>
                  <a:pt x="501208" y="56271"/>
                </a:lnTo>
                <a:lnTo>
                  <a:pt x="505272" y="54748"/>
                </a:lnTo>
                <a:lnTo>
                  <a:pt x="516485" y="54748"/>
                </a:lnTo>
                <a:lnTo>
                  <a:pt x="516370" y="38884"/>
                </a:lnTo>
                <a:lnTo>
                  <a:pt x="516345" y="38325"/>
                </a:lnTo>
                <a:lnTo>
                  <a:pt x="515924" y="36594"/>
                </a:lnTo>
                <a:lnTo>
                  <a:pt x="515364" y="33744"/>
                </a:lnTo>
                <a:lnTo>
                  <a:pt x="514264" y="31714"/>
                </a:lnTo>
                <a:close/>
              </a:path>
              <a:path w="548639" h="88900">
                <a:moveTo>
                  <a:pt x="517160" y="77769"/>
                </a:moveTo>
                <a:lnTo>
                  <a:pt x="506254" y="77769"/>
                </a:lnTo>
                <a:lnTo>
                  <a:pt x="506534" y="80619"/>
                </a:lnTo>
                <a:lnTo>
                  <a:pt x="507375" y="83112"/>
                </a:lnTo>
                <a:lnTo>
                  <a:pt x="508356" y="85246"/>
                </a:lnTo>
                <a:lnTo>
                  <a:pt x="520129" y="85246"/>
                </a:lnTo>
                <a:lnTo>
                  <a:pt x="518587" y="82907"/>
                </a:lnTo>
                <a:lnTo>
                  <a:pt x="517747" y="80463"/>
                </a:lnTo>
                <a:lnTo>
                  <a:pt x="517160" y="77769"/>
                </a:lnTo>
                <a:close/>
              </a:path>
              <a:path w="548639" h="88900">
                <a:moveTo>
                  <a:pt x="516485" y="54748"/>
                </a:moveTo>
                <a:lnTo>
                  <a:pt x="505272" y="54748"/>
                </a:lnTo>
                <a:lnTo>
                  <a:pt x="505185" y="63559"/>
                </a:lnTo>
                <a:lnTo>
                  <a:pt x="504712" y="66435"/>
                </a:lnTo>
                <a:lnTo>
                  <a:pt x="503450" y="68777"/>
                </a:lnTo>
                <a:lnTo>
                  <a:pt x="501909" y="71822"/>
                </a:lnTo>
                <a:lnTo>
                  <a:pt x="499526" y="74217"/>
                </a:lnTo>
                <a:lnTo>
                  <a:pt x="492798" y="77665"/>
                </a:lnTo>
                <a:lnTo>
                  <a:pt x="489014" y="78537"/>
                </a:lnTo>
                <a:lnTo>
                  <a:pt x="505261" y="78537"/>
                </a:lnTo>
                <a:lnTo>
                  <a:pt x="506254" y="77769"/>
                </a:lnTo>
                <a:lnTo>
                  <a:pt x="517160" y="77769"/>
                </a:lnTo>
                <a:lnTo>
                  <a:pt x="516765" y="75388"/>
                </a:lnTo>
                <a:lnTo>
                  <a:pt x="516594" y="71679"/>
                </a:lnTo>
                <a:lnTo>
                  <a:pt x="516485" y="54748"/>
                </a:lnTo>
                <a:close/>
              </a:path>
              <a:path w="548639" h="88900">
                <a:moveTo>
                  <a:pt x="496723" y="23177"/>
                </a:moveTo>
                <a:lnTo>
                  <a:pt x="485510" y="23177"/>
                </a:lnTo>
                <a:lnTo>
                  <a:pt x="480604" y="23893"/>
                </a:lnTo>
                <a:lnTo>
                  <a:pt x="476400" y="25311"/>
                </a:lnTo>
                <a:lnTo>
                  <a:pt x="472055" y="26730"/>
                </a:lnTo>
                <a:lnTo>
                  <a:pt x="461543" y="41787"/>
                </a:lnTo>
                <a:lnTo>
                  <a:pt x="472475" y="43153"/>
                </a:lnTo>
                <a:lnTo>
                  <a:pt x="473596" y="38884"/>
                </a:lnTo>
                <a:lnTo>
                  <a:pt x="475559" y="35917"/>
                </a:lnTo>
                <a:lnTo>
                  <a:pt x="478082" y="34239"/>
                </a:lnTo>
                <a:lnTo>
                  <a:pt x="480464" y="32560"/>
                </a:lnTo>
                <a:lnTo>
                  <a:pt x="484389" y="31714"/>
                </a:lnTo>
                <a:lnTo>
                  <a:pt x="514264" y="31714"/>
                </a:lnTo>
                <a:lnTo>
                  <a:pt x="514102" y="31415"/>
                </a:lnTo>
                <a:lnTo>
                  <a:pt x="512561" y="29580"/>
                </a:lnTo>
                <a:lnTo>
                  <a:pt x="510879" y="27758"/>
                </a:lnTo>
                <a:lnTo>
                  <a:pt x="508356" y="26222"/>
                </a:lnTo>
                <a:lnTo>
                  <a:pt x="501348" y="23789"/>
                </a:lnTo>
                <a:lnTo>
                  <a:pt x="496723" y="23177"/>
                </a:lnTo>
                <a:close/>
              </a:path>
              <a:path w="548639" h="88900">
                <a:moveTo>
                  <a:pt x="548021" y="1366"/>
                </a:moveTo>
                <a:lnTo>
                  <a:pt x="536808" y="1366"/>
                </a:lnTo>
                <a:lnTo>
                  <a:pt x="536808" y="85246"/>
                </a:lnTo>
                <a:lnTo>
                  <a:pt x="548021" y="85246"/>
                </a:lnTo>
                <a:lnTo>
                  <a:pt x="548021" y="1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6366" y="5554860"/>
            <a:ext cx="268605" cy="85725"/>
          </a:xfrm>
          <a:custGeom>
            <a:avLst/>
            <a:gdLst/>
            <a:ahLst/>
            <a:cxnLst/>
            <a:rect l="l" t="t" r="r" b="b"/>
            <a:pathLst>
              <a:path w="268605" h="85725">
                <a:moveTo>
                  <a:pt x="41718" y="9916"/>
                </a:moveTo>
                <a:lnTo>
                  <a:pt x="29734" y="9916"/>
                </a:lnTo>
                <a:lnTo>
                  <a:pt x="29734" y="83873"/>
                </a:lnTo>
                <a:lnTo>
                  <a:pt x="41718" y="83873"/>
                </a:lnTo>
                <a:lnTo>
                  <a:pt x="41718" y="9916"/>
                </a:lnTo>
                <a:close/>
              </a:path>
              <a:path w="268605" h="85725">
                <a:moveTo>
                  <a:pt x="71614" y="0"/>
                </a:moveTo>
                <a:lnTo>
                  <a:pt x="0" y="0"/>
                </a:lnTo>
                <a:lnTo>
                  <a:pt x="0" y="9916"/>
                </a:lnTo>
                <a:lnTo>
                  <a:pt x="71614" y="9916"/>
                </a:lnTo>
                <a:lnTo>
                  <a:pt x="71614" y="0"/>
                </a:lnTo>
                <a:close/>
              </a:path>
              <a:path w="268605" h="85725">
                <a:moveTo>
                  <a:pt x="114432" y="21810"/>
                </a:moveTo>
                <a:lnTo>
                  <a:pt x="97347" y="21810"/>
                </a:lnTo>
                <a:lnTo>
                  <a:pt x="90507" y="24049"/>
                </a:lnTo>
                <a:lnTo>
                  <a:pt x="74893" y="53525"/>
                </a:lnTo>
                <a:lnTo>
                  <a:pt x="74893" y="63806"/>
                </a:lnTo>
                <a:lnTo>
                  <a:pt x="77711" y="71653"/>
                </a:lnTo>
                <a:lnTo>
                  <a:pt x="88993" y="82533"/>
                </a:lnTo>
                <a:lnTo>
                  <a:pt x="96366" y="85252"/>
                </a:lnTo>
                <a:lnTo>
                  <a:pt x="111139" y="85252"/>
                </a:lnTo>
                <a:lnTo>
                  <a:pt x="116423" y="84003"/>
                </a:lnTo>
                <a:lnTo>
                  <a:pt x="126164" y="79019"/>
                </a:lnTo>
                <a:lnTo>
                  <a:pt x="128616" y="76715"/>
                </a:lnTo>
                <a:lnTo>
                  <a:pt x="99968" y="76715"/>
                </a:lnTo>
                <a:lnTo>
                  <a:pt x="95399" y="74776"/>
                </a:lnTo>
                <a:lnTo>
                  <a:pt x="88068" y="67059"/>
                </a:lnTo>
                <a:lnTo>
                  <a:pt x="86232" y="61255"/>
                </a:lnTo>
                <a:lnTo>
                  <a:pt x="86260" y="45616"/>
                </a:lnTo>
                <a:lnTo>
                  <a:pt x="88068" y="39887"/>
                </a:lnTo>
                <a:lnTo>
                  <a:pt x="95399" y="32261"/>
                </a:lnTo>
                <a:lnTo>
                  <a:pt x="99968" y="30347"/>
                </a:lnTo>
                <a:lnTo>
                  <a:pt x="127936" y="30347"/>
                </a:lnTo>
                <a:lnTo>
                  <a:pt x="121791" y="24530"/>
                </a:lnTo>
                <a:lnTo>
                  <a:pt x="114432" y="21810"/>
                </a:lnTo>
                <a:close/>
              </a:path>
              <a:path w="268605" h="85725">
                <a:moveTo>
                  <a:pt x="127936" y="30347"/>
                </a:moveTo>
                <a:lnTo>
                  <a:pt x="110928" y="30347"/>
                </a:lnTo>
                <a:lnTo>
                  <a:pt x="115497" y="32287"/>
                </a:lnTo>
                <a:lnTo>
                  <a:pt x="122828" y="40004"/>
                </a:lnTo>
                <a:lnTo>
                  <a:pt x="124636" y="45616"/>
                </a:lnTo>
                <a:lnTo>
                  <a:pt x="124632" y="61255"/>
                </a:lnTo>
                <a:lnTo>
                  <a:pt x="122856" y="67059"/>
                </a:lnTo>
                <a:lnTo>
                  <a:pt x="115638" y="74776"/>
                </a:lnTo>
                <a:lnTo>
                  <a:pt x="111026" y="76715"/>
                </a:lnTo>
                <a:lnTo>
                  <a:pt x="128616" y="76715"/>
                </a:lnTo>
                <a:lnTo>
                  <a:pt x="129864" y="75544"/>
                </a:lnTo>
                <a:lnTo>
                  <a:pt x="134909" y="66591"/>
                </a:lnTo>
                <a:lnTo>
                  <a:pt x="136157" y="60448"/>
                </a:lnTo>
                <a:lnTo>
                  <a:pt x="136157" y="42958"/>
                </a:lnTo>
                <a:lnTo>
                  <a:pt x="133284" y="35410"/>
                </a:lnTo>
                <a:lnTo>
                  <a:pt x="127936" y="30347"/>
                </a:lnTo>
                <a:close/>
              </a:path>
              <a:path w="268605" h="85725">
                <a:moveTo>
                  <a:pt x="165562" y="31115"/>
                </a:moveTo>
                <a:lnTo>
                  <a:pt x="154560" y="31115"/>
                </a:lnTo>
                <a:lnTo>
                  <a:pt x="154658" y="73098"/>
                </a:lnTo>
                <a:lnTo>
                  <a:pt x="165941" y="84641"/>
                </a:lnTo>
                <a:lnTo>
                  <a:pt x="172402" y="84641"/>
                </a:lnTo>
                <a:lnTo>
                  <a:pt x="175205" y="84341"/>
                </a:lnTo>
                <a:lnTo>
                  <a:pt x="178373" y="83730"/>
                </a:lnTo>
                <a:lnTo>
                  <a:pt x="176790" y="75037"/>
                </a:lnTo>
                <a:lnTo>
                  <a:pt x="170159" y="75037"/>
                </a:lnTo>
                <a:lnTo>
                  <a:pt x="168898" y="74776"/>
                </a:lnTo>
                <a:lnTo>
                  <a:pt x="167146" y="73761"/>
                </a:lnTo>
                <a:lnTo>
                  <a:pt x="166515" y="73098"/>
                </a:lnTo>
                <a:lnTo>
                  <a:pt x="165758" y="71471"/>
                </a:lnTo>
                <a:lnTo>
                  <a:pt x="165562" y="69597"/>
                </a:lnTo>
                <a:lnTo>
                  <a:pt x="165562" y="31115"/>
                </a:lnTo>
                <a:close/>
              </a:path>
              <a:path w="268605" h="85725">
                <a:moveTo>
                  <a:pt x="176733" y="74724"/>
                </a:moveTo>
                <a:lnTo>
                  <a:pt x="174757" y="74932"/>
                </a:lnTo>
                <a:lnTo>
                  <a:pt x="173117" y="75037"/>
                </a:lnTo>
                <a:lnTo>
                  <a:pt x="176790" y="75037"/>
                </a:lnTo>
                <a:lnTo>
                  <a:pt x="176733" y="74724"/>
                </a:lnTo>
                <a:close/>
              </a:path>
              <a:path w="268605" h="85725">
                <a:moveTo>
                  <a:pt x="176733" y="23177"/>
                </a:moveTo>
                <a:lnTo>
                  <a:pt x="146515" y="23177"/>
                </a:lnTo>
                <a:lnTo>
                  <a:pt x="146515" y="31115"/>
                </a:lnTo>
                <a:lnTo>
                  <a:pt x="176733" y="31115"/>
                </a:lnTo>
                <a:lnTo>
                  <a:pt x="176733" y="23177"/>
                </a:lnTo>
                <a:close/>
              </a:path>
              <a:path w="268605" h="85725">
                <a:moveTo>
                  <a:pt x="165562" y="1991"/>
                </a:moveTo>
                <a:lnTo>
                  <a:pt x="154560" y="8081"/>
                </a:lnTo>
                <a:lnTo>
                  <a:pt x="154560" y="23177"/>
                </a:lnTo>
                <a:lnTo>
                  <a:pt x="165562" y="23177"/>
                </a:lnTo>
                <a:lnTo>
                  <a:pt x="165562" y="1991"/>
                </a:lnTo>
                <a:close/>
              </a:path>
              <a:path w="268605" h="85725">
                <a:moveTo>
                  <a:pt x="234864" y="30347"/>
                </a:moveTo>
                <a:lnTo>
                  <a:pt x="215655" y="30347"/>
                </a:lnTo>
                <a:lnTo>
                  <a:pt x="219874" y="31467"/>
                </a:lnTo>
                <a:lnTo>
                  <a:pt x="222719" y="33705"/>
                </a:lnTo>
                <a:lnTo>
                  <a:pt x="224807" y="35436"/>
                </a:lnTo>
                <a:lnTo>
                  <a:pt x="225845" y="38429"/>
                </a:lnTo>
                <a:lnTo>
                  <a:pt x="225845" y="45300"/>
                </a:lnTo>
                <a:lnTo>
                  <a:pt x="221570" y="46719"/>
                </a:lnTo>
                <a:lnTo>
                  <a:pt x="214996" y="47890"/>
                </a:lnTo>
                <a:lnTo>
                  <a:pt x="201639" y="49308"/>
                </a:lnTo>
                <a:lnTo>
                  <a:pt x="198359" y="49868"/>
                </a:lnTo>
                <a:lnTo>
                  <a:pt x="196271" y="50480"/>
                </a:lnTo>
                <a:lnTo>
                  <a:pt x="193314" y="51195"/>
                </a:lnTo>
                <a:lnTo>
                  <a:pt x="190637" y="52289"/>
                </a:lnTo>
                <a:lnTo>
                  <a:pt x="185815" y="55230"/>
                </a:lnTo>
                <a:lnTo>
                  <a:pt x="183909" y="57221"/>
                </a:lnTo>
                <a:lnTo>
                  <a:pt x="181050" y="62192"/>
                </a:lnTo>
                <a:lnTo>
                  <a:pt x="180349" y="64912"/>
                </a:lnTo>
                <a:lnTo>
                  <a:pt x="180349" y="72954"/>
                </a:lnTo>
                <a:lnTo>
                  <a:pt x="182255" y="77119"/>
                </a:lnTo>
                <a:lnTo>
                  <a:pt x="189922" y="83626"/>
                </a:lnTo>
                <a:lnTo>
                  <a:pt x="195458" y="85252"/>
                </a:lnTo>
                <a:lnTo>
                  <a:pt x="207063" y="85252"/>
                </a:lnTo>
                <a:lnTo>
                  <a:pt x="211142" y="84589"/>
                </a:lnTo>
                <a:lnTo>
                  <a:pt x="218696" y="81947"/>
                </a:lnTo>
                <a:lnTo>
                  <a:pt x="222663" y="79656"/>
                </a:lnTo>
                <a:lnTo>
                  <a:pt x="225843" y="77171"/>
                </a:lnTo>
                <a:lnTo>
                  <a:pt x="201036" y="77171"/>
                </a:lnTo>
                <a:lnTo>
                  <a:pt x="197785" y="76260"/>
                </a:lnTo>
                <a:lnTo>
                  <a:pt x="193300" y="72590"/>
                </a:lnTo>
                <a:lnTo>
                  <a:pt x="192236" y="70456"/>
                </a:lnTo>
                <a:lnTo>
                  <a:pt x="192164" y="65732"/>
                </a:lnTo>
                <a:lnTo>
                  <a:pt x="192697" y="64105"/>
                </a:lnTo>
                <a:lnTo>
                  <a:pt x="215767" y="56219"/>
                </a:lnTo>
                <a:lnTo>
                  <a:pt x="221794" y="54904"/>
                </a:lnTo>
                <a:lnTo>
                  <a:pt x="225845" y="53382"/>
                </a:lnTo>
                <a:lnTo>
                  <a:pt x="237015" y="53382"/>
                </a:lnTo>
                <a:lnTo>
                  <a:pt x="236926" y="38429"/>
                </a:lnTo>
                <a:lnTo>
                  <a:pt x="236847" y="36958"/>
                </a:lnTo>
                <a:lnTo>
                  <a:pt x="236525" y="35228"/>
                </a:lnTo>
                <a:lnTo>
                  <a:pt x="235866" y="32378"/>
                </a:lnTo>
                <a:lnTo>
                  <a:pt x="234864" y="30347"/>
                </a:lnTo>
                <a:close/>
              </a:path>
              <a:path w="268605" h="85725">
                <a:moveTo>
                  <a:pt x="237720" y="76403"/>
                </a:moveTo>
                <a:lnTo>
                  <a:pt x="226826" y="76403"/>
                </a:lnTo>
                <a:lnTo>
                  <a:pt x="227162" y="79253"/>
                </a:lnTo>
                <a:lnTo>
                  <a:pt x="227863" y="81739"/>
                </a:lnTo>
                <a:lnTo>
                  <a:pt x="228956" y="83873"/>
                </a:lnTo>
                <a:lnTo>
                  <a:pt x="240617" y="83873"/>
                </a:lnTo>
                <a:lnTo>
                  <a:pt x="239202" y="81543"/>
                </a:lnTo>
                <a:lnTo>
                  <a:pt x="238249" y="79097"/>
                </a:lnTo>
                <a:lnTo>
                  <a:pt x="237720" y="76403"/>
                </a:lnTo>
                <a:close/>
              </a:path>
              <a:path w="268605" h="85725">
                <a:moveTo>
                  <a:pt x="237015" y="53382"/>
                </a:moveTo>
                <a:lnTo>
                  <a:pt x="225845" y="53382"/>
                </a:lnTo>
                <a:lnTo>
                  <a:pt x="225750" y="62192"/>
                </a:lnTo>
                <a:lnTo>
                  <a:pt x="225242" y="65068"/>
                </a:lnTo>
                <a:lnTo>
                  <a:pt x="222495" y="70456"/>
                </a:lnTo>
                <a:lnTo>
                  <a:pt x="220070" y="72850"/>
                </a:lnTo>
                <a:lnTo>
                  <a:pt x="213384" y="76299"/>
                </a:lnTo>
                <a:lnTo>
                  <a:pt x="209586" y="77171"/>
                </a:lnTo>
                <a:lnTo>
                  <a:pt x="225843" y="77171"/>
                </a:lnTo>
                <a:lnTo>
                  <a:pt x="226826" y="76403"/>
                </a:lnTo>
                <a:lnTo>
                  <a:pt x="237720" y="76403"/>
                </a:lnTo>
                <a:lnTo>
                  <a:pt x="237254" y="74022"/>
                </a:lnTo>
                <a:lnTo>
                  <a:pt x="237107" y="70313"/>
                </a:lnTo>
                <a:lnTo>
                  <a:pt x="237015" y="53382"/>
                </a:lnTo>
                <a:close/>
              </a:path>
              <a:path w="268605" h="85725">
                <a:moveTo>
                  <a:pt x="217295" y="21810"/>
                </a:moveTo>
                <a:lnTo>
                  <a:pt x="206138" y="21810"/>
                </a:lnTo>
                <a:lnTo>
                  <a:pt x="201205" y="22526"/>
                </a:lnTo>
                <a:lnTo>
                  <a:pt x="182157" y="40420"/>
                </a:lnTo>
                <a:lnTo>
                  <a:pt x="192991" y="41787"/>
                </a:lnTo>
                <a:lnTo>
                  <a:pt x="194197" y="37518"/>
                </a:lnTo>
                <a:lnTo>
                  <a:pt x="196061" y="34538"/>
                </a:lnTo>
                <a:lnTo>
                  <a:pt x="201093" y="31193"/>
                </a:lnTo>
                <a:lnTo>
                  <a:pt x="204933" y="30347"/>
                </a:lnTo>
                <a:lnTo>
                  <a:pt x="234864" y="30347"/>
                </a:lnTo>
                <a:lnTo>
                  <a:pt x="234717" y="30048"/>
                </a:lnTo>
                <a:lnTo>
                  <a:pt x="231423" y="26391"/>
                </a:lnTo>
                <a:lnTo>
                  <a:pt x="228858" y="24856"/>
                </a:lnTo>
                <a:lnTo>
                  <a:pt x="221850" y="22422"/>
                </a:lnTo>
                <a:lnTo>
                  <a:pt x="217295" y="21810"/>
                </a:lnTo>
                <a:close/>
              </a:path>
              <a:path w="268605" h="85725">
                <a:moveTo>
                  <a:pt x="268551" y="0"/>
                </a:moveTo>
                <a:lnTo>
                  <a:pt x="257380" y="0"/>
                </a:lnTo>
                <a:lnTo>
                  <a:pt x="257380" y="83873"/>
                </a:lnTo>
                <a:lnTo>
                  <a:pt x="268551" y="83873"/>
                </a:lnTo>
                <a:lnTo>
                  <a:pt x="268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61622" y="3472665"/>
            <a:ext cx="347980" cy="108585"/>
          </a:xfrm>
          <a:custGeom>
            <a:avLst/>
            <a:gdLst/>
            <a:ahLst/>
            <a:cxnLst/>
            <a:rect l="l" t="t" r="r" b="b"/>
            <a:pathLst>
              <a:path w="347980" h="108585">
                <a:moveTo>
                  <a:pt x="10018" y="23164"/>
                </a:moveTo>
                <a:lnTo>
                  <a:pt x="0" y="23164"/>
                </a:lnTo>
                <a:lnTo>
                  <a:pt x="0" y="83938"/>
                </a:lnTo>
                <a:lnTo>
                  <a:pt x="11005" y="83938"/>
                </a:lnTo>
                <a:lnTo>
                  <a:pt x="11005" y="47760"/>
                </a:lnTo>
                <a:lnTo>
                  <a:pt x="11661" y="43726"/>
                </a:lnTo>
                <a:lnTo>
                  <a:pt x="12975" y="40082"/>
                </a:lnTo>
                <a:lnTo>
                  <a:pt x="13742" y="37609"/>
                </a:lnTo>
                <a:lnTo>
                  <a:pt x="15088" y="35787"/>
                </a:lnTo>
                <a:lnTo>
                  <a:pt x="16994" y="34356"/>
                </a:lnTo>
                <a:lnTo>
                  <a:pt x="18914" y="33054"/>
                </a:lnTo>
                <a:lnTo>
                  <a:pt x="21128" y="32274"/>
                </a:lnTo>
                <a:lnTo>
                  <a:pt x="10018" y="32274"/>
                </a:lnTo>
                <a:lnTo>
                  <a:pt x="10018" y="23164"/>
                </a:lnTo>
                <a:close/>
              </a:path>
              <a:path w="347980" h="108585">
                <a:moveTo>
                  <a:pt x="27870" y="21863"/>
                </a:moveTo>
                <a:lnTo>
                  <a:pt x="21521" y="21863"/>
                </a:lnTo>
                <a:lnTo>
                  <a:pt x="19138" y="22513"/>
                </a:lnTo>
                <a:lnTo>
                  <a:pt x="16994" y="23815"/>
                </a:lnTo>
                <a:lnTo>
                  <a:pt x="14863" y="25246"/>
                </a:lnTo>
                <a:lnTo>
                  <a:pt x="12537" y="28109"/>
                </a:lnTo>
                <a:lnTo>
                  <a:pt x="10018" y="32274"/>
                </a:lnTo>
                <a:lnTo>
                  <a:pt x="26272" y="32274"/>
                </a:lnTo>
                <a:lnTo>
                  <a:pt x="28963" y="33054"/>
                </a:lnTo>
                <a:lnTo>
                  <a:pt x="31696" y="34616"/>
                </a:lnTo>
                <a:lnTo>
                  <a:pt x="35481" y="24986"/>
                </a:lnTo>
                <a:lnTo>
                  <a:pt x="31640" y="22904"/>
                </a:lnTo>
                <a:lnTo>
                  <a:pt x="27870" y="21863"/>
                </a:lnTo>
                <a:close/>
              </a:path>
              <a:path w="347980" h="108585">
                <a:moveTo>
                  <a:pt x="77739" y="21863"/>
                </a:moveTo>
                <a:lnTo>
                  <a:pt x="60009" y="21863"/>
                </a:lnTo>
                <a:lnTo>
                  <a:pt x="52664" y="24595"/>
                </a:lnTo>
                <a:lnTo>
                  <a:pt x="46974" y="30321"/>
                </a:lnTo>
                <a:lnTo>
                  <a:pt x="41283" y="35917"/>
                </a:lnTo>
                <a:lnTo>
                  <a:pt x="38438" y="43856"/>
                </a:lnTo>
                <a:lnTo>
                  <a:pt x="38438" y="63897"/>
                </a:lnTo>
                <a:lnTo>
                  <a:pt x="41255" y="71575"/>
                </a:lnTo>
                <a:lnTo>
                  <a:pt x="52538" y="82506"/>
                </a:lnTo>
                <a:lnTo>
                  <a:pt x="60121" y="85239"/>
                </a:lnTo>
                <a:lnTo>
                  <a:pt x="77192" y="85239"/>
                </a:lnTo>
                <a:lnTo>
                  <a:pt x="83443" y="83548"/>
                </a:lnTo>
                <a:lnTo>
                  <a:pt x="88363" y="80034"/>
                </a:lnTo>
                <a:lnTo>
                  <a:pt x="93296" y="76650"/>
                </a:lnTo>
                <a:lnTo>
                  <a:pt x="64171" y="76650"/>
                </a:lnTo>
                <a:lnTo>
                  <a:pt x="59616" y="74959"/>
                </a:lnTo>
                <a:lnTo>
                  <a:pt x="52398" y="67931"/>
                </a:lnTo>
                <a:lnTo>
                  <a:pt x="50366" y="62856"/>
                </a:lnTo>
                <a:lnTo>
                  <a:pt x="49931" y="56089"/>
                </a:lnTo>
                <a:lnTo>
                  <a:pt x="98706" y="56089"/>
                </a:lnTo>
                <a:lnTo>
                  <a:pt x="98706" y="47760"/>
                </a:lnTo>
                <a:lnTo>
                  <a:pt x="50590" y="47760"/>
                </a:lnTo>
                <a:lnTo>
                  <a:pt x="50912" y="42294"/>
                </a:lnTo>
                <a:lnTo>
                  <a:pt x="52804" y="38130"/>
                </a:lnTo>
                <a:lnTo>
                  <a:pt x="56252" y="34876"/>
                </a:lnTo>
                <a:lnTo>
                  <a:pt x="59700" y="31753"/>
                </a:lnTo>
                <a:lnTo>
                  <a:pt x="64003" y="30191"/>
                </a:lnTo>
                <a:lnTo>
                  <a:pt x="90548" y="30191"/>
                </a:lnTo>
                <a:lnTo>
                  <a:pt x="84887" y="24595"/>
                </a:lnTo>
                <a:lnTo>
                  <a:pt x="77739" y="21863"/>
                </a:lnTo>
                <a:close/>
              </a:path>
              <a:path w="347980" h="108585">
                <a:moveTo>
                  <a:pt x="86891" y="64417"/>
                </a:moveTo>
                <a:lnTo>
                  <a:pt x="73688" y="76650"/>
                </a:lnTo>
                <a:lnTo>
                  <a:pt x="93296" y="76650"/>
                </a:lnTo>
                <a:lnTo>
                  <a:pt x="96632" y="71835"/>
                </a:lnTo>
                <a:lnTo>
                  <a:pt x="98384" y="65589"/>
                </a:lnTo>
                <a:lnTo>
                  <a:pt x="86891" y="64417"/>
                </a:lnTo>
                <a:close/>
              </a:path>
              <a:path w="347980" h="108585">
                <a:moveTo>
                  <a:pt x="90548" y="30191"/>
                </a:moveTo>
                <a:lnTo>
                  <a:pt x="74739" y="30191"/>
                </a:lnTo>
                <a:lnTo>
                  <a:pt x="79336" y="32143"/>
                </a:lnTo>
                <a:lnTo>
                  <a:pt x="82939" y="36178"/>
                </a:lnTo>
                <a:lnTo>
                  <a:pt x="85251" y="38650"/>
                </a:lnTo>
                <a:lnTo>
                  <a:pt x="86611" y="42554"/>
                </a:lnTo>
                <a:lnTo>
                  <a:pt x="87045" y="47760"/>
                </a:lnTo>
                <a:lnTo>
                  <a:pt x="98706" y="47760"/>
                </a:lnTo>
                <a:lnTo>
                  <a:pt x="98706" y="43335"/>
                </a:lnTo>
                <a:lnTo>
                  <a:pt x="95945" y="35527"/>
                </a:lnTo>
                <a:lnTo>
                  <a:pt x="90548" y="30191"/>
                </a:lnTo>
                <a:close/>
              </a:path>
              <a:path w="347980" h="108585">
                <a:moveTo>
                  <a:pt x="113661" y="88883"/>
                </a:moveTo>
                <a:lnTo>
                  <a:pt x="113673" y="95780"/>
                </a:lnTo>
                <a:lnTo>
                  <a:pt x="115904" y="100465"/>
                </a:lnTo>
                <a:lnTo>
                  <a:pt x="125547" y="106972"/>
                </a:lnTo>
                <a:lnTo>
                  <a:pt x="131840" y="108534"/>
                </a:lnTo>
                <a:lnTo>
                  <a:pt x="146178" y="108534"/>
                </a:lnTo>
                <a:lnTo>
                  <a:pt x="151715" y="107493"/>
                </a:lnTo>
                <a:lnTo>
                  <a:pt x="160685" y="102808"/>
                </a:lnTo>
                <a:lnTo>
                  <a:pt x="163567" y="100075"/>
                </a:lnTo>
                <a:lnTo>
                  <a:pt x="134741" y="100075"/>
                </a:lnTo>
                <a:lnTo>
                  <a:pt x="131013" y="99034"/>
                </a:lnTo>
                <a:lnTo>
                  <a:pt x="128280" y="97212"/>
                </a:lnTo>
                <a:lnTo>
                  <a:pt x="126192" y="95780"/>
                </a:lnTo>
                <a:lnTo>
                  <a:pt x="124944" y="93438"/>
                </a:lnTo>
                <a:lnTo>
                  <a:pt x="124496" y="90445"/>
                </a:lnTo>
                <a:lnTo>
                  <a:pt x="113661" y="88883"/>
                </a:lnTo>
                <a:close/>
              </a:path>
              <a:path w="347980" h="108585">
                <a:moveTo>
                  <a:pt x="169178" y="76000"/>
                </a:moveTo>
                <a:lnTo>
                  <a:pt x="157839" y="76000"/>
                </a:lnTo>
                <a:lnTo>
                  <a:pt x="157873" y="83938"/>
                </a:lnTo>
                <a:lnTo>
                  <a:pt x="157685" y="87061"/>
                </a:lnTo>
                <a:lnTo>
                  <a:pt x="144594" y="100075"/>
                </a:lnTo>
                <a:lnTo>
                  <a:pt x="163567" y="100075"/>
                </a:lnTo>
                <a:lnTo>
                  <a:pt x="163978" y="99685"/>
                </a:lnTo>
                <a:lnTo>
                  <a:pt x="166053" y="95780"/>
                </a:lnTo>
                <a:lnTo>
                  <a:pt x="168141" y="91746"/>
                </a:lnTo>
                <a:lnTo>
                  <a:pt x="169178" y="85109"/>
                </a:lnTo>
                <a:lnTo>
                  <a:pt x="169178" y="76000"/>
                </a:lnTo>
                <a:close/>
              </a:path>
              <a:path w="347980" h="108585">
                <a:moveTo>
                  <a:pt x="147552" y="21863"/>
                </a:moveTo>
                <a:lnTo>
                  <a:pt x="133970" y="21863"/>
                </a:lnTo>
                <a:lnTo>
                  <a:pt x="128939" y="23164"/>
                </a:lnTo>
                <a:lnTo>
                  <a:pt x="120389" y="28369"/>
                </a:lnTo>
                <a:lnTo>
                  <a:pt x="117137" y="32143"/>
                </a:lnTo>
                <a:lnTo>
                  <a:pt x="112652" y="42034"/>
                </a:lnTo>
                <a:lnTo>
                  <a:pt x="111531" y="47369"/>
                </a:lnTo>
                <a:lnTo>
                  <a:pt x="111531" y="61554"/>
                </a:lnTo>
                <a:lnTo>
                  <a:pt x="113984" y="68712"/>
                </a:lnTo>
                <a:lnTo>
                  <a:pt x="118917" y="74828"/>
                </a:lnTo>
                <a:lnTo>
                  <a:pt x="123837" y="80815"/>
                </a:lnTo>
                <a:lnTo>
                  <a:pt x="130803" y="83938"/>
                </a:lnTo>
                <a:lnTo>
                  <a:pt x="147005" y="83938"/>
                </a:lnTo>
                <a:lnTo>
                  <a:pt x="153018" y="81205"/>
                </a:lnTo>
                <a:lnTo>
                  <a:pt x="157839" y="76000"/>
                </a:lnTo>
                <a:lnTo>
                  <a:pt x="169178" y="76000"/>
                </a:lnTo>
                <a:lnTo>
                  <a:pt x="169178" y="75349"/>
                </a:lnTo>
                <a:lnTo>
                  <a:pt x="135610" y="75349"/>
                </a:lnTo>
                <a:lnTo>
                  <a:pt x="131349" y="73527"/>
                </a:lnTo>
                <a:lnTo>
                  <a:pt x="124552" y="66239"/>
                </a:lnTo>
                <a:lnTo>
                  <a:pt x="122893" y="60513"/>
                </a:lnTo>
                <a:lnTo>
                  <a:pt x="122856" y="45157"/>
                </a:lnTo>
                <a:lnTo>
                  <a:pt x="124580" y="39691"/>
                </a:lnTo>
                <a:lnTo>
                  <a:pt x="131476" y="32143"/>
                </a:lnTo>
                <a:lnTo>
                  <a:pt x="135666" y="30321"/>
                </a:lnTo>
                <a:lnTo>
                  <a:pt x="158874" y="30321"/>
                </a:lnTo>
                <a:lnTo>
                  <a:pt x="153957" y="24726"/>
                </a:lnTo>
                <a:lnTo>
                  <a:pt x="147552" y="21863"/>
                </a:lnTo>
                <a:close/>
              </a:path>
              <a:path w="347980" h="108585">
                <a:moveTo>
                  <a:pt x="158874" y="30321"/>
                </a:moveTo>
                <a:lnTo>
                  <a:pt x="145632" y="30321"/>
                </a:lnTo>
                <a:lnTo>
                  <a:pt x="149935" y="32274"/>
                </a:lnTo>
                <a:lnTo>
                  <a:pt x="153495" y="36048"/>
                </a:lnTo>
                <a:lnTo>
                  <a:pt x="157055" y="39691"/>
                </a:lnTo>
                <a:lnTo>
                  <a:pt x="158793" y="45157"/>
                </a:lnTo>
                <a:lnTo>
                  <a:pt x="158835" y="60513"/>
                </a:lnTo>
                <a:lnTo>
                  <a:pt x="157097" y="66239"/>
                </a:lnTo>
                <a:lnTo>
                  <a:pt x="150201" y="73527"/>
                </a:lnTo>
                <a:lnTo>
                  <a:pt x="145912" y="75349"/>
                </a:lnTo>
                <a:lnTo>
                  <a:pt x="169178" y="75349"/>
                </a:lnTo>
                <a:lnTo>
                  <a:pt x="169178" y="30452"/>
                </a:lnTo>
                <a:lnTo>
                  <a:pt x="158989" y="30452"/>
                </a:lnTo>
                <a:lnTo>
                  <a:pt x="158874" y="30321"/>
                </a:lnTo>
                <a:close/>
              </a:path>
              <a:path w="347980" h="108585">
                <a:moveTo>
                  <a:pt x="169178" y="23164"/>
                </a:moveTo>
                <a:lnTo>
                  <a:pt x="158989" y="23164"/>
                </a:lnTo>
                <a:lnTo>
                  <a:pt x="158989" y="30452"/>
                </a:lnTo>
                <a:lnTo>
                  <a:pt x="169178" y="30452"/>
                </a:lnTo>
                <a:lnTo>
                  <a:pt x="169178" y="23164"/>
                </a:lnTo>
                <a:close/>
              </a:path>
              <a:path w="347980" h="108585">
                <a:moveTo>
                  <a:pt x="200546" y="0"/>
                </a:moveTo>
                <a:lnTo>
                  <a:pt x="189375" y="0"/>
                </a:lnTo>
                <a:lnTo>
                  <a:pt x="189375" y="11842"/>
                </a:lnTo>
                <a:lnTo>
                  <a:pt x="200546" y="11842"/>
                </a:lnTo>
                <a:lnTo>
                  <a:pt x="200546" y="0"/>
                </a:lnTo>
                <a:close/>
              </a:path>
              <a:path w="347980" h="108585">
                <a:moveTo>
                  <a:pt x="200546" y="23164"/>
                </a:moveTo>
                <a:lnTo>
                  <a:pt x="189375" y="23164"/>
                </a:lnTo>
                <a:lnTo>
                  <a:pt x="189375" y="83938"/>
                </a:lnTo>
                <a:lnTo>
                  <a:pt x="200546" y="83938"/>
                </a:lnTo>
                <a:lnTo>
                  <a:pt x="200546" y="23164"/>
                </a:lnTo>
                <a:close/>
              </a:path>
              <a:path w="347980" h="108585">
                <a:moveTo>
                  <a:pt x="256343" y="21863"/>
                </a:moveTo>
                <a:lnTo>
                  <a:pt x="239258" y="21863"/>
                </a:lnTo>
                <a:lnTo>
                  <a:pt x="232418" y="24075"/>
                </a:lnTo>
                <a:lnTo>
                  <a:pt x="216804" y="53486"/>
                </a:lnTo>
                <a:lnTo>
                  <a:pt x="216804" y="63767"/>
                </a:lnTo>
                <a:lnTo>
                  <a:pt x="219622" y="71705"/>
                </a:lnTo>
                <a:lnTo>
                  <a:pt x="225270" y="77041"/>
                </a:lnTo>
                <a:lnTo>
                  <a:pt x="230904" y="82506"/>
                </a:lnTo>
                <a:lnTo>
                  <a:pt x="238277" y="85239"/>
                </a:lnTo>
                <a:lnTo>
                  <a:pt x="253049" y="85239"/>
                </a:lnTo>
                <a:lnTo>
                  <a:pt x="258333" y="84068"/>
                </a:lnTo>
                <a:lnTo>
                  <a:pt x="263211" y="81465"/>
                </a:lnTo>
                <a:lnTo>
                  <a:pt x="268074" y="78993"/>
                </a:lnTo>
                <a:lnTo>
                  <a:pt x="270541" y="76650"/>
                </a:lnTo>
                <a:lnTo>
                  <a:pt x="241879" y="76650"/>
                </a:lnTo>
                <a:lnTo>
                  <a:pt x="237310" y="74828"/>
                </a:lnTo>
                <a:lnTo>
                  <a:pt x="229979" y="67020"/>
                </a:lnTo>
                <a:lnTo>
                  <a:pt x="228143" y="61294"/>
                </a:lnTo>
                <a:lnTo>
                  <a:pt x="228158" y="45629"/>
                </a:lnTo>
                <a:lnTo>
                  <a:pt x="229979" y="39821"/>
                </a:lnTo>
                <a:lnTo>
                  <a:pt x="237310" y="32274"/>
                </a:lnTo>
                <a:lnTo>
                  <a:pt x="241879" y="30321"/>
                </a:lnTo>
                <a:lnTo>
                  <a:pt x="269858" y="30321"/>
                </a:lnTo>
                <a:lnTo>
                  <a:pt x="263701" y="24465"/>
                </a:lnTo>
                <a:lnTo>
                  <a:pt x="256343" y="21863"/>
                </a:lnTo>
                <a:close/>
              </a:path>
              <a:path w="347980" h="108585">
                <a:moveTo>
                  <a:pt x="269858" y="30321"/>
                </a:moveTo>
                <a:lnTo>
                  <a:pt x="252839" y="30321"/>
                </a:lnTo>
                <a:lnTo>
                  <a:pt x="257408" y="32274"/>
                </a:lnTo>
                <a:lnTo>
                  <a:pt x="261067" y="36178"/>
                </a:lnTo>
                <a:lnTo>
                  <a:pt x="264739" y="39952"/>
                </a:lnTo>
                <a:lnTo>
                  <a:pt x="266559" y="45629"/>
                </a:lnTo>
                <a:lnTo>
                  <a:pt x="266535" y="61294"/>
                </a:lnTo>
                <a:lnTo>
                  <a:pt x="264767" y="67020"/>
                </a:lnTo>
                <a:lnTo>
                  <a:pt x="257549" y="74828"/>
                </a:lnTo>
                <a:lnTo>
                  <a:pt x="252937" y="76650"/>
                </a:lnTo>
                <a:lnTo>
                  <a:pt x="270541" y="76650"/>
                </a:lnTo>
                <a:lnTo>
                  <a:pt x="271775" y="75479"/>
                </a:lnTo>
                <a:lnTo>
                  <a:pt x="276806" y="66630"/>
                </a:lnTo>
                <a:lnTo>
                  <a:pt x="278068" y="60383"/>
                </a:lnTo>
                <a:lnTo>
                  <a:pt x="278068" y="42945"/>
                </a:lnTo>
                <a:lnTo>
                  <a:pt x="275195" y="35397"/>
                </a:lnTo>
                <a:lnTo>
                  <a:pt x="269858" y="30321"/>
                </a:lnTo>
                <a:close/>
              </a:path>
              <a:path w="347980" h="108585">
                <a:moveTo>
                  <a:pt x="304348" y="23164"/>
                </a:moveTo>
                <a:lnTo>
                  <a:pt x="294494" y="23164"/>
                </a:lnTo>
                <a:lnTo>
                  <a:pt x="294494" y="83938"/>
                </a:lnTo>
                <a:lnTo>
                  <a:pt x="305497" y="83938"/>
                </a:lnTo>
                <a:lnTo>
                  <a:pt x="305581" y="42685"/>
                </a:lnTo>
                <a:lnTo>
                  <a:pt x="307221" y="37609"/>
                </a:lnTo>
                <a:lnTo>
                  <a:pt x="310683" y="34876"/>
                </a:lnTo>
                <a:lnTo>
                  <a:pt x="314131" y="32013"/>
                </a:lnTo>
                <a:lnTo>
                  <a:pt x="314946" y="31753"/>
                </a:lnTo>
                <a:lnTo>
                  <a:pt x="304348" y="31753"/>
                </a:lnTo>
                <a:lnTo>
                  <a:pt x="304348" y="23164"/>
                </a:lnTo>
                <a:close/>
              </a:path>
              <a:path w="347980" h="108585">
                <a:moveTo>
                  <a:pt x="344938" y="30712"/>
                </a:moveTo>
                <a:lnTo>
                  <a:pt x="325862" y="30712"/>
                </a:lnTo>
                <a:lnTo>
                  <a:pt x="328441" y="31232"/>
                </a:lnTo>
                <a:lnTo>
                  <a:pt x="332828" y="33835"/>
                </a:lnTo>
                <a:lnTo>
                  <a:pt x="336542" y="83938"/>
                </a:lnTo>
                <a:lnTo>
                  <a:pt x="347545" y="83938"/>
                </a:lnTo>
                <a:lnTo>
                  <a:pt x="347444" y="39561"/>
                </a:lnTo>
                <a:lnTo>
                  <a:pt x="345246" y="31102"/>
                </a:lnTo>
                <a:lnTo>
                  <a:pt x="344938" y="30712"/>
                </a:lnTo>
                <a:close/>
              </a:path>
              <a:path w="347980" h="108585">
                <a:moveTo>
                  <a:pt x="329156" y="21863"/>
                </a:moveTo>
                <a:lnTo>
                  <a:pt x="316121" y="21863"/>
                </a:lnTo>
                <a:lnTo>
                  <a:pt x="309169" y="25116"/>
                </a:lnTo>
                <a:lnTo>
                  <a:pt x="304348" y="31753"/>
                </a:lnTo>
                <a:lnTo>
                  <a:pt x="314946" y="31753"/>
                </a:lnTo>
                <a:lnTo>
                  <a:pt x="318209" y="30712"/>
                </a:lnTo>
                <a:lnTo>
                  <a:pt x="344938" y="30712"/>
                </a:lnTo>
                <a:lnTo>
                  <a:pt x="343606" y="29020"/>
                </a:lnTo>
                <a:lnTo>
                  <a:pt x="341966" y="26808"/>
                </a:lnTo>
                <a:lnTo>
                  <a:pt x="339471" y="25116"/>
                </a:lnTo>
                <a:lnTo>
                  <a:pt x="332800" y="22513"/>
                </a:lnTo>
                <a:lnTo>
                  <a:pt x="329156" y="21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11625" y="6386372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59" h="102235">
                <a:moveTo>
                  <a:pt x="33217" y="19663"/>
                </a:moveTo>
                <a:lnTo>
                  <a:pt x="22145" y="19663"/>
                </a:lnTo>
                <a:lnTo>
                  <a:pt x="22145" y="85246"/>
                </a:lnTo>
                <a:lnTo>
                  <a:pt x="33217" y="85246"/>
                </a:lnTo>
                <a:lnTo>
                  <a:pt x="33217" y="19663"/>
                </a:lnTo>
                <a:close/>
              </a:path>
              <a:path w="416559" h="102235">
                <a:moveTo>
                  <a:pt x="33217" y="1067"/>
                </a:moveTo>
                <a:lnTo>
                  <a:pt x="26069" y="1067"/>
                </a:lnTo>
                <a:lnTo>
                  <a:pt x="24107" y="4723"/>
                </a:lnTo>
                <a:lnTo>
                  <a:pt x="20883" y="8458"/>
                </a:lnTo>
                <a:lnTo>
                  <a:pt x="16258" y="12271"/>
                </a:lnTo>
                <a:lnTo>
                  <a:pt x="11493" y="16084"/>
                </a:lnTo>
                <a:lnTo>
                  <a:pt x="6166" y="19364"/>
                </a:lnTo>
                <a:lnTo>
                  <a:pt x="0" y="22110"/>
                </a:lnTo>
                <a:lnTo>
                  <a:pt x="0" y="32026"/>
                </a:lnTo>
                <a:lnTo>
                  <a:pt x="22145" y="19663"/>
                </a:lnTo>
                <a:lnTo>
                  <a:pt x="33217" y="19663"/>
                </a:lnTo>
                <a:lnTo>
                  <a:pt x="33217" y="1067"/>
                </a:lnTo>
                <a:close/>
              </a:path>
              <a:path w="416559" h="102235">
                <a:moveTo>
                  <a:pt x="99232" y="1067"/>
                </a:moveTo>
                <a:lnTo>
                  <a:pt x="87879" y="1067"/>
                </a:lnTo>
                <a:lnTo>
                  <a:pt x="82413" y="2693"/>
                </a:lnTo>
                <a:lnTo>
                  <a:pt x="78068" y="5947"/>
                </a:lnTo>
                <a:lnTo>
                  <a:pt x="73863" y="9200"/>
                </a:lnTo>
                <a:lnTo>
                  <a:pt x="70499" y="13846"/>
                </a:lnTo>
                <a:lnTo>
                  <a:pt x="68291" y="20185"/>
                </a:lnTo>
                <a:lnTo>
                  <a:pt x="66155" y="25949"/>
                </a:lnTo>
                <a:lnTo>
                  <a:pt x="65033" y="33952"/>
                </a:lnTo>
                <a:lnTo>
                  <a:pt x="65033" y="43921"/>
                </a:lnTo>
                <a:lnTo>
                  <a:pt x="78909" y="83721"/>
                </a:lnTo>
                <a:lnTo>
                  <a:pt x="85777" y="86619"/>
                </a:lnTo>
                <a:lnTo>
                  <a:pt x="101194" y="86619"/>
                </a:lnTo>
                <a:lnTo>
                  <a:pt x="106660" y="84966"/>
                </a:lnTo>
                <a:lnTo>
                  <a:pt x="115350" y="78355"/>
                </a:lnTo>
                <a:lnTo>
                  <a:pt x="115441" y="78225"/>
                </a:lnTo>
                <a:lnTo>
                  <a:pt x="89421" y="78225"/>
                </a:lnTo>
                <a:lnTo>
                  <a:pt x="85216" y="75948"/>
                </a:lnTo>
                <a:lnTo>
                  <a:pt x="76386" y="43921"/>
                </a:lnTo>
                <a:lnTo>
                  <a:pt x="76705" y="35579"/>
                </a:lnTo>
                <a:lnTo>
                  <a:pt x="89281" y="9604"/>
                </a:lnTo>
                <a:lnTo>
                  <a:pt x="114895" y="9604"/>
                </a:lnTo>
                <a:lnTo>
                  <a:pt x="113949" y="8250"/>
                </a:lnTo>
                <a:lnTo>
                  <a:pt x="110865" y="5634"/>
                </a:lnTo>
                <a:lnTo>
                  <a:pt x="103577" y="1978"/>
                </a:lnTo>
                <a:lnTo>
                  <a:pt x="99232" y="1067"/>
                </a:lnTo>
                <a:close/>
              </a:path>
              <a:path w="416559" h="102235">
                <a:moveTo>
                  <a:pt x="114895" y="9604"/>
                </a:moveTo>
                <a:lnTo>
                  <a:pt x="99512" y="9604"/>
                </a:lnTo>
                <a:lnTo>
                  <a:pt x="103857" y="11868"/>
                </a:lnTo>
                <a:lnTo>
                  <a:pt x="107361" y="16397"/>
                </a:lnTo>
                <a:lnTo>
                  <a:pt x="112547" y="43921"/>
                </a:lnTo>
                <a:lnTo>
                  <a:pt x="112230" y="53354"/>
                </a:lnTo>
                <a:lnTo>
                  <a:pt x="99652" y="78225"/>
                </a:lnTo>
                <a:lnTo>
                  <a:pt x="115441" y="78225"/>
                </a:lnTo>
                <a:lnTo>
                  <a:pt x="118574" y="73709"/>
                </a:lnTo>
                <a:lnTo>
                  <a:pt x="122779" y="61711"/>
                </a:lnTo>
                <a:lnTo>
                  <a:pt x="123900" y="53785"/>
                </a:lnTo>
                <a:lnTo>
                  <a:pt x="123777" y="34419"/>
                </a:lnTo>
                <a:lnTo>
                  <a:pt x="123199" y="28968"/>
                </a:lnTo>
                <a:lnTo>
                  <a:pt x="121938" y="24088"/>
                </a:lnTo>
                <a:lnTo>
                  <a:pt x="120536" y="19208"/>
                </a:lnTo>
                <a:lnTo>
                  <a:pt x="118714" y="15069"/>
                </a:lnTo>
                <a:lnTo>
                  <a:pt x="114895" y="9604"/>
                </a:lnTo>
                <a:close/>
              </a:path>
              <a:path w="416559" h="102235">
                <a:moveTo>
                  <a:pt x="172815" y="1067"/>
                </a:moveTo>
                <a:lnTo>
                  <a:pt x="161463" y="1067"/>
                </a:lnTo>
                <a:lnTo>
                  <a:pt x="155996" y="2693"/>
                </a:lnTo>
                <a:lnTo>
                  <a:pt x="151651" y="5947"/>
                </a:lnTo>
                <a:lnTo>
                  <a:pt x="147447" y="9200"/>
                </a:lnTo>
                <a:lnTo>
                  <a:pt x="144083" y="13846"/>
                </a:lnTo>
                <a:lnTo>
                  <a:pt x="141874" y="20185"/>
                </a:lnTo>
                <a:lnTo>
                  <a:pt x="139738" y="25949"/>
                </a:lnTo>
                <a:lnTo>
                  <a:pt x="138617" y="33952"/>
                </a:lnTo>
                <a:lnTo>
                  <a:pt x="138617" y="43921"/>
                </a:lnTo>
                <a:lnTo>
                  <a:pt x="152492" y="83721"/>
                </a:lnTo>
                <a:lnTo>
                  <a:pt x="159360" y="86619"/>
                </a:lnTo>
                <a:lnTo>
                  <a:pt x="174778" y="86619"/>
                </a:lnTo>
                <a:lnTo>
                  <a:pt x="180244" y="84966"/>
                </a:lnTo>
                <a:lnTo>
                  <a:pt x="188934" y="78355"/>
                </a:lnTo>
                <a:lnTo>
                  <a:pt x="189024" y="78225"/>
                </a:lnTo>
                <a:lnTo>
                  <a:pt x="163004" y="78225"/>
                </a:lnTo>
                <a:lnTo>
                  <a:pt x="158800" y="75948"/>
                </a:lnTo>
                <a:lnTo>
                  <a:pt x="149970" y="43921"/>
                </a:lnTo>
                <a:lnTo>
                  <a:pt x="150289" y="35579"/>
                </a:lnTo>
                <a:lnTo>
                  <a:pt x="162864" y="9604"/>
                </a:lnTo>
                <a:lnTo>
                  <a:pt x="188478" y="9604"/>
                </a:lnTo>
                <a:lnTo>
                  <a:pt x="187532" y="8250"/>
                </a:lnTo>
                <a:lnTo>
                  <a:pt x="184449" y="5634"/>
                </a:lnTo>
                <a:lnTo>
                  <a:pt x="177160" y="1978"/>
                </a:lnTo>
                <a:lnTo>
                  <a:pt x="172815" y="1067"/>
                </a:lnTo>
                <a:close/>
              </a:path>
              <a:path w="416559" h="102235">
                <a:moveTo>
                  <a:pt x="188478" y="9604"/>
                </a:moveTo>
                <a:lnTo>
                  <a:pt x="173096" y="9604"/>
                </a:lnTo>
                <a:lnTo>
                  <a:pt x="177441" y="11868"/>
                </a:lnTo>
                <a:lnTo>
                  <a:pt x="180945" y="16397"/>
                </a:lnTo>
                <a:lnTo>
                  <a:pt x="186131" y="43921"/>
                </a:lnTo>
                <a:lnTo>
                  <a:pt x="185813" y="53354"/>
                </a:lnTo>
                <a:lnTo>
                  <a:pt x="173236" y="78225"/>
                </a:lnTo>
                <a:lnTo>
                  <a:pt x="189024" y="78225"/>
                </a:lnTo>
                <a:lnTo>
                  <a:pt x="192157" y="73709"/>
                </a:lnTo>
                <a:lnTo>
                  <a:pt x="196362" y="61711"/>
                </a:lnTo>
                <a:lnTo>
                  <a:pt x="197483" y="53785"/>
                </a:lnTo>
                <a:lnTo>
                  <a:pt x="197360" y="34419"/>
                </a:lnTo>
                <a:lnTo>
                  <a:pt x="196783" y="28968"/>
                </a:lnTo>
                <a:lnTo>
                  <a:pt x="195521" y="24088"/>
                </a:lnTo>
                <a:lnTo>
                  <a:pt x="194120" y="19208"/>
                </a:lnTo>
                <a:lnTo>
                  <a:pt x="192298" y="15069"/>
                </a:lnTo>
                <a:lnTo>
                  <a:pt x="188478" y="9604"/>
                </a:lnTo>
                <a:close/>
              </a:path>
              <a:path w="416559" h="102235">
                <a:moveTo>
                  <a:pt x="230841" y="73501"/>
                </a:moveTo>
                <a:lnTo>
                  <a:pt x="218087" y="73501"/>
                </a:lnTo>
                <a:lnTo>
                  <a:pt x="218087" y="85246"/>
                </a:lnTo>
                <a:lnTo>
                  <a:pt x="224534" y="85246"/>
                </a:lnTo>
                <a:lnTo>
                  <a:pt x="224394" y="88702"/>
                </a:lnTo>
                <a:lnTo>
                  <a:pt x="223693" y="91371"/>
                </a:lnTo>
                <a:lnTo>
                  <a:pt x="221451" y="95134"/>
                </a:lnTo>
                <a:lnTo>
                  <a:pt x="219769" y="96531"/>
                </a:lnTo>
                <a:lnTo>
                  <a:pt x="217526" y="97446"/>
                </a:lnTo>
                <a:lnTo>
                  <a:pt x="220610" y="101870"/>
                </a:lnTo>
                <a:lnTo>
                  <a:pt x="224114" y="100446"/>
                </a:lnTo>
                <a:lnTo>
                  <a:pt x="226636" y="98387"/>
                </a:lnTo>
                <a:lnTo>
                  <a:pt x="230000" y="92998"/>
                </a:lnTo>
                <a:lnTo>
                  <a:pt x="230841" y="89516"/>
                </a:lnTo>
                <a:lnTo>
                  <a:pt x="230841" y="73501"/>
                </a:lnTo>
                <a:close/>
              </a:path>
              <a:path w="416559" h="102235">
                <a:moveTo>
                  <a:pt x="277935" y="1067"/>
                </a:moveTo>
                <a:lnTo>
                  <a:pt x="266582" y="1067"/>
                </a:lnTo>
                <a:lnTo>
                  <a:pt x="261116" y="2693"/>
                </a:lnTo>
                <a:lnTo>
                  <a:pt x="256771" y="5947"/>
                </a:lnTo>
                <a:lnTo>
                  <a:pt x="252566" y="9200"/>
                </a:lnTo>
                <a:lnTo>
                  <a:pt x="249202" y="13846"/>
                </a:lnTo>
                <a:lnTo>
                  <a:pt x="246993" y="20185"/>
                </a:lnTo>
                <a:lnTo>
                  <a:pt x="244857" y="25949"/>
                </a:lnTo>
                <a:lnTo>
                  <a:pt x="243736" y="33952"/>
                </a:lnTo>
                <a:lnTo>
                  <a:pt x="243736" y="43921"/>
                </a:lnTo>
                <a:lnTo>
                  <a:pt x="257612" y="83721"/>
                </a:lnTo>
                <a:lnTo>
                  <a:pt x="264479" y="86619"/>
                </a:lnTo>
                <a:lnTo>
                  <a:pt x="279897" y="86619"/>
                </a:lnTo>
                <a:lnTo>
                  <a:pt x="285363" y="84966"/>
                </a:lnTo>
                <a:lnTo>
                  <a:pt x="294053" y="78355"/>
                </a:lnTo>
                <a:lnTo>
                  <a:pt x="294143" y="78225"/>
                </a:lnTo>
                <a:lnTo>
                  <a:pt x="268124" y="78225"/>
                </a:lnTo>
                <a:lnTo>
                  <a:pt x="263919" y="75948"/>
                </a:lnTo>
                <a:lnTo>
                  <a:pt x="255089" y="43921"/>
                </a:lnTo>
                <a:lnTo>
                  <a:pt x="255408" y="35579"/>
                </a:lnTo>
                <a:lnTo>
                  <a:pt x="267983" y="9604"/>
                </a:lnTo>
                <a:lnTo>
                  <a:pt x="293597" y="9604"/>
                </a:lnTo>
                <a:lnTo>
                  <a:pt x="292651" y="8250"/>
                </a:lnTo>
                <a:lnTo>
                  <a:pt x="289568" y="5634"/>
                </a:lnTo>
                <a:lnTo>
                  <a:pt x="282280" y="1978"/>
                </a:lnTo>
                <a:lnTo>
                  <a:pt x="277935" y="1067"/>
                </a:lnTo>
                <a:close/>
              </a:path>
              <a:path w="416559" h="102235">
                <a:moveTo>
                  <a:pt x="293597" y="9604"/>
                </a:moveTo>
                <a:lnTo>
                  <a:pt x="278215" y="9604"/>
                </a:lnTo>
                <a:lnTo>
                  <a:pt x="282560" y="11868"/>
                </a:lnTo>
                <a:lnTo>
                  <a:pt x="286064" y="16397"/>
                </a:lnTo>
                <a:lnTo>
                  <a:pt x="291250" y="43921"/>
                </a:lnTo>
                <a:lnTo>
                  <a:pt x="290932" y="53354"/>
                </a:lnTo>
                <a:lnTo>
                  <a:pt x="278355" y="78225"/>
                </a:lnTo>
                <a:lnTo>
                  <a:pt x="294143" y="78225"/>
                </a:lnTo>
                <a:lnTo>
                  <a:pt x="297277" y="73709"/>
                </a:lnTo>
                <a:lnTo>
                  <a:pt x="301481" y="61711"/>
                </a:lnTo>
                <a:lnTo>
                  <a:pt x="302603" y="53785"/>
                </a:lnTo>
                <a:lnTo>
                  <a:pt x="302480" y="34419"/>
                </a:lnTo>
                <a:lnTo>
                  <a:pt x="301902" y="28968"/>
                </a:lnTo>
                <a:lnTo>
                  <a:pt x="300640" y="24088"/>
                </a:lnTo>
                <a:lnTo>
                  <a:pt x="299239" y="19208"/>
                </a:lnTo>
                <a:lnTo>
                  <a:pt x="297417" y="15069"/>
                </a:lnTo>
                <a:lnTo>
                  <a:pt x="293597" y="9604"/>
                </a:lnTo>
                <a:close/>
              </a:path>
              <a:path w="416559" h="102235">
                <a:moveTo>
                  <a:pt x="397210" y="0"/>
                </a:moveTo>
                <a:lnTo>
                  <a:pt x="388100" y="0"/>
                </a:lnTo>
                <a:lnTo>
                  <a:pt x="338764" y="88296"/>
                </a:lnTo>
                <a:lnTo>
                  <a:pt x="347874" y="88296"/>
                </a:lnTo>
                <a:lnTo>
                  <a:pt x="397210" y="0"/>
                </a:lnTo>
                <a:close/>
              </a:path>
              <a:path w="416559" h="102235">
                <a:moveTo>
                  <a:pt x="402536" y="44064"/>
                </a:moveTo>
                <a:lnTo>
                  <a:pt x="390622" y="44064"/>
                </a:lnTo>
                <a:lnTo>
                  <a:pt x="385857" y="46159"/>
                </a:lnTo>
                <a:lnTo>
                  <a:pt x="379410" y="54488"/>
                </a:lnTo>
                <a:lnTo>
                  <a:pt x="377728" y="59576"/>
                </a:lnTo>
                <a:lnTo>
                  <a:pt x="377764" y="73306"/>
                </a:lnTo>
                <a:lnTo>
                  <a:pt x="379690" y="78889"/>
                </a:lnTo>
                <a:lnTo>
                  <a:pt x="386978" y="86415"/>
                </a:lnTo>
                <a:lnTo>
                  <a:pt x="391463" y="88296"/>
                </a:lnTo>
                <a:lnTo>
                  <a:pt x="402396" y="88296"/>
                </a:lnTo>
                <a:lnTo>
                  <a:pt x="407161" y="86390"/>
                </a:lnTo>
                <a:lnTo>
                  <a:pt x="412228" y="81281"/>
                </a:lnTo>
                <a:lnTo>
                  <a:pt x="394407" y="81281"/>
                </a:lnTo>
                <a:lnTo>
                  <a:pt x="392164" y="80164"/>
                </a:lnTo>
                <a:lnTo>
                  <a:pt x="390342" y="77926"/>
                </a:lnTo>
                <a:lnTo>
                  <a:pt x="388380" y="75687"/>
                </a:lnTo>
                <a:lnTo>
                  <a:pt x="387539" y="71926"/>
                </a:lnTo>
                <a:lnTo>
                  <a:pt x="387625" y="60331"/>
                </a:lnTo>
                <a:lnTo>
                  <a:pt x="388380" y="56674"/>
                </a:lnTo>
                <a:lnTo>
                  <a:pt x="392024" y="52198"/>
                </a:lnTo>
                <a:lnTo>
                  <a:pt x="394267" y="51091"/>
                </a:lnTo>
                <a:lnTo>
                  <a:pt x="412433" y="51091"/>
                </a:lnTo>
                <a:lnTo>
                  <a:pt x="410945" y="49634"/>
                </a:lnTo>
                <a:lnTo>
                  <a:pt x="407301" y="45925"/>
                </a:lnTo>
                <a:lnTo>
                  <a:pt x="402536" y="44064"/>
                </a:lnTo>
                <a:close/>
              </a:path>
              <a:path w="416559" h="102235">
                <a:moveTo>
                  <a:pt x="412433" y="51091"/>
                </a:moveTo>
                <a:lnTo>
                  <a:pt x="399873" y="51091"/>
                </a:lnTo>
                <a:lnTo>
                  <a:pt x="402256" y="52172"/>
                </a:lnTo>
                <a:lnTo>
                  <a:pt x="405900" y="56544"/>
                </a:lnTo>
                <a:lnTo>
                  <a:pt x="406685" y="59576"/>
                </a:lnTo>
                <a:lnTo>
                  <a:pt x="406809" y="71926"/>
                </a:lnTo>
                <a:lnTo>
                  <a:pt x="405900" y="75687"/>
                </a:lnTo>
                <a:lnTo>
                  <a:pt x="402256" y="80164"/>
                </a:lnTo>
                <a:lnTo>
                  <a:pt x="399873" y="81281"/>
                </a:lnTo>
                <a:lnTo>
                  <a:pt x="412228" y="81281"/>
                </a:lnTo>
                <a:lnTo>
                  <a:pt x="414730" y="78759"/>
                </a:lnTo>
                <a:lnTo>
                  <a:pt x="416552" y="73306"/>
                </a:lnTo>
                <a:lnTo>
                  <a:pt x="416552" y="58861"/>
                </a:lnTo>
                <a:lnTo>
                  <a:pt x="414730" y="53343"/>
                </a:lnTo>
                <a:lnTo>
                  <a:pt x="412433" y="51091"/>
                </a:lnTo>
                <a:close/>
              </a:path>
              <a:path w="416559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1104" y="10410"/>
                </a:lnTo>
                <a:lnTo>
                  <a:pt x="319422" y="15499"/>
                </a:lnTo>
                <a:lnTo>
                  <a:pt x="319455" y="29228"/>
                </a:lnTo>
                <a:lnTo>
                  <a:pt x="321244" y="34824"/>
                </a:lnTo>
                <a:lnTo>
                  <a:pt x="328532" y="42346"/>
                </a:lnTo>
                <a:lnTo>
                  <a:pt x="333017" y="44220"/>
                </a:lnTo>
                <a:lnTo>
                  <a:pt x="343949" y="44220"/>
                </a:lnTo>
                <a:lnTo>
                  <a:pt x="348575" y="42320"/>
                </a:lnTo>
                <a:lnTo>
                  <a:pt x="353651" y="37206"/>
                </a:lnTo>
                <a:lnTo>
                  <a:pt x="335960" y="37206"/>
                </a:lnTo>
                <a:lnTo>
                  <a:pt x="333718" y="36113"/>
                </a:lnTo>
                <a:lnTo>
                  <a:pt x="330074" y="31740"/>
                </a:lnTo>
                <a:lnTo>
                  <a:pt x="329233" y="27953"/>
                </a:lnTo>
                <a:lnTo>
                  <a:pt x="329305" y="16319"/>
                </a:lnTo>
                <a:lnTo>
                  <a:pt x="330074" y="12597"/>
                </a:lnTo>
                <a:lnTo>
                  <a:pt x="333718" y="8133"/>
                </a:lnTo>
                <a:lnTo>
                  <a:pt x="335960" y="7014"/>
                </a:lnTo>
                <a:lnTo>
                  <a:pt x="353887" y="7014"/>
                </a:lnTo>
                <a:lnTo>
                  <a:pt x="348715" y="1873"/>
                </a:lnTo>
                <a:lnTo>
                  <a:pt x="344090" y="0"/>
                </a:lnTo>
                <a:close/>
              </a:path>
              <a:path w="416559" h="102235">
                <a:moveTo>
                  <a:pt x="353887" y="7014"/>
                </a:moveTo>
                <a:lnTo>
                  <a:pt x="341427" y="7014"/>
                </a:lnTo>
                <a:lnTo>
                  <a:pt x="343669" y="8107"/>
                </a:lnTo>
                <a:lnTo>
                  <a:pt x="345729" y="10410"/>
                </a:lnTo>
                <a:lnTo>
                  <a:pt x="347453" y="12480"/>
                </a:lnTo>
                <a:lnTo>
                  <a:pt x="348225" y="15499"/>
                </a:lnTo>
                <a:lnTo>
                  <a:pt x="348349" y="27953"/>
                </a:lnTo>
                <a:lnTo>
                  <a:pt x="347453" y="31610"/>
                </a:lnTo>
                <a:lnTo>
                  <a:pt x="343809" y="36087"/>
                </a:lnTo>
                <a:lnTo>
                  <a:pt x="341567" y="37206"/>
                </a:lnTo>
                <a:lnTo>
                  <a:pt x="353651" y="37206"/>
                </a:lnTo>
                <a:lnTo>
                  <a:pt x="356143" y="34694"/>
                </a:lnTo>
                <a:lnTo>
                  <a:pt x="358106" y="29228"/>
                </a:lnTo>
                <a:lnTo>
                  <a:pt x="358106" y="14887"/>
                </a:lnTo>
                <a:lnTo>
                  <a:pt x="356283" y="9395"/>
                </a:lnTo>
                <a:lnTo>
                  <a:pt x="353887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75864" y="6386372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633" y="62374"/>
                </a:moveTo>
                <a:lnTo>
                  <a:pt x="0" y="63285"/>
                </a:lnTo>
                <a:lnTo>
                  <a:pt x="840" y="70300"/>
                </a:lnTo>
                <a:lnTo>
                  <a:pt x="3784" y="75948"/>
                </a:lnTo>
                <a:lnTo>
                  <a:pt x="14156" y="84483"/>
                </a:lnTo>
                <a:lnTo>
                  <a:pt x="20883" y="86619"/>
                </a:lnTo>
                <a:lnTo>
                  <a:pt x="29153" y="86619"/>
                </a:lnTo>
                <a:lnTo>
                  <a:pt x="36222" y="85990"/>
                </a:lnTo>
                <a:lnTo>
                  <a:pt x="42503" y="84103"/>
                </a:lnTo>
                <a:lnTo>
                  <a:pt x="47995" y="80960"/>
                </a:lnTo>
                <a:lnTo>
                  <a:pt x="50919" y="78225"/>
                </a:lnTo>
                <a:lnTo>
                  <a:pt x="24667" y="78225"/>
                </a:lnTo>
                <a:lnTo>
                  <a:pt x="20743" y="76911"/>
                </a:lnTo>
                <a:lnTo>
                  <a:pt x="14576" y="71627"/>
                </a:lnTo>
                <a:lnTo>
                  <a:pt x="12614" y="67658"/>
                </a:lnTo>
                <a:lnTo>
                  <a:pt x="11633" y="62374"/>
                </a:lnTo>
                <a:close/>
              </a:path>
              <a:path w="351789" h="102235">
                <a:moveTo>
                  <a:pt x="53312" y="38728"/>
                </a:moveTo>
                <a:lnTo>
                  <a:pt x="34619" y="38728"/>
                </a:lnTo>
                <a:lnTo>
                  <a:pt x="39244" y="40433"/>
                </a:lnTo>
                <a:lnTo>
                  <a:pt x="42748" y="43843"/>
                </a:lnTo>
                <a:lnTo>
                  <a:pt x="46392" y="47252"/>
                </a:lnTo>
                <a:lnTo>
                  <a:pt x="48214" y="51898"/>
                </a:lnTo>
                <a:lnTo>
                  <a:pt x="48214" y="63897"/>
                </a:lnTo>
                <a:lnTo>
                  <a:pt x="46252" y="68829"/>
                </a:lnTo>
                <a:lnTo>
                  <a:pt x="42608" y="72590"/>
                </a:lnTo>
                <a:lnTo>
                  <a:pt x="38824" y="76351"/>
                </a:lnTo>
                <a:lnTo>
                  <a:pt x="34338" y="78225"/>
                </a:lnTo>
                <a:lnTo>
                  <a:pt x="50919" y="78225"/>
                </a:lnTo>
                <a:lnTo>
                  <a:pt x="52699" y="76559"/>
                </a:lnTo>
                <a:lnTo>
                  <a:pt x="57465" y="70963"/>
                </a:lnTo>
                <a:lnTo>
                  <a:pt x="59847" y="64404"/>
                </a:lnTo>
                <a:lnTo>
                  <a:pt x="59847" y="48853"/>
                </a:lnTo>
                <a:lnTo>
                  <a:pt x="57044" y="42294"/>
                </a:lnTo>
                <a:lnTo>
                  <a:pt x="53312" y="38728"/>
                </a:lnTo>
                <a:close/>
              </a:path>
              <a:path w="351789" h="102235">
                <a:moveTo>
                  <a:pt x="55643" y="2589"/>
                </a:moveTo>
                <a:lnTo>
                  <a:pt x="10652" y="2589"/>
                </a:lnTo>
                <a:lnTo>
                  <a:pt x="1962" y="45600"/>
                </a:lnTo>
                <a:lnTo>
                  <a:pt x="12333" y="46810"/>
                </a:lnTo>
                <a:lnTo>
                  <a:pt x="14015" y="44480"/>
                </a:lnTo>
                <a:lnTo>
                  <a:pt x="16258" y="42541"/>
                </a:lnTo>
                <a:lnTo>
                  <a:pt x="19201" y="41019"/>
                </a:lnTo>
                <a:lnTo>
                  <a:pt x="22004" y="39496"/>
                </a:lnTo>
                <a:lnTo>
                  <a:pt x="25228" y="38728"/>
                </a:lnTo>
                <a:lnTo>
                  <a:pt x="53312" y="38728"/>
                </a:lnTo>
                <a:lnTo>
                  <a:pt x="51718" y="37206"/>
                </a:lnTo>
                <a:lnTo>
                  <a:pt x="49258" y="34915"/>
                </a:lnTo>
                <a:lnTo>
                  <a:pt x="14856" y="34915"/>
                </a:lnTo>
                <a:lnTo>
                  <a:pt x="19622" y="12350"/>
                </a:lnTo>
                <a:lnTo>
                  <a:pt x="55643" y="12350"/>
                </a:lnTo>
                <a:lnTo>
                  <a:pt x="55643" y="2589"/>
                </a:lnTo>
                <a:close/>
              </a:path>
              <a:path w="351789" h="102235">
                <a:moveTo>
                  <a:pt x="39664" y="29580"/>
                </a:moveTo>
                <a:lnTo>
                  <a:pt x="25789" y="29580"/>
                </a:lnTo>
                <a:lnTo>
                  <a:pt x="20182" y="31363"/>
                </a:lnTo>
                <a:lnTo>
                  <a:pt x="14856" y="34915"/>
                </a:lnTo>
                <a:lnTo>
                  <a:pt x="49258" y="34915"/>
                </a:lnTo>
                <a:lnTo>
                  <a:pt x="46252" y="32117"/>
                </a:lnTo>
                <a:lnTo>
                  <a:pt x="39664" y="29580"/>
                </a:lnTo>
                <a:close/>
              </a:path>
              <a:path w="351789" h="102235">
                <a:moveTo>
                  <a:pt x="120256" y="65120"/>
                </a:moveTo>
                <a:lnTo>
                  <a:pt x="109043" y="65120"/>
                </a:lnTo>
                <a:lnTo>
                  <a:pt x="109043" y="85246"/>
                </a:lnTo>
                <a:lnTo>
                  <a:pt x="120256" y="85246"/>
                </a:lnTo>
                <a:lnTo>
                  <a:pt x="120256" y="65120"/>
                </a:lnTo>
                <a:close/>
              </a:path>
              <a:path w="351789" h="102235">
                <a:moveTo>
                  <a:pt x="120256" y="1366"/>
                </a:moveTo>
                <a:lnTo>
                  <a:pt x="111286" y="1366"/>
                </a:lnTo>
                <a:lnTo>
                  <a:pt x="69939" y="55659"/>
                </a:lnTo>
                <a:lnTo>
                  <a:pt x="69939" y="65120"/>
                </a:lnTo>
                <a:lnTo>
                  <a:pt x="132450" y="65120"/>
                </a:lnTo>
                <a:lnTo>
                  <a:pt x="132450" y="55659"/>
                </a:lnTo>
                <a:lnTo>
                  <a:pt x="80871" y="55659"/>
                </a:lnTo>
                <a:lnTo>
                  <a:pt x="109043" y="17997"/>
                </a:lnTo>
                <a:lnTo>
                  <a:pt x="120256" y="17997"/>
                </a:lnTo>
                <a:lnTo>
                  <a:pt x="120256" y="1366"/>
                </a:lnTo>
                <a:close/>
              </a:path>
              <a:path w="351789" h="102235">
                <a:moveTo>
                  <a:pt x="120256" y="17997"/>
                </a:moveTo>
                <a:lnTo>
                  <a:pt x="109043" y="17997"/>
                </a:lnTo>
                <a:lnTo>
                  <a:pt x="109043" y="55659"/>
                </a:lnTo>
                <a:lnTo>
                  <a:pt x="120256" y="55659"/>
                </a:lnTo>
                <a:lnTo>
                  <a:pt x="120256" y="17997"/>
                </a:lnTo>
                <a:close/>
              </a:path>
              <a:path w="351789" h="102235">
                <a:moveTo>
                  <a:pt x="165807" y="73501"/>
                </a:moveTo>
                <a:lnTo>
                  <a:pt x="153053" y="73501"/>
                </a:lnTo>
                <a:lnTo>
                  <a:pt x="153053" y="85246"/>
                </a:lnTo>
                <a:lnTo>
                  <a:pt x="159500" y="85246"/>
                </a:lnTo>
                <a:lnTo>
                  <a:pt x="159360" y="88702"/>
                </a:lnTo>
                <a:lnTo>
                  <a:pt x="158659" y="91371"/>
                </a:lnTo>
                <a:lnTo>
                  <a:pt x="156417" y="95134"/>
                </a:lnTo>
                <a:lnTo>
                  <a:pt x="154735" y="96531"/>
                </a:lnTo>
                <a:lnTo>
                  <a:pt x="152492" y="97446"/>
                </a:lnTo>
                <a:lnTo>
                  <a:pt x="155576" y="101870"/>
                </a:lnTo>
                <a:lnTo>
                  <a:pt x="159080" y="100446"/>
                </a:lnTo>
                <a:lnTo>
                  <a:pt x="161603" y="98387"/>
                </a:lnTo>
                <a:lnTo>
                  <a:pt x="164967" y="92998"/>
                </a:lnTo>
                <a:lnTo>
                  <a:pt x="165807" y="89516"/>
                </a:lnTo>
                <a:lnTo>
                  <a:pt x="165807" y="73501"/>
                </a:lnTo>
                <a:close/>
              </a:path>
              <a:path w="351789" h="102235">
                <a:moveTo>
                  <a:pt x="191036" y="64964"/>
                </a:moveTo>
                <a:lnTo>
                  <a:pt x="180384" y="65875"/>
                </a:lnTo>
                <a:lnTo>
                  <a:pt x="181225" y="72486"/>
                </a:lnTo>
                <a:lnTo>
                  <a:pt x="183888" y="77600"/>
                </a:lnTo>
                <a:lnTo>
                  <a:pt x="192858" y="84814"/>
                </a:lnTo>
                <a:lnTo>
                  <a:pt x="198745" y="86619"/>
                </a:lnTo>
                <a:lnTo>
                  <a:pt x="212340" y="86619"/>
                </a:lnTo>
                <a:lnTo>
                  <a:pt x="218227" y="84966"/>
                </a:lnTo>
                <a:lnTo>
                  <a:pt x="223132" y="81662"/>
                </a:lnTo>
                <a:lnTo>
                  <a:pt x="228178" y="78355"/>
                </a:lnTo>
                <a:lnTo>
                  <a:pt x="228276" y="78225"/>
                </a:lnTo>
                <a:lnTo>
                  <a:pt x="202109" y="78225"/>
                </a:lnTo>
                <a:lnTo>
                  <a:pt x="198745" y="77184"/>
                </a:lnTo>
                <a:lnTo>
                  <a:pt x="193699" y="73019"/>
                </a:lnTo>
                <a:lnTo>
                  <a:pt x="191877" y="69636"/>
                </a:lnTo>
                <a:lnTo>
                  <a:pt x="191036" y="64964"/>
                </a:lnTo>
                <a:close/>
              </a:path>
              <a:path w="351789" h="102235">
                <a:moveTo>
                  <a:pt x="237863" y="45743"/>
                </a:moveTo>
                <a:lnTo>
                  <a:pt x="227057" y="45743"/>
                </a:lnTo>
                <a:lnTo>
                  <a:pt x="227057" y="52158"/>
                </a:lnTo>
                <a:lnTo>
                  <a:pt x="226496" y="56349"/>
                </a:lnTo>
                <a:lnTo>
                  <a:pt x="209397" y="78225"/>
                </a:lnTo>
                <a:lnTo>
                  <a:pt x="228276" y="78225"/>
                </a:lnTo>
                <a:lnTo>
                  <a:pt x="237744" y="49335"/>
                </a:lnTo>
                <a:lnTo>
                  <a:pt x="237863" y="45743"/>
                </a:lnTo>
                <a:close/>
              </a:path>
              <a:path w="351789" h="102235">
                <a:moveTo>
                  <a:pt x="212901" y="1067"/>
                </a:moveTo>
                <a:lnTo>
                  <a:pt x="199025" y="1067"/>
                </a:lnTo>
                <a:lnTo>
                  <a:pt x="192298" y="3656"/>
                </a:lnTo>
                <a:lnTo>
                  <a:pt x="186831" y="8836"/>
                </a:lnTo>
                <a:lnTo>
                  <a:pt x="181505" y="14028"/>
                </a:lnTo>
                <a:lnTo>
                  <a:pt x="178702" y="20887"/>
                </a:lnTo>
                <a:lnTo>
                  <a:pt x="178702" y="37661"/>
                </a:lnTo>
                <a:lnTo>
                  <a:pt x="181365" y="44298"/>
                </a:lnTo>
                <a:lnTo>
                  <a:pt x="186411" y="49335"/>
                </a:lnTo>
                <a:lnTo>
                  <a:pt x="191597" y="54358"/>
                </a:lnTo>
                <a:lnTo>
                  <a:pt x="197904" y="56882"/>
                </a:lnTo>
                <a:lnTo>
                  <a:pt x="209958" y="56882"/>
                </a:lnTo>
                <a:lnTo>
                  <a:pt x="214162" y="55841"/>
                </a:lnTo>
                <a:lnTo>
                  <a:pt x="217947" y="53759"/>
                </a:lnTo>
                <a:lnTo>
                  <a:pt x="221871" y="51664"/>
                </a:lnTo>
                <a:lnTo>
                  <a:pt x="224814" y="48996"/>
                </a:lnTo>
                <a:lnTo>
                  <a:pt x="225685" y="47734"/>
                </a:lnTo>
                <a:lnTo>
                  <a:pt x="203090" y="47734"/>
                </a:lnTo>
                <a:lnTo>
                  <a:pt x="198885" y="46055"/>
                </a:lnTo>
                <a:lnTo>
                  <a:pt x="191877" y="39340"/>
                </a:lnTo>
                <a:lnTo>
                  <a:pt x="190055" y="35019"/>
                </a:lnTo>
                <a:lnTo>
                  <a:pt x="190143" y="23502"/>
                </a:lnTo>
                <a:lnTo>
                  <a:pt x="191877" y="18882"/>
                </a:lnTo>
                <a:lnTo>
                  <a:pt x="199165" y="11465"/>
                </a:lnTo>
                <a:lnTo>
                  <a:pt x="203510" y="9604"/>
                </a:lnTo>
                <a:lnTo>
                  <a:pt x="229057" y="9604"/>
                </a:lnTo>
                <a:lnTo>
                  <a:pt x="228038" y="8432"/>
                </a:lnTo>
                <a:lnTo>
                  <a:pt x="218227" y="2537"/>
                </a:lnTo>
                <a:lnTo>
                  <a:pt x="212901" y="1067"/>
                </a:lnTo>
                <a:close/>
              </a:path>
              <a:path w="351789" h="102235">
                <a:moveTo>
                  <a:pt x="229057" y="9604"/>
                </a:moveTo>
                <a:lnTo>
                  <a:pt x="213321" y="9604"/>
                </a:lnTo>
                <a:lnTo>
                  <a:pt x="217386" y="11334"/>
                </a:lnTo>
                <a:lnTo>
                  <a:pt x="220750" y="14783"/>
                </a:lnTo>
                <a:lnTo>
                  <a:pt x="223973" y="18245"/>
                </a:lnTo>
                <a:lnTo>
                  <a:pt x="225655" y="22917"/>
                </a:lnTo>
                <a:lnTo>
                  <a:pt x="225555" y="35019"/>
                </a:lnTo>
                <a:lnTo>
                  <a:pt x="224114" y="39340"/>
                </a:lnTo>
                <a:lnTo>
                  <a:pt x="220750" y="42698"/>
                </a:lnTo>
                <a:lnTo>
                  <a:pt x="217526" y="46055"/>
                </a:lnTo>
                <a:lnTo>
                  <a:pt x="213321" y="47734"/>
                </a:lnTo>
                <a:lnTo>
                  <a:pt x="225685" y="47734"/>
                </a:lnTo>
                <a:lnTo>
                  <a:pt x="227057" y="45743"/>
                </a:lnTo>
                <a:lnTo>
                  <a:pt x="237863" y="45743"/>
                </a:lnTo>
                <a:lnTo>
                  <a:pt x="237989" y="31363"/>
                </a:lnTo>
                <a:lnTo>
                  <a:pt x="236728" y="23502"/>
                </a:lnTo>
                <a:lnTo>
                  <a:pt x="231682" y="12623"/>
                </a:lnTo>
                <a:lnTo>
                  <a:pt x="229057" y="9604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296"/>
                </a:lnTo>
                <a:lnTo>
                  <a:pt x="282840" y="88296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064"/>
                </a:moveTo>
                <a:lnTo>
                  <a:pt x="325589" y="44064"/>
                </a:lnTo>
                <a:lnTo>
                  <a:pt x="320823" y="46159"/>
                </a:lnTo>
                <a:lnTo>
                  <a:pt x="314376" y="54488"/>
                </a:lnTo>
                <a:lnTo>
                  <a:pt x="312694" y="59576"/>
                </a:lnTo>
                <a:lnTo>
                  <a:pt x="312730" y="73306"/>
                </a:lnTo>
                <a:lnTo>
                  <a:pt x="314656" y="78889"/>
                </a:lnTo>
                <a:lnTo>
                  <a:pt x="321945" y="86415"/>
                </a:lnTo>
                <a:lnTo>
                  <a:pt x="326430" y="88296"/>
                </a:lnTo>
                <a:lnTo>
                  <a:pt x="337362" y="88296"/>
                </a:lnTo>
                <a:lnTo>
                  <a:pt x="342127" y="86390"/>
                </a:lnTo>
                <a:lnTo>
                  <a:pt x="347195" y="81281"/>
                </a:lnTo>
                <a:lnTo>
                  <a:pt x="329373" y="81281"/>
                </a:lnTo>
                <a:lnTo>
                  <a:pt x="327130" y="80164"/>
                </a:lnTo>
                <a:lnTo>
                  <a:pt x="325308" y="77926"/>
                </a:lnTo>
                <a:lnTo>
                  <a:pt x="323346" y="75687"/>
                </a:lnTo>
                <a:lnTo>
                  <a:pt x="322505" y="71926"/>
                </a:lnTo>
                <a:lnTo>
                  <a:pt x="322591" y="60331"/>
                </a:lnTo>
                <a:lnTo>
                  <a:pt x="323346" y="56674"/>
                </a:lnTo>
                <a:lnTo>
                  <a:pt x="326990" y="52198"/>
                </a:lnTo>
                <a:lnTo>
                  <a:pt x="329233" y="51091"/>
                </a:lnTo>
                <a:lnTo>
                  <a:pt x="347399" y="51091"/>
                </a:lnTo>
                <a:lnTo>
                  <a:pt x="345912" y="49634"/>
                </a:lnTo>
                <a:lnTo>
                  <a:pt x="342268" y="45925"/>
                </a:lnTo>
                <a:lnTo>
                  <a:pt x="337502" y="44064"/>
                </a:lnTo>
                <a:close/>
              </a:path>
              <a:path w="351789" h="102235">
                <a:moveTo>
                  <a:pt x="347399" y="51091"/>
                </a:moveTo>
                <a:lnTo>
                  <a:pt x="334839" y="51091"/>
                </a:lnTo>
                <a:lnTo>
                  <a:pt x="337222" y="52172"/>
                </a:lnTo>
                <a:lnTo>
                  <a:pt x="340866" y="56544"/>
                </a:lnTo>
                <a:lnTo>
                  <a:pt x="341652" y="59576"/>
                </a:lnTo>
                <a:lnTo>
                  <a:pt x="341775" y="71926"/>
                </a:lnTo>
                <a:lnTo>
                  <a:pt x="340866" y="75687"/>
                </a:lnTo>
                <a:lnTo>
                  <a:pt x="337222" y="80164"/>
                </a:lnTo>
                <a:lnTo>
                  <a:pt x="334839" y="81281"/>
                </a:lnTo>
                <a:lnTo>
                  <a:pt x="347195" y="81281"/>
                </a:lnTo>
                <a:lnTo>
                  <a:pt x="349696" y="78759"/>
                </a:lnTo>
                <a:lnTo>
                  <a:pt x="351518" y="73306"/>
                </a:lnTo>
                <a:lnTo>
                  <a:pt x="351518" y="58861"/>
                </a:lnTo>
                <a:lnTo>
                  <a:pt x="349696" y="53343"/>
                </a:lnTo>
                <a:lnTo>
                  <a:pt x="347399" y="51091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6070" y="10410"/>
                </a:lnTo>
                <a:lnTo>
                  <a:pt x="254388" y="15499"/>
                </a:lnTo>
                <a:lnTo>
                  <a:pt x="254421" y="29228"/>
                </a:lnTo>
                <a:lnTo>
                  <a:pt x="256210" y="34824"/>
                </a:lnTo>
                <a:lnTo>
                  <a:pt x="263498" y="42346"/>
                </a:lnTo>
                <a:lnTo>
                  <a:pt x="267983" y="44220"/>
                </a:lnTo>
                <a:lnTo>
                  <a:pt x="278916" y="44220"/>
                </a:lnTo>
                <a:lnTo>
                  <a:pt x="283541" y="42320"/>
                </a:lnTo>
                <a:lnTo>
                  <a:pt x="288617" y="37206"/>
                </a:lnTo>
                <a:lnTo>
                  <a:pt x="270927" y="37206"/>
                </a:lnTo>
                <a:lnTo>
                  <a:pt x="268684" y="36113"/>
                </a:lnTo>
                <a:lnTo>
                  <a:pt x="265040" y="31740"/>
                </a:lnTo>
                <a:lnTo>
                  <a:pt x="264199" y="27953"/>
                </a:lnTo>
                <a:lnTo>
                  <a:pt x="264272" y="16319"/>
                </a:lnTo>
                <a:lnTo>
                  <a:pt x="265040" y="12597"/>
                </a:lnTo>
                <a:lnTo>
                  <a:pt x="268684" y="8133"/>
                </a:lnTo>
                <a:lnTo>
                  <a:pt x="270927" y="7014"/>
                </a:lnTo>
                <a:lnTo>
                  <a:pt x="288853" y="7014"/>
                </a:lnTo>
                <a:lnTo>
                  <a:pt x="283681" y="1873"/>
                </a:lnTo>
                <a:lnTo>
                  <a:pt x="279056" y="0"/>
                </a:lnTo>
                <a:close/>
              </a:path>
              <a:path w="351789" h="102235">
                <a:moveTo>
                  <a:pt x="288853" y="7014"/>
                </a:moveTo>
                <a:lnTo>
                  <a:pt x="276393" y="7014"/>
                </a:lnTo>
                <a:lnTo>
                  <a:pt x="278635" y="8107"/>
                </a:lnTo>
                <a:lnTo>
                  <a:pt x="280695" y="10410"/>
                </a:lnTo>
                <a:lnTo>
                  <a:pt x="282420" y="12480"/>
                </a:lnTo>
                <a:lnTo>
                  <a:pt x="283191" y="15499"/>
                </a:lnTo>
                <a:lnTo>
                  <a:pt x="283315" y="27953"/>
                </a:lnTo>
                <a:lnTo>
                  <a:pt x="282420" y="31610"/>
                </a:lnTo>
                <a:lnTo>
                  <a:pt x="278776" y="36087"/>
                </a:lnTo>
                <a:lnTo>
                  <a:pt x="276533" y="37206"/>
                </a:lnTo>
                <a:lnTo>
                  <a:pt x="288617" y="37206"/>
                </a:lnTo>
                <a:lnTo>
                  <a:pt x="291110" y="34694"/>
                </a:lnTo>
                <a:lnTo>
                  <a:pt x="293072" y="29228"/>
                </a:lnTo>
                <a:lnTo>
                  <a:pt x="293072" y="14887"/>
                </a:lnTo>
                <a:lnTo>
                  <a:pt x="291250" y="9395"/>
                </a:lnTo>
                <a:lnTo>
                  <a:pt x="288853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71426" y="6386372"/>
            <a:ext cx="355600" cy="102235"/>
          </a:xfrm>
          <a:custGeom>
            <a:avLst/>
            <a:gdLst/>
            <a:ahLst/>
            <a:cxnLst/>
            <a:rect l="l" t="t" r="r" b="b"/>
            <a:pathLst>
              <a:path w="355600" h="102235">
                <a:moveTo>
                  <a:pt x="50317" y="65120"/>
                </a:moveTo>
                <a:lnTo>
                  <a:pt x="39104" y="65120"/>
                </a:lnTo>
                <a:lnTo>
                  <a:pt x="39104" y="85246"/>
                </a:lnTo>
                <a:lnTo>
                  <a:pt x="50317" y="85246"/>
                </a:lnTo>
                <a:lnTo>
                  <a:pt x="50317" y="65120"/>
                </a:lnTo>
                <a:close/>
              </a:path>
              <a:path w="355600" h="102235">
                <a:moveTo>
                  <a:pt x="50317" y="1366"/>
                </a:moveTo>
                <a:lnTo>
                  <a:pt x="41346" y="1366"/>
                </a:lnTo>
                <a:lnTo>
                  <a:pt x="0" y="55659"/>
                </a:lnTo>
                <a:lnTo>
                  <a:pt x="0" y="65120"/>
                </a:lnTo>
                <a:lnTo>
                  <a:pt x="62510" y="65120"/>
                </a:lnTo>
                <a:lnTo>
                  <a:pt x="62510" y="55659"/>
                </a:lnTo>
                <a:lnTo>
                  <a:pt x="10932" y="55659"/>
                </a:lnTo>
                <a:lnTo>
                  <a:pt x="39104" y="17997"/>
                </a:lnTo>
                <a:lnTo>
                  <a:pt x="50317" y="17997"/>
                </a:lnTo>
                <a:lnTo>
                  <a:pt x="50317" y="1366"/>
                </a:lnTo>
                <a:close/>
              </a:path>
              <a:path w="355600" h="102235">
                <a:moveTo>
                  <a:pt x="50317" y="17997"/>
                </a:moveTo>
                <a:lnTo>
                  <a:pt x="39104" y="17997"/>
                </a:lnTo>
                <a:lnTo>
                  <a:pt x="39104" y="55659"/>
                </a:lnTo>
                <a:lnTo>
                  <a:pt x="50317" y="55659"/>
                </a:lnTo>
                <a:lnTo>
                  <a:pt x="50317" y="17997"/>
                </a:lnTo>
                <a:close/>
              </a:path>
              <a:path w="355600" h="102235">
                <a:moveTo>
                  <a:pt x="88860" y="62374"/>
                </a:moveTo>
                <a:lnTo>
                  <a:pt x="77227" y="63285"/>
                </a:lnTo>
                <a:lnTo>
                  <a:pt x="78068" y="70300"/>
                </a:lnTo>
                <a:lnTo>
                  <a:pt x="81011" y="75948"/>
                </a:lnTo>
                <a:lnTo>
                  <a:pt x="91383" y="84483"/>
                </a:lnTo>
                <a:lnTo>
                  <a:pt x="98111" y="86619"/>
                </a:lnTo>
                <a:lnTo>
                  <a:pt x="106380" y="86619"/>
                </a:lnTo>
                <a:lnTo>
                  <a:pt x="113449" y="85990"/>
                </a:lnTo>
                <a:lnTo>
                  <a:pt x="119730" y="84103"/>
                </a:lnTo>
                <a:lnTo>
                  <a:pt x="125223" y="80960"/>
                </a:lnTo>
                <a:lnTo>
                  <a:pt x="128146" y="78225"/>
                </a:lnTo>
                <a:lnTo>
                  <a:pt x="101895" y="78225"/>
                </a:lnTo>
                <a:lnTo>
                  <a:pt x="97971" y="76911"/>
                </a:lnTo>
                <a:lnTo>
                  <a:pt x="91804" y="71627"/>
                </a:lnTo>
                <a:lnTo>
                  <a:pt x="89841" y="67658"/>
                </a:lnTo>
                <a:lnTo>
                  <a:pt x="88860" y="62374"/>
                </a:lnTo>
                <a:close/>
              </a:path>
              <a:path w="355600" h="102235">
                <a:moveTo>
                  <a:pt x="130539" y="38728"/>
                </a:moveTo>
                <a:lnTo>
                  <a:pt x="111846" y="38728"/>
                </a:lnTo>
                <a:lnTo>
                  <a:pt x="116472" y="40433"/>
                </a:lnTo>
                <a:lnTo>
                  <a:pt x="119976" y="43843"/>
                </a:lnTo>
                <a:lnTo>
                  <a:pt x="123620" y="47252"/>
                </a:lnTo>
                <a:lnTo>
                  <a:pt x="125442" y="51898"/>
                </a:lnTo>
                <a:lnTo>
                  <a:pt x="125442" y="63897"/>
                </a:lnTo>
                <a:lnTo>
                  <a:pt x="123480" y="68829"/>
                </a:lnTo>
                <a:lnTo>
                  <a:pt x="119835" y="72590"/>
                </a:lnTo>
                <a:lnTo>
                  <a:pt x="116051" y="76351"/>
                </a:lnTo>
                <a:lnTo>
                  <a:pt x="111566" y="78225"/>
                </a:lnTo>
                <a:lnTo>
                  <a:pt x="128146" y="78225"/>
                </a:lnTo>
                <a:lnTo>
                  <a:pt x="129927" y="76559"/>
                </a:lnTo>
                <a:lnTo>
                  <a:pt x="134692" y="70963"/>
                </a:lnTo>
                <a:lnTo>
                  <a:pt x="137075" y="64404"/>
                </a:lnTo>
                <a:lnTo>
                  <a:pt x="137075" y="48853"/>
                </a:lnTo>
                <a:lnTo>
                  <a:pt x="134272" y="42294"/>
                </a:lnTo>
                <a:lnTo>
                  <a:pt x="130539" y="38728"/>
                </a:lnTo>
                <a:close/>
              </a:path>
              <a:path w="355600" h="102235">
                <a:moveTo>
                  <a:pt x="132870" y="2589"/>
                </a:moveTo>
                <a:lnTo>
                  <a:pt x="87879" y="2589"/>
                </a:lnTo>
                <a:lnTo>
                  <a:pt x="79189" y="45600"/>
                </a:lnTo>
                <a:lnTo>
                  <a:pt x="89561" y="46810"/>
                </a:lnTo>
                <a:lnTo>
                  <a:pt x="91243" y="44480"/>
                </a:lnTo>
                <a:lnTo>
                  <a:pt x="93485" y="42541"/>
                </a:lnTo>
                <a:lnTo>
                  <a:pt x="96429" y="41019"/>
                </a:lnTo>
                <a:lnTo>
                  <a:pt x="99232" y="39496"/>
                </a:lnTo>
                <a:lnTo>
                  <a:pt x="102456" y="38728"/>
                </a:lnTo>
                <a:lnTo>
                  <a:pt x="130539" y="38728"/>
                </a:lnTo>
                <a:lnTo>
                  <a:pt x="128946" y="37206"/>
                </a:lnTo>
                <a:lnTo>
                  <a:pt x="126485" y="34915"/>
                </a:lnTo>
                <a:lnTo>
                  <a:pt x="92084" y="34915"/>
                </a:lnTo>
                <a:lnTo>
                  <a:pt x="96849" y="12350"/>
                </a:lnTo>
                <a:lnTo>
                  <a:pt x="132870" y="12350"/>
                </a:lnTo>
                <a:lnTo>
                  <a:pt x="132870" y="2589"/>
                </a:lnTo>
                <a:close/>
              </a:path>
              <a:path w="355600" h="102235">
                <a:moveTo>
                  <a:pt x="116892" y="29580"/>
                </a:moveTo>
                <a:lnTo>
                  <a:pt x="103016" y="29580"/>
                </a:lnTo>
                <a:lnTo>
                  <a:pt x="97410" y="31363"/>
                </a:lnTo>
                <a:lnTo>
                  <a:pt x="92084" y="34915"/>
                </a:lnTo>
                <a:lnTo>
                  <a:pt x="126485" y="34915"/>
                </a:lnTo>
                <a:lnTo>
                  <a:pt x="123480" y="32117"/>
                </a:lnTo>
                <a:lnTo>
                  <a:pt x="116892" y="29580"/>
                </a:lnTo>
                <a:close/>
              </a:path>
              <a:path w="355600" h="102235">
                <a:moveTo>
                  <a:pt x="169452" y="73501"/>
                </a:moveTo>
                <a:lnTo>
                  <a:pt x="156697" y="73501"/>
                </a:lnTo>
                <a:lnTo>
                  <a:pt x="156697" y="85246"/>
                </a:lnTo>
                <a:lnTo>
                  <a:pt x="163144" y="85246"/>
                </a:lnTo>
                <a:lnTo>
                  <a:pt x="163004" y="88702"/>
                </a:lnTo>
                <a:lnTo>
                  <a:pt x="162304" y="91371"/>
                </a:lnTo>
                <a:lnTo>
                  <a:pt x="160061" y="95134"/>
                </a:lnTo>
                <a:lnTo>
                  <a:pt x="158379" y="96531"/>
                </a:lnTo>
                <a:lnTo>
                  <a:pt x="156137" y="97446"/>
                </a:lnTo>
                <a:lnTo>
                  <a:pt x="159220" y="101870"/>
                </a:lnTo>
                <a:lnTo>
                  <a:pt x="162724" y="100446"/>
                </a:lnTo>
                <a:lnTo>
                  <a:pt x="165247" y="98387"/>
                </a:lnTo>
                <a:lnTo>
                  <a:pt x="168611" y="92998"/>
                </a:lnTo>
                <a:lnTo>
                  <a:pt x="169452" y="89516"/>
                </a:lnTo>
                <a:lnTo>
                  <a:pt x="169452" y="73501"/>
                </a:lnTo>
                <a:close/>
              </a:path>
              <a:path w="355600" h="102235">
                <a:moveTo>
                  <a:pt x="224114" y="19663"/>
                </a:moveTo>
                <a:lnTo>
                  <a:pt x="213041" y="19663"/>
                </a:lnTo>
                <a:lnTo>
                  <a:pt x="213041" y="85246"/>
                </a:lnTo>
                <a:lnTo>
                  <a:pt x="224114" y="85246"/>
                </a:lnTo>
                <a:lnTo>
                  <a:pt x="224114" y="19663"/>
                </a:lnTo>
                <a:close/>
              </a:path>
              <a:path w="355600" h="102235">
                <a:moveTo>
                  <a:pt x="224114" y="1067"/>
                </a:moveTo>
                <a:lnTo>
                  <a:pt x="216966" y="1067"/>
                </a:lnTo>
                <a:lnTo>
                  <a:pt x="215003" y="4723"/>
                </a:lnTo>
                <a:lnTo>
                  <a:pt x="211780" y="8458"/>
                </a:lnTo>
                <a:lnTo>
                  <a:pt x="207154" y="12271"/>
                </a:lnTo>
                <a:lnTo>
                  <a:pt x="202389" y="16084"/>
                </a:lnTo>
                <a:lnTo>
                  <a:pt x="197063" y="19364"/>
                </a:lnTo>
                <a:lnTo>
                  <a:pt x="190896" y="22110"/>
                </a:lnTo>
                <a:lnTo>
                  <a:pt x="190896" y="32026"/>
                </a:lnTo>
                <a:lnTo>
                  <a:pt x="213041" y="19663"/>
                </a:lnTo>
                <a:lnTo>
                  <a:pt x="224114" y="19663"/>
                </a:lnTo>
                <a:lnTo>
                  <a:pt x="224114" y="1067"/>
                </a:lnTo>
                <a:close/>
              </a:path>
              <a:path w="355600" h="102235">
                <a:moveTo>
                  <a:pt x="335820" y="0"/>
                </a:moveTo>
                <a:lnTo>
                  <a:pt x="326710" y="0"/>
                </a:lnTo>
                <a:lnTo>
                  <a:pt x="277374" y="88296"/>
                </a:lnTo>
                <a:lnTo>
                  <a:pt x="286484" y="88296"/>
                </a:lnTo>
                <a:lnTo>
                  <a:pt x="335820" y="0"/>
                </a:lnTo>
                <a:close/>
              </a:path>
              <a:path w="355600" h="102235">
                <a:moveTo>
                  <a:pt x="341146" y="44064"/>
                </a:moveTo>
                <a:lnTo>
                  <a:pt x="329233" y="44064"/>
                </a:lnTo>
                <a:lnTo>
                  <a:pt x="324467" y="46159"/>
                </a:lnTo>
                <a:lnTo>
                  <a:pt x="318020" y="54488"/>
                </a:lnTo>
                <a:lnTo>
                  <a:pt x="316338" y="59576"/>
                </a:lnTo>
                <a:lnTo>
                  <a:pt x="316374" y="73306"/>
                </a:lnTo>
                <a:lnTo>
                  <a:pt x="318300" y="78889"/>
                </a:lnTo>
                <a:lnTo>
                  <a:pt x="325589" y="86415"/>
                </a:lnTo>
                <a:lnTo>
                  <a:pt x="330074" y="88296"/>
                </a:lnTo>
                <a:lnTo>
                  <a:pt x="341006" y="88296"/>
                </a:lnTo>
                <a:lnTo>
                  <a:pt x="345772" y="86390"/>
                </a:lnTo>
                <a:lnTo>
                  <a:pt x="350839" y="81281"/>
                </a:lnTo>
                <a:lnTo>
                  <a:pt x="333017" y="81281"/>
                </a:lnTo>
                <a:lnTo>
                  <a:pt x="330775" y="80164"/>
                </a:lnTo>
                <a:lnTo>
                  <a:pt x="328952" y="77926"/>
                </a:lnTo>
                <a:lnTo>
                  <a:pt x="326990" y="75687"/>
                </a:lnTo>
                <a:lnTo>
                  <a:pt x="326149" y="71926"/>
                </a:lnTo>
                <a:lnTo>
                  <a:pt x="326235" y="60331"/>
                </a:lnTo>
                <a:lnTo>
                  <a:pt x="326990" y="56674"/>
                </a:lnTo>
                <a:lnTo>
                  <a:pt x="330634" y="52198"/>
                </a:lnTo>
                <a:lnTo>
                  <a:pt x="332877" y="51091"/>
                </a:lnTo>
                <a:lnTo>
                  <a:pt x="351043" y="51091"/>
                </a:lnTo>
                <a:lnTo>
                  <a:pt x="349556" y="49634"/>
                </a:lnTo>
                <a:lnTo>
                  <a:pt x="345912" y="45925"/>
                </a:lnTo>
                <a:lnTo>
                  <a:pt x="341146" y="44064"/>
                </a:lnTo>
                <a:close/>
              </a:path>
              <a:path w="355600" h="102235">
                <a:moveTo>
                  <a:pt x="351043" y="51091"/>
                </a:moveTo>
                <a:lnTo>
                  <a:pt x="338483" y="51091"/>
                </a:lnTo>
                <a:lnTo>
                  <a:pt x="340866" y="52172"/>
                </a:lnTo>
                <a:lnTo>
                  <a:pt x="344510" y="56544"/>
                </a:lnTo>
                <a:lnTo>
                  <a:pt x="345296" y="59576"/>
                </a:lnTo>
                <a:lnTo>
                  <a:pt x="345419" y="71926"/>
                </a:lnTo>
                <a:lnTo>
                  <a:pt x="344510" y="75687"/>
                </a:lnTo>
                <a:lnTo>
                  <a:pt x="340866" y="80164"/>
                </a:lnTo>
                <a:lnTo>
                  <a:pt x="338483" y="81281"/>
                </a:lnTo>
                <a:lnTo>
                  <a:pt x="350839" y="81281"/>
                </a:lnTo>
                <a:lnTo>
                  <a:pt x="353340" y="78759"/>
                </a:lnTo>
                <a:lnTo>
                  <a:pt x="355162" y="73306"/>
                </a:lnTo>
                <a:lnTo>
                  <a:pt x="355162" y="58861"/>
                </a:lnTo>
                <a:lnTo>
                  <a:pt x="353340" y="53343"/>
                </a:lnTo>
                <a:lnTo>
                  <a:pt x="351043" y="51091"/>
                </a:lnTo>
                <a:close/>
              </a:path>
              <a:path w="355600" h="102235">
                <a:moveTo>
                  <a:pt x="282700" y="0"/>
                </a:moveTo>
                <a:lnTo>
                  <a:pt x="270787" y="0"/>
                </a:lnTo>
                <a:lnTo>
                  <a:pt x="266161" y="2082"/>
                </a:lnTo>
                <a:lnTo>
                  <a:pt x="259714" y="10410"/>
                </a:lnTo>
                <a:lnTo>
                  <a:pt x="258032" y="15499"/>
                </a:lnTo>
                <a:lnTo>
                  <a:pt x="258065" y="29228"/>
                </a:lnTo>
                <a:lnTo>
                  <a:pt x="259854" y="34824"/>
                </a:lnTo>
                <a:lnTo>
                  <a:pt x="267142" y="42346"/>
                </a:lnTo>
                <a:lnTo>
                  <a:pt x="271627" y="44220"/>
                </a:lnTo>
                <a:lnTo>
                  <a:pt x="282560" y="44220"/>
                </a:lnTo>
                <a:lnTo>
                  <a:pt x="287185" y="42320"/>
                </a:lnTo>
                <a:lnTo>
                  <a:pt x="292261" y="37206"/>
                </a:lnTo>
                <a:lnTo>
                  <a:pt x="274571" y="37206"/>
                </a:lnTo>
                <a:lnTo>
                  <a:pt x="272328" y="36113"/>
                </a:lnTo>
                <a:lnTo>
                  <a:pt x="268684" y="31740"/>
                </a:lnTo>
                <a:lnTo>
                  <a:pt x="267843" y="27953"/>
                </a:lnTo>
                <a:lnTo>
                  <a:pt x="267916" y="16319"/>
                </a:lnTo>
                <a:lnTo>
                  <a:pt x="268684" y="12597"/>
                </a:lnTo>
                <a:lnTo>
                  <a:pt x="272328" y="8133"/>
                </a:lnTo>
                <a:lnTo>
                  <a:pt x="274571" y="7014"/>
                </a:lnTo>
                <a:lnTo>
                  <a:pt x="292498" y="7014"/>
                </a:lnTo>
                <a:lnTo>
                  <a:pt x="287325" y="1873"/>
                </a:lnTo>
                <a:lnTo>
                  <a:pt x="282700" y="0"/>
                </a:lnTo>
                <a:close/>
              </a:path>
              <a:path w="355600" h="102235">
                <a:moveTo>
                  <a:pt x="292498" y="7014"/>
                </a:moveTo>
                <a:lnTo>
                  <a:pt x="280037" y="7014"/>
                </a:lnTo>
                <a:lnTo>
                  <a:pt x="282280" y="8107"/>
                </a:lnTo>
                <a:lnTo>
                  <a:pt x="284339" y="10410"/>
                </a:lnTo>
                <a:lnTo>
                  <a:pt x="286064" y="12480"/>
                </a:lnTo>
                <a:lnTo>
                  <a:pt x="286835" y="15499"/>
                </a:lnTo>
                <a:lnTo>
                  <a:pt x="286959" y="27953"/>
                </a:lnTo>
                <a:lnTo>
                  <a:pt x="286064" y="31610"/>
                </a:lnTo>
                <a:lnTo>
                  <a:pt x="282420" y="36087"/>
                </a:lnTo>
                <a:lnTo>
                  <a:pt x="280177" y="37206"/>
                </a:lnTo>
                <a:lnTo>
                  <a:pt x="292261" y="37206"/>
                </a:lnTo>
                <a:lnTo>
                  <a:pt x="294754" y="34694"/>
                </a:lnTo>
                <a:lnTo>
                  <a:pt x="296716" y="29228"/>
                </a:lnTo>
                <a:lnTo>
                  <a:pt x="296716" y="14887"/>
                </a:lnTo>
                <a:lnTo>
                  <a:pt x="294894" y="9395"/>
                </a:lnTo>
                <a:lnTo>
                  <a:pt x="292498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11625" y="6178152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59" h="102235">
                <a:moveTo>
                  <a:pt x="33217" y="19663"/>
                </a:moveTo>
                <a:lnTo>
                  <a:pt x="22145" y="19663"/>
                </a:lnTo>
                <a:lnTo>
                  <a:pt x="22145" y="85252"/>
                </a:lnTo>
                <a:lnTo>
                  <a:pt x="33217" y="85252"/>
                </a:lnTo>
                <a:lnTo>
                  <a:pt x="33217" y="19663"/>
                </a:lnTo>
                <a:close/>
              </a:path>
              <a:path w="416559" h="102235">
                <a:moveTo>
                  <a:pt x="33217" y="1067"/>
                </a:moveTo>
                <a:lnTo>
                  <a:pt x="26069" y="1067"/>
                </a:lnTo>
                <a:lnTo>
                  <a:pt x="24107" y="4723"/>
                </a:lnTo>
                <a:lnTo>
                  <a:pt x="20883" y="8458"/>
                </a:lnTo>
                <a:lnTo>
                  <a:pt x="16258" y="12271"/>
                </a:lnTo>
                <a:lnTo>
                  <a:pt x="11493" y="16084"/>
                </a:lnTo>
                <a:lnTo>
                  <a:pt x="6166" y="19364"/>
                </a:lnTo>
                <a:lnTo>
                  <a:pt x="0" y="22110"/>
                </a:lnTo>
                <a:lnTo>
                  <a:pt x="0" y="32026"/>
                </a:lnTo>
                <a:lnTo>
                  <a:pt x="22145" y="19663"/>
                </a:lnTo>
                <a:lnTo>
                  <a:pt x="33217" y="19663"/>
                </a:lnTo>
                <a:lnTo>
                  <a:pt x="33217" y="1067"/>
                </a:lnTo>
                <a:close/>
              </a:path>
              <a:path w="416559" h="102235">
                <a:moveTo>
                  <a:pt x="99232" y="1067"/>
                </a:moveTo>
                <a:lnTo>
                  <a:pt x="87879" y="1067"/>
                </a:lnTo>
                <a:lnTo>
                  <a:pt x="82413" y="2693"/>
                </a:lnTo>
                <a:lnTo>
                  <a:pt x="78068" y="5947"/>
                </a:lnTo>
                <a:lnTo>
                  <a:pt x="73863" y="9200"/>
                </a:lnTo>
                <a:lnTo>
                  <a:pt x="70499" y="13846"/>
                </a:lnTo>
                <a:lnTo>
                  <a:pt x="68291" y="20185"/>
                </a:lnTo>
                <a:lnTo>
                  <a:pt x="66155" y="25949"/>
                </a:lnTo>
                <a:lnTo>
                  <a:pt x="65033" y="33952"/>
                </a:lnTo>
                <a:lnTo>
                  <a:pt x="65033" y="43921"/>
                </a:lnTo>
                <a:lnTo>
                  <a:pt x="78909" y="83717"/>
                </a:lnTo>
                <a:lnTo>
                  <a:pt x="85777" y="86619"/>
                </a:lnTo>
                <a:lnTo>
                  <a:pt x="101194" y="86619"/>
                </a:lnTo>
                <a:lnTo>
                  <a:pt x="106660" y="84966"/>
                </a:lnTo>
                <a:lnTo>
                  <a:pt x="115350" y="78355"/>
                </a:lnTo>
                <a:lnTo>
                  <a:pt x="115441" y="78225"/>
                </a:lnTo>
                <a:lnTo>
                  <a:pt x="89421" y="78225"/>
                </a:lnTo>
                <a:lnTo>
                  <a:pt x="85216" y="75948"/>
                </a:lnTo>
                <a:lnTo>
                  <a:pt x="76386" y="43921"/>
                </a:lnTo>
                <a:lnTo>
                  <a:pt x="76705" y="35579"/>
                </a:lnTo>
                <a:lnTo>
                  <a:pt x="89281" y="9604"/>
                </a:lnTo>
                <a:lnTo>
                  <a:pt x="114887" y="9604"/>
                </a:lnTo>
                <a:lnTo>
                  <a:pt x="113949" y="8263"/>
                </a:lnTo>
                <a:lnTo>
                  <a:pt x="110865" y="5634"/>
                </a:lnTo>
                <a:lnTo>
                  <a:pt x="103577" y="1978"/>
                </a:lnTo>
                <a:lnTo>
                  <a:pt x="99232" y="1067"/>
                </a:lnTo>
                <a:close/>
              </a:path>
              <a:path w="416559" h="102235">
                <a:moveTo>
                  <a:pt x="114887" y="9604"/>
                </a:moveTo>
                <a:lnTo>
                  <a:pt x="99512" y="9604"/>
                </a:lnTo>
                <a:lnTo>
                  <a:pt x="103857" y="11868"/>
                </a:lnTo>
                <a:lnTo>
                  <a:pt x="107361" y="16397"/>
                </a:lnTo>
                <a:lnTo>
                  <a:pt x="112547" y="43921"/>
                </a:lnTo>
                <a:lnTo>
                  <a:pt x="112230" y="53354"/>
                </a:lnTo>
                <a:lnTo>
                  <a:pt x="99652" y="78225"/>
                </a:lnTo>
                <a:lnTo>
                  <a:pt x="115441" y="78225"/>
                </a:lnTo>
                <a:lnTo>
                  <a:pt x="118574" y="73709"/>
                </a:lnTo>
                <a:lnTo>
                  <a:pt x="122779" y="61711"/>
                </a:lnTo>
                <a:lnTo>
                  <a:pt x="123900" y="53785"/>
                </a:lnTo>
                <a:lnTo>
                  <a:pt x="123777" y="34419"/>
                </a:lnTo>
                <a:lnTo>
                  <a:pt x="123199" y="28968"/>
                </a:lnTo>
                <a:lnTo>
                  <a:pt x="121938" y="24088"/>
                </a:lnTo>
                <a:lnTo>
                  <a:pt x="120536" y="19208"/>
                </a:lnTo>
                <a:lnTo>
                  <a:pt x="118714" y="15069"/>
                </a:lnTo>
                <a:lnTo>
                  <a:pt x="114887" y="9604"/>
                </a:lnTo>
                <a:close/>
              </a:path>
              <a:path w="416559" h="102235">
                <a:moveTo>
                  <a:pt x="172815" y="1067"/>
                </a:moveTo>
                <a:lnTo>
                  <a:pt x="161463" y="1067"/>
                </a:lnTo>
                <a:lnTo>
                  <a:pt x="155996" y="2693"/>
                </a:lnTo>
                <a:lnTo>
                  <a:pt x="151651" y="5947"/>
                </a:lnTo>
                <a:lnTo>
                  <a:pt x="147447" y="9200"/>
                </a:lnTo>
                <a:lnTo>
                  <a:pt x="144083" y="13846"/>
                </a:lnTo>
                <a:lnTo>
                  <a:pt x="141874" y="20185"/>
                </a:lnTo>
                <a:lnTo>
                  <a:pt x="139738" y="25949"/>
                </a:lnTo>
                <a:lnTo>
                  <a:pt x="138617" y="33952"/>
                </a:lnTo>
                <a:lnTo>
                  <a:pt x="138617" y="43921"/>
                </a:lnTo>
                <a:lnTo>
                  <a:pt x="152492" y="83717"/>
                </a:lnTo>
                <a:lnTo>
                  <a:pt x="159360" y="86619"/>
                </a:lnTo>
                <a:lnTo>
                  <a:pt x="174778" y="86619"/>
                </a:lnTo>
                <a:lnTo>
                  <a:pt x="180244" y="84966"/>
                </a:lnTo>
                <a:lnTo>
                  <a:pt x="188934" y="78355"/>
                </a:lnTo>
                <a:lnTo>
                  <a:pt x="189024" y="78225"/>
                </a:lnTo>
                <a:lnTo>
                  <a:pt x="163004" y="78225"/>
                </a:lnTo>
                <a:lnTo>
                  <a:pt x="158800" y="75948"/>
                </a:lnTo>
                <a:lnTo>
                  <a:pt x="149970" y="43921"/>
                </a:lnTo>
                <a:lnTo>
                  <a:pt x="150289" y="35579"/>
                </a:lnTo>
                <a:lnTo>
                  <a:pt x="162864" y="9604"/>
                </a:lnTo>
                <a:lnTo>
                  <a:pt x="188471" y="9604"/>
                </a:lnTo>
                <a:lnTo>
                  <a:pt x="187532" y="8263"/>
                </a:lnTo>
                <a:lnTo>
                  <a:pt x="184449" y="5634"/>
                </a:lnTo>
                <a:lnTo>
                  <a:pt x="177160" y="1978"/>
                </a:lnTo>
                <a:lnTo>
                  <a:pt x="172815" y="1067"/>
                </a:lnTo>
                <a:close/>
              </a:path>
              <a:path w="416559" h="102235">
                <a:moveTo>
                  <a:pt x="188471" y="9604"/>
                </a:moveTo>
                <a:lnTo>
                  <a:pt x="173096" y="9604"/>
                </a:lnTo>
                <a:lnTo>
                  <a:pt x="177441" y="11868"/>
                </a:lnTo>
                <a:lnTo>
                  <a:pt x="180945" y="16397"/>
                </a:lnTo>
                <a:lnTo>
                  <a:pt x="186131" y="43921"/>
                </a:lnTo>
                <a:lnTo>
                  <a:pt x="185813" y="53354"/>
                </a:lnTo>
                <a:lnTo>
                  <a:pt x="173236" y="78225"/>
                </a:lnTo>
                <a:lnTo>
                  <a:pt x="189024" y="78225"/>
                </a:lnTo>
                <a:lnTo>
                  <a:pt x="192157" y="73709"/>
                </a:lnTo>
                <a:lnTo>
                  <a:pt x="196362" y="61711"/>
                </a:lnTo>
                <a:lnTo>
                  <a:pt x="197483" y="53785"/>
                </a:lnTo>
                <a:lnTo>
                  <a:pt x="197360" y="34419"/>
                </a:lnTo>
                <a:lnTo>
                  <a:pt x="196783" y="28968"/>
                </a:lnTo>
                <a:lnTo>
                  <a:pt x="195521" y="24088"/>
                </a:lnTo>
                <a:lnTo>
                  <a:pt x="194120" y="19208"/>
                </a:lnTo>
                <a:lnTo>
                  <a:pt x="192298" y="15069"/>
                </a:lnTo>
                <a:lnTo>
                  <a:pt x="188471" y="9604"/>
                </a:lnTo>
                <a:close/>
              </a:path>
              <a:path w="416559" h="102235">
                <a:moveTo>
                  <a:pt x="230841" y="73501"/>
                </a:moveTo>
                <a:lnTo>
                  <a:pt x="218087" y="73501"/>
                </a:lnTo>
                <a:lnTo>
                  <a:pt x="218087" y="85252"/>
                </a:lnTo>
                <a:lnTo>
                  <a:pt x="224534" y="85252"/>
                </a:lnTo>
                <a:lnTo>
                  <a:pt x="224394" y="88701"/>
                </a:lnTo>
                <a:lnTo>
                  <a:pt x="223693" y="91369"/>
                </a:lnTo>
                <a:lnTo>
                  <a:pt x="221451" y="95130"/>
                </a:lnTo>
                <a:lnTo>
                  <a:pt x="219769" y="96535"/>
                </a:lnTo>
                <a:lnTo>
                  <a:pt x="217526" y="97446"/>
                </a:lnTo>
                <a:lnTo>
                  <a:pt x="220610" y="101871"/>
                </a:lnTo>
                <a:lnTo>
                  <a:pt x="224114" y="100439"/>
                </a:lnTo>
                <a:lnTo>
                  <a:pt x="226636" y="98383"/>
                </a:lnTo>
                <a:lnTo>
                  <a:pt x="230000" y="92996"/>
                </a:lnTo>
                <a:lnTo>
                  <a:pt x="230841" y="89521"/>
                </a:lnTo>
                <a:lnTo>
                  <a:pt x="230841" y="73501"/>
                </a:lnTo>
                <a:close/>
              </a:path>
              <a:path w="416559" h="102235">
                <a:moveTo>
                  <a:pt x="277935" y="1067"/>
                </a:moveTo>
                <a:lnTo>
                  <a:pt x="266582" y="1067"/>
                </a:lnTo>
                <a:lnTo>
                  <a:pt x="261116" y="2693"/>
                </a:lnTo>
                <a:lnTo>
                  <a:pt x="256771" y="5947"/>
                </a:lnTo>
                <a:lnTo>
                  <a:pt x="252566" y="9200"/>
                </a:lnTo>
                <a:lnTo>
                  <a:pt x="249202" y="13846"/>
                </a:lnTo>
                <a:lnTo>
                  <a:pt x="246993" y="20185"/>
                </a:lnTo>
                <a:lnTo>
                  <a:pt x="244857" y="25949"/>
                </a:lnTo>
                <a:lnTo>
                  <a:pt x="243736" y="33952"/>
                </a:lnTo>
                <a:lnTo>
                  <a:pt x="243736" y="43921"/>
                </a:lnTo>
                <a:lnTo>
                  <a:pt x="257612" y="83717"/>
                </a:lnTo>
                <a:lnTo>
                  <a:pt x="264479" y="86619"/>
                </a:lnTo>
                <a:lnTo>
                  <a:pt x="279897" y="86619"/>
                </a:lnTo>
                <a:lnTo>
                  <a:pt x="285363" y="84966"/>
                </a:lnTo>
                <a:lnTo>
                  <a:pt x="294053" y="78355"/>
                </a:lnTo>
                <a:lnTo>
                  <a:pt x="294143" y="78225"/>
                </a:lnTo>
                <a:lnTo>
                  <a:pt x="268124" y="78225"/>
                </a:lnTo>
                <a:lnTo>
                  <a:pt x="263919" y="75948"/>
                </a:lnTo>
                <a:lnTo>
                  <a:pt x="255089" y="43921"/>
                </a:lnTo>
                <a:lnTo>
                  <a:pt x="255408" y="35579"/>
                </a:lnTo>
                <a:lnTo>
                  <a:pt x="267983" y="9604"/>
                </a:lnTo>
                <a:lnTo>
                  <a:pt x="293590" y="9604"/>
                </a:lnTo>
                <a:lnTo>
                  <a:pt x="292651" y="8263"/>
                </a:lnTo>
                <a:lnTo>
                  <a:pt x="289568" y="5634"/>
                </a:lnTo>
                <a:lnTo>
                  <a:pt x="282280" y="1978"/>
                </a:lnTo>
                <a:lnTo>
                  <a:pt x="277935" y="1067"/>
                </a:lnTo>
                <a:close/>
              </a:path>
              <a:path w="416559" h="102235">
                <a:moveTo>
                  <a:pt x="293590" y="9604"/>
                </a:moveTo>
                <a:lnTo>
                  <a:pt x="278215" y="9604"/>
                </a:lnTo>
                <a:lnTo>
                  <a:pt x="282560" y="11868"/>
                </a:lnTo>
                <a:lnTo>
                  <a:pt x="286064" y="16397"/>
                </a:lnTo>
                <a:lnTo>
                  <a:pt x="291250" y="43921"/>
                </a:lnTo>
                <a:lnTo>
                  <a:pt x="290932" y="53354"/>
                </a:lnTo>
                <a:lnTo>
                  <a:pt x="278355" y="78225"/>
                </a:lnTo>
                <a:lnTo>
                  <a:pt x="294143" y="78225"/>
                </a:lnTo>
                <a:lnTo>
                  <a:pt x="297277" y="73709"/>
                </a:lnTo>
                <a:lnTo>
                  <a:pt x="301481" y="61711"/>
                </a:lnTo>
                <a:lnTo>
                  <a:pt x="302603" y="53785"/>
                </a:lnTo>
                <a:lnTo>
                  <a:pt x="302480" y="34419"/>
                </a:lnTo>
                <a:lnTo>
                  <a:pt x="301902" y="28968"/>
                </a:lnTo>
                <a:lnTo>
                  <a:pt x="300640" y="24088"/>
                </a:lnTo>
                <a:lnTo>
                  <a:pt x="299239" y="19208"/>
                </a:lnTo>
                <a:lnTo>
                  <a:pt x="297417" y="15069"/>
                </a:lnTo>
                <a:lnTo>
                  <a:pt x="293590" y="9604"/>
                </a:lnTo>
                <a:close/>
              </a:path>
              <a:path w="416559" h="102235">
                <a:moveTo>
                  <a:pt x="397210" y="0"/>
                </a:moveTo>
                <a:lnTo>
                  <a:pt x="388100" y="0"/>
                </a:lnTo>
                <a:lnTo>
                  <a:pt x="338764" y="88298"/>
                </a:lnTo>
                <a:lnTo>
                  <a:pt x="347874" y="88298"/>
                </a:lnTo>
                <a:lnTo>
                  <a:pt x="397210" y="0"/>
                </a:lnTo>
                <a:close/>
              </a:path>
              <a:path w="416559" h="102235">
                <a:moveTo>
                  <a:pt x="402536" y="44064"/>
                </a:moveTo>
                <a:lnTo>
                  <a:pt x="390622" y="44064"/>
                </a:lnTo>
                <a:lnTo>
                  <a:pt x="385857" y="46159"/>
                </a:lnTo>
                <a:lnTo>
                  <a:pt x="379410" y="54488"/>
                </a:lnTo>
                <a:lnTo>
                  <a:pt x="377728" y="59576"/>
                </a:lnTo>
                <a:lnTo>
                  <a:pt x="377764" y="73306"/>
                </a:lnTo>
                <a:lnTo>
                  <a:pt x="379690" y="78889"/>
                </a:lnTo>
                <a:lnTo>
                  <a:pt x="386978" y="86411"/>
                </a:lnTo>
                <a:lnTo>
                  <a:pt x="391463" y="88298"/>
                </a:lnTo>
                <a:lnTo>
                  <a:pt x="402396" y="88298"/>
                </a:lnTo>
                <a:lnTo>
                  <a:pt x="407161" y="86385"/>
                </a:lnTo>
                <a:lnTo>
                  <a:pt x="412224" y="81283"/>
                </a:lnTo>
                <a:lnTo>
                  <a:pt x="394407" y="81283"/>
                </a:lnTo>
                <a:lnTo>
                  <a:pt x="392164" y="80164"/>
                </a:lnTo>
                <a:lnTo>
                  <a:pt x="390342" y="77926"/>
                </a:lnTo>
                <a:lnTo>
                  <a:pt x="388380" y="75687"/>
                </a:lnTo>
                <a:lnTo>
                  <a:pt x="387539" y="71926"/>
                </a:lnTo>
                <a:lnTo>
                  <a:pt x="387625" y="60331"/>
                </a:lnTo>
                <a:lnTo>
                  <a:pt x="388380" y="56674"/>
                </a:lnTo>
                <a:lnTo>
                  <a:pt x="392050" y="52185"/>
                </a:lnTo>
                <a:lnTo>
                  <a:pt x="394267" y="51091"/>
                </a:lnTo>
                <a:lnTo>
                  <a:pt x="412433" y="51091"/>
                </a:lnTo>
                <a:lnTo>
                  <a:pt x="410945" y="49634"/>
                </a:lnTo>
                <a:lnTo>
                  <a:pt x="407301" y="45925"/>
                </a:lnTo>
                <a:lnTo>
                  <a:pt x="402536" y="44064"/>
                </a:lnTo>
                <a:close/>
              </a:path>
              <a:path w="416559" h="102235">
                <a:moveTo>
                  <a:pt x="412433" y="51091"/>
                </a:moveTo>
                <a:lnTo>
                  <a:pt x="399873" y="51091"/>
                </a:lnTo>
                <a:lnTo>
                  <a:pt x="402266" y="52198"/>
                </a:lnTo>
                <a:lnTo>
                  <a:pt x="405900" y="56544"/>
                </a:lnTo>
                <a:lnTo>
                  <a:pt x="406685" y="59576"/>
                </a:lnTo>
                <a:lnTo>
                  <a:pt x="406809" y="71926"/>
                </a:lnTo>
                <a:lnTo>
                  <a:pt x="405900" y="75687"/>
                </a:lnTo>
                <a:lnTo>
                  <a:pt x="402256" y="80164"/>
                </a:lnTo>
                <a:lnTo>
                  <a:pt x="399873" y="81283"/>
                </a:lnTo>
                <a:lnTo>
                  <a:pt x="412224" y="81283"/>
                </a:lnTo>
                <a:lnTo>
                  <a:pt x="414730" y="78759"/>
                </a:lnTo>
                <a:lnTo>
                  <a:pt x="416552" y="73306"/>
                </a:lnTo>
                <a:lnTo>
                  <a:pt x="416552" y="58861"/>
                </a:lnTo>
                <a:lnTo>
                  <a:pt x="414730" y="53343"/>
                </a:lnTo>
                <a:lnTo>
                  <a:pt x="412433" y="51091"/>
                </a:lnTo>
                <a:close/>
              </a:path>
              <a:path w="416559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1104" y="10423"/>
                </a:lnTo>
                <a:lnTo>
                  <a:pt x="319422" y="15499"/>
                </a:lnTo>
                <a:lnTo>
                  <a:pt x="319455" y="29228"/>
                </a:lnTo>
                <a:lnTo>
                  <a:pt x="321244" y="34824"/>
                </a:lnTo>
                <a:lnTo>
                  <a:pt x="328532" y="42346"/>
                </a:lnTo>
                <a:lnTo>
                  <a:pt x="333017" y="44220"/>
                </a:lnTo>
                <a:lnTo>
                  <a:pt x="343949" y="44220"/>
                </a:lnTo>
                <a:lnTo>
                  <a:pt x="348575" y="42320"/>
                </a:lnTo>
                <a:lnTo>
                  <a:pt x="353651" y="37206"/>
                </a:lnTo>
                <a:lnTo>
                  <a:pt x="335960" y="37206"/>
                </a:lnTo>
                <a:lnTo>
                  <a:pt x="333718" y="36113"/>
                </a:lnTo>
                <a:lnTo>
                  <a:pt x="330074" y="31740"/>
                </a:lnTo>
                <a:lnTo>
                  <a:pt x="329233" y="27953"/>
                </a:lnTo>
                <a:lnTo>
                  <a:pt x="329305" y="16319"/>
                </a:lnTo>
                <a:lnTo>
                  <a:pt x="330074" y="12597"/>
                </a:lnTo>
                <a:lnTo>
                  <a:pt x="333718" y="8133"/>
                </a:lnTo>
                <a:lnTo>
                  <a:pt x="335960" y="7014"/>
                </a:lnTo>
                <a:lnTo>
                  <a:pt x="353887" y="7014"/>
                </a:lnTo>
                <a:lnTo>
                  <a:pt x="348715" y="1873"/>
                </a:lnTo>
                <a:lnTo>
                  <a:pt x="344090" y="0"/>
                </a:lnTo>
                <a:close/>
              </a:path>
              <a:path w="416559" h="102235">
                <a:moveTo>
                  <a:pt x="353887" y="7014"/>
                </a:moveTo>
                <a:lnTo>
                  <a:pt x="341427" y="7014"/>
                </a:lnTo>
                <a:lnTo>
                  <a:pt x="343669" y="8107"/>
                </a:lnTo>
                <a:lnTo>
                  <a:pt x="345740" y="10423"/>
                </a:lnTo>
                <a:lnTo>
                  <a:pt x="347453" y="12480"/>
                </a:lnTo>
                <a:lnTo>
                  <a:pt x="348225" y="15499"/>
                </a:lnTo>
                <a:lnTo>
                  <a:pt x="348349" y="27953"/>
                </a:lnTo>
                <a:lnTo>
                  <a:pt x="347453" y="31610"/>
                </a:lnTo>
                <a:lnTo>
                  <a:pt x="343809" y="36087"/>
                </a:lnTo>
                <a:lnTo>
                  <a:pt x="341567" y="37206"/>
                </a:lnTo>
                <a:lnTo>
                  <a:pt x="353651" y="37206"/>
                </a:lnTo>
                <a:lnTo>
                  <a:pt x="356143" y="34694"/>
                </a:lnTo>
                <a:lnTo>
                  <a:pt x="358106" y="29228"/>
                </a:lnTo>
                <a:lnTo>
                  <a:pt x="358106" y="14887"/>
                </a:lnTo>
                <a:lnTo>
                  <a:pt x="356283" y="9395"/>
                </a:lnTo>
                <a:lnTo>
                  <a:pt x="353887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10831" y="6178152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60" h="102235">
                <a:moveTo>
                  <a:pt x="33217" y="19663"/>
                </a:moveTo>
                <a:lnTo>
                  <a:pt x="22145" y="19663"/>
                </a:lnTo>
                <a:lnTo>
                  <a:pt x="22145" y="85252"/>
                </a:lnTo>
                <a:lnTo>
                  <a:pt x="33217" y="85252"/>
                </a:lnTo>
                <a:lnTo>
                  <a:pt x="33217" y="19663"/>
                </a:lnTo>
                <a:close/>
              </a:path>
              <a:path w="416560" h="102235">
                <a:moveTo>
                  <a:pt x="33217" y="1067"/>
                </a:moveTo>
                <a:lnTo>
                  <a:pt x="26069" y="1067"/>
                </a:lnTo>
                <a:lnTo>
                  <a:pt x="24107" y="4723"/>
                </a:lnTo>
                <a:lnTo>
                  <a:pt x="20883" y="8458"/>
                </a:lnTo>
                <a:lnTo>
                  <a:pt x="16258" y="12271"/>
                </a:lnTo>
                <a:lnTo>
                  <a:pt x="11493" y="16084"/>
                </a:lnTo>
                <a:lnTo>
                  <a:pt x="6166" y="19364"/>
                </a:lnTo>
                <a:lnTo>
                  <a:pt x="0" y="22110"/>
                </a:lnTo>
                <a:lnTo>
                  <a:pt x="0" y="32026"/>
                </a:lnTo>
                <a:lnTo>
                  <a:pt x="22145" y="19663"/>
                </a:lnTo>
                <a:lnTo>
                  <a:pt x="33217" y="19663"/>
                </a:lnTo>
                <a:lnTo>
                  <a:pt x="33217" y="1067"/>
                </a:lnTo>
                <a:close/>
              </a:path>
              <a:path w="416560" h="102235">
                <a:moveTo>
                  <a:pt x="99232" y="1067"/>
                </a:moveTo>
                <a:lnTo>
                  <a:pt x="87879" y="1067"/>
                </a:lnTo>
                <a:lnTo>
                  <a:pt x="82413" y="2693"/>
                </a:lnTo>
                <a:lnTo>
                  <a:pt x="78068" y="5947"/>
                </a:lnTo>
                <a:lnTo>
                  <a:pt x="73863" y="9200"/>
                </a:lnTo>
                <a:lnTo>
                  <a:pt x="70499" y="13846"/>
                </a:lnTo>
                <a:lnTo>
                  <a:pt x="68291" y="20185"/>
                </a:lnTo>
                <a:lnTo>
                  <a:pt x="66155" y="25949"/>
                </a:lnTo>
                <a:lnTo>
                  <a:pt x="65033" y="33952"/>
                </a:lnTo>
                <a:lnTo>
                  <a:pt x="65033" y="43921"/>
                </a:lnTo>
                <a:lnTo>
                  <a:pt x="78909" y="83717"/>
                </a:lnTo>
                <a:lnTo>
                  <a:pt x="85777" y="86619"/>
                </a:lnTo>
                <a:lnTo>
                  <a:pt x="101194" y="86619"/>
                </a:lnTo>
                <a:lnTo>
                  <a:pt x="106660" y="84966"/>
                </a:lnTo>
                <a:lnTo>
                  <a:pt x="115350" y="78355"/>
                </a:lnTo>
                <a:lnTo>
                  <a:pt x="115441" y="78225"/>
                </a:lnTo>
                <a:lnTo>
                  <a:pt x="89421" y="78225"/>
                </a:lnTo>
                <a:lnTo>
                  <a:pt x="85216" y="75948"/>
                </a:lnTo>
                <a:lnTo>
                  <a:pt x="76386" y="43921"/>
                </a:lnTo>
                <a:lnTo>
                  <a:pt x="76705" y="35579"/>
                </a:lnTo>
                <a:lnTo>
                  <a:pt x="89281" y="9604"/>
                </a:lnTo>
                <a:lnTo>
                  <a:pt x="114887" y="9604"/>
                </a:lnTo>
                <a:lnTo>
                  <a:pt x="113949" y="8263"/>
                </a:lnTo>
                <a:lnTo>
                  <a:pt x="110865" y="5634"/>
                </a:lnTo>
                <a:lnTo>
                  <a:pt x="103577" y="1978"/>
                </a:lnTo>
                <a:lnTo>
                  <a:pt x="99232" y="1067"/>
                </a:lnTo>
                <a:close/>
              </a:path>
              <a:path w="416560" h="102235">
                <a:moveTo>
                  <a:pt x="114887" y="9604"/>
                </a:moveTo>
                <a:lnTo>
                  <a:pt x="99512" y="9604"/>
                </a:lnTo>
                <a:lnTo>
                  <a:pt x="103857" y="11868"/>
                </a:lnTo>
                <a:lnTo>
                  <a:pt x="107361" y="16397"/>
                </a:lnTo>
                <a:lnTo>
                  <a:pt x="112547" y="43921"/>
                </a:lnTo>
                <a:lnTo>
                  <a:pt x="112230" y="53354"/>
                </a:lnTo>
                <a:lnTo>
                  <a:pt x="99652" y="78225"/>
                </a:lnTo>
                <a:lnTo>
                  <a:pt x="115441" y="78225"/>
                </a:lnTo>
                <a:lnTo>
                  <a:pt x="118574" y="73709"/>
                </a:lnTo>
                <a:lnTo>
                  <a:pt x="122779" y="61711"/>
                </a:lnTo>
                <a:lnTo>
                  <a:pt x="123900" y="53785"/>
                </a:lnTo>
                <a:lnTo>
                  <a:pt x="123777" y="34419"/>
                </a:lnTo>
                <a:lnTo>
                  <a:pt x="123199" y="28968"/>
                </a:lnTo>
                <a:lnTo>
                  <a:pt x="121938" y="24088"/>
                </a:lnTo>
                <a:lnTo>
                  <a:pt x="120536" y="19208"/>
                </a:lnTo>
                <a:lnTo>
                  <a:pt x="118714" y="15069"/>
                </a:lnTo>
                <a:lnTo>
                  <a:pt x="114887" y="9604"/>
                </a:lnTo>
                <a:close/>
              </a:path>
              <a:path w="416560" h="102235">
                <a:moveTo>
                  <a:pt x="172815" y="1067"/>
                </a:moveTo>
                <a:lnTo>
                  <a:pt x="161463" y="1067"/>
                </a:lnTo>
                <a:lnTo>
                  <a:pt x="155996" y="2693"/>
                </a:lnTo>
                <a:lnTo>
                  <a:pt x="151651" y="5947"/>
                </a:lnTo>
                <a:lnTo>
                  <a:pt x="147447" y="9200"/>
                </a:lnTo>
                <a:lnTo>
                  <a:pt x="144083" y="13846"/>
                </a:lnTo>
                <a:lnTo>
                  <a:pt x="141874" y="20185"/>
                </a:lnTo>
                <a:lnTo>
                  <a:pt x="139738" y="25949"/>
                </a:lnTo>
                <a:lnTo>
                  <a:pt x="138617" y="33952"/>
                </a:lnTo>
                <a:lnTo>
                  <a:pt x="138617" y="43921"/>
                </a:lnTo>
                <a:lnTo>
                  <a:pt x="152492" y="83717"/>
                </a:lnTo>
                <a:lnTo>
                  <a:pt x="159360" y="86619"/>
                </a:lnTo>
                <a:lnTo>
                  <a:pt x="174778" y="86619"/>
                </a:lnTo>
                <a:lnTo>
                  <a:pt x="180244" y="84966"/>
                </a:lnTo>
                <a:lnTo>
                  <a:pt x="188934" y="78355"/>
                </a:lnTo>
                <a:lnTo>
                  <a:pt x="189024" y="78225"/>
                </a:lnTo>
                <a:lnTo>
                  <a:pt x="163004" y="78225"/>
                </a:lnTo>
                <a:lnTo>
                  <a:pt x="158800" y="75948"/>
                </a:lnTo>
                <a:lnTo>
                  <a:pt x="149970" y="43921"/>
                </a:lnTo>
                <a:lnTo>
                  <a:pt x="150289" y="35579"/>
                </a:lnTo>
                <a:lnTo>
                  <a:pt x="162864" y="9604"/>
                </a:lnTo>
                <a:lnTo>
                  <a:pt x="188471" y="9604"/>
                </a:lnTo>
                <a:lnTo>
                  <a:pt x="187532" y="8263"/>
                </a:lnTo>
                <a:lnTo>
                  <a:pt x="184449" y="5634"/>
                </a:lnTo>
                <a:lnTo>
                  <a:pt x="177160" y="1978"/>
                </a:lnTo>
                <a:lnTo>
                  <a:pt x="172815" y="1067"/>
                </a:lnTo>
                <a:close/>
              </a:path>
              <a:path w="416560" h="102235">
                <a:moveTo>
                  <a:pt x="188471" y="9604"/>
                </a:moveTo>
                <a:lnTo>
                  <a:pt x="173096" y="9604"/>
                </a:lnTo>
                <a:lnTo>
                  <a:pt x="177441" y="11868"/>
                </a:lnTo>
                <a:lnTo>
                  <a:pt x="180945" y="16397"/>
                </a:lnTo>
                <a:lnTo>
                  <a:pt x="186131" y="43921"/>
                </a:lnTo>
                <a:lnTo>
                  <a:pt x="185813" y="53354"/>
                </a:lnTo>
                <a:lnTo>
                  <a:pt x="173236" y="78225"/>
                </a:lnTo>
                <a:lnTo>
                  <a:pt x="189024" y="78225"/>
                </a:lnTo>
                <a:lnTo>
                  <a:pt x="192157" y="73709"/>
                </a:lnTo>
                <a:lnTo>
                  <a:pt x="196362" y="61711"/>
                </a:lnTo>
                <a:lnTo>
                  <a:pt x="197483" y="53785"/>
                </a:lnTo>
                <a:lnTo>
                  <a:pt x="197360" y="34419"/>
                </a:lnTo>
                <a:lnTo>
                  <a:pt x="196783" y="28968"/>
                </a:lnTo>
                <a:lnTo>
                  <a:pt x="195521" y="24088"/>
                </a:lnTo>
                <a:lnTo>
                  <a:pt x="194120" y="19208"/>
                </a:lnTo>
                <a:lnTo>
                  <a:pt x="192298" y="15069"/>
                </a:lnTo>
                <a:lnTo>
                  <a:pt x="188471" y="9604"/>
                </a:lnTo>
                <a:close/>
              </a:path>
              <a:path w="416560" h="102235">
                <a:moveTo>
                  <a:pt x="230841" y="73501"/>
                </a:moveTo>
                <a:lnTo>
                  <a:pt x="218087" y="73501"/>
                </a:lnTo>
                <a:lnTo>
                  <a:pt x="218087" y="85252"/>
                </a:lnTo>
                <a:lnTo>
                  <a:pt x="224534" y="85252"/>
                </a:lnTo>
                <a:lnTo>
                  <a:pt x="224394" y="88701"/>
                </a:lnTo>
                <a:lnTo>
                  <a:pt x="223693" y="91369"/>
                </a:lnTo>
                <a:lnTo>
                  <a:pt x="221451" y="95130"/>
                </a:lnTo>
                <a:lnTo>
                  <a:pt x="219769" y="96535"/>
                </a:lnTo>
                <a:lnTo>
                  <a:pt x="217526" y="97446"/>
                </a:lnTo>
                <a:lnTo>
                  <a:pt x="220610" y="101871"/>
                </a:lnTo>
                <a:lnTo>
                  <a:pt x="224114" y="100439"/>
                </a:lnTo>
                <a:lnTo>
                  <a:pt x="226636" y="98383"/>
                </a:lnTo>
                <a:lnTo>
                  <a:pt x="230000" y="92996"/>
                </a:lnTo>
                <a:lnTo>
                  <a:pt x="230841" y="89521"/>
                </a:lnTo>
                <a:lnTo>
                  <a:pt x="230841" y="73501"/>
                </a:lnTo>
                <a:close/>
              </a:path>
              <a:path w="416560" h="102235">
                <a:moveTo>
                  <a:pt x="277935" y="1067"/>
                </a:moveTo>
                <a:lnTo>
                  <a:pt x="266582" y="1067"/>
                </a:lnTo>
                <a:lnTo>
                  <a:pt x="261116" y="2693"/>
                </a:lnTo>
                <a:lnTo>
                  <a:pt x="256771" y="5947"/>
                </a:lnTo>
                <a:lnTo>
                  <a:pt x="252566" y="9200"/>
                </a:lnTo>
                <a:lnTo>
                  <a:pt x="249202" y="13846"/>
                </a:lnTo>
                <a:lnTo>
                  <a:pt x="246993" y="20185"/>
                </a:lnTo>
                <a:lnTo>
                  <a:pt x="244857" y="25949"/>
                </a:lnTo>
                <a:lnTo>
                  <a:pt x="243736" y="33952"/>
                </a:lnTo>
                <a:lnTo>
                  <a:pt x="243736" y="43921"/>
                </a:lnTo>
                <a:lnTo>
                  <a:pt x="257612" y="83717"/>
                </a:lnTo>
                <a:lnTo>
                  <a:pt x="264479" y="86619"/>
                </a:lnTo>
                <a:lnTo>
                  <a:pt x="279897" y="86619"/>
                </a:lnTo>
                <a:lnTo>
                  <a:pt x="285363" y="84966"/>
                </a:lnTo>
                <a:lnTo>
                  <a:pt x="294053" y="78355"/>
                </a:lnTo>
                <a:lnTo>
                  <a:pt x="294143" y="78225"/>
                </a:lnTo>
                <a:lnTo>
                  <a:pt x="268124" y="78225"/>
                </a:lnTo>
                <a:lnTo>
                  <a:pt x="263919" y="75948"/>
                </a:lnTo>
                <a:lnTo>
                  <a:pt x="255089" y="43921"/>
                </a:lnTo>
                <a:lnTo>
                  <a:pt x="255408" y="35579"/>
                </a:lnTo>
                <a:lnTo>
                  <a:pt x="267983" y="9604"/>
                </a:lnTo>
                <a:lnTo>
                  <a:pt x="293590" y="9604"/>
                </a:lnTo>
                <a:lnTo>
                  <a:pt x="292651" y="8263"/>
                </a:lnTo>
                <a:lnTo>
                  <a:pt x="289568" y="5634"/>
                </a:lnTo>
                <a:lnTo>
                  <a:pt x="282280" y="1978"/>
                </a:lnTo>
                <a:lnTo>
                  <a:pt x="277935" y="1067"/>
                </a:lnTo>
                <a:close/>
              </a:path>
              <a:path w="416560" h="102235">
                <a:moveTo>
                  <a:pt x="293590" y="9604"/>
                </a:moveTo>
                <a:lnTo>
                  <a:pt x="278215" y="9604"/>
                </a:lnTo>
                <a:lnTo>
                  <a:pt x="282560" y="11868"/>
                </a:lnTo>
                <a:lnTo>
                  <a:pt x="286064" y="16397"/>
                </a:lnTo>
                <a:lnTo>
                  <a:pt x="291250" y="43921"/>
                </a:lnTo>
                <a:lnTo>
                  <a:pt x="290932" y="53354"/>
                </a:lnTo>
                <a:lnTo>
                  <a:pt x="278355" y="78225"/>
                </a:lnTo>
                <a:lnTo>
                  <a:pt x="294143" y="78225"/>
                </a:lnTo>
                <a:lnTo>
                  <a:pt x="297277" y="73709"/>
                </a:lnTo>
                <a:lnTo>
                  <a:pt x="301481" y="61711"/>
                </a:lnTo>
                <a:lnTo>
                  <a:pt x="302603" y="53785"/>
                </a:lnTo>
                <a:lnTo>
                  <a:pt x="302480" y="34419"/>
                </a:lnTo>
                <a:lnTo>
                  <a:pt x="301902" y="28968"/>
                </a:lnTo>
                <a:lnTo>
                  <a:pt x="300640" y="24088"/>
                </a:lnTo>
                <a:lnTo>
                  <a:pt x="299239" y="19208"/>
                </a:lnTo>
                <a:lnTo>
                  <a:pt x="297417" y="15069"/>
                </a:lnTo>
                <a:lnTo>
                  <a:pt x="293590" y="9604"/>
                </a:lnTo>
                <a:close/>
              </a:path>
              <a:path w="416560" h="102235">
                <a:moveTo>
                  <a:pt x="397210" y="0"/>
                </a:moveTo>
                <a:lnTo>
                  <a:pt x="388100" y="0"/>
                </a:lnTo>
                <a:lnTo>
                  <a:pt x="338764" y="88298"/>
                </a:lnTo>
                <a:lnTo>
                  <a:pt x="347874" y="88298"/>
                </a:lnTo>
                <a:lnTo>
                  <a:pt x="397210" y="0"/>
                </a:lnTo>
                <a:close/>
              </a:path>
              <a:path w="416560" h="102235">
                <a:moveTo>
                  <a:pt x="402536" y="44064"/>
                </a:moveTo>
                <a:lnTo>
                  <a:pt x="390622" y="44064"/>
                </a:lnTo>
                <a:lnTo>
                  <a:pt x="385857" y="46159"/>
                </a:lnTo>
                <a:lnTo>
                  <a:pt x="379410" y="54488"/>
                </a:lnTo>
                <a:lnTo>
                  <a:pt x="377728" y="59576"/>
                </a:lnTo>
                <a:lnTo>
                  <a:pt x="377764" y="73306"/>
                </a:lnTo>
                <a:lnTo>
                  <a:pt x="379690" y="78889"/>
                </a:lnTo>
                <a:lnTo>
                  <a:pt x="386978" y="86411"/>
                </a:lnTo>
                <a:lnTo>
                  <a:pt x="391463" y="88298"/>
                </a:lnTo>
                <a:lnTo>
                  <a:pt x="402396" y="88298"/>
                </a:lnTo>
                <a:lnTo>
                  <a:pt x="407161" y="86385"/>
                </a:lnTo>
                <a:lnTo>
                  <a:pt x="412224" y="81283"/>
                </a:lnTo>
                <a:lnTo>
                  <a:pt x="394407" y="81283"/>
                </a:lnTo>
                <a:lnTo>
                  <a:pt x="392164" y="80164"/>
                </a:lnTo>
                <a:lnTo>
                  <a:pt x="390342" y="77926"/>
                </a:lnTo>
                <a:lnTo>
                  <a:pt x="388380" y="75687"/>
                </a:lnTo>
                <a:lnTo>
                  <a:pt x="387539" y="71926"/>
                </a:lnTo>
                <a:lnTo>
                  <a:pt x="387625" y="60331"/>
                </a:lnTo>
                <a:lnTo>
                  <a:pt x="388380" y="56674"/>
                </a:lnTo>
                <a:lnTo>
                  <a:pt x="392050" y="52185"/>
                </a:lnTo>
                <a:lnTo>
                  <a:pt x="394267" y="51091"/>
                </a:lnTo>
                <a:lnTo>
                  <a:pt x="412433" y="51091"/>
                </a:lnTo>
                <a:lnTo>
                  <a:pt x="410945" y="49634"/>
                </a:lnTo>
                <a:lnTo>
                  <a:pt x="407301" y="45925"/>
                </a:lnTo>
                <a:lnTo>
                  <a:pt x="402536" y="44064"/>
                </a:lnTo>
                <a:close/>
              </a:path>
              <a:path w="416560" h="102235">
                <a:moveTo>
                  <a:pt x="412433" y="51091"/>
                </a:moveTo>
                <a:lnTo>
                  <a:pt x="399873" y="51091"/>
                </a:lnTo>
                <a:lnTo>
                  <a:pt x="402266" y="52198"/>
                </a:lnTo>
                <a:lnTo>
                  <a:pt x="405900" y="56544"/>
                </a:lnTo>
                <a:lnTo>
                  <a:pt x="406685" y="59576"/>
                </a:lnTo>
                <a:lnTo>
                  <a:pt x="406809" y="71926"/>
                </a:lnTo>
                <a:lnTo>
                  <a:pt x="405900" y="75687"/>
                </a:lnTo>
                <a:lnTo>
                  <a:pt x="402256" y="80164"/>
                </a:lnTo>
                <a:lnTo>
                  <a:pt x="399873" y="81283"/>
                </a:lnTo>
                <a:lnTo>
                  <a:pt x="412224" y="81283"/>
                </a:lnTo>
                <a:lnTo>
                  <a:pt x="414730" y="78759"/>
                </a:lnTo>
                <a:lnTo>
                  <a:pt x="416552" y="73306"/>
                </a:lnTo>
                <a:lnTo>
                  <a:pt x="416552" y="58861"/>
                </a:lnTo>
                <a:lnTo>
                  <a:pt x="414730" y="53343"/>
                </a:lnTo>
                <a:lnTo>
                  <a:pt x="412433" y="51091"/>
                </a:lnTo>
                <a:close/>
              </a:path>
              <a:path w="416560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1104" y="10423"/>
                </a:lnTo>
                <a:lnTo>
                  <a:pt x="319422" y="15499"/>
                </a:lnTo>
                <a:lnTo>
                  <a:pt x="319455" y="29228"/>
                </a:lnTo>
                <a:lnTo>
                  <a:pt x="321244" y="34824"/>
                </a:lnTo>
                <a:lnTo>
                  <a:pt x="328532" y="42346"/>
                </a:lnTo>
                <a:lnTo>
                  <a:pt x="333017" y="44220"/>
                </a:lnTo>
                <a:lnTo>
                  <a:pt x="343949" y="44220"/>
                </a:lnTo>
                <a:lnTo>
                  <a:pt x="348575" y="42320"/>
                </a:lnTo>
                <a:lnTo>
                  <a:pt x="353651" y="37206"/>
                </a:lnTo>
                <a:lnTo>
                  <a:pt x="335960" y="37206"/>
                </a:lnTo>
                <a:lnTo>
                  <a:pt x="333718" y="36113"/>
                </a:lnTo>
                <a:lnTo>
                  <a:pt x="330074" y="31740"/>
                </a:lnTo>
                <a:lnTo>
                  <a:pt x="329233" y="27953"/>
                </a:lnTo>
                <a:lnTo>
                  <a:pt x="329305" y="16319"/>
                </a:lnTo>
                <a:lnTo>
                  <a:pt x="330074" y="12597"/>
                </a:lnTo>
                <a:lnTo>
                  <a:pt x="333718" y="8133"/>
                </a:lnTo>
                <a:lnTo>
                  <a:pt x="335960" y="7014"/>
                </a:lnTo>
                <a:lnTo>
                  <a:pt x="353887" y="7014"/>
                </a:lnTo>
                <a:lnTo>
                  <a:pt x="348715" y="1873"/>
                </a:lnTo>
                <a:lnTo>
                  <a:pt x="344090" y="0"/>
                </a:lnTo>
                <a:close/>
              </a:path>
              <a:path w="416560" h="102235">
                <a:moveTo>
                  <a:pt x="353887" y="7014"/>
                </a:moveTo>
                <a:lnTo>
                  <a:pt x="341427" y="7014"/>
                </a:lnTo>
                <a:lnTo>
                  <a:pt x="343669" y="8107"/>
                </a:lnTo>
                <a:lnTo>
                  <a:pt x="345740" y="10423"/>
                </a:lnTo>
                <a:lnTo>
                  <a:pt x="347453" y="12480"/>
                </a:lnTo>
                <a:lnTo>
                  <a:pt x="348225" y="15499"/>
                </a:lnTo>
                <a:lnTo>
                  <a:pt x="348349" y="27953"/>
                </a:lnTo>
                <a:lnTo>
                  <a:pt x="347453" y="31610"/>
                </a:lnTo>
                <a:lnTo>
                  <a:pt x="343809" y="36087"/>
                </a:lnTo>
                <a:lnTo>
                  <a:pt x="341567" y="37206"/>
                </a:lnTo>
                <a:lnTo>
                  <a:pt x="353651" y="37206"/>
                </a:lnTo>
                <a:lnTo>
                  <a:pt x="356143" y="34694"/>
                </a:lnTo>
                <a:lnTo>
                  <a:pt x="358106" y="29228"/>
                </a:lnTo>
                <a:lnTo>
                  <a:pt x="358106" y="14887"/>
                </a:lnTo>
                <a:lnTo>
                  <a:pt x="356283" y="9395"/>
                </a:lnTo>
                <a:lnTo>
                  <a:pt x="353887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10036" y="6178152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60" h="102235">
                <a:moveTo>
                  <a:pt x="33217" y="19663"/>
                </a:moveTo>
                <a:lnTo>
                  <a:pt x="22145" y="19663"/>
                </a:lnTo>
                <a:lnTo>
                  <a:pt x="22145" y="85252"/>
                </a:lnTo>
                <a:lnTo>
                  <a:pt x="33217" y="85252"/>
                </a:lnTo>
                <a:lnTo>
                  <a:pt x="33217" y="19663"/>
                </a:lnTo>
                <a:close/>
              </a:path>
              <a:path w="416560" h="102235">
                <a:moveTo>
                  <a:pt x="33217" y="1067"/>
                </a:moveTo>
                <a:lnTo>
                  <a:pt x="26069" y="1067"/>
                </a:lnTo>
                <a:lnTo>
                  <a:pt x="24107" y="4723"/>
                </a:lnTo>
                <a:lnTo>
                  <a:pt x="20883" y="8458"/>
                </a:lnTo>
                <a:lnTo>
                  <a:pt x="16258" y="12271"/>
                </a:lnTo>
                <a:lnTo>
                  <a:pt x="11493" y="16084"/>
                </a:lnTo>
                <a:lnTo>
                  <a:pt x="6166" y="19364"/>
                </a:lnTo>
                <a:lnTo>
                  <a:pt x="0" y="22110"/>
                </a:lnTo>
                <a:lnTo>
                  <a:pt x="0" y="32026"/>
                </a:lnTo>
                <a:lnTo>
                  <a:pt x="22145" y="19663"/>
                </a:lnTo>
                <a:lnTo>
                  <a:pt x="33217" y="19663"/>
                </a:lnTo>
                <a:lnTo>
                  <a:pt x="33217" y="1067"/>
                </a:lnTo>
                <a:close/>
              </a:path>
              <a:path w="416560" h="102235">
                <a:moveTo>
                  <a:pt x="99232" y="1067"/>
                </a:moveTo>
                <a:lnTo>
                  <a:pt x="87879" y="1067"/>
                </a:lnTo>
                <a:lnTo>
                  <a:pt x="82413" y="2693"/>
                </a:lnTo>
                <a:lnTo>
                  <a:pt x="78068" y="5947"/>
                </a:lnTo>
                <a:lnTo>
                  <a:pt x="73863" y="9200"/>
                </a:lnTo>
                <a:lnTo>
                  <a:pt x="70499" y="13846"/>
                </a:lnTo>
                <a:lnTo>
                  <a:pt x="68291" y="20185"/>
                </a:lnTo>
                <a:lnTo>
                  <a:pt x="66155" y="25949"/>
                </a:lnTo>
                <a:lnTo>
                  <a:pt x="65033" y="33952"/>
                </a:lnTo>
                <a:lnTo>
                  <a:pt x="65033" y="43921"/>
                </a:lnTo>
                <a:lnTo>
                  <a:pt x="78909" y="83717"/>
                </a:lnTo>
                <a:lnTo>
                  <a:pt x="85777" y="86619"/>
                </a:lnTo>
                <a:lnTo>
                  <a:pt x="101194" y="86619"/>
                </a:lnTo>
                <a:lnTo>
                  <a:pt x="106660" y="84966"/>
                </a:lnTo>
                <a:lnTo>
                  <a:pt x="115350" y="78355"/>
                </a:lnTo>
                <a:lnTo>
                  <a:pt x="115441" y="78225"/>
                </a:lnTo>
                <a:lnTo>
                  <a:pt x="89421" y="78225"/>
                </a:lnTo>
                <a:lnTo>
                  <a:pt x="85216" y="75948"/>
                </a:lnTo>
                <a:lnTo>
                  <a:pt x="76386" y="43921"/>
                </a:lnTo>
                <a:lnTo>
                  <a:pt x="76705" y="35579"/>
                </a:lnTo>
                <a:lnTo>
                  <a:pt x="89281" y="9604"/>
                </a:lnTo>
                <a:lnTo>
                  <a:pt x="114887" y="9604"/>
                </a:lnTo>
                <a:lnTo>
                  <a:pt x="113949" y="8263"/>
                </a:lnTo>
                <a:lnTo>
                  <a:pt x="110865" y="5634"/>
                </a:lnTo>
                <a:lnTo>
                  <a:pt x="103577" y="1978"/>
                </a:lnTo>
                <a:lnTo>
                  <a:pt x="99232" y="1067"/>
                </a:lnTo>
                <a:close/>
              </a:path>
              <a:path w="416560" h="102235">
                <a:moveTo>
                  <a:pt x="114887" y="9604"/>
                </a:moveTo>
                <a:lnTo>
                  <a:pt x="99512" y="9604"/>
                </a:lnTo>
                <a:lnTo>
                  <a:pt x="103857" y="11868"/>
                </a:lnTo>
                <a:lnTo>
                  <a:pt x="107361" y="16397"/>
                </a:lnTo>
                <a:lnTo>
                  <a:pt x="112547" y="43921"/>
                </a:lnTo>
                <a:lnTo>
                  <a:pt x="112230" y="53354"/>
                </a:lnTo>
                <a:lnTo>
                  <a:pt x="99652" y="78225"/>
                </a:lnTo>
                <a:lnTo>
                  <a:pt x="115441" y="78225"/>
                </a:lnTo>
                <a:lnTo>
                  <a:pt x="118574" y="73709"/>
                </a:lnTo>
                <a:lnTo>
                  <a:pt x="122779" y="61711"/>
                </a:lnTo>
                <a:lnTo>
                  <a:pt x="123900" y="53785"/>
                </a:lnTo>
                <a:lnTo>
                  <a:pt x="123777" y="34419"/>
                </a:lnTo>
                <a:lnTo>
                  <a:pt x="123199" y="28968"/>
                </a:lnTo>
                <a:lnTo>
                  <a:pt x="121938" y="24088"/>
                </a:lnTo>
                <a:lnTo>
                  <a:pt x="120536" y="19208"/>
                </a:lnTo>
                <a:lnTo>
                  <a:pt x="118714" y="15069"/>
                </a:lnTo>
                <a:lnTo>
                  <a:pt x="114887" y="9604"/>
                </a:lnTo>
                <a:close/>
              </a:path>
              <a:path w="416560" h="102235">
                <a:moveTo>
                  <a:pt x="172815" y="1067"/>
                </a:moveTo>
                <a:lnTo>
                  <a:pt x="161463" y="1067"/>
                </a:lnTo>
                <a:lnTo>
                  <a:pt x="155996" y="2693"/>
                </a:lnTo>
                <a:lnTo>
                  <a:pt x="151651" y="5947"/>
                </a:lnTo>
                <a:lnTo>
                  <a:pt x="147447" y="9200"/>
                </a:lnTo>
                <a:lnTo>
                  <a:pt x="144083" y="13846"/>
                </a:lnTo>
                <a:lnTo>
                  <a:pt x="141874" y="20185"/>
                </a:lnTo>
                <a:lnTo>
                  <a:pt x="139738" y="25949"/>
                </a:lnTo>
                <a:lnTo>
                  <a:pt x="138617" y="33952"/>
                </a:lnTo>
                <a:lnTo>
                  <a:pt x="138617" y="43921"/>
                </a:lnTo>
                <a:lnTo>
                  <a:pt x="152492" y="83717"/>
                </a:lnTo>
                <a:lnTo>
                  <a:pt x="159360" y="86619"/>
                </a:lnTo>
                <a:lnTo>
                  <a:pt x="174778" y="86619"/>
                </a:lnTo>
                <a:lnTo>
                  <a:pt x="180244" y="84966"/>
                </a:lnTo>
                <a:lnTo>
                  <a:pt x="188934" y="78355"/>
                </a:lnTo>
                <a:lnTo>
                  <a:pt x="189024" y="78225"/>
                </a:lnTo>
                <a:lnTo>
                  <a:pt x="163004" y="78225"/>
                </a:lnTo>
                <a:lnTo>
                  <a:pt x="158800" y="75948"/>
                </a:lnTo>
                <a:lnTo>
                  <a:pt x="149970" y="43921"/>
                </a:lnTo>
                <a:lnTo>
                  <a:pt x="150289" y="35579"/>
                </a:lnTo>
                <a:lnTo>
                  <a:pt x="162864" y="9604"/>
                </a:lnTo>
                <a:lnTo>
                  <a:pt x="188471" y="9604"/>
                </a:lnTo>
                <a:lnTo>
                  <a:pt x="187532" y="8263"/>
                </a:lnTo>
                <a:lnTo>
                  <a:pt x="184449" y="5634"/>
                </a:lnTo>
                <a:lnTo>
                  <a:pt x="177160" y="1978"/>
                </a:lnTo>
                <a:lnTo>
                  <a:pt x="172815" y="1067"/>
                </a:lnTo>
                <a:close/>
              </a:path>
              <a:path w="416560" h="102235">
                <a:moveTo>
                  <a:pt x="188471" y="9604"/>
                </a:moveTo>
                <a:lnTo>
                  <a:pt x="173096" y="9604"/>
                </a:lnTo>
                <a:lnTo>
                  <a:pt x="177441" y="11868"/>
                </a:lnTo>
                <a:lnTo>
                  <a:pt x="180945" y="16397"/>
                </a:lnTo>
                <a:lnTo>
                  <a:pt x="186131" y="43921"/>
                </a:lnTo>
                <a:lnTo>
                  <a:pt x="185813" y="53354"/>
                </a:lnTo>
                <a:lnTo>
                  <a:pt x="173236" y="78225"/>
                </a:lnTo>
                <a:lnTo>
                  <a:pt x="189024" y="78225"/>
                </a:lnTo>
                <a:lnTo>
                  <a:pt x="192157" y="73709"/>
                </a:lnTo>
                <a:lnTo>
                  <a:pt x="196362" y="61711"/>
                </a:lnTo>
                <a:lnTo>
                  <a:pt x="197483" y="53785"/>
                </a:lnTo>
                <a:lnTo>
                  <a:pt x="197360" y="34419"/>
                </a:lnTo>
                <a:lnTo>
                  <a:pt x="196783" y="28968"/>
                </a:lnTo>
                <a:lnTo>
                  <a:pt x="195521" y="24088"/>
                </a:lnTo>
                <a:lnTo>
                  <a:pt x="194120" y="19208"/>
                </a:lnTo>
                <a:lnTo>
                  <a:pt x="192298" y="15069"/>
                </a:lnTo>
                <a:lnTo>
                  <a:pt x="188471" y="9604"/>
                </a:lnTo>
                <a:close/>
              </a:path>
              <a:path w="416560" h="102235">
                <a:moveTo>
                  <a:pt x="230841" y="73501"/>
                </a:moveTo>
                <a:lnTo>
                  <a:pt x="218087" y="73501"/>
                </a:lnTo>
                <a:lnTo>
                  <a:pt x="218087" y="85252"/>
                </a:lnTo>
                <a:lnTo>
                  <a:pt x="224534" y="85252"/>
                </a:lnTo>
                <a:lnTo>
                  <a:pt x="224394" y="88701"/>
                </a:lnTo>
                <a:lnTo>
                  <a:pt x="223693" y="91369"/>
                </a:lnTo>
                <a:lnTo>
                  <a:pt x="221451" y="95130"/>
                </a:lnTo>
                <a:lnTo>
                  <a:pt x="219769" y="96535"/>
                </a:lnTo>
                <a:lnTo>
                  <a:pt x="217526" y="97446"/>
                </a:lnTo>
                <a:lnTo>
                  <a:pt x="220610" y="101871"/>
                </a:lnTo>
                <a:lnTo>
                  <a:pt x="224114" y="100439"/>
                </a:lnTo>
                <a:lnTo>
                  <a:pt x="226636" y="98383"/>
                </a:lnTo>
                <a:lnTo>
                  <a:pt x="230000" y="92996"/>
                </a:lnTo>
                <a:lnTo>
                  <a:pt x="230841" y="89521"/>
                </a:lnTo>
                <a:lnTo>
                  <a:pt x="230841" y="73501"/>
                </a:lnTo>
                <a:close/>
              </a:path>
              <a:path w="416560" h="102235">
                <a:moveTo>
                  <a:pt x="277935" y="1067"/>
                </a:moveTo>
                <a:lnTo>
                  <a:pt x="266582" y="1067"/>
                </a:lnTo>
                <a:lnTo>
                  <a:pt x="261116" y="2693"/>
                </a:lnTo>
                <a:lnTo>
                  <a:pt x="256771" y="5947"/>
                </a:lnTo>
                <a:lnTo>
                  <a:pt x="252566" y="9200"/>
                </a:lnTo>
                <a:lnTo>
                  <a:pt x="249202" y="13846"/>
                </a:lnTo>
                <a:lnTo>
                  <a:pt x="246993" y="20185"/>
                </a:lnTo>
                <a:lnTo>
                  <a:pt x="244857" y="25949"/>
                </a:lnTo>
                <a:lnTo>
                  <a:pt x="243736" y="33952"/>
                </a:lnTo>
                <a:lnTo>
                  <a:pt x="243736" y="43921"/>
                </a:lnTo>
                <a:lnTo>
                  <a:pt x="257612" y="83717"/>
                </a:lnTo>
                <a:lnTo>
                  <a:pt x="264479" y="86619"/>
                </a:lnTo>
                <a:lnTo>
                  <a:pt x="279897" y="86619"/>
                </a:lnTo>
                <a:lnTo>
                  <a:pt x="285363" y="84966"/>
                </a:lnTo>
                <a:lnTo>
                  <a:pt x="294053" y="78355"/>
                </a:lnTo>
                <a:lnTo>
                  <a:pt x="294143" y="78225"/>
                </a:lnTo>
                <a:lnTo>
                  <a:pt x="268124" y="78225"/>
                </a:lnTo>
                <a:lnTo>
                  <a:pt x="263919" y="75948"/>
                </a:lnTo>
                <a:lnTo>
                  <a:pt x="255089" y="43921"/>
                </a:lnTo>
                <a:lnTo>
                  <a:pt x="255408" y="35579"/>
                </a:lnTo>
                <a:lnTo>
                  <a:pt x="267983" y="9604"/>
                </a:lnTo>
                <a:lnTo>
                  <a:pt x="293590" y="9604"/>
                </a:lnTo>
                <a:lnTo>
                  <a:pt x="292651" y="8263"/>
                </a:lnTo>
                <a:lnTo>
                  <a:pt x="289568" y="5634"/>
                </a:lnTo>
                <a:lnTo>
                  <a:pt x="282280" y="1978"/>
                </a:lnTo>
                <a:lnTo>
                  <a:pt x="277935" y="1067"/>
                </a:lnTo>
                <a:close/>
              </a:path>
              <a:path w="416560" h="102235">
                <a:moveTo>
                  <a:pt x="293590" y="9604"/>
                </a:moveTo>
                <a:lnTo>
                  <a:pt x="278215" y="9604"/>
                </a:lnTo>
                <a:lnTo>
                  <a:pt x="282560" y="11868"/>
                </a:lnTo>
                <a:lnTo>
                  <a:pt x="286064" y="16397"/>
                </a:lnTo>
                <a:lnTo>
                  <a:pt x="291250" y="43921"/>
                </a:lnTo>
                <a:lnTo>
                  <a:pt x="290932" y="53354"/>
                </a:lnTo>
                <a:lnTo>
                  <a:pt x="278355" y="78225"/>
                </a:lnTo>
                <a:lnTo>
                  <a:pt x="294143" y="78225"/>
                </a:lnTo>
                <a:lnTo>
                  <a:pt x="297277" y="73709"/>
                </a:lnTo>
                <a:lnTo>
                  <a:pt x="301481" y="61711"/>
                </a:lnTo>
                <a:lnTo>
                  <a:pt x="302603" y="53785"/>
                </a:lnTo>
                <a:lnTo>
                  <a:pt x="302480" y="34419"/>
                </a:lnTo>
                <a:lnTo>
                  <a:pt x="301902" y="28968"/>
                </a:lnTo>
                <a:lnTo>
                  <a:pt x="300640" y="24088"/>
                </a:lnTo>
                <a:lnTo>
                  <a:pt x="299239" y="19208"/>
                </a:lnTo>
                <a:lnTo>
                  <a:pt x="297417" y="15069"/>
                </a:lnTo>
                <a:lnTo>
                  <a:pt x="293590" y="9604"/>
                </a:lnTo>
                <a:close/>
              </a:path>
              <a:path w="416560" h="102235">
                <a:moveTo>
                  <a:pt x="397210" y="0"/>
                </a:moveTo>
                <a:lnTo>
                  <a:pt x="388100" y="0"/>
                </a:lnTo>
                <a:lnTo>
                  <a:pt x="338764" y="88298"/>
                </a:lnTo>
                <a:lnTo>
                  <a:pt x="347874" y="88298"/>
                </a:lnTo>
                <a:lnTo>
                  <a:pt x="397210" y="0"/>
                </a:lnTo>
                <a:close/>
              </a:path>
              <a:path w="416560" h="102235">
                <a:moveTo>
                  <a:pt x="402536" y="44064"/>
                </a:moveTo>
                <a:lnTo>
                  <a:pt x="390622" y="44064"/>
                </a:lnTo>
                <a:lnTo>
                  <a:pt x="385857" y="46159"/>
                </a:lnTo>
                <a:lnTo>
                  <a:pt x="379410" y="54488"/>
                </a:lnTo>
                <a:lnTo>
                  <a:pt x="377728" y="59576"/>
                </a:lnTo>
                <a:lnTo>
                  <a:pt x="377764" y="73306"/>
                </a:lnTo>
                <a:lnTo>
                  <a:pt x="379690" y="78889"/>
                </a:lnTo>
                <a:lnTo>
                  <a:pt x="386978" y="86411"/>
                </a:lnTo>
                <a:lnTo>
                  <a:pt x="391463" y="88298"/>
                </a:lnTo>
                <a:lnTo>
                  <a:pt x="402396" y="88298"/>
                </a:lnTo>
                <a:lnTo>
                  <a:pt x="407161" y="86385"/>
                </a:lnTo>
                <a:lnTo>
                  <a:pt x="412224" y="81283"/>
                </a:lnTo>
                <a:lnTo>
                  <a:pt x="394407" y="81283"/>
                </a:lnTo>
                <a:lnTo>
                  <a:pt x="392164" y="80164"/>
                </a:lnTo>
                <a:lnTo>
                  <a:pt x="390342" y="77926"/>
                </a:lnTo>
                <a:lnTo>
                  <a:pt x="388380" y="75687"/>
                </a:lnTo>
                <a:lnTo>
                  <a:pt x="387539" y="71926"/>
                </a:lnTo>
                <a:lnTo>
                  <a:pt x="387625" y="60331"/>
                </a:lnTo>
                <a:lnTo>
                  <a:pt x="388380" y="56674"/>
                </a:lnTo>
                <a:lnTo>
                  <a:pt x="392050" y="52185"/>
                </a:lnTo>
                <a:lnTo>
                  <a:pt x="394267" y="51091"/>
                </a:lnTo>
                <a:lnTo>
                  <a:pt x="412433" y="51091"/>
                </a:lnTo>
                <a:lnTo>
                  <a:pt x="410945" y="49634"/>
                </a:lnTo>
                <a:lnTo>
                  <a:pt x="407301" y="45925"/>
                </a:lnTo>
                <a:lnTo>
                  <a:pt x="402536" y="44064"/>
                </a:lnTo>
                <a:close/>
              </a:path>
              <a:path w="416560" h="102235">
                <a:moveTo>
                  <a:pt x="412433" y="51091"/>
                </a:moveTo>
                <a:lnTo>
                  <a:pt x="399873" y="51091"/>
                </a:lnTo>
                <a:lnTo>
                  <a:pt x="402266" y="52198"/>
                </a:lnTo>
                <a:lnTo>
                  <a:pt x="405900" y="56544"/>
                </a:lnTo>
                <a:lnTo>
                  <a:pt x="406685" y="59576"/>
                </a:lnTo>
                <a:lnTo>
                  <a:pt x="406809" y="71926"/>
                </a:lnTo>
                <a:lnTo>
                  <a:pt x="405900" y="75687"/>
                </a:lnTo>
                <a:lnTo>
                  <a:pt x="402256" y="80164"/>
                </a:lnTo>
                <a:lnTo>
                  <a:pt x="399873" y="81283"/>
                </a:lnTo>
                <a:lnTo>
                  <a:pt x="412224" y="81283"/>
                </a:lnTo>
                <a:lnTo>
                  <a:pt x="414730" y="78759"/>
                </a:lnTo>
                <a:lnTo>
                  <a:pt x="416552" y="73306"/>
                </a:lnTo>
                <a:lnTo>
                  <a:pt x="416552" y="58861"/>
                </a:lnTo>
                <a:lnTo>
                  <a:pt x="414730" y="53343"/>
                </a:lnTo>
                <a:lnTo>
                  <a:pt x="412433" y="51091"/>
                </a:lnTo>
                <a:close/>
              </a:path>
              <a:path w="416560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1104" y="10423"/>
                </a:lnTo>
                <a:lnTo>
                  <a:pt x="319422" y="15499"/>
                </a:lnTo>
                <a:lnTo>
                  <a:pt x="319455" y="29228"/>
                </a:lnTo>
                <a:lnTo>
                  <a:pt x="321244" y="34824"/>
                </a:lnTo>
                <a:lnTo>
                  <a:pt x="328532" y="42346"/>
                </a:lnTo>
                <a:lnTo>
                  <a:pt x="333017" y="44220"/>
                </a:lnTo>
                <a:lnTo>
                  <a:pt x="343949" y="44220"/>
                </a:lnTo>
                <a:lnTo>
                  <a:pt x="348575" y="42320"/>
                </a:lnTo>
                <a:lnTo>
                  <a:pt x="353651" y="37206"/>
                </a:lnTo>
                <a:lnTo>
                  <a:pt x="335960" y="37206"/>
                </a:lnTo>
                <a:lnTo>
                  <a:pt x="333718" y="36113"/>
                </a:lnTo>
                <a:lnTo>
                  <a:pt x="330074" y="31740"/>
                </a:lnTo>
                <a:lnTo>
                  <a:pt x="329233" y="27953"/>
                </a:lnTo>
                <a:lnTo>
                  <a:pt x="329305" y="16319"/>
                </a:lnTo>
                <a:lnTo>
                  <a:pt x="330074" y="12597"/>
                </a:lnTo>
                <a:lnTo>
                  <a:pt x="333718" y="8133"/>
                </a:lnTo>
                <a:lnTo>
                  <a:pt x="335960" y="7014"/>
                </a:lnTo>
                <a:lnTo>
                  <a:pt x="353887" y="7014"/>
                </a:lnTo>
                <a:lnTo>
                  <a:pt x="348715" y="1873"/>
                </a:lnTo>
                <a:lnTo>
                  <a:pt x="344090" y="0"/>
                </a:lnTo>
                <a:close/>
              </a:path>
              <a:path w="416560" h="102235">
                <a:moveTo>
                  <a:pt x="353887" y="7014"/>
                </a:moveTo>
                <a:lnTo>
                  <a:pt x="341427" y="7014"/>
                </a:lnTo>
                <a:lnTo>
                  <a:pt x="343669" y="8107"/>
                </a:lnTo>
                <a:lnTo>
                  <a:pt x="345740" y="10423"/>
                </a:lnTo>
                <a:lnTo>
                  <a:pt x="347453" y="12480"/>
                </a:lnTo>
                <a:lnTo>
                  <a:pt x="348225" y="15499"/>
                </a:lnTo>
                <a:lnTo>
                  <a:pt x="348349" y="27953"/>
                </a:lnTo>
                <a:lnTo>
                  <a:pt x="347453" y="31610"/>
                </a:lnTo>
                <a:lnTo>
                  <a:pt x="343809" y="36087"/>
                </a:lnTo>
                <a:lnTo>
                  <a:pt x="341567" y="37206"/>
                </a:lnTo>
                <a:lnTo>
                  <a:pt x="353651" y="37206"/>
                </a:lnTo>
                <a:lnTo>
                  <a:pt x="356143" y="34694"/>
                </a:lnTo>
                <a:lnTo>
                  <a:pt x="358106" y="29228"/>
                </a:lnTo>
                <a:lnTo>
                  <a:pt x="358106" y="14887"/>
                </a:lnTo>
                <a:lnTo>
                  <a:pt x="356283" y="9395"/>
                </a:lnTo>
                <a:lnTo>
                  <a:pt x="353887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11625" y="5969933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59" h="102235">
                <a:moveTo>
                  <a:pt x="33217" y="19663"/>
                </a:moveTo>
                <a:lnTo>
                  <a:pt x="22145" y="19663"/>
                </a:lnTo>
                <a:lnTo>
                  <a:pt x="22145" y="85252"/>
                </a:lnTo>
                <a:lnTo>
                  <a:pt x="33217" y="85252"/>
                </a:lnTo>
                <a:lnTo>
                  <a:pt x="33217" y="19663"/>
                </a:lnTo>
                <a:close/>
              </a:path>
              <a:path w="416559" h="102235">
                <a:moveTo>
                  <a:pt x="33217" y="1067"/>
                </a:moveTo>
                <a:lnTo>
                  <a:pt x="26069" y="1067"/>
                </a:lnTo>
                <a:lnTo>
                  <a:pt x="24107" y="4723"/>
                </a:lnTo>
                <a:lnTo>
                  <a:pt x="20883" y="8458"/>
                </a:lnTo>
                <a:lnTo>
                  <a:pt x="16258" y="12271"/>
                </a:lnTo>
                <a:lnTo>
                  <a:pt x="11493" y="16084"/>
                </a:lnTo>
                <a:lnTo>
                  <a:pt x="6166" y="19364"/>
                </a:lnTo>
                <a:lnTo>
                  <a:pt x="0" y="22110"/>
                </a:lnTo>
                <a:lnTo>
                  <a:pt x="0" y="32026"/>
                </a:lnTo>
                <a:lnTo>
                  <a:pt x="22145" y="19663"/>
                </a:lnTo>
                <a:lnTo>
                  <a:pt x="33217" y="19663"/>
                </a:lnTo>
                <a:lnTo>
                  <a:pt x="33217" y="1067"/>
                </a:lnTo>
                <a:close/>
              </a:path>
              <a:path w="416559" h="102235">
                <a:moveTo>
                  <a:pt x="99232" y="1067"/>
                </a:moveTo>
                <a:lnTo>
                  <a:pt x="87879" y="1067"/>
                </a:lnTo>
                <a:lnTo>
                  <a:pt x="82413" y="2693"/>
                </a:lnTo>
                <a:lnTo>
                  <a:pt x="78068" y="5947"/>
                </a:lnTo>
                <a:lnTo>
                  <a:pt x="73863" y="9200"/>
                </a:lnTo>
                <a:lnTo>
                  <a:pt x="70499" y="13846"/>
                </a:lnTo>
                <a:lnTo>
                  <a:pt x="68291" y="20185"/>
                </a:lnTo>
                <a:lnTo>
                  <a:pt x="66155" y="25949"/>
                </a:lnTo>
                <a:lnTo>
                  <a:pt x="65033" y="33952"/>
                </a:lnTo>
                <a:lnTo>
                  <a:pt x="65033" y="43921"/>
                </a:lnTo>
                <a:lnTo>
                  <a:pt x="78909" y="83717"/>
                </a:lnTo>
                <a:lnTo>
                  <a:pt x="85777" y="86619"/>
                </a:lnTo>
                <a:lnTo>
                  <a:pt x="101194" y="86619"/>
                </a:lnTo>
                <a:lnTo>
                  <a:pt x="106660" y="84966"/>
                </a:lnTo>
                <a:lnTo>
                  <a:pt x="115350" y="78355"/>
                </a:lnTo>
                <a:lnTo>
                  <a:pt x="115441" y="78225"/>
                </a:lnTo>
                <a:lnTo>
                  <a:pt x="89421" y="78225"/>
                </a:lnTo>
                <a:lnTo>
                  <a:pt x="85216" y="75948"/>
                </a:lnTo>
                <a:lnTo>
                  <a:pt x="76386" y="43921"/>
                </a:lnTo>
                <a:lnTo>
                  <a:pt x="76705" y="35579"/>
                </a:lnTo>
                <a:lnTo>
                  <a:pt x="89281" y="9604"/>
                </a:lnTo>
                <a:lnTo>
                  <a:pt x="114895" y="9604"/>
                </a:lnTo>
                <a:lnTo>
                  <a:pt x="113949" y="8250"/>
                </a:lnTo>
                <a:lnTo>
                  <a:pt x="110865" y="5634"/>
                </a:lnTo>
                <a:lnTo>
                  <a:pt x="103577" y="1978"/>
                </a:lnTo>
                <a:lnTo>
                  <a:pt x="99232" y="1067"/>
                </a:lnTo>
                <a:close/>
              </a:path>
              <a:path w="416559" h="102235">
                <a:moveTo>
                  <a:pt x="114895" y="9604"/>
                </a:moveTo>
                <a:lnTo>
                  <a:pt x="99512" y="9604"/>
                </a:lnTo>
                <a:lnTo>
                  <a:pt x="103857" y="11868"/>
                </a:lnTo>
                <a:lnTo>
                  <a:pt x="107361" y="16397"/>
                </a:lnTo>
                <a:lnTo>
                  <a:pt x="112547" y="43921"/>
                </a:lnTo>
                <a:lnTo>
                  <a:pt x="112230" y="53354"/>
                </a:lnTo>
                <a:lnTo>
                  <a:pt x="99652" y="78225"/>
                </a:lnTo>
                <a:lnTo>
                  <a:pt x="115441" y="78225"/>
                </a:lnTo>
                <a:lnTo>
                  <a:pt x="118574" y="73709"/>
                </a:lnTo>
                <a:lnTo>
                  <a:pt x="122779" y="61711"/>
                </a:lnTo>
                <a:lnTo>
                  <a:pt x="123900" y="53785"/>
                </a:lnTo>
                <a:lnTo>
                  <a:pt x="123777" y="34419"/>
                </a:lnTo>
                <a:lnTo>
                  <a:pt x="123199" y="28968"/>
                </a:lnTo>
                <a:lnTo>
                  <a:pt x="121938" y="24088"/>
                </a:lnTo>
                <a:lnTo>
                  <a:pt x="120536" y="19208"/>
                </a:lnTo>
                <a:lnTo>
                  <a:pt x="118714" y="15069"/>
                </a:lnTo>
                <a:lnTo>
                  <a:pt x="114895" y="9604"/>
                </a:lnTo>
                <a:close/>
              </a:path>
              <a:path w="416559" h="102235">
                <a:moveTo>
                  <a:pt x="172815" y="1067"/>
                </a:moveTo>
                <a:lnTo>
                  <a:pt x="161463" y="1067"/>
                </a:lnTo>
                <a:lnTo>
                  <a:pt x="155996" y="2693"/>
                </a:lnTo>
                <a:lnTo>
                  <a:pt x="151651" y="5947"/>
                </a:lnTo>
                <a:lnTo>
                  <a:pt x="147447" y="9200"/>
                </a:lnTo>
                <a:lnTo>
                  <a:pt x="144083" y="13846"/>
                </a:lnTo>
                <a:lnTo>
                  <a:pt x="141874" y="20185"/>
                </a:lnTo>
                <a:lnTo>
                  <a:pt x="139738" y="25949"/>
                </a:lnTo>
                <a:lnTo>
                  <a:pt x="138617" y="33952"/>
                </a:lnTo>
                <a:lnTo>
                  <a:pt x="138617" y="43921"/>
                </a:lnTo>
                <a:lnTo>
                  <a:pt x="152492" y="83717"/>
                </a:lnTo>
                <a:lnTo>
                  <a:pt x="159360" y="86619"/>
                </a:lnTo>
                <a:lnTo>
                  <a:pt x="174778" y="86619"/>
                </a:lnTo>
                <a:lnTo>
                  <a:pt x="180244" y="84966"/>
                </a:lnTo>
                <a:lnTo>
                  <a:pt x="188934" y="78355"/>
                </a:lnTo>
                <a:lnTo>
                  <a:pt x="189024" y="78225"/>
                </a:lnTo>
                <a:lnTo>
                  <a:pt x="163004" y="78225"/>
                </a:lnTo>
                <a:lnTo>
                  <a:pt x="158800" y="75948"/>
                </a:lnTo>
                <a:lnTo>
                  <a:pt x="149970" y="43921"/>
                </a:lnTo>
                <a:lnTo>
                  <a:pt x="150289" y="35579"/>
                </a:lnTo>
                <a:lnTo>
                  <a:pt x="162864" y="9604"/>
                </a:lnTo>
                <a:lnTo>
                  <a:pt x="188478" y="9604"/>
                </a:lnTo>
                <a:lnTo>
                  <a:pt x="187532" y="8250"/>
                </a:lnTo>
                <a:lnTo>
                  <a:pt x="184449" y="5634"/>
                </a:lnTo>
                <a:lnTo>
                  <a:pt x="177160" y="1978"/>
                </a:lnTo>
                <a:lnTo>
                  <a:pt x="172815" y="1067"/>
                </a:lnTo>
                <a:close/>
              </a:path>
              <a:path w="416559" h="102235">
                <a:moveTo>
                  <a:pt x="188478" y="9604"/>
                </a:moveTo>
                <a:lnTo>
                  <a:pt x="173096" y="9604"/>
                </a:lnTo>
                <a:lnTo>
                  <a:pt x="177441" y="11868"/>
                </a:lnTo>
                <a:lnTo>
                  <a:pt x="180945" y="16397"/>
                </a:lnTo>
                <a:lnTo>
                  <a:pt x="186131" y="43921"/>
                </a:lnTo>
                <a:lnTo>
                  <a:pt x="185813" y="53354"/>
                </a:lnTo>
                <a:lnTo>
                  <a:pt x="173236" y="78225"/>
                </a:lnTo>
                <a:lnTo>
                  <a:pt x="189024" y="78225"/>
                </a:lnTo>
                <a:lnTo>
                  <a:pt x="192157" y="73709"/>
                </a:lnTo>
                <a:lnTo>
                  <a:pt x="196362" y="61711"/>
                </a:lnTo>
                <a:lnTo>
                  <a:pt x="197483" y="53785"/>
                </a:lnTo>
                <a:lnTo>
                  <a:pt x="197360" y="34419"/>
                </a:lnTo>
                <a:lnTo>
                  <a:pt x="196783" y="28968"/>
                </a:lnTo>
                <a:lnTo>
                  <a:pt x="195521" y="24088"/>
                </a:lnTo>
                <a:lnTo>
                  <a:pt x="194120" y="19208"/>
                </a:lnTo>
                <a:lnTo>
                  <a:pt x="192298" y="15069"/>
                </a:lnTo>
                <a:lnTo>
                  <a:pt x="188478" y="9604"/>
                </a:lnTo>
                <a:close/>
              </a:path>
              <a:path w="416559" h="102235">
                <a:moveTo>
                  <a:pt x="230841" y="73501"/>
                </a:moveTo>
                <a:lnTo>
                  <a:pt x="218087" y="73501"/>
                </a:lnTo>
                <a:lnTo>
                  <a:pt x="218087" y="85252"/>
                </a:lnTo>
                <a:lnTo>
                  <a:pt x="224534" y="85252"/>
                </a:lnTo>
                <a:lnTo>
                  <a:pt x="224394" y="88701"/>
                </a:lnTo>
                <a:lnTo>
                  <a:pt x="223693" y="91369"/>
                </a:lnTo>
                <a:lnTo>
                  <a:pt x="221451" y="95130"/>
                </a:lnTo>
                <a:lnTo>
                  <a:pt x="219769" y="96535"/>
                </a:lnTo>
                <a:lnTo>
                  <a:pt x="217526" y="97446"/>
                </a:lnTo>
                <a:lnTo>
                  <a:pt x="220610" y="101871"/>
                </a:lnTo>
                <a:lnTo>
                  <a:pt x="224114" y="100439"/>
                </a:lnTo>
                <a:lnTo>
                  <a:pt x="226636" y="98383"/>
                </a:lnTo>
                <a:lnTo>
                  <a:pt x="230000" y="92996"/>
                </a:lnTo>
                <a:lnTo>
                  <a:pt x="230841" y="89521"/>
                </a:lnTo>
                <a:lnTo>
                  <a:pt x="230841" y="73501"/>
                </a:lnTo>
                <a:close/>
              </a:path>
              <a:path w="416559" h="102235">
                <a:moveTo>
                  <a:pt x="277935" y="1067"/>
                </a:moveTo>
                <a:lnTo>
                  <a:pt x="266582" y="1067"/>
                </a:lnTo>
                <a:lnTo>
                  <a:pt x="261116" y="2693"/>
                </a:lnTo>
                <a:lnTo>
                  <a:pt x="256771" y="5947"/>
                </a:lnTo>
                <a:lnTo>
                  <a:pt x="252566" y="9200"/>
                </a:lnTo>
                <a:lnTo>
                  <a:pt x="249202" y="13846"/>
                </a:lnTo>
                <a:lnTo>
                  <a:pt x="246993" y="20185"/>
                </a:lnTo>
                <a:lnTo>
                  <a:pt x="244857" y="25949"/>
                </a:lnTo>
                <a:lnTo>
                  <a:pt x="243736" y="33952"/>
                </a:lnTo>
                <a:lnTo>
                  <a:pt x="243736" y="43921"/>
                </a:lnTo>
                <a:lnTo>
                  <a:pt x="257612" y="83717"/>
                </a:lnTo>
                <a:lnTo>
                  <a:pt x="264479" y="86619"/>
                </a:lnTo>
                <a:lnTo>
                  <a:pt x="279897" y="86619"/>
                </a:lnTo>
                <a:lnTo>
                  <a:pt x="285363" y="84966"/>
                </a:lnTo>
                <a:lnTo>
                  <a:pt x="294053" y="78355"/>
                </a:lnTo>
                <a:lnTo>
                  <a:pt x="294143" y="78225"/>
                </a:lnTo>
                <a:lnTo>
                  <a:pt x="268124" y="78225"/>
                </a:lnTo>
                <a:lnTo>
                  <a:pt x="263919" y="75948"/>
                </a:lnTo>
                <a:lnTo>
                  <a:pt x="255089" y="43921"/>
                </a:lnTo>
                <a:lnTo>
                  <a:pt x="255408" y="35579"/>
                </a:lnTo>
                <a:lnTo>
                  <a:pt x="267983" y="9604"/>
                </a:lnTo>
                <a:lnTo>
                  <a:pt x="293597" y="9604"/>
                </a:lnTo>
                <a:lnTo>
                  <a:pt x="292651" y="8250"/>
                </a:lnTo>
                <a:lnTo>
                  <a:pt x="289568" y="5634"/>
                </a:lnTo>
                <a:lnTo>
                  <a:pt x="282280" y="1978"/>
                </a:lnTo>
                <a:lnTo>
                  <a:pt x="277935" y="1067"/>
                </a:lnTo>
                <a:close/>
              </a:path>
              <a:path w="416559" h="102235">
                <a:moveTo>
                  <a:pt x="293597" y="9604"/>
                </a:moveTo>
                <a:lnTo>
                  <a:pt x="278215" y="9604"/>
                </a:lnTo>
                <a:lnTo>
                  <a:pt x="282560" y="11868"/>
                </a:lnTo>
                <a:lnTo>
                  <a:pt x="286064" y="16397"/>
                </a:lnTo>
                <a:lnTo>
                  <a:pt x="291250" y="43921"/>
                </a:lnTo>
                <a:lnTo>
                  <a:pt x="290932" y="53354"/>
                </a:lnTo>
                <a:lnTo>
                  <a:pt x="278355" y="78225"/>
                </a:lnTo>
                <a:lnTo>
                  <a:pt x="294143" y="78225"/>
                </a:lnTo>
                <a:lnTo>
                  <a:pt x="297277" y="73709"/>
                </a:lnTo>
                <a:lnTo>
                  <a:pt x="301481" y="61711"/>
                </a:lnTo>
                <a:lnTo>
                  <a:pt x="302603" y="53785"/>
                </a:lnTo>
                <a:lnTo>
                  <a:pt x="302480" y="34419"/>
                </a:lnTo>
                <a:lnTo>
                  <a:pt x="301902" y="28968"/>
                </a:lnTo>
                <a:lnTo>
                  <a:pt x="300640" y="24088"/>
                </a:lnTo>
                <a:lnTo>
                  <a:pt x="299239" y="19208"/>
                </a:lnTo>
                <a:lnTo>
                  <a:pt x="297417" y="15069"/>
                </a:lnTo>
                <a:lnTo>
                  <a:pt x="293597" y="9604"/>
                </a:lnTo>
                <a:close/>
              </a:path>
              <a:path w="416559" h="102235">
                <a:moveTo>
                  <a:pt x="397210" y="0"/>
                </a:moveTo>
                <a:lnTo>
                  <a:pt x="388100" y="0"/>
                </a:lnTo>
                <a:lnTo>
                  <a:pt x="338764" y="88298"/>
                </a:lnTo>
                <a:lnTo>
                  <a:pt x="347874" y="88298"/>
                </a:lnTo>
                <a:lnTo>
                  <a:pt x="397210" y="0"/>
                </a:lnTo>
                <a:close/>
              </a:path>
              <a:path w="416559" h="102235">
                <a:moveTo>
                  <a:pt x="402536" y="44064"/>
                </a:moveTo>
                <a:lnTo>
                  <a:pt x="390622" y="44064"/>
                </a:lnTo>
                <a:lnTo>
                  <a:pt x="385857" y="46159"/>
                </a:lnTo>
                <a:lnTo>
                  <a:pt x="379410" y="54488"/>
                </a:lnTo>
                <a:lnTo>
                  <a:pt x="377728" y="59576"/>
                </a:lnTo>
                <a:lnTo>
                  <a:pt x="377764" y="73306"/>
                </a:lnTo>
                <a:lnTo>
                  <a:pt x="379690" y="78889"/>
                </a:lnTo>
                <a:lnTo>
                  <a:pt x="386978" y="86411"/>
                </a:lnTo>
                <a:lnTo>
                  <a:pt x="391463" y="88298"/>
                </a:lnTo>
                <a:lnTo>
                  <a:pt x="402396" y="88298"/>
                </a:lnTo>
                <a:lnTo>
                  <a:pt x="407161" y="86385"/>
                </a:lnTo>
                <a:lnTo>
                  <a:pt x="412224" y="81283"/>
                </a:lnTo>
                <a:lnTo>
                  <a:pt x="394407" y="81283"/>
                </a:lnTo>
                <a:lnTo>
                  <a:pt x="392164" y="80164"/>
                </a:lnTo>
                <a:lnTo>
                  <a:pt x="390342" y="77926"/>
                </a:lnTo>
                <a:lnTo>
                  <a:pt x="388380" y="75687"/>
                </a:lnTo>
                <a:lnTo>
                  <a:pt x="387539" y="71926"/>
                </a:lnTo>
                <a:lnTo>
                  <a:pt x="387625" y="60331"/>
                </a:lnTo>
                <a:lnTo>
                  <a:pt x="388380" y="56674"/>
                </a:lnTo>
                <a:lnTo>
                  <a:pt x="392024" y="52198"/>
                </a:lnTo>
                <a:lnTo>
                  <a:pt x="394267" y="51091"/>
                </a:lnTo>
                <a:lnTo>
                  <a:pt x="412433" y="51091"/>
                </a:lnTo>
                <a:lnTo>
                  <a:pt x="410945" y="49634"/>
                </a:lnTo>
                <a:lnTo>
                  <a:pt x="407301" y="45925"/>
                </a:lnTo>
                <a:lnTo>
                  <a:pt x="402536" y="44064"/>
                </a:lnTo>
                <a:close/>
              </a:path>
              <a:path w="416559" h="102235">
                <a:moveTo>
                  <a:pt x="412433" y="51091"/>
                </a:moveTo>
                <a:lnTo>
                  <a:pt x="399873" y="51091"/>
                </a:lnTo>
                <a:lnTo>
                  <a:pt x="402256" y="52172"/>
                </a:lnTo>
                <a:lnTo>
                  <a:pt x="405900" y="56544"/>
                </a:lnTo>
                <a:lnTo>
                  <a:pt x="406685" y="59576"/>
                </a:lnTo>
                <a:lnTo>
                  <a:pt x="406809" y="71926"/>
                </a:lnTo>
                <a:lnTo>
                  <a:pt x="405900" y="75687"/>
                </a:lnTo>
                <a:lnTo>
                  <a:pt x="402256" y="80164"/>
                </a:lnTo>
                <a:lnTo>
                  <a:pt x="399873" y="81283"/>
                </a:lnTo>
                <a:lnTo>
                  <a:pt x="412224" y="81283"/>
                </a:lnTo>
                <a:lnTo>
                  <a:pt x="414730" y="78759"/>
                </a:lnTo>
                <a:lnTo>
                  <a:pt x="416552" y="73306"/>
                </a:lnTo>
                <a:lnTo>
                  <a:pt x="416552" y="58861"/>
                </a:lnTo>
                <a:lnTo>
                  <a:pt x="414730" y="53343"/>
                </a:lnTo>
                <a:lnTo>
                  <a:pt x="412433" y="51091"/>
                </a:lnTo>
                <a:close/>
              </a:path>
              <a:path w="416559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1104" y="10410"/>
                </a:lnTo>
                <a:lnTo>
                  <a:pt x="319422" y="15499"/>
                </a:lnTo>
                <a:lnTo>
                  <a:pt x="319455" y="29228"/>
                </a:lnTo>
                <a:lnTo>
                  <a:pt x="321244" y="34824"/>
                </a:lnTo>
                <a:lnTo>
                  <a:pt x="328532" y="42346"/>
                </a:lnTo>
                <a:lnTo>
                  <a:pt x="333017" y="44220"/>
                </a:lnTo>
                <a:lnTo>
                  <a:pt x="343949" y="44220"/>
                </a:lnTo>
                <a:lnTo>
                  <a:pt x="348575" y="42320"/>
                </a:lnTo>
                <a:lnTo>
                  <a:pt x="353651" y="37206"/>
                </a:lnTo>
                <a:lnTo>
                  <a:pt x="335960" y="37206"/>
                </a:lnTo>
                <a:lnTo>
                  <a:pt x="333718" y="36113"/>
                </a:lnTo>
                <a:lnTo>
                  <a:pt x="330074" y="31740"/>
                </a:lnTo>
                <a:lnTo>
                  <a:pt x="329233" y="27953"/>
                </a:lnTo>
                <a:lnTo>
                  <a:pt x="329305" y="16319"/>
                </a:lnTo>
                <a:lnTo>
                  <a:pt x="330074" y="12597"/>
                </a:lnTo>
                <a:lnTo>
                  <a:pt x="333718" y="8133"/>
                </a:lnTo>
                <a:lnTo>
                  <a:pt x="335960" y="7014"/>
                </a:lnTo>
                <a:lnTo>
                  <a:pt x="353887" y="7014"/>
                </a:lnTo>
                <a:lnTo>
                  <a:pt x="348715" y="1873"/>
                </a:lnTo>
                <a:lnTo>
                  <a:pt x="344090" y="0"/>
                </a:lnTo>
                <a:close/>
              </a:path>
              <a:path w="416559" h="102235">
                <a:moveTo>
                  <a:pt x="353887" y="7014"/>
                </a:moveTo>
                <a:lnTo>
                  <a:pt x="341427" y="7014"/>
                </a:lnTo>
                <a:lnTo>
                  <a:pt x="343669" y="8107"/>
                </a:lnTo>
                <a:lnTo>
                  <a:pt x="345729" y="10410"/>
                </a:lnTo>
                <a:lnTo>
                  <a:pt x="347453" y="12480"/>
                </a:lnTo>
                <a:lnTo>
                  <a:pt x="348225" y="15499"/>
                </a:lnTo>
                <a:lnTo>
                  <a:pt x="348349" y="27953"/>
                </a:lnTo>
                <a:lnTo>
                  <a:pt x="347453" y="31610"/>
                </a:lnTo>
                <a:lnTo>
                  <a:pt x="343809" y="36087"/>
                </a:lnTo>
                <a:lnTo>
                  <a:pt x="341567" y="37206"/>
                </a:lnTo>
                <a:lnTo>
                  <a:pt x="353651" y="37206"/>
                </a:lnTo>
                <a:lnTo>
                  <a:pt x="356143" y="34694"/>
                </a:lnTo>
                <a:lnTo>
                  <a:pt x="358106" y="29228"/>
                </a:lnTo>
                <a:lnTo>
                  <a:pt x="358106" y="14887"/>
                </a:lnTo>
                <a:lnTo>
                  <a:pt x="356283" y="9395"/>
                </a:lnTo>
                <a:lnTo>
                  <a:pt x="353887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75864" y="5969933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633" y="62374"/>
                </a:moveTo>
                <a:lnTo>
                  <a:pt x="0" y="63285"/>
                </a:lnTo>
                <a:lnTo>
                  <a:pt x="840" y="70300"/>
                </a:lnTo>
                <a:lnTo>
                  <a:pt x="3784" y="75948"/>
                </a:lnTo>
                <a:lnTo>
                  <a:pt x="14156" y="84485"/>
                </a:lnTo>
                <a:lnTo>
                  <a:pt x="20883" y="86619"/>
                </a:lnTo>
                <a:lnTo>
                  <a:pt x="29153" y="86619"/>
                </a:lnTo>
                <a:lnTo>
                  <a:pt x="36222" y="85989"/>
                </a:lnTo>
                <a:lnTo>
                  <a:pt x="42503" y="84102"/>
                </a:lnTo>
                <a:lnTo>
                  <a:pt x="47995" y="80958"/>
                </a:lnTo>
                <a:lnTo>
                  <a:pt x="50918" y="78225"/>
                </a:lnTo>
                <a:lnTo>
                  <a:pt x="24667" y="78225"/>
                </a:lnTo>
                <a:lnTo>
                  <a:pt x="20743" y="76911"/>
                </a:lnTo>
                <a:lnTo>
                  <a:pt x="14576" y="71627"/>
                </a:lnTo>
                <a:lnTo>
                  <a:pt x="12614" y="67658"/>
                </a:lnTo>
                <a:lnTo>
                  <a:pt x="11633" y="62374"/>
                </a:lnTo>
                <a:close/>
              </a:path>
              <a:path w="351789" h="102235">
                <a:moveTo>
                  <a:pt x="53312" y="38728"/>
                </a:moveTo>
                <a:lnTo>
                  <a:pt x="34619" y="38728"/>
                </a:lnTo>
                <a:lnTo>
                  <a:pt x="39244" y="40433"/>
                </a:lnTo>
                <a:lnTo>
                  <a:pt x="42748" y="43843"/>
                </a:lnTo>
                <a:lnTo>
                  <a:pt x="46392" y="47252"/>
                </a:lnTo>
                <a:lnTo>
                  <a:pt x="48214" y="51898"/>
                </a:lnTo>
                <a:lnTo>
                  <a:pt x="48214" y="63897"/>
                </a:lnTo>
                <a:lnTo>
                  <a:pt x="46252" y="68829"/>
                </a:lnTo>
                <a:lnTo>
                  <a:pt x="42608" y="72590"/>
                </a:lnTo>
                <a:lnTo>
                  <a:pt x="38824" y="76351"/>
                </a:lnTo>
                <a:lnTo>
                  <a:pt x="34338" y="78225"/>
                </a:lnTo>
                <a:lnTo>
                  <a:pt x="50918" y="78225"/>
                </a:lnTo>
                <a:lnTo>
                  <a:pt x="52699" y="76559"/>
                </a:lnTo>
                <a:lnTo>
                  <a:pt x="57465" y="70963"/>
                </a:lnTo>
                <a:lnTo>
                  <a:pt x="59847" y="64404"/>
                </a:lnTo>
                <a:lnTo>
                  <a:pt x="59847" y="48853"/>
                </a:lnTo>
                <a:lnTo>
                  <a:pt x="57044" y="42294"/>
                </a:lnTo>
                <a:lnTo>
                  <a:pt x="53312" y="38728"/>
                </a:lnTo>
                <a:close/>
              </a:path>
              <a:path w="351789" h="102235">
                <a:moveTo>
                  <a:pt x="55643" y="2589"/>
                </a:moveTo>
                <a:lnTo>
                  <a:pt x="10652" y="2589"/>
                </a:lnTo>
                <a:lnTo>
                  <a:pt x="1962" y="45600"/>
                </a:lnTo>
                <a:lnTo>
                  <a:pt x="12333" y="46810"/>
                </a:lnTo>
                <a:lnTo>
                  <a:pt x="14015" y="44480"/>
                </a:lnTo>
                <a:lnTo>
                  <a:pt x="16258" y="42541"/>
                </a:lnTo>
                <a:lnTo>
                  <a:pt x="19201" y="41019"/>
                </a:lnTo>
                <a:lnTo>
                  <a:pt x="22004" y="39496"/>
                </a:lnTo>
                <a:lnTo>
                  <a:pt x="25228" y="38728"/>
                </a:lnTo>
                <a:lnTo>
                  <a:pt x="53312" y="38728"/>
                </a:lnTo>
                <a:lnTo>
                  <a:pt x="51718" y="37206"/>
                </a:lnTo>
                <a:lnTo>
                  <a:pt x="49258" y="34915"/>
                </a:lnTo>
                <a:lnTo>
                  <a:pt x="14856" y="34915"/>
                </a:lnTo>
                <a:lnTo>
                  <a:pt x="19622" y="12350"/>
                </a:lnTo>
                <a:lnTo>
                  <a:pt x="55643" y="12350"/>
                </a:lnTo>
                <a:lnTo>
                  <a:pt x="55643" y="2589"/>
                </a:lnTo>
                <a:close/>
              </a:path>
              <a:path w="351789" h="102235">
                <a:moveTo>
                  <a:pt x="39664" y="29580"/>
                </a:moveTo>
                <a:lnTo>
                  <a:pt x="25789" y="29580"/>
                </a:lnTo>
                <a:lnTo>
                  <a:pt x="20182" y="31363"/>
                </a:lnTo>
                <a:lnTo>
                  <a:pt x="14856" y="34915"/>
                </a:lnTo>
                <a:lnTo>
                  <a:pt x="49258" y="34915"/>
                </a:lnTo>
                <a:lnTo>
                  <a:pt x="46252" y="32117"/>
                </a:lnTo>
                <a:lnTo>
                  <a:pt x="39664" y="29580"/>
                </a:lnTo>
                <a:close/>
              </a:path>
              <a:path w="351789" h="102235">
                <a:moveTo>
                  <a:pt x="120256" y="65120"/>
                </a:moveTo>
                <a:lnTo>
                  <a:pt x="109043" y="65120"/>
                </a:lnTo>
                <a:lnTo>
                  <a:pt x="109043" y="85252"/>
                </a:lnTo>
                <a:lnTo>
                  <a:pt x="120256" y="85252"/>
                </a:lnTo>
                <a:lnTo>
                  <a:pt x="120256" y="65120"/>
                </a:lnTo>
                <a:close/>
              </a:path>
              <a:path w="351789" h="102235">
                <a:moveTo>
                  <a:pt x="120256" y="1366"/>
                </a:moveTo>
                <a:lnTo>
                  <a:pt x="111286" y="1366"/>
                </a:lnTo>
                <a:lnTo>
                  <a:pt x="69939" y="55659"/>
                </a:lnTo>
                <a:lnTo>
                  <a:pt x="69939" y="65120"/>
                </a:lnTo>
                <a:lnTo>
                  <a:pt x="132450" y="65120"/>
                </a:lnTo>
                <a:lnTo>
                  <a:pt x="132450" y="55659"/>
                </a:lnTo>
                <a:lnTo>
                  <a:pt x="80871" y="55659"/>
                </a:lnTo>
                <a:lnTo>
                  <a:pt x="109043" y="17997"/>
                </a:lnTo>
                <a:lnTo>
                  <a:pt x="120256" y="17997"/>
                </a:lnTo>
                <a:lnTo>
                  <a:pt x="120256" y="1366"/>
                </a:lnTo>
                <a:close/>
              </a:path>
              <a:path w="351789" h="102235">
                <a:moveTo>
                  <a:pt x="120256" y="17997"/>
                </a:moveTo>
                <a:lnTo>
                  <a:pt x="109043" y="17997"/>
                </a:lnTo>
                <a:lnTo>
                  <a:pt x="109043" y="55659"/>
                </a:lnTo>
                <a:lnTo>
                  <a:pt x="120256" y="55659"/>
                </a:lnTo>
                <a:lnTo>
                  <a:pt x="120256" y="17997"/>
                </a:lnTo>
                <a:close/>
              </a:path>
              <a:path w="351789" h="102235">
                <a:moveTo>
                  <a:pt x="165807" y="73501"/>
                </a:moveTo>
                <a:lnTo>
                  <a:pt x="153053" y="73501"/>
                </a:lnTo>
                <a:lnTo>
                  <a:pt x="153053" y="85252"/>
                </a:lnTo>
                <a:lnTo>
                  <a:pt x="159500" y="85252"/>
                </a:lnTo>
                <a:lnTo>
                  <a:pt x="159360" y="88701"/>
                </a:lnTo>
                <a:lnTo>
                  <a:pt x="158659" y="91369"/>
                </a:lnTo>
                <a:lnTo>
                  <a:pt x="156417" y="95130"/>
                </a:lnTo>
                <a:lnTo>
                  <a:pt x="154735" y="96535"/>
                </a:lnTo>
                <a:lnTo>
                  <a:pt x="152492" y="97446"/>
                </a:lnTo>
                <a:lnTo>
                  <a:pt x="155576" y="101871"/>
                </a:lnTo>
                <a:lnTo>
                  <a:pt x="159080" y="100439"/>
                </a:lnTo>
                <a:lnTo>
                  <a:pt x="161603" y="98383"/>
                </a:lnTo>
                <a:lnTo>
                  <a:pt x="164967" y="92996"/>
                </a:lnTo>
                <a:lnTo>
                  <a:pt x="165807" y="89521"/>
                </a:lnTo>
                <a:lnTo>
                  <a:pt x="165807" y="73501"/>
                </a:lnTo>
                <a:close/>
              </a:path>
              <a:path w="351789" h="102235">
                <a:moveTo>
                  <a:pt x="191036" y="64964"/>
                </a:moveTo>
                <a:lnTo>
                  <a:pt x="180384" y="65875"/>
                </a:lnTo>
                <a:lnTo>
                  <a:pt x="181225" y="72486"/>
                </a:lnTo>
                <a:lnTo>
                  <a:pt x="183888" y="77600"/>
                </a:lnTo>
                <a:lnTo>
                  <a:pt x="192858" y="84810"/>
                </a:lnTo>
                <a:lnTo>
                  <a:pt x="198745" y="86619"/>
                </a:lnTo>
                <a:lnTo>
                  <a:pt x="212340" y="86619"/>
                </a:lnTo>
                <a:lnTo>
                  <a:pt x="218227" y="84966"/>
                </a:lnTo>
                <a:lnTo>
                  <a:pt x="223132" y="81661"/>
                </a:lnTo>
                <a:lnTo>
                  <a:pt x="228178" y="78355"/>
                </a:lnTo>
                <a:lnTo>
                  <a:pt x="228276" y="78225"/>
                </a:lnTo>
                <a:lnTo>
                  <a:pt x="202109" y="78225"/>
                </a:lnTo>
                <a:lnTo>
                  <a:pt x="198745" y="77184"/>
                </a:lnTo>
                <a:lnTo>
                  <a:pt x="193699" y="73019"/>
                </a:lnTo>
                <a:lnTo>
                  <a:pt x="191877" y="69636"/>
                </a:lnTo>
                <a:lnTo>
                  <a:pt x="191036" y="64964"/>
                </a:lnTo>
                <a:close/>
              </a:path>
              <a:path w="351789" h="102235">
                <a:moveTo>
                  <a:pt x="237863" y="45743"/>
                </a:moveTo>
                <a:lnTo>
                  <a:pt x="227057" y="45743"/>
                </a:lnTo>
                <a:lnTo>
                  <a:pt x="227057" y="52158"/>
                </a:lnTo>
                <a:lnTo>
                  <a:pt x="226496" y="56349"/>
                </a:lnTo>
                <a:lnTo>
                  <a:pt x="209397" y="78225"/>
                </a:lnTo>
                <a:lnTo>
                  <a:pt x="228276" y="78225"/>
                </a:lnTo>
                <a:lnTo>
                  <a:pt x="237744" y="49335"/>
                </a:lnTo>
                <a:lnTo>
                  <a:pt x="237863" y="45743"/>
                </a:lnTo>
                <a:close/>
              </a:path>
              <a:path w="351789" h="102235">
                <a:moveTo>
                  <a:pt x="212901" y="1067"/>
                </a:moveTo>
                <a:lnTo>
                  <a:pt x="199025" y="1067"/>
                </a:lnTo>
                <a:lnTo>
                  <a:pt x="192298" y="3656"/>
                </a:lnTo>
                <a:lnTo>
                  <a:pt x="186831" y="8836"/>
                </a:lnTo>
                <a:lnTo>
                  <a:pt x="181505" y="14028"/>
                </a:lnTo>
                <a:lnTo>
                  <a:pt x="178702" y="20887"/>
                </a:lnTo>
                <a:lnTo>
                  <a:pt x="178702" y="37661"/>
                </a:lnTo>
                <a:lnTo>
                  <a:pt x="181365" y="44298"/>
                </a:lnTo>
                <a:lnTo>
                  <a:pt x="186411" y="49335"/>
                </a:lnTo>
                <a:lnTo>
                  <a:pt x="191597" y="54358"/>
                </a:lnTo>
                <a:lnTo>
                  <a:pt x="197904" y="56882"/>
                </a:lnTo>
                <a:lnTo>
                  <a:pt x="209958" y="56882"/>
                </a:lnTo>
                <a:lnTo>
                  <a:pt x="214162" y="55841"/>
                </a:lnTo>
                <a:lnTo>
                  <a:pt x="217947" y="53759"/>
                </a:lnTo>
                <a:lnTo>
                  <a:pt x="221871" y="51664"/>
                </a:lnTo>
                <a:lnTo>
                  <a:pt x="224814" y="48996"/>
                </a:lnTo>
                <a:lnTo>
                  <a:pt x="225685" y="47734"/>
                </a:lnTo>
                <a:lnTo>
                  <a:pt x="203090" y="47734"/>
                </a:lnTo>
                <a:lnTo>
                  <a:pt x="198885" y="46055"/>
                </a:lnTo>
                <a:lnTo>
                  <a:pt x="191877" y="39340"/>
                </a:lnTo>
                <a:lnTo>
                  <a:pt x="190055" y="35019"/>
                </a:lnTo>
                <a:lnTo>
                  <a:pt x="190143" y="23502"/>
                </a:lnTo>
                <a:lnTo>
                  <a:pt x="191877" y="18882"/>
                </a:lnTo>
                <a:lnTo>
                  <a:pt x="199165" y="11465"/>
                </a:lnTo>
                <a:lnTo>
                  <a:pt x="203510" y="9604"/>
                </a:lnTo>
                <a:lnTo>
                  <a:pt x="229057" y="9604"/>
                </a:lnTo>
                <a:lnTo>
                  <a:pt x="228038" y="8432"/>
                </a:lnTo>
                <a:lnTo>
                  <a:pt x="218227" y="2537"/>
                </a:lnTo>
                <a:lnTo>
                  <a:pt x="212901" y="1067"/>
                </a:lnTo>
                <a:close/>
              </a:path>
              <a:path w="351789" h="102235">
                <a:moveTo>
                  <a:pt x="229057" y="9604"/>
                </a:moveTo>
                <a:lnTo>
                  <a:pt x="213321" y="9604"/>
                </a:lnTo>
                <a:lnTo>
                  <a:pt x="217386" y="11334"/>
                </a:lnTo>
                <a:lnTo>
                  <a:pt x="220750" y="14783"/>
                </a:lnTo>
                <a:lnTo>
                  <a:pt x="223973" y="18245"/>
                </a:lnTo>
                <a:lnTo>
                  <a:pt x="225655" y="22917"/>
                </a:lnTo>
                <a:lnTo>
                  <a:pt x="225555" y="35019"/>
                </a:lnTo>
                <a:lnTo>
                  <a:pt x="224114" y="39340"/>
                </a:lnTo>
                <a:lnTo>
                  <a:pt x="220750" y="42698"/>
                </a:lnTo>
                <a:lnTo>
                  <a:pt x="217526" y="46055"/>
                </a:lnTo>
                <a:lnTo>
                  <a:pt x="213321" y="47734"/>
                </a:lnTo>
                <a:lnTo>
                  <a:pt x="225685" y="47734"/>
                </a:lnTo>
                <a:lnTo>
                  <a:pt x="227057" y="45743"/>
                </a:lnTo>
                <a:lnTo>
                  <a:pt x="237863" y="45743"/>
                </a:lnTo>
                <a:lnTo>
                  <a:pt x="237989" y="31363"/>
                </a:lnTo>
                <a:lnTo>
                  <a:pt x="236728" y="23502"/>
                </a:lnTo>
                <a:lnTo>
                  <a:pt x="231682" y="12623"/>
                </a:lnTo>
                <a:lnTo>
                  <a:pt x="229057" y="9604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298"/>
                </a:lnTo>
                <a:lnTo>
                  <a:pt x="282840" y="88298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064"/>
                </a:moveTo>
                <a:lnTo>
                  <a:pt x="325589" y="44064"/>
                </a:lnTo>
                <a:lnTo>
                  <a:pt x="320823" y="46159"/>
                </a:lnTo>
                <a:lnTo>
                  <a:pt x="314376" y="54488"/>
                </a:lnTo>
                <a:lnTo>
                  <a:pt x="312694" y="59576"/>
                </a:lnTo>
                <a:lnTo>
                  <a:pt x="312730" y="73306"/>
                </a:lnTo>
                <a:lnTo>
                  <a:pt x="314656" y="78889"/>
                </a:lnTo>
                <a:lnTo>
                  <a:pt x="321945" y="86411"/>
                </a:lnTo>
                <a:lnTo>
                  <a:pt x="326430" y="88298"/>
                </a:lnTo>
                <a:lnTo>
                  <a:pt x="337362" y="88298"/>
                </a:lnTo>
                <a:lnTo>
                  <a:pt x="342127" y="86385"/>
                </a:lnTo>
                <a:lnTo>
                  <a:pt x="347190" y="81283"/>
                </a:lnTo>
                <a:lnTo>
                  <a:pt x="329373" y="81283"/>
                </a:lnTo>
                <a:lnTo>
                  <a:pt x="327130" y="80164"/>
                </a:lnTo>
                <a:lnTo>
                  <a:pt x="325308" y="77926"/>
                </a:lnTo>
                <a:lnTo>
                  <a:pt x="323346" y="75687"/>
                </a:lnTo>
                <a:lnTo>
                  <a:pt x="322505" y="71926"/>
                </a:lnTo>
                <a:lnTo>
                  <a:pt x="322591" y="60331"/>
                </a:lnTo>
                <a:lnTo>
                  <a:pt x="323346" y="56674"/>
                </a:lnTo>
                <a:lnTo>
                  <a:pt x="326990" y="52198"/>
                </a:lnTo>
                <a:lnTo>
                  <a:pt x="329233" y="51091"/>
                </a:lnTo>
                <a:lnTo>
                  <a:pt x="347399" y="51091"/>
                </a:lnTo>
                <a:lnTo>
                  <a:pt x="345912" y="49634"/>
                </a:lnTo>
                <a:lnTo>
                  <a:pt x="342268" y="45925"/>
                </a:lnTo>
                <a:lnTo>
                  <a:pt x="337502" y="44064"/>
                </a:lnTo>
                <a:close/>
              </a:path>
              <a:path w="351789" h="102235">
                <a:moveTo>
                  <a:pt x="347399" y="51091"/>
                </a:moveTo>
                <a:lnTo>
                  <a:pt x="334839" y="51091"/>
                </a:lnTo>
                <a:lnTo>
                  <a:pt x="337222" y="52172"/>
                </a:lnTo>
                <a:lnTo>
                  <a:pt x="340866" y="56544"/>
                </a:lnTo>
                <a:lnTo>
                  <a:pt x="341652" y="59576"/>
                </a:lnTo>
                <a:lnTo>
                  <a:pt x="341775" y="71926"/>
                </a:lnTo>
                <a:lnTo>
                  <a:pt x="340866" y="75687"/>
                </a:lnTo>
                <a:lnTo>
                  <a:pt x="337222" y="80164"/>
                </a:lnTo>
                <a:lnTo>
                  <a:pt x="334839" y="81283"/>
                </a:lnTo>
                <a:lnTo>
                  <a:pt x="347190" y="81283"/>
                </a:lnTo>
                <a:lnTo>
                  <a:pt x="349696" y="78759"/>
                </a:lnTo>
                <a:lnTo>
                  <a:pt x="351518" y="73306"/>
                </a:lnTo>
                <a:lnTo>
                  <a:pt x="351518" y="58861"/>
                </a:lnTo>
                <a:lnTo>
                  <a:pt x="349696" y="53343"/>
                </a:lnTo>
                <a:lnTo>
                  <a:pt x="347399" y="51091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6070" y="10410"/>
                </a:lnTo>
                <a:lnTo>
                  <a:pt x="254388" y="15499"/>
                </a:lnTo>
                <a:lnTo>
                  <a:pt x="254421" y="29228"/>
                </a:lnTo>
                <a:lnTo>
                  <a:pt x="256210" y="34824"/>
                </a:lnTo>
                <a:lnTo>
                  <a:pt x="263498" y="42346"/>
                </a:lnTo>
                <a:lnTo>
                  <a:pt x="267983" y="44220"/>
                </a:lnTo>
                <a:lnTo>
                  <a:pt x="278916" y="44220"/>
                </a:lnTo>
                <a:lnTo>
                  <a:pt x="283541" y="42320"/>
                </a:lnTo>
                <a:lnTo>
                  <a:pt x="288617" y="37206"/>
                </a:lnTo>
                <a:lnTo>
                  <a:pt x="270927" y="37206"/>
                </a:lnTo>
                <a:lnTo>
                  <a:pt x="268684" y="36113"/>
                </a:lnTo>
                <a:lnTo>
                  <a:pt x="265040" y="31740"/>
                </a:lnTo>
                <a:lnTo>
                  <a:pt x="264199" y="27953"/>
                </a:lnTo>
                <a:lnTo>
                  <a:pt x="264272" y="16319"/>
                </a:lnTo>
                <a:lnTo>
                  <a:pt x="265040" y="12597"/>
                </a:lnTo>
                <a:lnTo>
                  <a:pt x="268684" y="8133"/>
                </a:lnTo>
                <a:lnTo>
                  <a:pt x="270927" y="7014"/>
                </a:lnTo>
                <a:lnTo>
                  <a:pt x="288853" y="7014"/>
                </a:lnTo>
                <a:lnTo>
                  <a:pt x="283681" y="1873"/>
                </a:lnTo>
                <a:lnTo>
                  <a:pt x="279056" y="0"/>
                </a:lnTo>
                <a:close/>
              </a:path>
              <a:path w="351789" h="102235">
                <a:moveTo>
                  <a:pt x="288853" y="7014"/>
                </a:moveTo>
                <a:lnTo>
                  <a:pt x="276393" y="7014"/>
                </a:lnTo>
                <a:lnTo>
                  <a:pt x="278635" y="8107"/>
                </a:lnTo>
                <a:lnTo>
                  <a:pt x="280695" y="10410"/>
                </a:lnTo>
                <a:lnTo>
                  <a:pt x="282420" y="12480"/>
                </a:lnTo>
                <a:lnTo>
                  <a:pt x="283191" y="15499"/>
                </a:lnTo>
                <a:lnTo>
                  <a:pt x="283315" y="27953"/>
                </a:lnTo>
                <a:lnTo>
                  <a:pt x="282420" y="31610"/>
                </a:lnTo>
                <a:lnTo>
                  <a:pt x="278776" y="36087"/>
                </a:lnTo>
                <a:lnTo>
                  <a:pt x="276533" y="37206"/>
                </a:lnTo>
                <a:lnTo>
                  <a:pt x="288617" y="37206"/>
                </a:lnTo>
                <a:lnTo>
                  <a:pt x="291110" y="34694"/>
                </a:lnTo>
                <a:lnTo>
                  <a:pt x="293072" y="29228"/>
                </a:lnTo>
                <a:lnTo>
                  <a:pt x="293072" y="14887"/>
                </a:lnTo>
                <a:lnTo>
                  <a:pt x="291250" y="9395"/>
                </a:lnTo>
                <a:lnTo>
                  <a:pt x="288853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71426" y="5969933"/>
            <a:ext cx="355600" cy="102235"/>
          </a:xfrm>
          <a:custGeom>
            <a:avLst/>
            <a:gdLst/>
            <a:ahLst/>
            <a:cxnLst/>
            <a:rect l="l" t="t" r="r" b="b"/>
            <a:pathLst>
              <a:path w="355600" h="102235">
                <a:moveTo>
                  <a:pt x="50317" y="65120"/>
                </a:moveTo>
                <a:lnTo>
                  <a:pt x="39104" y="65120"/>
                </a:lnTo>
                <a:lnTo>
                  <a:pt x="39104" y="85252"/>
                </a:lnTo>
                <a:lnTo>
                  <a:pt x="50317" y="85252"/>
                </a:lnTo>
                <a:lnTo>
                  <a:pt x="50317" y="65120"/>
                </a:lnTo>
                <a:close/>
              </a:path>
              <a:path w="355600" h="102235">
                <a:moveTo>
                  <a:pt x="50317" y="1366"/>
                </a:moveTo>
                <a:lnTo>
                  <a:pt x="41346" y="1366"/>
                </a:lnTo>
                <a:lnTo>
                  <a:pt x="0" y="55659"/>
                </a:lnTo>
                <a:lnTo>
                  <a:pt x="0" y="65120"/>
                </a:lnTo>
                <a:lnTo>
                  <a:pt x="62510" y="65120"/>
                </a:lnTo>
                <a:lnTo>
                  <a:pt x="62510" y="55659"/>
                </a:lnTo>
                <a:lnTo>
                  <a:pt x="10932" y="55659"/>
                </a:lnTo>
                <a:lnTo>
                  <a:pt x="39104" y="17997"/>
                </a:lnTo>
                <a:lnTo>
                  <a:pt x="50317" y="17997"/>
                </a:lnTo>
                <a:lnTo>
                  <a:pt x="50317" y="1366"/>
                </a:lnTo>
                <a:close/>
              </a:path>
              <a:path w="355600" h="102235">
                <a:moveTo>
                  <a:pt x="50317" y="17997"/>
                </a:moveTo>
                <a:lnTo>
                  <a:pt x="39104" y="17997"/>
                </a:lnTo>
                <a:lnTo>
                  <a:pt x="39104" y="55659"/>
                </a:lnTo>
                <a:lnTo>
                  <a:pt x="50317" y="55659"/>
                </a:lnTo>
                <a:lnTo>
                  <a:pt x="50317" y="17997"/>
                </a:lnTo>
                <a:close/>
              </a:path>
              <a:path w="355600" h="102235">
                <a:moveTo>
                  <a:pt x="88860" y="62374"/>
                </a:moveTo>
                <a:lnTo>
                  <a:pt x="77227" y="63285"/>
                </a:lnTo>
                <a:lnTo>
                  <a:pt x="78068" y="70300"/>
                </a:lnTo>
                <a:lnTo>
                  <a:pt x="81011" y="75948"/>
                </a:lnTo>
                <a:lnTo>
                  <a:pt x="91383" y="84485"/>
                </a:lnTo>
                <a:lnTo>
                  <a:pt x="98111" y="86619"/>
                </a:lnTo>
                <a:lnTo>
                  <a:pt x="106380" y="86619"/>
                </a:lnTo>
                <a:lnTo>
                  <a:pt x="113449" y="85989"/>
                </a:lnTo>
                <a:lnTo>
                  <a:pt x="119730" y="84102"/>
                </a:lnTo>
                <a:lnTo>
                  <a:pt x="125223" y="80958"/>
                </a:lnTo>
                <a:lnTo>
                  <a:pt x="128146" y="78225"/>
                </a:lnTo>
                <a:lnTo>
                  <a:pt x="101895" y="78225"/>
                </a:lnTo>
                <a:lnTo>
                  <a:pt x="97971" y="76911"/>
                </a:lnTo>
                <a:lnTo>
                  <a:pt x="91804" y="71627"/>
                </a:lnTo>
                <a:lnTo>
                  <a:pt x="89841" y="67658"/>
                </a:lnTo>
                <a:lnTo>
                  <a:pt x="88860" y="62374"/>
                </a:lnTo>
                <a:close/>
              </a:path>
              <a:path w="355600" h="102235">
                <a:moveTo>
                  <a:pt x="130539" y="38728"/>
                </a:moveTo>
                <a:lnTo>
                  <a:pt x="111846" y="38728"/>
                </a:lnTo>
                <a:lnTo>
                  <a:pt x="116472" y="40433"/>
                </a:lnTo>
                <a:lnTo>
                  <a:pt x="119976" y="43843"/>
                </a:lnTo>
                <a:lnTo>
                  <a:pt x="123620" y="47252"/>
                </a:lnTo>
                <a:lnTo>
                  <a:pt x="125442" y="51898"/>
                </a:lnTo>
                <a:lnTo>
                  <a:pt x="125442" y="63897"/>
                </a:lnTo>
                <a:lnTo>
                  <a:pt x="123480" y="68829"/>
                </a:lnTo>
                <a:lnTo>
                  <a:pt x="119835" y="72590"/>
                </a:lnTo>
                <a:lnTo>
                  <a:pt x="116051" y="76351"/>
                </a:lnTo>
                <a:lnTo>
                  <a:pt x="111566" y="78225"/>
                </a:lnTo>
                <a:lnTo>
                  <a:pt x="128146" y="78225"/>
                </a:lnTo>
                <a:lnTo>
                  <a:pt x="129927" y="76559"/>
                </a:lnTo>
                <a:lnTo>
                  <a:pt x="134692" y="70963"/>
                </a:lnTo>
                <a:lnTo>
                  <a:pt x="137075" y="64404"/>
                </a:lnTo>
                <a:lnTo>
                  <a:pt x="137075" y="48853"/>
                </a:lnTo>
                <a:lnTo>
                  <a:pt x="134272" y="42294"/>
                </a:lnTo>
                <a:lnTo>
                  <a:pt x="130539" y="38728"/>
                </a:lnTo>
                <a:close/>
              </a:path>
              <a:path w="355600" h="102235">
                <a:moveTo>
                  <a:pt x="132870" y="2589"/>
                </a:moveTo>
                <a:lnTo>
                  <a:pt x="87879" y="2589"/>
                </a:lnTo>
                <a:lnTo>
                  <a:pt x="79189" y="45600"/>
                </a:lnTo>
                <a:lnTo>
                  <a:pt x="89561" y="46810"/>
                </a:lnTo>
                <a:lnTo>
                  <a:pt x="91243" y="44480"/>
                </a:lnTo>
                <a:lnTo>
                  <a:pt x="93485" y="42541"/>
                </a:lnTo>
                <a:lnTo>
                  <a:pt x="96429" y="41019"/>
                </a:lnTo>
                <a:lnTo>
                  <a:pt x="99232" y="39496"/>
                </a:lnTo>
                <a:lnTo>
                  <a:pt x="102456" y="38728"/>
                </a:lnTo>
                <a:lnTo>
                  <a:pt x="130539" y="38728"/>
                </a:lnTo>
                <a:lnTo>
                  <a:pt x="128946" y="37206"/>
                </a:lnTo>
                <a:lnTo>
                  <a:pt x="126485" y="34915"/>
                </a:lnTo>
                <a:lnTo>
                  <a:pt x="92084" y="34915"/>
                </a:lnTo>
                <a:lnTo>
                  <a:pt x="96849" y="12350"/>
                </a:lnTo>
                <a:lnTo>
                  <a:pt x="132870" y="12350"/>
                </a:lnTo>
                <a:lnTo>
                  <a:pt x="132870" y="2589"/>
                </a:lnTo>
                <a:close/>
              </a:path>
              <a:path w="355600" h="102235">
                <a:moveTo>
                  <a:pt x="116892" y="29580"/>
                </a:moveTo>
                <a:lnTo>
                  <a:pt x="103016" y="29580"/>
                </a:lnTo>
                <a:lnTo>
                  <a:pt x="97410" y="31363"/>
                </a:lnTo>
                <a:lnTo>
                  <a:pt x="92084" y="34915"/>
                </a:lnTo>
                <a:lnTo>
                  <a:pt x="126485" y="34915"/>
                </a:lnTo>
                <a:lnTo>
                  <a:pt x="123480" y="32117"/>
                </a:lnTo>
                <a:lnTo>
                  <a:pt x="116892" y="29580"/>
                </a:lnTo>
                <a:close/>
              </a:path>
              <a:path w="355600" h="102235">
                <a:moveTo>
                  <a:pt x="169452" y="73501"/>
                </a:moveTo>
                <a:lnTo>
                  <a:pt x="156697" y="73501"/>
                </a:lnTo>
                <a:lnTo>
                  <a:pt x="156697" y="85252"/>
                </a:lnTo>
                <a:lnTo>
                  <a:pt x="163144" y="85252"/>
                </a:lnTo>
                <a:lnTo>
                  <a:pt x="163004" y="88701"/>
                </a:lnTo>
                <a:lnTo>
                  <a:pt x="162304" y="91369"/>
                </a:lnTo>
                <a:lnTo>
                  <a:pt x="160061" y="95130"/>
                </a:lnTo>
                <a:lnTo>
                  <a:pt x="158379" y="96535"/>
                </a:lnTo>
                <a:lnTo>
                  <a:pt x="156137" y="97446"/>
                </a:lnTo>
                <a:lnTo>
                  <a:pt x="159220" y="101871"/>
                </a:lnTo>
                <a:lnTo>
                  <a:pt x="162724" y="100439"/>
                </a:lnTo>
                <a:lnTo>
                  <a:pt x="165247" y="98383"/>
                </a:lnTo>
                <a:lnTo>
                  <a:pt x="168611" y="92996"/>
                </a:lnTo>
                <a:lnTo>
                  <a:pt x="169452" y="89521"/>
                </a:lnTo>
                <a:lnTo>
                  <a:pt x="169452" y="73501"/>
                </a:lnTo>
                <a:close/>
              </a:path>
              <a:path w="355600" h="102235">
                <a:moveTo>
                  <a:pt x="224114" y="19663"/>
                </a:moveTo>
                <a:lnTo>
                  <a:pt x="213041" y="19663"/>
                </a:lnTo>
                <a:lnTo>
                  <a:pt x="213041" y="85252"/>
                </a:lnTo>
                <a:lnTo>
                  <a:pt x="224114" y="85252"/>
                </a:lnTo>
                <a:lnTo>
                  <a:pt x="224114" y="19663"/>
                </a:lnTo>
                <a:close/>
              </a:path>
              <a:path w="355600" h="102235">
                <a:moveTo>
                  <a:pt x="224114" y="1067"/>
                </a:moveTo>
                <a:lnTo>
                  <a:pt x="216966" y="1067"/>
                </a:lnTo>
                <a:lnTo>
                  <a:pt x="215003" y="4723"/>
                </a:lnTo>
                <a:lnTo>
                  <a:pt x="211780" y="8458"/>
                </a:lnTo>
                <a:lnTo>
                  <a:pt x="207154" y="12271"/>
                </a:lnTo>
                <a:lnTo>
                  <a:pt x="202389" y="16084"/>
                </a:lnTo>
                <a:lnTo>
                  <a:pt x="197063" y="19364"/>
                </a:lnTo>
                <a:lnTo>
                  <a:pt x="190896" y="22110"/>
                </a:lnTo>
                <a:lnTo>
                  <a:pt x="190896" y="32026"/>
                </a:lnTo>
                <a:lnTo>
                  <a:pt x="213041" y="19663"/>
                </a:lnTo>
                <a:lnTo>
                  <a:pt x="224114" y="19663"/>
                </a:lnTo>
                <a:lnTo>
                  <a:pt x="224114" y="1067"/>
                </a:lnTo>
                <a:close/>
              </a:path>
              <a:path w="355600" h="102235">
                <a:moveTo>
                  <a:pt x="335820" y="0"/>
                </a:moveTo>
                <a:lnTo>
                  <a:pt x="326710" y="0"/>
                </a:lnTo>
                <a:lnTo>
                  <a:pt x="277374" y="88298"/>
                </a:lnTo>
                <a:lnTo>
                  <a:pt x="286484" y="88298"/>
                </a:lnTo>
                <a:lnTo>
                  <a:pt x="335820" y="0"/>
                </a:lnTo>
                <a:close/>
              </a:path>
              <a:path w="355600" h="102235">
                <a:moveTo>
                  <a:pt x="341146" y="44064"/>
                </a:moveTo>
                <a:lnTo>
                  <a:pt x="329233" y="44064"/>
                </a:lnTo>
                <a:lnTo>
                  <a:pt x="324467" y="46159"/>
                </a:lnTo>
                <a:lnTo>
                  <a:pt x="318020" y="54488"/>
                </a:lnTo>
                <a:lnTo>
                  <a:pt x="316338" y="59576"/>
                </a:lnTo>
                <a:lnTo>
                  <a:pt x="316374" y="73306"/>
                </a:lnTo>
                <a:lnTo>
                  <a:pt x="318300" y="78889"/>
                </a:lnTo>
                <a:lnTo>
                  <a:pt x="325589" y="86411"/>
                </a:lnTo>
                <a:lnTo>
                  <a:pt x="330074" y="88298"/>
                </a:lnTo>
                <a:lnTo>
                  <a:pt x="341006" y="88298"/>
                </a:lnTo>
                <a:lnTo>
                  <a:pt x="345772" y="86385"/>
                </a:lnTo>
                <a:lnTo>
                  <a:pt x="350834" y="81283"/>
                </a:lnTo>
                <a:lnTo>
                  <a:pt x="333017" y="81283"/>
                </a:lnTo>
                <a:lnTo>
                  <a:pt x="330775" y="80164"/>
                </a:lnTo>
                <a:lnTo>
                  <a:pt x="328952" y="77926"/>
                </a:lnTo>
                <a:lnTo>
                  <a:pt x="326990" y="75687"/>
                </a:lnTo>
                <a:lnTo>
                  <a:pt x="326149" y="71926"/>
                </a:lnTo>
                <a:lnTo>
                  <a:pt x="326235" y="60331"/>
                </a:lnTo>
                <a:lnTo>
                  <a:pt x="326990" y="56674"/>
                </a:lnTo>
                <a:lnTo>
                  <a:pt x="330634" y="52198"/>
                </a:lnTo>
                <a:lnTo>
                  <a:pt x="332877" y="51091"/>
                </a:lnTo>
                <a:lnTo>
                  <a:pt x="351043" y="51091"/>
                </a:lnTo>
                <a:lnTo>
                  <a:pt x="349556" y="49634"/>
                </a:lnTo>
                <a:lnTo>
                  <a:pt x="345912" y="45925"/>
                </a:lnTo>
                <a:lnTo>
                  <a:pt x="341146" y="44064"/>
                </a:lnTo>
                <a:close/>
              </a:path>
              <a:path w="355600" h="102235">
                <a:moveTo>
                  <a:pt x="351043" y="51091"/>
                </a:moveTo>
                <a:lnTo>
                  <a:pt x="338483" y="51091"/>
                </a:lnTo>
                <a:lnTo>
                  <a:pt x="340866" y="52172"/>
                </a:lnTo>
                <a:lnTo>
                  <a:pt x="344510" y="56544"/>
                </a:lnTo>
                <a:lnTo>
                  <a:pt x="345296" y="59576"/>
                </a:lnTo>
                <a:lnTo>
                  <a:pt x="345419" y="71926"/>
                </a:lnTo>
                <a:lnTo>
                  <a:pt x="344510" y="75687"/>
                </a:lnTo>
                <a:lnTo>
                  <a:pt x="340866" y="80164"/>
                </a:lnTo>
                <a:lnTo>
                  <a:pt x="338483" y="81283"/>
                </a:lnTo>
                <a:lnTo>
                  <a:pt x="350834" y="81283"/>
                </a:lnTo>
                <a:lnTo>
                  <a:pt x="353340" y="78759"/>
                </a:lnTo>
                <a:lnTo>
                  <a:pt x="355162" y="73306"/>
                </a:lnTo>
                <a:lnTo>
                  <a:pt x="355162" y="58861"/>
                </a:lnTo>
                <a:lnTo>
                  <a:pt x="353340" y="53343"/>
                </a:lnTo>
                <a:lnTo>
                  <a:pt x="351043" y="51091"/>
                </a:lnTo>
                <a:close/>
              </a:path>
              <a:path w="355600" h="102235">
                <a:moveTo>
                  <a:pt x="282700" y="0"/>
                </a:moveTo>
                <a:lnTo>
                  <a:pt x="270787" y="0"/>
                </a:lnTo>
                <a:lnTo>
                  <a:pt x="266161" y="2082"/>
                </a:lnTo>
                <a:lnTo>
                  <a:pt x="259714" y="10410"/>
                </a:lnTo>
                <a:lnTo>
                  <a:pt x="258032" y="15499"/>
                </a:lnTo>
                <a:lnTo>
                  <a:pt x="258065" y="29228"/>
                </a:lnTo>
                <a:lnTo>
                  <a:pt x="259854" y="34824"/>
                </a:lnTo>
                <a:lnTo>
                  <a:pt x="267142" y="42346"/>
                </a:lnTo>
                <a:lnTo>
                  <a:pt x="271627" y="44220"/>
                </a:lnTo>
                <a:lnTo>
                  <a:pt x="282560" y="44220"/>
                </a:lnTo>
                <a:lnTo>
                  <a:pt x="287185" y="42320"/>
                </a:lnTo>
                <a:lnTo>
                  <a:pt x="292261" y="37206"/>
                </a:lnTo>
                <a:lnTo>
                  <a:pt x="274571" y="37206"/>
                </a:lnTo>
                <a:lnTo>
                  <a:pt x="272328" y="36113"/>
                </a:lnTo>
                <a:lnTo>
                  <a:pt x="268684" y="31740"/>
                </a:lnTo>
                <a:lnTo>
                  <a:pt x="267843" y="27953"/>
                </a:lnTo>
                <a:lnTo>
                  <a:pt x="267916" y="16319"/>
                </a:lnTo>
                <a:lnTo>
                  <a:pt x="268684" y="12597"/>
                </a:lnTo>
                <a:lnTo>
                  <a:pt x="272328" y="8133"/>
                </a:lnTo>
                <a:lnTo>
                  <a:pt x="274571" y="7014"/>
                </a:lnTo>
                <a:lnTo>
                  <a:pt x="292498" y="7014"/>
                </a:lnTo>
                <a:lnTo>
                  <a:pt x="287325" y="1873"/>
                </a:lnTo>
                <a:lnTo>
                  <a:pt x="282700" y="0"/>
                </a:lnTo>
                <a:close/>
              </a:path>
              <a:path w="355600" h="102235">
                <a:moveTo>
                  <a:pt x="292498" y="7014"/>
                </a:moveTo>
                <a:lnTo>
                  <a:pt x="280037" y="7014"/>
                </a:lnTo>
                <a:lnTo>
                  <a:pt x="282280" y="8107"/>
                </a:lnTo>
                <a:lnTo>
                  <a:pt x="284339" y="10410"/>
                </a:lnTo>
                <a:lnTo>
                  <a:pt x="286064" y="12480"/>
                </a:lnTo>
                <a:lnTo>
                  <a:pt x="286835" y="15499"/>
                </a:lnTo>
                <a:lnTo>
                  <a:pt x="286959" y="27953"/>
                </a:lnTo>
                <a:lnTo>
                  <a:pt x="286064" y="31610"/>
                </a:lnTo>
                <a:lnTo>
                  <a:pt x="282420" y="36087"/>
                </a:lnTo>
                <a:lnTo>
                  <a:pt x="280177" y="37206"/>
                </a:lnTo>
                <a:lnTo>
                  <a:pt x="292261" y="37206"/>
                </a:lnTo>
                <a:lnTo>
                  <a:pt x="294754" y="34694"/>
                </a:lnTo>
                <a:lnTo>
                  <a:pt x="296716" y="29228"/>
                </a:lnTo>
                <a:lnTo>
                  <a:pt x="296716" y="14887"/>
                </a:lnTo>
                <a:lnTo>
                  <a:pt x="294894" y="9395"/>
                </a:lnTo>
                <a:lnTo>
                  <a:pt x="292498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92290" y="5762780"/>
            <a:ext cx="237569" cy="1008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0094" y="5762780"/>
            <a:ext cx="238970" cy="1008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89299" y="5762780"/>
            <a:ext cx="238970" cy="1008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7409" y="5554561"/>
            <a:ext cx="115350" cy="855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95213" y="5554561"/>
            <a:ext cx="134272" cy="855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94418" y="5554561"/>
            <a:ext cx="134132" cy="857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7359" y="5345274"/>
            <a:ext cx="351155" cy="102235"/>
          </a:xfrm>
          <a:custGeom>
            <a:avLst/>
            <a:gdLst/>
            <a:ahLst/>
            <a:cxnLst/>
            <a:rect l="l" t="t" r="r" b="b"/>
            <a:pathLst>
              <a:path w="351154" h="102235">
                <a:moveTo>
                  <a:pt x="58446" y="2433"/>
                </a:moveTo>
                <a:lnTo>
                  <a:pt x="0" y="2433"/>
                </a:lnTo>
                <a:lnTo>
                  <a:pt x="0" y="12350"/>
                </a:lnTo>
                <a:lnTo>
                  <a:pt x="44290" y="12350"/>
                </a:lnTo>
                <a:lnTo>
                  <a:pt x="40138" y="17096"/>
                </a:lnTo>
                <a:lnTo>
                  <a:pt x="19028" y="54357"/>
                </a:lnTo>
                <a:lnTo>
                  <a:pt x="12614" y="85252"/>
                </a:lnTo>
                <a:lnTo>
                  <a:pt x="24107" y="85252"/>
                </a:lnTo>
                <a:lnTo>
                  <a:pt x="24667" y="76911"/>
                </a:lnTo>
                <a:lnTo>
                  <a:pt x="26069" y="69232"/>
                </a:lnTo>
                <a:lnTo>
                  <a:pt x="41487" y="33171"/>
                </a:lnTo>
                <a:lnTo>
                  <a:pt x="58446" y="10515"/>
                </a:lnTo>
                <a:lnTo>
                  <a:pt x="58446" y="2433"/>
                </a:lnTo>
                <a:close/>
              </a:path>
              <a:path w="351154" h="102235">
                <a:moveTo>
                  <a:pt x="111846" y="1067"/>
                </a:moveTo>
                <a:lnTo>
                  <a:pt x="95308" y="1067"/>
                </a:lnTo>
                <a:lnTo>
                  <a:pt x="87739" y="4268"/>
                </a:lnTo>
                <a:lnTo>
                  <a:pt x="72697" y="41630"/>
                </a:lnTo>
                <a:lnTo>
                  <a:pt x="72582" y="48345"/>
                </a:lnTo>
                <a:lnTo>
                  <a:pt x="72992" y="56118"/>
                </a:lnTo>
                <a:lnTo>
                  <a:pt x="94467" y="86619"/>
                </a:lnTo>
                <a:lnTo>
                  <a:pt x="109183" y="86619"/>
                </a:lnTo>
                <a:lnTo>
                  <a:pt x="113949" y="85422"/>
                </a:lnTo>
                <a:lnTo>
                  <a:pt x="118294" y="83040"/>
                </a:lnTo>
                <a:lnTo>
                  <a:pt x="122498" y="80646"/>
                </a:lnTo>
                <a:lnTo>
                  <a:pt x="124851" y="78225"/>
                </a:lnTo>
                <a:lnTo>
                  <a:pt x="100353" y="78225"/>
                </a:lnTo>
                <a:lnTo>
                  <a:pt x="97270" y="77366"/>
                </a:lnTo>
                <a:lnTo>
                  <a:pt x="91383" y="73904"/>
                </a:lnTo>
                <a:lnTo>
                  <a:pt x="89141" y="71445"/>
                </a:lnTo>
                <a:lnTo>
                  <a:pt x="86057" y="65042"/>
                </a:lnTo>
                <a:lnTo>
                  <a:pt x="85216" y="61659"/>
                </a:lnTo>
                <a:lnTo>
                  <a:pt x="85216" y="52718"/>
                </a:lnTo>
                <a:lnTo>
                  <a:pt x="86898" y="48345"/>
                </a:lnTo>
                <a:lnTo>
                  <a:pt x="93594" y="41930"/>
                </a:lnTo>
                <a:lnTo>
                  <a:pt x="83394" y="41930"/>
                </a:lnTo>
                <a:lnTo>
                  <a:pt x="100634" y="9447"/>
                </a:lnTo>
                <a:lnTo>
                  <a:pt x="125724" y="9447"/>
                </a:lnTo>
                <a:lnTo>
                  <a:pt x="122218" y="6636"/>
                </a:lnTo>
                <a:lnTo>
                  <a:pt x="117733" y="2915"/>
                </a:lnTo>
                <a:lnTo>
                  <a:pt x="111846" y="1067"/>
                </a:lnTo>
                <a:close/>
              </a:path>
              <a:path w="351154" h="102235">
                <a:moveTo>
                  <a:pt x="125778" y="39952"/>
                </a:moveTo>
                <a:lnTo>
                  <a:pt x="108202" y="39952"/>
                </a:lnTo>
                <a:lnTo>
                  <a:pt x="112407" y="41630"/>
                </a:lnTo>
                <a:lnTo>
                  <a:pt x="115631" y="44988"/>
                </a:lnTo>
                <a:lnTo>
                  <a:pt x="118994" y="48345"/>
                </a:lnTo>
                <a:lnTo>
                  <a:pt x="120604" y="52718"/>
                </a:lnTo>
                <a:lnTo>
                  <a:pt x="120557" y="65042"/>
                </a:lnTo>
                <a:lnTo>
                  <a:pt x="118994" y="69467"/>
                </a:lnTo>
                <a:lnTo>
                  <a:pt x="112267" y="76481"/>
                </a:lnTo>
                <a:lnTo>
                  <a:pt x="108202" y="78225"/>
                </a:lnTo>
                <a:lnTo>
                  <a:pt x="124851" y="78225"/>
                </a:lnTo>
                <a:lnTo>
                  <a:pt x="125877" y="77158"/>
                </a:lnTo>
                <a:lnTo>
                  <a:pt x="128385" y="72668"/>
                </a:lnTo>
                <a:lnTo>
                  <a:pt x="130768" y="68139"/>
                </a:lnTo>
                <a:lnTo>
                  <a:pt x="132029" y="63233"/>
                </a:lnTo>
                <a:lnTo>
                  <a:pt x="132029" y="50011"/>
                </a:lnTo>
                <a:lnTo>
                  <a:pt x="129506" y="43504"/>
                </a:lnTo>
                <a:lnTo>
                  <a:pt x="125778" y="39952"/>
                </a:lnTo>
                <a:close/>
              </a:path>
              <a:path w="351154" h="102235">
                <a:moveTo>
                  <a:pt x="112827" y="30803"/>
                </a:moveTo>
                <a:lnTo>
                  <a:pt x="101194" y="30803"/>
                </a:lnTo>
                <a:lnTo>
                  <a:pt x="97130" y="31714"/>
                </a:lnTo>
                <a:lnTo>
                  <a:pt x="89281" y="35371"/>
                </a:lnTo>
                <a:lnTo>
                  <a:pt x="86057" y="38169"/>
                </a:lnTo>
                <a:lnTo>
                  <a:pt x="83394" y="41930"/>
                </a:lnTo>
                <a:lnTo>
                  <a:pt x="93594" y="41930"/>
                </a:lnTo>
                <a:lnTo>
                  <a:pt x="93906" y="41630"/>
                </a:lnTo>
                <a:lnTo>
                  <a:pt x="98111" y="39952"/>
                </a:lnTo>
                <a:lnTo>
                  <a:pt x="125778" y="39952"/>
                </a:lnTo>
                <a:lnTo>
                  <a:pt x="124180" y="38429"/>
                </a:lnTo>
                <a:lnTo>
                  <a:pt x="118994" y="33341"/>
                </a:lnTo>
                <a:lnTo>
                  <a:pt x="112827" y="30803"/>
                </a:lnTo>
                <a:close/>
              </a:path>
              <a:path w="351154" h="102235">
                <a:moveTo>
                  <a:pt x="125724" y="9447"/>
                </a:moveTo>
                <a:lnTo>
                  <a:pt x="108483" y="9447"/>
                </a:lnTo>
                <a:lnTo>
                  <a:pt x="112267" y="10931"/>
                </a:lnTo>
                <a:lnTo>
                  <a:pt x="115350" y="13872"/>
                </a:lnTo>
                <a:lnTo>
                  <a:pt x="117032" y="15707"/>
                </a:lnTo>
                <a:lnTo>
                  <a:pt x="118434" y="18648"/>
                </a:lnTo>
                <a:lnTo>
                  <a:pt x="119415" y="22721"/>
                </a:lnTo>
                <a:lnTo>
                  <a:pt x="130347" y="21954"/>
                </a:lnTo>
                <a:lnTo>
                  <a:pt x="129506" y="15447"/>
                </a:lnTo>
                <a:lnTo>
                  <a:pt x="126843" y="10345"/>
                </a:lnTo>
                <a:lnTo>
                  <a:pt x="125724" y="9447"/>
                </a:lnTo>
                <a:close/>
              </a:path>
              <a:path w="351154" h="102235">
                <a:moveTo>
                  <a:pt x="165107" y="73501"/>
                </a:moveTo>
                <a:lnTo>
                  <a:pt x="152352" y="73501"/>
                </a:lnTo>
                <a:lnTo>
                  <a:pt x="152352" y="85252"/>
                </a:lnTo>
                <a:lnTo>
                  <a:pt x="158800" y="85252"/>
                </a:lnTo>
                <a:lnTo>
                  <a:pt x="158659" y="88701"/>
                </a:lnTo>
                <a:lnTo>
                  <a:pt x="157959" y="91369"/>
                </a:lnTo>
                <a:lnTo>
                  <a:pt x="155716" y="95130"/>
                </a:lnTo>
                <a:lnTo>
                  <a:pt x="154034" y="96535"/>
                </a:lnTo>
                <a:lnTo>
                  <a:pt x="151792" y="97446"/>
                </a:lnTo>
                <a:lnTo>
                  <a:pt x="154875" y="101871"/>
                </a:lnTo>
                <a:lnTo>
                  <a:pt x="158379" y="100439"/>
                </a:lnTo>
                <a:lnTo>
                  <a:pt x="160902" y="98383"/>
                </a:lnTo>
                <a:lnTo>
                  <a:pt x="164266" y="92996"/>
                </a:lnTo>
                <a:lnTo>
                  <a:pt x="165107" y="89521"/>
                </a:lnTo>
                <a:lnTo>
                  <a:pt x="165107" y="73501"/>
                </a:lnTo>
                <a:close/>
              </a:path>
              <a:path w="351154" h="102235">
                <a:moveTo>
                  <a:pt x="189635" y="62374"/>
                </a:moveTo>
                <a:lnTo>
                  <a:pt x="178001" y="63285"/>
                </a:lnTo>
                <a:lnTo>
                  <a:pt x="178842" y="70300"/>
                </a:lnTo>
                <a:lnTo>
                  <a:pt x="181786" y="75948"/>
                </a:lnTo>
                <a:lnTo>
                  <a:pt x="192157" y="84485"/>
                </a:lnTo>
                <a:lnTo>
                  <a:pt x="198885" y="86619"/>
                </a:lnTo>
                <a:lnTo>
                  <a:pt x="207154" y="86619"/>
                </a:lnTo>
                <a:lnTo>
                  <a:pt x="214224" y="85989"/>
                </a:lnTo>
                <a:lnTo>
                  <a:pt x="220505" y="84102"/>
                </a:lnTo>
                <a:lnTo>
                  <a:pt x="225997" y="80958"/>
                </a:lnTo>
                <a:lnTo>
                  <a:pt x="228920" y="78225"/>
                </a:lnTo>
                <a:lnTo>
                  <a:pt x="202669" y="78225"/>
                </a:lnTo>
                <a:lnTo>
                  <a:pt x="198745" y="76911"/>
                </a:lnTo>
                <a:lnTo>
                  <a:pt x="192578" y="71627"/>
                </a:lnTo>
                <a:lnTo>
                  <a:pt x="190616" y="67658"/>
                </a:lnTo>
                <a:lnTo>
                  <a:pt x="189635" y="62374"/>
                </a:lnTo>
                <a:close/>
              </a:path>
              <a:path w="351154" h="102235">
                <a:moveTo>
                  <a:pt x="231314" y="38728"/>
                </a:moveTo>
                <a:lnTo>
                  <a:pt x="212621" y="38728"/>
                </a:lnTo>
                <a:lnTo>
                  <a:pt x="217246" y="40433"/>
                </a:lnTo>
                <a:lnTo>
                  <a:pt x="220750" y="43843"/>
                </a:lnTo>
                <a:lnTo>
                  <a:pt x="224394" y="47252"/>
                </a:lnTo>
                <a:lnTo>
                  <a:pt x="226216" y="51898"/>
                </a:lnTo>
                <a:lnTo>
                  <a:pt x="226216" y="63897"/>
                </a:lnTo>
                <a:lnTo>
                  <a:pt x="224254" y="68829"/>
                </a:lnTo>
                <a:lnTo>
                  <a:pt x="220610" y="72590"/>
                </a:lnTo>
                <a:lnTo>
                  <a:pt x="216825" y="76351"/>
                </a:lnTo>
                <a:lnTo>
                  <a:pt x="212340" y="78225"/>
                </a:lnTo>
                <a:lnTo>
                  <a:pt x="228920" y="78225"/>
                </a:lnTo>
                <a:lnTo>
                  <a:pt x="230701" y="76559"/>
                </a:lnTo>
                <a:lnTo>
                  <a:pt x="235466" y="70963"/>
                </a:lnTo>
                <a:lnTo>
                  <a:pt x="237849" y="64404"/>
                </a:lnTo>
                <a:lnTo>
                  <a:pt x="237849" y="48853"/>
                </a:lnTo>
                <a:lnTo>
                  <a:pt x="235046" y="42294"/>
                </a:lnTo>
                <a:lnTo>
                  <a:pt x="231314" y="38728"/>
                </a:lnTo>
                <a:close/>
              </a:path>
              <a:path w="351154" h="102235">
                <a:moveTo>
                  <a:pt x="233644" y="2589"/>
                </a:moveTo>
                <a:lnTo>
                  <a:pt x="188653" y="2589"/>
                </a:lnTo>
                <a:lnTo>
                  <a:pt x="179964" y="45600"/>
                </a:lnTo>
                <a:lnTo>
                  <a:pt x="190335" y="46810"/>
                </a:lnTo>
                <a:lnTo>
                  <a:pt x="192017" y="44480"/>
                </a:lnTo>
                <a:lnTo>
                  <a:pt x="194260" y="42541"/>
                </a:lnTo>
                <a:lnTo>
                  <a:pt x="197203" y="41019"/>
                </a:lnTo>
                <a:lnTo>
                  <a:pt x="200006" y="39496"/>
                </a:lnTo>
                <a:lnTo>
                  <a:pt x="203230" y="38728"/>
                </a:lnTo>
                <a:lnTo>
                  <a:pt x="231314" y="38728"/>
                </a:lnTo>
                <a:lnTo>
                  <a:pt x="229720" y="37206"/>
                </a:lnTo>
                <a:lnTo>
                  <a:pt x="227259" y="34915"/>
                </a:lnTo>
                <a:lnTo>
                  <a:pt x="192858" y="34915"/>
                </a:lnTo>
                <a:lnTo>
                  <a:pt x="197624" y="12350"/>
                </a:lnTo>
                <a:lnTo>
                  <a:pt x="233644" y="12350"/>
                </a:lnTo>
                <a:lnTo>
                  <a:pt x="233644" y="2589"/>
                </a:lnTo>
                <a:close/>
              </a:path>
              <a:path w="351154" h="102235">
                <a:moveTo>
                  <a:pt x="217666" y="29580"/>
                </a:moveTo>
                <a:lnTo>
                  <a:pt x="203791" y="29580"/>
                </a:lnTo>
                <a:lnTo>
                  <a:pt x="198184" y="31363"/>
                </a:lnTo>
                <a:lnTo>
                  <a:pt x="192858" y="34915"/>
                </a:lnTo>
                <a:lnTo>
                  <a:pt x="227259" y="34915"/>
                </a:lnTo>
                <a:lnTo>
                  <a:pt x="224254" y="32117"/>
                </a:lnTo>
                <a:lnTo>
                  <a:pt x="217666" y="29580"/>
                </a:lnTo>
                <a:close/>
              </a:path>
              <a:path w="351154" h="102235">
                <a:moveTo>
                  <a:pt x="331475" y="0"/>
                </a:moveTo>
                <a:lnTo>
                  <a:pt x="322365" y="0"/>
                </a:lnTo>
                <a:lnTo>
                  <a:pt x="273029" y="88298"/>
                </a:lnTo>
                <a:lnTo>
                  <a:pt x="282139" y="88298"/>
                </a:lnTo>
                <a:lnTo>
                  <a:pt x="331475" y="0"/>
                </a:lnTo>
                <a:close/>
              </a:path>
              <a:path w="351154" h="102235">
                <a:moveTo>
                  <a:pt x="336801" y="44064"/>
                </a:moveTo>
                <a:lnTo>
                  <a:pt x="324888" y="44064"/>
                </a:lnTo>
                <a:lnTo>
                  <a:pt x="320122" y="46159"/>
                </a:lnTo>
                <a:lnTo>
                  <a:pt x="313675" y="54488"/>
                </a:lnTo>
                <a:lnTo>
                  <a:pt x="311993" y="59576"/>
                </a:lnTo>
                <a:lnTo>
                  <a:pt x="312029" y="73306"/>
                </a:lnTo>
                <a:lnTo>
                  <a:pt x="313955" y="78889"/>
                </a:lnTo>
                <a:lnTo>
                  <a:pt x="321244" y="86411"/>
                </a:lnTo>
                <a:lnTo>
                  <a:pt x="325729" y="88298"/>
                </a:lnTo>
                <a:lnTo>
                  <a:pt x="336661" y="88298"/>
                </a:lnTo>
                <a:lnTo>
                  <a:pt x="341427" y="86385"/>
                </a:lnTo>
                <a:lnTo>
                  <a:pt x="346490" y="81283"/>
                </a:lnTo>
                <a:lnTo>
                  <a:pt x="328672" y="81283"/>
                </a:lnTo>
                <a:lnTo>
                  <a:pt x="326430" y="80164"/>
                </a:lnTo>
                <a:lnTo>
                  <a:pt x="324608" y="77926"/>
                </a:lnTo>
                <a:lnTo>
                  <a:pt x="322645" y="75687"/>
                </a:lnTo>
                <a:lnTo>
                  <a:pt x="321804" y="71926"/>
                </a:lnTo>
                <a:lnTo>
                  <a:pt x="321890" y="60331"/>
                </a:lnTo>
                <a:lnTo>
                  <a:pt x="322645" y="56674"/>
                </a:lnTo>
                <a:lnTo>
                  <a:pt x="326289" y="52198"/>
                </a:lnTo>
                <a:lnTo>
                  <a:pt x="328532" y="51091"/>
                </a:lnTo>
                <a:lnTo>
                  <a:pt x="346698" y="51091"/>
                </a:lnTo>
                <a:lnTo>
                  <a:pt x="345211" y="49634"/>
                </a:lnTo>
                <a:lnTo>
                  <a:pt x="341567" y="45925"/>
                </a:lnTo>
                <a:lnTo>
                  <a:pt x="336801" y="44064"/>
                </a:lnTo>
                <a:close/>
              </a:path>
              <a:path w="351154" h="102235">
                <a:moveTo>
                  <a:pt x="346698" y="51091"/>
                </a:moveTo>
                <a:lnTo>
                  <a:pt x="334138" y="51091"/>
                </a:lnTo>
                <a:lnTo>
                  <a:pt x="336521" y="52172"/>
                </a:lnTo>
                <a:lnTo>
                  <a:pt x="340165" y="56544"/>
                </a:lnTo>
                <a:lnTo>
                  <a:pt x="340951" y="59576"/>
                </a:lnTo>
                <a:lnTo>
                  <a:pt x="341074" y="71926"/>
                </a:lnTo>
                <a:lnTo>
                  <a:pt x="340165" y="75687"/>
                </a:lnTo>
                <a:lnTo>
                  <a:pt x="336521" y="80164"/>
                </a:lnTo>
                <a:lnTo>
                  <a:pt x="334138" y="81283"/>
                </a:lnTo>
                <a:lnTo>
                  <a:pt x="346490" y="81283"/>
                </a:lnTo>
                <a:lnTo>
                  <a:pt x="348995" y="78759"/>
                </a:lnTo>
                <a:lnTo>
                  <a:pt x="350817" y="73306"/>
                </a:lnTo>
                <a:lnTo>
                  <a:pt x="350817" y="58861"/>
                </a:lnTo>
                <a:lnTo>
                  <a:pt x="348995" y="53343"/>
                </a:lnTo>
                <a:lnTo>
                  <a:pt x="346698" y="51091"/>
                </a:lnTo>
                <a:close/>
              </a:path>
              <a:path w="351154" h="102235">
                <a:moveTo>
                  <a:pt x="278355" y="0"/>
                </a:moveTo>
                <a:lnTo>
                  <a:pt x="266442" y="0"/>
                </a:lnTo>
                <a:lnTo>
                  <a:pt x="261816" y="2082"/>
                </a:lnTo>
                <a:lnTo>
                  <a:pt x="255369" y="10410"/>
                </a:lnTo>
                <a:lnTo>
                  <a:pt x="253687" y="15499"/>
                </a:lnTo>
                <a:lnTo>
                  <a:pt x="253720" y="29228"/>
                </a:lnTo>
                <a:lnTo>
                  <a:pt x="255509" y="34824"/>
                </a:lnTo>
                <a:lnTo>
                  <a:pt x="262797" y="42346"/>
                </a:lnTo>
                <a:lnTo>
                  <a:pt x="267283" y="44220"/>
                </a:lnTo>
                <a:lnTo>
                  <a:pt x="278215" y="44220"/>
                </a:lnTo>
                <a:lnTo>
                  <a:pt x="282840" y="42320"/>
                </a:lnTo>
                <a:lnTo>
                  <a:pt x="287916" y="37206"/>
                </a:lnTo>
                <a:lnTo>
                  <a:pt x="270226" y="37206"/>
                </a:lnTo>
                <a:lnTo>
                  <a:pt x="267983" y="36113"/>
                </a:lnTo>
                <a:lnTo>
                  <a:pt x="264339" y="31740"/>
                </a:lnTo>
                <a:lnTo>
                  <a:pt x="263498" y="27953"/>
                </a:lnTo>
                <a:lnTo>
                  <a:pt x="263571" y="16319"/>
                </a:lnTo>
                <a:lnTo>
                  <a:pt x="264339" y="12597"/>
                </a:lnTo>
                <a:lnTo>
                  <a:pt x="267983" y="8133"/>
                </a:lnTo>
                <a:lnTo>
                  <a:pt x="270226" y="7014"/>
                </a:lnTo>
                <a:lnTo>
                  <a:pt x="288153" y="7014"/>
                </a:lnTo>
                <a:lnTo>
                  <a:pt x="282980" y="1873"/>
                </a:lnTo>
                <a:lnTo>
                  <a:pt x="278355" y="0"/>
                </a:lnTo>
                <a:close/>
              </a:path>
              <a:path w="351154" h="102235">
                <a:moveTo>
                  <a:pt x="288153" y="7014"/>
                </a:moveTo>
                <a:lnTo>
                  <a:pt x="275692" y="7014"/>
                </a:lnTo>
                <a:lnTo>
                  <a:pt x="277935" y="8107"/>
                </a:lnTo>
                <a:lnTo>
                  <a:pt x="279994" y="10410"/>
                </a:lnTo>
                <a:lnTo>
                  <a:pt x="281719" y="12480"/>
                </a:lnTo>
                <a:lnTo>
                  <a:pt x="282491" y="15499"/>
                </a:lnTo>
                <a:lnTo>
                  <a:pt x="282614" y="27953"/>
                </a:lnTo>
                <a:lnTo>
                  <a:pt x="281719" y="31610"/>
                </a:lnTo>
                <a:lnTo>
                  <a:pt x="278075" y="36087"/>
                </a:lnTo>
                <a:lnTo>
                  <a:pt x="275832" y="37206"/>
                </a:lnTo>
                <a:lnTo>
                  <a:pt x="287916" y="37206"/>
                </a:lnTo>
                <a:lnTo>
                  <a:pt x="290409" y="34694"/>
                </a:lnTo>
                <a:lnTo>
                  <a:pt x="292371" y="29228"/>
                </a:lnTo>
                <a:lnTo>
                  <a:pt x="292371" y="14887"/>
                </a:lnTo>
                <a:lnTo>
                  <a:pt x="290549" y="9395"/>
                </a:lnTo>
                <a:lnTo>
                  <a:pt x="288153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2220" y="5345274"/>
            <a:ext cx="355600" cy="102235"/>
          </a:xfrm>
          <a:custGeom>
            <a:avLst/>
            <a:gdLst/>
            <a:ahLst/>
            <a:cxnLst/>
            <a:rect l="l" t="t" r="r" b="b"/>
            <a:pathLst>
              <a:path w="355600" h="102235">
                <a:moveTo>
                  <a:pt x="50317" y="65120"/>
                </a:moveTo>
                <a:lnTo>
                  <a:pt x="39104" y="65120"/>
                </a:lnTo>
                <a:lnTo>
                  <a:pt x="39104" y="85252"/>
                </a:lnTo>
                <a:lnTo>
                  <a:pt x="50317" y="85252"/>
                </a:lnTo>
                <a:lnTo>
                  <a:pt x="50317" y="65120"/>
                </a:lnTo>
                <a:close/>
              </a:path>
              <a:path w="355600" h="102235">
                <a:moveTo>
                  <a:pt x="50317" y="1366"/>
                </a:moveTo>
                <a:lnTo>
                  <a:pt x="41346" y="1366"/>
                </a:lnTo>
                <a:lnTo>
                  <a:pt x="0" y="55659"/>
                </a:lnTo>
                <a:lnTo>
                  <a:pt x="0" y="65120"/>
                </a:lnTo>
                <a:lnTo>
                  <a:pt x="62510" y="65120"/>
                </a:lnTo>
                <a:lnTo>
                  <a:pt x="62510" y="55659"/>
                </a:lnTo>
                <a:lnTo>
                  <a:pt x="10932" y="55659"/>
                </a:lnTo>
                <a:lnTo>
                  <a:pt x="39104" y="17997"/>
                </a:lnTo>
                <a:lnTo>
                  <a:pt x="50317" y="17997"/>
                </a:lnTo>
                <a:lnTo>
                  <a:pt x="50317" y="1366"/>
                </a:lnTo>
                <a:close/>
              </a:path>
              <a:path w="355600" h="102235">
                <a:moveTo>
                  <a:pt x="50317" y="17997"/>
                </a:moveTo>
                <a:lnTo>
                  <a:pt x="39104" y="17997"/>
                </a:lnTo>
                <a:lnTo>
                  <a:pt x="39104" y="55659"/>
                </a:lnTo>
                <a:lnTo>
                  <a:pt x="50317" y="55659"/>
                </a:lnTo>
                <a:lnTo>
                  <a:pt x="50317" y="17997"/>
                </a:lnTo>
                <a:close/>
              </a:path>
              <a:path w="355600" h="102235">
                <a:moveTo>
                  <a:pt x="88440" y="61763"/>
                </a:moveTo>
                <a:lnTo>
                  <a:pt x="77227" y="63129"/>
                </a:lnTo>
                <a:lnTo>
                  <a:pt x="78068" y="70052"/>
                </a:lnTo>
                <a:lnTo>
                  <a:pt x="81011" y="75713"/>
                </a:lnTo>
                <a:lnTo>
                  <a:pt x="86337" y="80138"/>
                </a:lnTo>
                <a:lnTo>
                  <a:pt x="91523" y="84563"/>
                </a:lnTo>
                <a:lnTo>
                  <a:pt x="98111" y="86775"/>
                </a:lnTo>
                <a:lnTo>
                  <a:pt x="114790" y="86775"/>
                </a:lnTo>
                <a:lnTo>
                  <a:pt x="122078" y="84224"/>
                </a:lnTo>
                <a:lnTo>
                  <a:pt x="128862" y="78225"/>
                </a:lnTo>
                <a:lnTo>
                  <a:pt x="101615" y="78225"/>
                </a:lnTo>
                <a:lnTo>
                  <a:pt x="97830" y="76937"/>
                </a:lnTo>
                <a:lnTo>
                  <a:pt x="94887" y="74347"/>
                </a:lnTo>
                <a:lnTo>
                  <a:pt x="91804" y="71744"/>
                </a:lnTo>
                <a:lnTo>
                  <a:pt x="89561" y="67554"/>
                </a:lnTo>
                <a:lnTo>
                  <a:pt x="88440" y="61763"/>
                </a:lnTo>
                <a:close/>
              </a:path>
              <a:path w="355600" h="102235">
                <a:moveTo>
                  <a:pt x="129838" y="44376"/>
                </a:moveTo>
                <a:lnTo>
                  <a:pt x="112127" y="44376"/>
                </a:lnTo>
                <a:lnTo>
                  <a:pt x="116331" y="45925"/>
                </a:lnTo>
                <a:lnTo>
                  <a:pt x="123059" y="52132"/>
                </a:lnTo>
                <a:lnTo>
                  <a:pt x="124741" y="56011"/>
                </a:lnTo>
                <a:lnTo>
                  <a:pt x="124741" y="65680"/>
                </a:lnTo>
                <a:lnTo>
                  <a:pt x="122919" y="69844"/>
                </a:lnTo>
                <a:lnTo>
                  <a:pt x="115631" y="76559"/>
                </a:lnTo>
                <a:lnTo>
                  <a:pt x="111286" y="78225"/>
                </a:lnTo>
                <a:lnTo>
                  <a:pt x="128862" y="78225"/>
                </a:lnTo>
                <a:lnTo>
                  <a:pt x="133571" y="74061"/>
                </a:lnTo>
                <a:lnTo>
                  <a:pt x="136374" y="67866"/>
                </a:lnTo>
                <a:lnTo>
                  <a:pt x="136374" y="55048"/>
                </a:lnTo>
                <a:lnTo>
                  <a:pt x="134973" y="50506"/>
                </a:lnTo>
                <a:lnTo>
                  <a:pt x="131889" y="46888"/>
                </a:lnTo>
                <a:lnTo>
                  <a:pt x="129838" y="44376"/>
                </a:lnTo>
                <a:close/>
              </a:path>
              <a:path w="355600" h="102235">
                <a:moveTo>
                  <a:pt x="126928" y="9447"/>
                </a:moveTo>
                <a:lnTo>
                  <a:pt x="110164" y="9447"/>
                </a:lnTo>
                <a:lnTo>
                  <a:pt x="113809" y="10697"/>
                </a:lnTo>
                <a:lnTo>
                  <a:pt x="116559" y="13260"/>
                </a:lnTo>
                <a:lnTo>
                  <a:pt x="119275" y="15681"/>
                </a:lnTo>
                <a:lnTo>
                  <a:pt x="120676" y="18804"/>
                </a:lnTo>
                <a:lnTo>
                  <a:pt x="120676" y="27341"/>
                </a:lnTo>
                <a:lnTo>
                  <a:pt x="118714" y="30881"/>
                </a:lnTo>
                <a:lnTo>
                  <a:pt x="111146" y="35449"/>
                </a:lnTo>
                <a:lnTo>
                  <a:pt x="106941" y="36594"/>
                </a:lnTo>
                <a:lnTo>
                  <a:pt x="100334" y="36594"/>
                </a:lnTo>
                <a:lnTo>
                  <a:pt x="99092" y="45600"/>
                </a:lnTo>
                <a:lnTo>
                  <a:pt x="102316" y="44780"/>
                </a:lnTo>
                <a:lnTo>
                  <a:pt x="104838" y="44376"/>
                </a:lnTo>
                <a:lnTo>
                  <a:pt x="129838" y="44376"/>
                </a:lnTo>
                <a:lnTo>
                  <a:pt x="128946" y="43283"/>
                </a:lnTo>
                <a:lnTo>
                  <a:pt x="124881" y="40915"/>
                </a:lnTo>
                <a:lnTo>
                  <a:pt x="119695" y="39795"/>
                </a:lnTo>
                <a:lnTo>
                  <a:pt x="123620" y="38078"/>
                </a:lnTo>
                <a:lnTo>
                  <a:pt x="125551" y="36594"/>
                </a:lnTo>
                <a:lnTo>
                  <a:pt x="101755" y="36594"/>
                </a:lnTo>
                <a:lnTo>
                  <a:pt x="100353" y="36451"/>
                </a:lnTo>
                <a:lnTo>
                  <a:pt x="125737" y="36451"/>
                </a:lnTo>
                <a:lnTo>
                  <a:pt x="126703" y="35709"/>
                </a:lnTo>
                <a:lnTo>
                  <a:pt x="130908" y="29710"/>
                </a:lnTo>
                <a:lnTo>
                  <a:pt x="131889" y="26430"/>
                </a:lnTo>
                <a:lnTo>
                  <a:pt x="131833" y="18804"/>
                </a:lnTo>
                <a:lnTo>
                  <a:pt x="130908" y="15395"/>
                </a:lnTo>
                <a:lnTo>
                  <a:pt x="126928" y="9447"/>
                </a:lnTo>
                <a:close/>
              </a:path>
              <a:path w="355600" h="102235">
                <a:moveTo>
                  <a:pt x="110445" y="1067"/>
                </a:moveTo>
                <a:lnTo>
                  <a:pt x="98391" y="1067"/>
                </a:lnTo>
                <a:lnTo>
                  <a:pt x="92364" y="2967"/>
                </a:lnTo>
                <a:lnTo>
                  <a:pt x="82833" y="10593"/>
                </a:lnTo>
                <a:lnTo>
                  <a:pt x="79750" y="15902"/>
                </a:lnTo>
                <a:lnTo>
                  <a:pt x="78348" y="22721"/>
                </a:lnTo>
                <a:lnTo>
                  <a:pt x="89561" y="24543"/>
                </a:lnTo>
                <a:lnTo>
                  <a:pt x="90402" y="19572"/>
                </a:lnTo>
                <a:lnTo>
                  <a:pt x="92224" y="15811"/>
                </a:lnTo>
                <a:lnTo>
                  <a:pt x="95118" y="13182"/>
                </a:lnTo>
                <a:lnTo>
                  <a:pt x="97971" y="10723"/>
                </a:lnTo>
                <a:lnTo>
                  <a:pt x="101615" y="9447"/>
                </a:lnTo>
                <a:lnTo>
                  <a:pt x="126928" y="9447"/>
                </a:lnTo>
                <a:lnTo>
                  <a:pt x="126423" y="8693"/>
                </a:lnTo>
                <a:lnTo>
                  <a:pt x="123339" y="6025"/>
                </a:lnTo>
                <a:lnTo>
                  <a:pt x="114930" y="2056"/>
                </a:lnTo>
                <a:lnTo>
                  <a:pt x="110445" y="1067"/>
                </a:lnTo>
                <a:close/>
              </a:path>
              <a:path w="355600" h="102235">
                <a:moveTo>
                  <a:pt x="169452" y="73501"/>
                </a:moveTo>
                <a:lnTo>
                  <a:pt x="156697" y="73501"/>
                </a:lnTo>
                <a:lnTo>
                  <a:pt x="156697" y="85252"/>
                </a:lnTo>
                <a:lnTo>
                  <a:pt x="163144" y="85252"/>
                </a:lnTo>
                <a:lnTo>
                  <a:pt x="163004" y="88701"/>
                </a:lnTo>
                <a:lnTo>
                  <a:pt x="162304" y="91369"/>
                </a:lnTo>
                <a:lnTo>
                  <a:pt x="160061" y="95130"/>
                </a:lnTo>
                <a:lnTo>
                  <a:pt x="158379" y="96535"/>
                </a:lnTo>
                <a:lnTo>
                  <a:pt x="156137" y="97446"/>
                </a:lnTo>
                <a:lnTo>
                  <a:pt x="159220" y="101871"/>
                </a:lnTo>
                <a:lnTo>
                  <a:pt x="162724" y="100439"/>
                </a:lnTo>
                <a:lnTo>
                  <a:pt x="165247" y="98383"/>
                </a:lnTo>
                <a:lnTo>
                  <a:pt x="168611" y="92996"/>
                </a:lnTo>
                <a:lnTo>
                  <a:pt x="169452" y="89521"/>
                </a:lnTo>
                <a:lnTo>
                  <a:pt x="169452" y="73501"/>
                </a:lnTo>
                <a:close/>
              </a:path>
              <a:path w="355600" h="102235">
                <a:moveTo>
                  <a:pt x="224114" y="19663"/>
                </a:moveTo>
                <a:lnTo>
                  <a:pt x="213041" y="19663"/>
                </a:lnTo>
                <a:lnTo>
                  <a:pt x="213041" y="85252"/>
                </a:lnTo>
                <a:lnTo>
                  <a:pt x="224114" y="85252"/>
                </a:lnTo>
                <a:lnTo>
                  <a:pt x="224114" y="19663"/>
                </a:lnTo>
                <a:close/>
              </a:path>
              <a:path w="355600" h="102235">
                <a:moveTo>
                  <a:pt x="224114" y="1067"/>
                </a:moveTo>
                <a:lnTo>
                  <a:pt x="216966" y="1067"/>
                </a:lnTo>
                <a:lnTo>
                  <a:pt x="215003" y="4723"/>
                </a:lnTo>
                <a:lnTo>
                  <a:pt x="211780" y="8458"/>
                </a:lnTo>
                <a:lnTo>
                  <a:pt x="207154" y="12271"/>
                </a:lnTo>
                <a:lnTo>
                  <a:pt x="202389" y="16084"/>
                </a:lnTo>
                <a:lnTo>
                  <a:pt x="197063" y="19364"/>
                </a:lnTo>
                <a:lnTo>
                  <a:pt x="190896" y="22110"/>
                </a:lnTo>
                <a:lnTo>
                  <a:pt x="190896" y="32026"/>
                </a:lnTo>
                <a:lnTo>
                  <a:pt x="213041" y="19663"/>
                </a:lnTo>
                <a:lnTo>
                  <a:pt x="224114" y="19663"/>
                </a:lnTo>
                <a:lnTo>
                  <a:pt x="224114" y="1067"/>
                </a:lnTo>
                <a:close/>
              </a:path>
              <a:path w="355600" h="102235">
                <a:moveTo>
                  <a:pt x="335820" y="0"/>
                </a:moveTo>
                <a:lnTo>
                  <a:pt x="326710" y="0"/>
                </a:lnTo>
                <a:lnTo>
                  <a:pt x="277374" y="88298"/>
                </a:lnTo>
                <a:lnTo>
                  <a:pt x="286484" y="88298"/>
                </a:lnTo>
                <a:lnTo>
                  <a:pt x="335820" y="0"/>
                </a:lnTo>
                <a:close/>
              </a:path>
              <a:path w="355600" h="102235">
                <a:moveTo>
                  <a:pt x="341146" y="44064"/>
                </a:moveTo>
                <a:lnTo>
                  <a:pt x="329233" y="44064"/>
                </a:lnTo>
                <a:lnTo>
                  <a:pt x="324467" y="46159"/>
                </a:lnTo>
                <a:lnTo>
                  <a:pt x="318020" y="54488"/>
                </a:lnTo>
                <a:lnTo>
                  <a:pt x="316338" y="59576"/>
                </a:lnTo>
                <a:lnTo>
                  <a:pt x="316374" y="73306"/>
                </a:lnTo>
                <a:lnTo>
                  <a:pt x="318300" y="78889"/>
                </a:lnTo>
                <a:lnTo>
                  <a:pt x="325589" y="86411"/>
                </a:lnTo>
                <a:lnTo>
                  <a:pt x="330074" y="88298"/>
                </a:lnTo>
                <a:lnTo>
                  <a:pt x="341006" y="88298"/>
                </a:lnTo>
                <a:lnTo>
                  <a:pt x="345772" y="86385"/>
                </a:lnTo>
                <a:lnTo>
                  <a:pt x="350834" y="81283"/>
                </a:lnTo>
                <a:lnTo>
                  <a:pt x="333017" y="81283"/>
                </a:lnTo>
                <a:lnTo>
                  <a:pt x="330775" y="80164"/>
                </a:lnTo>
                <a:lnTo>
                  <a:pt x="328952" y="77926"/>
                </a:lnTo>
                <a:lnTo>
                  <a:pt x="326990" y="75687"/>
                </a:lnTo>
                <a:lnTo>
                  <a:pt x="326149" y="71926"/>
                </a:lnTo>
                <a:lnTo>
                  <a:pt x="326235" y="60331"/>
                </a:lnTo>
                <a:lnTo>
                  <a:pt x="326990" y="56674"/>
                </a:lnTo>
                <a:lnTo>
                  <a:pt x="330634" y="52198"/>
                </a:lnTo>
                <a:lnTo>
                  <a:pt x="332877" y="51091"/>
                </a:lnTo>
                <a:lnTo>
                  <a:pt x="351043" y="51091"/>
                </a:lnTo>
                <a:lnTo>
                  <a:pt x="349556" y="49634"/>
                </a:lnTo>
                <a:lnTo>
                  <a:pt x="345912" y="45925"/>
                </a:lnTo>
                <a:lnTo>
                  <a:pt x="341146" y="44064"/>
                </a:lnTo>
                <a:close/>
              </a:path>
              <a:path w="355600" h="102235">
                <a:moveTo>
                  <a:pt x="351043" y="51091"/>
                </a:moveTo>
                <a:lnTo>
                  <a:pt x="338483" y="51091"/>
                </a:lnTo>
                <a:lnTo>
                  <a:pt x="340866" y="52172"/>
                </a:lnTo>
                <a:lnTo>
                  <a:pt x="344510" y="56544"/>
                </a:lnTo>
                <a:lnTo>
                  <a:pt x="345296" y="59576"/>
                </a:lnTo>
                <a:lnTo>
                  <a:pt x="345419" y="71926"/>
                </a:lnTo>
                <a:lnTo>
                  <a:pt x="344510" y="75687"/>
                </a:lnTo>
                <a:lnTo>
                  <a:pt x="340866" y="80164"/>
                </a:lnTo>
                <a:lnTo>
                  <a:pt x="338483" y="81283"/>
                </a:lnTo>
                <a:lnTo>
                  <a:pt x="350834" y="81283"/>
                </a:lnTo>
                <a:lnTo>
                  <a:pt x="353340" y="78759"/>
                </a:lnTo>
                <a:lnTo>
                  <a:pt x="355162" y="73306"/>
                </a:lnTo>
                <a:lnTo>
                  <a:pt x="355162" y="58861"/>
                </a:lnTo>
                <a:lnTo>
                  <a:pt x="353340" y="53343"/>
                </a:lnTo>
                <a:lnTo>
                  <a:pt x="351043" y="51091"/>
                </a:lnTo>
                <a:close/>
              </a:path>
              <a:path w="355600" h="102235">
                <a:moveTo>
                  <a:pt x="282700" y="0"/>
                </a:moveTo>
                <a:lnTo>
                  <a:pt x="270787" y="0"/>
                </a:lnTo>
                <a:lnTo>
                  <a:pt x="266161" y="2082"/>
                </a:lnTo>
                <a:lnTo>
                  <a:pt x="259714" y="10410"/>
                </a:lnTo>
                <a:lnTo>
                  <a:pt x="258032" y="15499"/>
                </a:lnTo>
                <a:lnTo>
                  <a:pt x="258065" y="29228"/>
                </a:lnTo>
                <a:lnTo>
                  <a:pt x="259854" y="34824"/>
                </a:lnTo>
                <a:lnTo>
                  <a:pt x="267142" y="42346"/>
                </a:lnTo>
                <a:lnTo>
                  <a:pt x="271627" y="44220"/>
                </a:lnTo>
                <a:lnTo>
                  <a:pt x="282560" y="44220"/>
                </a:lnTo>
                <a:lnTo>
                  <a:pt x="287185" y="42320"/>
                </a:lnTo>
                <a:lnTo>
                  <a:pt x="292261" y="37206"/>
                </a:lnTo>
                <a:lnTo>
                  <a:pt x="274571" y="37206"/>
                </a:lnTo>
                <a:lnTo>
                  <a:pt x="272328" y="36113"/>
                </a:lnTo>
                <a:lnTo>
                  <a:pt x="268684" y="31740"/>
                </a:lnTo>
                <a:lnTo>
                  <a:pt x="267843" y="27953"/>
                </a:lnTo>
                <a:lnTo>
                  <a:pt x="267916" y="16319"/>
                </a:lnTo>
                <a:lnTo>
                  <a:pt x="268684" y="12597"/>
                </a:lnTo>
                <a:lnTo>
                  <a:pt x="272328" y="8133"/>
                </a:lnTo>
                <a:lnTo>
                  <a:pt x="274571" y="7014"/>
                </a:lnTo>
                <a:lnTo>
                  <a:pt x="292498" y="7014"/>
                </a:lnTo>
                <a:lnTo>
                  <a:pt x="287325" y="1873"/>
                </a:lnTo>
                <a:lnTo>
                  <a:pt x="282700" y="0"/>
                </a:lnTo>
                <a:close/>
              </a:path>
              <a:path w="355600" h="102235">
                <a:moveTo>
                  <a:pt x="292498" y="7014"/>
                </a:moveTo>
                <a:lnTo>
                  <a:pt x="280037" y="7014"/>
                </a:lnTo>
                <a:lnTo>
                  <a:pt x="282280" y="8107"/>
                </a:lnTo>
                <a:lnTo>
                  <a:pt x="284339" y="10410"/>
                </a:lnTo>
                <a:lnTo>
                  <a:pt x="286064" y="12480"/>
                </a:lnTo>
                <a:lnTo>
                  <a:pt x="286835" y="15499"/>
                </a:lnTo>
                <a:lnTo>
                  <a:pt x="286959" y="27953"/>
                </a:lnTo>
                <a:lnTo>
                  <a:pt x="286064" y="31610"/>
                </a:lnTo>
                <a:lnTo>
                  <a:pt x="282420" y="36087"/>
                </a:lnTo>
                <a:lnTo>
                  <a:pt x="280177" y="37206"/>
                </a:lnTo>
                <a:lnTo>
                  <a:pt x="292261" y="37206"/>
                </a:lnTo>
                <a:lnTo>
                  <a:pt x="294754" y="34694"/>
                </a:lnTo>
                <a:lnTo>
                  <a:pt x="296716" y="29228"/>
                </a:lnTo>
                <a:lnTo>
                  <a:pt x="296716" y="14887"/>
                </a:lnTo>
                <a:lnTo>
                  <a:pt x="294894" y="9395"/>
                </a:lnTo>
                <a:lnTo>
                  <a:pt x="292498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75070" y="5345274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212" y="61763"/>
                </a:moveTo>
                <a:lnTo>
                  <a:pt x="0" y="63129"/>
                </a:lnTo>
                <a:lnTo>
                  <a:pt x="840" y="70052"/>
                </a:lnTo>
                <a:lnTo>
                  <a:pt x="3784" y="75713"/>
                </a:lnTo>
                <a:lnTo>
                  <a:pt x="9110" y="80138"/>
                </a:lnTo>
                <a:lnTo>
                  <a:pt x="14296" y="84563"/>
                </a:lnTo>
                <a:lnTo>
                  <a:pt x="20883" y="86775"/>
                </a:lnTo>
                <a:lnTo>
                  <a:pt x="37562" y="86775"/>
                </a:lnTo>
                <a:lnTo>
                  <a:pt x="44850" y="84224"/>
                </a:lnTo>
                <a:lnTo>
                  <a:pt x="51634" y="78225"/>
                </a:lnTo>
                <a:lnTo>
                  <a:pt x="24387" y="78225"/>
                </a:lnTo>
                <a:lnTo>
                  <a:pt x="20603" y="76937"/>
                </a:lnTo>
                <a:lnTo>
                  <a:pt x="17660" y="74347"/>
                </a:lnTo>
                <a:lnTo>
                  <a:pt x="14576" y="71744"/>
                </a:lnTo>
                <a:lnTo>
                  <a:pt x="12333" y="67554"/>
                </a:lnTo>
                <a:lnTo>
                  <a:pt x="11212" y="61763"/>
                </a:lnTo>
                <a:close/>
              </a:path>
              <a:path w="351789" h="102235">
                <a:moveTo>
                  <a:pt x="52611" y="44376"/>
                </a:moveTo>
                <a:lnTo>
                  <a:pt x="34899" y="44376"/>
                </a:lnTo>
                <a:lnTo>
                  <a:pt x="39104" y="45925"/>
                </a:lnTo>
                <a:lnTo>
                  <a:pt x="45831" y="52132"/>
                </a:lnTo>
                <a:lnTo>
                  <a:pt x="47513" y="56011"/>
                </a:lnTo>
                <a:lnTo>
                  <a:pt x="47513" y="65680"/>
                </a:lnTo>
                <a:lnTo>
                  <a:pt x="45691" y="69844"/>
                </a:lnTo>
                <a:lnTo>
                  <a:pt x="38403" y="76559"/>
                </a:lnTo>
                <a:lnTo>
                  <a:pt x="34058" y="78225"/>
                </a:lnTo>
                <a:lnTo>
                  <a:pt x="51634" y="78225"/>
                </a:lnTo>
                <a:lnTo>
                  <a:pt x="56343" y="74061"/>
                </a:lnTo>
                <a:lnTo>
                  <a:pt x="59147" y="67866"/>
                </a:lnTo>
                <a:lnTo>
                  <a:pt x="59147" y="55048"/>
                </a:lnTo>
                <a:lnTo>
                  <a:pt x="57745" y="50506"/>
                </a:lnTo>
                <a:lnTo>
                  <a:pt x="54661" y="46888"/>
                </a:lnTo>
                <a:lnTo>
                  <a:pt x="52611" y="44376"/>
                </a:lnTo>
                <a:close/>
              </a:path>
              <a:path w="351789" h="102235">
                <a:moveTo>
                  <a:pt x="49700" y="9447"/>
                </a:moveTo>
                <a:lnTo>
                  <a:pt x="32937" y="9447"/>
                </a:lnTo>
                <a:lnTo>
                  <a:pt x="36581" y="10697"/>
                </a:lnTo>
                <a:lnTo>
                  <a:pt x="39332" y="13260"/>
                </a:lnTo>
                <a:lnTo>
                  <a:pt x="42047" y="15681"/>
                </a:lnTo>
                <a:lnTo>
                  <a:pt x="43449" y="18804"/>
                </a:lnTo>
                <a:lnTo>
                  <a:pt x="43449" y="27341"/>
                </a:lnTo>
                <a:lnTo>
                  <a:pt x="41487" y="30881"/>
                </a:lnTo>
                <a:lnTo>
                  <a:pt x="33918" y="35449"/>
                </a:lnTo>
                <a:lnTo>
                  <a:pt x="29713" y="36594"/>
                </a:lnTo>
                <a:lnTo>
                  <a:pt x="23106" y="36594"/>
                </a:lnTo>
                <a:lnTo>
                  <a:pt x="21864" y="45600"/>
                </a:lnTo>
                <a:lnTo>
                  <a:pt x="25088" y="44780"/>
                </a:lnTo>
                <a:lnTo>
                  <a:pt x="27611" y="44376"/>
                </a:lnTo>
                <a:lnTo>
                  <a:pt x="52611" y="44376"/>
                </a:lnTo>
                <a:lnTo>
                  <a:pt x="51718" y="43283"/>
                </a:lnTo>
                <a:lnTo>
                  <a:pt x="47654" y="40915"/>
                </a:lnTo>
                <a:lnTo>
                  <a:pt x="42468" y="39795"/>
                </a:lnTo>
                <a:lnTo>
                  <a:pt x="46392" y="38078"/>
                </a:lnTo>
                <a:lnTo>
                  <a:pt x="48324" y="36594"/>
                </a:lnTo>
                <a:lnTo>
                  <a:pt x="24527" y="36594"/>
                </a:lnTo>
                <a:lnTo>
                  <a:pt x="23126" y="36451"/>
                </a:lnTo>
                <a:lnTo>
                  <a:pt x="48510" y="36451"/>
                </a:lnTo>
                <a:lnTo>
                  <a:pt x="49476" y="35709"/>
                </a:lnTo>
                <a:lnTo>
                  <a:pt x="53680" y="29710"/>
                </a:lnTo>
                <a:lnTo>
                  <a:pt x="54661" y="26430"/>
                </a:lnTo>
                <a:lnTo>
                  <a:pt x="54605" y="18804"/>
                </a:lnTo>
                <a:lnTo>
                  <a:pt x="53680" y="15395"/>
                </a:lnTo>
                <a:lnTo>
                  <a:pt x="49700" y="9447"/>
                </a:lnTo>
                <a:close/>
              </a:path>
              <a:path w="351789" h="102235">
                <a:moveTo>
                  <a:pt x="33217" y="1067"/>
                </a:moveTo>
                <a:lnTo>
                  <a:pt x="21163" y="1067"/>
                </a:lnTo>
                <a:lnTo>
                  <a:pt x="15137" y="2967"/>
                </a:lnTo>
                <a:lnTo>
                  <a:pt x="5606" y="10593"/>
                </a:lnTo>
                <a:lnTo>
                  <a:pt x="2522" y="15902"/>
                </a:lnTo>
                <a:lnTo>
                  <a:pt x="1121" y="22721"/>
                </a:lnTo>
                <a:lnTo>
                  <a:pt x="12333" y="24543"/>
                </a:lnTo>
                <a:lnTo>
                  <a:pt x="13174" y="19572"/>
                </a:lnTo>
                <a:lnTo>
                  <a:pt x="14997" y="15811"/>
                </a:lnTo>
                <a:lnTo>
                  <a:pt x="17890" y="13182"/>
                </a:lnTo>
                <a:lnTo>
                  <a:pt x="20743" y="10723"/>
                </a:lnTo>
                <a:lnTo>
                  <a:pt x="24387" y="9447"/>
                </a:lnTo>
                <a:lnTo>
                  <a:pt x="49700" y="9447"/>
                </a:lnTo>
                <a:lnTo>
                  <a:pt x="49195" y="8693"/>
                </a:lnTo>
                <a:lnTo>
                  <a:pt x="46112" y="6025"/>
                </a:lnTo>
                <a:lnTo>
                  <a:pt x="37702" y="2056"/>
                </a:lnTo>
                <a:lnTo>
                  <a:pt x="33217" y="1067"/>
                </a:lnTo>
                <a:close/>
              </a:path>
              <a:path w="351789" h="102235">
                <a:moveTo>
                  <a:pt x="84796" y="61763"/>
                </a:moveTo>
                <a:lnTo>
                  <a:pt x="73583" y="63129"/>
                </a:lnTo>
                <a:lnTo>
                  <a:pt x="74424" y="70052"/>
                </a:lnTo>
                <a:lnTo>
                  <a:pt x="77367" y="75713"/>
                </a:lnTo>
                <a:lnTo>
                  <a:pt x="82693" y="80138"/>
                </a:lnTo>
                <a:lnTo>
                  <a:pt x="87879" y="84563"/>
                </a:lnTo>
                <a:lnTo>
                  <a:pt x="94467" y="86775"/>
                </a:lnTo>
                <a:lnTo>
                  <a:pt x="111146" y="86775"/>
                </a:lnTo>
                <a:lnTo>
                  <a:pt x="118434" y="84224"/>
                </a:lnTo>
                <a:lnTo>
                  <a:pt x="125218" y="78225"/>
                </a:lnTo>
                <a:lnTo>
                  <a:pt x="97971" y="78225"/>
                </a:lnTo>
                <a:lnTo>
                  <a:pt x="94186" y="76937"/>
                </a:lnTo>
                <a:lnTo>
                  <a:pt x="91243" y="74347"/>
                </a:lnTo>
                <a:lnTo>
                  <a:pt x="88159" y="71744"/>
                </a:lnTo>
                <a:lnTo>
                  <a:pt x="85917" y="67554"/>
                </a:lnTo>
                <a:lnTo>
                  <a:pt x="84796" y="61763"/>
                </a:lnTo>
                <a:close/>
              </a:path>
              <a:path w="351789" h="102235">
                <a:moveTo>
                  <a:pt x="126194" y="44376"/>
                </a:moveTo>
                <a:lnTo>
                  <a:pt x="108483" y="44376"/>
                </a:lnTo>
                <a:lnTo>
                  <a:pt x="112687" y="45925"/>
                </a:lnTo>
                <a:lnTo>
                  <a:pt x="119415" y="52132"/>
                </a:lnTo>
                <a:lnTo>
                  <a:pt x="121097" y="56011"/>
                </a:lnTo>
                <a:lnTo>
                  <a:pt x="121097" y="65680"/>
                </a:lnTo>
                <a:lnTo>
                  <a:pt x="119275" y="69844"/>
                </a:lnTo>
                <a:lnTo>
                  <a:pt x="111986" y="76559"/>
                </a:lnTo>
                <a:lnTo>
                  <a:pt x="107642" y="78225"/>
                </a:lnTo>
                <a:lnTo>
                  <a:pt x="125218" y="78225"/>
                </a:lnTo>
                <a:lnTo>
                  <a:pt x="129927" y="74061"/>
                </a:lnTo>
                <a:lnTo>
                  <a:pt x="132730" y="67866"/>
                </a:lnTo>
                <a:lnTo>
                  <a:pt x="132730" y="55048"/>
                </a:lnTo>
                <a:lnTo>
                  <a:pt x="131328" y="50506"/>
                </a:lnTo>
                <a:lnTo>
                  <a:pt x="128245" y="46888"/>
                </a:lnTo>
                <a:lnTo>
                  <a:pt x="126194" y="44376"/>
                </a:lnTo>
                <a:close/>
              </a:path>
              <a:path w="351789" h="102235">
                <a:moveTo>
                  <a:pt x="123284" y="9447"/>
                </a:moveTo>
                <a:lnTo>
                  <a:pt x="106520" y="9447"/>
                </a:lnTo>
                <a:lnTo>
                  <a:pt x="110164" y="10697"/>
                </a:lnTo>
                <a:lnTo>
                  <a:pt x="112915" y="13260"/>
                </a:lnTo>
                <a:lnTo>
                  <a:pt x="115631" y="15681"/>
                </a:lnTo>
                <a:lnTo>
                  <a:pt x="117032" y="18804"/>
                </a:lnTo>
                <a:lnTo>
                  <a:pt x="117032" y="27341"/>
                </a:lnTo>
                <a:lnTo>
                  <a:pt x="115070" y="30881"/>
                </a:lnTo>
                <a:lnTo>
                  <a:pt x="107501" y="35449"/>
                </a:lnTo>
                <a:lnTo>
                  <a:pt x="103297" y="36594"/>
                </a:lnTo>
                <a:lnTo>
                  <a:pt x="96689" y="36594"/>
                </a:lnTo>
                <a:lnTo>
                  <a:pt x="95448" y="45600"/>
                </a:lnTo>
                <a:lnTo>
                  <a:pt x="98671" y="44780"/>
                </a:lnTo>
                <a:lnTo>
                  <a:pt x="101194" y="44376"/>
                </a:lnTo>
                <a:lnTo>
                  <a:pt x="126194" y="44376"/>
                </a:lnTo>
                <a:lnTo>
                  <a:pt x="125302" y="43283"/>
                </a:lnTo>
                <a:lnTo>
                  <a:pt x="121237" y="40915"/>
                </a:lnTo>
                <a:lnTo>
                  <a:pt x="116051" y="39795"/>
                </a:lnTo>
                <a:lnTo>
                  <a:pt x="119976" y="38078"/>
                </a:lnTo>
                <a:lnTo>
                  <a:pt x="121907" y="36594"/>
                </a:lnTo>
                <a:lnTo>
                  <a:pt x="98111" y="36594"/>
                </a:lnTo>
                <a:lnTo>
                  <a:pt x="96709" y="36451"/>
                </a:lnTo>
                <a:lnTo>
                  <a:pt x="122093" y="36451"/>
                </a:lnTo>
                <a:lnTo>
                  <a:pt x="123059" y="35709"/>
                </a:lnTo>
                <a:lnTo>
                  <a:pt x="127264" y="29710"/>
                </a:lnTo>
                <a:lnTo>
                  <a:pt x="128245" y="26430"/>
                </a:lnTo>
                <a:lnTo>
                  <a:pt x="128188" y="18804"/>
                </a:lnTo>
                <a:lnTo>
                  <a:pt x="127264" y="15395"/>
                </a:lnTo>
                <a:lnTo>
                  <a:pt x="123284" y="9447"/>
                </a:lnTo>
                <a:close/>
              </a:path>
              <a:path w="351789" h="102235">
                <a:moveTo>
                  <a:pt x="106801" y="1067"/>
                </a:moveTo>
                <a:lnTo>
                  <a:pt x="94747" y="1067"/>
                </a:lnTo>
                <a:lnTo>
                  <a:pt x="88720" y="2967"/>
                </a:lnTo>
                <a:lnTo>
                  <a:pt x="79189" y="10593"/>
                </a:lnTo>
                <a:lnTo>
                  <a:pt x="76106" y="15902"/>
                </a:lnTo>
                <a:lnTo>
                  <a:pt x="74704" y="22721"/>
                </a:lnTo>
                <a:lnTo>
                  <a:pt x="85917" y="24543"/>
                </a:lnTo>
                <a:lnTo>
                  <a:pt x="86758" y="19572"/>
                </a:lnTo>
                <a:lnTo>
                  <a:pt x="88580" y="15811"/>
                </a:lnTo>
                <a:lnTo>
                  <a:pt x="91474" y="13182"/>
                </a:lnTo>
                <a:lnTo>
                  <a:pt x="94326" y="10723"/>
                </a:lnTo>
                <a:lnTo>
                  <a:pt x="97971" y="9447"/>
                </a:lnTo>
                <a:lnTo>
                  <a:pt x="123284" y="9447"/>
                </a:lnTo>
                <a:lnTo>
                  <a:pt x="122779" y="8693"/>
                </a:lnTo>
                <a:lnTo>
                  <a:pt x="119695" y="6025"/>
                </a:lnTo>
                <a:lnTo>
                  <a:pt x="111286" y="2056"/>
                </a:lnTo>
                <a:lnTo>
                  <a:pt x="106801" y="1067"/>
                </a:lnTo>
                <a:close/>
              </a:path>
              <a:path w="351789" h="102235">
                <a:moveTo>
                  <a:pt x="165807" y="73501"/>
                </a:moveTo>
                <a:lnTo>
                  <a:pt x="153053" y="73501"/>
                </a:lnTo>
                <a:lnTo>
                  <a:pt x="153053" y="85252"/>
                </a:lnTo>
                <a:lnTo>
                  <a:pt x="159500" y="85252"/>
                </a:lnTo>
                <a:lnTo>
                  <a:pt x="159360" y="88701"/>
                </a:lnTo>
                <a:lnTo>
                  <a:pt x="158659" y="91369"/>
                </a:lnTo>
                <a:lnTo>
                  <a:pt x="156417" y="95130"/>
                </a:lnTo>
                <a:lnTo>
                  <a:pt x="154735" y="96535"/>
                </a:lnTo>
                <a:lnTo>
                  <a:pt x="152492" y="97446"/>
                </a:lnTo>
                <a:lnTo>
                  <a:pt x="155576" y="101871"/>
                </a:lnTo>
                <a:lnTo>
                  <a:pt x="159080" y="100439"/>
                </a:lnTo>
                <a:lnTo>
                  <a:pt x="161603" y="98383"/>
                </a:lnTo>
                <a:lnTo>
                  <a:pt x="164967" y="92996"/>
                </a:lnTo>
                <a:lnTo>
                  <a:pt x="165807" y="89521"/>
                </a:lnTo>
                <a:lnTo>
                  <a:pt x="165807" y="73501"/>
                </a:lnTo>
                <a:close/>
              </a:path>
              <a:path w="351789" h="102235">
                <a:moveTo>
                  <a:pt x="189915" y="61763"/>
                </a:moveTo>
                <a:lnTo>
                  <a:pt x="178702" y="63129"/>
                </a:lnTo>
                <a:lnTo>
                  <a:pt x="179543" y="70052"/>
                </a:lnTo>
                <a:lnTo>
                  <a:pt x="182486" y="75713"/>
                </a:lnTo>
                <a:lnTo>
                  <a:pt x="187812" y="80138"/>
                </a:lnTo>
                <a:lnTo>
                  <a:pt x="192998" y="84563"/>
                </a:lnTo>
                <a:lnTo>
                  <a:pt x="199586" y="86775"/>
                </a:lnTo>
                <a:lnTo>
                  <a:pt x="216265" y="86775"/>
                </a:lnTo>
                <a:lnTo>
                  <a:pt x="223553" y="84224"/>
                </a:lnTo>
                <a:lnTo>
                  <a:pt x="230337" y="78225"/>
                </a:lnTo>
                <a:lnTo>
                  <a:pt x="203090" y="78225"/>
                </a:lnTo>
                <a:lnTo>
                  <a:pt x="199305" y="76937"/>
                </a:lnTo>
                <a:lnTo>
                  <a:pt x="196362" y="74347"/>
                </a:lnTo>
                <a:lnTo>
                  <a:pt x="193279" y="71744"/>
                </a:lnTo>
                <a:lnTo>
                  <a:pt x="191036" y="67554"/>
                </a:lnTo>
                <a:lnTo>
                  <a:pt x="189915" y="61763"/>
                </a:lnTo>
                <a:close/>
              </a:path>
              <a:path w="351789" h="102235">
                <a:moveTo>
                  <a:pt x="231313" y="44376"/>
                </a:moveTo>
                <a:lnTo>
                  <a:pt x="213602" y="44376"/>
                </a:lnTo>
                <a:lnTo>
                  <a:pt x="217806" y="45925"/>
                </a:lnTo>
                <a:lnTo>
                  <a:pt x="224534" y="52132"/>
                </a:lnTo>
                <a:lnTo>
                  <a:pt x="226216" y="56011"/>
                </a:lnTo>
                <a:lnTo>
                  <a:pt x="226216" y="65680"/>
                </a:lnTo>
                <a:lnTo>
                  <a:pt x="224394" y="69844"/>
                </a:lnTo>
                <a:lnTo>
                  <a:pt x="217106" y="76559"/>
                </a:lnTo>
                <a:lnTo>
                  <a:pt x="212761" y="78225"/>
                </a:lnTo>
                <a:lnTo>
                  <a:pt x="230337" y="78225"/>
                </a:lnTo>
                <a:lnTo>
                  <a:pt x="235046" y="74061"/>
                </a:lnTo>
                <a:lnTo>
                  <a:pt x="237849" y="67866"/>
                </a:lnTo>
                <a:lnTo>
                  <a:pt x="237849" y="55048"/>
                </a:lnTo>
                <a:lnTo>
                  <a:pt x="236448" y="50506"/>
                </a:lnTo>
                <a:lnTo>
                  <a:pt x="233364" y="46888"/>
                </a:lnTo>
                <a:lnTo>
                  <a:pt x="231313" y="44376"/>
                </a:lnTo>
                <a:close/>
              </a:path>
              <a:path w="351789" h="102235">
                <a:moveTo>
                  <a:pt x="228403" y="9447"/>
                </a:moveTo>
                <a:lnTo>
                  <a:pt x="211639" y="9447"/>
                </a:lnTo>
                <a:lnTo>
                  <a:pt x="215284" y="10697"/>
                </a:lnTo>
                <a:lnTo>
                  <a:pt x="218034" y="13260"/>
                </a:lnTo>
                <a:lnTo>
                  <a:pt x="220750" y="15681"/>
                </a:lnTo>
                <a:lnTo>
                  <a:pt x="222151" y="18804"/>
                </a:lnTo>
                <a:lnTo>
                  <a:pt x="222151" y="27341"/>
                </a:lnTo>
                <a:lnTo>
                  <a:pt x="220189" y="30881"/>
                </a:lnTo>
                <a:lnTo>
                  <a:pt x="212621" y="35449"/>
                </a:lnTo>
                <a:lnTo>
                  <a:pt x="208416" y="36594"/>
                </a:lnTo>
                <a:lnTo>
                  <a:pt x="201809" y="36594"/>
                </a:lnTo>
                <a:lnTo>
                  <a:pt x="200567" y="45600"/>
                </a:lnTo>
                <a:lnTo>
                  <a:pt x="203791" y="44780"/>
                </a:lnTo>
                <a:lnTo>
                  <a:pt x="206313" y="44376"/>
                </a:lnTo>
                <a:lnTo>
                  <a:pt x="231313" y="44376"/>
                </a:lnTo>
                <a:lnTo>
                  <a:pt x="230421" y="43283"/>
                </a:lnTo>
                <a:lnTo>
                  <a:pt x="226356" y="40915"/>
                </a:lnTo>
                <a:lnTo>
                  <a:pt x="221170" y="39795"/>
                </a:lnTo>
                <a:lnTo>
                  <a:pt x="225095" y="38078"/>
                </a:lnTo>
                <a:lnTo>
                  <a:pt x="227026" y="36594"/>
                </a:lnTo>
                <a:lnTo>
                  <a:pt x="203230" y="36594"/>
                </a:lnTo>
                <a:lnTo>
                  <a:pt x="201828" y="36451"/>
                </a:lnTo>
                <a:lnTo>
                  <a:pt x="227213" y="36451"/>
                </a:lnTo>
                <a:lnTo>
                  <a:pt x="228178" y="35709"/>
                </a:lnTo>
                <a:lnTo>
                  <a:pt x="232383" y="29710"/>
                </a:lnTo>
                <a:lnTo>
                  <a:pt x="233364" y="26430"/>
                </a:lnTo>
                <a:lnTo>
                  <a:pt x="233308" y="18804"/>
                </a:lnTo>
                <a:lnTo>
                  <a:pt x="232383" y="15395"/>
                </a:lnTo>
                <a:lnTo>
                  <a:pt x="228403" y="9447"/>
                </a:lnTo>
                <a:close/>
              </a:path>
              <a:path w="351789" h="102235">
                <a:moveTo>
                  <a:pt x="211920" y="1067"/>
                </a:moveTo>
                <a:lnTo>
                  <a:pt x="199866" y="1067"/>
                </a:lnTo>
                <a:lnTo>
                  <a:pt x="193839" y="2967"/>
                </a:lnTo>
                <a:lnTo>
                  <a:pt x="184308" y="10593"/>
                </a:lnTo>
                <a:lnTo>
                  <a:pt x="181225" y="15902"/>
                </a:lnTo>
                <a:lnTo>
                  <a:pt x="179823" y="22721"/>
                </a:lnTo>
                <a:lnTo>
                  <a:pt x="191036" y="24543"/>
                </a:lnTo>
                <a:lnTo>
                  <a:pt x="191877" y="19572"/>
                </a:lnTo>
                <a:lnTo>
                  <a:pt x="193699" y="15811"/>
                </a:lnTo>
                <a:lnTo>
                  <a:pt x="196593" y="13182"/>
                </a:lnTo>
                <a:lnTo>
                  <a:pt x="199446" y="10723"/>
                </a:lnTo>
                <a:lnTo>
                  <a:pt x="203090" y="9447"/>
                </a:lnTo>
                <a:lnTo>
                  <a:pt x="228403" y="9447"/>
                </a:lnTo>
                <a:lnTo>
                  <a:pt x="227898" y="8693"/>
                </a:lnTo>
                <a:lnTo>
                  <a:pt x="224814" y="6025"/>
                </a:lnTo>
                <a:lnTo>
                  <a:pt x="216405" y="2056"/>
                </a:lnTo>
                <a:lnTo>
                  <a:pt x="211920" y="1067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298"/>
                </a:lnTo>
                <a:lnTo>
                  <a:pt x="282840" y="88298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064"/>
                </a:moveTo>
                <a:lnTo>
                  <a:pt x="325589" y="44064"/>
                </a:lnTo>
                <a:lnTo>
                  <a:pt x="320823" y="46159"/>
                </a:lnTo>
                <a:lnTo>
                  <a:pt x="314376" y="54488"/>
                </a:lnTo>
                <a:lnTo>
                  <a:pt x="312694" y="59576"/>
                </a:lnTo>
                <a:lnTo>
                  <a:pt x="312730" y="73306"/>
                </a:lnTo>
                <a:lnTo>
                  <a:pt x="314656" y="78889"/>
                </a:lnTo>
                <a:lnTo>
                  <a:pt x="321945" y="86411"/>
                </a:lnTo>
                <a:lnTo>
                  <a:pt x="326430" y="88298"/>
                </a:lnTo>
                <a:lnTo>
                  <a:pt x="337362" y="88298"/>
                </a:lnTo>
                <a:lnTo>
                  <a:pt x="342127" y="86385"/>
                </a:lnTo>
                <a:lnTo>
                  <a:pt x="347190" y="81283"/>
                </a:lnTo>
                <a:lnTo>
                  <a:pt x="329373" y="81283"/>
                </a:lnTo>
                <a:lnTo>
                  <a:pt x="327130" y="80164"/>
                </a:lnTo>
                <a:lnTo>
                  <a:pt x="325308" y="77926"/>
                </a:lnTo>
                <a:lnTo>
                  <a:pt x="323346" y="75687"/>
                </a:lnTo>
                <a:lnTo>
                  <a:pt x="322505" y="71926"/>
                </a:lnTo>
                <a:lnTo>
                  <a:pt x="322591" y="60331"/>
                </a:lnTo>
                <a:lnTo>
                  <a:pt x="323346" y="56674"/>
                </a:lnTo>
                <a:lnTo>
                  <a:pt x="326990" y="52198"/>
                </a:lnTo>
                <a:lnTo>
                  <a:pt x="329233" y="51091"/>
                </a:lnTo>
                <a:lnTo>
                  <a:pt x="347399" y="51091"/>
                </a:lnTo>
                <a:lnTo>
                  <a:pt x="345912" y="49634"/>
                </a:lnTo>
                <a:lnTo>
                  <a:pt x="342268" y="45925"/>
                </a:lnTo>
                <a:lnTo>
                  <a:pt x="337502" y="44064"/>
                </a:lnTo>
                <a:close/>
              </a:path>
              <a:path w="351789" h="102235">
                <a:moveTo>
                  <a:pt x="347399" y="51091"/>
                </a:moveTo>
                <a:lnTo>
                  <a:pt x="334839" y="51091"/>
                </a:lnTo>
                <a:lnTo>
                  <a:pt x="337222" y="52172"/>
                </a:lnTo>
                <a:lnTo>
                  <a:pt x="340866" y="56544"/>
                </a:lnTo>
                <a:lnTo>
                  <a:pt x="341652" y="59576"/>
                </a:lnTo>
                <a:lnTo>
                  <a:pt x="341775" y="71926"/>
                </a:lnTo>
                <a:lnTo>
                  <a:pt x="340866" y="75687"/>
                </a:lnTo>
                <a:lnTo>
                  <a:pt x="337222" y="80164"/>
                </a:lnTo>
                <a:lnTo>
                  <a:pt x="334839" y="81283"/>
                </a:lnTo>
                <a:lnTo>
                  <a:pt x="347190" y="81283"/>
                </a:lnTo>
                <a:lnTo>
                  <a:pt x="349696" y="78759"/>
                </a:lnTo>
                <a:lnTo>
                  <a:pt x="351518" y="73306"/>
                </a:lnTo>
                <a:lnTo>
                  <a:pt x="351518" y="58861"/>
                </a:lnTo>
                <a:lnTo>
                  <a:pt x="349696" y="53343"/>
                </a:lnTo>
                <a:lnTo>
                  <a:pt x="347399" y="51091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6070" y="10410"/>
                </a:lnTo>
                <a:lnTo>
                  <a:pt x="254388" y="15499"/>
                </a:lnTo>
                <a:lnTo>
                  <a:pt x="254421" y="29228"/>
                </a:lnTo>
                <a:lnTo>
                  <a:pt x="256210" y="34824"/>
                </a:lnTo>
                <a:lnTo>
                  <a:pt x="263498" y="42346"/>
                </a:lnTo>
                <a:lnTo>
                  <a:pt x="267983" y="44220"/>
                </a:lnTo>
                <a:lnTo>
                  <a:pt x="278916" y="44220"/>
                </a:lnTo>
                <a:lnTo>
                  <a:pt x="283541" y="42320"/>
                </a:lnTo>
                <a:lnTo>
                  <a:pt x="288617" y="37206"/>
                </a:lnTo>
                <a:lnTo>
                  <a:pt x="270927" y="37206"/>
                </a:lnTo>
                <a:lnTo>
                  <a:pt x="268684" y="36113"/>
                </a:lnTo>
                <a:lnTo>
                  <a:pt x="265040" y="31740"/>
                </a:lnTo>
                <a:lnTo>
                  <a:pt x="264199" y="27953"/>
                </a:lnTo>
                <a:lnTo>
                  <a:pt x="264272" y="16319"/>
                </a:lnTo>
                <a:lnTo>
                  <a:pt x="265040" y="12597"/>
                </a:lnTo>
                <a:lnTo>
                  <a:pt x="268684" y="8133"/>
                </a:lnTo>
                <a:lnTo>
                  <a:pt x="270927" y="7014"/>
                </a:lnTo>
                <a:lnTo>
                  <a:pt x="288853" y="7014"/>
                </a:lnTo>
                <a:lnTo>
                  <a:pt x="283681" y="1873"/>
                </a:lnTo>
                <a:lnTo>
                  <a:pt x="279056" y="0"/>
                </a:lnTo>
                <a:close/>
              </a:path>
              <a:path w="351789" h="102235">
                <a:moveTo>
                  <a:pt x="288853" y="7014"/>
                </a:moveTo>
                <a:lnTo>
                  <a:pt x="276393" y="7014"/>
                </a:lnTo>
                <a:lnTo>
                  <a:pt x="278635" y="8107"/>
                </a:lnTo>
                <a:lnTo>
                  <a:pt x="280695" y="10410"/>
                </a:lnTo>
                <a:lnTo>
                  <a:pt x="282420" y="12480"/>
                </a:lnTo>
                <a:lnTo>
                  <a:pt x="283191" y="15499"/>
                </a:lnTo>
                <a:lnTo>
                  <a:pt x="283315" y="27953"/>
                </a:lnTo>
                <a:lnTo>
                  <a:pt x="282420" y="31610"/>
                </a:lnTo>
                <a:lnTo>
                  <a:pt x="278776" y="36087"/>
                </a:lnTo>
                <a:lnTo>
                  <a:pt x="276533" y="37206"/>
                </a:lnTo>
                <a:lnTo>
                  <a:pt x="288617" y="37206"/>
                </a:lnTo>
                <a:lnTo>
                  <a:pt x="291110" y="34694"/>
                </a:lnTo>
                <a:lnTo>
                  <a:pt x="293072" y="29228"/>
                </a:lnTo>
                <a:lnTo>
                  <a:pt x="293072" y="14887"/>
                </a:lnTo>
                <a:lnTo>
                  <a:pt x="291250" y="9395"/>
                </a:lnTo>
                <a:lnTo>
                  <a:pt x="288853" y="7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7359" y="5136989"/>
            <a:ext cx="351155" cy="102235"/>
          </a:xfrm>
          <a:custGeom>
            <a:avLst/>
            <a:gdLst/>
            <a:ahLst/>
            <a:cxnLst/>
            <a:rect l="l" t="t" r="r" b="b"/>
            <a:pathLst>
              <a:path w="351154" h="102235">
                <a:moveTo>
                  <a:pt x="58446" y="2472"/>
                </a:moveTo>
                <a:lnTo>
                  <a:pt x="0" y="2472"/>
                </a:lnTo>
                <a:lnTo>
                  <a:pt x="0" y="12363"/>
                </a:lnTo>
                <a:lnTo>
                  <a:pt x="44290" y="12363"/>
                </a:lnTo>
                <a:lnTo>
                  <a:pt x="40138" y="17117"/>
                </a:lnTo>
                <a:lnTo>
                  <a:pt x="19028" y="54468"/>
                </a:lnTo>
                <a:lnTo>
                  <a:pt x="12614" y="85370"/>
                </a:lnTo>
                <a:lnTo>
                  <a:pt x="24107" y="85370"/>
                </a:lnTo>
                <a:lnTo>
                  <a:pt x="24667" y="76911"/>
                </a:lnTo>
                <a:lnTo>
                  <a:pt x="26069" y="69363"/>
                </a:lnTo>
                <a:lnTo>
                  <a:pt x="41487" y="33184"/>
                </a:lnTo>
                <a:lnTo>
                  <a:pt x="58446" y="10541"/>
                </a:lnTo>
                <a:lnTo>
                  <a:pt x="58446" y="2472"/>
                </a:lnTo>
                <a:close/>
              </a:path>
              <a:path w="351154" h="102235">
                <a:moveTo>
                  <a:pt x="111846" y="1171"/>
                </a:moveTo>
                <a:lnTo>
                  <a:pt x="95308" y="1171"/>
                </a:lnTo>
                <a:lnTo>
                  <a:pt x="87739" y="4294"/>
                </a:lnTo>
                <a:lnTo>
                  <a:pt x="72697" y="41643"/>
                </a:lnTo>
                <a:lnTo>
                  <a:pt x="72585" y="48411"/>
                </a:lnTo>
                <a:lnTo>
                  <a:pt x="72992" y="56144"/>
                </a:lnTo>
                <a:lnTo>
                  <a:pt x="94467" y="86671"/>
                </a:lnTo>
                <a:lnTo>
                  <a:pt x="109183" y="86671"/>
                </a:lnTo>
                <a:lnTo>
                  <a:pt x="113949" y="85500"/>
                </a:lnTo>
                <a:lnTo>
                  <a:pt x="118294" y="83157"/>
                </a:lnTo>
                <a:lnTo>
                  <a:pt x="122498" y="80685"/>
                </a:lnTo>
                <a:lnTo>
                  <a:pt x="124827" y="78342"/>
                </a:lnTo>
                <a:lnTo>
                  <a:pt x="100353" y="78342"/>
                </a:lnTo>
                <a:lnTo>
                  <a:pt x="97270" y="77431"/>
                </a:lnTo>
                <a:lnTo>
                  <a:pt x="85216" y="61685"/>
                </a:lnTo>
                <a:lnTo>
                  <a:pt x="85216" y="52835"/>
                </a:lnTo>
                <a:lnTo>
                  <a:pt x="86898" y="48411"/>
                </a:lnTo>
                <a:lnTo>
                  <a:pt x="93502" y="42034"/>
                </a:lnTo>
                <a:lnTo>
                  <a:pt x="83394" y="42034"/>
                </a:lnTo>
                <a:lnTo>
                  <a:pt x="100634" y="9500"/>
                </a:lnTo>
                <a:lnTo>
                  <a:pt x="125725" y="9500"/>
                </a:lnTo>
                <a:lnTo>
                  <a:pt x="117733" y="2993"/>
                </a:lnTo>
                <a:lnTo>
                  <a:pt x="111846" y="1171"/>
                </a:lnTo>
                <a:close/>
              </a:path>
              <a:path w="351154" h="102235">
                <a:moveTo>
                  <a:pt x="125819" y="40082"/>
                </a:moveTo>
                <a:lnTo>
                  <a:pt x="108202" y="40082"/>
                </a:lnTo>
                <a:lnTo>
                  <a:pt x="112407" y="41643"/>
                </a:lnTo>
                <a:lnTo>
                  <a:pt x="115631" y="45027"/>
                </a:lnTo>
                <a:lnTo>
                  <a:pt x="118994" y="48411"/>
                </a:lnTo>
                <a:lnTo>
                  <a:pt x="120628" y="52835"/>
                </a:lnTo>
                <a:lnTo>
                  <a:pt x="120583" y="65068"/>
                </a:lnTo>
                <a:lnTo>
                  <a:pt x="118994" y="69493"/>
                </a:lnTo>
                <a:lnTo>
                  <a:pt x="112267" y="76520"/>
                </a:lnTo>
                <a:lnTo>
                  <a:pt x="108202" y="78342"/>
                </a:lnTo>
                <a:lnTo>
                  <a:pt x="124827" y="78342"/>
                </a:lnTo>
                <a:lnTo>
                  <a:pt x="125862" y="77301"/>
                </a:lnTo>
                <a:lnTo>
                  <a:pt x="128385" y="72746"/>
                </a:lnTo>
                <a:lnTo>
                  <a:pt x="130768" y="68191"/>
                </a:lnTo>
                <a:lnTo>
                  <a:pt x="132029" y="63246"/>
                </a:lnTo>
                <a:lnTo>
                  <a:pt x="132029" y="50102"/>
                </a:lnTo>
                <a:lnTo>
                  <a:pt x="129506" y="43595"/>
                </a:lnTo>
                <a:lnTo>
                  <a:pt x="125819" y="40082"/>
                </a:lnTo>
                <a:close/>
              </a:path>
              <a:path w="351154" h="102235">
                <a:moveTo>
                  <a:pt x="112827" y="30842"/>
                </a:moveTo>
                <a:lnTo>
                  <a:pt x="101194" y="30842"/>
                </a:lnTo>
                <a:lnTo>
                  <a:pt x="97130" y="31753"/>
                </a:lnTo>
                <a:lnTo>
                  <a:pt x="89281" y="35397"/>
                </a:lnTo>
                <a:lnTo>
                  <a:pt x="86057" y="38260"/>
                </a:lnTo>
                <a:lnTo>
                  <a:pt x="83394" y="42034"/>
                </a:lnTo>
                <a:lnTo>
                  <a:pt x="93502" y="42034"/>
                </a:lnTo>
                <a:lnTo>
                  <a:pt x="93906" y="41643"/>
                </a:lnTo>
                <a:lnTo>
                  <a:pt x="98111" y="40082"/>
                </a:lnTo>
                <a:lnTo>
                  <a:pt x="125819" y="40082"/>
                </a:lnTo>
                <a:lnTo>
                  <a:pt x="124180" y="38520"/>
                </a:lnTo>
                <a:lnTo>
                  <a:pt x="118994" y="33445"/>
                </a:lnTo>
                <a:lnTo>
                  <a:pt x="112827" y="30842"/>
                </a:lnTo>
                <a:close/>
              </a:path>
              <a:path w="351154" h="102235">
                <a:moveTo>
                  <a:pt x="125725" y="9500"/>
                </a:moveTo>
                <a:lnTo>
                  <a:pt x="108483" y="9500"/>
                </a:lnTo>
                <a:lnTo>
                  <a:pt x="112267" y="10931"/>
                </a:lnTo>
                <a:lnTo>
                  <a:pt x="115350" y="13924"/>
                </a:lnTo>
                <a:lnTo>
                  <a:pt x="117032" y="15746"/>
                </a:lnTo>
                <a:lnTo>
                  <a:pt x="118434" y="18739"/>
                </a:lnTo>
                <a:lnTo>
                  <a:pt x="119415" y="22774"/>
                </a:lnTo>
                <a:lnTo>
                  <a:pt x="130347" y="21993"/>
                </a:lnTo>
                <a:lnTo>
                  <a:pt x="129506" y="15486"/>
                </a:lnTo>
                <a:lnTo>
                  <a:pt x="126843" y="10410"/>
                </a:lnTo>
                <a:lnTo>
                  <a:pt x="125725" y="9500"/>
                </a:lnTo>
                <a:close/>
              </a:path>
              <a:path w="351154" h="102235">
                <a:moveTo>
                  <a:pt x="165107" y="73527"/>
                </a:moveTo>
                <a:lnTo>
                  <a:pt x="152352" y="73527"/>
                </a:lnTo>
                <a:lnTo>
                  <a:pt x="152352" y="85370"/>
                </a:lnTo>
                <a:lnTo>
                  <a:pt x="158800" y="85370"/>
                </a:lnTo>
                <a:lnTo>
                  <a:pt x="158659" y="88753"/>
                </a:lnTo>
                <a:lnTo>
                  <a:pt x="157959" y="91486"/>
                </a:lnTo>
                <a:lnTo>
                  <a:pt x="156837" y="93308"/>
                </a:lnTo>
                <a:lnTo>
                  <a:pt x="155716" y="95260"/>
                </a:lnTo>
                <a:lnTo>
                  <a:pt x="154034" y="96561"/>
                </a:lnTo>
                <a:lnTo>
                  <a:pt x="151792" y="97472"/>
                </a:lnTo>
                <a:lnTo>
                  <a:pt x="154875" y="101897"/>
                </a:lnTo>
                <a:lnTo>
                  <a:pt x="158379" y="100465"/>
                </a:lnTo>
                <a:lnTo>
                  <a:pt x="160902" y="98513"/>
                </a:lnTo>
                <a:lnTo>
                  <a:pt x="164266" y="93048"/>
                </a:lnTo>
                <a:lnTo>
                  <a:pt x="165107" y="89534"/>
                </a:lnTo>
                <a:lnTo>
                  <a:pt x="165107" y="73527"/>
                </a:lnTo>
                <a:close/>
              </a:path>
              <a:path w="351154" h="102235">
                <a:moveTo>
                  <a:pt x="189635" y="62465"/>
                </a:moveTo>
                <a:lnTo>
                  <a:pt x="178001" y="63376"/>
                </a:lnTo>
                <a:lnTo>
                  <a:pt x="178842" y="70404"/>
                </a:lnTo>
                <a:lnTo>
                  <a:pt x="181786" y="76000"/>
                </a:lnTo>
                <a:lnTo>
                  <a:pt x="192157" y="84589"/>
                </a:lnTo>
                <a:lnTo>
                  <a:pt x="198885" y="86671"/>
                </a:lnTo>
                <a:lnTo>
                  <a:pt x="207154" y="86671"/>
                </a:lnTo>
                <a:lnTo>
                  <a:pt x="214224" y="86038"/>
                </a:lnTo>
                <a:lnTo>
                  <a:pt x="220505" y="84149"/>
                </a:lnTo>
                <a:lnTo>
                  <a:pt x="225997" y="81016"/>
                </a:lnTo>
                <a:lnTo>
                  <a:pt x="228878" y="78342"/>
                </a:lnTo>
                <a:lnTo>
                  <a:pt x="202669" y="78342"/>
                </a:lnTo>
                <a:lnTo>
                  <a:pt x="198745" y="76911"/>
                </a:lnTo>
                <a:lnTo>
                  <a:pt x="192578" y="71705"/>
                </a:lnTo>
                <a:lnTo>
                  <a:pt x="190616" y="67671"/>
                </a:lnTo>
                <a:lnTo>
                  <a:pt x="189635" y="62465"/>
                </a:lnTo>
                <a:close/>
              </a:path>
              <a:path w="351154" h="102235">
                <a:moveTo>
                  <a:pt x="231359" y="38780"/>
                </a:moveTo>
                <a:lnTo>
                  <a:pt x="212621" y="38780"/>
                </a:lnTo>
                <a:lnTo>
                  <a:pt x="217246" y="40472"/>
                </a:lnTo>
                <a:lnTo>
                  <a:pt x="224394" y="47369"/>
                </a:lnTo>
                <a:lnTo>
                  <a:pt x="226216" y="51924"/>
                </a:lnTo>
                <a:lnTo>
                  <a:pt x="226216" y="63897"/>
                </a:lnTo>
                <a:lnTo>
                  <a:pt x="224254" y="68842"/>
                </a:lnTo>
                <a:lnTo>
                  <a:pt x="220610" y="72616"/>
                </a:lnTo>
                <a:lnTo>
                  <a:pt x="216825" y="76390"/>
                </a:lnTo>
                <a:lnTo>
                  <a:pt x="212340" y="78342"/>
                </a:lnTo>
                <a:lnTo>
                  <a:pt x="228878" y="78342"/>
                </a:lnTo>
                <a:lnTo>
                  <a:pt x="230701" y="76650"/>
                </a:lnTo>
                <a:lnTo>
                  <a:pt x="235466" y="71054"/>
                </a:lnTo>
                <a:lnTo>
                  <a:pt x="237849" y="64417"/>
                </a:lnTo>
                <a:lnTo>
                  <a:pt x="237849" y="48931"/>
                </a:lnTo>
                <a:lnTo>
                  <a:pt x="235046" y="42294"/>
                </a:lnTo>
                <a:lnTo>
                  <a:pt x="231359" y="38780"/>
                </a:lnTo>
                <a:close/>
              </a:path>
              <a:path w="351154" h="102235">
                <a:moveTo>
                  <a:pt x="233644" y="2602"/>
                </a:moveTo>
                <a:lnTo>
                  <a:pt x="188653" y="2602"/>
                </a:lnTo>
                <a:lnTo>
                  <a:pt x="179964" y="45678"/>
                </a:lnTo>
                <a:lnTo>
                  <a:pt x="190335" y="46849"/>
                </a:lnTo>
                <a:lnTo>
                  <a:pt x="192017" y="44506"/>
                </a:lnTo>
                <a:lnTo>
                  <a:pt x="194260" y="42554"/>
                </a:lnTo>
                <a:lnTo>
                  <a:pt x="197203" y="41123"/>
                </a:lnTo>
                <a:lnTo>
                  <a:pt x="200006" y="39561"/>
                </a:lnTo>
                <a:lnTo>
                  <a:pt x="203230" y="38780"/>
                </a:lnTo>
                <a:lnTo>
                  <a:pt x="231359" y="38780"/>
                </a:lnTo>
                <a:lnTo>
                  <a:pt x="229720" y="37219"/>
                </a:lnTo>
                <a:lnTo>
                  <a:pt x="227337" y="35006"/>
                </a:lnTo>
                <a:lnTo>
                  <a:pt x="192858" y="35006"/>
                </a:lnTo>
                <a:lnTo>
                  <a:pt x="197624" y="12363"/>
                </a:lnTo>
                <a:lnTo>
                  <a:pt x="233644" y="12363"/>
                </a:lnTo>
                <a:lnTo>
                  <a:pt x="233644" y="2602"/>
                </a:lnTo>
                <a:close/>
              </a:path>
              <a:path w="351154" h="102235">
                <a:moveTo>
                  <a:pt x="217666" y="29671"/>
                </a:moveTo>
                <a:lnTo>
                  <a:pt x="203791" y="29671"/>
                </a:lnTo>
                <a:lnTo>
                  <a:pt x="198184" y="31363"/>
                </a:lnTo>
                <a:lnTo>
                  <a:pt x="192858" y="35006"/>
                </a:lnTo>
                <a:lnTo>
                  <a:pt x="227337" y="35006"/>
                </a:lnTo>
                <a:lnTo>
                  <a:pt x="224254" y="32143"/>
                </a:lnTo>
                <a:lnTo>
                  <a:pt x="217666" y="29671"/>
                </a:lnTo>
                <a:close/>
              </a:path>
              <a:path w="351154" h="102235">
                <a:moveTo>
                  <a:pt x="331475" y="0"/>
                </a:moveTo>
                <a:lnTo>
                  <a:pt x="322365" y="0"/>
                </a:lnTo>
                <a:lnTo>
                  <a:pt x="273029" y="88363"/>
                </a:lnTo>
                <a:lnTo>
                  <a:pt x="282139" y="88363"/>
                </a:lnTo>
                <a:lnTo>
                  <a:pt x="331475" y="0"/>
                </a:lnTo>
                <a:close/>
              </a:path>
              <a:path w="351154" h="102235">
                <a:moveTo>
                  <a:pt x="336801" y="44116"/>
                </a:moveTo>
                <a:lnTo>
                  <a:pt x="324888" y="44116"/>
                </a:lnTo>
                <a:lnTo>
                  <a:pt x="320122" y="46198"/>
                </a:lnTo>
                <a:lnTo>
                  <a:pt x="313675" y="54527"/>
                </a:lnTo>
                <a:lnTo>
                  <a:pt x="311993" y="59602"/>
                </a:lnTo>
                <a:lnTo>
                  <a:pt x="312038" y="73397"/>
                </a:lnTo>
                <a:lnTo>
                  <a:pt x="313955" y="78993"/>
                </a:lnTo>
                <a:lnTo>
                  <a:pt x="321244" y="86541"/>
                </a:lnTo>
                <a:lnTo>
                  <a:pt x="325729" y="88363"/>
                </a:lnTo>
                <a:lnTo>
                  <a:pt x="336661" y="88363"/>
                </a:lnTo>
                <a:lnTo>
                  <a:pt x="341427" y="86411"/>
                </a:lnTo>
                <a:lnTo>
                  <a:pt x="346516" y="81335"/>
                </a:lnTo>
                <a:lnTo>
                  <a:pt x="328672" y="81335"/>
                </a:lnTo>
                <a:lnTo>
                  <a:pt x="326430" y="80164"/>
                </a:lnTo>
                <a:lnTo>
                  <a:pt x="324608" y="77952"/>
                </a:lnTo>
                <a:lnTo>
                  <a:pt x="322645" y="75739"/>
                </a:lnTo>
                <a:lnTo>
                  <a:pt x="321804" y="71965"/>
                </a:lnTo>
                <a:lnTo>
                  <a:pt x="321886" y="60383"/>
                </a:lnTo>
                <a:lnTo>
                  <a:pt x="322645" y="56739"/>
                </a:lnTo>
                <a:lnTo>
                  <a:pt x="326289" y="52315"/>
                </a:lnTo>
                <a:lnTo>
                  <a:pt x="328532" y="51143"/>
                </a:lnTo>
                <a:lnTo>
                  <a:pt x="346698" y="51143"/>
                </a:lnTo>
                <a:lnTo>
                  <a:pt x="345211" y="49712"/>
                </a:lnTo>
                <a:lnTo>
                  <a:pt x="341567" y="45938"/>
                </a:lnTo>
                <a:lnTo>
                  <a:pt x="336801" y="44116"/>
                </a:lnTo>
                <a:close/>
              </a:path>
              <a:path w="351154" h="102235">
                <a:moveTo>
                  <a:pt x="346698" y="51143"/>
                </a:moveTo>
                <a:lnTo>
                  <a:pt x="334138" y="51143"/>
                </a:lnTo>
                <a:lnTo>
                  <a:pt x="336521" y="52185"/>
                </a:lnTo>
                <a:lnTo>
                  <a:pt x="340165" y="56609"/>
                </a:lnTo>
                <a:lnTo>
                  <a:pt x="341146" y="60383"/>
                </a:lnTo>
                <a:lnTo>
                  <a:pt x="341083" y="71965"/>
                </a:lnTo>
                <a:lnTo>
                  <a:pt x="340165" y="75739"/>
                </a:lnTo>
                <a:lnTo>
                  <a:pt x="336521" y="80164"/>
                </a:lnTo>
                <a:lnTo>
                  <a:pt x="334138" y="81335"/>
                </a:lnTo>
                <a:lnTo>
                  <a:pt x="346516" y="81335"/>
                </a:lnTo>
                <a:lnTo>
                  <a:pt x="348995" y="78863"/>
                </a:lnTo>
                <a:lnTo>
                  <a:pt x="350817" y="73397"/>
                </a:lnTo>
                <a:lnTo>
                  <a:pt x="350817" y="58952"/>
                </a:lnTo>
                <a:lnTo>
                  <a:pt x="348995" y="53356"/>
                </a:lnTo>
                <a:lnTo>
                  <a:pt x="346698" y="51143"/>
                </a:lnTo>
                <a:close/>
              </a:path>
              <a:path w="351154" h="102235">
                <a:moveTo>
                  <a:pt x="278355" y="0"/>
                </a:moveTo>
                <a:lnTo>
                  <a:pt x="266442" y="0"/>
                </a:lnTo>
                <a:lnTo>
                  <a:pt x="261816" y="2082"/>
                </a:lnTo>
                <a:lnTo>
                  <a:pt x="258593" y="6376"/>
                </a:lnTo>
                <a:lnTo>
                  <a:pt x="255369" y="10541"/>
                </a:lnTo>
                <a:lnTo>
                  <a:pt x="253687" y="15616"/>
                </a:lnTo>
                <a:lnTo>
                  <a:pt x="253729" y="29280"/>
                </a:lnTo>
                <a:lnTo>
                  <a:pt x="255509" y="34876"/>
                </a:lnTo>
                <a:lnTo>
                  <a:pt x="262797" y="42424"/>
                </a:lnTo>
                <a:lnTo>
                  <a:pt x="267283" y="44246"/>
                </a:lnTo>
                <a:lnTo>
                  <a:pt x="278215" y="44246"/>
                </a:lnTo>
                <a:lnTo>
                  <a:pt x="282840" y="42424"/>
                </a:lnTo>
                <a:lnTo>
                  <a:pt x="286624" y="38520"/>
                </a:lnTo>
                <a:lnTo>
                  <a:pt x="287929" y="37219"/>
                </a:lnTo>
                <a:lnTo>
                  <a:pt x="270226" y="37219"/>
                </a:lnTo>
                <a:lnTo>
                  <a:pt x="267983" y="36178"/>
                </a:lnTo>
                <a:lnTo>
                  <a:pt x="264339" y="31753"/>
                </a:lnTo>
                <a:lnTo>
                  <a:pt x="263498" y="27979"/>
                </a:lnTo>
                <a:lnTo>
                  <a:pt x="263577" y="16397"/>
                </a:lnTo>
                <a:lnTo>
                  <a:pt x="264339" y="12623"/>
                </a:lnTo>
                <a:lnTo>
                  <a:pt x="267983" y="8198"/>
                </a:lnTo>
                <a:lnTo>
                  <a:pt x="270226" y="7027"/>
                </a:lnTo>
                <a:lnTo>
                  <a:pt x="288070" y="7027"/>
                </a:lnTo>
                <a:lnTo>
                  <a:pt x="282980" y="1952"/>
                </a:lnTo>
                <a:lnTo>
                  <a:pt x="278355" y="0"/>
                </a:lnTo>
                <a:close/>
              </a:path>
              <a:path w="351154" h="102235">
                <a:moveTo>
                  <a:pt x="288070" y="7027"/>
                </a:moveTo>
                <a:lnTo>
                  <a:pt x="275692" y="7027"/>
                </a:lnTo>
                <a:lnTo>
                  <a:pt x="277935" y="8198"/>
                </a:lnTo>
                <a:lnTo>
                  <a:pt x="281719" y="12493"/>
                </a:lnTo>
                <a:lnTo>
                  <a:pt x="282700" y="16397"/>
                </a:lnTo>
                <a:lnTo>
                  <a:pt x="282635" y="27979"/>
                </a:lnTo>
                <a:lnTo>
                  <a:pt x="281719" y="31623"/>
                </a:lnTo>
                <a:lnTo>
                  <a:pt x="279897" y="33965"/>
                </a:lnTo>
                <a:lnTo>
                  <a:pt x="278075" y="36178"/>
                </a:lnTo>
                <a:lnTo>
                  <a:pt x="275832" y="37219"/>
                </a:lnTo>
                <a:lnTo>
                  <a:pt x="287929" y="37219"/>
                </a:lnTo>
                <a:lnTo>
                  <a:pt x="290409" y="34746"/>
                </a:lnTo>
                <a:lnTo>
                  <a:pt x="292371" y="29280"/>
                </a:lnTo>
                <a:lnTo>
                  <a:pt x="292371" y="14965"/>
                </a:lnTo>
                <a:lnTo>
                  <a:pt x="290549" y="9500"/>
                </a:lnTo>
                <a:lnTo>
                  <a:pt x="2880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76565" y="5136989"/>
            <a:ext cx="351155" cy="102235"/>
          </a:xfrm>
          <a:custGeom>
            <a:avLst/>
            <a:gdLst/>
            <a:ahLst/>
            <a:cxnLst/>
            <a:rect l="l" t="t" r="r" b="b"/>
            <a:pathLst>
              <a:path w="351154" h="102235">
                <a:moveTo>
                  <a:pt x="58446" y="2472"/>
                </a:moveTo>
                <a:lnTo>
                  <a:pt x="0" y="2472"/>
                </a:lnTo>
                <a:lnTo>
                  <a:pt x="0" y="12363"/>
                </a:lnTo>
                <a:lnTo>
                  <a:pt x="44290" y="12363"/>
                </a:lnTo>
                <a:lnTo>
                  <a:pt x="40138" y="17117"/>
                </a:lnTo>
                <a:lnTo>
                  <a:pt x="19028" y="54468"/>
                </a:lnTo>
                <a:lnTo>
                  <a:pt x="12614" y="85370"/>
                </a:lnTo>
                <a:lnTo>
                  <a:pt x="24107" y="85370"/>
                </a:lnTo>
                <a:lnTo>
                  <a:pt x="24667" y="76911"/>
                </a:lnTo>
                <a:lnTo>
                  <a:pt x="26069" y="69363"/>
                </a:lnTo>
                <a:lnTo>
                  <a:pt x="28452" y="62335"/>
                </a:lnTo>
                <a:lnTo>
                  <a:pt x="30942" y="54889"/>
                </a:lnTo>
                <a:lnTo>
                  <a:pt x="33971" y="47565"/>
                </a:lnTo>
                <a:lnTo>
                  <a:pt x="54160" y="15177"/>
                </a:lnTo>
                <a:lnTo>
                  <a:pt x="58446" y="10541"/>
                </a:lnTo>
                <a:lnTo>
                  <a:pt x="58446" y="2472"/>
                </a:lnTo>
                <a:close/>
              </a:path>
              <a:path w="351154" h="102235">
                <a:moveTo>
                  <a:pt x="110164" y="1171"/>
                </a:moveTo>
                <a:lnTo>
                  <a:pt x="94467" y="1171"/>
                </a:lnTo>
                <a:lnTo>
                  <a:pt x="88300" y="3253"/>
                </a:lnTo>
                <a:lnTo>
                  <a:pt x="78769" y="11582"/>
                </a:lnTo>
                <a:lnTo>
                  <a:pt x="76386" y="16657"/>
                </a:lnTo>
                <a:lnTo>
                  <a:pt x="76429" y="26938"/>
                </a:lnTo>
                <a:lnTo>
                  <a:pt x="77507" y="30191"/>
                </a:lnTo>
                <a:lnTo>
                  <a:pt x="81992" y="35917"/>
                </a:lnTo>
                <a:lnTo>
                  <a:pt x="85356" y="38260"/>
                </a:lnTo>
                <a:lnTo>
                  <a:pt x="89982" y="39821"/>
                </a:lnTo>
                <a:lnTo>
                  <a:pt x="84515" y="41123"/>
                </a:lnTo>
                <a:lnTo>
                  <a:pt x="80311" y="43726"/>
                </a:lnTo>
                <a:lnTo>
                  <a:pt x="77227" y="47369"/>
                </a:lnTo>
                <a:lnTo>
                  <a:pt x="74284" y="51013"/>
                </a:lnTo>
                <a:lnTo>
                  <a:pt x="72742" y="55568"/>
                </a:lnTo>
                <a:lnTo>
                  <a:pt x="72802" y="68452"/>
                </a:lnTo>
                <a:lnTo>
                  <a:pt x="75545" y="74438"/>
                </a:lnTo>
                <a:lnTo>
                  <a:pt x="81011" y="79383"/>
                </a:lnTo>
                <a:lnTo>
                  <a:pt x="86478" y="84198"/>
                </a:lnTo>
                <a:lnTo>
                  <a:pt x="93626" y="86671"/>
                </a:lnTo>
                <a:lnTo>
                  <a:pt x="111426" y="86671"/>
                </a:lnTo>
                <a:lnTo>
                  <a:pt x="118714" y="84198"/>
                </a:lnTo>
                <a:lnTo>
                  <a:pt x="125189" y="78342"/>
                </a:lnTo>
                <a:lnTo>
                  <a:pt x="99232" y="78342"/>
                </a:lnTo>
                <a:lnTo>
                  <a:pt x="96008" y="77561"/>
                </a:lnTo>
                <a:lnTo>
                  <a:pt x="90122" y="74438"/>
                </a:lnTo>
                <a:lnTo>
                  <a:pt x="87879" y="72356"/>
                </a:lnTo>
                <a:lnTo>
                  <a:pt x="86478" y="69623"/>
                </a:lnTo>
                <a:lnTo>
                  <a:pt x="84936" y="66890"/>
                </a:lnTo>
                <a:lnTo>
                  <a:pt x="84235" y="64027"/>
                </a:lnTo>
                <a:lnTo>
                  <a:pt x="84289" y="56219"/>
                </a:lnTo>
                <a:lnTo>
                  <a:pt x="85917" y="52315"/>
                </a:lnTo>
                <a:lnTo>
                  <a:pt x="89281" y="49061"/>
                </a:lnTo>
                <a:lnTo>
                  <a:pt x="92785" y="45938"/>
                </a:lnTo>
                <a:lnTo>
                  <a:pt x="96989" y="44246"/>
                </a:lnTo>
                <a:lnTo>
                  <a:pt x="125021" y="44246"/>
                </a:lnTo>
                <a:lnTo>
                  <a:pt x="120816" y="41513"/>
                </a:lnTo>
                <a:lnTo>
                  <a:pt x="115350" y="39821"/>
                </a:lnTo>
                <a:lnTo>
                  <a:pt x="119835" y="38260"/>
                </a:lnTo>
                <a:lnTo>
                  <a:pt x="123059" y="36048"/>
                </a:lnTo>
                <a:lnTo>
                  <a:pt x="123161" y="35917"/>
                </a:lnTo>
                <a:lnTo>
                  <a:pt x="98251" y="35917"/>
                </a:lnTo>
                <a:lnTo>
                  <a:pt x="94607" y="34616"/>
                </a:lnTo>
                <a:lnTo>
                  <a:pt x="89141" y="29541"/>
                </a:lnTo>
                <a:lnTo>
                  <a:pt x="87851" y="26547"/>
                </a:lnTo>
                <a:lnTo>
                  <a:pt x="87739" y="18869"/>
                </a:lnTo>
                <a:lnTo>
                  <a:pt x="89141" y="15876"/>
                </a:lnTo>
                <a:lnTo>
                  <a:pt x="94607" y="10801"/>
                </a:lnTo>
                <a:lnTo>
                  <a:pt x="98251" y="9500"/>
                </a:lnTo>
                <a:lnTo>
                  <a:pt x="123543" y="9500"/>
                </a:lnTo>
                <a:lnTo>
                  <a:pt x="116612" y="3253"/>
                </a:lnTo>
                <a:lnTo>
                  <a:pt x="110164" y="1171"/>
                </a:lnTo>
                <a:close/>
              </a:path>
              <a:path w="351154" h="102235">
                <a:moveTo>
                  <a:pt x="125021" y="44246"/>
                </a:moveTo>
                <a:lnTo>
                  <a:pt x="107642" y="44246"/>
                </a:lnTo>
                <a:lnTo>
                  <a:pt x="112127" y="45938"/>
                </a:lnTo>
                <a:lnTo>
                  <a:pt x="119135" y="52445"/>
                </a:lnTo>
                <a:lnTo>
                  <a:pt x="120708" y="56219"/>
                </a:lnTo>
                <a:lnTo>
                  <a:pt x="120816" y="66369"/>
                </a:lnTo>
                <a:lnTo>
                  <a:pt x="119135" y="70404"/>
                </a:lnTo>
                <a:lnTo>
                  <a:pt x="115631" y="73527"/>
                </a:lnTo>
                <a:lnTo>
                  <a:pt x="112267" y="76780"/>
                </a:lnTo>
                <a:lnTo>
                  <a:pt x="107922" y="78342"/>
                </a:lnTo>
                <a:lnTo>
                  <a:pt x="125189" y="78342"/>
                </a:lnTo>
                <a:lnTo>
                  <a:pt x="129506" y="74438"/>
                </a:lnTo>
                <a:lnTo>
                  <a:pt x="132169" y="68452"/>
                </a:lnTo>
                <a:lnTo>
                  <a:pt x="132169" y="56219"/>
                </a:lnTo>
                <a:lnTo>
                  <a:pt x="130768" y="51664"/>
                </a:lnTo>
                <a:lnTo>
                  <a:pt x="127965" y="47890"/>
                </a:lnTo>
                <a:lnTo>
                  <a:pt x="125021" y="44246"/>
                </a:lnTo>
                <a:close/>
              </a:path>
              <a:path w="351154" h="102235">
                <a:moveTo>
                  <a:pt x="123543" y="9500"/>
                </a:moveTo>
                <a:lnTo>
                  <a:pt x="106660" y="9500"/>
                </a:lnTo>
                <a:lnTo>
                  <a:pt x="110164" y="10801"/>
                </a:lnTo>
                <a:lnTo>
                  <a:pt x="115771" y="16006"/>
                </a:lnTo>
                <a:lnTo>
                  <a:pt x="117184" y="18869"/>
                </a:lnTo>
                <a:lnTo>
                  <a:pt x="117196" y="26808"/>
                </a:lnTo>
                <a:lnTo>
                  <a:pt x="115911" y="29671"/>
                </a:lnTo>
                <a:lnTo>
                  <a:pt x="113108" y="32143"/>
                </a:lnTo>
                <a:lnTo>
                  <a:pt x="110445" y="34616"/>
                </a:lnTo>
                <a:lnTo>
                  <a:pt x="106941" y="35917"/>
                </a:lnTo>
                <a:lnTo>
                  <a:pt x="123161" y="35917"/>
                </a:lnTo>
                <a:lnTo>
                  <a:pt x="127544" y="30321"/>
                </a:lnTo>
                <a:lnTo>
                  <a:pt x="128525" y="26938"/>
                </a:lnTo>
                <a:lnTo>
                  <a:pt x="128525" y="17047"/>
                </a:lnTo>
                <a:lnTo>
                  <a:pt x="126143" y="11842"/>
                </a:lnTo>
                <a:lnTo>
                  <a:pt x="123543" y="9500"/>
                </a:lnTo>
                <a:close/>
              </a:path>
              <a:path w="351154" h="102235">
                <a:moveTo>
                  <a:pt x="165107" y="73527"/>
                </a:moveTo>
                <a:lnTo>
                  <a:pt x="152352" y="73527"/>
                </a:lnTo>
                <a:lnTo>
                  <a:pt x="152352" y="85370"/>
                </a:lnTo>
                <a:lnTo>
                  <a:pt x="158800" y="85370"/>
                </a:lnTo>
                <a:lnTo>
                  <a:pt x="158659" y="88753"/>
                </a:lnTo>
                <a:lnTo>
                  <a:pt x="157959" y="91486"/>
                </a:lnTo>
                <a:lnTo>
                  <a:pt x="156837" y="93308"/>
                </a:lnTo>
                <a:lnTo>
                  <a:pt x="155716" y="95260"/>
                </a:lnTo>
                <a:lnTo>
                  <a:pt x="154034" y="96561"/>
                </a:lnTo>
                <a:lnTo>
                  <a:pt x="151792" y="97472"/>
                </a:lnTo>
                <a:lnTo>
                  <a:pt x="154875" y="101897"/>
                </a:lnTo>
                <a:lnTo>
                  <a:pt x="158379" y="100465"/>
                </a:lnTo>
                <a:lnTo>
                  <a:pt x="160902" y="98513"/>
                </a:lnTo>
                <a:lnTo>
                  <a:pt x="164266" y="93048"/>
                </a:lnTo>
                <a:lnTo>
                  <a:pt x="165107" y="89534"/>
                </a:lnTo>
                <a:lnTo>
                  <a:pt x="165107" y="73527"/>
                </a:lnTo>
                <a:close/>
              </a:path>
              <a:path w="351154" h="102235">
                <a:moveTo>
                  <a:pt x="216966" y="1171"/>
                </a:moveTo>
                <a:lnTo>
                  <a:pt x="200427" y="1171"/>
                </a:lnTo>
                <a:lnTo>
                  <a:pt x="192858" y="4294"/>
                </a:lnTo>
                <a:lnTo>
                  <a:pt x="177817" y="41643"/>
                </a:lnTo>
                <a:lnTo>
                  <a:pt x="177704" y="48411"/>
                </a:lnTo>
                <a:lnTo>
                  <a:pt x="178111" y="56144"/>
                </a:lnTo>
                <a:lnTo>
                  <a:pt x="199586" y="86671"/>
                </a:lnTo>
                <a:lnTo>
                  <a:pt x="214302" y="86671"/>
                </a:lnTo>
                <a:lnTo>
                  <a:pt x="219068" y="85500"/>
                </a:lnTo>
                <a:lnTo>
                  <a:pt x="223413" y="83157"/>
                </a:lnTo>
                <a:lnTo>
                  <a:pt x="227618" y="80685"/>
                </a:lnTo>
                <a:lnTo>
                  <a:pt x="229946" y="78342"/>
                </a:lnTo>
                <a:lnTo>
                  <a:pt x="205472" y="78342"/>
                </a:lnTo>
                <a:lnTo>
                  <a:pt x="202389" y="77431"/>
                </a:lnTo>
                <a:lnTo>
                  <a:pt x="190335" y="61685"/>
                </a:lnTo>
                <a:lnTo>
                  <a:pt x="190335" y="52835"/>
                </a:lnTo>
                <a:lnTo>
                  <a:pt x="192017" y="48411"/>
                </a:lnTo>
                <a:lnTo>
                  <a:pt x="198621" y="42034"/>
                </a:lnTo>
                <a:lnTo>
                  <a:pt x="188513" y="42034"/>
                </a:lnTo>
                <a:lnTo>
                  <a:pt x="205753" y="9500"/>
                </a:lnTo>
                <a:lnTo>
                  <a:pt x="230844" y="9500"/>
                </a:lnTo>
                <a:lnTo>
                  <a:pt x="222852" y="2993"/>
                </a:lnTo>
                <a:lnTo>
                  <a:pt x="216966" y="1171"/>
                </a:lnTo>
                <a:close/>
              </a:path>
              <a:path w="351154" h="102235">
                <a:moveTo>
                  <a:pt x="230938" y="40082"/>
                </a:moveTo>
                <a:lnTo>
                  <a:pt x="213321" y="40082"/>
                </a:lnTo>
                <a:lnTo>
                  <a:pt x="217526" y="41643"/>
                </a:lnTo>
                <a:lnTo>
                  <a:pt x="220750" y="45027"/>
                </a:lnTo>
                <a:lnTo>
                  <a:pt x="224114" y="48411"/>
                </a:lnTo>
                <a:lnTo>
                  <a:pt x="225747" y="52835"/>
                </a:lnTo>
                <a:lnTo>
                  <a:pt x="225702" y="65068"/>
                </a:lnTo>
                <a:lnTo>
                  <a:pt x="224114" y="69493"/>
                </a:lnTo>
                <a:lnTo>
                  <a:pt x="217386" y="76520"/>
                </a:lnTo>
                <a:lnTo>
                  <a:pt x="213321" y="78342"/>
                </a:lnTo>
                <a:lnTo>
                  <a:pt x="229946" y="78342"/>
                </a:lnTo>
                <a:lnTo>
                  <a:pt x="230981" y="77301"/>
                </a:lnTo>
                <a:lnTo>
                  <a:pt x="233504" y="72746"/>
                </a:lnTo>
                <a:lnTo>
                  <a:pt x="235887" y="68191"/>
                </a:lnTo>
                <a:lnTo>
                  <a:pt x="237148" y="63246"/>
                </a:lnTo>
                <a:lnTo>
                  <a:pt x="237148" y="50102"/>
                </a:lnTo>
                <a:lnTo>
                  <a:pt x="234626" y="43595"/>
                </a:lnTo>
                <a:lnTo>
                  <a:pt x="230938" y="40082"/>
                </a:lnTo>
                <a:close/>
              </a:path>
              <a:path w="351154" h="102235">
                <a:moveTo>
                  <a:pt x="217947" y="30842"/>
                </a:moveTo>
                <a:lnTo>
                  <a:pt x="206313" y="30842"/>
                </a:lnTo>
                <a:lnTo>
                  <a:pt x="202249" y="31753"/>
                </a:lnTo>
                <a:lnTo>
                  <a:pt x="194400" y="35397"/>
                </a:lnTo>
                <a:lnTo>
                  <a:pt x="191176" y="38260"/>
                </a:lnTo>
                <a:lnTo>
                  <a:pt x="188513" y="42034"/>
                </a:lnTo>
                <a:lnTo>
                  <a:pt x="198621" y="42034"/>
                </a:lnTo>
                <a:lnTo>
                  <a:pt x="199025" y="41643"/>
                </a:lnTo>
                <a:lnTo>
                  <a:pt x="203230" y="40082"/>
                </a:lnTo>
                <a:lnTo>
                  <a:pt x="230938" y="40082"/>
                </a:lnTo>
                <a:lnTo>
                  <a:pt x="229299" y="38520"/>
                </a:lnTo>
                <a:lnTo>
                  <a:pt x="224114" y="33445"/>
                </a:lnTo>
                <a:lnTo>
                  <a:pt x="217947" y="30842"/>
                </a:lnTo>
                <a:close/>
              </a:path>
              <a:path w="351154" h="102235">
                <a:moveTo>
                  <a:pt x="230844" y="9500"/>
                </a:moveTo>
                <a:lnTo>
                  <a:pt x="213602" y="9500"/>
                </a:lnTo>
                <a:lnTo>
                  <a:pt x="217386" y="10931"/>
                </a:lnTo>
                <a:lnTo>
                  <a:pt x="220469" y="13924"/>
                </a:lnTo>
                <a:lnTo>
                  <a:pt x="222151" y="15746"/>
                </a:lnTo>
                <a:lnTo>
                  <a:pt x="223553" y="18739"/>
                </a:lnTo>
                <a:lnTo>
                  <a:pt x="224534" y="22774"/>
                </a:lnTo>
                <a:lnTo>
                  <a:pt x="235466" y="21993"/>
                </a:lnTo>
                <a:lnTo>
                  <a:pt x="234626" y="15486"/>
                </a:lnTo>
                <a:lnTo>
                  <a:pt x="231963" y="10410"/>
                </a:lnTo>
                <a:lnTo>
                  <a:pt x="230844" y="9500"/>
                </a:lnTo>
                <a:close/>
              </a:path>
              <a:path w="351154" h="102235">
                <a:moveTo>
                  <a:pt x="331475" y="0"/>
                </a:moveTo>
                <a:lnTo>
                  <a:pt x="322365" y="0"/>
                </a:lnTo>
                <a:lnTo>
                  <a:pt x="273029" y="88363"/>
                </a:lnTo>
                <a:lnTo>
                  <a:pt x="282139" y="88363"/>
                </a:lnTo>
                <a:lnTo>
                  <a:pt x="331475" y="0"/>
                </a:lnTo>
                <a:close/>
              </a:path>
              <a:path w="351154" h="102235">
                <a:moveTo>
                  <a:pt x="336801" y="44116"/>
                </a:moveTo>
                <a:lnTo>
                  <a:pt x="324888" y="44116"/>
                </a:lnTo>
                <a:lnTo>
                  <a:pt x="320122" y="46198"/>
                </a:lnTo>
                <a:lnTo>
                  <a:pt x="313675" y="54527"/>
                </a:lnTo>
                <a:lnTo>
                  <a:pt x="311993" y="59602"/>
                </a:lnTo>
                <a:lnTo>
                  <a:pt x="312038" y="73397"/>
                </a:lnTo>
                <a:lnTo>
                  <a:pt x="313955" y="78993"/>
                </a:lnTo>
                <a:lnTo>
                  <a:pt x="321244" y="86541"/>
                </a:lnTo>
                <a:lnTo>
                  <a:pt x="325729" y="88363"/>
                </a:lnTo>
                <a:lnTo>
                  <a:pt x="336661" y="88363"/>
                </a:lnTo>
                <a:lnTo>
                  <a:pt x="341427" y="86411"/>
                </a:lnTo>
                <a:lnTo>
                  <a:pt x="346516" y="81335"/>
                </a:lnTo>
                <a:lnTo>
                  <a:pt x="328672" y="81335"/>
                </a:lnTo>
                <a:lnTo>
                  <a:pt x="326430" y="80164"/>
                </a:lnTo>
                <a:lnTo>
                  <a:pt x="324608" y="77952"/>
                </a:lnTo>
                <a:lnTo>
                  <a:pt x="322645" y="75739"/>
                </a:lnTo>
                <a:lnTo>
                  <a:pt x="321804" y="71965"/>
                </a:lnTo>
                <a:lnTo>
                  <a:pt x="321886" y="60383"/>
                </a:lnTo>
                <a:lnTo>
                  <a:pt x="322645" y="56739"/>
                </a:lnTo>
                <a:lnTo>
                  <a:pt x="326289" y="52315"/>
                </a:lnTo>
                <a:lnTo>
                  <a:pt x="328532" y="51143"/>
                </a:lnTo>
                <a:lnTo>
                  <a:pt x="346698" y="51143"/>
                </a:lnTo>
                <a:lnTo>
                  <a:pt x="345211" y="49712"/>
                </a:lnTo>
                <a:lnTo>
                  <a:pt x="341567" y="45938"/>
                </a:lnTo>
                <a:lnTo>
                  <a:pt x="336801" y="44116"/>
                </a:lnTo>
                <a:close/>
              </a:path>
              <a:path w="351154" h="102235">
                <a:moveTo>
                  <a:pt x="346698" y="51143"/>
                </a:moveTo>
                <a:lnTo>
                  <a:pt x="334138" y="51143"/>
                </a:lnTo>
                <a:lnTo>
                  <a:pt x="336521" y="52185"/>
                </a:lnTo>
                <a:lnTo>
                  <a:pt x="340165" y="56609"/>
                </a:lnTo>
                <a:lnTo>
                  <a:pt x="341146" y="60383"/>
                </a:lnTo>
                <a:lnTo>
                  <a:pt x="341083" y="71965"/>
                </a:lnTo>
                <a:lnTo>
                  <a:pt x="340165" y="75739"/>
                </a:lnTo>
                <a:lnTo>
                  <a:pt x="336521" y="80164"/>
                </a:lnTo>
                <a:lnTo>
                  <a:pt x="334138" y="81335"/>
                </a:lnTo>
                <a:lnTo>
                  <a:pt x="346516" y="81335"/>
                </a:lnTo>
                <a:lnTo>
                  <a:pt x="348995" y="78863"/>
                </a:lnTo>
                <a:lnTo>
                  <a:pt x="350817" y="73397"/>
                </a:lnTo>
                <a:lnTo>
                  <a:pt x="350817" y="58952"/>
                </a:lnTo>
                <a:lnTo>
                  <a:pt x="348995" y="53356"/>
                </a:lnTo>
                <a:lnTo>
                  <a:pt x="346698" y="51143"/>
                </a:lnTo>
                <a:close/>
              </a:path>
              <a:path w="351154" h="102235">
                <a:moveTo>
                  <a:pt x="278355" y="0"/>
                </a:moveTo>
                <a:lnTo>
                  <a:pt x="266442" y="0"/>
                </a:lnTo>
                <a:lnTo>
                  <a:pt x="261816" y="2082"/>
                </a:lnTo>
                <a:lnTo>
                  <a:pt x="258593" y="6376"/>
                </a:lnTo>
                <a:lnTo>
                  <a:pt x="255369" y="10541"/>
                </a:lnTo>
                <a:lnTo>
                  <a:pt x="253687" y="15616"/>
                </a:lnTo>
                <a:lnTo>
                  <a:pt x="253729" y="29280"/>
                </a:lnTo>
                <a:lnTo>
                  <a:pt x="255509" y="34876"/>
                </a:lnTo>
                <a:lnTo>
                  <a:pt x="262797" y="42424"/>
                </a:lnTo>
                <a:lnTo>
                  <a:pt x="267283" y="44246"/>
                </a:lnTo>
                <a:lnTo>
                  <a:pt x="278215" y="44246"/>
                </a:lnTo>
                <a:lnTo>
                  <a:pt x="282840" y="42424"/>
                </a:lnTo>
                <a:lnTo>
                  <a:pt x="286624" y="38520"/>
                </a:lnTo>
                <a:lnTo>
                  <a:pt x="287929" y="37219"/>
                </a:lnTo>
                <a:lnTo>
                  <a:pt x="270226" y="37219"/>
                </a:lnTo>
                <a:lnTo>
                  <a:pt x="267983" y="36178"/>
                </a:lnTo>
                <a:lnTo>
                  <a:pt x="264339" y="31753"/>
                </a:lnTo>
                <a:lnTo>
                  <a:pt x="263498" y="27979"/>
                </a:lnTo>
                <a:lnTo>
                  <a:pt x="263577" y="16397"/>
                </a:lnTo>
                <a:lnTo>
                  <a:pt x="264339" y="12623"/>
                </a:lnTo>
                <a:lnTo>
                  <a:pt x="267983" y="8198"/>
                </a:lnTo>
                <a:lnTo>
                  <a:pt x="270226" y="7027"/>
                </a:lnTo>
                <a:lnTo>
                  <a:pt x="288070" y="7027"/>
                </a:lnTo>
                <a:lnTo>
                  <a:pt x="282980" y="1952"/>
                </a:lnTo>
                <a:lnTo>
                  <a:pt x="278355" y="0"/>
                </a:lnTo>
                <a:close/>
              </a:path>
              <a:path w="351154" h="102235">
                <a:moveTo>
                  <a:pt x="288070" y="7027"/>
                </a:moveTo>
                <a:lnTo>
                  <a:pt x="275692" y="7027"/>
                </a:lnTo>
                <a:lnTo>
                  <a:pt x="277935" y="8198"/>
                </a:lnTo>
                <a:lnTo>
                  <a:pt x="281719" y="12493"/>
                </a:lnTo>
                <a:lnTo>
                  <a:pt x="282700" y="16397"/>
                </a:lnTo>
                <a:lnTo>
                  <a:pt x="282635" y="27979"/>
                </a:lnTo>
                <a:lnTo>
                  <a:pt x="281719" y="31623"/>
                </a:lnTo>
                <a:lnTo>
                  <a:pt x="279897" y="33965"/>
                </a:lnTo>
                <a:lnTo>
                  <a:pt x="278075" y="36178"/>
                </a:lnTo>
                <a:lnTo>
                  <a:pt x="275832" y="37219"/>
                </a:lnTo>
                <a:lnTo>
                  <a:pt x="287929" y="37219"/>
                </a:lnTo>
                <a:lnTo>
                  <a:pt x="290409" y="34746"/>
                </a:lnTo>
                <a:lnTo>
                  <a:pt x="292371" y="29280"/>
                </a:lnTo>
                <a:lnTo>
                  <a:pt x="292371" y="14965"/>
                </a:lnTo>
                <a:lnTo>
                  <a:pt x="290549" y="9500"/>
                </a:lnTo>
                <a:lnTo>
                  <a:pt x="2880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75770" y="5136989"/>
            <a:ext cx="351155" cy="102235"/>
          </a:xfrm>
          <a:custGeom>
            <a:avLst/>
            <a:gdLst/>
            <a:ahLst/>
            <a:cxnLst/>
            <a:rect l="l" t="t" r="r" b="b"/>
            <a:pathLst>
              <a:path w="351154" h="102235">
                <a:moveTo>
                  <a:pt x="58446" y="2472"/>
                </a:moveTo>
                <a:lnTo>
                  <a:pt x="0" y="2472"/>
                </a:lnTo>
                <a:lnTo>
                  <a:pt x="0" y="12363"/>
                </a:lnTo>
                <a:lnTo>
                  <a:pt x="44290" y="12363"/>
                </a:lnTo>
                <a:lnTo>
                  <a:pt x="40138" y="17117"/>
                </a:lnTo>
                <a:lnTo>
                  <a:pt x="19028" y="54468"/>
                </a:lnTo>
                <a:lnTo>
                  <a:pt x="12614" y="85370"/>
                </a:lnTo>
                <a:lnTo>
                  <a:pt x="24107" y="85370"/>
                </a:lnTo>
                <a:lnTo>
                  <a:pt x="24667" y="76911"/>
                </a:lnTo>
                <a:lnTo>
                  <a:pt x="26069" y="69363"/>
                </a:lnTo>
                <a:lnTo>
                  <a:pt x="28452" y="62335"/>
                </a:lnTo>
                <a:lnTo>
                  <a:pt x="30942" y="54889"/>
                </a:lnTo>
                <a:lnTo>
                  <a:pt x="33971" y="47565"/>
                </a:lnTo>
                <a:lnTo>
                  <a:pt x="54160" y="15177"/>
                </a:lnTo>
                <a:lnTo>
                  <a:pt x="58446" y="10541"/>
                </a:lnTo>
                <a:lnTo>
                  <a:pt x="58446" y="2472"/>
                </a:lnTo>
                <a:close/>
              </a:path>
              <a:path w="351154" h="102235">
                <a:moveTo>
                  <a:pt x="84095" y="61815"/>
                </a:moveTo>
                <a:lnTo>
                  <a:pt x="72882" y="63246"/>
                </a:lnTo>
                <a:lnTo>
                  <a:pt x="73723" y="70143"/>
                </a:lnTo>
                <a:lnTo>
                  <a:pt x="76666" y="75739"/>
                </a:lnTo>
                <a:lnTo>
                  <a:pt x="81992" y="80164"/>
                </a:lnTo>
                <a:lnTo>
                  <a:pt x="87178" y="84589"/>
                </a:lnTo>
                <a:lnTo>
                  <a:pt x="93766" y="86801"/>
                </a:lnTo>
                <a:lnTo>
                  <a:pt x="110445" y="86801"/>
                </a:lnTo>
                <a:lnTo>
                  <a:pt x="117733" y="84328"/>
                </a:lnTo>
                <a:lnTo>
                  <a:pt x="124511" y="78342"/>
                </a:lnTo>
                <a:lnTo>
                  <a:pt x="97270" y="78342"/>
                </a:lnTo>
                <a:lnTo>
                  <a:pt x="93485" y="77041"/>
                </a:lnTo>
                <a:lnTo>
                  <a:pt x="90542" y="74438"/>
                </a:lnTo>
                <a:lnTo>
                  <a:pt x="87459" y="71835"/>
                </a:lnTo>
                <a:lnTo>
                  <a:pt x="85216" y="67671"/>
                </a:lnTo>
                <a:lnTo>
                  <a:pt x="84095" y="61815"/>
                </a:lnTo>
                <a:close/>
              </a:path>
              <a:path w="351154" h="102235">
                <a:moveTo>
                  <a:pt x="125442" y="44376"/>
                </a:moveTo>
                <a:lnTo>
                  <a:pt x="107782" y="44376"/>
                </a:lnTo>
                <a:lnTo>
                  <a:pt x="111986" y="45938"/>
                </a:lnTo>
                <a:lnTo>
                  <a:pt x="118714" y="52185"/>
                </a:lnTo>
                <a:lnTo>
                  <a:pt x="120396" y="56089"/>
                </a:lnTo>
                <a:lnTo>
                  <a:pt x="120396" y="65719"/>
                </a:lnTo>
                <a:lnTo>
                  <a:pt x="118574" y="69883"/>
                </a:lnTo>
                <a:lnTo>
                  <a:pt x="111286" y="76650"/>
                </a:lnTo>
                <a:lnTo>
                  <a:pt x="106941" y="78342"/>
                </a:lnTo>
                <a:lnTo>
                  <a:pt x="124511" y="78342"/>
                </a:lnTo>
                <a:lnTo>
                  <a:pt x="129226" y="74178"/>
                </a:lnTo>
                <a:lnTo>
                  <a:pt x="132029" y="67931"/>
                </a:lnTo>
                <a:lnTo>
                  <a:pt x="132029" y="55178"/>
                </a:lnTo>
                <a:lnTo>
                  <a:pt x="130628" y="50623"/>
                </a:lnTo>
                <a:lnTo>
                  <a:pt x="127544" y="46979"/>
                </a:lnTo>
                <a:lnTo>
                  <a:pt x="125442" y="44376"/>
                </a:lnTo>
                <a:close/>
              </a:path>
              <a:path w="351154" h="102235">
                <a:moveTo>
                  <a:pt x="96849" y="36568"/>
                </a:moveTo>
                <a:lnTo>
                  <a:pt x="96008" y="36568"/>
                </a:lnTo>
                <a:lnTo>
                  <a:pt x="94747" y="45678"/>
                </a:lnTo>
                <a:lnTo>
                  <a:pt x="97971" y="44897"/>
                </a:lnTo>
                <a:lnTo>
                  <a:pt x="100493" y="44376"/>
                </a:lnTo>
                <a:lnTo>
                  <a:pt x="125442" y="44376"/>
                </a:lnTo>
                <a:lnTo>
                  <a:pt x="124601" y="43335"/>
                </a:lnTo>
                <a:lnTo>
                  <a:pt x="120536" y="40993"/>
                </a:lnTo>
                <a:lnTo>
                  <a:pt x="115350" y="39821"/>
                </a:lnTo>
                <a:lnTo>
                  <a:pt x="119275" y="38130"/>
                </a:lnTo>
                <a:lnTo>
                  <a:pt x="121159" y="36698"/>
                </a:lnTo>
                <a:lnTo>
                  <a:pt x="97410" y="36698"/>
                </a:lnTo>
                <a:lnTo>
                  <a:pt x="96849" y="36568"/>
                </a:lnTo>
                <a:close/>
              </a:path>
              <a:path w="351154" h="102235">
                <a:moveTo>
                  <a:pt x="122595" y="9500"/>
                </a:moveTo>
                <a:lnTo>
                  <a:pt x="105819" y="9500"/>
                </a:lnTo>
                <a:lnTo>
                  <a:pt x="109464" y="10801"/>
                </a:lnTo>
                <a:lnTo>
                  <a:pt x="112127" y="13273"/>
                </a:lnTo>
                <a:lnTo>
                  <a:pt x="114930" y="15746"/>
                </a:lnTo>
                <a:lnTo>
                  <a:pt x="116331" y="18869"/>
                </a:lnTo>
                <a:lnTo>
                  <a:pt x="116331" y="27458"/>
                </a:lnTo>
                <a:lnTo>
                  <a:pt x="114369" y="30972"/>
                </a:lnTo>
                <a:lnTo>
                  <a:pt x="110585" y="33184"/>
                </a:lnTo>
                <a:lnTo>
                  <a:pt x="106801" y="35527"/>
                </a:lnTo>
                <a:lnTo>
                  <a:pt x="102596" y="36698"/>
                </a:lnTo>
                <a:lnTo>
                  <a:pt x="121159" y="36698"/>
                </a:lnTo>
                <a:lnTo>
                  <a:pt x="122358" y="35787"/>
                </a:lnTo>
                <a:lnTo>
                  <a:pt x="126563" y="29801"/>
                </a:lnTo>
                <a:lnTo>
                  <a:pt x="127544" y="26547"/>
                </a:lnTo>
                <a:lnTo>
                  <a:pt x="127474" y="18869"/>
                </a:lnTo>
                <a:lnTo>
                  <a:pt x="126563" y="15486"/>
                </a:lnTo>
                <a:lnTo>
                  <a:pt x="122595" y="9500"/>
                </a:lnTo>
                <a:close/>
              </a:path>
              <a:path w="351154" h="102235">
                <a:moveTo>
                  <a:pt x="106100" y="1171"/>
                </a:moveTo>
                <a:lnTo>
                  <a:pt x="94046" y="1171"/>
                </a:lnTo>
                <a:lnTo>
                  <a:pt x="88019" y="2993"/>
                </a:lnTo>
                <a:lnTo>
                  <a:pt x="83254" y="6897"/>
                </a:lnTo>
                <a:lnTo>
                  <a:pt x="78488" y="10671"/>
                </a:lnTo>
                <a:lnTo>
                  <a:pt x="75405" y="16006"/>
                </a:lnTo>
                <a:lnTo>
                  <a:pt x="74003" y="22774"/>
                </a:lnTo>
                <a:lnTo>
                  <a:pt x="85216" y="24595"/>
                </a:lnTo>
                <a:lnTo>
                  <a:pt x="86057" y="19650"/>
                </a:lnTo>
                <a:lnTo>
                  <a:pt x="87879" y="15876"/>
                </a:lnTo>
                <a:lnTo>
                  <a:pt x="90682" y="13273"/>
                </a:lnTo>
                <a:lnTo>
                  <a:pt x="93626" y="10801"/>
                </a:lnTo>
                <a:lnTo>
                  <a:pt x="97270" y="9500"/>
                </a:lnTo>
                <a:lnTo>
                  <a:pt x="122595" y="9500"/>
                </a:lnTo>
                <a:lnTo>
                  <a:pt x="122078" y="8719"/>
                </a:lnTo>
                <a:lnTo>
                  <a:pt x="118994" y="6116"/>
                </a:lnTo>
                <a:lnTo>
                  <a:pt x="114790" y="4164"/>
                </a:lnTo>
                <a:lnTo>
                  <a:pt x="110585" y="2082"/>
                </a:lnTo>
                <a:lnTo>
                  <a:pt x="106100" y="1171"/>
                </a:lnTo>
                <a:close/>
              </a:path>
              <a:path w="351154" h="102235">
                <a:moveTo>
                  <a:pt x="165107" y="73527"/>
                </a:moveTo>
                <a:lnTo>
                  <a:pt x="152352" y="73527"/>
                </a:lnTo>
                <a:lnTo>
                  <a:pt x="152352" y="85370"/>
                </a:lnTo>
                <a:lnTo>
                  <a:pt x="158800" y="85370"/>
                </a:lnTo>
                <a:lnTo>
                  <a:pt x="158659" y="88753"/>
                </a:lnTo>
                <a:lnTo>
                  <a:pt x="157959" y="91486"/>
                </a:lnTo>
                <a:lnTo>
                  <a:pt x="156837" y="93308"/>
                </a:lnTo>
                <a:lnTo>
                  <a:pt x="155716" y="95260"/>
                </a:lnTo>
                <a:lnTo>
                  <a:pt x="154034" y="96561"/>
                </a:lnTo>
                <a:lnTo>
                  <a:pt x="151792" y="97472"/>
                </a:lnTo>
                <a:lnTo>
                  <a:pt x="154875" y="101897"/>
                </a:lnTo>
                <a:lnTo>
                  <a:pt x="158379" y="100465"/>
                </a:lnTo>
                <a:lnTo>
                  <a:pt x="160902" y="98513"/>
                </a:lnTo>
                <a:lnTo>
                  <a:pt x="164266" y="93048"/>
                </a:lnTo>
                <a:lnTo>
                  <a:pt x="165107" y="89534"/>
                </a:lnTo>
                <a:lnTo>
                  <a:pt x="165107" y="73527"/>
                </a:lnTo>
                <a:close/>
              </a:path>
              <a:path w="351154" h="102235">
                <a:moveTo>
                  <a:pt x="190335" y="65068"/>
                </a:moveTo>
                <a:lnTo>
                  <a:pt x="179683" y="65979"/>
                </a:lnTo>
                <a:lnTo>
                  <a:pt x="180524" y="72616"/>
                </a:lnTo>
                <a:lnTo>
                  <a:pt x="183187" y="77691"/>
                </a:lnTo>
                <a:lnTo>
                  <a:pt x="187672" y="81205"/>
                </a:lnTo>
                <a:lnTo>
                  <a:pt x="192157" y="84849"/>
                </a:lnTo>
                <a:lnTo>
                  <a:pt x="198044" y="86671"/>
                </a:lnTo>
                <a:lnTo>
                  <a:pt x="211639" y="86671"/>
                </a:lnTo>
                <a:lnTo>
                  <a:pt x="217526" y="84979"/>
                </a:lnTo>
                <a:lnTo>
                  <a:pt x="222432" y="81726"/>
                </a:lnTo>
                <a:lnTo>
                  <a:pt x="227477" y="78472"/>
                </a:lnTo>
                <a:lnTo>
                  <a:pt x="227576" y="78342"/>
                </a:lnTo>
                <a:lnTo>
                  <a:pt x="201408" y="78342"/>
                </a:lnTo>
                <a:lnTo>
                  <a:pt x="198044" y="77301"/>
                </a:lnTo>
                <a:lnTo>
                  <a:pt x="192998" y="73137"/>
                </a:lnTo>
                <a:lnTo>
                  <a:pt x="191176" y="69753"/>
                </a:lnTo>
                <a:lnTo>
                  <a:pt x="190335" y="65068"/>
                </a:lnTo>
                <a:close/>
              </a:path>
              <a:path w="351154" h="102235">
                <a:moveTo>
                  <a:pt x="237160" y="45808"/>
                </a:moveTo>
                <a:lnTo>
                  <a:pt x="226356" y="45808"/>
                </a:lnTo>
                <a:lnTo>
                  <a:pt x="226356" y="52185"/>
                </a:lnTo>
                <a:lnTo>
                  <a:pt x="225796" y="56349"/>
                </a:lnTo>
                <a:lnTo>
                  <a:pt x="208696" y="78342"/>
                </a:lnTo>
                <a:lnTo>
                  <a:pt x="227576" y="78342"/>
                </a:lnTo>
                <a:lnTo>
                  <a:pt x="237034" y="49452"/>
                </a:lnTo>
                <a:lnTo>
                  <a:pt x="237160" y="45808"/>
                </a:lnTo>
                <a:close/>
              </a:path>
              <a:path w="351154" h="102235">
                <a:moveTo>
                  <a:pt x="212200" y="1171"/>
                </a:moveTo>
                <a:lnTo>
                  <a:pt x="198324" y="1171"/>
                </a:lnTo>
                <a:lnTo>
                  <a:pt x="191597" y="3773"/>
                </a:lnTo>
                <a:lnTo>
                  <a:pt x="186131" y="8849"/>
                </a:lnTo>
                <a:lnTo>
                  <a:pt x="180805" y="14054"/>
                </a:lnTo>
                <a:lnTo>
                  <a:pt x="178001" y="20952"/>
                </a:lnTo>
                <a:lnTo>
                  <a:pt x="178001" y="37739"/>
                </a:lnTo>
                <a:lnTo>
                  <a:pt x="180664" y="44376"/>
                </a:lnTo>
                <a:lnTo>
                  <a:pt x="185710" y="49452"/>
                </a:lnTo>
                <a:lnTo>
                  <a:pt x="190896" y="54397"/>
                </a:lnTo>
                <a:lnTo>
                  <a:pt x="197203" y="57000"/>
                </a:lnTo>
                <a:lnTo>
                  <a:pt x="209257" y="57000"/>
                </a:lnTo>
                <a:lnTo>
                  <a:pt x="213462" y="55958"/>
                </a:lnTo>
                <a:lnTo>
                  <a:pt x="217246" y="53876"/>
                </a:lnTo>
                <a:lnTo>
                  <a:pt x="221170" y="51794"/>
                </a:lnTo>
                <a:lnTo>
                  <a:pt x="224114" y="49061"/>
                </a:lnTo>
                <a:lnTo>
                  <a:pt x="225011" y="47760"/>
                </a:lnTo>
                <a:lnTo>
                  <a:pt x="202389" y="47760"/>
                </a:lnTo>
                <a:lnTo>
                  <a:pt x="198184" y="46068"/>
                </a:lnTo>
                <a:lnTo>
                  <a:pt x="194680" y="42815"/>
                </a:lnTo>
                <a:lnTo>
                  <a:pt x="191176" y="39431"/>
                </a:lnTo>
                <a:lnTo>
                  <a:pt x="189354" y="35137"/>
                </a:lnTo>
                <a:lnTo>
                  <a:pt x="189453" y="23554"/>
                </a:lnTo>
                <a:lnTo>
                  <a:pt x="191176" y="19000"/>
                </a:lnTo>
                <a:lnTo>
                  <a:pt x="194820" y="15226"/>
                </a:lnTo>
                <a:lnTo>
                  <a:pt x="198465" y="11582"/>
                </a:lnTo>
                <a:lnTo>
                  <a:pt x="202809" y="9630"/>
                </a:lnTo>
                <a:lnTo>
                  <a:pt x="228331" y="9630"/>
                </a:lnTo>
                <a:lnTo>
                  <a:pt x="227337" y="8458"/>
                </a:lnTo>
                <a:lnTo>
                  <a:pt x="222432" y="5595"/>
                </a:lnTo>
                <a:lnTo>
                  <a:pt x="217526" y="2602"/>
                </a:lnTo>
                <a:lnTo>
                  <a:pt x="212200" y="1171"/>
                </a:lnTo>
                <a:close/>
              </a:path>
              <a:path w="351154" h="102235">
                <a:moveTo>
                  <a:pt x="228331" y="9630"/>
                </a:moveTo>
                <a:lnTo>
                  <a:pt x="212621" y="9630"/>
                </a:lnTo>
                <a:lnTo>
                  <a:pt x="216685" y="11452"/>
                </a:lnTo>
                <a:lnTo>
                  <a:pt x="220049" y="14835"/>
                </a:lnTo>
                <a:lnTo>
                  <a:pt x="223273" y="18349"/>
                </a:lnTo>
                <a:lnTo>
                  <a:pt x="224955" y="23034"/>
                </a:lnTo>
                <a:lnTo>
                  <a:pt x="224955" y="34746"/>
                </a:lnTo>
                <a:lnTo>
                  <a:pt x="223413" y="39431"/>
                </a:lnTo>
                <a:lnTo>
                  <a:pt x="216825" y="46068"/>
                </a:lnTo>
                <a:lnTo>
                  <a:pt x="212621" y="47760"/>
                </a:lnTo>
                <a:lnTo>
                  <a:pt x="225011" y="47760"/>
                </a:lnTo>
                <a:lnTo>
                  <a:pt x="226356" y="45808"/>
                </a:lnTo>
                <a:lnTo>
                  <a:pt x="237160" y="45808"/>
                </a:lnTo>
                <a:lnTo>
                  <a:pt x="237252" y="42815"/>
                </a:lnTo>
                <a:lnTo>
                  <a:pt x="237289" y="31363"/>
                </a:lnTo>
                <a:lnTo>
                  <a:pt x="236027" y="23554"/>
                </a:lnTo>
                <a:lnTo>
                  <a:pt x="233504" y="18089"/>
                </a:lnTo>
                <a:lnTo>
                  <a:pt x="230981" y="12753"/>
                </a:lnTo>
                <a:lnTo>
                  <a:pt x="228331" y="9630"/>
                </a:lnTo>
                <a:close/>
              </a:path>
              <a:path w="351154" h="102235">
                <a:moveTo>
                  <a:pt x="331475" y="0"/>
                </a:moveTo>
                <a:lnTo>
                  <a:pt x="322365" y="0"/>
                </a:lnTo>
                <a:lnTo>
                  <a:pt x="273029" y="88363"/>
                </a:lnTo>
                <a:lnTo>
                  <a:pt x="282139" y="88363"/>
                </a:lnTo>
                <a:lnTo>
                  <a:pt x="331475" y="0"/>
                </a:lnTo>
                <a:close/>
              </a:path>
              <a:path w="351154" h="102235">
                <a:moveTo>
                  <a:pt x="336801" y="44116"/>
                </a:moveTo>
                <a:lnTo>
                  <a:pt x="324888" y="44116"/>
                </a:lnTo>
                <a:lnTo>
                  <a:pt x="320122" y="46198"/>
                </a:lnTo>
                <a:lnTo>
                  <a:pt x="313675" y="54527"/>
                </a:lnTo>
                <a:lnTo>
                  <a:pt x="311993" y="59602"/>
                </a:lnTo>
                <a:lnTo>
                  <a:pt x="312038" y="73397"/>
                </a:lnTo>
                <a:lnTo>
                  <a:pt x="313955" y="78993"/>
                </a:lnTo>
                <a:lnTo>
                  <a:pt x="321244" y="86541"/>
                </a:lnTo>
                <a:lnTo>
                  <a:pt x="325729" y="88363"/>
                </a:lnTo>
                <a:lnTo>
                  <a:pt x="336661" y="88363"/>
                </a:lnTo>
                <a:lnTo>
                  <a:pt x="341427" y="86411"/>
                </a:lnTo>
                <a:lnTo>
                  <a:pt x="346516" y="81335"/>
                </a:lnTo>
                <a:lnTo>
                  <a:pt x="328672" y="81335"/>
                </a:lnTo>
                <a:lnTo>
                  <a:pt x="326430" y="80164"/>
                </a:lnTo>
                <a:lnTo>
                  <a:pt x="324608" y="77952"/>
                </a:lnTo>
                <a:lnTo>
                  <a:pt x="322645" y="75739"/>
                </a:lnTo>
                <a:lnTo>
                  <a:pt x="321804" y="71965"/>
                </a:lnTo>
                <a:lnTo>
                  <a:pt x="321886" y="60383"/>
                </a:lnTo>
                <a:lnTo>
                  <a:pt x="322645" y="56739"/>
                </a:lnTo>
                <a:lnTo>
                  <a:pt x="326289" y="52315"/>
                </a:lnTo>
                <a:lnTo>
                  <a:pt x="328532" y="51143"/>
                </a:lnTo>
                <a:lnTo>
                  <a:pt x="346698" y="51143"/>
                </a:lnTo>
                <a:lnTo>
                  <a:pt x="345211" y="49712"/>
                </a:lnTo>
                <a:lnTo>
                  <a:pt x="341567" y="45938"/>
                </a:lnTo>
                <a:lnTo>
                  <a:pt x="336801" y="44116"/>
                </a:lnTo>
                <a:close/>
              </a:path>
              <a:path w="351154" h="102235">
                <a:moveTo>
                  <a:pt x="346698" y="51143"/>
                </a:moveTo>
                <a:lnTo>
                  <a:pt x="334138" y="51143"/>
                </a:lnTo>
                <a:lnTo>
                  <a:pt x="336521" y="52185"/>
                </a:lnTo>
                <a:lnTo>
                  <a:pt x="340165" y="56609"/>
                </a:lnTo>
                <a:lnTo>
                  <a:pt x="341146" y="60383"/>
                </a:lnTo>
                <a:lnTo>
                  <a:pt x="341083" y="71965"/>
                </a:lnTo>
                <a:lnTo>
                  <a:pt x="340165" y="75739"/>
                </a:lnTo>
                <a:lnTo>
                  <a:pt x="336521" y="80164"/>
                </a:lnTo>
                <a:lnTo>
                  <a:pt x="334138" y="81335"/>
                </a:lnTo>
                <a:lnTo>
                  <a:pt x="346516" y="81335"/>
                </a:lnTo>
                <a:lnTo>
                  <a:pt x="348995" y="78863"/>
                </a:lnTo>
                <a:lnTo>
                  <a:pt x="350817" y="73397"/>
                </a:lnTo>
                <a:lnTo>
                  <a:pt x="350817" y="58952"/>
                </a:lnTo>
                <a:lnTo>
                  <a:pt x="348995" y="53356"/>
                </a:lnTo>
                <a:lnTo>
                  <a:pt x="346698" y="51143"/>
                </a:lnTo>
                <a:close/>
              </a:path>
              <a:path w="351154" h="102235">
                <a:moveTo>
                  <a:pt x="278355" y="0"/>
                </a:moveTo>
                <a:lnTo>
                  <a:pt x="266442" y="0"/>
                </a:lnTo>
                <a:lnTo>
                  <a:pt x="261816" y="2082"/>
                </a:lnTo>
                <a:lnTo>
                  <a:pt x="258593" y="6376"/>
                </a:lnTo>
                <a:lnTo>
                  <a:pt x="255369" y="10541"/>
                </a:lnTo>
                <a:lnTo>
                  <a:pt x="253687" y="15616"/>
                </a:lnTo>
                <a:lnTo>
                  <a:pt x="253729" y="29280"/>
                </a:lnTo>
                <a:lnTo>
                  <a:pt x="255509" y="34876"/>
                </a:lnTo>
                <a:lnTo>
                  <a:pt x="262797" y="42424"/>
                </a:lnTo>
                <a:lnTo>
                  <a:pt x="267283" y="44246"/>
                </a:lnTo>
                <a:lnTo>
                  <a:pt x="278215" y="44246"/>
                </a:lnTo>
                <a:lnTo>
                  <a:pt x="282840" y="42424"/>
                </a:lnTo>
                <a:lnTo>
                  <a:pt x="286624" y="38520"/>
                </a:lnTo>
                <a:lnTo>
                  <a:pt x="287929" y="37219"/>
                </a:lnTo>
                <a:lnTo>
                  <a:pt x="270226" y="37219"/>
                </a:lnTo>
                <a:lnTo>
                  <a:pt x="267983" y="36178"/>
                </a:lnTo>
                <a:lnTo>
                  <a:pt x="264339" y="31753"/>
                </a:lnTo>
                <a:lnTo>
                  <a:pt x="263498" y="27979"/>
                </a:lnTo>
                <a:lnTo>
                  <a:pt x="263577" y="16397"/>
                </a:lnTo>
                <a:lnTo>
                  <a:pt x="264339" y="12623"/>
                </a:lnTo>
                <a:lnTo>
                  <a:pt x="267983" y="8198"/>
                </a:lnTo>
                <a:lnTo>
                  <a:pt x="270226" y="7027"/>
                </a:lnTo>
                <a:lnTo>
                  <a:pt x="288070" y="7027"/>
                </a:lnTo>
                <a:lnTo>
                  <a:pt x="282980" y="1952"/>
                </a:lnTo>
                <a:lnTo>
                  <a:pt x="278355" y="0"/>
                </a:lnTo>
                <a:close/>
              </a:path>
              <a:path w="351154" h="102235">
                <a:moveTo>
                  <a:pt x="288070" y="7027"/>
                </a:moveTo>
                <a:lnTo>
                  <a:pt x="275692" y="7027"/>
                </a:lnTo>
                <a:lnTo>
                  <a:pt x="277935" y="8198"/>
                </a:lnTo>
                <a:lnTo>
                  <a:pt x="281719" y="12493"/>
                </a:lnTo>
                <a:lnTo>
                  <a:pt x="282700" y="16397"/>
                </a:lnTo>
                <a:lnTo>
                  <a:pt x="282635" y="27979"/>
                </a:lnTo>
                <a:lnTo>
                  <a:pt x="281719" y="31623"/>
                </a:lnTo>
                <a:lnTo>
                  <a:pt x="279897" y="33965"/>
                </a:lnTo>
                <a:lnTo>
                  <a:pt x="278075" y="36178"/>
                </a:lnTo>
                <a:lnTo>
                  <a:pt x="275832" y="37219"/>
                </a:lnTo>
                <a:lnTo>
                  <a:pt x="287929" y="37219"/>
                </a:lnTo>
                <a:lnTo>
                  <a:pt x="290409" y="34746"/>
                </a:lnTo>
                <a:lnTo>
                  <a:pt x="292371" y="29280"/>
                </a:lnTo>
                <a:lnTo>
                  <a:pt x="292371" y="14965"/>
                </a:lnTo>
                <a:lnTo>
                  <a:pt x="290549" y="9500"/>
                </a:lnTo>
                <a:lnTo>
                  <a:pt x="2880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11625" y="4928770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59" h="102235">
                <a:moveTo>
                  <a:pt x="33217" y="19780"/>
                </a:moveTo>
                <a:lnTo>
                  <a:pt x="22145" y="19780"/>
                </a:lnTo>
                <a:lnTo>
                  <a:pt x="22145" y="85370"/>
                </a:lnTo>
                <a:lnTo>
                  <a:pt x="33217" y="85370"/>
                </a:lnTo>
                <a:lnTo>
                  <a:pt x="33217" y="19780"/>
                </a:lnTo>
                <a:close/>
              </a:path>
              <a:path w="416559" h="102235">
                <a:moveTo>
                  <a:pt x="33217" y="1171"/>
                </a:moveTo>
                <a:lnTo>
                  <a:pt x="26069" y="1171"/>
                </a:lnTo>
                <a:lnTo>
                  <a:pt x="24107" y="4815"/>
                </a:lnTo>
                <a:lnTo>
                  <a:pt x="20883" y="8589"/>
                </a:lnTo>
                <a:lnTo>
                  <a:pt x="16258" y="12363"/>
                </a:lnTo>
                <a:lnTo>
                  <a:pt x="11493" y="16137"/>
                </a:lnTo>
                <a:lnTo>
                  <a:pt x="6166" y="19390"/>
                </a:lnTo>
                <a:lnTo>
                  <a:pt x="0" y="22123"/>
                </a:lnTo>
                <a:lnTo>
                  <a:pt x="0" y="32143"/>
                </a:lnTo>
                <a:lnTo>
                  <a:pt x="22145" y="19780"/>
                </a:lnTo>
                <a:lnTo>
                  <a:pt x="33217" y="19780"/>
                </a:lnTo>
                <a:lnTo>
                  <a:pt x="33217" y="1171"/>
                </a:lnTo>
                <a:close/>
              </a:path>
              <a:path w="416559" h="102235">
                <a:moveTo>
                  <a:pt x="99232" y="1171"/>
                </a:moveTo>
                <a:lnTo>
                  <a:pt x="87879" y="1171"/>
                </a:lnTo>
                <a:lnTo>
                  <a:pt x="82413" y="2732"/>
                </a:lnTo>
                <a:lnTo>
                  <a:pt x="78068" y="5986"/>
                </a:lnTo>
                <a:lnTo>
                  <a:pt x="73863" y="9239"/>
                </a:lnTo>
                <a:lnTo>
                  <a:pt x="70499" y="13924"/>
                </a:lnTo>
                <a:lnTo>
                  <a:pt x="68273" y="20250"/>
                </a:lnTo>
                <a:lnTo>
                  <a:pt x="66155" y="26027"/>
                </a:lnTo>
                <a:lnTo>
                  <a:pt x="65033" y="33965"/>
                </a:lnTo>
                <a:lnTo>
                  <a:pt x="65033" y="43986"/>
                </a:lnTo>
                <a:lnTo>
                  <a:pt x="78909" y="83808"/>
                </a:lnTo>
                <a:lnTo>
                  <a:pt x="85777" y="86671"/>
                </a:lnTo>
                <a:lnTo>
                  <a:pt x="101194" y="86671"/>
                </a:lnTo>
                <a:lnTo>
                  <a:pt x="106660" y="84979"/>
                </a:lnTo>
                <a:lnTo>
                  <a:pt x="115350" y="78472"/>
                </a:lnTo>
                <a:lnTo>
                  <a:pt x="115440" y="78342"/>
                </a:lnTo>
                <a:lnTo>
                  <a:pt x="89421" y="78342"/>
                </a:lnTo>
                <a:lnTo>
                  <a:pt x="85216" y="76000"/>
                </a:lnTo>
                <a:lnTo>
                  <a:pt x="76386" y="43986"/>
                </a:lnTo>
                <a:lnTo>
                  <a:pt x="76705" y="35657"/>
                </a:lnTo>
                <a:lnTo>
                  <a:pt x="89281" y="9630"/>
                </a:lnTo>
                <a:lnTo>
                  <a:pt x="114865" y="9630"/>
                </a:lnTo>
                <a:lnTo>
                  <a:pt x="113949" y="8328"/>
                </a:lnTo>
                <a:lnTo>
                  <a:pt x="110865" y="5726"/>
                </a:lnTo>
                <a:lnTo>
                  <a:pt x="103577" y="2082"/>
                </a:lnTo>
                <a:lnTo>
                  <a:pt x="99232" y="1171"/>
                </a:lnTo>
                <a:close/>
              </a:path>
              <a:path w="416559" h="102235">
                <a:moveTo>
                  <a:pt x="114865" y="9630"/>
                </a:moveTo>
                <a:lnTo>
                  <a:pt x="99512" y="9630"/>
                </a:lnTo>
                <a:lnTo>
                  <a:pt x="103857" y="11972"/>
                </a:lnTo>
                <a:lnTo>
                  <a:pt x="107361" y="16397"/>
                </a:lnTo>
                <a:lnTo>
                  <a:pt x="112547" y="43986"/>
                </a:lnTo>
                <a:lnTo>
                  <a:pt x="112230" y="53400"/>
                </a:lnTo>
                <a:lnTo>
                  <a:pt x="99652" y="78342"/>
                </a:lnTo>
                <a:lnTo>
                  <a:pt x="115440" y="78342"/>
                </a:lnTo>
                <a:lnTo>
                  <a:pt x="118574" y="73787"/>
                </a:lnTo>
                <a:lnTo>
                  <a:pt x="122779" y="61815"/>
                </a:lnTo>
                <a:lnTo>
                  <a:pt x="123900" y="53876"/>
                </a:lnTo>
                <a:lnTo>
                  <a:pt x="123777" y="34496"/>
                </a:lnTo>
                <a:lnTo>
                  <a:pt x="123199" y="29020"/>
                </a:lnTo>
                <a:lnTo>
                  <a:pt x="121938" y="24205"/>
                </a:lnTo>
                <a:lnTo>
                  <a:pt x="120536" y="19260"/>
                </a:lnTo>
                <a:lnTo>
                  <a:pt x="118714" y="15095"/>
                </a:lnTo>
                <a:lnTo>
                  <a:pt x="114865" y="9630"/>
                </a:lnTo>
                <a:close/>
              </a:path>
              <a:path w="416559" h="102235">
                <a:moveTo>
                  <a:pt x="172815" y="1171"/>
                </a:moveTo>
                <a:lnTo>
                  <a:pt x="161463" y="1171"/>
                </a:lnTo>
                <a:lnTo>
                  <a:pt x="155996" y="2732"/>
                </a:lnTo>
                <a:lnTo>
                  <a:pt x="151651" y="5986"/>
                </a:lnTo>
                <a:lnTo>
                  <a:pt x="147447" y="9239"/>
                </a:lnTo>
                <a:lnTo>
                  <a:pt x="144083" y="13924"/>
                </a:lnTo>
                <a:lnTo>
                  <a:pt x="141856" y="20250"/>
                </a:lnTo>
                <a:lnTo>
                  <a:pt x="139738" y="26027"/>
                </a:lnTo>
                <a:lnTo>
                  <a:pt x="138617" y="33965"/>
                </a:lnTo>
                <a:lnTo>
                  <a:pt x="138617" y="43986"/>
                </a:lnTo>
                <a:lnTo>
                  <a:pt x="152492" y="83808"/>
                </a:lnTo>
                <a:lnTo>
                  <a:pt x="159360" y="86671"/>
                </a:lnTo>
                <a:lnTo>
                  <a:pt x="174778" y="86671"/>
                </a:lnTo>
                <a:lnTo>
                  <a:pt x="180244" y="84979"/>
                </a:lnTo>
                <a:lnTo>
                  <a:pt x="188934" y="78472"/>
                </a:lnTo>
                <a:lnTo>
                  <a:pt x="189023" y="78342"/>
                </a:lnTo>
                <a:lnTo>
                  <a:pt x="163004" y="78342"/>
                </a:lnTo>
                <a:lnTo>
                  <a:pt x="158800" y="76000"/>
                </a:lnTo>
                <a:lnTo>
                  <a:pt x="149970" y="43986"/>
                </a:lnTo>
                <a:lnTo>
                  <a:pt x="150289" y="35657"/>
                </a:lnTo>
                <a:lnTo>
                  <a:pt x="162864" y="9630"/>
                </a:lnTo>
                <a:lnTo>
                  <a:pt x="188449" y="9630"/>
                </a:lnTo>
                <a:lnTo>
                  <a:pt x="187532" y="8328"/>
                </a:lnTo>
                <a:lnTo>
                  <a:pt x="184449" y="5726"/>
                </a:lnTo>
                <a:lnTo>
                  <a:pt x="177160" y="2082"/>
                </a:lnTo>
                <a:lnTo>
                  <a:pt x="172815" y="1171"/>
                </a:lnTo>
                <a:close/>
              </a:path>
              <a:path w="416559" h="102235">
                <a:moveTo>
                  <a:pt x="188449" y="9630"/>
                </a:moveTo>
                <a:lnTo>
                  <a:pt x="173096" y="9630"/>
                </a:lnTo>
                <a:lnTo>
                  <a:pt x="177441" y="11972"/>
                </a:lnTo>
                <a:lnTo>
                  <a:pt x="180945" y="16397"/>
                </a:lnTo>
                <a:lnTo>
                  <a:pt x="186131" y="43986"/>
                </a:lnTo>
                <a:lnTo>
                  <a:pt x="185813" y="53400"/>
                </a:lnTo>
                <a:lnTo>
                  <a:pt x="173236" y="78342"/>
                </a:lnTo>
                <a:lnTo>
                  <a:pt x="189023" y="78342"/>
                </a:lnTo>
                <a:lnTo>
                  <a:pt x="192157" y="73787"/>
                </a:lnTo>
                <a:lnTo>
                  <a:pt x="196362" y="61815"/>
                </a:lnTo>
                <a:lnTo>
                  <a:pt x="197483" y="53876"/>
                </a:lnTo>
                <a:lnTo>
                  <a:pt x="197361" y="34496"/>
                </a:lnTo>
                <a:lnTo>
                  <a:pt x="196783" y="29020"/>
                </a:lnTo>
                <a:lnTo>
                  <a:pt x="195521" y="24205"/>
                </a:lnTo>
                <a:lnTo>
                  <a:pt x="194120" y="19260"/>
                </a:lnTo>
                <a:lnTo>
                  <a:pt x="192298" y="15095"/>
                </a:lnTo>
                <a:lnTo>
                  <a:pt x="188449" y="9630"/>
                </a:lnTo>
                <a:close/>
              </a:path>
              <a:path w="416559" h="102235">
                <a:moveTo>
                  <a:pt x="230841" y="73527"/>
                </a:moveTo>
                <a:lnTo>
                  <a:pt x="218087" y="73527"/>
                </a:lnTo>
                <a:lnTo>
                  <a:pt x="218087" y="85370"/>
                </a:lnTo>
                <a:lnTo>
                  <a:pt x="224534" y="85370"/>
                </a:lnTo>
                <a:lnTo>
                  <a:pt x="224394" y="88753"/>
                </a:lnTo>
                <a:lnTo>
                  <a:pt x="223693" y="91486"/>
                </a:lnTo>
                <a:lnTo>
                  <a:pt x="222572" y="93308"/>
                </a:lnTo>
                <a:lnTo>
                  <a:pt x="221451" y="95260"/>
                </a:lnTo>
                <a:lnTo>
                  <a:pt x="219769" y="96561"/>
                </a:lnTo>
                <a:lnTo>
                  <a:pt x="217526" y="97472"/>
                </a:lnTo>
                <a:lnTo>
                  <a:pt x="220610" y="101897"/>
                </a:lnTo>
                <a:lnTo>
                  <a:pt x="224114" y="100465"/>
                </a:lnTo>
                <a:lnTo>
                  <a:pt x="226636" y="98513"/>
                </a:lnTo>
                <a:lnTo>
                  <a:pt x="230000" y="93048"/>
                </a:lnTo>
                <a:lnTo>
                  <a:pt x="230841" y="89534"/>
                </a:lnTo>
                <a:lnTo>
                  <a:pt x="230841" y="73527"/>
                </a:lnTo>
                <a:close/>
              </a:path>
              <a:path w="416559" h="102235">
                <a:moveTo>
                  <a:pt x="277935" y="1171"/>
                </a:moveTo>
                <a:lnTo>
                  <a:pt x="266582" y="1171"/>
                </a:lnTo>
                <a:lnTo>
                  <a:pt x="261116" y="2732"/>
                </a:lnTo>
                <a:lnTo>
                  <a:pt x="256771" y="5986"/>
                </a:lnTo>
                <a:lnTo>
                  <a:pt x="252566" y="9239"/>
                </a:lnTo>
                <a:lnTo>
                  <a:pt x="249202" y="13924"/>
                </a:lnTo>
                <a:lnTo>
                  <a:pt x="246975" y="20250"/>
                </a:lnTo>
                <a:lnTo>
                  <a:pt x="244857" y="26027"/>
                </a:lnTo>
                <a:lnTo>
                  <a:pt x="243736" y="33965"/>
                </a:lnTo>
                <a:lnTo>
                  <a:pt x="243736" y="43986"/>
                </a:lnTo>
                <a:lnTo>
                  <a:pt x="257612" y="83808"/>
                </a:lnTo>
                <a:lnTo>
                  <a:pt x="264479" y="86671"/>
                </a:lnTo>
                <a:lnTo>
                  <a:pt x="279897" y="86671"/>
                </a:lnTo>
                <a:lnTo>
                  <a:pt x="285363" y="84979"/>
                </a:lnTo>
                <a:lnTo>
                  <a:pt x="294053" y="78472"/>
                </a:lnTo>
                <a:lnTo>
                  <a:pt x="294142" y="78342"/>
                </a:lnTo>
                <a:lnTo>
                  <a:pt x="268124" y="78342"/>
                </a:lnTo>
                <a:lnTo>
                  <a:pt x="263919" y="76000"/>
                </a:lnTo>
                <a:lnTo>
                  <a:pt x="255089" y="43986"/>
                </a:lnTo>
                <a:lnTo>
                  <a:pt x="255408" y="35657"/>
                </a:lnTo>
                <a:lnTo>
                  <a:pt x="267983" y="9630"/>
                </a:lnTo>
                <a:lnTo>
                  <a:pt x="293568" y="9630"/>
                </a:lnTo>
                <a:lnTo>
                  <a:pt x="292651" y="8328"/>
                </a:lnTo>
                <a:lnTo>
                  <a:pt x="289568" y="5726"/>
                </a:lnTo>
                <a:lnTo>
                  <a:pt x="282280" y="2082"/>
                </a:lnTo>
                <a:lnTo>
                  <a:pt x="277935" y="1171"/>
                </a:lnTo>
                <a:close/>
              </a:path>
              <a:path w="416559" h="102235">
                <a:moveTo>
                  <a:pt x="293568" y="9630"/>
                </a:moveTo>
                <a:lnTo>
                  <a:pt x="278215" y="9630"/>
                </a:lnTo>
                <a:lnTo>
                  <a:pt x="282560" y="11972"/>
                </a:lnTo>
                <a:lnTo>
                  <a:pt x="286064" y="16397"/>
                </a:lnTo>
                <a:lnTo>
                  <a:pt x="291250" y="43986"/>
                </a:lnTo>
                <a:lnTo>
                  <a:pt x="290932" y="53400"/>
                </a:lnTo>
                <a:lnTo>
                  <a:pt x="278355" y="78342"/>
                </a:lnTo>
                <a:lnTo>
                  <a:pt x="294142" y="78342"/>
                </a:lnTo>
                <a:lnTo>
                  <a:pt x="297277" y="73787"/>
                </a:lnTo>
                <a:lnTo>
                  <a:pt x="301481" y="61815"/>
                </a:lnTo>
                <a:lnTo>
                  <a:pt x="302603" y="53876"/>
                </a:lnTo>
                <a:lnTo>
                  <a:pt x="302480" y="34496"/>
                </a:lnTo>
                <a:lnTo>
                  <a:pt x="301902" y="29020"/>
                </a:lnTo>
                <a:lnTo>
                  <a:pt x="300640" y="24205"/>
                </a:lnTo>
                <a:lnTo>
                  <a:pt x="299239" y="19260"/>
                </a:lnTo>
                <a:lnTo>
                  <a:pt x="297417" y="15095"/>
                </a:lnTo>
                <a:lnTo>
                  <a:pt x="293568" y="9630"/>
                </a:lnTo>
                <a:close/>
              </a:path>
              <a:path w="416559" h="102235">
                <a:moveTo>
                  <a:pt x="397210" y="0"/>
                </a:moveTo>
                <a:lnTo>
                  <a:pt x="388100" y="0"/>
                </a:lnTo>
                <a:lnTo>
                  <a:pt x="338764" y="88363"/>
                </a:lnTo>
                <a:lnTo>
                  <a:pt x="347874" y="88363"/>
                </a:lnTo>
                <a:lnTo>
                  <a:pt x="397210" y="0"/>
                </a:lnTo>
                <a:close/>
              </a:path>
              <a:path w="416559" h="102235">
                <a:moveTo>
                  <a:pt x="402536" y="44116"/>
                </a:moveTo>
                <a:lnTo>
                  <a:pt x="390622" y="44116"/>
                </a:lnTo>
                <a:lnTo>
                  <a:pt x="385857" y="46198"/>
                </a:lnTo>
                <a:lnTo>
                  <a:pt x="379410" y="54527"/>
                </a:lnTo>
                <a:lnTo>
                  <a:pt x="377728" y="59602"/>
                </a:lnTo>
                <a:lnTo>
                  <a:pt x="377772" y="73397"/>
                </a:lnTo>
                <a:lnTo>
                  <a:pt x="379690" y="78993"/>
                </a:lnTo>
                <a:lnTo>
                  <a:pt x="386978" y="86541"/>
                </a:lnTo>
                <a:lnTo>
                  <a:pt x="391463" y="88363"/>
                </a:lnTo>
                <a:lnTo>
                  <a:pt x="402396" y="88363"/>
                </a:lnTo>
                <a:lnTo>
                  <a:pt x="407161" y="86411"/>
                </a:lnTo>
                <a:lnTo>
                  <a:pt x="412250" y="81335"/>
                </a:lnTo>
                <a:lnTo>
                  <a:pt x="394407" y="81335"/>
                </a:lnTo>
                <a:lnTo>
                  <a:pt x="392164" y="80164"/>
                </a:lnTo>
                <a:lnTo>
                  <a:pt x="390342" y="77952"/>
                </a:lnTo>
                <a:lnTo>
                  <a:pt x="388380" y="75739"/>
                </a:lnTo>
                <a:lnTo>
                  <a:pt x="387539" y="71965"/>
                </a:lnTo>
                <a:lnTo>
                  <a:pt x="387620" y="60383"/>
                </a:lnTo>
                <a:lnTo>
                  <a:pt x="388380" y="56739"/>
                </a:lnTo>
                <a:lnTo>
                  <a:pt x="392024" y="52315"/>
                </a:lnTo>
                <a:lnTo>
                  <a:pt x="394267" y="51143"/>
                </a:lnTo>
                <a:lnTo>
                  <a:pt x="412432" y="51143"/>
                </a:lnTo>
                <a:lnTo>
                  <a:pt x="410945" y="49712"/>
                </a:lnTo>
                <a:lnTo>
                  <a:pt x="407301" y="45938"/>
                </a:lnTo>
                <a:lnTo>
                  <a:pt x="402536" y="44116"/>
                </a:lnTo>
                <a:close/>
              </a:path>
              <a:path w="416559" h="102235">
                <a:moveTo>
                  <a:pt x="412432" y="51143"/>
                </a:moveTo>
                <a:lnTo>
                  <a:pt x="399873" y="51143"/>
                </a:lnTo>
                <a:lnTo>
                  <a:pt x="402256" y="52185"/>
                </a:lnTo>
                <a:lnTo>
                  <a:pt x="405900" y="56609"/>
                </a:lnTo>
                <a:lnTo>
                  <a:pt x="406881" y="60383"/>
                </a:lnTo>
                <a:lnTo>
                  <a:pt x="406818" y="71965"/>
                </a:lnTo>
                <a:lnTo>
                  <a:pt x="405900" y="75739"/>
                </a:lnTo>
                <a:lnTo>
                  <a:pt x="402256" y="80164"/>
                </a:lnTo>
                <a:lnTo>
                  <a:pt x="399873" y="81335"/>
                </a:lnTo>
                <a:lnTo>
                  <a:pt x="412250" y="81335"/>
                </a:lnTo>
                <a:lnTo>
                  <a:pt x="414730" y="78863"/>
                </a:lnTo>
                <a:lnTo>
                  <a:pt x="416552" y="73397"/>
                </a:lnTo>
                <a:lnTo>
                  <a:pt x="416552" y="58952"/>
                </a:lnTo>
                <a:lnTo>
                  <a:pt x="414730" y="53356"/>
                </a:lnTo>
                <a:lnTo>
                  <a:pt x="412432" y="51143"/>
                </a:lnTo>
                <a:close/>
              </a:path>
              <a:path w="416559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4327" y="6376"/>
                </a:lnTo>
                <a:lnTo>
                  <a:pt x="321104" y="10541"/>
                </a:lnTo>
                <a:lnTo>
                  <a:pt x="319422" y="15616"/>
                </a:lnTo>
                <a:lnTo>
                  <a:pt x="319463" y="29280"/>
                </a:lnTo>
                <a:lnTo>
                  <a:pt x="321244" y="34876"/>
                </a:lnTo>
                <a:lnTo>
                  <a:pt x="328532" y="42424"/>
                </a:lnTo>
                <a:lnTo>
                  <a:pt x="333017" y="44246"/>
                </a:lnTo>
                <a:lnTo>
                  <a:pt x="343949" y="44246"/>
                </a:lnTo>
                <a:lnTo>
                  <a:pt x="348575" y="42424"/>
                </a:lnTo>
                <a:lnTo>
                  <a:pt x="352359" y="38520"/>
                </a:lnTo>
                <a:lnTo>
                  <a:pt x="353664" y="37219"/>
                </a:lnTo>
                <a:lnTo>
                  <a:pt x="335960" y="37219"/>
                </a:lnTo>
                <a:lnTo>
                  <a:pt x="333718" y="36178"/>
                </a:lnTo>
                <a:lnTo>
                  <a:pt x="330074" y="31753"/>
                </a:lnTo>
                <a:lnTo>
                  <a:pt x="329233" y="27979"/>
                </a:lnTo>
                <a:lnTo>
                  <a:pt x="329312" y="16397"/>
                </a:lnTo>
                <a:lnTo>
                  <a:pt x="330074" y="12623"/>
                </a:lnTo>
                <a:lnTo>
                  <a:pt x="333718" y="8198"/>
                </a:lnTo>
                <a:lnTo>
                  <a:pt x="335960" y="7027"/>
                </a:lnTo>
                <a:lnTo>
                  <a:pt x="353804" y="7027"/>
                </a:lnTo>
                <a:lnTo>
                  <a:pt x="348715" y="1952"/>
                </a:lnTo>
                <a:lnTo>
                  <a:pt x="344090" y="0"/>
                </a:lnTo>
                <a:close/>
              </a:path>
              <a:path w="416559" h="102235">
                <a:moveTo>
                  <a:pt x="353804" y="7027"/>
                </a:moveTo>
                <a:lnTo>
                  <a:pt x="341427" y="7027"/>
                </a:lnTo>
                <a:lnTo>
                  <a:pt x="343669" y="8198"/>
                </a:lnTo>
                <a:lnTo>
                  <a:pt x="347453" y="12493"/>
                </a:lnTo>
                <a:lnTo>
                  <a:pt x="348435" y="16397"/>
                </a:lnTo>
                <a:lnTo>
                  <a:pt x="348369" y="27979"/>
                </a:lnTo>
                <a:lnTo>
                  <a:pt x="347453" y="31623"/>
                </a:lnTo>
                <a:lnTo>
                  <a:pt x="345631" y="33965"/>
                </a:lnTo>
                <a:lnTo>
                  <a:pt x="343809" y="36178"/>
                </a:lnTo>
                <a:lnTo>
                  <a:pt x="341567" y="37219"/>
                </a:lnTo>
                <a:lnTo>
                  <a:pt x="353664" y="37219"/>
                </a:lnTo>
                <a:lnTo>
                  <a:pt x="356143" y="34746"/>
                </a:lnTo>
                <a:lnTo>
                  <a:pt x="358106" y="29280"/>
                </a:lnTo>
                <a:lnTo>
                  <a:pt x="358106" y="14965"/>
                </a:lnTo>
                <a:lnTo>
                  <a:pt x="356283" y="9500"/>
                </a:lnTo>
                <a:lnTo>
                  <a:pt x="353804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75864" y="4928770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633" y="62465"/>
                </a:moveTo>
                <a:lnTo>
                  <a:pt x="0" y="63376"/>
                </a:lnTo>
                <a:lnTo>
                  <a:pt x="840" y="70404"/>
                </a:lnTo>
                <a:lnTo>
                  <a:pt x="3784" y="76000"/>
                </a:lnTo>
                <a:lnTo>
                  <a:pt x="14156" y="84589"/>
                </a:lnTo>
                <a:lnTo>
                  <a:pt x="20883" y="86671"/>
                </a:lnTo>
                <a:lnTo>
                  <a:pt x="29153" y="86671"/>
                </a:lnTo>
                <a:lnTo>
                  <a:pt x="36222" y="86038"/>
                </a:lnTo>
                <a:lnTo>
                  <a:pt x="42503" y="84149"/>
                </a:lnTo>
                <a:lnTo>
                  <a:pt x="47995" y="81016"/>
                </a:lnTo>
                <a:lnTo>
                  <a:pt x="50876" y="78342"/>
                </a:lnTo>
                <a:lnTo>
                  <a:pt x="24667" y="78342"/>
                </a:lnTo>
                <a:lnTo>
                  <a:pt x="20743" y="76911"/>
                </a:lnTo>
                <a:lnTo>
                  <a:pt x="14576" y="71705"/>
                </a:lnTo>
                <a:lnTo>
                  <a:pt x="12614" y="67671"/>
                </a:lnTo>
                <a:lnTo>
                  <a:pt x="11633" y="62465"/>
                </a:lnTo>
                <a:close/>
              </a:path>
              <a:path w="351789" h="102235">
                <a:moveTo>
                  <a:pt x="53357" y="38780"/>
                </a:moveTo>
                <a:lnTo>
                  <a:pt x="34619" y="38780"/>
                </a:lnTo>
                <a:lnTo>
                  <a:pt x="39244" y="40472"/>
                </a:lnTo>
                <a:lnTo>
                  <a:pt x="46392" y="47369"/>
                </a:lnTo>
                <a:lnTo>
                  <a:pt x="48214" y="51924"/>
                </a:lnTo>
                <a:lnTo>
                  <a:pt x="48214" y="63897"/>
                </a:lnTo>
                <a:lnTo>
                  <a:pt x="46252" y="68842"/>
                </a:lnTo>
                <a:lnTo>
                  <a:pt x="42608" y="72616"/>
                </a:lnTo>
                <a:lnTo>
                  <a:pt x="38824" y="76390"/>
                </a:lnTo>
                <a:lnTo>
                  <a:pt x="34338" y="78342"/>
                </a:lnTo>
                <a:lnTo>
                  <a:pt x="50876" y="78342"/>
                </a:lnTo>
                <a:lnTo>
                  <a:pt x="52699" y="76650"/>
                </a:lnTo>
                <a:lnTo>
                  <a:pt x="57465" y="71054"/>
                </a:lnTo>
                <a:lnTo>
                  <a:pt x="59847" y="64417"/>
                </a:lnTo>
                <a:lnTo>
                  <a:pt x="59847" y="48931"/>
                </a:lnTo>
                <a:lnTo>
                  <a:pt x="57044" y="42294"/>
                </a:lnTo>
                <a:lnTo>
                  <a:pt x="53357" y="38780"/>
                </a:lnTo>
                <a:close/>
              </a:path>
              <a:path w="351789" h="102235">
                <a:moveTo>
                  <a:pt x="55643" y="2602"/>
                </a:moveTo>
                <a:lnTo>
                  <a:pt x="10652" y="2602"/>
                </a:lnTo>
                <a:lnTo>
                  <a:pt x="1962" y="45678"/>
                </a:lnTo>
                <a:lnTo>
                  <a:pt x="12333" y="46849"/>
                </a:lnTo>
                <a:lnTo>
                  <a:pt x="14015" y="44506"/>
                </a:lnTo>
                <a:lnTo>
                  <a:pt x="16258" y="42554"/>
                </a:lnTo>
                <a:lnTo>
                  <a:pt x="19201" y="41123"/>
                </a:lnTo>
                <a:lnTo>
                  <a:pt x="22004" y="39561"/>
                </a:lnTo>
                <a:lnTo>
                  <a:pt x="25228" y="38780"/>
                </a:lnTo>
                <a:lnTo>
                  <a:pt x="53357" y="38780"/>
                </a:lnTo>
                <a:lnTo>
                  <a:pt x="51718" y="37219"/>
                </a:lnTo>
                <a:lnTo>
                  <a:pt x="49335" y="35006"/>
                </a:lnTo>
                <a:lnTo>
                  <a:pt x="14856" y="35006"/>
                </a:lnTo>
                <a:lnTo>
                  <a:pt x="19622" y="12363"/>
                </a:lnTo>
                <a:lnTo>
                  <a:pt x="55643" y="12363"/>
                </a:lnTo>
                <a:lnTo>
                  <a:pt x="55643" y="2602"/>
                </a:lnTo>
                <a:close/>
              </a:path>
              <a:path w="351789" h="102235">
                <a:moveTo>
                  <a:pt x="39664" y="29671"/>
                </a:moveTo>
                <a:lnTo>
                  <a:pt x="25789" y="29671"/>
                </a:lnTo>
                <a:lnTo>
                  <a:pt x="20182" y="31363"/>
                </a:lnTo>
                <a:lnTo>
                  <a:pt x="14856" y="35006"/>
                </a:lnTo>
                <a:lnTo>
                  <a:pt x="49335" y="35006"/>
                </a:lnTo>
                <a:lnTo>
                  <a:pt x="46252" y="32143"/>
                </a:lnTo>
                <a:lnTo>
                  <a:pt x="39664" y="29671"/>
                </a:lnTo>
                <a:close/>
              </a:path>
              <a:path w="351789" h="102235">
                <a:moveTo>
                  <a:pt x="112547" y="1171"/>
                </a:moveTo>
                <a:lnTo>
                  <a:pt x="96008" y="1171"/>
                </a:lnTo>
                <a:lnTo>
                  <a:pt x="88440" y="4294"/>
                </a:lnTo>
                <a:lnTo>
                  <a:pt x="73398" y="41643"/>
                </a:lnTo>
                <a:lnTo>
                  <a:pt x="73286" y="48411"/>
                </a:lnTo>
                <a:lnTo>
                  <a:pt x="73692" y="56144"/>
                </a:lnTo>
                <a:lnTo>
                  <a:pt x="95167" y="86671"/>
                </a:lnTo>
                <a:lnTo>
                  <a:pt x="109884" y="86671"/>
                </a:lnTo>
                <a:lnTo>
                  <a:pt x="114649" y="85500"/>
                </a:lnTo>
                <a:lnTo>
                  <a:pt x="118994" y="83157"/>
                </a:lnTo>
                <a:lnTo>
                  <a:pt x="123199" y="80685"/>
                </a:lnTo>
                <a:lnTo>
                  <a:pt x="125528" y="78342"/>
                </a:lnTo>
                <a:lnTo>
                  <a:pt x="101054" y="78342"/>
                </a:lnTo>
                <a:lnTo>
                  <a:pt x="97971" y="77431"/>
                </a:lnTo>
                <a:lnTo>
                  <a:pt x="85917" y="61685"/>
                </a:lnTo>
                <a:lnTo>
                  <a:pt x="85917" y="52835"/>
                </a:lnTo>
                <a:lnTo>
                  <a:pt x="87599" y="48411"/>
                </a:lnTo>
                <a:lnTo>
                  <a:pt x="94202" y="42034"/>
                </a:lnTo>
                <a:lnTo>
                  <a:pt x="84095" y="42034"/>
                </a:lnTo>
                <a:lnTo>
                  <a:pt x="101334" y="9500"/>
                </a:lnTo>
                <a:lnTo>
                  <a:pt x="126425" y="9500"/>
                </a:lnTo>
                <a:lnTo>
                  <a:pt x="118434" y="2993"/>
                </a:lnTo>
                <a:lnTo>
                  <a:pt x="112547" y="1171"/>
                </a:lnTo>
                <a:close/>
              </a:path>
              <a:path w="351789" h="102235">
                <a:moveTo>
                  <a:pt x="126520" y="40082"/>
                </a:moveTo>
                <a:lnTo>
                  <a:pt x="108903" y="40082"/>
                </a:lnTo>
                <a:lnTo>
                  <a:pt x="113108" y="41643"/>
                </a:lnTo>
                <a:lnTo>
                  <a:pt x="116331" y="45027"/>
                </a:lnTo>
                <a:lnTo>
                  <a:pt x="119695" y="48411"/>
                </a:lnTo>
                <a:lnTo>
                  <a:pt x="121329" y="52835"/>
                </a:lnTo>
                <a:lnTo>
                  <a:pt x="121284" y="65068"/>
                </a:lnTo>
                <a:lnTo>
                  <a:pt x="119695" y="69493"/>
                </a:lnTo>
                <a:lnTo>
                  <a:pt x="112968" y="76520"/>
                </a:lnTo>
                <a:lnTo>
                  <a:pt x="108903" y="78342"/>
                </a:lnTo>
                <a:lnTo>
                  <a:pt x="125528" y="78342"/>
                </a:lnTo>
                <a:lnTo>
                  <a:pt x="126563" y="77301"/>
                </a:lnTo>
                <a:lnTo>
                  <a:pt x="129086" y="72746"/>
                </a:lnTo>
                <a:lnTo>
                  <a:pt x="131469" y="68191"/>
                </a:lnTo>
                <a:lnTo>
                  <a:pt x="132730" y="63246"/>
                </a:lnTo>
                <a:lnTo>
                  <a:pt x="132730" y="50102"/>
                </a:lnTo>
                <a:lnTo>
                  <a:pt x="130207" y="43595"/>
                </a:lnTo>
                <a:lnTo>
                  <a:pt x="126520" y="40082"/>
                </a:lnTo>
                <a:close/>
              </a:path>
              <a:path w="351789" h="102235">
                <a:moveTo>
                  <a:pt x="113528" y="30842"/>
                </a:moveTo>
                <a:lnTo>
                  <a:pt x="101895" y="30842"/>
                </a:lnTo>
                <a:lnTo>
                  <a:pt x="97830" y="31753"/>
                </a:lnTo>
                <a:lnTo>
                  <a:pt x="89982" y="35397"/>
                </a:lnTo>
                <a:lnTo>
                  <a:pt x="86758" y="38260"/>
                </a:lnTo>
                <a:lnTo>
                  <a:pt x="84095" y="42034"/>
                </a:lnTo>
                <a:lnTo>
                  <a:pt x="94202" y="42034"/>
                </a:lnTo>
                <a:lnTo>
                  <a:pt x="94607" y="41643"/>
                </a:lnTo>
                <a:lnTo>
                  <a:pt x="98812" y="40082"/>
                </a:lnTo>
                <a:lnTo>
                  <a:pt x="126520" y="40082"/>
                </a:lnTo>
                <a:lnTo>
                  <a:pt x="124881" y="38520"/>
                </a:lnTo>
                <a:lnTo>
                  <a:pt x="119695" y="33445"/>
                </a:lnTo>
                <a:lnTo>
                  <a:pt x="113528" y="30842"/>
                </a:lnTo>
                <a:close/>
              </a:path>
              <a:path w="351789" h="102235">
                <a:moveTo>
                  <a:pt x="126425" y="9500"/>
                </a:moveTo>
                <a:lnTo>
                  <a:pt x="109183" y="9500"/>
                </a:lnTo>
                <a:lnTo>
                  <a:pt x="112968" y="10931"/>
                </a:lnTo>
                <a:lnTo>
                  <a:pt x="116051" y="13924"/>
                </a:lnTo>
                <a:lnTo>
                  <a:pt x="117733" y="15746"/>
                </a:lnTo>
                <a:lnTo>
                  <a:pt x="119135" y="18739"/>
                </a:lnTo>
                <a:lnTo>
                  <a:pt x="120116" y="22774"/>
                </a:lnTo>
                <a:lnTo>
                  <a:pt x="131048" y="21993"/>
                </a:lnTo>
                <a:lnTo>
                  <a:pt x="130207" y="15486"/>
                </a:lnTo>
                <a:lnTo>
                  <a:pt x="127544" y="10410"/>
                </a:lnTo>
                <a:lnTo>
                  <a:pt x="126425" y="9500"/>
                </a:lnTo>
                <a:close/>
              </a:path>
              <a:path w="351789" h="102235">
                <a:moveTo>
                  <a:pt x="165807" y="73527"/>
                </a:moveTo>
                <a:lnTo>
                  <a:pt x="153053" y="73527"/>
                </a:lnTo>
                <a:lnTo>
                  <a:pt x="153053" y="85370"/>
                </a:lnTo>
                <a:lnTo>
                  <a:pt x="159500" y="85370"/>
                </a:lnTo>
                <a:lnTo>
                  <a:pt x="159360" y="88753"/>
                </a:lnTo>
                <a:lnTo>
                  <a:pt x="158659" y="91486"/>
                </a:lnTo>
                <a:lnTo>
                  <a:pt x="157538" y="93308"/>
                </a:lnTo>
                <a:lnTo>
                  <a:pt x="156417" y="95260"/>
                </a:lnTo>
                <a:lnTo>
                  <a:pt x="154735" y="96561"/>
                </a:lnTo>
                <a:lnTo>
                  <a:pt x="152492" y="97472"/>
                </a:lnTo>
                <a:lnTo>
                  <a:pt x="155576" y="101897"/>
                </a:lnTo>
                <a:lnTo>
                  <a:pt x="159080" y="100465"/>
                </a:lnTo>
                <a:lnTo>
                  <a:pt x="161603" y="98513"/>
                </a:lnTo>
                <a:lnTo>
                  <a:pt x="164967" y="93048"/>
                </a:lnTo>
                <a:lnTo>
                  <a:pt x="165807" y="89534"/>
                </a:lnTo>
                <a:lnTo>
                  <a:pt x="165807" y="73527"/>
                </a:lnTo>
                <a:close/>
              </a:path>
              <a:path w="351789" h="102235">
                <a:moveTo>
                  <a:pt x="225375" y="65198"/>
                </a:moveTo>
                <a:lnTo>
                  <a:pt x="214162" y="65198"/>
                </a:lnTo>
                <a:lnTo>
                  <a:pt x="214162" y="85370"/>
                </a:lnTo>
                <a:lnTo>
                  <a:pt x="225375" y="85370"/>
                </a:lnTo>
                <a:lnTo>
                  <a:pt x="225375" y="65198"/>
                </a:lnTo>
                <a:close/>
              </a:path>
              <a:path w="351789" h="102235">
                <a:moveTo>
                  <a:pt x="225375" y="1431"/>
                </a:moveTo>
                <a:lnTo>
                  <a:pt x="216405" y="1431"/>
                </a:lnTo>
                <a:lnTo>
                  <a:pt x="175058" y="55698"/>
                </a:lnTo>
                <a:lnTo>
                  <a:pt x="175058" y="65198"/>
                </a:lnTo>
                <a:lnTo>
                  <a:pt x="237569" y="65198"/>
                </a:lnTo>
                <a:lnTo>
                  <a:pt x="237569" y="55698"/>
                </a:lnTo>
                <a:lnTo>
                  <a:pt x="185990" y="55698"/>
                </a:lnTo>
                <a:lnTo>
                  <a:pt x="214162" y="18089"/>
                </a:lnTo>
                <a:lnTo>
                  <a:pt x="225375" y="18089"/>
                </a:lnTo>
                <a:lnTo>
                  <a:pt x="225375" y="1431"/>
                </a:lnTo>
                <a:close/>
              </a:path>
              <a:path w="351789" h="102235">
                <a:moveTo>
                  <a:pt x="225375" y="18089"/>
                </a:moveTo>
                <a:lnTo>
                  <a:pt x="214162" y="18089"/>
                </a:lnTo>
                <a:lnTo>
                  <a:pt x="214162" y="55698"/>
                </a:lnTo>
                <a:lnTo>
                  <a:pt x="225375" y="55698"/>
                </a:lnTo>
                <a:lnTo>
                  <a:pt x="225375" y="18089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363"/>
                </a:lnTo>
                <a:lnTo>
                  <a:pt x="282840" y="88363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116"/>
                </a:moveTo>
                <a:lnTo>
                  <a:pt x="325589" y="44116"/>
                </a:lnTo>
                <a:lnTo>
                  <a:pt x="320823" y="46198"/>
                </a:lnTo>
                <a:lnTo>
                  <a:pt x="314376" y="54527"/>
                </a:lnTo>
                <a:lnTo>
                  <a:pt x="312694" y="59602"/>
                </a:lnTo>
                <a:lnTo>
                  <a:pt x="312739" y="73397"/>
                </a:lnTo>
                <a:lnTo>
                  <a:pt x="314656" y="78993"/>
                </a:lnTo>
                <a:lnTo>
                  <a:pt x="321945" y="86541"/>
                </a:lnTo>
                <a:lnTo>
                  <a:pt x="326430" y="88363"/>
                </a:lnTo>
                <a:lnTo>
                  <a:pt x="337362" y="88363"/>
                </a:lnTo>
                <a:lnTo>
                  <a:pt x="342127" y="86411"/>
                </a:lnTo>
                <a:lnTo>
                  <a:pt x="347217" y="81335"/>
                </a:lnTo>
                <a:lnTo>
                  <a:pt x="329373" y="81335"/>
                </a:lnTo>
                <a:lnTo>
                  <a:pt x="327130" y="80164"/>
                </a:lnTo>
                <a:lnTo>
                  <a:pt x="325308" y="77952"/>
                </a:lnTo>
                <a:lnTo>
                  <a:pt x="323346" y="75739"/>
                </a:lnTo>
                <a:lnTo>
                  <a:pt x="322505" y="71965"/>
                </a:lnTo>
                <a:lnTo>
                  <a:pt x="322587" y="60383"/>
                </a:lnTo>
                <a:lnTo>
                  <a:pt x="323346" y="56739"/>
                </a:lnTo>
                <a:lnTo>
                  <a:pt x="326990" y="52315"/>
                </a:lnTo>
                <a:lnTo>
                  <a:pt x="329233" y="51143"/>
                </a:lnTo>
                <a:lnTo>
                  <a:pt x="347398" y="51143"/>
                </a:lnTo>
                <a:lnTo>
                  <a:pt x="345912" y="49712"/>
                </a:lnTo>
                <a:lnTo>
                  <a:pt x="342268" y="45938"/>
                </a:lnTo>
                <a:lnTo>
                  <a:pt x="337502" y="44116"/>
                </a:lnTo>
                <a:close/>
              </a:path>
              <a:path w="351789" h="102235">
                <a:moveTo>
                  <a:pt x="347398" y="51143"/>
                </a:moveTo>
                <a:lnTo>
                  <a:pt x="334839" y="51143"/>
                </a:lnTo>
                <a:lnTo>
                  <a:pt x="337222" y="52185"/>
                </a:lnTo>
                <a:lnTo>
                  <a:pt x="340866" y="56609"/>
                </a:lnTo>
                <a:lnTo>
                  <a:pt x="341847" y="60383"/>
                </a:lnTo>
                <a:lnTo>
                  <a:pt x="341784" y="71965"/>
                </a:lnTo>
                <a:lnTo>
                  <a:pt x="340866" y="75739"/>
                </a:lnTo>
                <a:lnTo>
                  <a:pt x="337222" y="80164"/>
                </a:lnTo>
                <a:lnTo>
                  <a:pt x="334839" y="81335"/>
                </a:lnTo>
                <a:lnTo>
                  <a:pt x="347217" y="81335"/>
                </a:lnTo>
                <a:lnTo>
                  <a:pt x="349696" y="78863"/>
                </a:lnTo>
                <a:lnTo>
                  <a:pt x="351518" y="73397"/>
                </a:lnTo>
                <a:lnTo>
                  <a:pt x="351518" y="58952"/>
                </a:lnTo>
                <a:lnTo>
                  <a:pt x="349696" y="53356"/>
                </a:lnTo>
                <a:lnTo>
                  <a:pt x="347398" y="51143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9293" y="6376"/>
                </a:lnTo>
                <a:lnTo>
                  <a:pt x="256070" y="10541"/>
                </a:lnTo>
                <a:lnTo>
                  <a:pt x="254388" y="15616"/>
                </a:lnTo>
                <a:lnTo>
                  <a:pt x="254429" y="29280"/>
                </a:lnTo>
                <a:lnTo>
                  <a:pt x="256210" y="34876"/>
                </a:lnTo>
                <a:lnTo>
                  <a:pt x="263498" y="42424"/>
                </a:lnTo>
                <a:lnTo>
                  <a:pt x="267983" y="44246"/>
                </a:lnTo>
                <a:lnTo>
                  <a:pt x="278916" y="44246"/>
                </a:lnTo>
                <a:lnTo>
                  <a:pt x="283541" y="42424"/>
                </a:lnTo>
                <a:lnTo>
                  <a:pt x="287325" y="38520"/>
                </a:lnTo>
                <a:lnTo>
                  <a:pt x="288630" y="37219"/>
                </a:lnTo>
                <a:lnTo>
                  <a:pt x="270927" y="37219"/>
                </a:lnTo>
                <a:lnTo>
                  <a:pt x="268684" y="36178"/>
                </a:lnTo>
                <a:lnTo>
                  <a:pt x="265040" y="31753"/>
                </a:lnTo>
                <a:lnTo>
                  <a:pt x="264199" y="27979"/>
                </a:lnTo>
                <a:lnTo>
                  <a:pt x="264278" y="16397"/>
                </a:lnTo>
                <a:lnTo>
                  <a:pt x="265040" y="12623"/>
                </a:lnTo>
                <a:lnTo>
                  <a:pt x="268684" y="8198"/>
                </a:lnTo>
                <a:lnTo>
                  <a:pt x="270927" y="7027"/>
                </a:lnTo>
                <a:lnTo>
                  <a:pt x="288770" y="7027"/>
                </a:lnTo>
                <a:lnTo>
                  <a:pt x="283681" y="1952"/>
                </a:lnTo>
                <a:lnTo>
                  <a:pt x="279056" y="0"/>
                </a:lnTo>
                <a:close/>
              </a:path>
              <a:path w="351789" h="102235">
                <a:moveTo>
                  <a:pt x="288770" y="7027"/>
                </a:moveTo>
                <a:lnTo>
                  <a:pt x="276393" y="7027"/>
                </a:lnTo>
                <a:lnTo>
                  <a:pt x="278635" y="8198"/>
                </a:lnTo>
                <a:lnTo>
                  <a:pt x="282420" y="12493"/>
                </a:lnTo>
                <a:lnTo>
                  <a:pt x="283401" y="16397"/>
                </a:lnTo>
                <a:lnTo>
                  <a:pt x="283335" y="27979"/>
                </a:lnTo>
                <a:lnTo>
                  <a:pt x="282420" y="31623"/>
                </a:lnTo>
                <a:lnTo>
                  <a:pt x="280598" y="33965"/>
                </a:lnTo>
                <a:lnTo>
                  <a:pt x="278776" y="36178"/>
                </a:lnTo>
                <a:lnTo>
                  <a:pt x="276533" y="37219"/>
                </a:lnTo>
                <a:lnTo>
                  <a:pt x="288630" y="37219"/>
                </a:lnTo>
                <a:lnTo>
                  <a:pt x="291110" y="34746"/>
                </a:lnTo>
                <a:lnTo>
                  <a:pt x="293072" y="29280"/>
                </a:lnTo>
                <a:lnTo>
                  <a:pt x="293072" y="14965"/>
                </a:lnTo>
                <a:lnTo>
                  <a:pt x="291250" y="9500"/>
                </a:lnTo>
                <a:lnTo>
                  <a:pt x="2887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71426" y="4928770"/>
            <a:ext cx="355600" cy="102235"/>
          </a:xfrm>
          <a:custGeom>
            <a:avLst/>
            <a:gdLst/>
            <a:ahLst/>
            <a:cxnLst/>
            <a:rect l="l" t="t" r="r" b="b"/>
            <a:pathLst>
              <a:path w="355600" h="102235">
                <a:moveTo>
                  <a:pt x="50317" y="65198"/>
                </a:moveTo>
                <a:lnTo>
                  <a:pt x="39104" y="65198"/>
                </a:lnTo>
                <a:lnTo>
                  <a:pt x="39104" y="85370"/>
                </a:lnTo>
                <a:lnTo>
                  <a:pt x="50317" y="85370"/>
                </a:lnTo>
                <a:lnTo>
                  <a:pt x="50317" y="65198"/>
                </a:lnTo>
                <a:close/>
              </a:path>
              <a:path w="355600" h="102235">
                <a:moveTo>
                  <a:pt x="50317" y="1431"/>
                </a:moveTo>
                <a:lnTo>
                  <a:pt x="41346" y="1431"/>
                </a:lnTo>
                <a:lnTo>
                  <a:pt x="0" y="55698"/>
                </a:lnTo>
                <a:lnTo>
                  <a:pt x="0" y="65198"/>
                </a:lnTo>
                <a:lnTo>
                  <a:pt x="62510" y="65198"/>
                </a:lnTo>
                <a:lnTo>
                  <a:pt x="62510" y="55698"/>
                </a:lnTo>
                <a:lnTo>
                  <a:pt x="10932" y="55698"/>
                </a:lnTo>
                <a:lnTo>
                  <a:pt x="39104" y="18089"/>
                </a:lnTo>
                <a:lnTo>
                  <a:pt x="50317" y="18089"/>
                </a:lnTo>
                <a:lnTo>
                  <a:pt x="50317" y="1431"/>
                </a:lnTo>
                <a:close/>
              </a:path>
              <a:path w="355600" h="102235">
                <a:moveTo>
                  <a:pt x="50317" y="18089"/>
                </a:moveTo>
                <a:lnTo>
                  <a:pt x="39104" y="18089"/>
                </a:lnTo>
                <a:lnTo>
                  <a:pt x="39104" y="55698"/>
                </a:lnTo>
                <a:lnTo>
                  <a:pt x="50317" y="55698"/>
                </a:lnTo>
                <a:lnTo>
                  <a:pt x="50317" y="18089"/>
                </a:lnTo>
                <a:close/>
              </a:path>
              <a:path w="355600" h="102235">
                <a:moveTo>
                  <a:pt x="88440" y="61815"/>
                </a:moveTo>
                <a:lnTo>
                  <a:pt x="77227" y="63246"/>
                </a:lnTo>
                <a:lnTo>
                  <a:pt x="78068" y="70143"/>
                </a:lnTo>
                <a:lnTo>
                  <a:pt x="81011" y="75739"/>
                </a:lnTo>
                <a:lnTo>
                  <a:pt x="86337" y="80164"/>
                </a:lnTo>
                <a:lnTo>
                  <a:pt x="91523" y="84589"/>
                </a:lnTo>
                <a:lnTo>
                  <a:pt x="98111" y="86801"/>
                </a:lnTo>
                <a:lnTo>
                  <a:pt x="114790" y="86801"/>
                </a:lnTo>
                <a:lnTo>
                  <a:pt x="122078" y="84328"/>
                </a:lnTo>
                <a:lnTo>
                  <a:pt x="128856" y="78342"/>
                </a:lnTo>
                <a:lnTo>
                  <a:pt x="101615" y="78342"/>
                </a:lnTo>
                <a:lnTo>
                  <a:pt x="97830" y="77041"/>
                </a:lnTo>
                <a:lnTo>
                  <a:pt x="94887" y="74438"/>
                </a:lnTo>
                <a:lnTo>
                  <a:pt x="91804" y="71835"/>
                </a:lnTo>
                <a:lnTo>
                  <a:pt x="89561" y="67671"/>
                </a:lnTo>
                <a:lnTo>
                  <a:pt x="88440" y="61815"/>
                </a:lnTo>
                <a:close/>
              </a:path>
              <a:path w="355600" h="102235">
                <a:moveTo>
                  <a:pt x="129787" y="44376"/>
                </a:moveTo>
                <a:lnTo>
                  <a:pt x="112127" y="44376"/>
                </a:lnTo>
                <a:lnTo>
                  <a:pt x="116331" y="45938"/>
                </a:lnTo>
                <a:lnTo>
                  <a:pt x="123059" y="52185"/>
                </a:lnTo>
                <a:lnTo>
                  <a:pt x="124741" y="56089"/>
                </a:lnTo>
                <a:lnTo>
                  <a:pt x="124741" y="65719"/>
                </a:lnTo>
                <a:lnTo>
                  <a:pt x="122919" y="69883"/>
                </a:lnTo>
                <a:lnTo>
                  <a:pt x="115631" y="76650"/>
                </a:lnTo>
                <a:lnTo>
                  <a:pt x="111286" y="78342"/>
                </a:lnTo>
                <a:lnTo>
                  <a:pt x="128856" y="78342"/>
                </a:lnTo>
                <a:lnTo>
                  <a:pt x="133571" y="74178"/>
                </a:lnTo>
                <a:lnTo>
                  <a:pt x="136374" y="67931"/>
                </a:lnTo>
                <a:lnTo>
                  <a:pt x="136374" y="55178"/>
                </a:lnTo>
                <a:lnTo>
                  <a:pt x="134973" y="50623"/>
                </a:lnTo>
                <a:lnTo>
                  <a:pt x="131889" y="46979"/>
                </a:lnTo>
                <a:lnTo>
                  <a:pt x="129787" y="44376"/>
                </a:lnTo>
                <a:close/>
              </a:path>
              <a:path w="355600" h="102235">
                <a:moveTo>
                  <a:pt x="101194" y="36568"/>
                </a:moveTo>
                <a:lnTo>
                  <a:pt x="100353" y="36568"/>
                </a:lnTo>
                <a:lnTo>
                  <a:pt x="99092" y="45678"/>
                </a:lnTo>
                <a:lnTo>
                  <a:pt x="102316" y="44897"/>
                </a:lnTo>
                <a:lnTo>
                  <a:pt x="104838" y="44376"/>
                </a:lnTo>
                <a:lnTo>
                  <a:pt x="129787" y="44376"/>
                </a:lnTo>
                <a:lnTo>
                  <a:pt x="128946" y="43335"/>
                </a:lnTo>
                <a:lnTo>
                  <a:pt x="124881" y="40993"/>
                </a:lnTo>
                <a:lnTo>
                  <a:pt x="119695" y="39821"/>
                </a:lnTo>
                <a:lnTo>
                  <a:pt x="123620" y="38130"/>
                </a:lnTo>
                <a:lnTo>
                  <a:pt x="125504" y="36698"/>
                </a:lnTo>
                <a:lnTo>
                  <a:pt x="101755" y="36698"/>
                </a:lnTo>
                <a:lnTo>
                  <a:pt x="101194" y="36568"/>
                </a:lnTo>
                <a:close/>
              </a:path>
              <a:path w="355600" h="102235">
                <a:moveTo>
                  <a:pt x="126940" y="9500"/>
                </a:moveTo>
                <a:lnTo>
                  <a:pt x="110164" y="9500"/>
                </a:lnTo>
                <a:lnTo>
                  <a:pt x="113809" y="10801"/>
                </a:lnTo>
                <a:lnTo>
                  <a:pt x="116472" y="13273"/>
                </a:lnTo>
                <a:lnTo>
                  <a:pt x="119275" y="15746"/>
                </a:lnTo>
                <a:lnTo>
                  <a:pt x="120676" y="18869"/>
                </a:lnTo>
                <a:lnTo>
                  <a:pt x="120676" y="27458"/>
                </a:lnTo>
                <a:lnTo>
                  <a:pt x="118714" y="30972"/>
                </a:lnTo>
                <a:lnTo>
                  <a:pt x="114930" y="33184"/>
                </a:lnTo>
                <a:lnTo>
                  <a:pt x="111146" y="35527"/>
                </a:lnTo>
                <a:lnTo>
                  <a:pt x="106941" y="36698"/>
                </a:lnTo>
                <a:lnTo>
                  <a:pt x="125504" y="36698"/>
                </a:lnTo>
                <a:lnTo>
                  <a:pt x="126703" y="35787"/>
                </a:lnTo>
                <a:lnTo>
                  <a:pt x="130908" y="29801"/>
                </a:lnTo>
                <a:lnTo>
                  <a:pt x="131889" y="26547"/>
                </a:lnTo>
                <a:lnTo>
                  <a:pt x="131819" y="18869"/>
                </a:lnTo>
                <a:lnTo>
                  <a:pt x="130908" y="15486"/>
                </a:lnTo>
                <a:lnTo>
                  <a:pt x="126940" y="9500"/>
                </a:lnTo>
                <a:close/>
              </a:path>
              <a:path w="355600" h="102235">
                <a:moveTo>
                  <a:pt x="110445" y="1171"/>
                </a:moveTo>
                <a:lnTo>
                  <a:pt x="98391" y="1171"/>
                </a:lnTo>
                <a:lnTo>
                  <a:pt x="92364" y="2993"/>
                </a:lnTo>
                <a:lnTo>
                  <a:pt x="87599" y="6897"/>
                </a:lnTo>
                <a:lnTo>
                  <a:pt x="82833" y="10671"/>
                </a:lnTo>
                <a:lnTo>
                  <a:pt x="79750" y="16006"/>
                </a:lnTo>
                <a:lnTo>
                  <a:pt x="78348" y="22774"/>
                </a:lnTo>
                <a:lnTo>
                  <a:pt x="89561" y="24595"/>
                </a:lnTo>
                <a:lnTo>
                  <a:pt x="90402" y="19650"/>
                </a:lnTo>
                <a:lnTo>
                  <a:pt x="92224" y="15876"/>
                </a:lnTo>
                <a:lnTo>
                  <a:pt x="95027" y="13273"/>
                </a:lnTo>
                <a:lnTo>
                  <a:pt x="97971" y="10801"/>
                </a:lnTo>
                <a:lnTo>
                  <a:pt x="101615" y="9500"/>
                </a:lnTo>
                <a:lnTo>
                  <a:pt x="126940" y="9500"/>
                </a:lnTo>
                <a:lnTo>
                  <a:pt x="126423" y="8719"/>
                </a:lnTo>
                <a:lnTo>
                  <a:pt x="123339" y="6116"/>
                </a:lnTo>
                <a:lnTo>
                  <a:pt x="119135" y="4164"/>
                </a:lnTo>
                <a:lnTo>
                  <a:pt x="114930" y="2082"/>
                </a:lnTo>
                <a:lnTo>
                  <a:pt x="110445" y="1171"/>
                </a:lnTo>
                <a:close/>
              </a:path>
              <a:path w="355600" h="102235">
                <a:moveTo>
                  <a:pt x="169452" y="73527"/>
                </a:moveTo>
                <a:lnTo>
                  <a:pt x="156697" y="73527"/>
                </a:lnTo>
                <a:lnTo>
                  <a:pt x="156697" y="85370"/>
                </a:lnTo>
                <a:lnTo>
                  <a:pt x="163144" y="85370"/>
                </a:lnTo>
                <a:lnTo>
                  <a:pt x="163004" y="88753"/>
                </a:lnTo>
                <a:lnTo>
                  <a:pt x="162304" y="91486"/>
                </a:lnTo>
                <a:lnTo>
                  <a:pt x="161182" y="93308"/>
                </a:lnTo>
                <a:lnTo>
                  <a:pt x="160061" y="95260"/>
                </a:lnTo>
                <a:lnTo>
                  <a:pt x="158379" y="96561"/>
                </a:lnTo>
                <a:lnTo>
                  <a:pt x="156137" y="97472"/>
                </a:lnTo>
                <a:lnTo>
                  <a:pt x="159220" y="101897"/>
                </a:lnTo>
                <a:lnTo>
                  <a:pt x="162724" y="100465"/>
                </a:lnTo>
                <a:lnTo>
                  <a:pt x="165247" y="98513"/>
                </a:lnTo>
                <a:lnTo>
                  <a:pt x="168611" y="93048"/>
                </a:lnTo>
                <a:lnTo>
                  <a:pt x="169452" y="89534"/>
                </a:lnTo>
                <a:lnTo>
                  <a:pt x="169452" y="73527"/>
                </a:lnTo>
                <a:close/>
              </a:path>
              <a:path w="355600" h="102235">
                <a:moveTo>
                  <a:pt x="221310" y="1171"/>
                </a:moveTo>
                <a:lnTo>
                  <a:pt x="204772" y="1171"/>
                </a:lnTo>
                <a:lnTo>
                  <a:pt x="197203" y="4294"/>
                </a:lnTo>
                <a:lnTo>
                  <a:pt x="182161" y="41643"/>
                </a:lnTo>
                <a:lnTo>
                  <a:pt x="182049" y="48411"/>
                </a:lnTo>
                <a:lnTo>
                  <a:pt x="182456" y="56144"/>
                </a:lnTo>
                <a:lnTo>
                  <a:pt x="203931" y="86671"/>
                </a:lnTo>
                <a:lnTo>
                  <a:pt x="218647" y="86671"/>
                </a:lnTo>
                <a:lnTo>
                  <a:pt x="223413" y="85500"/>
                </a:lnTo>
                <a:lnTo>
                  <a:pt x="227758" y="83157"/>
                </a:lnTo>
                <a:lnTo>
                  <a:pt x="231963" y="80685"/>
                </a:lnTo>
                <a:lnTo>
                  <a:pt x="234291" y="78342"/>
                </a:lnTo>
                <a:lnTo>
                  <a:pt x="209817" y="78342"/>
                </a:lnTo>
                <a:lnTo>
                  <a:pt x="206734" y="77431"/>
                </a:lnTo>
                <a:lnTo>
                  <a:pt x="194680" y="61685"/>
                </a:lnTo>
                <a:lnTo>
                  <a:pt x="194680" y="52835"/>
                </a:lnTo>
                <a:lnTo>
                  <a:pt x="196362" y="48411"/>
                </a:lnTo>
                <a:lnTo>
                  <a:pt x="202966" y="42034"/>
                </a:lnTo>
                <a:lnTo>
                  <a:pt x="192858" y="42034"/>
                </a:lnTo>
                <a:lnTo>
                  <a:pt x="210098" y="9500"/>
                </a:lnTo>
                <a:lnTo>
                  <a:pt x="235189" y="9500"/>
                </a:lnTo>
                <a:lnTo>
                  <a:pt x="227197" y="2993"/>
                </a:lnTo>
                <a:lnTo>
                  <a:pt x="221310" y="1171"/>
                </a:lnTo>
                <a:close/>
              </a:path>
              <a:path w="355600" h="102235">
                <a:moveTo>
                  <a:pt x="235283" y="40082"/>
                </a:moveTo>
                <a:lnTo>
                  <a:pt x="217666" y="40082"/>
                </a:lnTo>
                <a:lnTo>
                  <a:pt x="221871" y="41643"/>
                </a:lnTo>
                <a:lnTo>
                  <a:pt x="225095" y="45027"/>
                </a:lnTo>
                <a:lnTo>
                  <a:pt x="228459" y="48411"/>
                </a:lnTo>
                <a:lnTo>
                  <a:pt x="230092" y="52835"/>
                </a:lnTo>
                <a:lnTo>
                  <a:pt x="230047" y="65068"/>
                </a:lnTo>
                <a:lnTo>
                  <a:pt x="228459" y="69493"/>
                </a:lnTo>
                <a:lnTo>
                  <a:pt x="221731" y="76520"/>
                </a:lnTo>
                <a:lnTo>
                  <a:pt x="217666" y="78342"/>
                </a:lnTo>
                <a:lnTo>
                  <a:pt x="234291" y="78342"/>
                </a:lnTo>
                <a:lnTo>
                  <a:pt x="235326" y="77301"/>
                </a:lnTo>
                <a:lnTo>
                  <a:pt x="237849" y="72746"/>
                </a:lnTo>
                <a:lnTo>
                  <a:pt x="240232" y="68191"/>
                </a:lnTo>
                <a:lnTo>
                  <a:pt x="241493" y="63246"/>
                </a:lnTo>
                <a:lnTo>
                  <a:pt x="241493" y="50102"/>
                </a:lnTo>
                <a:lnTo>
                  <a:pt x="238970" y="43595"/>
                </a:lnTo>
                <a:lnTo>
                  <a:pt x="235283" y="40082"/>
                </a:lnTo>
                <a:close/>
              </a:path>
              <a:path w="355600" h="102235">
                <a:moveTo>
                  <a:pt x="222292" y="30842"/>
                </a:moveTo>
                <a:lnTo>
                  <a:pt x="210658" y="30842"/>
                </a:lnTo>
                <a:lnTo>
                  <a:pt x="206594" y="31753"/>
                </a:lnTo>
                <a:lnTo>
                  <a:pt x="198745" y="35397"/>
                </a:lnTo>
                <a:lnTo>
                  <a:pt x="195521" y="38260"/>
                </a:lnTo>
                <a:lnTo>
                  <a:pt x="192858" y="42034"/>
                </a:lnTo>
                <a:lnTo>
                  <a:pt x="202966" y="42034"/>
                </a:lnTo>
                <a:lnTo>
                  <a:pt x="203370" y="41643"/>
                </a:lnTo>
                <a:lnTo>
                  <a:pt x="207575" y="40082"/>
                </a:lnTo>
                <a:lnTo>
                  <a:pt x="235283" y="40082"/>
                </a:lnTo>
                <a:lnTo>
                  <a:pt x="233644" y="38520"/>
                </a:lnTo>
                <a:lnTo>
                  <a:pt x="228459" y="33445"/>
                </a:lnTo>
                <a:lnTo>
                  <a:pt x="222292" y="30842"/>
                </a:lnTo>
                <a:close/>
              </a:path>
              <a:path w="355600" h="102235">
                <a:moveTo>
                  <a:pt x="235189" y="9500"/>
                </a:moveTo>
                <a:lnTo>
                  <a:pt x="217947" y="9500"/>
                </a:lnTo>
                <a:lnTo>
                  <a:pt x="221731" y="10931"/>
                </a:lnTo>
                <a:lnTo>
                  <a:pt x="224814" y="13924"/>
                </a:lnTo>
                <a:lnTo>
                  <a:pt x="226496" y="15746"/>
                </a:lnTo>
                <a:lnTo>
                  <a:pt x="227898" y="18739"/>
                </a:lnTo>
                <a:lnTo>
                  <a:pt x="228879" y="22774"/>
                </a:lnTo>
                <a:lnTo>
                  <a:pt x="239811" y="21993"/>
                </a:lnTo>
                <a:lnTo>
                  <a:pt x="238970" y="15486"/>
                </a:lnTo>
                <a:lnTo>
                  <a:pt x="236307" y="10410"/>
                </a:lnTo>
                <a:lnTo>
                  <a:pt x="235189" y="9500"/>
                </a:lnTo>
                <a:close/>
              </a:path>
              <a:path w="355600" h="102235">
                <a:moveTo>
                  <a:pt x="335820" y="0"/>
                </a:moveTo>
                <a:lnTo>
                  <a:pt x="326710" y="0"/>
                </a:lnTo>
                <a:lnTo>
                  <a:pt x="277374" y="88363"/>
                </a:lnTo>
                <a:lnTo>
                  <a:pt x="286484" y="88363"/>
                </a:lnTo>
                <a:lnTo>
                  <a:pt x="335820" y="0"/>
                </a:lnTo>
                <a:close/>
              </a:path>
              <a:path w="355600" h="102235">
                <a:moveTo>
                  <a:pt x="341146" y="44116"/>
                </a:moveTo>
                <a:lnTo>
                  <a:pt x="329233" y="44116"/>
                </a:lnTo>
                <a:lnTo>
                  <a:pt x="324467" y="46198"/>
                </a:lnTo>
                <a:lnTo>
                  <a:pt x="318020" y="54527"/>
                </a:lnTo>
                <a:lnTo>
                  <a:pt x="316338" y="59602"/>
                </a:lnTo>
                <a:lnTo>
                  <a:pt x="316383" y="73397"/>
                </a:lnTo>
                <a:lnTo>
                  <a:pt x="318300" y="78993"/>
                </a:lnTo>
                <a:lnTo>
                  <a:pt x="325589" y="86541"/>
                </a:lnTo>
                <a:lnTo>
                  <a:pt x="330074" y="88363"/>
                </a:lnTo>
                <a:lnTo>
                  <a:pt x="341006" y="88363"/>
                </a:lnTo>
                <a:lnTo>
                  <a:pt x="345772" y="86411"/>
                </a:lnTo>
                <a:lnTo>
                  <a:pt x="350861" y="81335"/>
                </a:lnTo>
                <a:lnTo>
                  <a:pt x="333017" y="81335"/>
                </a:lnTo>
                <a:lnTo>
                  <a:pt x="330775" y="80164"/>
                </a:lnTo>
                <a:lnTo>
                  <a:pt x="328952" y="77952"/>
                </a:lnTo>
                <a:lnTo>
                  <a:pt x="326990" y="75739"/>
                </a:lnTo>
                <a:lnTo>
                  <a:pt x="326149" y="71965"/>
                </a:lnTo>
                <a:lnTo>
                  <a:pt x="326231" y="60383"/>
                </a:lnTo>
                <a:lnTo>
                  <a:pt x="326990" y="56739"/>
                </a:lnTo>
                <a:lnTo>
                  <a:pt x="330634" y="52315"/>
                </a:lnTo>
                <a:lnTo>
                  <a:pt x="332877" y="51143"/>
                </a:lnTo>
                <a:lnTo>
                  <a:pt x="351043" y="51143"/>
                </a:lnTo>
                <a:lnTo>
                  <a:pt x="349556" y="49712"/>
                </a:lnTo>
                <a:lnTo>
                  <a:pt x="345912" y="45938"/>
                </a:lnTo>
                <a:lnTo>
                  <a:pt x="341146" y="44116"/>
                </a:lnTo>
                <a:close/>
              </a:path>
              <a:path w="355600" h="102235">
                <a:moveTo>
                  <a:pt x="351043" y="51143"/>
                </a:moveTo>
                <a:lnTo>
                  <a:pt x="338483" y="51143"/>
                </a:lnTo>
                <a:lnTo>
                  <a:pt x="340866" y="52185"/>
                </a:lnTo>
                <a:lnTo>
                  <a:pt x="344510" y="56609"/>
                </a:lnTo>
                <a:lnTo>
                  <a:pt x="345491" y="60383"/>
                </a:lnTo>
                <a:lnTo>
                  <a:pt x="345428" y="71965"/>
                </a:lnTo>
                <a:lnTo>
                  <a:pt x="344510" y="75739"/>
                </a:lnTo>
                <a:lnTo>
                  <a:pt x="340866" y="80164"/>
                </a:lnTo>
                <a:lnTo>
                  <a:pt x="338483" y="81335"/>
                </a:lnTo>
                <a:lnTo>
                  <a:pt x="350861" y="81335"/>
                </a:lnTo>
                <a:lnTo>
                  <a:pt x="353340" y="78863"/>
                </a:lnTo>
                <a:lnTo>
                  <a:pt x="355162" y="73397"/>
                </a:lnTo>
                <a:lnTo>
                  <a:pt x="355162" y="58952"/>
                </a:lnTo>
                <a:lnTo>
                  <a:pt x="353340" y="53356"/>
                </a:lnTo>
                <a:lnTo>
                  <a:pt x="351043" y="51143"/>
                </a:lnTo>
                <a:close/>
              </a:path>
              <a:path w="355600" h="102235">
                <a:moveTo>
                  <a:pt x="282700" y="0"/>
                </a:moveTo>
                <a:lnTo>
                  <a:pt x="270787" y="0"/>
                </a:lnTo>
                <a:lnTo>
                  <a:pt x="266161" y="2082"/>
                </a:lnTo>
                <a:lnTo>
                  <a:pt x="262938" y="6376"/>
                </a:lnTo>
                <a:lnTo>
                  <a:pt x="259714" y="10541"/>
                </a:lnTo>
                <a:lnTo>
                  <a:pt x="258032" y="15616"/>
                </a:lnTo>
                <a:lnTo>
                  <a:pt x="258073" y="29280"/>
                </a:lnTo>
                <a:lnTo>
                  <a:pt x="259854" y="34876"/>
                </a:lnTo>
                <a:lnTo>
                  <a:pt x="267142" y="42424"/>
                </a:lnTo>
                <a:lnTo>
                  <a:pt x="271627" y="44246"/>
                </a:lnTo>
                <a:lnTo>
                  <a:pt x="282560" y="44246"/>
                </a:lnTo>
                <a:lnTo>
                  <a:pt x="287185" y="42424"/>
                </a:lnTo>
                <a:lnTo>
                  <a:pt x="290969" y="38520"/>
                </a:lnTo>
                <a:lnTo>
                  <a:pt x="292274" y="37219"/>
                </a:lnTo>
                <a:lnTo>
                  <a:pt x="274571" y="37219"/>
                </a:lnTo>
                <a:lnTo>
                  <a:pt x="272328" y="36178"/>
                </a:lnTo>
                <a:lnTo>
                  <a:pt x="268684" y="31753"/>
                </a:lnTo>
                <a:lnTo>
                  <a:pt x="267843" y="27979"/>
                </a:lnTo>
                <a:lnTo>
                  <a:pt x="267922" y="16397"/>
                </a:lnTo>
                <a:lnTo>
                  <a:pt x="268684" y="12623"/>
                </a:lnTo>
                <a:lnTo>
                  <a:pt x="272328" y="8198"/>
                </a:lnTo>
                <a:lnTo>
                  <a:pt x="274571" y="7027"/>
                </a:lnTo>
                <a:lnTo>
                  <a:pt x="292414" y="7027"/>
                </a:lnTo>
                <a:lnTo>
                  <a:pt x="287325" y="1952"/>
                </a:lnTo>
                <a:lnTo>
                  <a:pt x="282700" y="0"/>
                </a:lnTo>
                <a:close/>
              </a:path>
              <a:path w="355600" h="102235">
                <a:moveTo>
                  <a:pt x="292414" y="7027"/>
                </a:moveTo>
                <a:lnTo>
                  <a:pt x="280037" y="7027"/>
                </a:lnTo>
                <a:lnTo>
                  <a:pt x="282280" y="8198"/>
                </a:lnTo>
                <a:lnTo>
                  <a:pt x="286064" y="12493"/>
                </a:lnTo>
                <a:lnTo>
                  <a:pt x="287045" y="16397"/>
                </a:lnTo>
                <a:lnTo>
                  <a:pt x="286980" y="27979"/>
                </a:lnTo>
                <a:lnTo>
                  <a:pt x="286064" y="31623"/>
                </a:lnTo>
                <a:lnTo>
                  <a:pt x="284242" y="33965"/>
                </a:lnTo>
                <a:lnTo>
                  <a:pt x="282420" y="36178"/>
                </a:lnTo>
                <a:lnTo>
                  <a:pt x="280177" y="37219"/>
                </a:lnTo>
                <a:lnTo>
                  <a:pt x="292274" y="37219"/>
                </a:lnTo>
                <a:lnTo>
                  <a:pt x="294754" y="34746"/>
                </a:lnTo>
                <a:lnTo>
                  <a:pt x="296716" y="29280"/>
                </a:lnTo>
                <a:lnTo>
                  <a:pt x="296716" y="14965"/>
                </a:lnTo>
                <a:lnTo>
                  <a:pt x="294894" y="9500"/>
                </a:lnTo>
                <a:lnTo>
                  <a:pt x="292414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0094" y="4721722"/>
            <a:ext cx="238970" cy="1007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92290" y="4721722"/>
            <a:ext cx="237569" cy="1007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99251" y="4721722"/>
            <a:ext cx="229299" cy="1007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97409" y="4513502"/>
            <a:ext cx="132870" cy="856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95213" y="4513502"/>
            <a:ext cx="133291" cy="841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04370" y="4513502"/>
            <a:ext cx="124180" cy="841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75257" y="4304112"/>
            <a:ext cx="353060" cy="102235"/>
          </a:xfrm>
          <a:custGeom>
            <a:avLst/>
            <a:gdLst/>
            <a:ahLst/>
            <a:cxnLst/>
            <a:rect l="l" t="t" r="r" b="b"/>
            <a:pathLst>
              <a:path w="353059" h="102235">
                <a:moveTo>
                  <a:pt x="54017" y="9630"/>
                </a:moveTo>
                <a:lnTo>
                  <a:pt x="36161" y="9630"/>
                </a:lnTo>
                <a:lnTo>
                  <a:pt x="40365" y="11061"/>
                </a:lnTo>
                <a:lnTo>
                  <a:pt x="43449" y="13924"/>
                </a:lnTo>
                <a:lnTo>
                  <a:pt x="46672" y="16657"/>
                </a:lnTo>
                <a:lnTo>
                  <a:pt x="48214" y="20041"/>
                </a:lnTo>
                <a:lnTo>
                  <a:pt x="48214" y="27979"/>
                </a:lnTo>
                <a:lnTo>
                  <a:pt x="16819" y="59082"/>
                </a:lnTo>
                <a:lnTo>
                  <a:pt x="11913" y="63376"/>
                </a:lnTo>
                <a:lnTo>
                  <a:pt x="0" y="82897"/>
                </a:lnTo>
                <a:lnTo>
                  <a:pt x="0" y="85370"/>
                </a:lnTo>
                <a:lnTo>
                  <a:pt x="59707" y="85370"/>
                </a:lnTo>
                <a:lnTo>
                  <a:pt x="59707" y="75349"/>
                </a:lnTo>
                <a:lnTo>
                  <a:pt x="15417" y="75349"/>
                </a:lnTo>
                <a:lnTo>
                  <a:pt x="16538" y="73527"/>
                </a:lnTo>
                <a:lnTo>
                  <a:pt x="40786" y="53095"/>
                </a:lnTo>
                <a:lnTo>
                  <a:pt x="46532" y="48150"/>
                </a:lnTo>
                <a:lnTo>
                  <a:pt x="49896" y="44506"/>
                </a:lnTo>
                <a:lnTo>
                  <a:pt x="53400" y="40863"/>
                </a:lnTo>
                <a:lnTo>
                  <a:pt x="55923" y="37479"/>
                </a:lnTo>
                <a:lnTo>
                  <a:pt x="57324" y="34356"/>
                </a:lnTo>
                <a:lnTo>
                  <a:pt x="58866" y="31102"/>
                </a:lnTo>
                <a:lnTo>
                  <a:pt x="59539" y="27979"/>
                </a:lnTo>
                <a:lnTo>
                  <a:pt x="59567" y="17828"/>
                </a:lnTo>
                <a:lnTo>
                  <a:pt x="57044" y="12363"/>
                </a:lnTo>
                <a:lnTo>
                  <a:pt x="54017" y="9630"/>
                </a:lnTo>
                <a:close/>
              </a:path>
              <a:path w="353059" h="102235">
                <a:moveTo>
                  <a:pt x="40085" y="1171"/>
                </a:moveTo>
                <a:lnTo>
                  <a:pt x="22845" y="1171"/>
                </a:lnTo>
                <a:lnTo>
                  <a:pt x="15978" y="3123"/>
                </a:lnTo>
                <a:lnTo>
                  <a:pt x="10932" y="7287"/>
                </a:lnTo>
                <a:lnTo>
                  <a:pt x="5746" y="11452"/>
                </a:lnTo>
                <a:lnTo>
                  <a:pt x="2803" y="17438"/>
                </a:lnTo>
                <a:lnTo>
                  <a:pt x="2102" y="25376"/>
                </a:lnTo>
                <a:lnTo>
                  <a:pt x="13455" y="26417"/>
                </a:lnTo>
                <a:lnTo>
                  <a:pt x="13595" y="21212"/>
                </a:lnTo>
                <a:lnTo>
                  <a:pt x="15137" y="17047"/>
                </a:lnTo>
                <a:lnTo>
                  <a:pt x="18360" y="14054"/>
                </a:lnTo>
                <a:lnTo>
                  <a:pt x="21584" y="11191"/>
                </a:lnTo>
                <a:lnTo>
                  <a:pt x="25789" y="9630"/>
                </a:lnTo>
                <a:lnTo>
                  <a:pt x="54017" y="9630"/>
                </a:lnTo>
                <a:lnTo>
                  <a:pt x="51998" y="7808"/>
                </a:lnTo>
                <a:lnTo>
                  <a:pt x="46953" y="3383"/>
                </a:lnTo>
                <a:lnTo>
                  <a:pt x="40085" y="1171"/>
                </a:lnTo>
                <a:close/>
              </a:path>
              <a:path w="353059" h="102235">
                <a:moveTo>
                  <a:pt x="86197" y="61815"/>
                </a:moveTo>
                <a:lnTo>
                  <a:pt x="74985" y="63246"/>
                </a:lnTo>
                <a:lnTo>
                  <a:pt x="75825" y="70143"/>
                </a:lnTo>
                <a:lnTo>
                  <a:pt x="78769" y="75739"/>
                </a:lnTo>
                <a:lnTo>
                  <a:pt x="84095" y="80164"/>
                </a:lnTo>
                <a:lnTo>
                  <a:pt x="89281" y="84589"/>
                </a:lnTo>
                <a:lnTo>
                  <a:pt x="95868" y="86801"/>
                </a:lnTo>
                <a:lnTo>
                  <a:pt x="112547" y="86801"/>
                </a:lnTo>
                <a:lnTo>
                  <a:pt x="119835" y="84328"/>
                </a:lnTo>
                <a:lnTo>
                  <a:pt x="126613" y="78342"/>
                </a:lnTo>
                <a:lnTo>
                  <a:pt x="99372" y="78342"/>
                </a:lnTo>
                <a:lnTo>
                  <a:pt x="95588" y="77041"/>
                </a:lnTo>
                <a:lnTo>
                  <a:pt x="92645" y="74438"/>
                </a:lnTo>
                <a:lnTo>
                  <a:pt x="89561" y="71835"/>
                </a:lnTo>
                <a:lnTo>
                  <a:pt x="87319" y="67671"/>
                </a:lnTo>
                <a:lnTo>
                  <a:pt x="86197" y="61815"/>
                </a:lnTo>
                <a:close/>
              </a:path>
              <a:path w="353059" h="102235">
                <a:moveTo>
                  <a:pt x="127544" y="44376"/>
                </a:moveTo>
                <a:lnTo>
                  <a:pt x="109884" y="44376"/>
                </a:lnTo>
                <a:lnTo>
                  <a:pt x="114089" y="45938"/>
                </a:lnTo>
                <a:lnTo>
                  <a:pt x="120816" y="52185"/>
                </a:lnTo>
                <a:lnTo>
                  <a:pt x="122498" y="56089"/>
                </a:lnTo>
                <a:lnTo>
                  <a:pt x="122498" y="65719"/>
                </a:lnTo>
                <a:lnTo>
                  <a:pt x="120676" y="69883"/>
                </a:lnTo>
                <a:lnTo>
                  <a:pt x="113388" y="76650"/>
                </a:lnTo>
                <a:lnTo>
                  <a:pt x="109043" y="78342"/>
                </a:lnTo>
                <a:lnTo>
                  <a:pt x="126613" y="78342"/>
                </a:lnTo>
                <a:lnTo>
                  <a:pt x="131328" y="74178"/>
                </a:lnTo>
                <a:lnTo>
                  <a:pt x="134132" y="67931"/>
                </a:lnTo>
                <a:lnTo>
                  <a:pt x="134132" y="55178"/>
                </a:lnTo>
                <a:lnTo>
                  <a:pt x="132730" y="50623"/>
                </a:lnTo>
                <a:lnTo>
                  <a:pt x="129646" y="46979"/>
                </a:lnTo>
                <a:lnTo>
                  <a:pt x="127544" y="44376"/>
                </a:lnTo>
                <a:close/>
              </a:path>
              <a:path w="353059" h="102235">
                <a:moveTo>
                  <a:pt x="98952" y="36568"/>
                </a:moveTo>
                <a:lnTo>
                  <a:pt x="98111" y="36568"/>
                </a:lnTo>
                <a:lnTo>
                  <a:pt x="96849" y="45678"/>
                </a:lnTo>
                <a:lnTo>
                  <a:pt x="100073" y="44897"/>
                </a:lnTo>
                <a:lnTo>
                  <a:pt x="102596" y="44376"/>
                </a:lnTo>
                <a:lnTo>
                  <a:pt x="127544" y="44376"/>
                </a:lnTo>
                <a:lnTo>
                  <a:pt x="126703" y="43335"/>
                </a:lnTo>
                <a:lnTo>
                  <a:pt x="122639" y="40993"/>
                </a:lnTo>
                <a:lnTo>
                  <a:pt x="117453" y="39821"/>
                </a:lnTo>
                <a:lnTo>
                  <a:pt x="121377" y="38130"/>
                </a:lnTo>
                <a:lnTo>
                  <a:pt x="123261" y="36698"/>
                </a:lnTo>
                <a:lnTo>
                  <a:pt x="99512" y="36698"/>
                </a:lnTo>
                <a:lnTo>
                  <a:pt x="98952" y="36568"/>
                </a:lnTo>
                <a:close/>
              </a:path>
              <a:path w="353059" h="102235">
                <a:moveTo>
                  <a:pt x="124698" y="9500"/>
                </a:moveTo>
                <a:lnTo>
                  <a:pt x="107922" y="9500"/>
                </a:lnTo>
                <a:lnTo>
                  <a:pt x="111566" y="10801"/>
                </a:lnTo>
                <a:lnTo>
                  <a:pt x="114229" y="13273"/>
                </a:lnTo>
                <a:lnTo>
                  <a:pt x="117032" y="15746"/>
                </a:lnTo>
                <a:lnTo>
                  <a:pt x="118434" y="18869"/>
                </a:lnTo>
                <a:lnTo>
                  <a:pt x="118434" y="27458"/>
                </a:lnTo>
                <a:lnTo>
                  <a:pt x="116472" y="30972"/>
                </a:lnTo>
                <a:lnTo>
                  <a:pt x="112687" y="33184"/>
                </a:lnTo>
                <a:lnTo>
                  <a:pt x="108903" y="35527"/>
                </a:lnTo>
                <a:lnTo>
                  <a:pt x="104698" y="36698"/>
                </a:lnTo>
                <a:lnTo>
                  <a:pt x="123261" y="36698"/>
                </a:lnTo>
                <a:lnTo>
                  <a:pt x="124461" y="35787"/>
                </a:lnTo>
                <a:lnTo>
                  <a:pt x="128665" y="29801"/>
                </a:lnTo>
                <a:lnTo>
                  <a:pt x="129646" y="26547"/>
                </a:lnTo>
                <a:lnTo>
                  <a:pt x="129576" y="18869"/>
                </a:lnTo>
                <a:lnTo>
                  <a:pt x="128665" y="15486"/>
                </a:lnTo>
                <a:lnTo>
                  <a:pt x="124698" y="9500"/>
                </a:lnTo>
                <a:close/>
              </a:path>
              <a:path w="353059" h="102235">
                <a:moveTo>
                  <a:pt x="108202" y="1171"/>
                </a:moveTo>
                <a:lnTo>
                  <a:pt x="96149" y="1171"/>
                </a:lnTo>
                <a:lnTo>
                  <a:pt x="90122" y="2993"/>
                </a:lnTo>
                <a:lnTo>
                  <a:pt x="85356" y="6897"/>
                </a:lnTo>
                <a:lnTo>
                  <a:pt x="80591" y="10671"/>
                </a:lnTo>
                <a:lnTo>
                  <a:pt x="77507" y="16006"/>
                </a:lnTo>
                <a:lnTo>
                  <a:pt x="76106" y="22774"/>
                </a:lnTo>
                <a:lnTo>
                  <a:pt x="87319" y="24595"/>
                </a:lnTo>
                <a:lnTo>
                  <a:pt x="88159" y="19650"/>
                </a:lnTo>
                <a:lnTo>
                  <a:pt x="89982" y="15876"/>
                </a:lnTo>
                <a:lnTo>
                  <a:pt x="92785" y="13273"/>
                </a:lnTo>
                <a:lnTo>
                  <a:pt x="95728" y="10801"/>
                </a:lnTo>
                <a:lnTo>
                  <a:pt x="99372" y="9500"/>
                </a:lnTo>
                <a:lnTo>
                  <a:pt x="124698" y="9500"/>
                </a:lnTo>
                <a:lnTo>
                  <a:pt x="124180" y="8719"/>
                </a:lnTo>
                <a:lnTo>
                  <a:pt x="121097" y="6116"/>
                </a:lnTo>
                <a:lnTo>
                  <a:pt x="116892" y="4164"/>
                </a:lnTo>
                <a:lnTo>
                  <a:pt x="112687" y="2082"/>
                </a:lnTo>
                <a:lnTo>
                  <a:pt x="108202" y="1171"/>
                </a:lnTo>
                <a:close/>
              </a:path>
              <a:path w="353059" h="102235">
                <a:moveTo>
                  <a:pt x="167209" y="73527"/>
                </a:moveTo>
                <a:lnTo>
                  <a:pt x="154455" y="73527"/>
                </a:lnTo>
                <a:lnTo>
                  <a:pt x="154455" y="85370"/>
                </a:lnTo>
                <a:lnTo>
                  <a:pt x="160902" y="85370"/>
                </a:lnTo>
                <a:lnTo>
                  <a:pt x="160762" y="88753"/>
                </a:lnTo>
                <a:lnTo>
                  <a:pt x="160061" y="91486"/>
                </a:lnTo>
                <a:lnTo>
                  <a:pt x="158940" y="93308"/>
                </a:lnTo>
                <a:lnTo>
                  <a:pt x="157818" y="95260"/>
                </a:lnTo>
                <a:lnTo>
                  <a:pt x="156137" y="96561"/>
                </a:lnTo>
                <a:lnTo>
                  <a:pt x="153894" y="97472"/>
                </a:lnTo>
                <a:lnTo>
                  <a:pt x="156977" y="101897"/>
                </a:lnTo>
                <a:lnTo>
                  <a:pt x="160481" y="100465"/>
                </a:lnTo>
                <a:lnTo>
                  <a:pt x="163004" y="98513"/>
                </a:lnTo>
                <a:lnTo>
                  <a:pt x="166368" y="93048"/>
                </a:lnTo>
                <a:lnTo>
                  <a:pt x="167209" y="89534"/>
                </a:lnTo>
                <a:lnTo>
                  <a:pt x="167209" y="73527"/>
                </a:lnTo>
                <a:close/>
              </a:path>
              <a:path w="353059" h="102235">
                <a:moveTo>
                  <a:pt x="191737" y="62465"/>
                </a:moveTo>
                <a:lnTo>
                  <a:pt x="180104" y="63376"/>
                </a:lnTo>
                <a:lnTo>
                  <a:pt x="180945" y="70404"/>
                </a:lnTo>
                <a:lnTo>
                  <a:pt x="183888" y="76000"/>
                </a:lnTo>
                <a:lnTo>
                  <a:pt x="194260" y="84589"/>
                </a:lnTo>
                <a:lnTo>
                  <a:pt x="200987" y="86671"/>
                </a:lnTo>
                <a:lnTo>
                  <a:pt x="209257" y="86671"/>
                </a:lnTo>
                <a:lnTo>
                  <a:pt x="216326" y="86038"/>
                </a:lnTo>
                <a:lnTo>
                  <a:pt x="222607" y="84149"/>
                </a:lnTo>
                <a:lnTo>
                  <a:pt x="228099" y="81016"/>
                </a:lnTo>
                <a:lnTo>
                  <a:pt x="230981" y="78342"/>
                </a:lnTo>
                <a:lnTo>
                  <a:pt x="204772" y="78342"/>
                </a:lnTo>
                <a:lnTo>
                  <a:pt x="200847" y="76911"/>
                </a:lnTo>
                <a:lnTo>
                  <a:pt x="194680" y="71705"/>
                </a:lnTo>
                <a:lnTo>
                  <a:pt x="192718" y="67671"/>
                </a:lnTo>
                <a:lnTo>
                  <a:pt x="191737" y="62465"/>
                </a:lnTo>
                <a:close/>
              </a:path>
              <a:path w="353059" h="102235">
                <a:moveTo>
                  <a:pt x="233461" y="38780"/>
                </a:moveTo>
                <a:lnTo>
                  <a:pt x="214723" y="38780"/>
                </a:lnTo>
                <a:lnTo>
                  <a:pt x="219348" y="40472"/>
                </a:lnTo>
                <a:lnTo>
                  <a:pt x="226496" y="47369"/>
                </a:lnTo>
                <a:lnTo>
                  <a:pt x="228318" y="51924"/>
                </a:lnTo>
                <a:lnTo>
                  <a:pt x="228318" y="63897"/>
                </a:lnTo>
                <a:lnTo>
                  <a:pt x="226356" y="68842"/>
                </a:lnTo>
                <a:lnTo>
                  <a:pt x="222712" y="72616"/>
                </a:lnTo>
                <a:lnTo>
                  <a:pt x="218928" y="76390"/>
                </a:lnTo>
                <a:lnTo>
                  <a:pt x="214443" y="78342"/>
                </a:lnTo>
                <a:lnTo>
                  <a:pt x="230981" y="78342"/>
                </a:lnTo>
                <a:lnTo>
                  <a:pt x="232803" y="76650"/>
                </a:lnTo>
                <a:lnTo>
                  <a:pt x="237569" y="71054"/>
                </a:lnTo>
                <a:lnTo>
                  <a:pt x="239952" y="64417"/>
                </a:lnTo>
                <a:lnTo>
                  <a:pt x="239952" y="48931"/>
                </a:lnTo>
                <a:lnTo>
                  <a:pt x="237148" y="42294"/>
                </a:lnTo>
                <a:lnTo>
                  <a:pt x="233461" y="38780"/>
                </a:lnTo>
                <a:close/>
              </a:path>
              <a:path w="353059" h="102235">
                <a:moveTo>
                  <a:pt x="235747" y="2602"/>
                </a:moveTo>
                <a:lnTo>
                  <a:pt x="190756" y="2602"/>
                </a:lnTo>
                <a:lnTo>
                  <a:pt x="182066" y="45678"/>
                </a:lnTo>
                <a:lnTo>
                  <a:pt x="192438" y="46849"/>
                </a:lnTo>
                <a:lnTo>
                  <a:pt x="194120" y="44506"/>
                </a:lnTo>
                <a:lnTo>
                  <a:pt x="196362" y="42554"/>
                </a:lnTo>
                <a:lnTo>
                  <a:pt x="199305" y="41123"/>
                </a:lnTo>
                <a:lnTo>
                  <a:pt x="202109" y="39561"/>
                </a:lnTo>
                <a:lnTo>
                  <a:pt x="205332" y="38780"/>
                </a:lnTo>
                <a:lnTo>
                  <a:pt x="233461" y="38780"/>
                </a:lnTo>
                <a:lnTo>
                  <a:pt x="231822" y="37219"/>
                </a:lnTo>
                <a:lnTo>
                  <a:pt x="229440" y="35006"/>
                </a:lnTo>
                <a:lnTo>
                  <a:pt x="194961" y="35006"/>
                </a:lnTo>
                <a:lnTo>
                  <a:pt x="199726" y="12363"/>
                </a:lnTo>
                <a:lnTo>
                  <a:pt x="235747" y="12363"/>
                </a:lnTo>
                <a:lnTo>
                  <a:pt x="235747" y="2602"/>
                </a:lnTo>
                <a:close/>
              </a:path>
              <a:path w="353059" h="102235">
                <a:moveTo>
                  <a:pt x="219769" y="29671"/>
                </a:moveTo>
                <a:lnTo>
                  <a:pt x="205893" y="29671"/>
                </a:lnTo>
                <a:lnTo>
                  <a:pt x="200287" y="31363"/>
                </a:lnTo>
                <a:lnTo>
                  <a:pt x="194961" y="35006"/>
                </a:lnTo>
                <a:lnTo>
                  <a:pt x="229440" y="35006"/>
                </a:lnTo>
                <a:lnTo>
                  <a:pt x="226356" y="32143"/>
                </a:lnTo>
                <a:lnTo>
                  <a:pt x="219769" y="29671"/>
                </a:lnTo>
                <a:close/>
              </a:path>
              <a:path w="353059" h="102235">
                <a:moveTo>
                  <a:pt x="333578" y="0"/>
                </a:moveTo>
                <a:lnTo>
                  <a:pt x="324467" y="0"/>
                </a:lnTo>
                <a:lnTo>
                  <a:pt x="275131" y="88363"/>
                </a:lnTo>
                <a:lnTo>
                  <a:pt x="284242" y="88363"/>
                </a:lnTo>
                <a:lnTo>
                  <a:pt x="333578" y="0"/>
                </a:lnTo>
                <a:close/>
              </a:path>
              <a:path w="353059" h="102235">
                <a:moveTo>
                  <a:pt x="338904" y="44116"/>
                </a:moveTo>
                <a:lnTo>
                  <a:pt x="326990" y="44116"/>
                </a:lnTo>
                <a:lnTo>
                  <a:pt x="322225" y="46198"/>
                </a:lnTo>
                <a:lnTo>
                  <a:pt x="315778" y="54527"/>
                </a:lnTo>
                <a:lnTo>
                  <a:pt x="314096" y="59602"/>
                </a:lnTo>
                <a:lnTo>
                  <a:pt x="314140" y="73397"/>
                </a:lnTo>
                <a:lnTo>
                  <a:pt x="316058" y="78993"/>
                </a:lnTo>
                <a:lnTo>
                  <a:pt x="323346" y="86541"/>
                </a:lnTo>
                <a:lnTo>
                  <a:pt x="327831" y="88363"/>
                </a:lnTo>
                <a:lnTo>
                  <a:pt x="338764" y="88363"/>
                </a:lnTo>
                <a:lnTo>
                  <a:pt x="343529" y="86411"/>
                </a:lnTo>
                <a:lnTo>
                  <a:pt x="348618" y="81335"/>
                </a:lnTo>
                <a:lnTo>
                  <a:pt x="330775" y="81335"/>
                </a:lnTo>
                <a:lnTo>
                  <a:pt x="328532" y="80164"/>
                </a:lnTo>
                <a:lnTo>
                  <a:pt x="326710" y="77952"/>
                </a:lnTo>
                <a:lnTo>
                  <a:pt x="324748" y="75739"/>
                </a:lnTo>
                <a:lnTo>
                  <a:pt x="323907" y="71965"/>
                </a:lnTo>
                <a:lnTo>
                  <a:pt x="323988" y="60383"/>
                </a:lnTo>
                <a:lnTo>
                  <a:pt x="324748" y="56739"/>
                </a:lnTo>
                <a:lnTo>
                  <a:pt x="328392" y="52315"/>
                </a:lnTo>
                <a:lnTo>
                  <a:pt x="330634" y="51143"/>
                </a:lnTo>
                <a:lnTo>
                  <a:pt x="348800" y="51143"/>
                </a:lnTo>
                <a:lnTo>
                  <a:pt x="347313" y="49712"/>
                </a:lnTo>
                <a:lnTo>
                  <a:pt x="343669" y="45938"/>
                </a:lnTo>
                <a:lnTo>
                  <a:pt x="338904" y="44116"/>
                </a:lnTo>
                <a:close/>
              </a:path>
              <a:path w="353059" h="102235">
                <a:moveTo>
                  <a:pt x="348800" y="51143"/>
                </a:moveTo>
                <a:lnTo>
                  <a:pt x="336241" y="51143"/>
                </a:lnTo>
                <a:lnTo>
                  <a:pt x="338623" y="52185"/>
                </a:lnTo>
                <a:lnTo>
                  <a:pt x="342268" y="56609"/>
                </a:lnTo>
                <a:lnTo>
                  <a:pt x="343249" y="60383"/>
                </a:lnTo>
                <a:lnTo>
                  <a:pt x="343185" y="71965"/>
                </a:lnTo>
                <a:lnTo>
                  <a:pt x="342268" y="75739"/>
                </a:lnTo>
                <a:lnTo>
                  <a:pt x="338623" y="80164"/>
                </a:lnTo>
                <a:lnTo>
                  <a:pt x="336241" y="81335"/>
                </a:lnTo>
                <a:lnTo>
                  <a:pt x="348618" y="81335"/>
                </a:lnTo>
                <a:lnTo>
                  <a:pt x="351098" y="78863"/>
                </a:lnTo>
                <a:lnTo>
                  <a:pt x="352920" y="73397"/>
                </a:lnTo>
                <a:lnTo>
                  <a:pt x="352920" y="58952"/>
                </a:lnTo>
                <a:lnTo>
                  <a:pt x="351098" y="53356"/>
                </a:lnTo>
                <a:lnTo>
                  <a:pt x="348800" y="51143"/>
                </a:lnTo>
                <a:close/>
              </a:path>
              <a:path w="353059" h="102235">
                <a:moveTo>
                  <a:pt x="280457" y="0"/>
                </a:moveTo>
                <a:lnTo>
                  <a:pt x="268544" y="0"/>
                </a:lnTo>
                <a:lnTo>
                  <a:pt x="263919" y="2082"/>
                </a:lnTo>
                <a:lnTo>
                  <a:pt x="260695" y="6376"/>
                </a:lnTo>
                <a:lnTo>
                  <a:pt x="257471" y="10541"/>
                </a:lnTo>
                <a:lnTo>
                  <a:pt x="255790" y="15616"/>
                </a:lnTo>
                <a:lnTo>
                  <a:pt x="255831" y="29280"/>
                </a:lnTo>
                <a:lnTo>
                  <a:pt x="257612" y="34876"/>
                </a:lnTo>
                <a:lnTo>
                  <a:pt x="264900" y="42424"/>
                </a:lnTo>
                <a:lnTo>
                  <a:pt x="269385" y="44246"/>
                </a:lnTo>
                <a:lnTo>
                  <a:pt x="280317" y="44246"/>
                </a:lnTo>
                <a:lnTo>
                  <a:pt x="284943" y="42424"/>
                </a:lnTo>
                <a:lnTo>
                  <a:pt x="288727" y="38520"/>
                </a:lnTo>
                <a:lnTo>
                  <a:pt x="290032" y="37219"/>
                </a:lnTo>
                <a:lnTo>
                  <a:pt x="272328" y="37219"/>
                </a:lnTo>
                <a:lnTo>
                  <a:pt x="270086" y="36178"/>
                </a:lnTo>
                <a:lnTo>
                  <a:pt x="266442" y="31753"/>
                </a:lnTo>
                <a:lnTo>
                  <a:pt x="265601" y="27979"/>
                </a:lnTo>
                <a:lnTo>
                  <a:pt x="265679" y="16397"/>
                </a:lnTo>
                <a:lnTo>
                  <a:pt x="266442" y="12623"/>
                </a:lnTo>
                <a:lnTo>
                  <a:pt x="270086" y="8198"/>
                </a:lnTo>
                <a:lnTo>
                  <a:pt x="272328" y="7027"/>
                </a:lnTo>
                <a:lnTo>
                  <a:pt x="290172" y="7027"/>
                </a:lnTo>
                <a:lnTo>
                  <a:pt x="285083" y="1952"/>
                </a:lnTo>
                <a:lnTo>
                  <a:pt x="280457" y="0"/>
                </a:lnTo>
                <a:close/>
              </a:path>
              <a:path w="353059" h="102235">
                <a:moveTo>
                  <a:pt x="290172" y="7027"/>
                </a:moveTo>
                <a:lnTo>
                  <a:pt x="277794" y="7027"/>
                </a:lnTo>
                <a:lnTo>
                  <a:pt x="280037" y="8198"/>
                </a:lnTo>
                <a:lnTo>
                  <a:pt x="283821" y="12493"/>
                </a:lnTo>
                <a:lnTo>
                  <a:pt x="284802" y="16397"/>
                </a:lnTo>
                <a:lnTo>
                  <a:pt x="284737" y="27979"/>
                </a:lnTo>
                <a:lnTo>
                  <a:pt x="283821" y="31623"/>
                </a:lnTo>
                <a:lnTo>
                  <a:pt x="281999" y="33965"/>
                </a:lnTo>
                <a:lnTo>
                  <a:pt x="280177" y="36178"/>
                </a:lnTo>
                <a:lnTo>
                  <a:pt x="277935" y="37219"/>
                </a:lnTo>
                <a:lnTo>
                  <a:pt x="290032" y="37219"/>
                </a:lnTo>
                <a:lnTo>
                  <a:pt x="292511" y="34746"/>
                </a:lnTo>
                <a:lnTo>
                  <a:pt x="294473" y="29280"/>
                </a:lnTo>
                <a:lnTo>
                  <a:pt x="294473" y="14965"/>
                </a:lnTo>
                <a:lnTo>
                  <a:pt x="292651" y="9500"/>
                </a:lnTo>
                <a:lnTo>
                  <a:pt x="290172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84414" y="4304112"/>
            <a:ext cx="343535" cy="102235"/>
          </a:xfrm>
          <a:custGeom>
            <a:avLst/>
            <a:gdLst/>
            <a:ahLst/>
            <a:cxnLst/>
            <a:rect l="l" t="t" r="r" b="b"/>
            <a:pathLst>
              <a:path w="343535" h="102235">
                <a:moveTo>
                  <a:pt x="33217" y="19780"/>
                </a:moveTo>
                <a:lnTo>
                  <a:pt x="22145" y="19780"/>
                </a:lnTo>
                <a:lnTo>
                  <a:pt x="22145" y="85370"/>
                </a:lnTo>
                <a:lnTo>
                  <a:pt x="33217" y="85370"/>
                </a:lnTo>
                <a:lnTo>
                  <a:pt x="33217" y="19780"/>
                </a:lnTo>
                <a:close/>
              </a:path>
              <a:path w="343535" h="102235">
                <a:moveTo>
                  <a:pt x="33217" y="1171"/>
                </a:moveTo>
                <a:lnTo>
                  <a:pt x="26069" y="1171"/>
                </a:lnTo>
                <a:lnTo>
                  <a:pt x="24107" y="4815"/>
                </a:lnTo>
                <a:lnTo>
                  <a:pt x="20883" y="8589"/>
                </a:lnTo>
                <a:lnTo>
                  <a:pt x="16258" y="12363"/>
                </a:lnTo>
                <a:lnTo>
                  <a:pt x="11493" y="16137"/>
                </a:lnTo>
                <a:lnTo>
                  <a:pt x="6166" y="19390"/>
                </a:lnTo>
                <a:lnTo>
                  <a:pt x="0" y="22123"/>
                </a:lnTo>
                <a:lnTo>
                  <a:pt x="0" y="32143"/>
                </a:lnTo>
                <a:lnTo>
                  <a:pt x="22145" y="19780"/>
                </a:lnTo>
                <a:lnTo>
                  <a:pt x="33217" y="19780"/>
                </a:lnTo>
                <a:lnTo>
                  <a:pt x="33217" y="1171"/>
                </a:lnTo>
                <a:close/>
              </a:path>
              <a:path w="343535" h="102235">
                <a:moveTo>
                  <a:pt x="106801" y="19780"/>
                </a:moveTo>
                <a:lnTo>
                  <a:pt x="95728" y="19780"/>
                </a:lnTo>
                <a:lnTo>
                  <a:pt x="95728" y="85370"/>
                </a:lnTo>
                <a:lnTo>
                  <a:pt x="106801" y="85370"/>
                </a:lnTo>
                <a:lnTo>
                  <a:pt x="106801" y="19780"/>
                </a:lnTo>
                <a:close/>
              </a:path>
              <a:path w="343535" h="102235">
                <a:moveTo>
                  <a:pt x="106801" y="1171"/>
                </a:moveTo>
                <a:lnTo>
                  <a:pt x="99652" y="1171"/>
                </a:lnTo>
                <a:lnTo>
                  <a:pt x="97690" y="4815"/>
                </a:lnTo>
                <a:lnTo>
                  <a:pt x="94467" y="8589"/>
                </a:lnTo>
                <a:lnTo>
                  <a:pt x="89841" y="12363"/>
                </a:lnTo>
                <a:lnTo>
                  <a:pt x="85076" y="16137"/>
                </a:lnTo>
                <a:lnTo>
                  <a:pt x="79750" y="19390"/>
                </a:lnTo>
                <a:lnTo>
                  <a:pt x="73583" y="22123"/>
                </a:lnTo>
                <a:lnTo>
                  <a:pt x="73583" y="32143"/>
                </a:lnTo>
                <a:lnTo>
                  <a:pt x="95728" y="19780"/>
                </a:lnTo>
                <a:lnTo>
                  <a:pt x="106801" y="19780"/>
                </a:lnTo>
                <a:lnTo>
                  <a:pt x="106801" y="1171"/>
                </a:lnTo>
                <a:close/>
              </a:path>
              <a:path w="343535" h="102235">
                <a:moveTo>
                  <a:pt x="157258" y="73527"/>
                </a:moveTo>
                <a:lnTo>
                  <a:pt x="144503" y="73527"/>
                </a:lnTo>
                <a:lnTo>
                  <a:pt x="144503" y="85370"/>
                </a:lnTo>
                <a:lnTo>
                  <a:pt x="150951" y="85370"/>
                </a:lnTo>
                <a:lnTo>
                  <a:pt x="150810" y="88753"/>
                </a:lnTo>
                <a:lnTo>
                  <a:pt x="150110" y="91486"/>
                </a:lnTo>
                <a:lnTo>
                  <a:pt x="148988" y="93308"/>
                </a:lnTo>
                <a:lnTo>
                  <a:pt x="147867" y="95260"/>
                </a:lnTo>
                <a:lnTo>
                  <a:pt x="146185" y="96561"/>
                </a:lnTo>
                <a:lnTo>
                  <a:pt x="143943" y="97472"/>
                </a:lnTo>
                <a:lnTo>
                  <a:pt x="147026" y="101897"/>
                </a:lnTo>
                <a:lnTo>
                  <a:pt x="150530" y="100465"/>
                </a:lnTo>
                <a:lnTo>
                  <a:pt x="153053" y="98513"/>
                </a:lnTo>
                <a:lnTo>
                  <a:pt x="156417" y="93048"/>
                </a:lnTo>
                <a:lnTo>
                  <a:pt x="157258" y="89534"/>
                </a:lnTo>
                <a:lnTo>
                  <a:pt x="157258" y="73527"/>
                </a:lnTo>
                <a:close/>
              </a:path>
              <a:path w="343535" h="102235">
                <a:moveTo>
                  <a:pt x="207435" y="1171"/>
                </a:moveTo>
                <a:lnTo>
                  <a:pt x="191737" y="1171"/>
                </a:lnTo>
                <a:lnTo>
                  <a:pt x="185570" y="3253"/>
                </a:lnTo>
                <a:lnTo>
                  <a:pt x="176039" y="11582"/>
                </a:lnTo>
                <a:lnTo>
                  <a:pt x="173656" y="16657"/>
                </a:lnTo>
                <a:lnTo>
                  <a:pt x="173700" y="26938"/>
                </a:lnTo>
                <a:lnTo>
                  <a:pt x="174778" y="30191"/>
                </a:lnTo>
                <a:lnTo>
                  <a:pt x="179263" y="35917"/>
                </a:lnTo>
                <a:lnTo>
                  <a:pt x="182627" y="38260"/>
                </a:lnTo>
                <a:lnTo>
                  <a:pt x="187252" y="39821"/>
                </a:lnTo>
                <a:lnTo>
                  <a:pt x="181786" y="41123"/>
                </a:lnTo>
                <a:lnTo>
                  <a:pt x="177581" y="43726"/>
                </a:lnTo>
                <a:lnTo>
                  <a:pt x="174497" y="47369"/>
                </a:lnTo>
                <a:lnTo>
                  <a:pt x="171554" y="51013"/>
                </a:lnTo>
                <a:lnTo>
                  <a:pt x="170012" y="55568"/>
                </a:lnTo>
                <a:lnTo>
                  <a:pt x="170072" y="68452"/>
                </a:lnTo>
                <a:lnTo>
                  <a:pt x="172815" y="74438"/>
                </a:lnTo>
                <a:lnTo>
                  <a:pt x="178282" y="79383"/>
                </a:lnTo>
                <a:lnTo>
                  <a:pt x="183748" y="84198"/>
                </a:lnTo>
                <a:lnTo>
                  <a:pt x="190896" y="86671"/>
                </a:lnTo>
                <a:lnTo>
                  <a:pt x="208696" y="86671"/>
                </a:lnTo>
                <a:lnTo>
                  <a:pt x="215984" y="84198"/>
                </a:lnTo>
                <a:lnTo>
                  <a:pt x="222460" y="78342"/>
                </a:lnTo>
                <a:lnTo>
                  <a:pt x="196502" y="78342"/>
                </a:lnTo>
                <a:lnTo>
                  <a:pt x="193279" y="77561"/>
                </a:lnTo>
                <a:lnTo>
                  <a:pt x="187392" y="74438"/>
                </a:lnTo>
                <a:lnTo>
                  <a:pt x="185149" y="72356"/>
                </a:lnTo>
                <a:lnTo>
                  <a:pt x="183748" y="69623"/>
                </a:lnTo>
                <a:lnTo>
                  <a:pt x="182206" y="66890"/>
                </a:lnTo>
                <a:lnTo>
                  <a:pt x="181505" y="64027"/>
                </a:lnTo>
                <a:lnTo>
                  <a:pt x="181560" y="56219"/>
                </a:lnTo>
                <a:lnTo>
                  <a:pt x="183187" y="52315"/>
                </a:lnTo>
                <a:lnTo>
                  <a:pt x="186551" y="49061"/>
                </a:lnTo>
                <a:lnTo>
                  <a:pt x="190055" y="45938"/>
                </a:lnTo>
                <a:lnTo>
                  <a:pt x="194260" y="44246"/>
                </a:lnTo>
                <a:lnTo>
                  <a:pt x="222292" y="44246"/>
                </a:lnTo>
                <a:lnTo>
                  <a:pt x="218087" y="41513"/>
                </a:lnTo>
                <a:lnTo>
                  <a:pt x="212621" y="39821"/>
                </a:lnTo>
                <a:lnTo>
                  <a:pt x="217106" y="38260"/>
                </a:lnTo>
                <a:lnTo>
                  <a:pt x="220329" y="36048"/>
                </a:lnTo>
                <a:lnTo>
                  <a:pt x="220431" y="35917"/>
                </a:lnTo>
                <a:lnTo>
                  <a:pt x="195521" y="35917"/>
                </a:lnTo>
                <a:lnTo>
                  <a:pt x="191877" y="34616"/>
                </a:lnTo>
                <a:lnTo>
                  <a:pt x="186411" y="29541"/>
                </a:lnTo>
                <a:lnTo>
                  <a:pt x="185121" y="26547"/>
                </a:lnTo>
                <a:lnTo>
                  <a:pt x="185009" y="18869"/>
                </a:lnTo>
                <a:lnTo>
                  <a:pt x="186411" y="15876"/>
                </a:lnTo>
                <a:lnTo>
                  <a:pt x="191877" y="10801"/>
                </a:lnTo>
                <a:lnTo>
                  <a:pt x="195521" y="9500"/>
                </a:lnTo>
                <a:lnTo>
                  <a:pt x="220814" y="9500"/>
                </a:lnTo>
                <a:lnTo>
                  <a:pt x="213882" y="3253"/>
                </a:lnTo>
                <a:lnTo>
                  <a:pt x="207435" y="1171"/>
                </a:lnTo>
                <a:close/>
              </a:path>
              <a:path w="343535" h="102235">
                <a:moveTo>
                  <a:pt x="222292" y="44246"/>
                </a:moveTo>
                <a:lnTo>
                  <a:pt x="204912" y="44246"/>
                </a:lnTo>
                <a:lnTo>
                  <a:pt x="209397" y="45938"/>
                </a:lnTo>
                <a:lnTo>
                  <a:pt x="216405" y="52445"/>
                </a:lnTo>
                <a:lnTo>
                  <a:pt x="217978" y="56219"/>
                </a:lnTo>
                <a:lnTo>
                  <a:pt x="218087" y="66369"/>
                </a:lnTo>
                <a:lnTo>
                  <a:pt x="216405" y="70404"/>
                </a:lnTo>
                <a:lnTo>
                  <a:pt x="212901" y="73527"/>
                </a:lnTo>
                <a:lnTo>
                  <a:pt x="209537" y="76780"/>
                </a:lnTo>
                <a:lnTo>
                  <a:pt x="205192" y="78342"/>
                </a:lnTo>
                <a:lnTo>
                  <a:pt x="222460" y="78342"/>
                </a:lnTo>
                <a:lnTo>
                  <a:pt x="226777" y="74438"/>
                </a:lnTo>
                <a:lnTo>
                  <a:pt x="229440" y="68452"/>
                </a:lnTo>
                <a:lnTo>
                  <a:pt x="229440" y="56219"/>
                </a:lnTo>
                <a:lnTo>
                  <a:pt x="228038" y="51664"/>
                </a:lnTo>
                <a:lnTo>
                  <a:pt x="225235" y="47890"/>
                </a:lnTo>
                <a:lnTo>
                  <a:pt x="222292" y="44246"/>
                </a:lnTo>
                <a:close/>
              </a:path>
              <a:path w="343535" h="102235">
                <a:moveTo>
                  <a:pt x="220814" y="9500"/>
                </a:moveTo>
                <a:lnTo>
                  <a:pt x="203931" y="9500"/>
                </a:lnTo>
                <a:lnTo>
                  <a:pt x="207435" y="10801"/>
                </a:lnTo>
                <a:lnTo>
                  <a:pt x="213041" y="16006"/>
                </a:lnTo>
                <a:lnTo>
                  <a:pt x="214454" y="18869"/>
                </a:lnTo>
                <a:lnTo>
                  <a:pt x="214466" y="26808"/>
                </a:lnTo>
                <a:lnTo>
                  <a:pt x="213181" y="29671"/>
                </a:lnTo>
                <a:lnTo>
                  <a:pt x="210378" y="32143"/>
                </a:lnTo>
                <a:lnTo>
                  <a:pt x="207715" y="34616"/>
                </a:lnTo>
                <a:lnTo>
                  <a:pt x="204211" y="35917"/>
                </a:lnTo>
                <a:lnTo>
                  <a:pt x="220431" y="35917"/>
                </a:lnTo>
                <a:lnTo>
                  <a:pt x="224814" y="30321"/>
                </a:lnTo>
                <a:lnTo>
                  <a:pt x="225796" y="26938"/>
                </a:lnTo>
                <a:lnTo>
                  <a:pt x="225796" y="17047"/>
                </a:lnTo>
                <a:lnTo>
                  <a:pt x="223413" y="11842"/>
                </a:lnTo>
                <a:lnTo>
                  <a:pt x="220814" y="9500"/>
                </a:lnTo>
                <a:close/>
              </a:path>
              <a:path w="343535" h="102235">
                <a:moveTo>
                  <a:pt x="323626" y="0"/>
                </a:moveTo>
                <a:lnTo>
                  <a:pt x="314516" y="0"/>
                </a:lnTo>
                <a:lnTo>
                  <a:pt x="265180" y="88363"/>
                </a:lnTo>
                <a:lnTo>
                  <a:pt x="274290" y="88363"/>
                </a:lnTo>
                <a:lnTo>
                  <a:pt x="323626" y="0"/>
                </a:lnTo>
                <a:close/>
              </a:path>
              <a:path w="343535" h="102235">
                <a:moveTo>
                  <a:pt x="328952" y="44116"/>
                </a:moveTo>
                <a:lnTo>
                  <a:pt x="317039" y="44116"/>
                </a:lnTo>
                <a:lnTo>
                  <a:pt x="312274" y="46198"/>
                </a:lnTo>
                <a:lnTo>
                  <a:pt x="305826" y="54527"/>
                </a:lnTo>
                <a:lnTo>
                  <a:pt x="304144" y="59602"/>
                </a:lnTo>
                <a:lnTo>
                  <a:pt x="304189" y="73397"/>
                </a:lnTo>
                <a:lnTo>
                  <a:pt x="306107" y="78993"/>
                </a:lnTo>
                <a:lnTo>
                  <a:pt x="313395" y="86541"/>
                </a:lnTo>
                <a:lnTo>
                  <a:pt x="317880" y="88363"/>
                </a:lnTo>
                <a:lnTo>
                  <a:pt x="328812" y="88363"/>
                </a:lnTo>
                <a:lnTo>
                  <a:pt x="333578" y="86411"/>
                </a:lnTo>
                <a:lnTo>
                  <a:pt x="338667" y="81335"/>
                </a:lnTo>
                <a:lnTo>
                  <a:pt x="320823" y="81335"/>
                </a:lnTo>
                <a:lnTo>
                  <a:pt x="318581" y="80164"/>
                </a:lnTo>
                <a:lnTo>
                  <a:pt x="316759" y="77952"/>
                </a:lnTo>
                <a:lnTo>
                  <a:pt x="314796" y="75739"/>
                </a:lnTo>
                <a:lnTo>
                  <a:pt x="313955" y="71965"/>
                </a:lnTo>
                <a:lnTo>
                  <a:pt x="314037" y="60383"/>
                </a:lnTo>
                <a:lnTo>
                  <a:pt x="314796" y="56739"/>
                </a:lnTo>
                <a:lnTo>
                  <a:pt x="318441" y="52315"/>
                </a:lnTo>
                <a:lnTo>
                  <a:pt x="320683" y="51143"/>
                </a:lnTo>
                <a:lnTo>
                  <a:pt x="338849" y="51143"/>
                </a:lnTo>
                <a:lnTo>
                  <a:pt x="337362" y="49712"/>
                </a:lnTo>
                <a:lnTo>
                  <a:pt x="333718" y="45938"/>
                </a:lnTo>
                <a:lnTo>
                  <a:pt x="328952" y="44116"/>
                </a:lnTo>
                <a:close/>
              </a:path>
              <a:path w="343535" h="102235">
                <a:moveTo>
                  <a:pt x="338849" y="51143"/>
                </a:moveTo>
                <a:lnTo>
                  <a:pt x="326289" y="51143"/>
                </a:lnTo>
                <a:lnTo>
                  <a:pt x="328672" y="52185"/>
                </a:lnTo>
                <a:lnTo>
                  <a:pt x="332316" y="56609"/>
                </a:lnTo>
                <a:lnTo>
                  <a:pt x="333297" y="60383"/>
                </a:lnTo>
                <a:lnTo>
                  <a:pt x="333234" y="71965"/>
                </a:lnTo>
                <a:lnTo>
                  <a:pt x="332316" y="75739"/>
                </a:lnTo>
                <a:lnTo>
                  <a:pt x="328672" y="80164"/>
                </a:lnTo>
                <a:lnTo>
                  <a:pt x="326289" y="81335"/>
                </a:lnTo>
                <a:lnTo>
                  <a:pt x="338667" y="81335"/>
                </a:lnTo>
                <a:lnTo>
                  <a:pt x="341146" y="78863"/>
                </a:lnTo>
                <a:lnTo>
                  <a:pt x="342968" y="73397"/>
                </a:lnTo>
                <a:lnTo>
                  <a:pt x="342968" y="58952"/>
                </a:lnTo>
                <a:lnTo>
                  <a:pt x="341146" y="53356"/>
                </a:lnTo>
                <a:lnTo>
                  <a:pt x="338849" y="51143"/>
                </a:lnTo>
                <a:close/>
              </a:path>
              <a:path w="343535" h="102235">
                <a:moveTo>
                  <a:pt x="270506" y="0"/>
                </a:moveTo>
                <a:lnTo>
                  <a:pt x="258593" y="0"/>
                </a:lnTo>
                <a:lnTo>
                  <a:pt x="253967" y="2082"/>
                </a:lnTo>
                <a:lnTo>
                  <a:pt x="250744" y="6376"/>
                </a:lnTo>
                <a:lnTo>
                  <a:pt x="247520" y="10541"/>
                </a:lnTo>
                <a:lnTo>
                  <a:pt x="245838" y="15616"/>
                </a:lnTo>
                <a:lnTo>
                  <a:pt x="245880" y="29280"/>
                </a:lnTo>
                <a:lnTo>
                  <a:pt x="247660" y="34876"/>
                </a:lnTo>
                <a:lnTo>
                  <a:pt x="254949" y="42424"/>
                </a:lnTo>
                <a:lnTo>
                  <a:pt x="259434" y="44246"/>
                </a:lnTo>
                <a:lnTo>
                  <a:pt x="270366" y="44246"/>
                </a:lnTo>
                <a:lnTo>
                  <a:pt x="274991" y="42424"/>
                </a:lnTo>
                <a:lnTo>
                  <a:pt x="278776" y="38520"/>
                </a:lnTo>
                <a:lnTo>
                  <a:pt x="280081" y="37219"/>
                </a:lnTo>
                <a:lnTo>
                  <a:pt x="262377" y="37219"/>
                </a:lnTo>
                <a:lnTo>
                  <a:pt x="260134" y="36178"/>
                </a:lnTo>
                <a:lnTo>
                  <a:pt x="256490" y="31753"/>
                </a:lnTo>
                <a:lnTo>
                  <a:pt x="255649" y="27979"/>
                </a:lnTo>
                <a:lnTo>
                  <a:pt x="255728" y="16397"/>
                </a:lnTo>
                <a:lnTo>
                  <a:pt x="256490" y="12623"/>
                </a:lnTo>
                <a:lnTo>
                  <a:pt x="260134" y="8198"/>
                </a:lnTo>
                <a:lnTo>
                  <a:pt x="262377" y="7027"/>
                </a:lnTo>
                <a:lnTo>
                  <a:pt x="280221" y="7027"/>
                </a:lnTo>
                <a:lnTo>
                  <a:pt x="275131" y="1952"/>
                </a:lnTo>
                <a:lnTo>
                  <a:pt x="270506" y="0"/>
                </a:lnTo>
                <a:close/>
              </a:path>
              <a:path w="343535" h="102235">
                <a:moveTo>
                  <a:pt x="280221" y="7027"/>
                </a:moveTo>
                <a:lnTo>
                  <a:pt x="267843" y="7027"/>
                </a:lnTo>
                <a:lnTo>
                  <a:pt x="270086" y="8198"/>
                </a:lnTo>
                <a:lnTo>
                  <a:pt x="273870" y="12493"/>
                </a:lnTo>
                <a:lnTo>
                  <a:pt x="274851" y="16397"/>
                </a:lnTo>
                <a:lnTo>
                  <a:pt x="274786" y="27979"/>
                </a:lnTo>
                <a:lnTo>
                  <a:pt x="273870" y="31623"/>
                </a:lnTo>
                <a:lnTo>
                  <a:pt x="272048" y="33965"/>
                </a:lnTo>
                <a:lnTo>
                  <a:pt x="270226" y="36178"/>
                </a:lnTo>
                <a:lnTo>
                  <a:pt x="267983" y="37219"/>
                </a:lnTo>
                <a:lnTo>
                  <a:pt x="280081" y="37219"/>
                </a:lnTo>
                <a:lnTo>
                  <a:pt x="282560" y="34746"/>
                </a:lnTo>
                <a:lnTo>
                  <a:pt x="284522" y="29280"/>
                </a:lnTo>
                <a:lnTo>
                  <a:pt x="284522" y="14965"/>
                </a:lnTo>
                <a:lnTo>
                  <a:pt x="282700" y="9500"/>
                </a:lnTo>
                <a:lnTo>
                  <a:pt x="280221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3620" y="4304112"/>
            <a:ext cx="343535" cy="102235"/>
          </a:xfrm>
          <a:custGeom>
            <a:avLst/>
            <a:gdLst/>
            <a:ahLst/>
            <a:cxnLst/>
            <a:rect l="l" t="t" r="r" b="b"/>
            <a:pathLst>
              <a:path w="343535" h="102235">
                <a:moveTo>
                  <a:pt x="33217" y="19780"/>
                </a:moveTo>
                <a:lnTo>
                  <a:pt x="22145" y="19780"/>
                </a:lnTo>
                <a:lnTo>
                  <a:pt x="22145" y="85370"/>
                </a:lnTo>
                <a:lnTo>
                  <a:pt x="33217" y="85370"/>
                </a:lnTo>
                <a:lnTo>
                  <a:pt x="33217" y="19780"/>
                </a:lnTo>
                <a:close/>
              </a:path>
              <a:path w="343535" h="102235">
                <a:moveTo>
                  <a:pt x="33217" y="1171"/>
                </a:moveTo>
                <a:lnTo>
                  <a:pt x="26069" y="1171"/>
                </a:lnTo>
                <a:lnTo>
                  <a:pt x="24107" y="4815"/>
                </a:lnTo>
                <a:lnTo>
                  <a:pt x="20883" y="8589"/>
                </a:lnTo>
                <a:lnTo>
                  <a:pt x="16258" y="12363"/>
                </a:lnTo>
                <a:lnTo>
                  <a:pt x="11493" y="16137"/>
                </a:lnTo>
                <a:lnTo>
                  <a:pt x="6166" y="19390"/>
                </a:lnTo>
                <a:lnTo>
                  <a:pt x="0" y="22123"/>
                </a:lnTo>
                <a:lnTo>
                  <a:pt x="0" y="32143"/>
                </a:lnTo>
                <a:lnTo>
                  <a:pt x="22145" y="19780"/>
                </a:lnTo>
                <a:lnTo>
                  <a:pt x="33217" y="19780"/>
                </a:lnTo>
                <a:lnTo>
                  <a:pt x="33217" y="1171"/>
                </a:lnTo>
                <a:close/>
              </a:path>
              <a:path w="343535" h="102235">
                <a:moveTo>
                  <a:pt x="106801" y="19780"/>
                </a:moveTo>
                <a:lnTo>
                  <a:pt x="95728" y="19780"/>
                </a:lnTo>
                <a:lnTo>
                  <a:pt x="95728" y="85370"/>
                </a:lnTo>
                <a:lnTo>
                  <a:pt x="106801" y="85370"/>
                </a:lnTo>
                <a:lnTo>
                  <a:pt x="106801" y="19780"/>
                </a:lnTo>
                <a:close/>
              </a:path>
              <a:path w="343535" h="102235">
                <a:moveTo>
                  <a:pt x="106801" y="1171"/>
                </a:moveTo>
                <a:lnTo>
                  <a:pt x="99652" y="1171"/>
                </a:lnTo>
                <a:lnTo>
                  <a:pt x="97690" y="4815"/>
                </a:lnTo>
                <a:lnTo>
                  <a:pt x="94467" y="8589"/>
                </a:lnTo>
                <a:lnTo>
                  <a:pt x="89841" y="12363"/>
                </a:lnTo>
                <a:lnTo>
                  <a:pt x="85076" y="16137"/>
                </a:lnTo>
                <a:lnTo>
                  <a:pt x="79750" y="19390"/>
                </a:lnTo>
                <a:lnTo>
                  <a:pt x="73583" y="22123"/>
                </a:lnTo>
                <a:lnTo>
                  <a:pt x="73583" y="32143"/>
                </a:lnTo>
                <a:lnTo>
                  <a:pt x="95728" y="19780"/>
                </a:lnTo>
                <a:lnTo>
                  <a:pt x="106801" y="19780"/>
                </a:lnTo>
                <a:lnTo>
                  <a:pt x="106801" y="1171"/>
                </a:lnTo>
                <a:close/>
              </a:path>
              <a:path w="343535" h="102235">
                <a:moveTo>
                  <a:pt x="157258" y="73527"/>
                </a:moveTo>
                <a:lnTo>
                  <a:pt x="144503" y="73527"/>
                </a:lnTo>
                <a:lnTo>
                  <a:pt x="144503" y="85370"/>
                </a:lnTo>
                <a:lnTo>
                  <a:pt x="150951" y="85370"/>
                </a:lnTo>
                <a:lnTo>
                  <a:pt x="150810" y="88753"/>
                </a:lnTo>
                <a:lnTo>
                  <a:pt x="150110" y="91486"/>
                </a:lnTo>
                <a:lnTo>
                  <a:pt x="148988" y="93308"/>
                </a:lnTo>
                <a:lnTo>
                  <a:pt x="147867" y="95260"/>
                </a:lnTo>
                <a:lnTo>
                  <a:pt x="146185" y="96561"/>
                </a:lnTo>
                <a:lnTo>
                  <a:pt x="143943" y="97472"/>
                </a:lnTo>
                <a:lnTo>
                  <a:pt x="147026" y="101897"/>
                </a:lnTo>
                <a:lnTo>
                  <a:pt x="150530" y="100465"/>
                </a:lnTo>
                <a:lnTo>
                  <a:pt x="153053" y="98513"/>
                </a:lnTo>
                <a:lnTo>
                  <a:pt x="156417" y="93048"/>
                </a:lnTo>
                <a:lnTo>
                  <a:pt x="157258" y="89534"/>
                </a:lnTo>
                <a:lnTo>
                  <a:pt x="157258" y="73527"/>
                </a:lnTo>
                <a:close/>
              </a:path>
              <a:path w="343535" h="102235">
                <a:moveTo>
                  <a:pt x="207435" y="1171"/>
                </a:moveTo>
                <a:lnTo>
                  <a:pt x="191737" y="1171"/>
                </a:lnTo>
                <a:lnTo>
                  <a:pt x="185570" y="3253"/>
                </a:lnTo>
                <a:lnTo>
                  <a:pt x="176039" y="11582"/>
                </a:lnTo>
                <a:lnTo>
                  <a:pt x="173656" y="16657"/>
                </a:lnTo>
                <a:lnTo>
                  <a:pt x="173700" y="26938"/>
                </a:lnTo>
                <a:lnTo>
                  <a:pt x="174778" y="30191"/>
                </a:lnTo>
                <a:lnTo>
                  <a:pt x="179263" y="35917"/>
                </a:lnTo>
                <a:lnTo>
                  <a:pt x="182627" y="38260"/>
                </a:lnTo>
                <a:lnTo>
                  <a:pt x="187252" y="39821"/>
                </a:lnTo>
                <a:lnTo>
                  <a:pt x="181786" y="41123"/>
                </a:lnTo>
                <a:lnTo>
                  <a:pt x="177581" y="43726"/>
                </a:lnTo>
                <a:lnTo>
                  <a:pt x="174497" y="47369"/>
                </a:lnTo>
                <a:lnTo>
                  <a:pt x="171554" y="51013"/>
                </a:lnTo>
                <a:lnTo>
                  <a:pt x="170012" y="55568"/>
                </a:lnTo>
                <a:lnTo>
                  <a:pt x="170072" y="68452"/>
                </a:lnTo>
                <a:lnTo>
                  <a:pt x="172815" y="74438"/>
                </a:lnTo>
                <a:lnTo>
                  <a:pt x="178282" y="79383"/>
                </a:lnTo>
                <a:lnTo>
                  <a:pt x="183748" y="84198"/>
                </a:lnTo>
                <a:lnTo>
                  <a:pt x="190896" y="86671"/>
                </a:lnTo>
                <a:lnTo>
                  <a:pt x="208696" y="86671"/>
                </a:lnTo>
                <a:lnTo>
                  <a:pt x="215984" y="84198"/>
                </a:lnTo>
                <a:lnTo>
                  <a:pt x="222460" y="78342"/>
                </a:lnTo>
                <a:lnTo>
                  <a:pt x="196502" y="78342"/>
                </a:lnTo>
                <a:lnTo>
                  <a:pt x="193279" y="77561"/>
                </a:lnTo>
                <a:lnTo>
                  <a:pt x="187392" y="74438"/>
                </a:lnTo>
                <a:lnTo>
                  <a:pt x="185149" y="72356"/>
                </a:lnTo>
                <a:lnTo>
                  <a:pt x="183748" y="69623"/>
                </a:lnTo>
                <a:lnTo>
                  <a:pt x="182206" y="66890"/>
                </a:lnTo>
                <a:lnTo>
                  <a:pt x="181505" y="64027"/>
                </a:lnTo>
                <a:lnTo>
                  <a:pt x="181560" y="56219"/>
                </a:lnTo>
                <a:lnTo>
                  <a:pt x="183187" y="52315"/>
                </a:lnTo>
                <a:lnTo>
                  <a:pt x="186551" y="49061"/>
                </a:lnTo>
                <a:lnTo>
                  <a:pt x="190055" y="45938"/>
                </a:lnTo>
                <a:lnTo>
                  <a:pt x="194260" y="44246"/>
                </a:lnTo>
                <a:lnTo>
                  <a:pt x="222292" y="44246"/>
                </a:lnTo>
                <a:lnTo>
                  <a:pt x="218087" y="41513"/>
                </a:lnTo>
                <a:lnTo>
                  <a:pt x="212621" y="39821"/>
                </a:lnTo>
                <a:lnTo>
                  <a:pt x="217106" y="38260"/>
                </a:lnTo>
                <a:lnTo>
                  <a:pt x="220329" y="36048"/>
                </a:lnTo>
                <a:lnTo>
                  <a:pt x="220431" y="35917"/>
                </a:lnTo>
                <a:lnTo>
                  <a:pt x="195521" y="35917"/>
                </a:lnTo>
                <a:lnTo>
                  <a:pt x="191877" y="34616"/>
                </a:lnTo>
                <a:lnTo>
                  <a:pt x="186411" y="29541"/>
                </a:lnTo>
                <a:lnTo>
                  <a:pt x="185121" y="26547"/>
                </a:lnTo>
                <a:lnTo>
                  <a:pt x="185009" y="18869"/>
                </a:lnTo>
                <a:lnTo>
                  <a:pt x="186411" y="15876"/>
                </a:lnTo>
                <a:lnTo>
                  <a:pt x="191877" y="10801"/>
                </a:lnTo>
                <a:lnTo>
                  <a:pt x="195521" y="9500"/>
                </a:lnTo>
                <a:lnTo>
                  <a:pt x="220814" y="9500"/>
                </a:lnTo>
                <a:lnTo>
                  <a:pt x="213882" y="3253"/>
                </a:lnTo>
                <a:lnTo>
                  <a:pt x="207435" y="1171"/>
                </a:lnTo>
                <a:close/>
              </a:path>
              <a:path w="343535" h="102235">
                <a:moveTo>
                  <a:pt x="222292" y="44246"/>
                </a:moveTo>
                <a:lnTo>
                  <a:pt x="204912" y="44246"/>
                </a:lnTo>
                <a:lnTo>
                  <a:pt x="209397" y="45938"/>
                </a:lnTo>
                <a:lnTo>
                  <a:pt x="216405" y="52445"/>
                </a:lnTo>
                <a:lnTo>
                  <a:pt x="217978" y="56219"/>
                </a:lnTo>
                <a:lnTo>
                  <a:pt x="218087" y="66369"/>
                </a:lnTo>
                <a:lnTo>
                  <a:pt x="216405" y="70404"/>
                </a:lnTo>
                <a:lnTo>
                  <a:pt x="212901" y="73527"/>
                </a:lnTo>
                <a:lnTo>
                  <a:pt x="209537" y="76780"/>
                </a:lnTo>
                <a:lnTo>
                  <a:pt x="205192" y="78342"/>
                </a:lnTo>
                <a:lnTo>
                  <a:pt x="222460" y="78342"/>
                </a:lnTo>
                <a:lnTo>
                  <a:pt x="226777" y="74438"/>
                </a:lnTo>
                <a:lnTo>
                  <a:pt x="229440" y="68452"/>
                </a:lnTo>
                <a:lnTo>
                  <a:pt x="229440" y="56219"/>
                </a:lnTo>
                <a:lnTo>
                  <a:pt x="228038" y="51664"/>
                </a:lnTo>
                <a:lnTo>
                  <a:pt x="225235" y="47890"/>
                </a:lnTo>
                <a:lnTo>
                  <a:pt x="222292" y="44246"/>
                </a:lnTo>
                <a:close/>
              </a:path>
              <a:path w="343535" h="102235">
                <a:moveTo>
                  <a:pt x="220814" y="9500"/>
                </a:moveTo>
                <a:lnTo>
                  <a:pt x="203931" y="9500"/>
                </a:lnTo>
                <a:lnTo>
                  <a:pt x="207435" y="10801"/>
                </a:lnTo>
                <a:lnTo>
                  <a:pt x="213041" y="16006"/>
                </a:lnTo>
                <a:lnTo>
                  <a:pt x="214454" y="18869"/>
                </a:lnTo>
                <a:lnTo>
                  <a:pt x="214466" y="26808"/>
                </a:lnTo>
                <a:lnTo>
                  <a:pt x="213181" y="29671"/>
                </a:lnTo>
                <a:lnTo>
                  <a:pt x="210378" y="32143"/>
                </a:lnTo>
                <a:lnTo>
                  <a:pt x="207715" y="34616"/>
                </a:lnTo>
                <a:lnTo>
                  <a:pt x="204211" y="35917"/>
                </a:lnTo>
                <a:lnTo>
                  <a:pt x="220431" y="35917"/>
                </a:lnTo>
                <a:lnTo>
                  <a:pt x="224814" y="30321"/>
                </a:lnTo>
                <a:lnTo>
                  <a:pt x="225796" y="26938"/>
                </a:lnTo>
                <a:lnTo>
                  <a:pt x="225796" y="17047"/>
                </a:lnTo>
                <a:lnTo>
                  <a:pt x="223413" y="11842"/>
                </a:lnTo>
                <a:lnTo>
                  <a:pt x="220814" y="9500"/>
                </a:lnTo>
                <a:close/>
              </a:path>
              <a:path w="343535" h="102235">
                <a:moveTo>
                  <a:pt x="323626" y="0"/>
                </a:moveTo>
                <a:lnTo>
                  <a:pt x="314516" y="0"/>
                </a:lnTo>
                <a:lnTo>
                  <a:pt x="265180" y="88363"/>
                </a:lnTo>
                <a:lnTo>
                  <a:pt x="274290" y="88363"/>
                </a:lnTo>
                <a:lnTo>
                  <a:pt x="323626" y="0"/>
                </a:lnTo>
                <a:close/>
              </a:path>
              <a:path w="343535" h="102235">
                <a:moveTo>
                  <a:pt x="328952" y="44116"/>
                </a:moveTo>
                <a:lnTo>
                  <a:pt x="317039" y="44116"/>
                </a:lnTo>
                <a:lnTo>
                  <a:pt x="312274" y="46198"/>
                </a:lnTo>
                <a:lnTo>
                  <a:pt x="305826" y="54527"/>
                </a:lnTo>
                <a:lnTo>
                  <a:pt x="304144" y="59602"/>
                </a:lnTo>
                <a:lnTo>
                  <a:pt x="304189" y="73397"/>
                </a:lnTo>
                <a:lnTo>
                  <a:pt x="306107" y="78993"/>
                </a:lnTo>
                <a:lnTo>
                  <a:pt x="313395" y="86541"/>
                </a:lnTo>
                <a:lnTo>
                  <a:pt x="317880" y="88363"/>
                </a:lnTo>
                <a:lnTo>
                  <a:pt x="328812" y="88363"/>
                </a:lnTo>
                <a:lnTo>
                  <a:pt x="333578" y="86411"/>
                </a:lnTo>
                <a:lnTo>
                  <a:pt x="338667" y="81335"/>
                </a:lnTo>
                <a:lnTo>
                  <a:pt x="320823" y="81335"/>
                </a:lnTo>
                <a:lnTo>
                  <a:pt x="318581" y="80164"/>
                </a:lnTo>
                <a:lnTo>
                  <a:pt x="316759" y="77952"/>
                </a:lnTo>
                <a:lnTo>
                  <a:pt x="314796" y="75739"/>
                </a:lnTo>
                <a:lnTo>
                  <a:pt x="313955" y="71965"/>
                </a:lnTo>
                <a:lnTo>
                  <a:pt x="314037" y="60383"/>
                </a:lnTo>
                <a:lnTo>
                  <a:pt x="314796" y="56739"/>
                </a:lnTo>
                <a:lnTo>
                  <a:pt x="318441" y="52315"/>
                </a:lnTo>
                <a:lnTo>
                  <a:pt x="320683" y="51143"/>
                </a:lnTo>
                <a:lnTo>
                  <a:pt x="338849" y="51143"/>
                </a:lnTo>
                <a:lnTo>
                  <a:pt x="337362" y="49712"/>
                </a:lnTo>
                <a:lnTo>
                  <a:pt x="333718" y="45938"/>
                </a:lnTo>
                <a:lnTo>
                  <a:pt x="328952" y="44116"/>
                </a:lnTo>
                <a:close/>
              </a:path>
              <a:path w="343535" h="102235">
                <a:moveTo>
                  <a:pt x="338849" y="51143"/>
                </a:moveTo>
                <a:lnTo>
                  <a:pt x="326289" y="51143"/>
                </a:lnTo>
                <a:lnTo>
                  <a:pt x="328672" y="52185"/>
                </a:lnTo>
                <a:lnTo>
                  <a:pt x="332316" y="56609"/>
                </a:lnTo>
                <a:lnTo>
                  <a:pt x="333297" y="60383"/>
                </a:lnTo>
                <a:lnTo>
                  <a:pt x="333234" y="71965"/>
                </a:lnTo>
                <a:lnTo>
                  <a:pt x="332316" y="75739"/>
                </a:lnTo>
                <a:lnTo>
                  <a:pt x="328672" y="80164"/>
                </a:lnTo>
                <a:lnTo>
                  <a:pt x="326289" y="81335"/>
                </a:lnTo>
                <a:lnTo>
                  <a:pt x="338667" y="81335"/>
                </a:lnTo>
                <a:lnTo>
                  <a:pt x="341146" y="78863"/>
                </a:lnTo>
                <a:lnTo>
                  <a:pt x="342968" y="73397"/>
                </a:lnTo>
                <a:lnTo>
                  <a:pt x="342968" y="58952"/>
                </a:lnTo>
                <a:lnTo>
                  <a:pt x="341146" y="53356"/>
                </a:lnTo>
                <a:lnTo>
                  <a:pt x="338849" y="51143"/>
                </a:lnTo>
                <a:close/>
              </a:path>
              <a:path w="343535" h="102235">
                <a:moveTo>
                  <a:pt x="270506" y="0"/>
                </a:moveTo>
                <a:lnTo>
                  <a:pt x="258593" y="0"/>
                </a:lnTo>
                <a:lnTo>
                  <a:pt x="253967" y="2082"/>
                </a:lnTo>
                <a:lnTo>
                  <a:pt x="250744" y="6376"/>
                </a:lnTo>
                <a:lnTo>
                  <a:pt x="247520" y="10541"/>
                </a:lnTo>
                <a:lnTo>
                  <a:pt x="245838" y="15616"/>
                </a:lnTo>
                <a:lnTo>
                  <a:pt x="245880" y="29280"/>
                </a:lnTo>
                <a:lnTo>
                  <a:pt x="247660" y="34876"/>
                </a:lnTo>
                <a:lnTo>
                  <a:pt x="254949" y="42424"/>
                </a:lnTo>
                <a:lnTo>
                  <a:pt x="259434" y="44246"/>
                </a:lnTo>
                <a:lnTo>
                  <a:pt x="270366" y="44246"/>
                </a:lnTo>
                <a:lnTo>
                  <a:pt x="274991" y="42424"/>
                </a:lnTo>
                <a:lnTo>
                  <a:pt x="278776" y="38520"/>
                </a:lnTo>
                <a:lnTo>
                  <a:pt x="280081" y="37219"/>
                </a:lnTo>
                <a:lnTo>
                  <a:pt x="262377" y="37219"/>
                </a:lnTo>
                <a:lnTo>
                  <a:pt x="260134" y="36178"/>
                </a:lnTo>
                <a:lnTo>
                  <a:pt x="256490" y="31753"/>
                </a:lnTo>
                <a:lnTo>
                  <a:pt x="255649" y="27979"/>
                </a:lnTo>
                <a:lnTo>
                  <a:pt x="255728" y="16397"/>
                </a:lnTo>
                <a:lnTo>
                  <a:pt x="256490" y="12623"/>
                </a:lnTo>
                <a:lnTo>
                  <a:pt x="260134" y="8198"/>
                </a:lnTo>
                <a:lnTo>
                  <a:pt x="262377" y="7027"/>
                </a:lnTo>
                <a:lnTo>
                  <a:pt x="280221" y="7027"/>
                </a:lnTo>
                <a:lnTo>
                  <a:pt x="275131" y="1952"/>
                </a:lnTo>
                <a:lnTo>
                  <a:pt x="270506" y="0"/>
                </a:lnTo>
                <a:close/>
              </a:path>
              <a:path w="343535" h="102235">
                <a:moveTo>
                  <a:pt x="280221" y="7027"/>
                </a:moveTo>
                <a:lnTo>
                  <a:pt x="267843" y="7027"/>
                </a:lnTo>
                <a:lnTo>
                  <a:pt x="270086" y="8198"/>
                </a:lnTo>
                <a:lnTo>
                  <a:pt x="273870" y="12493"/>
                </a:lnTo>
                <a:lnTo>
                  <a:pt x="274851" y="16397"/>
                </a:lnTo>
                <a:lnTo>
                  <a:pt x="274786" y="27979"/>
                </a:lnTo>
                <a:lnTo>
                  <a:pt x="273870" y="31623"/>
                </a:lnTo>
                <a:lnTo>
                  <a:pt x="272048" y="33965"/>
                </a:lnTo>
                <a:lnTo>
                  <a:pt x="270226" y="36178"/>
                </a:lnTo>
                <a:lnTo>
                  <a:pt x="267983" y="37219"/>
                </a:lnTo>
                <a:lnTo>
                  <a:pt x="280081" y="37219"/>
                </a:lnTo>
                <a:lnTo>
                  <a:pt x="282560" y="34746"/>
                </a:lnTo>
                <a:lnTo>
                  <a:pt x="284522" y="29280"/>
                </a:lnTo>
                <a:lnTo>
                  <a:pt x="284522" y="14965"/>
                </a:lnTo>
                <a:lnTo>
                  <a:pt x="282700" y="9500"/>
                </a:lnTo>
                <a:lnTo>
                  <a:pt x="280221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75257" y="4095892"/>
            <a:ext cx="353060" cy="102235"/>
          </a:xfrm>
          <a:custGeom>
            <a:avLst/>
            <a:gdLst/>
            <a:ahLst/>
            <a:cxnLst/>
            <a:rect l="l" t="t" r="r" b="b"/>
            <a:pathLst>
              <a:path w="353059" h="102235">
                <a:moveTo>
                  <a:pt x="54017" y="9630"/>
                </a:moveTo>
                <a:lnTo>
                  <a:pt x="36161" y="9630"/>
                </a:lnTo>
                <a:lnTo>
                  <a:pt x="40365" y="11061"/>
                </a:lnTo>
                <a:lnTo>
                  <a:pt x="43449" y="13924"/>
                </a:lnTo>
                <a:lnTo>
                  <a:pt x="46672" y="16657"/>
                </a:lnTo>
                <a:lnTo>
                  <a:pt x="48214" y="20041"/>
                </a:lnTo>
                <a:lnTo>
                  <a:pt x="48214" y="27979"/>
                </a:lnTo>
                <a:lnTo>
                  <a:pt x="16819" y="59082"/>
                </a:lnTo>
                <a:lnTo>
                  <a:pt x="11913" y="63376"/>
                </a:lnTo>
                <a:lnTo>
                  <a:pt x="0" y="82897"/>
                </a:lnTo>
                <a:lnTo>
                  <a:pt x="0" y="85370"/>
                </a:lnTo>
                <a:lnTo>
                  <a:pt x="59707" y="85370"/>
                </a:lnTo>
                <a:lnTo>
                  <a:pt x="59707" y="75349"/>
                </a:lnTo>
                <a:lnTo>
                  <a:pt x="15417" y="75349"/>
                </a:lnTo>
                <a:lnTo>
                  <a:pt x="16538" y="73527"/>
                </a:lnTo>
                <a:lnTo>
                  <a:pt x="40786" y="53095"/>
                </a:lnTo>
                <a:lnTo>
                  <a:pt x="46532" y="48150"/>
                </a:lnTo>
                <a:lnTo>
                  <a:pt x="49896" y="44506"/>
                </a:lnTo>
                <a:lnTo>
                  <a:pt x="53400" y="40863"/>
                </a:lnTo>
                <a:lnTo>
                  <a:pt x="55923" y="37479"/>
                </a:lnTo>
                <a:lnTo>
                  <a:pt x="57324" y="34356"/>
                </a:lnTo>
                <a:lnTo>
                  <a:pt x="58866" y="31102"/>
                </a:lnTo>
                <a:lnTo>
                  <a:pt x="59539" y="27979"/>
                </a:lnTo>
                <a:lnTo>
                  <a:pt x="59567" y="17828"/>
                </a:lnTo>
                <a:lnTo>
                  <a:pt x="57044" y="12363"/>
                </a:lnTo>
                <a:lnTo>
                  <a:pt x="54017" y="9630"/>
                </a:lnTo>
                <a:close/>
              </a:path>
              <a:path w="353059" h="102235">
                <a:moveTo>
                  <a:pt x="40085" y="1171"/>
                </a:moveTo>
                <a:lnTo>
                  <a:pt x="22845" y="1171"/>
                </a:lnTo>
                <a:lnTo>
                  <a:pt x="15978" y="3123"/>
                </a:lnTo>
                <a:lnTo>
                  <a:pt x="10932" y="7287"/>
                </a:lnTo>
                <a:lnTo>
                  <a:pt x="5746" y="11452"/>
                </a:lnTo>
                <a:lnTo>
                  <a:pt x="2803" y="17438"/>
                </a:lnTo>
                <a:lnTo>
                  <a:pt x="2102" y="25376"/>
                </a:lnTo>
                <a:lnTo>
                  <a:pt x="13455" y="26417"/>
                </a:lnTo>
                <a:lnTo>
                  <a:pt x="13595" y="21212"/>
                </a:lnTo>
                <a:lnTo>
                  <a:pt x="15137" y="17047"/>
                </a:lnTo>
                <a:lnTo>
                  <a:pt x="18360" y="14054"/>
                </a:lnTo>
                <a:lnTo>
                  <a:pt x="21584" y="11191"/>
                </a:lnTo>
                <a:lnTo>
                  <a:pt x="25789" y="9630"/>
                </a:lnTo>
                <a:lnTo>
                  <a:pt x="54017" y="9630"/>
                </a:lnTo>
                <a:lnTo>
                  <a:pt x="51998" y="7808"/>
                </a:lnTo>
                <a:lnTo>
                  <a:pt x="46953" y="3383"/>
                </a:lnTo>
                <a:lnTo>
                  <a:pt x="40085" y="1171"/>
                </a:lnTo>
                <a:close/>
              </a:path>
              <a:path w="353059" h="102235">
                <a:moveTo>
                  <a:pt x="86197" y="61815"/>
                </a:moveTo>
                <a:lnTo>
                  <a:pt x="74985" y="63246"/>
                </a:lnTo>
                <a:lnTo>
                  <a:pt x="75825" y="70143"/>
                </a:lnTo>
                <a:lnTo>
                  <a:pt x="78769" y="75739"/>
                </a:lnTo>
                <a:lnTo>
                  <a:pt x="84095" y="80164"/>
                </a:lnTo>
                <a:lnTo>
                  <a:pt x="89281" y="84589"/>
                </a:lnTo>
                <a:lnTo>
                  <a:pt x="95868" y="86801"/>
                </a:lnTo>
                <a:lnTo>
                  <a:pt x="112547" y="86801"/>
                </a:lnTo>
                <a:lnTo>
                  <a:pt x="119835" y="84328"/>
                </a:lnTo>
                <a:lnTo>
                  <a:pt x="126613" y="78342"/>
                </a:lnTo>
                <a:lnTo>
                  <a:pt x="99372" y="78342"/>
                </a:lnTo>
                <a:lnTo>
                  <a:pt x="95588" y="77041"/>
                </a:lnTo>
                <a:lnTo>
                  <a:pt x="92645" y="74438"/>
                </a:lnTo>
                <a:lnTo>
                  <a:pt x="89561" y="71835"/>
                </a:lnTo>
                <a:lnTo>
                  <a:pt x="87319" y="67671"/>
                </a:lnTo>
                <a:lnTo>
                  <a:pt x="86197" y="61815"/>
                </a:lnTo>
                <a:close/>
              </a:path>
              <a:path w="353059" h="102235">
                <a:moveTo>
                  <a:pt x="127544" y="44376"/>
                </a:moveTo>
                <a:lnTo>
                  <a:pt x="109884" y="44376"/>
                </a:lnTo>
                <a:lnTo>
                  <a:pt x="114089" y="45938"/>
                </a:lnTo>
                <a:lnTo>
                  <a:pt x="120816" y="52185"/>
                </a:lnTo>
                <a:lnTo>
                  <a:pt x="122498" y="56089"/>
                </a:lnTo>
                <a:lnTo>
                  <a:pt x="122498" y="65719"/>
                </a:lnTo>
                <a:lnTo>
                  <a:pt x="120676" y="69883"/>
                </a:lnTo>
                <a:lnTo>
                  <a:pt x="113388" y="76650"/>
                </a:lnTo>
                <a:lnTo>
                  <a:pt x="109043" y="78342"/>
                </a:lnTo>
                <a:lnTo>
                  <a:pt x="126613" y="78342"/>
                </a:lnTo>
                <a:lnTo>
                  <a:pt x="131328" y="74178"/>
                </a:lnTo>
                <a:lnTo>
                  <a:pt x="134132" y="67931"/>
                </a:lnTo>
                <a:lnTo>
                  <a:pt x="134132" y="55178"/>
                </a:lnTo>
                <a:lnTo>
                  <a:pt x="132730" y="50623"/>
                </a:lnTo>
                <a:lnTo>
                  <a:pt x="129646" y="46979"/>
                </a:lnTo>
                <a:lnTo>
                  <a:pt x="127544" y="44376"/>
                </a:lnTo>
                <a:close/>
              </a:path>
              <a:path w="353059" h="102235">
                <a:moveTo>
                  <a:pt x="98952" y="36568"/>
                </a:moveTo>
                <a:lnTo>
                  <a:pt x="98111" y="36568"/>
                </a:lnTo>
                <a:lnTo>
                  <a:pt x="96849" y="45678"/>
                </a:lnTo>
                <a:lnTo>
                  <a:pt x="100073" y="44897"/>
                </a:lnTo>
                <a:lnTo>
                  <a:pt x="102596" y="44376"/>
                </a:lnTo>
                <a:lnTo>
                  <a:pt x="127544" y="44376"/>
                </a:lnTo>
                <a:lnTo>
                  <a:pt x="126703" y="43335"/>
                </a:lnTo>
                <a:lnTo>
                  <a:pt x="122639" y="40993"/>
                </a:lnTo>
                <a:lnTo>
                  <a:pt x="117453" y="39821"/>
                </a:lnTo>
                <a:lnTo>
                  <a:pt x="121377" y="38130"/>
                </a:lnTo>
                <a:lnTo>
                  <a:pt x="123261" y="36698"/>
                </a:lnTo>
                <a:lnTo>
                  <a:pt x="99512" y="36698"/>
                </a:lnTo>
                <a:lnTo>
                  <a:pt x="98952" y="36568"/>
                </a:lnTo>
                <a:close/>
              </a:path>
              <a:path w="353059" h="102235">
                <a:moveTo>
                  <a:pt x="124698" y="9500"/>
                </a:moveTo>
                <a:lnTo>
                  <a:pt x="107922" y="9500"/>
                </a:lnTo>
                <a:lnTo>
                  <a:pt x="111566" y="10801"/>
                </a:lnTo>
                <a:lnTo>
                  <a:pt x="114229" y="13273"/>
                </a:lnTo>
                <a:lnTo>
                  <a:pt x="117032" y="15746"/>
                </a:lnTo>
                <a:lnTo>
                  <a:pt x="118434" y="18869"/>
                </a:lnTo>
                <a:lnTo>
                  <a:pt x="118434" y="27458"/>
                </a:lnTo>
                <a:lnTo>
                  <a:pt x="116472" y="30972"/>
                </a:lnTo>
                <a:lnTo>
                  <a:pt x="112687" y="33184"/>
                </a:lnTo>
                <a:lnTo>
                  <a:pt x="108903" y="35527"/>
                </a:lnTo>
                <a:lnTo>
                  <a:pt x="104698" y="36698"/>
                </a:lnTo>
                <a:lnTo>
                  <a:pt x="123261" y="36698"/>
                </a:lnTo>
                <a:lnTo>
                  <a:pt x="124461" y="35787"/>
                </a:lnTo>
                <a:lnTo>
                  <a:pt x="128665" y="29801"/>
                </a:lnTo>
                <a:lnTo>
                  <a:pt x="129646" y="26547"/>
                </a:lnTo>
                <a:lnTo>
                  <a:pt x="129576" y="18869"/>
                </a:lnTo>
                <a:lnTo>
                  <a:pt x="128665" y="15486"/>
                </a:lnTo>
                <a:lnTo>
                  <a:pt x="124698" y="9500"/>
                </a:lnTo>
                <a:close/>
              </a:path>
              <a:path w="353059" h="102235">
                <a:moveTo>
                  <a:pt x="108202" y="1171"/>
                </a:moveTo>
                <a:lnTo>
                  <a:pt x="96149" y="1171"/>
                </a:lnTo>
                <a:lnTo>
                  <a:pt x="90122" y="2993"/>
                </a:lnTo>
                <a:lnTo>
                  <a:pt x="85356" y="6897"/>
                </a:lnTo>
                <a:lnTo>
                  <a:pt x="80591" y="10671"/>
                </a:lnTo>
                <a:lnTo>
                  <a:pt x="77507" y="16006"/>
                </a:lnTo>
                <a:lnTo>
                  <a:pt x="76106" y="22774"/>
                </a:lnTo>
                <a:lnTo>
                  <a:pt x="87319" y="24595"/>
                </a:lnTo>
                <a:lnTo>
                  <a:pt x="88159" y="19650"/>
                </a:lnTo>
                <a:lnTo>
                  <a:pt x="89982" y="15876"/>
                </a:lnTo>
                <a:lnTo>
                  <a:pt x="92785" y="13273"/>
                </a:lnTo>
                <a:lnTo>
                  <a:pt x="95728" y="10801"/>
                </a:lnTo>
                <a:lnTo>
                  <a:pt x="99372" y="9500"/>
                </a:lnTo>
                <a:lnTo>
                  <a:pt x="124698" y="9500"/>
                </a:lnTo>
                <a:lnTo>
                  <a:pt x="124180" y="8719"/>
                </a:lnTo>
                <a:lnTo>
                  <a:pt x="121097" y="6116"/>
                </a:lnTo>
                <a:lnTo>
                  <a:pt x="116892" y="4164"/>
                </a:lnTo>
                <a:lnTo>
                  <a:pt x="112687" y="2082"/>
                </a:lnTo>
                <a:lnTo>
                  <a:pt x="108202" y="1171"/>
                </a:lnTo>
                <a:close/>
              </a:path>
              <a:path w="353059" h="102235">
                <a:moveTo>
                  <a:pt x="167209" y="73527"/>
                </a:moveTo>
                <a:lnTo>
                  <a:pt x="154455" y="73527"/>
                </a:lnTo>
                <a:lnTo>
                  <a:pt x="154455" y="85370"/>
                </a:lnTo>
                <a:lnTo>
                  <a:pt x="160902" y="85370"/>
                </a:lnTo>
                <a:lnTo>
                  <a:pt x="160762" y="88753"/>
                </a:lnTo>
                <a:lnTo>
                  <a:pt x="160061" y="91486"/>
                </a:lnTo>
                <a:lnTo>
                  <a:pt x="158940" y="93308"/>
                </a:lnTo>
                <a:lnTo>
                  <a:pt x="157818" y="95260"/>
                </a:lnTo>
                <a:lnTo>
                  <a:pt x="156137" y="96561"/>
                </a:lnTo>
                <a:lnTo>
                  <a:pt x="153894" y="97472"/>
                </a:lnTo>
                <a:lnTo>
                  <a:pt x="156977" y="101897"/>
                </a:lnTo>
                <a:lnTo>
                  <a:pt x="160481" y="100465"/>
                </a:lnTo>
                <a:lnTo>
                  <a:pt x="163004" y="98513"/>
                </a:lnTo>
                <a:lnTo>
                  <a:pt x="166368" y="93048"/>
                </a:lnTo>
                <a:lnTo>
                  <a:pt x="167209" y="89534"/>
                </a:lnTo>
                <a:lnTo>
                  <a:pt x="167209" y="73527"/>
                </a:lnTo>
                <a:close/>
              </a:path>
              <a:path w="353059" h="102235">
                <a:moveTo>
                  <a:pt x="191737" y="62465"/>
                </a:moveTo>
                <a:lnTo>
                  <a:pt x="180104" y="63376"/>
                </a:lnTo>
                <a:lnTo>
                  <a:pt x="180945" y="70404"/>
                </a:lnTo>
                <a:lnTo>
                  <a:pt x="183888" y="76000"/>
                </a:lnTo>
                <a:lnTo>
                  <a:pt x="194260" y="84589"/>
                </a:lnTo>
                <a:lnTo>
                  <a:pt x="200987" y="86671"/>
                </a:lnTo>
                <a:lnTo>
                  <a:pt x="209257" y="86671"/>
                </a:lnTo>
                <a:lnTo>
                  <a:pt x="216326" y="86038"/>
                </a:lnTo>
                <a:lnTo>
                  <a:pt x="222607" y="84149"/>
                </a:lnTo>
                <a:lnTo>
                  <a:pt x="228099" y="81016"/>
                </a:lnTo>
                <a:lnTo>
                  <a:pt x="230981" y="78342"/>
                </a:lnTo>
                <a:lnTo>
                  <a:pt x="204772" y="78342"/>
                </a:lnTo>
                <a:lnTo>
                  <a:pt x="200847" y="76911"/>
                </a:lnTo>
                <a:lnTo>
                  <a:pt x="194680" y="71705"/>
                </a:lnTo>
                <a:lnTo>
                  <a:pt x="192718" y="67671"/>
                </a:lnTo>
                <a:lnTo>
                  <a:pt x="191737" y="62465"/>
                </a:lnTo>
                <a:close/>
              </a:path>
              <a:path w="353059" h="102235">
                <a:moveTo>
                  <a:pt x="233461" y="38780"/>
                </a:moveTo>
                <a:lnTo>
                  <a:pt x="214723" y="38780"/>
                </a:lnTo>
                <a:lnTo>
                  <a:pt x="219348" y="40472"/>
                </a:lnTo>
                <a:lnTo>
                  <a:pt x="226496" y="47369"/>
                </a:lnTo>
                <a:lnTo>
                  <a:pt x="228318" y="51924"/>
                </a:lnTo>
                <a:lnTo>
                  <a:pt x="228318" y="63897"/>
                </a:lnTo>
                <a:lnTo>
                  <a:pt x="226356" y="68842"/>
                </a:lnTo>
                <a:lnTo>
                  <a:pt x="222712" y="72616"/>
                </a:lnTo>
                <a:lnTo>
                  <a:pt x="218928" y="76390"/>
                </a:lnTo>
                <a:lnTo>
                  <a:pt x="214443" y="78342"/>
                </a:lnTo>
                <a:lnTo>
                  <a:pt x="230981" y="78342"/>
                </a:lnTo>
                <a:lnTo>
                  <a:pt x="232803" y="76650"/>
                </a:lnTo>
                <a:lnTo>
                  <a:pt x="237569" y="71054"/>
                </a:lnTo>
                <a:lnTo>
                  <a:pt x="239952" y="64417"/>
                </a:lnTo>
                <a:lnTo>
                  <a:pt x="239952" y="48931"/>
                </a:lnTo>
                <a:lnTo>
                  <a:pt x="237148" y="42294"/>
                </a:lnTo>
                <a:lnTo>
                  <a:pt x="233461" y="38780"/>
                </a:lnTo>
                <a:close/>
              </a:path>
              <a:path w="353059" h="102235">
                <a:moveTo>
                  <a:pt x="235747" y="2602"/>
                </a:moveTo>
                <a:lnTo>
                  <a:pt x="190756" y="2602"/>
                </a:lnTo>
                <a:lnTo>
                  <a:pt x="182066" y="45678"/>
                </a:lnTo>
                <a:lnTo>
                  <a:pt x="192438" y="46849"/>
                </a:lnTo>
                <a:lnTo>
                  <a:pt x="194120" y="44506"/>
                </a:lnTo>
                <a:lnTo>
                  <a:pt x="196362" y="42554"/>
                </a:lnTo>
                <a:lnTo>
                  <a:pt x="199305" y="41123"/>
                </a:lnTo>
                <a:lnTo>
                  <a:pt x="202109" y="39561"/>
                </a:lnTo>
                <a:lnTo>
                  <a:pt x="205332" y="38780"/>
                </a:lnTo>
                <a:lnTo>
                  <a:pt x="233461" y="38780"/>
                </a:lnTo>
                <a:lnTo>
                  <a:pt x="231822" y="37219"/>
                </a:lnTo>
                <a:lnTo>
                  <a:pt x="229440" y="35006"/>
                </a:lnTo>
                <a:lnTo>
                  <a:pt x="194961" y="35006"/>
                </a:lnTo>
                <a:lnTo>
                  <a:pt x="199726" y="12363"/>
                </a:lnTo>
                <a:lnTo>
                  <a:pt x="235747" y="12363"/>
                </a:lnTo>
                <a:lnTo>
                  <a:pt x="235747" y="2602"/>
                </a:lnTo>
                <a:close/>
              </a:path>
              <a:path w="353059" h="102235">
                <a:moveTo>
                  <a:pt x="219769" y="29671"/>
                </a:moveTo>
                <a:lnTo>
                  <a:pt x="205893" y="29671"/>
                </a:lnTo>
                <a:lnTo>
                  <a:pt x="200287" y="31363"/>
                </a:lnTo>
                <a:lnTo>
                  <a:pt x="194961" y="35006"/>
                </a:lnTo>
                <a:lnTo>
                  <a:pt x="229440" y="35006"/>
                </a:lnTo>
                <a:lnTo>
                  <a:pt x="226356" y="32143"/>
                </a:lnTo>
                <a:lnTo>
                  <a:pt x="219769" y="29671"/>
                </a:lnTo>
                <a:close/>
              </a:path>
              <a:path w="353059" h="102235">
                <a:moveTo>
                  <a:pt x="333578" y="0"/>
                </a:moveTo>
                <a:lnTo>
                  <a:pt x="324467" y="0"/>
                </a:lnTo>
                <a:lnTo>
                  <a:pt x="275131" y="88363"/>
                </a:lnTo>
                <a:lnTo>
                  <a:pt x="284242" y="88363"/>
                </a:lnTo>
                <a:lnTo>
                  <a:pt x="333578" y="0"/>
                </a:lnTo>
                <a:close/>
              </a:path>
              <a:path w="353059" h="102235">
                <a:moveTo>
                  <a:pt x="338904" y="44116"/>
                </a:moveTo>
                <a:lnTo>
                  <a:pt x="326990" y="44116"/>
                </a:lnTo>
                <a:lnTo>
                  <a:pt x="322225" y="46198"/>
                </a:lnTo>
                <a:lnTo>
                  <a:pt x="315778" y="54527"/>
                </a:lnTo>
                <a:lnTo>
                  <a:pt x="314096" y="59602"/>
                </a:lnTo>
                <a:lnTo>
                  <a:pt x="314140" y="73397"/>
                </a:lnTo>
                <a:lnTo>
                  <a:pt x="316058" y="78993"/>
                </a:lnTo>
                <a:lnTo>
                  <a:pt x="323346" y="86541"/>
                </a:lnTo>
                <a:lnTo>
                  <a:pt x="327831" y="88363"/>
                </a:lnTo>
                <a:lnTo>
                  <a:pt x="338764" y="88363"/>
                </a:lnTo>
                <a:lnTo>
                  <a:pt x="343529" y="86411"/>
                </a:lnTo>
                <a:lnTo>
                  <a:pt x="348618" y="81335"/>
                </a:lnTo>
                <a:lnTo>
                  <a:pt x="330775" y="81335"/>
                </a:lnTo>
                <a:lnTo>
                  <a:pt x="328532" y="80164"/>
                </a:lnTo>
                <a:lnTo>
                  <a:pt x="326710" y="77952"/>
                </a:lnTo>
                <a:lnTo>
                  <a:pt x="324748" y="75739"/>
                </a:lnTo>
                <a:lnTo>
                  <a:pt x="323907" y="71965"/>
                </a:lnTo>
                <a:lnTo>
                  <a:pt x="323988" y="60383"/>
                </a:lnTo>
                <a:lnTo>
                  <a:pt x="324748" y="56739"/>
                </a:lnTo>
                <a:lnTo>
                  <a:pt x="328392" y="52315"/>
                </a:lnTo>
                <a:lnTo>
                  <a:pt x="330634" y="51143"/>
                </a:lnTo>
                <a:lnTo>
                  <a:pt x="348800" y="51143"/>
                </a:lnTo>
                <a:lnTo>
                  <a:pt x="347313" y="49712"/>
                </a:lnTo>
                <a:lnTo>
                  <a:pt x="343669" y="45938"/>
                </a:lnTo>
                <a:lnTo>
                  <a:pt x="338904" y="44116"/>
                </a:lnTo>
                <a:close/>
              </a:path>
              <a:path w="353059" h="102235">
                <a:moveTo>
                  <a:pt x="348800" y="51143"/>
                </a:moveTo>
                <a:lnTo>
                  <a:pt x="336241" y="51143"/>
                </a:lnTo>
                <a:lnTo>
                  <a:pt x="338623" y="52185"/>
                </a:lnTo>
                <a:lnTo>
                  <a:pt x="342268" y="56609"/>
                </a:lnTo>
                <a:lnTo>
                  <a:pt x="343249" y="60383"/>
                </a:lnTo>
                <a:lnTo>
                  <a:pt x="343185" y="71965"/>
                </a:lnTo>
                <a:lnTo>
                  <a:pt x="342268" y="75739"/>
                </a:lnTo>
                <a:lnTo>
                  <a:pt x="338623" y="80164"/>
                </a:lnTo>
                <a:lnTo>
                  <a:pt x="336241" y="81335"/>
                </a:lnTo>
                <a:lnTo>
                  <a:pt x="348618" y="81335"/>
                </a:lnTo>
                <a:lnTo>
                  <a:pt x="351098" y="78863"/>
                </a:lnTo>
                <a:lnTo>
                  <a:pt x="352920" y="73397"/>
                </a:lnTo>
                <a:lnTo>
                  <a:pt x="352920" y="58952"/>
                </a:lnTo>
                <a:lnTo>
                  <a:pt x="351098" y="53356"/>
                </a:lnTo>
                <a:lnTo>
                  <a:pt x="348800" y="51143"/>
                </a:lnTo>
                <a:close/>
              </a:path>
              <a:path w="353059" h="102235">
                <a:moveTo>
                  <a:pt x="280457" y="0"/>
                </a:moveTo>
                <a:lnTo>
                  <a:pt x="268544" y="0"/>
                </a:lnTo>
                <a:lnTo>
                  <a:pt x="263919" y="2082"/>
                </a:lnTo>
                <a:lnTo>
                  <a:pt x="260695" y="6376"/>
                </a:lnTo>
                <a:lnTo>
                  <a:pt x="257471" y="10541"/>
                </a:lnTo>
                <a:lnTo>
                  <a:pt x="255790" y="15616"/>
                </a:lnTo>
                <a:lnTo>
                  <a:pt x="255831" y="29280"/>
                </a:lnTo>
                <a:lnTo>
                  <a:pt x="257612" y="34876"/>
                </a:lnTo>
                <a:lnTo>
                  <a:pt x="264900" y="42424"/>
                </a:lnTo>
                <a:lnTo>
                  <a:pt x="269385" y="44246"/>
                </a:lnTo>
                <a:lnTo>
                  <a:pt x="280317" y="44246"/>
                </a:lnTo>
                <a:lnTo>
                  <a:pt x="284943" y="42424"/>
                </a:lnTo>
                <a:lnTo>
                  <a:pt x="288727" y="38520"/>
                </a:lnTo>
                <a:lnTo>
                  <a:pt x="290032" y="37219"/>
                </a:lnTo>
                <a:lnTo>
                  <a:pt x="272328" y="37219"/>
                </a:lnTo>
                <a:lnTo>
                  <a:pt x="270086" y="36178"/>
                </a:lnTo>
                <a:lnTo>
                  <a:pt x="266442" y="31753"/>
                </a:lnTo>
                <a:lnTo>
                  <a:pt x="265601" y="27979"/>
                </a:lnTo>
                <a:lnTo>
                  <a:pt x="265679" y="16397"/>
                </a:lnTo>
                <a:lnTo>
                  <a:pt x="266442" y="12623"/>
                </a:lnTo>
                <a:lnTo>
                  <a:pt x="270086" y="8198"/>
                </a:lnTo>
                <a:lnTo>
                  <a:pt x="272328" y="7027"/>
                </a:lnTo>
                <a:lnTo>
                  <a:pt x="290172" y="7027"/>
                </a:lnTo>
                <a:lnTo>
                  <a:pt x="285083" y="1952"/>
                </a:lnTo>
                <a:lnTo>
                  <a:pt x="280457" y="0"/>
                </a:lnTo>
                <a:close/>
              </a:path>
              <a:path w="353059" h="102235">
                <a:moveTo>
                  <a:pt x="290172" y="7027"/>
                </a:moveTo>
                <a:lnTo>
                  <a:pt x="277794" y="7027"/>
                </a:lnTo>
                <a:lnTo>
                  <a:pt x="280037" y="8198"/>
                </a:lnTo>
                <a:lnTo>
                  <a:pt x="283821" y="12493"/>
                </a:lnTo>
                <a:lnTo>
                  <a:pt x="284802" y="16397"/>
                </a:lnTo>
                <a:lnTo>
                  <a:pt x="284737" y="27979"/>
                </a:lnTo>
                <a:lnTo>
                  <a:pt x="283821" y="31623"/>
                </a:lnTo>
                <a:lnTo>
                  <a:pt x="281999" y="33965"/>
                </a:lnTo>
                <a:lnTo>
                  <a:pt x="280177" y="36178"/>
                </a:lnTo>
                <a:lnTo>
                  <a:pt x="277935" y="37219"/>
                </a:lnTo>
                <a:lnTo>
                  <a:pt x="290032" y="37219"/>
                </a:lnTo>
                <a:lnTo>
                  <a:pt x="292511" y="34746"/>
                </a:lnTo>
                <a:lnTo>
                  <a:pt x="294473" y="29280"/>
                </a:lnTo>
                <a:lnTo>
                  <a:pt x="294473" y="14965"/>
                </a:lnTo>
                <a:lnTo>
                  <a:pt x="292651" y="9500"/>
                </a:lnTo>
                <a:lnTo>
                  <a:pt x="290172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74463" y="4095892"/>
            <a:ext cx="353060" cy="102235"/>
          </a:xfrm>
          <a:custGeom>
            <a:avLst/>
            <a:gdLst/>
            <a:ahLst/>
            <a:cxnLst/>
            <a:rect l="l" t="t" r="r" b="b"/>
            <a:pathLst>
              <a:path w="353060" h="102235">
                <a:moveTo>
                  <a:pt x="54017" y="9630"/>
                </a:moveTo>
                <a:lnTo>
                  <a:pt x="36161" y="9630"/>
                </a:lnTo>
                <a:lnTo>
                  <a:pt x="40365" y="11061"/>
                </a:lnTo>
                <a:lnTo>
                  <a:pt x="43449" y="13924"/>
                </a:lnTo>
                <a:lnTo>
                  <a:pt x="46672" y="16657"/>
                </a:lnTo>
                <a:lnTo>
                  <a:pt x="48214" y="20041"/>
                </a:lnTo>
                <a:lnTo>
                  <a:pt x="48214" y="27979"/>
                </a:lnTo>
                <a:lnTo>
                  <a:pt x="16819" y="59082"/>
                </a:lnTo>
                <a:lnTo>
                  <a:pt x="11913" y="63376"/>
                </a:lnTo>
                <a:lnTo>
                  <a:pt x="0" y="82897"/>
                </a:lnTo>
                <a:lnTo>
                  <a:pt x="0" y="85370"/>
                </a:lnTo>
                <a:lnTo>
                  <a:pt x="59707" y="85370"/>
                </a:lnTo>
                <a:lnTo>
                  <a:pt x="59707" y="75349"/>
                </a:lnTo>
                <a:lnTo>
                  <a:pt x="15417" y="75349"/>
                </a:lnTo>
                <a:lnTo>
                  <a:pt x="16538" y="73527"/>
                </a:lnTo>
                <a:lnTo>
                  <a:pt x="40786" y="53095"/>
                </a:lnTo>
                <a:lnTo>
                  <a:pt x="46532" y="48150"/>
                </a:lnTo>
                <a:lnTo>
                  <a:pt x="49896" y="44506"/>
                </a:lnTo>
                <a:lnTo>
                  <a:pt x="53400" y="40863"/>
                </a:lnTo>
                <a:lnTo>
                  <a:pt x="55923" y="37479"/>
                </a:lnTo>
                <a:lnTo>
                  <a:pt x="57324" y="34356"/>
                </a:lnTo>
                <a:lnTo>
                  <a:pt x="58866" y="31102"/>
                </a:lnTo>
                <a:lnTo>
                  <a:pt x="59539" y="27979"/>
                </a:lnTo>
                <a:lnTo>
                  <a:pt x="59567" y="17828"/>
                </a:lnTo>
                <a:lnTo>
                  <a:pt x="57044" y="12363"/>
                </a:lnTo>
                <a:lnTo>
                  <a:pt x="54017" y="9630"/>
                </a:lnTo>
                <a:close/>
              </a:path>
              <a:path w="353060" h="102235">
                <a:moveTo>
                  <a:pt x="40085" y="1171"/>
                </a:moveTo>
                <a:lnTo>
                  <a:pt x="22845" y="1171"/>
                </a:lnTo>
                <a:lnTo>
                  <a:pt x="15978" y="3123"/>
                </a:lnTo>
                <a:lnTo>
                  <a:pt x="10932" y="7287"/>
                </a:lnTo>
                <a:lnTo>
                  <a:pt x="5746" y="11452"/>
                </a:lnTo>
                <a:lnTo>
                  <a:pt x="2803" y="17438"/>
                </a:lnTo>
                <a:lnTo>
                  <a:pt x="2102" y="25376"/>
                </a:lnTo>
                <a:lnTo>
                  <a:pt x="13455" y="26417"/>
                </a:lnTo>
                <a:lnTo>
                  <a:pt x="13595" y="21212"/>
                </a:lnTo>
                <a:lnTo>
                  <a:pt x="15137" y="17047"/>
                </a:lnTo>
                <a:lnTo>
                  <a:pt x="18360" y="14054"/>
                </a:lnTo>
                <a:lnTo>
                  <a:pt x="21584" y="11191"/>
                </a:lnTo>
                <a:lnTo>
                  <a:pt x="25789" y="9630"/>
                </a:lnTo>
                <a:lnTo>
                  <a:pt x="54017" y="9630"/>
                </a:lnTo>
                <a:lnTo>
                  <a:pt x="51998" y="7808"/>
                </a:lnTo>
                <a:lnTo>
                  <a:pt x="46953" y="3383"/>
                </a:lnTo>
                <a:lnTo>
                  <a:pt x="40085" y="1171"/>
                </a:lnTo>
                <a:close/>
              </a:path>
              <a:path w="353060" h="102235">
                <a:moveTo>
                  <a:pt x="116752" y="19780"/>
                </a:moveTo>
                <a:lnTo>
                  <a:pt x="105679" y="19780"/>
                </a:lnTo>
                <a:lnTo>
                  <a:pt x="105679" y="85370"/>
                </a:lnTo>
                <a:lnTo>
                  <a:pt x="116752" y="85370"/>
                </a:lnTo>
                <a:lnTo>
                  <a:pt x="116752" y="19780"/>
                </a:lnTo>
                <a:close/>
              </a:path>
              <a:path w="353060" h="102235">
                <a:moveTo>
                  <a:pt x="116752" y="1171"/>
                </a:moveTo>
                <a:lnTo>
                  <a:pt x="109604" y="1171"/>
                </a:lnTo>
                <a:lnTo>
                  <a:pt x="107642" y="4815"/>
                </a:lnTo>
                <a:lnTo>
                  <a:pt x="104418" y="8589"/>
                </a:lnTo>
                <a:lnTo>
                  <a:pt x="99793" y="12363"/>
                </a:lnTo>
                <a:lnTo>
                  <a:pt x="95027" y="16137"/>
                </a:lnTo>
                <a:lnTo>
                  <a:pt x="89701" y="19390"/>
                </a:lnTo>
                <a:lnTo>
                  <a:pt x="83534" y="22123"/>
                </a:lnTo>
                <a:lnTo>
                  <a:pt x="83534" y="32143"/>
                </a:lnTo>
                <a:lnTo>
                  <a:pt x="105679" y="19780"/>
                </a:lnTo>
                <a:lnTo>
                  <a:pt x="116752" y="19780"/>
                </a:lnTo>
                <a:lnTo>
                  <a:pt x="116752" y="1171"/>
                </a:lnTo>
                <a:close/>
              </a:path>
              <a:path w="353060" h="102235">
                <a:moveTo>
                  <a:pt x="167209" y="73527"/>
                </a:moveTo>
                <a:lnTo>
                  <a:pt x="154455" y="73527"/>
                </a:lnTo>
                <a:lnTo>
                  <a:pt x="154455" y="85370"/>
                </a:lnTo>
                <a:lnTo>
                  <a:pt x="160902" y="85370"/>
                </a:lnTo>
                <a:lnTo>
                  <a:pt x="160762" y="88753"/>
                </a:lnTo>
                <a:lnTo>
                  <a:pt x="160061" y="91486"/>
                </a:lnTo>
                <a:lnTo>
                  <a:pt x="158940" y="93308"/>
                </a:lnTo>
                <a:lnTo>
                  <a:pt x="157818" y="95260"/>
                </a:lnTo>
                <a:lnTo>
                  <a:pt x="156137" y="96561"/>
                </a:lnTo>
                <a:lnTo>
                  <a:pt x="153894" y="97472"/>
                </a:lnTo>
                <a:lnTo>
                  <a:pt x="156977" y="101897"/>
                </a:lnTo>
                <a:lnTo>
                  <a:pt x="160481" y="100465"/>
                </a:lnTo>
                <a:lnTo>
                  <a:pt x="163004" y="98513"/>
                </a:lnTo>
                <a:lnTo>
                  <a:pt x="166368" y="93048"/>
                </a:lnTo>
                <a:lnTo>
                  <a:pt x="167209" y="89534"/>
                </a:lnTo>
                <a:lnTo>
                  <a:pt x="167209" y="73527"/>
                </a:lnTo>
                <a:close/>
              </a:path>
              <a:path w="353060" h="102235">
                <a:moveTo>
                  <a:pt x="226777" y="65198"/>
                </a:moveTo>
                <a:lnTo>
                  <a:pt x="215564" y="65198"/>
                </a:lnTo>
                <a:lnTo>
                  <a:pt x="215564" y="85370"/>
                </a:lnTo>
                <a:lnTo>
                  <a:pt x="226777" y="85370"/>
                </a:lnTo>
                <a:lnTo>
                  <a:pt x="226777" y="65198"/>
                </a:lnTo>
                <a:close/>
              </a:path>
              <a:path w="353060" h="102235">
                <a:moveTo>
                  <a:pt x="226777" y="1431"/>
                </a:moveTo>
                <a:lnTo>
                  <a:pt x="217806" y="1431"/>
                </a:lnTo>
                <a:lnTo>
                  <a:pt x="176460" y="55698"/>
                </a:lnTo>
                <a:lnTo>
                  <a:pt x="176460" y="65198"/>
                </a:lnTo>
                <a:lnTo>
                  <a:pt x="238970" y="65198"/>
                </a:lnTo>
                <a:lnTo>
                  <a:pt x="238970" y="55698"/>
                </a:lnTo>
                <a:lnTo>
                  <a:pt x="187392" y="55698"/>
                </a:lnTo>
                <a:lnTo>
                  <a:pt x="215564" y="18089"/>
                </a:lnTo>
                <a:lnTo>
                  <a:pt x="226777" y="18089"/>
                </a:lnTo>
                <a:lnTo>
                  <a:pt x="226777" y="1431"/>
                </a:lnTo>
                <a:close/>
              </a:path>
              <a:path w="353060" h="102235">
                <a:moveTo>
                  <a:pt x="226777" y="18089"/>
                </a:moveTo>
                <a:lnTo>
                  <a:pt x="215564" y="18089"/>
                </a:lnTo>
                <a:lnTo>
                  <a:pt x="215564" y="55698"/>
                </a:lnTo>
                <a:lnTo>
                  <a:pt x="226777" y="55698"/>
                </a:lnTo>
                <a:lnTo>
                  <a:pt x="226777" y="18089"/>
                </a:lnTo>
                <a:close/>
              </a:path>
              <a:path w="353060" h="102235">
                <a:moveTo>
                  <a:pt x="333578" y="0"/>
                </a:moveTo>
                <a:lnTo>
                  <a:pt x="324467" y="0"/>
                </a:lnTo>
                <a:lnTo>
                  <a:pt x="275131" y="88363"/>
                </a:lnTo>
                <a:lnTo>
                  <a:pt x="284242" y="88363"/>
                </a:lnTo>
                <a:lnTo>
                  <a:pt x="333578" y="0"/>
                </a:lnTo>
                <a:close/>
              </a:path>
              <a:path w="353060" h="102235">
                <a:moveTo>
                  <a:pt x="338904" y="44116"/>
                </a:moveTo>
                <a:lnTo>
                  <a:pt x="326990" y="44116"/>
                </a:lnTo>
                <a:lnTo>
                  <a:pt x="322225" y="46198"/>
                </a:lnTo>
                <a:lnTo>
                  <a:pt x="315778" y="54527"/>
                </a:lnTo>
                <a:lnTo>
                  <a:pt x="314096" y="59602"/>
                </a:lnTo>
                <a:lnTo>
                  <a:pt x="314140" y="73397"/>
                </a:lnTo>
                <a:lnTo>
                  <a:pt x="316058" y="78993"/>
                </a:lnTo>
                <a:lnTo>
                  <a:pt x="323346" y="86541"/>
                </a:lnTo>
                <a:lnTo>
                  <a:pt x="327831" y="88363"/>
                </a:lnTo>
                <a:lnTo>
                  <a:pt x="338764" y="88363"/>
                </a:lnTo>
                <a:lnTo>
                  <a:pt x="343529" y="86411"/>
                </a:lnTo>
                <a:lnTo>
                  <a:pt x="348618" y="81335"/>
                </a:lnTo>
                <a:lnTo>
                  <a:pt x="330775" y="81335"/>
                </a:lnTo>
                <a:lnTo>
                  <a:pt x="328532" y="80164"/>
                </a:lnTo>
                <a:lnTo>
                  <a:pt x="326710" y="77952"/>
                </a:lnTo>
                <a:lnTo>
                  <a:pt x="324748" y="75739"/>
                </a:lnTo>
                <a:lnTo>
                  <a:pt x="323907" y="71965"/>
                </a:lnTo>
                <a:lnTo>
                  <a:pt x="323988" y="60383"/>
                </a:lnTo>
                <a:lnTo>
                  <a:pt x="324748" y="56739"/>
                </a:lnTo>
                <a:lnTo>
                  <a:pt x="328392" y="52315"/>
                </a:lnTo>
                <a:lnTo>
                  <a:pt x="330634" y="51143"/>
                </a:lnTo>
                <a:lnTo>
                  <a:pt x="348800" y="51143"/>
                </a:lnTo>
                <a:lnTo>
                  <a:pt x="347313" y="49712"/>
                </a:lnTo>
                <a:lnTo>
                  <a:pt x="343669" y="45938"/>
                </a:lnTo>
                <a:lnTo>
                  <a:pt x="338904" y="44116"/>
                </a:lnTo>
                <a:close/>
              </a:path>
              <a:path w="353060" h="102235">
                <a:moveTo>
                  <a:pt x="348800" y="51143"/>
                </a:moveTo>
                <a:lnTo>
                  <a:pt x="336241" y="51143"/>
                </a:lnTo>
                <a:lnTo>
                  <a:pt x="338623" y="52185"/>
                </a:lnTo>
                <a:lnTo>
                  <a:pt x="342268" y="56609"/>
                </a:lnTo>
                <a:lnTo>
                  <a:pt x="343249" y="60383"/>
                </a:lnTo>
                <a:lnTo>
                  <a:pt x="343185" y="71965"/>
                </a:lnTo>
                <a:lnTo>
                  <a:pt x="342268" y="75739"/>
                </a:lnTo>
                <a:lnTo>
                  <a:pt x="338623" y="80164"/>
                </a:lnTo>
                <a:lnTo>
                  <a:pt x="336241" y="81335"/>
                </a:lnTo>
                <a:lnTo>
                  <a:pt x="348618" y="81335"/>
                </a:lnTo>
                <a:lnTo>
                  <a:pt x="351098" y="78863"/>
                </a:lnTo>
                <a:lnTo>
                  <a:pt x="352920" y="73397"/>
                </a:lnTo>
                <a:lnTo>
                  <a:pt x="352920" y="58952"/>
                </a:lnTo>
                <a:lnTo>
                  <a:pt x="351098" y="53356"/>
                </a:lnTo>
                <a:lnTo>
                  <a:pt x="348800" y="51143"/>
                </a:lnTo>
                <a:close/>
              </a:path>
              <a:path w="353060" h="102235">
                <a:moveTo>
                  <a:pt x="280457" y="0"/>
                </a:moveTo>
                <a:lnTo>
                  <a:pt x="268544" y="0"/>
                </a:lnTo>
                <a:lnTo>
                  <a:pt x="263919" y="2082"/>
                </a:lnTo>
                <a:lnTo>
                  <a:pt x="260695" y="6376"/>
                </a:lnTo>
                <a:lnTo>
                  <a:pt x="257471" y="10541"/>
                </a:lnTo>
                <a:lnTo>
                  <a:pt x="255790" y="15616"/>
                </a:lnTo>
                <a:lnTo>
                  <a:pt x="255831" y="29280"/>
                </a:lnTo>
                <a:lnTo>
                  <a:pt x="257612" y="34876"/>
                </a:lnTo>
                <a:lnTo>
                  <a:pt x="264900" y="42424"/>
                </a:lnTo>
                <a:lnTo>
                  <a:pt x="269385" y="44246"/>
                </a:lnTo>
                <a:lnTo>
                  <a:pt x="280317" y="44246"/>
                </a:lnTo>
                <a:lnTo>
                  <a:pt x="284943" y="42424"/>
                </a:lnTo>
                <a:lnTo>
                  <a:pt x="288727" y="38520"/>
                </a:lnTo>
                <a:lnTo>
                  <a:pt x="290032" y="37219"/>
                </a:lnTo>
                <a:lnTo>
                  <a:pt x="272328" y="37219"/>
                </a:lnTo>
                <a:lnTo>
                  <a:pt x="270086" y="36178"/>
                </a:lnTo>
                <a:lnTo>
                  <a:pt x="266442" y="31753"/>
                </a:lnTo>
                <a:lnTo>
                  <a:pt x="265601" y="27979"/>
                </a:lnTo>
                <a:lnTo>
                  <a:pt x="265679" y="16397"/>
                </a:lnTo>
                <a:lnTo>
                  <a:pt x="266442" y="12623"/>
                </a:lnTo>
                <a:lnTo>
                  <a:pt x="270086" y="8198"/>
                </a:lnTo>
                <a:lnTo>
                  <a:pt x="272328" y="7027"/>
                </a:lnTo>
                <a:lnTo>
                  <a:pt x="290172" y="7027"/>
                </a:lnTo>
                <a:lnTo>
                  <a:pt x="285083" y="1952"/>
                </a:lnTo>
                <a:lnTo>
                  <a:pt x="280457" y="0"/>
                </a:lnTo>
                <a:close/>
              </a:path>
              <a:path w="353060" h="102235">
                <a:moveTo>
                  <a:pt x="290172" y="7027"/>
                </a:moveTo>
                <a:lnTo>
                  <a:pt x="277794" y="7027"/>
                </a:lnTo>
                <a:lnTo>
                  <a:pt x="280037" y="8198"/>
                </a:lnTo>
                <a:lnTo>
                  <a:pt x="283821" y="12493"/>
                </a:lnTo>
                <a:lnTo>
                  <a:pt x="284802" y="16397"/>
                </a:lnTo>
                <a:lnTo>
                  <a:pt x="284737" y="27979"/>
                </a:lnTo>
                <a:lnTo>
                  <a:pt x="283821" y="31623"/>
                </a:lnTo>
                <a:lnTo>
                  <a:pt x="281999" y="33965"/>
                </a:lnTo>
                <a:lnTo>
                  <a:pt x="280177" y="36178"/>
                </a:lnTo>
                <a:lnTo>
                  <a:pt x="277935" y="37219"/>
                </a:lnTo>
                <a:lnTo>
                  <a:pt x="290032" y="37219"/>
                </a:lnTo>
                <a:lnTo>
                  <a:pt x="292511" y="34746"/>
                </a:lnTo>
                <a:lnTo>
                  <a:pt x="294473" y="29280"/>
                </a:lnTo>
                <a:lnTo>
                  <a:pt x="294473" y="14965"/>
                </a:lnTo>
                <a:lnTo>
                  <a:pt x="292651" y="9500"/>
                </a:lnTo>
                <a:lnTo>
                  <a:pt x="290172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73668" y="4095892"/>
            <a:ext cx="353060" cy="102235"/>
          </a:xfrm>
          <a:custGeom>
            <a:avLst/>
            <a:gdLst/>
            <a:ahLst/>
            <a:cxnLst/>
            <a:rect l="l" t="t" r="r" b="b"/>
            <a:pathLst>
              <a:path w="353060" h="102235">
                <a:moveTo>
                  <a:pt x="54017" y="9630"/>
                </a:moveTo>
                <a:lnTo>
                  <a:pt x="36161" y="9630"/>
                </a:lnTo>
                <a:lnTo>
                  <a:pt x="40365" y="11061"/>
                </a:lnTo>
                <a:lnTo>
                  <a:pt x="43449" y="13924"/>
                </a:lnTo>
                <a:lnTo>
                  <a:pt x="46672" y="16657"/>
                </a:lnTo>
                <a:lnTo>
                  <a:pt x="48214" y="20041"/>
                </a:lnTo>
                <a:lnTo>
                  <a:pt x="48214" y="27979"/>
                </a:lnTo>
                <a:lnTo>
                  <a:pt x="16819" y="59082"/>
                </a:lnTo>
                <a:lnTo>
                  <a:pt x="11913" y="63376"/>
                </a:lnTo>
                <a:lnTo>
                  <a:pt x="0" y="82897"/>
                </a:lnTo>
                <a:lnTo>
                  <a:pt x="0" y="85370"/>
                </a:lnTo>
                <a:lnTo>
                  <a:pt x="59707" y="85370"/>
                </a:lnTo>
                <a:lnTo>
                  <a:pt x="59707" y="75349"/>
                </a:lnTo>
                <a:lnTo>
                  <a:pt x="15417" y="75349"/>
                </a:lnTo>
                <a:lnTo>
                  <a:pt x="16538" y="73527"/>
                </a:lnTo>
                <a:lnTo>
                  <a:pt x="40786" y="53095"/>
                </a:lnTo>
                <a:lnTo>
                  <a:pt x="46532" y="48150"/>
                </a:lnTo>
                <a:lnTo>
                  <a:pt x="49896" y="44506"/>
                </a:lnTo>
                <a:lnTo>
                  <a:pt x="53400" y="40863"/>
                </a:lnTo>
                <a:lnTo>
                  <a:pt x="55923" y="37479"/>
                </a:lnTo>
                <a:lnTo>
                  <a:pt x="57324" y="34356"/>
                </a:lnTo>
                <a:lnTo>
                  <a:pt x="58866" y="31102"/>
                </a:lnTo>
                <a:lnTo>
                  <a:pt x="59539" y="27979"/>
                </a:lnTo>
                <a:lnTo>
                  <a:pt x="59567" y="17828"/>
                </a:lnTo>
                <a:lnTo>
                  <a:pt x="57044" y="12363"/>
                </a:lnTo>
                <a:lnTo>
                  <a:pt x="54017" y="9630"/>
                </a:lnTo>
                <a:close/>
              </a:path>
              <a:path w="353060" h="102235">
                <a:moveTo>
                  <a:pt x="40085" y="1171"/>
                </a:moveTo>
                <a:lnTo>
                  <a:pt x="22845" y="1171"/>
                </a:lnTo>
                <a:lnTo>
                  <a:pt x="15978" y="3123"/>
                </a:lnTo>
                <a:lnTo>
                  <a:pt x="10932" y="7287"/>
                </a:lnTo>
                <a:lnTo>
                  <a:pt x="5746" y="11452"/>
                </a:lnTo>
                <a:lnTo>
                  <a:pt x="2803" y="17438"/>
                </a:lnTo>
                <a:lnTo>
                  <a:pt x="2102" y="25376"/>
                </a:lnTo>
                <a:lnTo>
                  <a:pt x="13455" y="26417"/>
                </a:lnTo>
                <a:lnTo>
                  <a:pt x="13595" y="21212"/>
                </a:lnTo>
                <a:lnTo>
                  <a:pt x="15137" y="17047"/>
                </a:lnTo>
                <a:lnTo>
                  <a:pt x="18360" y="14054"/>
                </a:lnTo>
                <a:lnTo>
                  <a:pt x="21584" y="11191"/>
                </a:lnTo>
                <a:lnTo>
                  <a:pt x="25789" y="9630"/>
                </a:lnTo>
                <a:lnTo>
                  <a:pt x="54017" y="9630"/>
                </a:lnTo>
                <a:lnTo>
                  <a:pt x="51998" y="7808"/>
                </a:lnTo>
                <a:lnTo>
                  <a:pt x="46953" y="3383"/>
                </a:lnTo>
                <a:lnTo>
                  <a:pt x="40085" y="1171"/>
                </a:lnTo>
                <a:close/>
              </a:path>
              <a:path w="353060" h="102235">
                <a:moveTo>
                  <a:pt x="113949" y="1171"/>
                </a:moveTo>
                <a:lnTo>
                  <a:pt x="97410" y="1171"/>
                </a:lnTo>
                <a:lnTo>
                  <a:pt x="89841" y="4294"/>
                </a:lnTo>
                <a:lnTo>
                  <a:pt x="74800" y="41643"/>
                </a:lnTo>
                <a:lnTo>
                  <a:pt x="74687" y="48411"/>
                </a:lnTo>
                <a:lnTo>
                  <a:pt x="75094" y="56144"/>
                </a:lnTo>
                <a:lnTo>
                  <a:pt x="96569" y="86671"/>
                </a:lnTo>
                <a:lnTo>
                  <a:pt x="111286" y="86671"/>
                </a:lnTo>
                <a:lnTo>
                  <a:pt x="116051" y="85500"/>
                </a:lnTo>
                <a:lnTo>
                  <a:pt x="120396" y="83157"/>
                </a:lnTo>
                <a:lnTo>
                  <a:pt x="124601" y="80685"/>
                </a:lnTo>
                <a:lnTo>
                  <a:pt x="126930" y="78342"/>
                </a:lnTo>
                <a:lnTo>
                  <a:pt x="102456" y="78342"/>
                </a:lnTo>
                <a:lnTo>
                  <a:pt x="99372" y="77431"/>
                </a:lnTo>
                <a:lnTo>
                  <a:pt x="87319" y="61685"/>
                </a:lnTo>
                <a:lnTo>
                  <a:pt x="87319" y="52835"/>
                </a:lnTo>
                <a:lnTo>
                  <a:pt x="89000" y="48411"/>
                </a:lnTo>
                <a:lnTo>
                  <a:pt x="95604" y="42034"/>
                </a:lnTo>
                <a:lnTo>
                  <a:pt x="85496" y="42034"/>
                </a:lnTo>
                <a:lnTo>
                  <a:pt x="102736" y="9500"/>
                </a:lnTo>
                <a:lnTo>
                  <a:pt x="127827" y="9500"/>
                </a:lnTo>
                <a:lnTo>
                  <a:pt x="119835" y="2993"/>
                </a:lnTo>
                <a:lnTo>
                  <a:pt x="113949" y="1171"/>
                </a:lnTo>
                <a:close/>
              </a:path>
              <a:path w="353060" h="102235">
                <a:moveTo>
                  <a:pt x="127921" y="40082"/>
                </a:moveTo>
                <a:lnTo>
                  <a:pt x="110305" y="40082"/>
                </a:lnTo>
                <a:lnTo>
                  <a:pt x="114509" y="41643"/>
                </a:lnTo>
                <a:lnTo>
                  <a:pt x="117733" y="45027"/>
                </a:lnTo>
                <a:lnTo>
                  <a:pt x="121097" y="48411"/>
                </a:lnTo>
                <a:lnTo>
                  <a:pt x="122731" y="52835"/>
                </a:lnTo>
                <a:lnTo>
                  <a:pt x="122685" y="65068"/>
                </a:lnTo>
                <a:lnTo>
                  <a:pt x="121097" y="69493"/>
                </a:lnTo>
                <a:lnTo>
                  <a:pt x="114369" y="76520"/>
                </a:lnTo>
                <a:lnTo>
                  <a:pt x="110305" y="78342"/>
                </a:lnTo>
                <a:lnTo>
                  <a:pt x="126930" y="78342"/>
                </a:lnTo>
                <a:lnTo>
                  <a:pt x="127965" y="77301"/>
                </a:lnTo>
                <a:lnTo>
                  <a:pt x="130487" y="72746"/>
                </a:lnTo>
                <a:lnTo>
                  <a:pt x="132870" y="68191"/>
                </a:lnTo>
                <a:lnTo>
                  <a:pt x="134132" y="63246"/>
                </a:lnTo>
                <a:lnTo>
                  <a:pt x="134132" y="50102"/>
                </a:lnTo>
                <a:lnTo>
                  <a:pt x="131609" y="43595"/>
                </a:lnTo>
                <a:lnTo>
                  <a:pt x="127921" y="40082"/>
                </a:lnTo>
                <a:close/>
              </a:path>
              <a:path w="353060" h="102235">
                <a:moveTo>
                  <a:pt x="114930" y="30842"/>
                </a:moveTo>
                <a:lnTo>
                  <a:pt x="103297" y="30842"/>
                </a:lnTo>
                <a:lnTo>
                  <a:pt x="99232" y="31753"/>
                </a:lnTo>
                <a:lnTo>
                  <a:pt x="91383" y="35397"/>
                </a:lnTo>
                <a:lnTo>
                  <a:pt x="88159" y="38260"/>
                </a:lnTo>
                <a:lnTo>
                  <a:pt x="85496" y="42034"/>
                </a:lnTo>
                <a:lnTo>
                  <a:pt x="95604" y="42034"/>
                </a:lnTo>
                <a:lnTo>
                  <a:pt x="96008" y="41643"/>
                </a:lnTo>
                <a:lnTo>
                  <a:pt x="100213" y="40082"/>
                </a:lnTo>
                <a:lnTo>
                  <a:pt x="127921" y="40082"/>
                </a:lnTo>
                <a:lnTo>
                  <a:pt x="126283" y="38520"/>
                </a:lnTo>
                <a:lnTo>
                  <a:pt x="121097" y="33445"/>
                </a:lnTo>
                <a:lnTo>
                  <a:pt x="114930" y="30842"/>
                </a:lnTo>
                <a:close/>
              </a:path>
              <a:path w="353060" h="102235">
                <a:moveTo>
                  <a:pt x="127827" y="9500"/>
                </a:moveTo>
                <a:lnTo>
                  <a:pt x="110585" y="9500"/>
                </a:lnTo>
                <a:lnTo>
                  <a:pt x="114369" y="10931"/>
                </a:lnTo>
                <a:lnTo>
                  <a:pt x="117453" y="13924"/>
                </a:lnTo>
                <a:lnTo>
                  <a:pt x="119135" y="15746"/>
                </a:lnTo>
                <a:lnTo>
                  <a:pt x="120536" y="18739"/>
                </a:lnTo>
                <a:lnTo>
                  <a:pt x="121517" y="22774"/>
                </a:lnTo>
                <a:lnTo>
                  <a:pt x="132450" y="21993"/>
                </a:lnTo>
                <a:lnTo>
                  <a:pt x="131609" y="15486"/>
                </a:lnTo>
                <a:lnTo>
                  <a:pt x="128946" y="10410"/>
                </a:lnTo>
                <a:lnTo>
                  <a:pt x="127827" y="9500"/>
                </a:lnTo>
                <a:close/>
              </a:path>
              <a:path w="353060" h="102235">
                <a:moveTo>
                  <a:pt x="167209" y="73527"/>
                </a:moveTo>
                <a:lnTo>
                  <a:pt x="154455" y="73527"/>
                </a:lnTo>
                <a:lnTo>
                  <a:pt x="154455" y="85370"/>
                </a:lnTo>
                <a:lnTo>
                  <a:pt x="160902" y="85370"/>
                </a:lnTo>
                <a:lnTo>
                  <a:pt x="160762" y="88753"/>
                </a:lnTo>
                <a:lnTo>
                  <a:pt x="160061" y="91486"/>
                </a:lnTo>
                <a:lnTo>
                  <a:pt x="158940" y="93308"/>
                </a:lnTo>
                <a:lnTo>
                  <a:pt x="157818" y="95260"/>
                </a:lnTo>
                <a:lnTo>
                  <a:pt x="156137" y="96561"/>
                </a:lnTo>
                <a:lnTo>
                  <a:pt x="153894" y="97472"/>
                </a:lnTo>
                <a:lnTo>
                  <a:pt x="156977" y="101897"/>
                </a:lnTo>
                <a:lnTo>
                  <a:pt x="160481" y="100465"/>
                </a:lnTo>
                <a:lnTo>
                  <a:pt x="163004" y="98513"/>
                </a:lnTo>
                <a:lnTo>
                  <a:pt x="166368" y="93048"/>
                </a:lnTo>
                <a:lnTo>
                  <a:pt x="167209" y="89534"/>
                </a:lnTo>
                <a:lnTo>
                  <a:pt x="167209" y="73527"/>
                </a:lnTo>
                <a:close/>
              </a:path>
              <a:path w="353060" h="102235">
                <a:moveTo>
                  <a:pt x="221871" y="19780"/>
                </a:moveTo>
                <a:lnTo>
                  <a:pt x="210799" y="19780"/>
                </a:lnTo>
                <a:lnTo>
                  <a:pt x="210799" y="85370"/>
                </a:lnTo>
                <a:lnTo>
                  <a:pt x="221871" y="85370"/>
                </a:lnTo>
                <a:lnTo>
                  <a:pt x="221871" y="19780"/>
                </a:lnTo>
                <a:close/>
              </a:path>
              <a:path w="353060" h="102235">
                <a:moveTo>
                  <a:pt x="221871" y="1171"/>
                </a:moveTo>
                <a:lnTo>
                  <a:pt x="214723" y="1171"/>
                </a:lnTo>
                <a:lnTo>
                  <a:pt x="212761" y="4815"/>
                </a:lnTo>
                <a:lnTo>
                  <a:pt x="209537" y="8589"/>
                </a:lnTo>
                <a:lnTo>
                  <a:pt x="204912" y="12363"/>
                </a:lnTo>
                <a:lnTo>
                  <a:pt x="200146" y="16137"/>
                </a:lnTo>
                <a:lnTo>
                  <a:pt x="194820" y="19390"/>
                </a:lnTo>
                <a:lnTo>
                  <a:pt x="188653" y="22123"/>
                </a:lnTo>
                <a:lnTo>
                  <a:pt x="188653" y="32143"/>
                </a:lnTo>
                <a:lnTo>
                  <a:pt x="210799" y="19780"/>
                </a:lnTo>
                <a:lnTo>
                  <a:pt x="221871" y="19780"/>
                </a:lnTo>
                <a:lnTo>
                  <a:pt x="221871" y="1171"/>
                </a:lnTo>
                <a:close/>
              </a:path>
              <a:path w="353060" h="102235">
                <a:moveTo>
                  <a:pt x="333578" y="0"/>
                </a:moveTo>
                <a:lnTo>
                  <a:pt x="324467" y="0"/>
                </a:lnTo>
                <a:lnTo>
                  <a:pt x="275131" y="88363"/>
                </a:lnTo>
                <a:lnTo>
                  <a:pt x="284242" y="88363"/>
                </a:lnTo>
                <a:lnTo>
                  <a:pt x="333578" y="0"/>
                </a:lnTo>
                <a:close/>
              </a:path>
              <a:path w="353060" h="102235">
                <a:moveTo>
                  <a:pt x="338904" y="44116"/>
                </a:moveTo>
                <a:lnTo>
                  <a:pt x="326990" y="44116"/>
                </a:lnTo>
                <a:lnTo>
                  <a:pt x="322225" y="46198"/>
                </a:lnTo>
                <a:lnTo>
                  <a:pt x="315778" y="54527"/>
                </a:lnTo>
                <a:lnTo>
                  <a:pt x="314096" y="59602"/>
                </a:lnTo>
                <a:lnTo>
                  <a:pt x="314140" y="73397"/>
                </a:lnTo>
                <a:lnTo>
                  <a:pt x="316058" y="78993"/>
                </a:lnTo>
                <a:lnTo>
                  <a:pt x="323346" y="86541"/>
                </a:lnTo>
                <a:lnTo>
                  <a:pt x="327831" y="88363"/>
                </a:lnTo>
                <a:lnTo>
                  <a:pt x="338764" y="88363"/>
                </a:lnTo>
                <a:lnTo>
                  <a:pt x="343529" y="86411"/>
                </a:lnTo>
                <a:lnTo>
                  <a:pt x="348618" y="81335"/>
                </a:lnTo>
                <a:lnTo>
                  <a:pt x="330775" y="81335"/>
                </a:lnTo>
                <a:lnTo>
                  <a:pt x="328532" y="80164"/>
                </a:lnTo>
                <a:lnTo>
                  <a:pt x="326710" y="77952"/>
                </a:lnTo>
                <a:lnTo>
                  <a:pt x="324748" y="75739"/>
                </a:lnTo>
                <a:lnTo>
                  <a:pt x="323907" y="71965"/>
                </a:lnTo>
                <a:lnTo>
                  <a:pt x="323988" y="60383"/>
                </a:lnTo>
                <a:lnTo>
                  <a:pt x="324748" y="56739"/>
                </a:lnTo>
                <a:lnTo>
                  <a:pt x="328392" y="52315"/>
                </a:lnTo>
                <a:lnTo>
                  <a:pt x="330634" y="51143"/>
                </a:lnTo>
                <a:lnTo>
                  <a:pt x="348800" y="51143"/>
                </a:lnTo>
                <a:lnTo>
                  <a:pt x="347313" y="49712"/>
                </a:lnTo>
                <a:lnTo>
                  <a:pt x="343669" y="45938"/>
                </a:lnTo>
                <a:lnTo>
                  <a:pt x="338904" y="44116"/>
                </a:lnTo>
                <a:close/>
              </a:path>
              <a:path w="353060" h="102235">
                <a:moveTo>
                  <a:pt x="348800" y="51143"/>
                </a:moveTo>
                <a:lnTo>
                  <a:pt x="336241" y="51143"/>
                </a:lnTo>
                <a:lnTo>
                  <a:pt x="338623" y="52185"/>
                </a:lnTo>
                <a:lnTo>
                  <a:pt x="342268" y="56609"/>
                </a:lnTo>
                <a:lnTo>
                  <a:pt x="343249" y="60383"/>
                </a:lnTo>
                <a:lnTo>
                  <a:pt x="343185" y="71965"/>
                </a:lnTo>
                <a:lnTo>
                  <a:pt x="342268" y="75739"/>
                </a:lnTo>
                <a:lnTo>
                  <a:pt x="338623" y="80164"/>
                </a:lnTo>
                <a:lnTo>
                  <a:pt x="336241" y="81335"/>
                </a:lnTo>
                <a:lnTo>
                  <a:pt x="348618" y="81335"/>
                </a:lnTo>
                <a:lnTo>
                  <a:pt x="351098" y="78863"/>
                </a:lnTo>
                <a:lnTo>
                  <a:pt x="352920" y="73397"/>
                </a:lnTo>
                <a:lnTo>
                  <a:pt x="352920" y="58952"/>
                </a:lnTo>
                <a:lnTo>
                  <a:pt x="351098" y="53356"/>
                </a:lnTo>
                <a:lnTo>
                  <a:pt x="348800" y="51143"/>
                </a:lnTo>
                <a:close/>
              </a:path>
              <a:path w="353060" h="102235">
                <a:moveTo>
                  <a:pt x="280457" y="0"/>
                </a:moveTo>
                <a:lnTo>
                  <a:pt x="268544" y="0"/>
                </a:lnTo>
                <a:lnTo>
                  <a:pt x="263919" y="2082"/>
                </a:lnTo>
                <a:lnTo>
                  <a:pt x="260695" y="6376"/>
                </a:lnTo>
                <a:lnTo>
                  <a:pt x="257471" y="10541"/>
                </a:lnTo>
                <a:lnTo>
                  <a:pt x="255790" y="15616"/>
                </a:lnTo>
                <a:lnTo>
                  <a:pt x="255831" y="29280"/>
                </a:lnTo>
                <a:lnTo>
                  <a:pt x="257612" y="34876"/>
                </a:lnTo>
                <a:lnTo>
                  <a:pt x="264900" y="42424"/>
                </a:lnTo>
                <a:lnTo>
                  <a:pt x="269385" y="44246"/>
                </a:lnTo>
                <a:lnTo>
                  <a:pt x="280317" y="44246"/>
                </a:lnTo>
                <a:lnTo>
                  <a:pt x="284943" y="42424"/>
                </a:lnTo>
                <a:lnTo>
                  <a:pt x="288727" y="38520"/>
                </a:lnTo>
                <a:lnTo>
                  <a:pt x="290032" y="37219"/>
                </a:lnTo>
                <a:lnTo>
                  <a:pt x="272328" y="37219"/>
                </a:lnTo>
                <a:lnTo>
                  <a:pt x="270086" y="36178"/>
                </a:lnTo>
                <a:lnTo>
                  <a:pt x="266442" y="31753"/>
                </a:lnTo>
                <a:lnTo>
                  <a:pt x="265601" y="27979"/>
                </a:lnTo>
                <a:lnTo>
                  <a:pt x="265679" y="16397"/>
                </a:lnTo>
                <a:lnTo>
                  <a:pt x="266442" y="12623"/>
                </a:lnTo>
                <a:lnTo>
                  <a:pt x="270086" y="8198"/>
                </a:lnTo>
                <a:lnTo>
                  <a:pt x="272328" y="7027"/>
                </a:lnTo>
                <a:lnTo>
                  <a:pt x="290172" y="7027"/>
                </a:lnTo>
                <a:lnTo>
                  <a:pt x="285083" y="1952"/>
                </a:lnTo>
                <a:lnTo>
                  <a:pt x="280457" y="0"/>
                </a:lnTo>
                <a:close/>
              </a:path>
              <a:path w="353060" h="102235">
                <a:moveTo>
                  <a:pt x="290172" y="7027"/>
                </a:moveTo>
                <a:lnTo>
                  <a:pt x="277794" y="7027"/>
                </a:lnTo>
                <a:lnTo>
                  <a:pt x="280037" y="8198"/>
                </a:lnTo>
                <a:lnTo>
                  <a:pt x="283821" y="12493"/>
                </a:lnTo>
                <a:lnTo>
                  <a:pt x="284802" y="16397"/>
                </a:lnTo>
                <a:lnTo>
                  <a:pt x="284737" y="27979"/>
                </a:lnTo>
                <a:lnTo>
                  <a:pt x="283821" y="31623"/>
                </a:lnTo>
                <a:lnTo>
                  <a:pt x="281999" y="33965"/>
                </a:lnTo>
                <a:lnTo>
                  <a:pt x="280177" y="36178"/>
                </a:lnTo>
                <a:lnTo>
                  <a:pt x="277935" y="37219"/>
                </a:lnTo>
                <a:lnTo>
                  <a:pt x="290032" y="37219"/>
                </a:lnTo>
                <a:lnTo>
                  <a:pt x="292511" y="34746"/>
                </a:lnTo>
                <a:lnTo>
                  <a:pt x="294473" y="29280"/>
                </a:lnTo>
                <a:lnTo>
                  <a:pt x="294473" y="14965"/>
                </a:lnTo>
                <a:lnTo>
                  <a:pt x="292651" y="9500"/>
                </a:lnTo>
                <a:lnTo>
                  <a:pt x="290172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11625" y="3887673"/>
            <a:ext cx="416559" cy="102235"/>
          </a:xfrm>
          <a:custGeom>
            <a:avLst/>
            <a:gdLst/>
            <a:ahLst/>
            <a:cxnLst/>
            <a:rect l="l" t="t" r="r" b="b"/>
            <a:pathLst>
              <a:path w="416559" h="102235">
                <a:moveTo>
                  <a:pt x="33217" y="19780"/>
                </a:moveTo>
                <a:lnTo>
                  <a:pt x="22145" y="19780"/>
                </a:lnTo>
                <a:lnTo>
                  <a:pt x="22145" y="85370"/>
                </a:lnTo>
                <a:lnTo>
                  <a:pt x="33217" y="85370"/>
                </a:lnTo>
                <a:lnTo>
                  <a:pt x="33217" y="19780"/>
                </a:lnTo>
                <a:close/>
              </a:path>
              <a:path w="416559" h="102235">
                <a:moveTo>
                  <a:pt x="33217" y="1171"/>
                </a:moveTo>
                <a:lnTo>
                  <a:pt x="26069" y="1171"/>
                </a:lnTo>
                <a:lnTo>
                  <a:pt x="24107" y="4815"/>
                </a:lnTo>
                <a:lnTo>
                  <a:pt x="20883" y="8589"/>
                </a:lnTo>
                <a:lnTo>
                  <a:pt x="16258" y="12363"/>
                </a:lnTo>
                <a:lnTo>
                  <a:pt x="11493" y="16137"/>
                </a:lnTo>
                <a:lnTo>
                  <a:pt x="6166" y="19390"/>
                </a:lnTo>
                <a:lnTo>
                  <a:pt x="0" y="22123"/>
                </a:lnTo>
                <a:lnTo>
                  <a:pt x="0" y="32143"/>
                </a:lnTo>
                <a:lnTo>
                  <a:pt x="22145" y="19780"/>
                </a:lnTo>
                <a:lnTo>
                  <a:pt x="33217" y="19780"/>
                </a:lnTo>
                <a:lnTo>
                  <a:pt x="33217" y="1171"/>
                </a:lnTo>
                <a:close/>
              </a:path>
              <a:path w="416559" h="102235">
                <a:moveTo>
                  <a:pt x="99232" y="1171"/>
                </a:moveTo>
                <a:lnTo>
                  <a:pt x="87879" y="1171"/>
                </a:lnTo>
                <a:lnTo>
                  <a:pt x="82413" y="2732"/>
                </a:lnTo>
                <a:lnTo>
                  <a:pt x="78068" y="5986"/>
                </a:lnTo>
                <a:lnTo>
                  <a:pt x="73863" y="9239"/>
                </a:lnTo>
                <a:lnTo>
                  <a:pt x="70499" y="13924"/>
                </a:lnTo>
                <a:lnTo>
                  <a:pt x="68273" y="20250"/>
                </a:lnTo>
                <a:lnTo>
                  <a:pt x="66155" y="26027"/>
                </a:lnTo>
                <a:lnTo>
                  <a:pt x="65033" y="33965"/>
                </a:lnTo>
                <a:lnTo>
                  <a:pt x="65033" y="43986"/>
                </a:lnTo>
                <a:lnTo>
                  <a:pt x="78909" y="83808"/>
                </a:lnTo>
                <a:lnTo>
                  <a:pt x="85777" y="86671"/>
                </a:lnTo>
                <a:lnTo>
                  <a:pt x="101194" y="86671"/>
                </a:lnTo>
                <a:lnTo>
                  <a:pt x="106660" y="84979"/>
                </a:lnTo>
                <a:lnTo>
                  <a:pt x="115350" y="78472"/>
                </a:lnTo>
                <a:lnTo>
                  <a:pt x="115440" y="78342"/>
                </a:lnTo>
                <a:lnTo>
                  <a:pt x="89421" y="78342"/>
                </a:lnTo>
                <a:lnTo>
                  <a:pt x="85216" y="76000"/>
                </a:lnTo>
                <a:lnTo>
                  <a:pt x="76386" y="43986"/>
                </a:lnTo>
                <a:lnTo>
                  <a:pt x="76705" y="35657"/>
                </a:lnTo>
                <a:lnTo>
                  <a:pt x="89281" y="9630"/>
                </a:lnTo>
                <a:lnTo>
                  <a:pt x="114865" y="9630"/>
                </a:lnTo>
                <a:lnTo>
                  <a:pt x="113949" y="8328"/>
                </a:lnTo>
                <a:lnTo>
                  <a:pt x="110865" y="5726"/>
                </a:lnTo>
                <a:lnTo>
                  <a:pt x="103577" y="2082"/>
                </a:lnTo>
                <a:lnTo>
                  <a:pt x="99232" y="1171"/>
                </a:lnTo>
                <a:close/>
              </a:path>
              <a:path w="416559" h="102235">
                <a:moveTo>
                  <a:pt x="114865" y="9630"/>
                </a:moveTo>
                <a:lnTo>
                  <a:pt x="99512" y="9630"/>
                </a:lnTo>
                <a:lnTo>
                  <a:pt x="103857" y="11972"/>
                </a:lnTo>
                <a:lnTo>
                  <a:pt x="107361" y="16397"/>
                </a:lnTo>
                <a:lnTo>
                  <a:pt x="112547" y="43986"/>
                </a:lnTo>
                <a:lnTo>
                  <a:pt x="112230" y="53400"/>
                </a:lnTo>
                <a:lnTo>
                  <a:pt x="99652" y="78342"/>
                </a:lnTo>
                <a:lnTo>
                  <a:pt x="115440" y="78342"/>
                </a:lnTo>
                <a:lnTo>
                  <a:pt x="118574" y="73787"/>
                </a:lnTo>
                <a:lnTo>
                  <a:pt x="122779" y="61815"/>
                </a:lnTo>
                <a:lnTo>
                  <a:pt x="123900" y="53876"/>
                </a:lnTo>
                <a:lnTo>
                  <a:pt x="123777" y="34496"/>
                </a:lnTo>
                <a:lnTo>
                  <a:pt x="123199" y="29020"/>
                </a:lnTo>
                <a:lnTo>
                  <a:pt x="121938" y="24205"/>
                </a:lnTo>
                <a:lnTo>
                  <a:pt x="120536" y="19260"/>
                </a:lnTo>
                <a:lnTo>
                  <a:pt x="118714" y="15095"/>
                </a:lnTo>
                <a:lnTo>
                  <a:pt x="114865" y="9630"/>
                </a:lnTo>
                <a:close/>
              </a:path>
              <a:path w="416559" h="102235">
                <a:moveTo>
                  <a:pt x="172815" y="1171"/>
                </a:moveTo>
                <a:lnTo>
                  <a:pt x="161463" y="1171"/>
                </a:lnTo>
                <a:lnTo>
                  <a:pt x="155996" y="2732"/>
                </a:lnTo>
                <a:lnTo>
                  <a:pt x="151651" y="5986"/>
                </a:lnTo>
                <a:lnTo>
                  <a:pt x="147447" y="9239"/>
                </a:lnTo>
                <a:lnTo>
                  <a:pt x="144083" y="13924"/>
                </a:lnTo>
                <a:lnTo>
                  <a:pt x="141856" y="20250"/>
                </a:lnTo>
                <a:lnTo>
                  <a:pt x="139738" y="26027"/>
                </a:lnTo>
                <a:lnTo>
                  <a:pt x="138617" y="33965"/>
                </a:lnTo>
                <a:lnTo>
                  <a:pt x="138617" y="43986"/>
                </a:lnTo>
                <a:lnTo>
                  <a:pt x="152492" y="83808"/>
                </a:lnTo>
                <a:lnTo>
                  <a:pt x="159360" y="86671"/>
                </a:lnTo>
                <a:lnTo>
                  <a:pt x="174778" y="86671"/>
                </a:lnTo>
                <a:lnTo>
                  <a:pt x="180244" y="84979"/>
                </a:lnTo>
                <a:lnTo>
                  <a:pt x="188934" y="78472"/>
                </a:lnTo>
                <a:lnTo>
                  <a:pt x="189023" y="78342"/>
                </a:lnTo>
                <a:lnTo>
                  <a:pt x="163004" y="78342"/>
                </a:lnTo>
                <a:lnTo>
                  <a:pt x="158800" y="76000"/>
                </a:lnTo>
                <a:lnTo>
                  <a:pt x="149970" y="43986"/>
                </a:lnTo>
                <a:lnTo>
                  <a:pt x="150289" y="35657"/>
                </a:lnTo>
                <a:lnTo>
                  <a:pt x="162864" y="9630"/>
                </a:lnTo>
                <a:lnTo>
                  <a:pt x="188449" y="9630"/>
                </a:lnTo>
                <a:lnTo>
                  <a:pt x="187532" y="8328"/>
                </a:lnTo>
                <a:lnTo>
                  <a:pt x="184449" y="5726"/>
                </a:lnTo>
                <a:lnTo>
                  <a:pt x="177160" y="2082"/>
                </a:lnTo>
                <a:lnTo>
                  <a:pt x="172815" y="1171"/>
                </a:lnTo>
                <a:close/>
              </a:path>
              <a:path w="416559" h="102235">
                <a:moveTo>
                  <a:pt x="188449" y="9630"/>
                </a:moveTo>
                <a:lnTo>
                  <a:pt x="173096" y="9630"/>
                </a:lnTo>
                <a:lnTo>
                  <a:pt x="177441" y="11972"/>
                </a:lnTo>
                <a:lnTo>
                  <a:pt x="180945" y="16397"/>
                </a:lnTo>
                <a:lnTo>
                  <a:pt x="186131" y="43986"/>
                </a:lnTo>
                <a:lnTo>
                  <a:pt x="185813" y="53400"/>
                </a:lnTo>
                <a:lnTo>
                  <a:pt x="173236" y="78342"/>
                </a:lnTo>
                <a:lnTo>
                  <a:pt x="189023" y="78342"/>
                </a:lnTo>
                <a:lnTo>
                  <a:pt x="192157" y="73787"/>
                </a:lnTo>
                <a:lnTo>
                  <a:pt x="196362" y="61815"/>
                </a:lnTo>
                <a:lnTo>
                  <a:pt x="197483" y="53876"/>
                </a:lnTo>
                <a:lnTo>
                  <a:pt x="197361" y="34496"/>
                </a:lnTo>
                <a:lnTo>
                  <a:pt x="196783" y="29020"/>
                </a:lnTo>
                <a:lnTo>
                  <a:pt x="195521" y="24205"/>
                </a:lnTo>
                <a:lnTo>
                  <a:pt x="194120" y="19260"/>
                </a:lnTo>
                <a:lnTo>
                  <a:pt x="192298" y="15095"/>
                </a:lnTo>
                <a:lnTo>
                  <a:pt x="188449" y="9630"/>
                </a:lnTo>
                <a:close/>
              </a:path>
              <a:path w="416559" h="102235">
                <a:moveTo>
                  <a:pt x="230841" y="73527"/>
                </a:moveTo>
                <a:lnTo>
                  <a:pt x="218087" y="73527"/>
                </a:lnTo>
                <a:lnTo>
                  <a:pt x="218087" y="85370"/>
                </a:lnTo>
                <a:lnTo>
                  <a:pt x="224534" y="85370"/>
                </a:lnTo>
                <a:lnTo>
                  <a:pt x="224394" y="88753"/>
                </a:lnTo>
                <a:lnTo>
                  <a:pt x="223693" y="91486"/>
                </a:lnTo>
                <a:lnTo>
                  <a:pt x="222572" y="93308"/>
                </a:lnTo>
                <a:lnTo>
                  <a:pt x="221451" y="95260"/>
                </a:lnTo>
                <a:lnTo>
                  <a:pt x="219769" y="96561"/>
                </a:lnTo>
                <a:lnTo>
                  <a:pt x="217526" y="97472"/>
                </a:lnTo>
                <a:lnTo>
                  <a:pt x="220610" y="101897"/>
                </a:lnTo>
                <a:lnTo>
                  <a:pt x="224114" y="100465"/>
                </a:lnTo>
                <a:lnTo>
                  <a:pt x="226636" y="98513"/>
                </a:lnTo>
                <a:lnTo>
                  <a:pt x="230000" y="93048"/>
                </a:lnTo>
                <a:lnTo>
                  <a:pt x="230841" y="89534"/>
                </a:lnTo>
                <a:lnTo>
                  <a:pt x="230841" y="73527"/>
                </a:lnTo>
                <a:close/>
              </a:path>
              <a:path w="416559" h="102235">
                <a:moveTo>
                  <a:pt x="277935" y="1171"/>
                </a:moveTo>
                <a:lnTo>
                  <a:pt x="266582" y="1171"/>
                </a:lnTo>
                <a:lnTo>
                  <a:pt x="261116" y="2732"/>
                </a:lnTo>
                <a:lnTo>
                  <a:pt x="256771" y="5986"/>
                </a:lnTo>
                <a:lnTo>
                  <a:pt x="252566" y="9239"/>
                </a:lnTo>
                <a:lnTo>
                  <a:pt x="249202" y="13924"/>
                </a:lnTo>
                <a:lnTo>
                  <a:pt x="246975" y="20250"/>
                </a:lnTo>
                <a:lnTo>
                  <a:pt x="244857" y="26027"/>
                </a:lnTo>
                <a:lnTo>
                  <a:pt x="243736" y="33965"/>
                </a:lnTo>
                <a:lnTo>
                  <a:pt x="243736" y="43986"/>
                </a:lnTo>
                <a:lnTo>
                  <a:pt x="257612" y="83808"/>
                </a:lnTo>
                <a:lnTo>
                  <a:pt x="264479" y="86671"/>
                </a:lnTo>
                <a:lnTo>
                  <a:pt x="279897" y="86671"/>
                </a:lnTo>
                <a:lnTo>
                  <a:pt x="285363" y="84979"/>
                </a:lnTo>
                <a:lnTo>
                  <a:pt x="294053" y="78472"/>
                </a:lnTo>
                <a:lnTo>
                  <a:pt x="294142" y="78342"/>
                </a:lnTo>
                <a:lnTo>
                  <a:pt x="268124" y="78342"/>
                </a:lnTo>
                <a:lnTo>
                  <a:pt x="263919" y="76000"/>
                </a:lnTo>
                <a:lnTo>
                  <a:pt x="255089" y="43986"/>
                </a:lnTo>
                <a:lnTo>
                  <a:pt x="255408" y="35657"/>
                </a:lnTo>
                <a:lnTo>
                  <a:pt x="267983" y="9630"/>
                </a:lnTo>
                <a:lnTo>
                  <a:pt x="293568" y="9630"/>
                </a:lnTo>
                <a:lnTo>
                  <a:pt x="292651" y="8328"/>
                </a:lnTo>
                <a:lnTo>
                  <a:pt x="289568" y="5726"/>
                </a:lnTo>
                <a:lnTo>
                  <a:pt x="282280" y="2082"/>
                </a:lnTo>
                <a:lnTo>
                  <a:pt x="277935" y="1171"/>
                </a:lnTo>
                <a:close/>
              </a:path>
              <a:path w="416559" h="102235">
                <a:moveTo>
                  <a:pt x="293568" y="9630"/>
                </a:moveTo>
                <a:lnTo>
                  <a:pt x="278215" y="9630"/>
                </a:lnTo>
                <a:lnTo>
                  <a:pt x="282560" y="11972"/>
                </a:lnTo>
                <a:lnTo>
                  <a:pt x="286064" y="16397"/>
                </a:lnTo>
                <a:lnTo>
                  <a:pt x="291250" y="43986"/>
                </a:lnTo>
                <a:lnTo>
                  <a:pt x="290932" y="53400"/>
                </a:lnTo>
                <a:lnTo>
                  <a:pt x="278355" y="78342"/>
                </a:lnTo>
                <a:lnTo>
                  <a:pt x="294142" y="78342"/>
                </a:lnTo>
                <a:lnTo>
                  <a:pt x="297277" y="73787"/>
                </a:lnTo>
                <a:lnTo>
                  <a:pt x="301481" y="61815"/>
                </a:lnTo>
                <a:lnTo>
                  <a:pt x="302603" y="53876"/>
                </a:lnTo>
                <a:lnTo>
                  <a:pt x="302480" y="34496"/>
                </a:lnTo>
                <a:lnTo>
                  <a:pt x="301902" y="29020"/>
                </a:lnTo>
                <a:lnTo>
                  <a:pt x="300640" y="24205"/>
                </a:lnTo>
                <a:lnTo>
                  <a:pt x="299239" y="19260"/>
                </a:lnTo>
                <a:lnTo>
                  <a:pt x="297417" y="15095"/>
                </a:lnTo>
                <a:lnTo>
                  <a:pt x="293568" y="9630"/>
                </a:lnTo>
                <a:close/>
              </a:path>
              <a:path w="416559" h="102235">
                <a:moveTo>
                  <a:pt x="397210" y="0"/>
                </a:moveTo>
                <a:lnTo>
                  <a:pt x="388100" y="0"/>
                </a:lnTo>
                <a:lnTo>
                  <a:pt x="338764" y="88363"/>
                </a:lnTo>
                <a:lnTo>
                  <a:pt x="347874" y="88363"/>
                </a:lnTo>
                <a:lnTo>
                  <a:pt x="397210" y="0"/>
                </a:lnTo>
                <a:close/>
              </a:path>
              <a:path w="416559" h="102235">
                <a:moveTo>
                  <a:pt x="402536" y="44116"/>
                </a:moveTo>
                <a:lnTo>
                  <a:pt x="390622" y="44116"/>
                </a:lnTo>
                <a:lnTo>
                  <a:pt x="385857" y="46198"/>
                </a:lnTo>
                <a:lnTo>
                  <a:pt x="379410" y="54527"/>
                </a:lnTo>
                <a:lnTo>
                  <a:pt x="377728" y="59602"/>
                </a:lnTo>
                <a:lnTo>
                  <a:pt x="377772" y="73397"/>
                </a:lnTo>
                <a:lnTo>
                  <a:pt x="379690" y="78993"/>
                </a:lnTo>
                <a:lnTo>
                  <a:pt x="386978" y="86541"/>
                </a:lnTo>
                <a:lnTo>
                  <a:pt x="391463" y="88363"/>
                </a:lnTo>
                <a:lnTo>
                  <a:pt x="402396" y="88363"/>
                </a:lnTo>
                <a:lnTo>
                  <a:pt x="407161" y="86411"/>
                </a:lnTo>
                <a:lnTo>
                  <a:pt x="412250" y="81335"/>
                </a:lnTo>
                <a:lnTo>
                  <a:pt x="394407" y="81335"/>
                </a:lnTo>
                <a:lnTo>
                  <a:pt x="392164" y="80164"/>
                </a:lnTo>
                <a:lnTo>
                  <a:pt x="390342" y="77952"/>
                </a:lnTo>
                <a:lnTo>
                  <a:pt x="388380" y="75739"/>
                </a:lnTo>
                <a:lnTo>
                  <a:pt x="387539" y="71965"/>
                </a:lnTo>
                <a:lnTo>
                  <a:pt x="387620" y="60383"/>
                </a:lnTo>
                <a:lnTo>
                  <a:pt x="388380" y="56739"/>
                </a:lnTo>
                <a:lnTo>
                  <a:pt x="392024" y="52315"/>
                </a:lnTo>
                <a:lnTo>
                  <a:pt x="394267" y="51143"/>
                </a:lnTo>
                <a:lnTo>
                  <a:pt x="412432" y="51143"/>
                </a:lnTo>
                <a:lnTo>
                  <a:pt x="410945" y="49712"/>
                </a:lnTo>
                <a:lnTo>
                  <a:pt x="407301" y="45938"/>
                </a:lnTo>
                <a:lnTo>
                  <a:pt x="402536" y="44116"/>
                </a:lnTo>
                <a:close/>
              </a:path>
              <a:path w="416559" h="102235">
                <a:moveTo>
                  <a:pt x="412432" y="51143"/>
                </a:moveTo>
                <a:lnTo>
                  <a:pt x="399873" y="51143"/>
                </a:lnTo>
                <a:lnTo>
                  <a:pt x="402256" y="52185"/>
                </a:lnTo>
                <a:lnTo>
                  <a:pt x="405900" y="56609"/>
                </a:lnTo>
                <a:lnTo>
                  <a:pt x="406881" y="60383"/>
                </a:lnTo>
                <a:lnTo>
                  <a:pt x="406818" y="71965"/>
                </a:lnTo>
                <a:lnTo>
                  <a:pt x="405900" y="75739"/>
                </a:lnTo>
                <a:lnTo>
                  <a:pt x="402256" y="80164"/>
                </a:lnTo>
                <a:lnTo>
                  <a:pt x="399873" y="81335"/>
                </a:lnTo>
                <a:lnTo>
                  <a:pt x="412250" y="81335"/>
                </a:lnTo>
                <a:lnTo>
                  <a:pt x="414730" y="78863"/>
                </a:lnTo>
                <a:lnTo>
                  <a:pt x="416552" y="73397"/>
                </a:lnTo>
                <a:lnTo>
                  <a:pt x="416552" y="58952"/>
                </a:lnTo>
                <a:lnTo>
                  <a:pt x="414730" y="53356"/>
                </a:lnTo>
                <a:lnTo>
                  <a:pt x="412432" y="51143"/>
                </a:lnTo>
                <a:close/>
              </a:path>
              <a:path w="416559" h="102235">
                <a:moveTo>
                  <a:pt x="344090" y="0"/>
                </a:moveTo>
                <a:lnTo>
                  <a:pt x="332176" y="0"/>
                </a:lnTo>
                <a:lnTo>
                  <a:pt x="327551" y="2082"/>
                </a:lnTo>
                <a:lnTo>
                  <a:pt x="324327" y="6376"/>
                </a:lnTo>
                <a:lnTo>
                  <a:pt x="321104" y="10541"/>
                </a:lnTo>
                <a:lnTo>
                  <a:pt x="319422" y="15616"/>
                </a:lnTo>
                <a:lnTo>
                  <a:pt x="319463" y="29280"/>
                </a:lnTo>
                <a:lnTo>
                  <a:pt x="321244" y="34876"/>
                </a:lnTo>
                <a:lnTo>
                  <a:pt x="328532" y="42424"/>
                </a:lnTo>
                <a:lnTo>
                  <a:pt x="333017" y="44246"/>
                </a:lnTo>
                <a:lnTo>
                  <a:pt x="343949" y="44246"/>
                </a:lnTo>
                <a:lnTo>
                  <a:pt x="348575" y="42424"/>
                </a:lnTo>
                <a:lnTo>
                  <a:pt x="352359" y="38520"/>
                </a:lnTo>
                <a:lnTo>
                  <a:pt x="353664" y="37219"/>
                </a:lnTo>
                <a:lnTo>
                  <a:pt x="335960" y="37219"/>
                </a:lnTo>
                <a:lnTo>
                  <a:pt x="333718" y="36178"/>
                </a:lnTo>
                <a:lnTo>
                  <a:pt x="330074" y="31753"/>
                </a:lnTo>
                <a:lnTo>
                  <a:pt x="329233" y="27979"/>
                </a:lnTo>
                <a:lnTo>
                  <a:pt x="329312" y="16397"/>
                </a:lnTo>
                <a:lnTo>
                  <a:pt x="330074" y="12623"/>
                </a:lnTo>
                <a:lnTo>
                  <a:pt x="333718" y="8198"/>
                </a:lnTo>
                <a:lnTo>
                  <a:pt x="335960" y="7027"/>
                </a:lnTo>
                <a:lnTo>
                  <a:pt x="353804" y="7027"/>
                </a:lnTo>
                <a:lnTo>
                  <a:pt x="348715" y="1952"/>
                </a:lnTo>
                <a:lnTo>
                  <a:pt x="344090" y="0"/>
                </a:lnTo>
                <a:close/>
              </a:path>
              <a:path w="416559" h="102235">
                <a:moveTo>
                  <a:pt x="353804" y="7027"/>
                </a:moveTo>
                <a:lnTo>
                  <a:pt x="341427" y="7027"/>
                </a:lnTo>
                <a:lnTo>
                  <a:pt x="343669" y="8198"/>
                </a:lnTo>
                <a:lnTo>
                  <a:pt x="347453" y="12493"/>
                </a:lnTo>
                <a:lnTo>
                  <a:pt x="348435" y="16397"/>
                </a:lnTo>
                <a:lnTo>
                  <a:pt x="348369" y="27979"/>
                </a:lnTo>
                <a:lnTo>
                  <a:pt x="347453" y="31623"/>
                </a:lnTo>
                <a:lnTo>
                  <a:pt x="345631" y="33965"/>
                </a:lnTo>
                <a:lnTo>
                  <a:pt x="343809" y="36178"/>
                </a:lnTo>
                <a:lnTo>
                  <a:pt x="341567" y="37219"/>
                </a:lnTo>
                <a:lnTo>
                  <a:pt x="353664" y="37219"/>
                </a:lnTo>
                <a:lnTo>
                  <a:pt x="356143" y="34746"/>
                </a:lnTo>
                <a:lnTo>
                  <a:pt x="358106" y="29280"/>
                </a:lnTo>
                <a:lnTo>
                  <a:pt x="358106" y="14965"/>
                </a:lnTo>
                <a:lnTo>
                  <a:pt x="356283" y="9500"/>
                </a:lnTo>
                <a:lnTo>
                  <a:pt x="353804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75864" y="3887673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633" y="62465"/>
                </a:moveTo>
                <a:lnTo>
                  <a:pt x="0" y="63376"/>
                </a:lnTo>
                <a:lnTo>
                  <a:pt x="840" y="70404"/>
                </a:lnTo>
                <a:lnTo>
                  <a:pt x="3784" y="76000"/>
                </a:lnTo>
                <a:lnTo>
                  <a:pt x="14156" y="84589"/>
                </a:lnTo>
                <a:lnTo>
                  <a:pt x="20883" y="86671"/>
                </a:lnTo>
                <a:lnTo>
                  <a:pt x="29153" y="86671"/>
                </a:lnTo>
                <a:lnTo>
                  <a:pt x="36222" y="86038"/>
                </a:lnTo>
                <a:lnTo>
                  <a:pt x="42503" y="84149"/>
                </a:lnTo>
                <a:lnTo>
                  <a:pt x="47995" y="81016"/>
                </a:lnTo>
                <a:lnTo>
                  <a:pt x="50876" y="78342"/>
                </a:lnTo>
                <a:lnTo>
                  <a:pt x="24667" y="78342"/>
                </a:lnTo>
                <a:lnTo>
                  <a:pt x="20743" y="76911"/>
                </a:lnTo>
                <a:lnTo>
                  <a:pt x="14576" y="71705"/>
                </a:lnTo>
                <a:lnTo>
                  <a:pt x="12614" y="67671"/>
                </a:lnTo>
                <a:lnTo>
                  <a:pt x="11633" y="62465"/>
                </a:lnTo>
                <a:close/>
              </a:path>
              <a:path w="351789" h="102235">
                <a:moveTo>
                  <a:pt x="53357" y="38780"/>
                </a:moveTo>
                <a:lnTo>
                  <a:pt x="34619" y="38780"/>
                </a:lnTo>
                <a:lnTo>
                  <a:pt x="39244" y="40472"/>
                </a:lnTo>
                <a:lnTo>
                  <a:pt x="46392" y="47369"/>
                </a:lnTo>
                <a:lnTo>
                  <a:pt x="48214" y="51924"/>
                </a:lnTo>
                <a:lnTo>
                  <a:pt x="48214" y="63897"/>
                </a:lnTo>
                <a:lnTo>
                  <a:pt x="46252" y="68842"/>
                </a:lnTo>
                <a:lnTo>
                  <a:pt x="42608" y="72616"/>
                </a:lnTo>
                <a:lnTo>
                  <a:pt x="38824" y="76390"/>
                </a:lnTo>
                <a:lnTo>
                  <a:pt x="34338" y="78342"/>
                </a:lnTo>
                <a:lnTo>
                  <a:pt x="50876" y="78342"/>
                </a:lnTo>
                <a:lnTo>
                  <a:pt x="52699" y="76650"/>
                </a:lnTo>
                <a:lnTo>
                  <a:pt x="57465" y="71054"/>
                </a:lnTo>
                <a:lnTo>
                  <a:pt x="59847" y="64417"/>
                </a:lnTo>
                <a:lnTo>
                  <a:pt x="59847" y="48931"/>
                </a:lnTo>
                <a:lnTo>
                  <a:pt x="57044" y="42294"/>
                </a:lnTo>
                <a:lnTo>
                  <a:pt x="53357" y="38780"/>
                </a:lnTo>
                <a:close/>
              </a:path>
              <a:path w="351789" h="102235">
                <a:moveTo>
                  <a:pt x="55643" y="2602"/>
                </a:moveTo>
                <a:lnTo>
                  <a:pt x="10652" y="2602"/>
                </a:lnTo>
                <a:lnTo>
                  <a:pt x="1962" y="45678"/>
                </a:lnTo>
                <a:lnTo>
                  <a:pt x="12333" y="46849"/>
                </a:lnTo>
                <a:lnTo>
                  <a:pt x="14015" y="44506"/>
                </a:lnTo>
                <a:lnTo>
                  <a:pt x="16258" y="42554"/>
                </a:lnTo>
                <a:lnTo>
                  <a:pt x="19201" y="41123"/>
                </a:lnTo>
                <a:lnTo>
                  <a:pt x="22004" y="39561"/>
                </a:lnTo>
                <a:lnTo>
                  <a:pt x="25228" y="38780"/>
                </a:lnTo>
                <a:lnTo>
                  <a:pt x="53357" y="38780"/>
                </a:lnTo>
                <a:lnTo>
                  <a:pt x="51718" y="37219"/>
                </a:lnTo>
                <a:lnTo>
                  <a:pt x="49335" y="35006"/>
                </a:lnTo>
                <a:lnTo>
                  <a:pt x="14856" y="35006"/>
                </a:lnTo>
                <a:lnTo>
                  <a:pt x="19622" y="12363"/>
                </a:lnTo>
                <a:lnTo>
                  <a:pt x="55643" y="12363"/>
                </a:lnTo>
                <a:lnTo>
                  <a:pt x="55643" y="2602"/>
                </a:lnTo>
                <a:close/>
              </a:path>
              <a:path w="351789" h="102235">
                <a:moveTo>
                  <a:pt x="39664" y="29671"/>
                </a:moveTo>
                <a:lnTo>
                  <a:pt x="25789" y="29671"/>
                </a:lnTo>
                <a:lnTo>
                  <a:pt x="20182" y="31363"/>
                </a:lnTo>
                <a:lnTo>
                  <a:pt x="14856" y="35006"/>
                </a:lnTo>
                <a:lnTo>
                  <a:pt x="49335" y="35006"/>
                </a:lnTo>
                <a:lnTo>
                  <a:pt x="46252" y="32143"/>
                </a:lnTo>
                <a:lnTo>
                  <a:pt x="39664" y="29671"/>
                </a:lnTo>
                <a:close/>
              </a:path>
              <a:path w="351789" h="102235">
                <a:moveTo>
                  <a:pt x="107782" y="1171"/>
                </a:moveTo>
                <a:lnTo>
                  <a:pt x="96429" y="1171"/>
                </a:lnTo>
                <a:lnTo>
                  <a:pt x="90963" y="2732"/>
                </a:lnTo>
                <a:lnTo>
                  <a:pt x="86618" y="5986"/>
                </a:lnTo>
                <a:lnTo>
                  <a:pt x="82413" y="9239"/>
                </a:lnTo>
                <a:lnTo>
                  <a:pt x="79049" y="13924"/>
                </a:lnTo>
                <a:lnTo>
                  <a:pt x="76822" y="20250"/>
                </a:lnTo>
                <a:lnTo>
                  <a:pt x="74704" y="26027"/>
                </a:lnTo>
                <a:lnTo>
                  <a:pt x="73583" y="33965"/>
                </a:lnTo>
                <a:lnTo>
                  <a:pt x="73583" y="43986"/>
                </a:lnTo>
                <a:lnTo>
                  <a:pt x="87459" y="83808"/>
                </a:lnTo>
                <a:lnTo>
                  <a:pt x="94326" y="86671"/>
                </a:lnTo>
                <a:lnTo>
                  <a:pt x="109744" y="86671"/>
                </a:lnTo>
                <a:lnTo>
                  <a:pt x="115210" y="84979"/>
                </a:lnTo>
                <a:lnTo>
                  <a:pt x="123900" y="78472"/>
                </a:lnTo>
                <a:lnTo>
                  <a:pt x="123990" y="78342"/>
                </a:lnTo>
                <a:lnTo>
                  <a:pt x="97971" y="78342"/>
                </a:lnTo>
                <a:lnTo>
                  <a:pt x="93766" y="76000"/>
                </a:lnTo>
                <a:lnTo>
                  <a:pt x="84936" y="43986"/>
                </a:lnTo>
                <a:lnTo>
                  <a:pt x="85255" y="35657"/>
                </a:lnTo>
                <a:lnTo>
                  <a:pt x="97830" y="9630"/>
                </a:lnTo>
                <a:lnTo>
                  <a:pt x="123415" y="9630"/>
                </a:lnTo>
                <a:lnTo>
                  <a:pt x="122498" y="8328"/>
                </a:lnTo>
                <a:lnTo>
                  <a:pt x="119415" y="5726"/>
                </a:lnTo>
                <a:lnTo>
                  <a:pt x="112127" y="2082"/>
                </a:lnTo>
                <a:lnTo>
                  <a:pt x="107782" y="1171"/>
                </a:lnTo>
                <a:close/>
              </a:path>
              <a:path w="351789" h="102235">
                <a:moveTo>
                  <a:pt x="123415" y="9630"/>
                </a:moveTo>
                <a:lnTo>
                  <a:pt x="108062" y="9630"/>
                </a:lnTo>
                <a:lnTo>
                  <a:pt x="112407" y="11972"/>
                </a:lnTo>
                <a:lnTo>
                  <a:pt x="115911" y="16397"/>
                </a:lnTo>
                <a:lnTo>
                  <a:pt x="121097" y="43986"/>
                </a:lnTo>
                <a:lnTo>
                  <a:pt x="120779" y="53400"/>
                </a:lnTo>
                <a:lnTo>
                  <a:pt x="108202" y="78342"/>
                </a:lnTo>
                <a:lnTo>
                  <a:pt x="123990" y="78342"/>
                </a:lnTo>
                <a:lnTo>
                  <a:pt x="127124" y="73787"/>
                </a:lnTo>
                <a:lnTo>
                  <a:pt x="131328" y="61815"/>
                </a:lnTo>
                <a:lnTo>
                  <a:pt x="132450" y="53876"/>
                </a:lnTo>
                <a:lnTo>
                  <a:pt x="132327" y="34496"/>
                </a:lnTo>
                <a:lnTo>
                  <a:pt x="131749" y="29020"/>
                </a:lnTo>
                <a:lnTo>
                  <a:pt x="130487" y="24205"/>
                </a:lnTo>
                <a:lnTo>
                  <a:pt x="129086" y="19260"/>
                </a:lnTo>
                <a:lnTo>
                  <a:pt x="127264" y="15095"/>
                </a:lnTo>
                <a:lnTo>
                  <a:pt x="123415" y="9630"/>
                </a:lnTo>
                <a:close/>
              </a:path>
              <a:path w="351789" h="102235">
                <a:moveTo>
                  <a:pt x="165807" y="73527"/>
                </a:moveTo>
                <a:lnTo>
                  <a:pt x="153053" y="73527"/>
                </a:lnTo>
                <a:lnTo>
                  <a:pt x="153053" y="85370"/>
                </a:lnTo>
                <a:lnTo>
                  <a:pt x="159500" y="85370"/>
                </a:lnTo>
                <a:lnTo>
                  <a:pt x="159360" y="88753"/>
                </a:lnTo>
                <a:lnTo>
                  <a:pt x="158659" y="91486"/>
                </a:lnTo>
                <a:lnTo>
                  <a:pt x="157538" y="93308"/>
                </a:lnTo>
                <a:lnTo>
                  <a:pt x="156417" y="95260"/>
                </a:lnTo>
                <a:lnTo>
                  <a:pt x="154735" y="96561"/>
                </a:lnTo>
                <a:lnTo>
                  <a:pt x="152492" y="97472"/>
                </a:lnTo>
                <a:lnTo>
                  <a:pt x="155576" y="101897"/>
                </a:lnTo>
                <a:lnTo>
                  <a:pt x="159080" y="100465"/>
                </a:lnTo>
                <a:lnTo>
                  <a:pt x="161603" y="98513"/>
                </a:lnTo>
                <a:lnTo>
                  <a:pt x="164967" y="93048"/>
                </a:lnTo>
                <a:lnTo>
                  <a:pt x="165807" y="89534"/>
                </a:lnTo>
                <a:lnTo>
                  <a:pt x="165807" y="73527"/>
                </a:lnTo>
                <a:close/>
              </a:path>
              <a:path w="351789" h="102235">
                <a:moveTo>
                  <a:pt x="212901" y="1171"/>
                </a:moveTo>
                <a:lnTo>
                  <a:pt x="201548" y="1171"/>
                </a:lnTo>
                <a:lnTo>
                  <a:pt x="196082" y="2732"/>
                </a:lnTo>
                <a:lnTo>
                  <a:pt x="191737" y="5986"/>
                </a:lnTo>
                <a:lnTo>
                  <a:pt x="187532" y="9239"/>
                </a:lnTo>
                <a:lnTo>
                  <a:pt x="184168" y="13924"/>
                </a:lnTo>
                <a:lnTo>
                  <a:pt x="181941" y="20250"/>
                </a:lnTo>
                <a:lnTo>
                  <a:pt x="179823" y="26027"/>
                </a:lnTo>
                <a:lnTo>
                  <a:pt x="178702" y="33965"/>
                </a:lnTo>
                <a:lnTo>
                  <a:pt x="178702" y="43986"/>
                </a:lnTo>
                <a:lnTo>
                  <a:pt x="192578" y="83808"/>
                </a:lnTo>
                <a:lnTo>
                  <a:pt x="199446" y="86671"/>
                </a:lnTo>
                <a:lnTo>
                  <a:pt x="214863" y="86671"/>
                </a:lnTo>
                <a:lnTo>
                  <a:pt x="220329" y="84979"/>
                </a:lnTo>
                <a:lnTo>
                  <a:pt x="229019" y="78472"/>
                </a:lnTo>
                <a:lnTo>
                  <a:pt x="229109" y="78342"/>
                </a:lnTo>
                <a:lnTo>
                  <a:pt x="203090" y="78342"/>
                </a:lnTo>
                <a:lnTo>
                  <a:pt x="198885" y="76000"/>
                </a:lnTo>
                <a:lnTo>
                  <a:pt x="190055" y="43986"/>
                </a:lnTo>
                <a:lnTo>
                  <a:pt x="190374" y="35657"/>
                </a:lnTo>
                <a:lnTo>
                  <a:pt x="202950" y="9630"/>
                </a:lnTo>
                <a:lnTo>
                  <a:pt x="228534" y="9630"/>
                </a:lnTo>
                <a:lnTo>
                  <a:pt x="227618" y="8328"/>
                </a:lnTo>
                <a:lnTo>
                  <a:pt x="224534" y="5726"/>
                </a:lnTo>
                <a:lnTo>
                  <a:pt x="217246" y="2082"/>
                </a:lnTo>
                <a:lnTo>
                  <a:pt x="212901" y="1171"/>
                </a:lnTo>
                <a:close/>
              </a:path>
              <a:path w="351789" h="102235">
                <a:moveTo>
                  <a:pt x="228534" y="9630"/>
                </a:moveTo>
                <a:lnTo>
                  <a:pt x="213181" y="9630"/>
                </a:lnTo>
                <a:lnTo>
                  <a:pt x="217526" y="11972"/>
                </a:lnTo>
                <a:lnTo>
                  <a:pt x="221030" y="16397"/>
                </a:lnTo>
                <a:lnTo>
                  <a:pt x="226216" y="43986"/>
                </a:lnTo>
                <a:lnTo>
                  <a:pt x="225898" y="53400"/>
                </a:lnTo>
                <a:lnTo>
                  <a:pt x="213321" y="78342"/>
                </a:lnTo>
                <a:lnTo>
                  <a:pt x="229109" y="78342"/>
                </a:lnTo>
                <a:lnTo>
                  <a:pt x="232243" y="73787"/>
                </a:lnTo>
                <a:lnTo>
                  <a:pt x="236448" y="61815"/>
                </a:lnTo>
                <a:lnTo>
                  <a:pt x="237569" y="53876"/>
                </a:lnTo>
                <a:lnTo>
                  <a:pt x="237446" y="34496"/>
                </a:lnTo>
                <a:lnTo>
                  <a:pt x="236868" y="29020"/>
                </a:lnTo>
                <a:lnTo>
                  <a:pt x="235607" y="24205"/>
                </a:lnTo>
                <a:lnTo>
                  <a:pt x="234205" y="19260"/>
                </a:lnTo>
                <a:lnTo>
                  <a:pt x="232383" y="15095"/>
                </a:lnTo>
                <a:lnTo>
                  <a:pt x="228534" y="9630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363"/>
                </a:lnTo>
                <a:lnTo>
                  <a:pt x="282840" y="88363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116"/>
                </a:moveTo>
                <a:lnTo>
                  <a:pt x="325589" y="44116"/>
                </a:lnTo>
                <a:lnTo>
                  <a:pt x="320823" y="46198"/>
                </a:lnTo>
                <a:lnTo>
                  <a:pt x="314376" y="54527"/>
                </a:lnTo>
                <a:lnTo>
                  <a:pt x="312694" y="59602"/>
                </a:lnTo>
                <a:lnTo>
                  <a:pt x="312739" y="73397"/>
                </a:lnTo>
                <a:lnTo>
                  <a:pt x="314656" y="78993"/>
                </a:lnTo>
                <a:lnTo>
                  <a:pt x="321945" y="86541"/>
                </a:lnTo>
                <a:lnTo>
                  <a:pt x="326430" y="88363"/>
                </a:lnTo>
                <a:lnTo>
                  <a:pt x="337362" y="88363"/>
                </a:lnTo>
                <a:lnTo>
                  <a:pt x="342127" y="86411"/>
                </a:lnTo>
                <a:lnTo>
                  <a:pt x="347217" y="81335"/>
                </a:lnTo>
                <a:lnTo>
                  <a:pt x="329373" y="81335"/>
                </a:lnTo>
                <a:lnTo>
                  <a:pt x="327130" y="80164"/>
                </a:lnTo>
                <a:lnTo>
                  <a:pt x="325308" y="77952"/>
                </a:lnTo>
                <a:lnTo>
                  <a:pt x="323346" y="75739"/>
                </a:lnTo>
                <a:lnTo>
                  <a:pt x="322505" y="71965"/>
                </a:lnTo>
                <a:lnTo>
                  <a:pt x="322587" y="60383"/>
                </a:lnTo>
                <a:lnTo>
                  <a:pt x="323346" y="56739"/>
                </a:lnTo>
                <a:lnTo>
                  <a:pt x="326990" y="52315"/>
                </a:lnTo>
                <a:lnTo>
                  <a:pt x="329233" y="51143"/>
                </a:lnTo>
                <a:lnTo>
                  <a:pt x="347398" y="51143"/>
                </a:lnTo>
                <a:lnTo>
                  <a:pt x="345912" y="49712"/>
                </a:lnTo>
                <a:lnTo>
                  <a:pt x="342268" y="45938"/>
                </a:lnTo>
                <a:lnTo>
                  <a:pt x="337502" y="44116"/>
                </a:lnTo>
                <a:close/>
              </a:path>
              <a:path w="351789" h="102235">
                <a:moveTo>
                  <a:pt x="347398" y="51143"/>
                </a:moveTo>
                <a:lnTo>
                  <a:pt x="334839" y="51143"/>
                </a:lnTo>
                <a:lnTo>
                  <a:pt x="337222" y="52185"/>
                </a:lnTo>
                <a:lnTo>
                  <a:pt x="340866" y="56609"/>
                </a:lnTo>
                <a:lnTo>
                  <a:pt x="341847" y="60383"/>
                </a:lnTo>
                <a:lnTo>
                  <a:pt x="341784" y="71965"/>
                </a:lnTo>
                <a:lnTo>
                  <a:pt x="340866" y="75739"/>
                </a:lnTo>
                <a:lnTo>
                  <a:pt x="337222" y="80164"/>
                </a:lnTo>
                <a:lnTo>
                  <a:pt x="334839" y="81335"/>
                </a:lnTo>
                <a:lnTo>
                  <a:pt x="347217" y="81335"/>
                </a:lnTo>
                <a:lnTo>
                  <a:pt x="349696" y="78863"/>
                </a:lnTo>
                <a:lnTo>
                  <a:pt x="351518" y="73397"/>
                </a:lnTo>
                <a:lnTo>
                  <a:pt x="351518" y="58952"/>
                </a:lnTo>
                <a:lnTo>
                  <a:pt x="349696" y="53356"/>
                </a:lnTo>
                <a:lnTo>
                  <a:pt x="347398" y="51143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9293" y="6376"/>
                </a:lnTo>
                <a:lnTo>
                  <a:pt x="256070" y="10541"/>
                </a:lnTo>
                <a:lnTo>
                  <a:pt x="254388" y="15616"/>
                </a:lnTo>
                <a:lnTo>
                  <a:pt x="254429" y="29280"/>
                </a:lnTo>
                <a:lnTo>
                  <a:pt x="256210" y="34876"/>
                </a:lnTo>
                <a:lnTo>
                  <a:pt x="263498" y="42424"/>
                </a:lnTo>
                <a:lnTo>
                  <a:pt x="267983" y="44246"/>
                </a:lnTo>
                <a:lnTo>
                  <a:pt x="278916" y="44246"/>
                </a:lnTo>
                <a:lnTo>
                  <a:pt x="283541" y="42424"/>
                </a:lnTo>
                <a:lnTo>
                  <a:pt x="287325" y="38520"/>
                </a:lnTo>
                <a:lnTo>
                  <a:pt x="288630" y="37219"/>
                </a:lnTo>
                <a:lnTo>
                  <a:pt x="270927" y="37219"/>
                </a:lnTo>
                <a:lnTo>
                  <a:pt x="268684" y="36178"/>
                </a:lnTo>
                <a:lnTo>
                  <a:pt x="265040" y="31753"/>
                </a:lnTo>
                <a:lnTo>
                  <a:pt x="264199" y="27979"/>
                </a:lnTo>
                <a:lnTo>
                  <a:pt x="264278" y="16397"/>
                </a:lnTo>
                <a:lnTo>
                  <a:pt x="265040" y="12623"/>
                </a:lnTo>
                <a:lnTo>
                  <a:pt x="268684" y="8198"/>
                </a:lnTo>
                <a:lnTo>
                  <a:pt x="270927" y="7027"/>
                </a:lnTo>
                <a:lnTo>
                  <a:pt x="288770" y="7027"/>
                </a:lnTo>
                <a:lnTo>
                  <a:pt x="283681" y="1952"/>
                </a:lnTo>
                <a:lnTo>
                  <a:pt x="279056" y="0"/>
                </a:lnTo>
                <a:close/>
              </a:path>
              <a:path w="351789" h="102235">
                <a:moveTo>
                  <a:pt x="288770" y="7027"/>
                </a:moveTo>
                <a:lnTo>
                  <a:pt x="276393" y="7027"/>
                </a:lnTo>
                <a:lnTo>
                  <a:pt x="278635" y="8198"/>
                </a:lnTo>
                <a:lnTo>
                  <a:pt x="282420" y="12493"/>
                </a:lnTo>
                <a:lnTo>
                  <a:pt x="283401" y="16397"/>
                </a:lnTo>
                <a:lnTo>
                  <a:pt x="283335" y="27979"/>
                </a:lnTo>
                <a:lnTo>
                  <a:pt x="282420" y="31623"/>
                </a:lnTo>
                <a:lnTo>
                  <a:pt x="280598" y="33965"/>
                </a:lnTo>
                <a:lnTo>
                  <a:pt x="278776" y="36178"/>
                </a:lnTo>
                <a:lnTo>
                  <a:pt x="276533" y="37219"/>
                </a:lnTo>
                <a:lnTo>
                  <a:pt x="288630" y="37219"/>
                </a:lnTo>
                <a:lnTo>
                  <a:pt x="291110" y="34746"/>
                </a:lnTo>
                <a:lnTo>
                  <a:pt x="293072" y="29280"/>
                </a:lnTo>
                <a:lnTo>
                  <a:pt x="293072" y="14965"/>
                </a:lnTo>
                <a:lnTo>
                  <a:pt x="291250" y="9500"/>
                </a:lnTo>
                <a:lnTo>
                  <a:pt x="2887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75070" y="3887673"/>
            <a:ext cx="351790" cy="102235"/>
          </a:xfrm>
          <a:custGeom>
            <a:avLst/>
            <a:gdLst/>
            <a:ahLst/>
            <a:cxnLst/>
            <a:rect l="l" t="t" r="r" b="b"/>
            <a:pathLst>
              <a:path w="351789" h="102235">
                <a:moveTo>
                  <a:pt x="11633" y="62465"/>
                </a:moveTo>
                <a:lnTo>
                  <a:pt x="0" y="63376"/>
                </a:lnTo>
                <a:lnTo>
                  <a:pt x="840" y="70404"/>
                </a:lnTo>
                <a:lnTo>
                  <a:pt x="3784" y="76000"/>
                </a:lnTo>
                <a:lnTo>
                  <a:pt x="14156" y="84589"/>
                </a:lnTo>
                <a:lnTo>
                  <a:pt x="20883" y="86671"/>
                </a:lnTo>
                <a:lnTo>
                  <a:pt x="29153" y="86671"/>
                </a:lnTo>
                <a:lnTo>
                  <a:pt x="36222" y="86038"/>
                </a:lnTo>
                <a:lnTo>
                  <a:pt x="42503" y="84149"/>
                </a:lnTo>
                <a:lnTo>
                  <a:pt x="47995" y="81016"/>
                </a:lnTo>
                <a:lnTo>
                  <a:pt x="50876" y="78342"/>
                </a:lnTo>
                <a:lnTo>
                  <a:pt x="24667" y="78342"/>
                </a:lnTo>
                <a:lnTo>
                  <a:pt x="20743" y="76911"/>
                </a:lnTo>
                <a:lnTo>
                  <a:pt x="14576" y="71705"/>
                </a:lnTo>
                <a:lnTo>
                  <a:pt x="12614" y="67671"/>
                </a:lnTo>
                <a:lnTo>
                  <a:pt x="11633" y="62465"/>
                </a:lnTo>
                <a:close/>
              </a:path>
              <a:path w="351789" h="102235">
                <a:moveTo>
                  <a:pt x="53357" y="38780"/>
                </a:moveTo>
                <a:lnTo>
                  <a:pt x="34619" y="38780"/>
                </a:lnTo>
                <a:lnTo>
                  <a:pt x="39244" y="40472"/>
                </a:lnTo>
                <a:lnTo>
                  <a:pt x="46392" y="47369"/>
                </a:lnTo>
                <a:lnTo>
                  <a:pt x="48214" y="51924"/>
                </a:lnTo>
                <a:lnTo>
                  <a:pt x="48214" y="63897"/>
                </a:lnTo>
                <a:lnTo>
                  <a:pt x="46252" y="68842"/>
                </a:lnTo>
                <a:lnTo>
                  <a:pt x="42608" y="72616"/>
                </a:lnTo>
                <a:lnTo>
                  <a:pt x="38824" y="76390"/>
                </a:lnTo>
                <a:lnTo>
                  <a:pt x="34338" y="78342"/>
                </a:lnTo>
                <a:lnTo>
                  <a:pt x="50876" y="78342"/>
                </a:lnTo>
                <a:lnTo>
                  <a:pt x="52699" y="76650"/>
                </a:lnTo>
                <a:lnTo>
                  <a:pt x="57465" y="71054"/>
                </a:lnTo>
                <a:lnTo>
                  <a:pt x="59847" y="64417"/>
                </a:lnTo>
                <a:lnTo>
                  <a:pt x="59847" y="48931"/>
                </a:lnTo>
                <a:lnTo>
                  <a:pt x="57044" y="42294"/>
                </a:lnTo>
                <a:lnTo>
                  <a:pt x="53357" y="38780"/>
                </a:lnTo>
                <a:close/>
              </a:path>
              <a:path w="351789" h="102235">
                <a:moveTo>
                  <a:pt x="55643" y="2602"/>
                </a:moveTo>
                <a:lnTo>
                  <a:pt x="10652" y="2602"/>
                </a:lnTo>
                <a:lnTo>
                  <a:pt x="1962" y="45678"/>
                </a:lnTo>
                <a:lnTo>
                  <a:pt x="12333" y="46849"/>
                </a:lnTo>
                <a:lnTo>
                  <a:pt x="14015" y="44506"/>
                </a:lnTo>
                <a:lnTo>
                  <a:pt x="16258" y="42554"/>
                </a:lnTo>
                <a:lnTo>
                  <a:pt x="19201" y="41123"/>
                </a:lnTo>
                <a:lnTo>
                  <a:pt x="22004" y="39561"/>
                </a:lnTo>
                <a:lnTo>
                  <a:pt x="25228" y="38780"/>
                </a:lnTo>
                <a:lnTo>
                  <a:pt x="53357" y="38780"/>
                </a:lnTo>
                <a:lnTo>
                  <a:pt x="51718" y="37219"/>
                </a:lnTo>
                <a:lnTo>
                  <a:pt x="49335" y="35006"/>
                </a:lnTo>
                <a:lnTo>
                  <a:pt x="14856" y="35006"/>
                </a:lnTo>
                <a:lnTo>
                  <a:pt x="19622" y="12363"/>
                </a:lnTo>
                <a:lnTo>
                  <a:pt x="55643" y="12363"/>
                </a:lnTo>
                <a:lnTo>
                  <a:pt x="55643" y="2602"/>
                </a:lnTo>
                <a:close/>
              </a:path>
              <a:path w="351789" h="102235">
                <a:moveTo>
                  <a:pt x="39664" y="29671"/>
                </a:moveTo>
                <a:lnTo>
                  <a:pt x="25789" y="29671"/>
                </a:lnTo>
                <a:lnTo>
                  <a:pt x="20182" y="31363"/>
                </a:lnTo>
                <a:lnTo>
                  <a:pt x="14856" y="35006"/>
                </a:lnTo>
                <a:lnTo>
                  <a:pt x="49335" y="35006"/>
                </a:lnTo>
                <a:lnTo>
                  <a:pt x="46252" y="32143"/>
                </a:lnTo>
                <a:lnTo>
                  <a:pt x="39664" y="29671"/>
                </a:lnTo>
                <a:close/>
              </a:path>
              <a:path w="351789" h="102235">
                <a:moveTo>
                  <a:pt x="107782" y="1171"/>
                </a:moveTo>
                <a:lnTo>
                  <a:pt x="96429" y="1171"/>
                </a:lnTo>
                <a:lnTo>
                  <a:pt x="90963" y="2732"/>
                </a:lnTo>
                <a:lnTo>
                  <a:pt x="86618" y="5986"/>
                </a:lnTo>
                <a:lnTo>
                  <a:pt x="82413" y="9239"/>
                </a:lnTo>
                <a:lnTo>
                  <a:pt x="79049" y="13924"/>
                </a:lnTo>
                <a:lnTo>
                  <a:pt x="76822" y="20250"/>
                </a:lnTo>
                <a:lnTo>
                  <a:pt x="74704" y="26027"/>
                </a:lnTo>
                <a:lnTo>
                  <a:pt x="73583" y="33965"/>
                </a:lnTo>
                <a:lnTo>
                  <a:pt x="73583" y="43986"/>
                </a:lnTo>
                <a:lnTo>
                  <a:pt x="87459" y="83808"/>
                </a:lnTo>
                <a:lnTo>
                  <a:pt x="94326" y="86671"/>
                </a:lnTo>
                <a:lnTo>
                  <a:pt x="109744" y="86671"/>
                </a:lnTo>
                <a:lnTo>
                  <a:pt x="115210" y="84979"/>
                </a:lnTo>
                <a:lnTo>
                  <a:pt x="123900" y="78472"/>
                </a:lnTo>
                <a:lnTo>
                  <a:pt x="123990" y="78342"/>
                </a:lnTo>
                <a:lnTo>
                  <a:pt x="97971" y="78342"/>
                </a:lnTo>
                <a:lnTo>
                  <a:pt x="93766" y="76000"/>
                </a:lnTo>
                <a:lnTo>
                  <a:pt x="84936" y="43986"/>
                </a:lnTo>
                <a:lnTo>
                  <a:pt x="85255" y="35657"/>
                </a:lnTo>
                <a:lnTo>
                  <a:pt x="97830" y="9630"/>
                </a:lnTo>
                <a:lnTo>
                  <a:pt x="123415" y="9630"/>
                </a:lnTo>
                <a:lnTo>
                  <a:pt x="122498" y="8328"/>
                </a:lnTo>
                <a:lnTo>
                  <a:pt x="119415" y="5726"/>
                </a:lnTo>
                <a:lnTo>
                  <a:pt x="112127" y="2082"/>
                </a:lnTo>
                <a:lnTo>
                  <a:pt x="107782" y="1171"/>
                </a:lnTo>
                <a:close/>
              </a:path>
              <a:path w="351789" h="102235">
                <a:moveTo>
                  <a:pt x="123415" y="9630"/>
                </a:moveTo>
                <a:lnTo>
                  <a:pt x="108062" y="9630"/>
                </a:lnTo>
                <a:lnTo>
                  <a:pt x="112407" y="11972"/>
                </a:lnTo>
                <a:lnTo>
                  <a:pt x="115911" y="16397"/>
                </a:lnTo>
                <a:lnTo>
                  <a:pt x="121097" y="43986"/>
                </a:lnTo>
                <a:lnTo>
                  <a:pt x="120779" y="53400"/>
                </a:lnTo>
                <a:lnTo>
                  <a:pt x="108202" y="78342"/>
                </a:lnTo>
                <a:lnTo>
                  <a:pt x="123990" y="78342"/>
                </a:lnTo>
                <a:lnTo>
                  <a:pt x="127124" y="73787"/>
                </a:lnTo>
                <a:lnTo>
                  <a:pt x="131328" y="61815"/>
                </a:lnTo>
                <a:lnTo>
                  <a:pt x="132450" y="53876"/>
                </a:lnTo>
                <a:lnTo>
                  <a:pt x="132327" y="34496"/>
                </a:lnTo>
                <a:lnTo>
                  <a:pt x="131749" y="29020"/>
                </a:lnTo>
                <a:lnTo>
                  <a:pt x="130487" y="24205"/>
                </a:lnTo>
                <a:lnTo>
                  <a:pt x="129086" y="19260"/>
                </a:lnTo>
                <a:lnTo>
                  <a:pt x="127264" y="15095"/>
                </a:lnTo>
                <a:lnTo>
                  <a:pt x="123415" y="9630"/>
                </a:lnTo>
                <a:close/>
              </a:path>
              <a:path w="351789" h="102235">
                <a:moveTo>
                  <a:pt x="165807" y="73527"/>
                </a:moveTo>
                <a:lnTo>
                  <a:pt x="153053" y="73527"/>
                </a:lnTo>
                <a:lnTo>
                  <a:pt x="153053" y="85370"/>
                </a:lnTo>
                <a:lnTo>
                  <a:pt x="159500" y="85370"/>
                </a:lnTo>
                <a:lnTo>
                  <a:pt x="159360" y="88753"/>
                </a:lnTo>
                <a:lnTo>
                  <a:pt x="158659" y="91486"/>
                </a:lnTo>
                <a:lnTo>
                  <a:pt x="157538" y="93308"/>
                </a:lnTo>
                <a:lnTo>
                  <a:pt x="156417" y="95260"/>
                </a:lnTo>
                <a:lnTo>
                  <a:pt x="154735" y="96561"/>
                </a:lnTo>
                <a:lnTo>
                  <a:pt x="152492" y="97472"/>
                </a:lnTo>
                <a:lnTo>
                  <a:pt x="155576" y="101897"/>
                </a:lnTo>
                <a:lnTo>
                  <a:pt x="159080" y="100465"/>
                </a:lnTo>
                <a:lnTo>
                  <a:pt x="161603" y="98513"/>
                </a:lnTo>
                <a:lnTo>
                  <a:pt x="164967" y="93048"/>
                </a:lnTo>
                <a:lnTo>
                  <a:pt x="165807" y="89534"/>
                </a:lnTo>
                <a:lnTo>
                  <a:pt x="165807" y="73527"/>
                </a:lnTo>
                <a:close/>
              </a:path>
              <a:path w="351789" h="102235">
                <a:moveTo>
                  <a:pt x="212901" y="1171"/>
                </a:moveTo>
                <a:lnTo>
                  <a:pt x="201548" y="1171"/>
                </a:lnTo>
                <a:lnTo>
                  <a:pt x="196082" y="2732"/>
                </a:lnTo>
                <a:lnTo>
                  <a:pt x="191737" y="5986"/>
                </a:lnTo>
                <a:lnTo>
                  <a:pt x="187532" y="9239"/>
                </a:lnTo>
                <a:lnTo>
                  <a:pt x="184168" y="13924"/>
                </a:lnTo>
                <a:lnTo>
                  <a:pt x="181941" y="20250"/>
                </a:lnTo>
                <a:lnTo>
                  <a:pt x="179823" y="26027"/>
                </a:lnTo>
                <a:lnTo>
                  <a:pt x="178702" y="33965"/>
                </a:lnTo>
                <a:lnTo>
                  <a:pt x="178702" y="43986"/>
                </a:lnTo>
                <a:lnTo>
                  <a:pt x="192578" y="83808"/>
                </a:lnTo>
                <a:lnTo>
                  <a:pt x="199446" y="86671"/>
                </a:lnTo>
                <a:lnTo>
                  <a:pt x="214863" y="86671"/>
                </a:lnTo>
                <a:lnTo>
                  <a:pt x="220329" y="84979"/>
                </a:lnTo>
                <a:lnTo>
                  <a:pt x="229019" y="78472"/>
                </a:lnTo>
                <a:lnTo>
                  <a:pt x="229109" y="78342"/>
                </a:lnTo>
                <a:lnTo>
                  <a:pt x="203090" y="78342"/>
                </a:lnTo>
                <a:lnTo>
                  <a:pt x="198885" y="76000"/>
                </a:lnTo>
                <a:lnTo>
                  <a:pt x="190055" y="43986"/>
                </a:lnTo>
                <a:lnTo>
                  <a:pt x="190374" y="35657"/>
                </a:lnTo>
                <a:lnTo>
                  <a:pt x="202950" y="9630"/>
                </a:lnTo>
                <a:lnTo>
                  <a:pt x="228534" y="9630"/>
                </a:lnTo>
                <a:lnTo>
                  <a:pt x="227618" y="8328"/>
                </a:lnTo>
                <a:lnTo>
                  <a:pt x="224534" y="5726"/>
                </a:lnTo>
                <a:lnTo>
                  <a:pt x="217246" y="2082"/>
                </a:lnTo>
                <a:lnTo>
                  <a:pt x="212901" y="1171"/>
                </a:lnTo>
                <a:close/>
              </a:path>
              <a:path w="351789" h="102235">
                <a:moveTo>
                  <a:pt x="228534" y="9630"/>
                </a:moveTo>
                <a:lnTo>
                  <a:pt x="213181" y="9630"/>
                </a:lnTo>
                <a:lnTo>
                  <a:pt x="217526" y="11972"/>
                </a:lnTo>
                <a:lnTo>
                  <a:pt x="221030" y="16397"/>
                </a:lnTo>
                <a:lnTo>
                  <a:pt x="226216" y="43986"/>
                </a:lnTo>
                <a:lnTo>
                  <a:pt x="225898" y="53400"/>
                </a:lnTo>
                <a:lnTo>
                  <a:pt x="213321" y="78342"/>
                </a:lnTo>
                <a:lnTo>
                  <a:pt x="229109" y="78342"/>
                </a:lnTo>
                <a:lnTo>
                  <a:pt x="232243" y="73787"/>
                </a:lnTo>
                <a:lnTo>
                  <a:pt x="236448" y="61815"/>
                </a:lnTo>
                <a:lnTo>
                  <a:pt x="237569" y="53876"/>
                </a:lnTo>
                <a:lnTo>
                  <a:pt x="237446" y="34496"/>
                </a:lnTo>
                <a:lnTo>
                  <a:pt x="236868" y="29020"/>
                </a:lnTo>
                <a:lnTo>
                  <a:pt x="235607" y="24205"/>
                </a:lnTo>
                <a:lnTo>
                  <a:pt x="234205" y="19260"/>
                </a:lnTo>
                <a:lnTo>
                  <a:pt x="232383" y="15095"/>
                </a:lnTo>
                <a:lnTo>
                  <a:pt x="228534" y="9630"/>
                </a:lnTo>
                <a:close/>
              </a:path>
              <a:path w="351789" h="102235">
                <a:moveTo>
                  <a:pt x="332176" y="0"/>
                </a:moveTo>
                <a:lnTo>
                  <a:pt x="323066" y="0"/>
                </a:lnTo>
                <a:lnTo>
                  <a:pt x="273730" y="88363"/>
                </a:lnTo>
                <a:lnTo>
                  <a:pt x="282840" y="88363"/>
                </a:lnTo>
                <a:lnTo>
                  <a:pt x="332176" y="0"/>
                </a:lnTo>
                <a:close/>
              </a:path>
              <a:path w="351789" h="102235">
                <a:moveTo>
                  <a:pt x="337502" y="44116"/>
                </a:moveTo>
                <a:lnTo>
                  <a:pt x="325589" y="44116"/>
                </a:lnTo>
                <a:lnTo>
                  <a:pt x="320823" y="46198"/>
                </a:lnTo>
                <a:lnTo>
                  <a:pt x="314376" y="54527"/>
                </a:lnTo>
                <a:lnTo>
                  <a:pt x="312694" y="59602"/>
                </a:lnTo>
                <a:lnTo>
                  <a:pt x="312739" y="73397"/>
                </a:lnTo>
                <a:lnTo>
                  <a:pt x="314656" y="78993"/>
                </a:lnTo>
                <a:lnTo>
                  <a:pt x="321945" y="86541"/>
                </a:lnTo>
                <a:lnTo>
                  <a:pt x="326430" y="88363"/>
                </a:lnTo>
                <a:lnTo>
                  <a:pt x="337362" y="88363"/>
                </a:lnTo>
                <a:lnTo>
                  <a:pt x="342127" y="86411"/>
                </a:lnTo>
                <a:lnTo>
                  <a:pt x="347217" y="81335"/>
                </a:lnTo>
                <a:lnTo>
                  <a:pt x="329373" y="81335"/>
                </a:lnTo>
                <a:lnTo>
                  <a:pt x="327130" y="80164"/>
                </a:lnTo>
                <a:lnTo>
                  <a:pt x="325308" y="77952"/>
                </a:lnTo>
                <a:lnTo>
                  <a:pt x="323346" y="75739"/>
                </a:lnTo>
                <a:lnTo>
                  <a:pt x="322505" y="71965"/>
                </a:lnTo>
                <a:lnTo>
                  <a:pt x="322587" y="60383"/>
                </a:lnTo>
                <a:lnTo>
                  <a:pt x="323346" y="56739"/>
                </a:lnTo>
                <a:lnTo>
                  <a:pt x="326990" y="52315"/>
                </a:lnTo>
                <a:lnTo>
                  <a:pt x="329233" y="51143"/>
                </a:lnTo>
                <a:lnTo>
                  <a:pt x="347398" y="51143"/>
                </a:lnTo>
                <a:lnTo>
                  <a:pt x="345912" y="49712"/>
                </a:lnTo>
                <a:lnTo>
                  <a:pt x="342268" y="45938"/>
                </a:lnTo>
                <a:lnTo>
                  <a:pt x="337502" y="44116"/>
                </a:lnTo>
                <a:close/>
              </a:path>
              <a:path w="351789" h="102235">
                <a:moveTo>
                  <a:pt x="347398" y="51143"/>
                </a:moveTo>
                <a:lnTo>
                  <a:pt x="334839" y="51143"/>
                </a:lnTo>
                <a:lnTo>
                  <a:pt x="337222" y="52185"/>
                </a:lnTo>
                <a:lnTo>
                  <a:pt x="340866" y="56609"/>
                </a:lnTo>
                <a:lnTo>
                  <a:pt x="341847" y="60383"/>
                </a:lnTo>
                <a:lnTo>
                  <a:pt x="341784" y="71965"/>
                </a:lnTo>
                <a:lnTo>
                  <a:pt x="340866" y="75739"/>
                </a:lnTo>
                <a:lnTo>
                  <a:pt x="337222" y="80164"/>
                </a:lnTo>
                <a:lnTo>
                  <a:pt x="334839" y="81335"/>
                </a:lnTo>
                <a:lnTo>
                  <a:pt x="347217" y="81335"/>
                </a:lnTo>
                <a:lnTo>
                  <a:pt x="349696" y="78863"/>
                </a:lnTo>
                <a:lnTo>
                  <a:pt x="351518" y="73397"/>
                </a:lnTo>
                <a:lnTo>
                  <a:pt x="351518" y="58952"/>
                </a:lnTo>
                <a:lnTo>
                  <a:pt x="349696" y="53356"/>
                </a:lnTo>
                <a:lnTo>
                  <a:pt x="347398" y="51143"/>
                </a:lnTo>
                <a:close/>
              </a:path>
              <a:path w="351789" h="102235">
                <a:moveTo>
                  <a:pt x="279056" y="0"/>
                </a:moveTo>
                <a:lnTo>
                  <a:pt x="267142" y="0"/>
                </a:lnTo>
                <a:lnTo>
                  <a:pt x="262517" y="2082"/>
                </a:lnTo>
                <a:lnTo>
                  <a:pt x="259293" y="6376"/>
                </a:lnTo>
                <a:lnTo>
                  <a:pt x="256070" y="10541"/>
                </a:lnTo>
                <a:lnTo>
                  <a:pt x="254388" y="15616"/>
                </a:lnTo>
                <a:lnTo>
                  <a:pt x="254429" y="29280"/>
                </a:lnTo>
                <a:lnTo>
                  <a:pt x="256210" y="34876"/>
                </a:lnTo>
                <a:lnTo>
                  <a:pt x="263498" y="42424"/>
                </a:lnTo>
                <a:lnTo>
                  <a:pt x="267983" y="44246"/>
                </a:lnTo>
                <a:lnTo>
                  <a:pt x="278916" y="44246"/>
                </a:lnTo>
                <a:lnTo>
                  <a:pt x="283541" y="42424"/>
                </a:lnTo>
                <a:lnTo>
                  <a:pt x="287325" y="38520"/>
                </a:lnTo>
                <a:lnTo>
                  <a:pt x="288630" y="37219"/>
                </a:lnTo>
                <a:lnTo>
                  <a:pt x="270927" y="37219"/>
                </a:lnTo>
                <a:lnTo>
                  <a:pt x="268684" y="36178"/>
                </a:lnTo>
                <a:lnTo>
                  <a:pt x="265040" y="31753"/>
                </a:lnTo>
                <a:lnTo>
                  <a:pt x="264199" y="27979"/>
                </a:lnTo>
                <a:lnTo>
                  <a:pt x="264278" y="16397"/>
                </a:lnTo>
                <a:lnTo>
                  <a:pt x="265040" y="12623"/>
                </a:lnTo>
                <a:lnTo>
                  <a:pt x="268684" y="8198"/>
                </a:lnTo>
                <a:lnTo>
                  <a:pt x="270927" y="7027"/>
                </a:lnTo>
                <a:lnTo>
                  <a:pt x="288770" y="7027"/>
                </a:lnTo>
                <a:lnTo>
                  <a:pt x="283681" y="1952"/>
                </a:lnTo>
                <a:lnTo>
                  <a:pt x="279056" y="0"/>
                </a:lnTo>
                <a:close/>
              </a:path>
              <a:path w="351789" h="102235">
                <a:moveTo>
                  <a:pt x="288770" y="7027"/>
                </a:moveTo>
                <a:lnTo>
                  <a:pt x="276393" y="7027"/>
                </a:lnTo>
                <a:lnTo>
                  <a:pt x="278635" y="8198"/>
                </a:lnTo>
                <a:lnTo>
                  <a:pt x="282420" y="12493"/>
                </a:lnTo>
                <a:lnTo>
                  <a:pt x="283401" y="16397"/>
                </a:lnTo>
                <a:lnTo>
                  <a:pt x="283335" y="27979"/>
                </a:lnTo>
                <a:lnTo>
                  <a:pt x="282420" y="31623"/>
                </a:lnTo>
                <a:lnTo>
                  <a:pt x="280598" y="33965"/>
                </a:lnTo>
                <a:lnTo>
                  <a:pt x="278776" y="36178"/>
                </a:lnTo>
                <a:lnTo>
                  <a:pt x="276533" y="37219"/>
                </a:lnTo>
                <a:lnTo>
                  <a:pt x="288630" y="37219"/>
                </a:lnTo>
                <a:lnTo>
                  <a:pt x="291110" y="34746"/>
                </a:lnTo>
                <a:lnTo>
                  <a:pt x="293072" y="29280"/>
                </a:lnTo>
                <a:lnTo>
                  <a:pt x="293072" y="14965"/>
                </a:lnTo>
                <a:lnTo>
                  <a:pt x="291250" y="9500"/>
                </a:lnTo>
                <a:lnTo>
                  <a:pt x="288770" y="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00839" y="3680624"/>
            <a:ext cx="229019" cy="1007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64782" y="3680624"/>
            <a:ext cx="164563" cy="1007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64284" y="3680885"/>
            <a:ext cx="163985" cy="1004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05959" y="3472405"/>
            <a:ext cx="123339" cy="8419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69901" y="3472405"/>
            <a:ext cx="59690" cy="85725"/>
          </a:xfrm>
          <a:custGeom>
            <a:avLst/>
            <a:gdLst/>
            <a:ahLst/>
            <a:cxnLst/>
            <a:rect l="l" t="t" r="r" b="b"/>
            <a:pathLst>
              <a:path w="59689" h="85725">
                <a:moveTo>
                  <a:pt x="39261" y="0"/>
                </a:moveTo>
                <a:lnTo>
                  <a:pt x="22722" y="0"/>
                </a:lnTo>
                <a:lnTo>
                  <a:pt x="15154" y="3123"/>
                </a:lnTo>
                <a:lnTo>
                  <a:pt x="112" y="40472"/>
                </a:lnTo>
                <a:lnTo>
                  <a:pt x="0" y="47239"/>
                </a:lnTo>
                <a:lnTo>
                  <a:pt x="406" y="54972"/>
                </a:lnTo>
                <a:lnTo>
                  <a:pt x="21881" y="85500"/>
                </a:lnTo>
                <a:lnTo>
                  <a:pt x="36598" y="85500"/>
                </a:lnTo>
                <a:lnTo>
                  <a:pt x="41363" y="84328"/>
                </a:lnTo>
                <a:lnTo>
                  <a:pt x="45708" y="81986"/>
                </a:lnTo>
                <a:lnTo>
                  <a:pt x="49913" y="79513"/>
                </a:lnTo>
                <a:lnTo>
                  <a:pt x="52242" y="77171"/>
                </a:lnTo>
                <a:lnTo>
                  <a:pt x="27768" y="77171"/>
                </a:lnTo>
                <a:lnTo>
                  <a:pt x="24684" y="76260"/>
                </a:lnTo>
                <a:lnTo>
                  <a:pt x="12631" y="60513"/>
                </a:lnTo>
                <a:lnTo>
                  <a:pt x="12631" y="51664"/>
                </a:lnTo>
                <a:lnTo>
                  <a:pt x="14313" y="47239"/>
                </a:lnTo>
                <a:lnTo>
                  <a:pt x="20916" y="40863"/>
                </a:lnTo>
                <a:lnTo>
                  <a:pt x="10809" y="40863"/>
                </a:lnTo>
                <a:lnTo>
                  <a:pt x="28048" y="8328"/>
                </a:lnTo>
                <a:lnTo>
                  <a:pt x="53139" y="8328"/>
                </a:lnTo>
                <a:lnTo>
                  <a:pt x="45148" y="1821"/>
                </a:lnTo>
                <a:lnTo>
                  <a:pt x="39261" y="0"/>
                </a:lnTo>
                <a:close/>
              </a:path>
              <a:path w="59689" h="85725">
                <a:moveTo>
                  <a:pt x="53234" y="38911"/>
                </a:moveTo>
                <a:lnTo>
                  <a:pt x="35617" y="38911"/>
                </a:lnTo>
                <a:lnTo>
                  <a:pt x="39822" y="40472"/>
                </a:lnTo>
                <a:lnTo>
                  <a:pt x="43045" y="43856"/>
                </a:lnTo>
                <a:lnTo>
                  <a:pt x="46409" y="47239"/>
                </a:lnTo>
                <a:lnTo>
                  <a:pt x="48043" y="51664"/>
                </a:lnTo>
                <a:lnTo>
                  <a:pt x="47998" y="63897"/>
                </a:lnTo>
                <a:lnTo>
                  <a:pt x="46409" y="68322"/>
                </a:lnTo>
                <a:lnTo>
                  <a:pt x="39681" y="75349"/>
                </a:lnTo>
                <a:lnTo>
                  <a:pt x="35617" y="77171"/>
                </a:lnTo>
                <a:lnTo>
                  <a:pt x="52242" y="77171"/>
                </a:lnTo>
                <a:lnTo>
                  <a:pt x="53277" y="76130"/>
                </a:lnTo>
                <a:lnTo>
                  <a:pt x="55800" y="71575"/>
                </a:lnTo>
                <a:lnTo>
                  <a:pt x="58182" y="67020"/>
                </a:lnTo>
                <a:lnTo>
                  <a:pt x="59444" y="62075"/>
                </a:lnTo>
                <a:lnTo>
                  <a:pt x="59444" y="48931"/>
                </a:lnTo>
                <a:lnTo>
                  <a:pt x="56921" y="42424"/>
                </a:lnTo>
                <a:lnTo>
                  <a:pt x="53234" y="38911"/>
                </a:lnTo>
                <a:close/>
              </a:path>
              <a:path w="59689" h="85725">
                <a:moveTo>
                  <a:pt x="40242" y="29671"/>
                </a:moveTo>
                <a:lnTo>
                  <a:pt x="28609" y="29671"/>
                </a:lnTo>
                <a:lnTo>
                  <a:pt x="24544" y="30582"/>
                </a:lnTo>
                <a:lnTo>
                  <a:pt x="16695" y="34226"/>
                </a:lnTo>
                <a:lnTo>
                  <a:pt x="13472" y="37089"/>
                </a:lnTo>
                <a:lnTo>
                  <a:pt x="10809" y="40863"/>
                </a:lnTo>
                <a:lnTo>
                  <a:pt x="20916" y="40863"/>
                </a:lnTo>
                <a:lnTo>
                  <a:pt x="21321" y="40472"/>
                </a:lnTo>
                <a:lnTo>
                  <a:pt x="25525" y="38911"/>
                </a:lnTo>
                <a:lnTo>
                  <a:pt x="53234" y="38911"/>
                </a:lnTo>
                <a:lnTo>
                  <a:pt x="51595" y="37349"/>
                </a:lnTo>
                <a:lnTo>
                  <a:pt x="46409" y="32274"/>
                </a:lnTo>
                <a:lnTo>
                  <a:pt x="40242" y="29671"/>
                </a:lnTo>
                <a:close/>
              </a:path>
              <a:path w="59689" h="85725">
                <a:moveTo>
                  <a:pt x="53139" y="8328"/>
                </a:moveTo>
                <a:lnTo>
                  <a:pt x="35897" y="8328"/>
                </a:lnTo>
                <a:lnTo>
                  <a:pt x="39681" y="9760"/>
                </a:lnTo>
                <a:lnTo>
                  <a:pt x="42765" y="12753"/>
                </a:lnTo>
                <a:lnTo>
                  <a:pt x="44447" y="14575"/>
                </a:lnTo>
                <a:lnTo>
                  <a:pt x="45848" y="17568"/>
                </a:lnTo>
                <a:lnTo>
                  <a:pt x="46830" y="21602"/>
                </a:lnTo>
                <a:lnTo>
                  <a:pt x="57762" y="20821"/>
                </a:lnTo>
                <a:lnTo>
                  <a:pt x="56921" y="14315"/>
                </a:lnTo>
                <a:lnTo>
                  <a:pt x="54258" y="9239"/>
                </a:lnTo>
                <a:lnTo>
                  <a:pt x="53139" y="8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69106" y="3472405"/>
            <a:ext cx="59690" cy="85725"/>
          </a:xfrm>
          <a:custGeom>
            <a:avLst/>
            <a:gdLst/>
            <a:ahLst/>
            <a:cxnLst/>
            <a:rect l="l" t="t" r="r" b="b"/>
            <a:pathLst>
              <a:path w="59689" h="85725">
                <a:moveTo>
                  <a:pt x="39261" y="0"/>
                </a:moveTo>
                <a:lnTo>
                  <a:pt x="22722" y="0"/>
                </a:lnTo>
                <a:lnTo>
                  <a:pt x="15154" y="3123"/>
                </a:lnTo>
                <a:lnTo>
                  <a:pt x="112" y="40472"/>
                </a:lnTo>
                <a:lnTo>
                  <a:pt x="0" y="47239"/>
                </a:lnTo>
                <a:lnTo>
                  <a:pt x="406" y="54972"/>
                </a:lnTo>
                <a:lnTo>
                  <a:pt x="21881" y="85500"/>
                </a:lnTo>
                <a:lnTo>
                  <a:pt x="36598" y="85500"/>
                </a:lnTo>
                <a:lnTo>
                  <a:pt x="41363" y="84328"/>
                </a:lnTo>
                <a:lnTo>
                  <a:pt x="45708" y="81986"/>
                </a:lnTo>
                <a:lnTo>
                  <a:pt x="49913" y="79513"/>
                </a:lnTo>
                <a:lnTo>
                  <a:pt x="52242" y="77171"/>
                </a:lnTo>
                <a:lnTo>
                  <a:pt x="27768" y="77171"/>
                </a:lnTo>
                <a:lnTo>
                  <a:pt x="24684" y="76260"/>
                </a:lnTo>
                <a:lnTo>
                  <a:pt x="12631" y="60513"/>
                </a:lnTo>
                <a:lnTo>
                  <a:pt x="12631" y="51664"/>
                </a:lnTo>
                <a:lnTo>
                  <a:pt x="14313" y="47239"/>
                </a:lnTo>
                <a:lnTo>
                  <a:pt x="20916" y="40863"/>
                </a:lnTo>
                <a:lnTo>
                  <a:pt x="10809" y="40863"/>
                </a:lnTo>
                <a:lnTo>
                  <a:pt x="28048" y="8328"/>
                </a:lnTo>
                <a:lnTo>
                  <a:pt x="53139" y="8328"/>
                </a:lnTo>
                <a:lnTo>
                  <a:pt x="45148" y="1821"/>
                </a:lnTo>
                <a:lnTo>
                  <a:pt x="39261" y="0"/>
                </a:lnTo>
                <a:close/>
              </a:path>
              <a:path w="59689" h="85725">
                <a:moveTo>
                  <a:pt x="53234" y="38911"/>
                </a:moveTo>
                <a:lnTo>
                  <a:pt x="35617" y="38911"/>
                </a:lnTo>
                <a:lnTo>
                  <a:pt x="39822" y="40472"/>
                </a:lnTo>
                <a:lnTo>
                  <a:pt x="43045" y="43856"/>
                </a:lnTo>
                <a:lnTo>
                  <a:pt x="46409" y="47239"/>
                </a:lnTo>
                <a:lnTo>
                  <a:pt x="48043" y="51664"/>
                </a:lnTo>
                <a:lnTo>
                  <a:pt x="47998" y="63897"/>
                </a:lnTo>
                <a:lnTo>
                  <a:pt x="46409" y="68322"/>
                </a:lnTo>
                <a:lnTo>
                  <a:pt x="39681" y="75349"/>
                </a:lnTo>
                <a:lnTo>
                  <a:pt x="35617" y="77171"/>
                </a:lnTo>
                <a:lnTo>
                  <a:pt x="52242" y="77171"/>
                </a:lnTo>
                <a:lnTo>
                  <a:pt x="53277" y="76130"/>
                </a:lnTo>
                <a:lnTo>
                  <a:pt x="55800" y="71575"/>
                </a:lnTo>
                <a:lnTo>
                  <a:pt x="58182" y="67020"/>
                </a:lnTo>
                <a:lnTo>
                  <a:pt x="59444" y="62075"/>
                </a:lnTo>
                <a:lnTo>
                  <a:pt x="59444" y="48931"/>
                </a:lnTo>
                <a:lnTo>
                  <a:pt x="56921" y="42424"/>
                </a:lnTo>
                <a:lnTo>
                  <a:pt x="53234" y="38911"/>
                </a:lnTo>
                <a:close/>
              </a:path>
              <a:path w="59689" h="85725">
                <a:moveTo>
                  <a:pt x="40242" y="29671"/>
                </a:moveTo>
                <a:lnTo>
                  <a:pt x="28609" y="29671"/>
                </a:lnTo>
                <a:lnTo>
                  <a:pt x="24544" y="30582"/>
                </a:lnTo>
                <a:lnTo>
                  <a:pt x="16695" y="34226"/>
                </a:lnTo>
                <a:lnTo>
                  <a:pt x="13472" y="37089"/>
                </a:lnTo>
                <a:lnTo>
                  <a:pt x="10809" y="40863"/>
                </a:lnTo>
                <a:lnTo>
                  <a:pt x="20916" y="40863"/>
                </a:lnTo>
                <a:lnTo>
                  <a:pt x="21321" y="40472"/>
                </a:lnTo>
                <a:lnTo>
                  <a:pt x="25525" y="38911"/>
                </a:lnTo>
                <a:lnTo>
                  <a:pt x="53234" y="38911"/>
                </a:lnTo>
                <a:lnTo>
                  <a:pt x="51595" y="37349"/>
                </a:lnTo>
                <a:lnTo>
                  <a:pt x="46409" y="32274"/>
                </a:lnTo>
                <a:lnTo>
                  <a:pt x="40242" y="29671"/>
                </a:lnTo>
                <a:close/>
              </a:path>
              <a:path w="59689" h="85725">
                <a:moveTo>
                  <a:pt x="53139" y="8328"/>
                </a:moveTo>
                <a:lnTo>
                  <a:pt x="35897" y="8328"/>
                </a:lnTo>
                <a:lnTo>
                  <a:pt x="39681" y="9760"/>
                </a:lnTo>
                <a:lnTo>
                  <a:pt x="42765" y="12753"/>
                </a:lnTo>
                <a:lnTo>
                  <a:pt x="44447" y="14575"/>
                </a:lnTo>
                <a:lnTo>
                  <a:pt x="45848" y="17568"/>
                </a:lnTo>
                <a:lnTo>
                  <a:pt x="46830" y="21602"/>
                </a:lnTo>
                <a:lnTo>
                  <a:pt x="57762" y="20821"/>
                </a:lnTo>
                <a:lnTo>
                  <a:pt x="56921" y="14315"/>
                </a:lnTo>
                <a:lnTo>
                  <a:pt x="54258" y="9239"/>
                </a:lnTo>
                <a:lnTo>
                  <a:pt x="53139" y="8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28177" y="3019657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158"/>
                </a:lnTo>
              </a:path>
            </a:pathLst>
          </a:custGeom>
          <a:ln w="21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66685" y="3425816"/>
            <a:ext cx="3061970" cy="0"/>
          </a:xfrm>
          <a:custGeom>
            <a:avLst/>
            <a:gdLst/>
            <a:ahLst/>
            <a:cxnLst/>
            <a:rect l="l" t="t" r="r" b="b"/>
            <a:pathLst>
              <a:path w="3061970">
                <a:moveTo>
                  <a:pt x="3061491" y="0"/>
                </a:moveTo>
                <a:lnTo>
                  <a:pt x="0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51517" y="34258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66685" y="3425816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>
                <a:moveTo>
                  <a:pt x="5284832" y="0"/>
                </a:moveTo>
                <a:lnTo>
                  <a:pt x="0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28177" y="3019657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414"/>
                </a:lnTo>
              </a:path>
            </a:pathLst>
          </a:custGeom>
          <a:ln w="21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28177" y="65490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49928" y="3223973"/>
            <a:ext cx="0" cy="3325495"/>
          </a:xfrm>
          <a:custGeom>
            <a:avLst/>
            <a:gdLst/>
            <a:ahLst/>
            <a:cxnLst/>
            <a:rect l="l" t="t" r="r" b="b"/>
            <a:pathLst>
              <a:path h="3325495">
                <a:moveTo>
                  <a:pt x="0" y="0"/>
                </a:moveTo>
                <a:lnTo>
                  <a:pt x="0" y="3325098"/>
                </a:lnTo>
              </a:path>
            </a:pathLst>
          </a:custGeom>
          <a:ln w="10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0723" y="3022130"/>
            <a:ext cx="0" cy="3527425"/>
          </a:xfrm>
          <a:custGeom>
            <a:avLst/>
            <a:gdLst/>
            <a:ahLst/>
            <a:cxnLst/>
            <a:rect l="l" t="t" r="r" b="b"/>
            <a:pathLst>
              <a:path h="3527425">
                <a:moveTo>
                  <a:pt x="0" y="0"/>
                </a:moveTo>
                <a:lnTo>
                  <a:pt x="0" y="3526941"/>
                </a:lnTo>
              </a:path>
            </a:pathLst>
          </a:custGeom>
          <a:ln w="10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50723" y="3022130"/>
            <a:ext cx="0" cy="3527425"/>
          </a:xfrm>
          <a:custGeom>
            <a:avLst/>
            <a:gdLst/>
            <a:ahLst/>
            <a:cxnLst/>
            <a:rect l="l" t="t" r="r" b="b"/>
            <a:pathLst>
              <a:path h="3527425">
                <a:moveTo>
                  <a:pt x="0" y="0"/>
                </a:moveTo>
                <a:lnTo>
                  <a:pt x="0" y="3526941"/>
                </a:lnTo>
              </a:path>
            </a:pathLst>
          </a:custGeom>
          <a:ln w="10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36053" y="4466913"/>
            <a:ext cx="4715510" cy="0"/>
          </a:xfrm>
          <a:custGeom>
            <a:avLst/>
            <a:gdLst/>
            <a:ahLst/>
            <a:cxnLst/>
            <a:rect l="l" t="t" r="r" b="b"/>
            <a:pathLst>
              <a:path w="4715509">
                <a:moveTo>
                  <a:pt x="4715464" y="0"/>
                </a:moveTo>
                <a:lnTo>
                  <a:pt x="0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69315" y="5507972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>
                <a:moveTo>
                  <a:pt x="5282202" y="0"/>
                </a:moveTo>
                <a:lnTo>
                  <a:pt x="0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69315" y="5507972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>
                <a:moveTo>
                  <a:pt x="5282202" y="0"/>
                </a:moveTo>
                <a:lnTo>
                  <a:pt x="0" y="0"/>
                </a:lnTo>
              </a:path>
            </a:pathLst>
          </a:custGeom>
          <a:ln w="9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66685" y="3019657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3529414"/>
                </a:moveTo>
                <a:lnTo>
                  <a:pt x="0" y="0"/>
                </a:lnTo>
              </a:path>
            </a:pathLst>
          </a:custGeom>
          <a:ln w="21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66685" y="3019657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>
                <a:moveTo>
                  <a:pt x="0" y="0"/>
                </a:moveTo>
                <a:lnTo>
                  <a:pt x="5284832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51517" y="3019657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414"/>
                </a:lnTo>
              </a:path>
            </a:pathLst>
          </a:custGeom>
          <a:ln w="21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66685" y="6549072"/>
            <a:ext cx="5285105" cy="0"/>
          </a:xfrm>
          <a:custGeom>
            <a:avLst/>
            <a:gdLst/>
            <a:ahLst/>
            <a:cxnLst/>
            <a:rect l="l" t="t" r="r" b="b"/>
            <a:pathLst>
              <a:path w="5285105">
                <a:moveTo>
                  <a:pt x="5284832" y="0"/>
                </a:moveTo>
                <a:lnTo>
                  <a:pt x="0" y="0"/>
                </a:lnTo>
              </a:path>
            </a:pathLst>
          </a:custGeom>
          <a:ln w="1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10255" y="2841890"/>
            <a:ext cx="2173023" cy="1099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510" y="338455"/>
            <a:ext cx="5156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Αποτελέσματα </a:t>
            </a: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067" y="1144904"/>
            <a:ext cx="8754745" cy="5147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8900" marR="53975" algn="just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έλεγχος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(chi-square) 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εξεταστούν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χωριό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πόλη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(region) 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(κανονικό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ΔΜΣ,  υπέρβαροι,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παχύσαρκοι).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προέκυψε ότι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υπήρχαν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χωριού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πόλης 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ΔΜΣ,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15" baseline="2430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359" baseline="24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33.096,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ts val="2305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.001.</a:t>
            </a:r>
            <a:endParaRPr sz="2400">
              <a:latin typeface="Calibri"/>
              <a:cs typeface="Calibri"/>
            </a:endParaRPr>
          </a:p>
          <a:p>
            <a:pPr marL="88900" marR="53340" algn="just">
              <a:lnSpc>
                <a:spcPct val="80000"/>
              </a:lnSpc>
              <a:spcBef>
                <a:spcPts val="575"/>
              </a:spcBef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Ακολούθησε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ξεχωριστή σύγκριση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έχουν 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υπέρβαροι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προέκυψαν 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τόπο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τους,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baseline="2430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21.239,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.001. 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των 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κατοικούσε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χωριό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μεγαλύτερο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(84.6%)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χωριού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υπέρβαροι (26.1%).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Αντίθετα,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των 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κατοικούσε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πόλη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μικρότερο  (15.4%) από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πόλεως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υπέρβαροι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(73.9%).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732" y="338455"/>
            <a:ext cx="69792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Αποτελέσματα </a:t>
            </a:r>
            <a:r>
              <a:rPr sz="3200" i="1" spc="-5" dirty="0">
                <a:latin typeface="Calibri"/>
                <a:cs typeface="Calibri"/>
              </a:rPr>
              <a:t>Chi-square </a:t>
            </a:r>
            <a:r>
              <a:rPr sz="3200" i="1" dirty="0">
                <a:latin typeface="Calibri"/>
                <a:cs typeface="Calibri"/>
              </a:rPr>
              <a:t>(χ2) -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Συνέχεια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" y="1073658"/>
            <a:ext cx="8707120" cy="4269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800" marR="43180" algn="just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Ξεχωριστή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σύγκριση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έχουν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παχύσαρκοι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αποκάλυψε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επίσης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ως προς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τόπο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τους,</a:t>
            </a:r>
            <a:r>
              <a:rPr sz="2400" spc="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  <a:p>
            <a:pPr marL="50800" marR="45085" algn="just">
              <a:lnSpc>
                <a:spcPct val="8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26.750,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.001. 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κατοικούσε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μεγαλύτερο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(84.6%)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χωριού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παχύσαρκοι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(21.4%).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Αντίθετα,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κατοικούσε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πόλη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μικρότερο (15.4%) από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ποσοστό 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πόλεως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παχύσαρκοι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(78.6%).</a:t>
            </a:r>
            <a:endParaRPr sz="2400">
              <a:latin typeface="Calibri"/>
              <a:cs typeface="Calibri"/>
            </a:endParaRPr>
          </a:p>
          <a:p>
            <a:pPr marL="50800" marR="44450" algn="just">
              <a:lnSpc>
                <a:spcPct val="80000"/>
              </a:lnSpc>
              <a:spcBef>
                <a:spcPts val="580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Τέλος, ξεχωριστή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σύγκριση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υπέρβαροι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κατοίκων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παχύσαρκοι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αποκάλυψε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τόπο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τους (χωριό,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πόλη),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.152,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 =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.696.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234187"/>
            <a:ext cx="8587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1084"/>
            <a:ext cx="8984615" cy="454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4163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βαθμός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τεστ,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 μέτρηση,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ερωτηματολόγιο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μετράει  σταθερά αυτό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μετράει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(Καμπίτσης,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1990;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Μπαγιάτης,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1997)</a:t>
            </a:r>
            <a:endParaRPr sz="2400">
              <a:latin typeface="Calibri"/>
              <a:cs typeface="Calibri"/>
            </a:endParaRPr>
          </a:p>
          <a:p>
            <a:pPr marL="299085" marR="38544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βαθμός συνέπειας μιας μέτρησης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(Καμπίτσης,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1990;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Μπαγιάτης,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1997)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Ονομάζεται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ανάλυση εσωτερικής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συνοχής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Εξετάζει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πόσο σταθερές θα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παρέμεναν οι απαντήσεις</a:t>
            </a:r>
            <a:r>
              <a:rPr sz="2400" i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endParaRPr sz="2400">
              <a:latin typeface="Calibri"/>
              <a:cs typeface="Calibri"/>
            </a:endParaRPr>
          </a:p>
          <a:p>
            <a:pPr marL="299085" marR="107314">
              <a:lnSpc>
                <a:spcPct val="100000"/>
              </a:lnSpc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συμμετεχόντων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ίδια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κλίμακα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εάν μεταξύ επαναλαμβανόμενων  μετρήσεων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μεσολαβούσε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κανένας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παράγοντας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επηρεάζει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τις απαντήσεις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τους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πιο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χρησιμοποιημένο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έλεγχο της αξιοπιστίας</a:t>
            </a:r>
            <a:r>
              <a:rPr sz="2400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μιας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κλίμακας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ερωτηματολογίου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δείκτης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α του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Cronbach</a:t>
            </a:r>
            <a:endParaRPr sz="2400">
              <a:latin typeface="Calibri"/>
              <a:cs typeface="Calibri"/>
            </a:endParaRPr>
          </a:p>
          <a:p>
            <a:pPr marL="3587115">
              <a:lnSpc>
                <a:spcPct val="100000"/>
              </a:lnSpc>
              <a:spcBef>
                <a:spcPts val="151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Μίνος,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2016,σελ.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323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843" y="921511"/>
            <a:ext cx="8591550" cy="576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03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ερωτηματολόγιο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θα πρέπει να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περιέχει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τουλάχιστον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δύο ή 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περισσότερα θέματα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ερωτήσεις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Όσο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περισσότερες οι ερωτήσεις,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τόσο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μεγαλύτερη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Cronbach</a:t>
            </a:r>
            <a:endParaRPr sz="2400">
              <a:latin typeface="Calibri"/>
              <a:cs typeface="Calibri"/>
            </a:endParaRPr>
          </a:p>
          <a:p>
            <a:pPr marL="355600" marR="1644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χρησιμοποιούμε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κλίμακες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τύπου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Likert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τουλάχιστον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3 ή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περισσότερες επιλογές απάντησης (π.χ.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1 =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Διαφωνώ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Απόλυτα,</a:t>
            </a:r>
            <a:r>
              <a:rPr sz="2400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355600" marR="32384">
              <a:lnSpc>
                <a:spcPct val="100000"/>
              </a:lnSpc>
              <a:tabLst>
                <a:tab pos="90170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Διαφωνώ,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3 =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Ούτε Διαφωνώ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Ούτε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Συμφωνώ,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4 =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Συμφωνώ,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5 =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Συμφωνώ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Απόλυτα)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πρέπει 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υπολογίζουμε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δηλώνουμε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τον	συντελεστή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alpha (α)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Cronbach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α του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Cronbach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ποικίλει από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1 έως</a:t>
            </a:r>
            <a:r>
              <a:rPr sz="2400" b="1" i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-1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Κλίμακες ερωτηματολογίων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α του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Cronbach μεγαλύτερο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.70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(α &gt;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.70) θεωρούνται</a:t>
            </a:r>
            <a:r>
              <a:rPr sz="24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αποδεκτές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Κλίμακες ερωτηματολογίων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α του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Cronbach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χαμηλότερο</a:t>
            </a:r>
            <a:r>
              <a:rPr sz="2400" b="1" i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.60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(α &lt;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.60) θεωρούνται ΜΗ</a:t>
            </a:r>
            <a:r>
              <a:rPr sz="24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αποδεκτές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297815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(Παπαϊωάννου,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Μίνος,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2016, σελ.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325)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843" y="1021460"/>
            <a:ext cx="859155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Αξιοπιστία</a:t>
            </a:r>
            <a:endParaRPr sz="2400">
              <a:latin typeface="Calibri"/>
              <a:cs typeface="Calibri"/>
            </a:endParaRPr>
          </a:p>
          <a:p>
            <a:pPr marL="355600" marR="4730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Είναι επιθυμητό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του Cronbach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έχει όσο το δυνατόν 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υψηλότερη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τιμή (π.χ.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 &gt;</a:t>
            </a:r>
            <a:r>
              <a:rPr sz="24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.95)</a:t>
            </a:r>
            <a:endParaRPr sz="2400">
              <a:latin typeface="Calibri"/>
              <a:cs typeface="Calibri"/>
            </a:endParaRPr>
          </a:p>
          <a:p>
            <a:pPr marL="355600" marR="1428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Αυτό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ουσιαστικά δηλώνει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ότι οι ερωτήσεις του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ερωτηματολογίου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μετράνε ακριβώς το ίδιο</a:t>
            </a:r>
            <a:r>
              <a:rPr sz="24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πράγμα</a:t>
            </a:r>
            <a:endParaRPr sz="2400">
              <a:latin typeface="Calibri"/>
              <a:cs typeface="Calibri"/>
            </a:endParaRPr>
          </a:p>
          <a:p>
            <a:pPr marL="355600" marR="1162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SPSS δίνει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δυνατότητα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εντολή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alpha if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item deleted 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διαπιστώσουμε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πόσο θα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γινόταν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διαγράφαμε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κάποια 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τις ερωτήσεις της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κλίμακας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ερωτηματολογίου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86880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(Παπαϊωάννου,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Μίνος,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2016, σελ.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325)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343661"/>
            <a:ext cx="8588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843" y="1066038"/>
            <a:ext cx="85921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ΠΑΡΑΔΕΙΓΜΑ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ΚΛΙΜΑΚΑΣ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ΣΤΟΧΩΝ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ΕΠΙΤΕΥΞΗΣ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ΚΛΙΜΑΚΑ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LIKERT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Αποτελείται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παράγοντες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6141085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στην</a:t>
            </a:r>
            <a:r>
              <a:rPr sz="24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Προσωπική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Βελτίωση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(task)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634873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Κοινωνική</a:t>
            </a:r>
            <a:r>
              <a:rPr sz="2400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Σύγκριση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άλλους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Ξεπέρασμα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άλλων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(ego)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5585" y="3306190"/>
          <a:ext cx="8792210" cy="312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8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Αισθάνομαι απόλυτα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επιτυχημένος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ή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επιτυχημένη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στο μάθημα όταν</a:t>
                      </a:r>
                      <a:r>
                        <a:rPr sz="1400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Διαφωνώ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Απόλυτα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Διαφωνώ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marR="182245" indent="-9525">
                        <a:lnSpc>
                          <a:spcPct val="62500"/>
                        </a:lnSpc>
                        <a:spcBef>
                          <a:spcPts val="10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Ούτε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Συμφωνώ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Ούτε</a:t>
                      </a:r>
                      <a:r>
                        <a:rPr sz="1200" b="1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Διαφωνώ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Συμφωνώ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 marR="357505" indent="-35560">
                        <a:lnSpc>
                          <a:spcPts val="166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Συμφωνώ 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Απόλυτα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5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Eίμαι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μόνος/η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που μπορεί να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κάνει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μία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άσκηση.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23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2.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Mαθαίνω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μία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νέα άσκηση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κι αυτό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με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κάνει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να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θέλω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να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εξασκηθώ</a:t>
                      </a:r>
                      <a:r>
                        <a:rPr sz="1400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περισσότερο.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59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3. Μπορώ να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τα πάω καλύτερα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από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τους/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τις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συμμαθητές/ συμμαθήτριές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μου.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72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Οι άλλοι δε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μπορούν να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τα κάνουν τόσο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καλά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όσο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εγώ.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72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5.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Μαθαίνω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μία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νέα άσκηση προσπαθώντας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σκληρά.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585" y="121665"/>
            <a:ext cx="2559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Chi-square</a:t>
            </a:r>
            <a:r>
              <a:rPr sz="3200" spc="-95" dirty="0"/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12978"/>
            <a:ext cx="8985885" cy="593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MH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ελέγξουμε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υπάρχουν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</a:t>
            </a:r>
            <a:endParaRPr sz="2400">
              <a:latin typeface="Calibri"/>
              <a:cs typeface="Calibri"/>
            </a:endParaRPr>
          </a:p>
          <a:p>
            <a:pPr marL="355600" marR="281305">
              <a:lnSpc>
                <a:spcPts val="2300"/>
              </a:lnSpc>
              <a:spcBef>
                <a:spcPts val="275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σημαντικές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διαφορές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διακριτών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ποιοτικών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μεταβλητών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έχουν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περισσότερες 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ομάδες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κάθε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μια μόνο</a:t>
            </a:r>
            <a:r>
              <a:rPr sz="24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μέτρηση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πρέπει να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υπάρχουν τουλάχιστον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5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άτομα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συμμετέχοντες</a:t>
            </a:r>
            <a:r>
              <a:rPr sz="2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κάθε</a:t>
            </a:r>
            <a:r>
              <a:rPr sz="2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355600" marR="18923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εξετάσουμε εάν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κάπνισμα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(ΝΑΙ,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ΟΧΙ)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λόγω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φύλου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(αγόρια,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κορίτσια)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εξετάσουμε εάν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διαφορές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Δείκτη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Μάζας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Σώματος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(κανονικού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βάρους,</a:t>
            </a:r>
            <a:r>
              <a:rPr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υπέρβαροι,</a:t>
            </a:r>
            <a:endParaRPr sz="2400">
              <a:latin typeface="Calibri"/>
              <a:cs typeface="Calibri"/>
            </a:endParaRPr>
          </a:p>
          <a:p>
            <a:pPr marL="355600" marR="216535">
              <a:lnSpc>
                <a:spcPts val="2300"/>
              </a:lnSpc>
              <a:spcBef>
                <a:spcPts val="27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παχύσαρκοι)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αυτών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χωριό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πόλη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(τόπος 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κατοικίας)</a:t>
            </a:r>
            <a:endParaRPr sz="2400">
              <a:latin typeface="Calibri"/>
              <a:cs typeface="Calibri"/>
            </a:endParaRPr>
          </a:p>
          <a:p>
            <a:pPr marL="355600" marR="112395" indent="-342900" algn="just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εξετάσουμε εάν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διαφορέ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ς ως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συμμετοχή σε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εξωσχολικό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αθλητισμό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(ΝΑΙ,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ΟΧΙ)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αγοριών 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κοριτσιών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(φύλο)</a:t>
            </a:r>
            <a:endParaRPr sz="2400">
              <a:latin typeface="Calibri"/>
              <a:cs typeface="Calibri"/>
            </a:endParaRPr>
          </a:p>
          <a:p>
            <a:pPr marL="4963160">
              <a:lnSpc>
                <a:spcPct val="100000"/>
              </a:lnSpc>
              <a:spcBef>
                <a:spcPts val="62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251586"/>
            <a:ext cx="8587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01039"/>
            <a:ext cx="826897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Scale 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Reliability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Analysis…→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όλα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 θέματα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ερωτήσεις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στη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Προσωπική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Βελτίωση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(task_2,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task_5, task_7, task_8,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task_10,  task_12,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task_13)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πάω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Items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Επιλέγω Scale,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Item,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Scale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Item deleted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ακολουθώ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ίδια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βήματα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τις ερωτήσεις της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στην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Κοινωνική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Σύγκριση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τους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άλλους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Ξεπέρασμα των άλλων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(ego_1, ego_3,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ego_4,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ego_6, ego_9,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ego_11)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/>
          <p:nvPr/>
        </p:nvSpPr>
        <p:spPr>
          <a:xfrm>
            <a:off x="215900" y="1268412"/>
            <a:ext cx="4716526" cy="433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137" y="1263650"/>
            <a:ext cx="4726305" cy="4346575"/>
          </a:xfrm>
          <a:custGeom>
            <a:avLst/>
            <a:gdLst/>
            <a:ahLst/>
            <a:cxnLst/>
            <a:rect l="l" t="t" r="r" b="b"/>
            <a:pathLst>
              <a:path w="4726305" h="4346575">
                <a:moveTo>
                  <a:pt x="0" y="4346575"/>
                </a:moveTo>
                <a:lnTo>
                  <a:pt x="4726051" y="4346575"/>
                </a:lnTo>
                <a:lnTo>
                  <a:pt x="4726051" y="0"/>
                </a:lnTo>
                <a:lnTo>
                  <a:pt x="0" y="0"/>
                </a:lnTo>
                <a:lnTo>
                  <a:pt x="0" y="4346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825" y="1628775"/>
            <a:ext cx="3887724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1998" y="1623949"/>
            <a:ext cx="3897629" cy="3136900"/>
          </a:xfrm>
          <a:custGeom>
            <a:avLst/>
            <a:gdLst/>
            <a:ahLst/>
            <a:cxnLst/>
            <a:rect l="l" t="t" r="r" b="b"/>
            <a:pathLst>
              <a:path w="3897629" h="3136900">
                <a:moveTo>
                  <a:pt x="0" y="3136900"/>
                </a:moveTo>
                <a:lnTo>
                  <a:pt x="3897376" y="3136900"/>
                </a:lnTo>
                <a:lnTo>
                  <a:pt x="3897376" y="0"/>
                </a:lnTo>
                <a:lnTo>
                  <a:pt x="0" y="0"/>
                </a:lnTo>
                <a:lnTo>
                  <a:pt x="0" y="3136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4226" y="5373687"/>
            <a:ext cx="252095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5176" y="4076700"/>
            <a:ext cx="1485900" cy="1308100"/>
          </a:xfrm>
          <a:custGeom>
            <a:avLst/>
            <a:gdLst/>
            <a:ahLst/>
            <a:cxnLst/>
            <a:rect l="l" t="t" r="r" b="b"/>
            <a:pathLst>
              <a:path w="1485900" h="1308100">
                <a:moveTo>
                  <a:pt x="1443231" y="37359"/>
                </a:moveTo>
                <a:lnTo>
                  <a:pt x="1415406" y="42803"/>
                </a:lnTo>
                <a:lnTo>
                  <a:pt x="0" y="1286256"/>
                </a:lnTo>
                <a:lnTo>
                  <a:pt x="18923" y="1307719"/>
                </a:lnTo>
                <a:lnTo>
                  <a:pt x="1434302" y="64181"/>
                </a:lnTo>
                <a:lnTo>
                  <a:pt x="1443231" y="37359"/>
                </a:lnTo>
                <a:close/>
              </a:path>
              <a:path w="1485900" h="1308100">
                <a:moveTo>
                  <a:pt x="1483275" y="7874"/>
                </a:moveTo>
                <a:lnTo>
                  <a:pt x="1455166" y="7874"/>
                </a:lnTo>
                <a:lnTo>
                  <a:pt x="1473962" y="29337"/>
                </a:lnTo>
                <a:lnTo>
                  <a:pt x="1434302" y="64181"/>
                </a:lnTo>
                <a:lnTo>
                  <a:pt x="1419605" y="108331"/>
                </a:lnTo>
                <a:lnTo>
                  <a:pt x="1417193" y="115824"/>
                </a:lnTo>
                <a:lnTo>
                  <a:pt x="1421129" y="123825"/>
                </a:lnTo>
                <a:lnTo>
                  <a:pt x="1436116" y="128905"/>
                </a:lnTo>
                <a:lnTo>
                  <a:pt x="1444244" y="124841"/>
                </a:lnTo>
                <a:lnTo>
                  <a:pt x="1446783" y="117348"/>
                </a:lnTo>
                <a:lnTo>
                  <a:pt x="1483275" y="7874"/>
                </a:lnTo>
                <a:close/>
              </a:path>
              <a:path w="1485900" h="1308100">
                <a:moveTo>
                  <a:pt x="1460615" y="14097"/>
                </a:moveTo>
                <a:lnTo>
                  <a:pt x="1450975" y="14097"/>
                </a:lnTo>
                <a:lnTo>
                  <a:pt x="1467357" y="32638"/>
                </a:lnTo>
                <a:lnTo>
                  <a:pt x="1443231" y="37359"/>
                </a:lnTo>
                <a:lnTo>
                  <a:pt x="1434302" y="64181"/>
                </a:lnTo>
                <a:lnTo>
                  <a:pt x="1473962" y="29337"/>
                </a:lnTo>
                <a:lnTo>
                  <a:pt x="1460615" y="14097"/>
                </a:lnTo>
                <a:close/>
              </a:path>
              <a:path w="1485900" h="1308100">
                <a:moveTo>
                  <a:pt x="1485900" y="0"/>
                </a:moveTo>
                <a:lnTo>
                  <a:pt x="1356741" y="25145"/>
                </a:lnTo>
                <a:lnTo>
                  <a:pt x="1351660" y="32638"/>
                </a:lnTo>
                <a:lnTo>
                  <a:pt x="1354708" y="48132"/>
                </a:lnTo>
                <a:lnTo>
                  <a:pt x="1362202" y="53212"/>
                </a:lnTo>
                <a:lnTo>
                  <a:pt x="1415406" y="42803"/>
                </a:lnTo>
                <a:lnTo>
                  <a:pt x="1455166" y="7874"/>
                </a:lnTo>
                <a:lnTo>
                  <a:pt x="1483275" y="7874"/>
                </a:lnTo>
                <a:lnTo>
                  <a:pt x="1485900" y="0"/>
                </a:lnTo>
                <a:close/>
              </a:path>
              <a:path w="1485900" h="1308100">
                <a:moveTo>
                  <a:pt x="1455166" y="7874"/>
                </a:moveTo>
                <a:lnTo>
                  <a:pt x="1415406" y="42803"/>
                </a:lnTo>
                <a:lnTo>
                  <a:pt x="1443231" y="37359"/>
                </a:lnTo>
                <a:lnTo>
                  <a:pt x="1450975" y="14097"/>
                </a:lnTo>
                <a:lnTo>
                  <a:pt x="1460615" y="14097"/>
                </a:lnTo>
                <a:lnTo>
                  <a:pt x="1455166" y="7874"/>
                </a:lnTo>
                <a:close/>
              </a:path>
              <a:path w="1485900" h="1308100">
                <a:moveTo>
                  <a:pt x="1450975" y="14097"/>
                </a:moveTo>
                <a:lnTo>
                  <a:pt x="1443231" y="37359"/>
                </a:lnTo>
                <a:lnTo>
                  <a:pt x="1467357" y="32638"/>
                </a:lnTo>
                <a:lnTo>
                  <a:pt x="1450975" y="140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7601" y="5373687"/>
            <a:ext cx="180657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651000"/>
            <a:ext cx="4068699" cy="372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25" y="1646173"/>
            <a:ext cx="4078604" cy="3732529"/>
          </a:xfrm>
          <a:custGeom>
            <a:avLst/>
            <a:gdLst/>
            <a:ahLst/>
            <a:cxnLst/>
            <a:rect l="l" t="t" r="r" b="b"/>
            <a:pathLst>
              <a:path w="4078604" h="3732529">
                <a:moveTo>
                  <a:pt x="0" y="3732276"/>
                </a:moveTo>
                <a:lnTo>
                  <a:pt x="4078224" y="3732276"/>
                </a:lnTo>
                <a:lnTo>
                  <a:pt x="4078224" y="0"/>
                </a:lnTo>
                <a:lnTo>
                  <a:pt x="0" y="0"/>
                </a:lnTo>
                <a:lnTo>
                  <a:pt x="0" y="37322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825" y="2060575"/>
            <a:ext cx="3343275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1998" y="2055748"/>
            <a:ext cx="3352800" cy="2746375"/>
          </a:xfrm>
          <a:custGeom>
            <a:avLst/>
            <a:gdLst/>
            <a:ahLst/>
            <a:cxnLst/>
            <a:rect l="l" t="t" r="r" b="b"/>
            <a:pathLst>
              <a:path w="3352800" h="2746375">
                <a:moveTo>
                  <a:pt x="0" y="2746375"/>
                </a:moveTo>
                <a:lnTo>
                  <a:pt x="3352800" y="2746375"/>
                </a:lnTo>
                <a:lnTo>
                  <a:pt x="3352800" y="0"/>
                </a:lnTo>
                <a:lnTo>
                  <a:pt x="0" y="0"/>
                </a:lnTo>
                <a:lnTo>
                  <a:pt x="0" y="2746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6375" y="5835650"/>
            <a:ext cx="251968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13786" y="2997200"/>
            <a:ext cx="1046480" cy="2854325"/>
          </a:xfrm>
          <a:custGeom>
            <a:avLst/>
            <a:gdLst/>
            <a:ahLst/>
            <a:cxnLst/>
            <a:rect l="l" t="t" r="r" b="b"/>
            <a:pathLst>
              <a:path w="1046479" h="2854325">
                <a:moveTo>
                  <a:pt x="1002668" y="53407"/>
                </a:moveTo>
                <a:lnTo>
                  <a:pt x="981093" y="71688"/>
                </a:lnTo>
                <a:lnTo>
                  <a:pt x="0" y="2844800"/>
                </a:lnTo>
                <a:lnTo>
                  <a:pt x="27050" y="2854325"/>
                </a:lnTo>
                <a:lnTo>
                  <a:pt x="1007977" y="81332"/>
                </a:lnTo>
                <a:lnTo>
                  <a:pt x="1002668" y="53407"/>
                </a:lnTo>
                <a:close/>
              </a:path>
              <a:path w="1046479" h="2854325">
                <a:moveTo>
                  <a:pt x="1025742" y="21844"/>
                </a:moveTo>
                <a:lnTo>
                  <a:pt x="998727" y="21844"/>
                </a:lnTo>
                <a:lnTo>
                  <a:pt x="1025651" y="31369"/>
                </a:lnTo>
                <a:lnTo>
                  <a:pt x="1007977" y="81332"/>
                </a:lnTo>
                <a:lnTo>
                  <a:pt x="1016635" y="126873"/>
                </a:lnTo>
                <a:lnTo>
                  <a:pt x="1018159" y="134620"/>
                </a:lnTo>
                <a:lnTo>
                  <a:pt x="1025651" y="139700"/>
                </a:lnTo>
                <a:lnTo>
                  <a:pt x="1033399" y="138175"/>
                </a:lnTo>
                <a:lnTo>
                  <a:pt x="1041146" y="136778"/>
                </a:lnTo>
                <a:lnTo>
                  <a:pt x="1046226" y="129286"/>
                </a:lnTo>
                <a:lnTo>
                  <a:pt x="1044701" y="121538"/>
                </a:lnTo>
                <a:lnTo>
                  <a:pt x="1025742" y="21844"/>
                </a:lnTo>
                <a:close/>
              </a:path>
              <a:path w="1046479" h="2854325">
                <a:moveTo>
                  <a:pt x="1021588" y="0"/>
                </a:moveTo>
                <a:lnTo>
                  <a:pt x="927226" y="79883"/>
                </a:lnTo>
                <a:lnTo>
                  <a:pt x="921130" y="84962"/>
                </a:lnTo>
                <a:lnTo>
                  <a:pt x="920368" y="93979"/>
                </a:lnTo>
                <a:lnTo>
                  <a:pt x="930655" y="106045"/>
                </a:lnTo>
                <a:lnTo>
                  <a:pt x="939673" y="106807"/>
                </a:lnTo>
                <a:lnTo>
                  <a:pt x="981093" y="71688"/>
                </a:lnTo>
                <a:lnTo>
                  <a:pt x="998727" y="21844"/>
                </a:lnTo>
                <a:lnTo>
                  <a:pt x="1025742" y="21844"/>
                </a:lnTo>
                <a:lnTo>
                  <a:pt x="1021588" y="0"/>
                </a:lnTo>
                <a:close/>
              </a:path>
              <a:path w="1046479" h="2854325">
                <a:moveTo>
                  <a:pt x="1019908" y="29337"/>
                </a:moveTo>
                <a:lnTo>
                  <a:pt x="998092" y="29337"/>
                </a:lnTo>
                <a:lnTo>
                  <a:pt x="1021334" y="37591"/>
                </a:lnTo>
                <a:lnTo>
                  <a:pt x="1002668" y="53407"/>
                </a:lnTo>
                <a:lnTo>
                  <a:pt x="1007977" y="81332"/>
                </a:lnTo>
                <a:lnTo>
                  <a:pt x="1025651" y="31369"/>
                </a:lnTo>
                <a:lnTo>
                  <a:pt x="1019908" y="29337"/>
                </a:lnTo>
                <a:close/>
              </a:path>
              <a:path w="1046479" h="2854325">
                <a:moveTo>
                  <a:pt x="998727" y="21844"/>
                </a:moveTo>
                <a:lnTo>
                  <a:pt x="981093" y="71688"/>
                </a:lnTo>
                <a:lnTo>
                  <a:pt x="1002668" y="53407"/>
                </a:lnTo>
                <a:lnTo>
                  <a:pt x="998092" y="29337"/>
                </a:lnTo>
                <a:lnTo>
                  <a:pt x="1019908" y="29337"/>
                </a:lnTo>
                <a:lnTo>
                  <a:pt x="998727" y="21844"/>
                </a:lnTo>
                <a:close/>
              </a:path>
              <a:path w="1046479" h="2854325">
                <a:moveTo>
                  <a:pt x="998092" y="29337"/>
                </a:moveTo>
                <a:lnTo>
                  <a:pt x="1002668" y="53407"/>
                </a:lnTo>
                <a:lnTo>
                  <a:pt x="1021334" y="37591"/>
                </a:lnTo>
                <a:lnTo>
                  <a:pt x="998092" y="29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125" y="3141598"/>
            <a:ext cx="1160145" cy="2239010"/>
          </a:xfrm>
          <a:custGeom>
            <a:avLst/>
            <a:gdLst/>
            <a:ahLst/>
            <a:cxnLst/>
            <a:rect l="l" t="t" r="r" b="b"/>
            <a:pathLst>
              <a:path w="1160145" h="2239010">
                <a:moveTo>
                  <a:pt x="1126730" y="50561"/>
                </a:moveTo>
                <a:lnTo>
                  <a:pt x="1102986" y="65812"/>
                </a:lnTo>
                <a:lnTo>
                  <a:pt x="0" y="2225548"/>
                </a:lnTo>
                <a:lnTo>
                  <a:pt x="25400" y="2238629"/>
                </a:lnTo>
                <a:lnTo>
                  <a:pt x="1128328" y="78883"/>
                </a:lnTo>
                <a:lnTo>
                  <a:pt x="1126730" y="50561"/>
                </a:lnTo>
                <a:close/>
              </a:path>
              <a:path w="1160145" h="2239010">
                <a:moveTo>
                  <a:pt x="1153587" y="18796"/>
                </a:moveTo>
                <a:lnTo>
                  <a:pt x="1126998" y="18796"/>
                </a:lnTo>
                <a:lnTo>
                  <a:pt x="1152398" y="31750"/>
                </a:lnTo>
                <a:lnTo>
                  <a:pt x="1128328" y="78883"/>
                </a:lnTo>
                <a:lnTo>
                  <a:pt x="1130934" y="125095"/>
                </a:lnTo>
                <a:lnTo>
                  <a:pt x="1131443" y="132968"/>
                </a:lnTo>
                <a:lnTo>
                  <a:pt x="1138174" y="139064"/>
                </a:lnTo>
                <a:lnTo>
                  <a:pt x="1146048" y="138556"/>
                </a:lnTo>
                <a:lnTo>
                  <a:pt x="1153922" y="138175"/>
                </a:lnTo>
                <a:lnTo>
                  <a:pt x="1159891" y="131445"/>
                </a:lnTo>
                <a:lnTo>
                  <a:pt x="1159509" y="123571"/>
                </a:lnTo>
                <a:lnTo>
                  <a:pt x="1153587" y="18796"/>
                </a:lnTo>
                <a:close/>
              </a:path>
              <a:path w="1160145" h="2239010">
                <a:moveTo>
                  <a:pt x="1152525" y="0"/>
                </a:moveTo>
                <a:lnTo>
                  <a:pt x="1048384" y="66801"/>
                </a:lnTo>
                <a:lnTo>
                  <a:pt x="1041780" y="71120"/>
                </a:lnTo>
                <a:lnTo>
                  <a:pt x="1039876" y="79883"/>
                </a:lnTo>
                <a:lnTo>
                  <a:pt x="1044067" y="86613"/>
                </a:lnTo>
                <a:lnTo>
                  <a:pt x="1048384" y="93217"/>
                </a:lnTo>
                <a:lnTo>
                  <a:pt x="1057148" y="95123"/>
                </a:lnTo>
                <a:lnTo>
                  <a:pt x="1063878" y="90931"/>
                </a:lnTo>
                <a:lnTo>
                  <a:pt x="1102986" y="65812"/>
                </a:lnTo>
                <a:lnTo>
                  <a:pt x="1126998" y="18796"/>
                </a:lnTo>
                <a:lnTo>
                  <a:pt x="1153587" y="18796"/>
                </a:lnTo>
                <a:lnTo>
                  <a:pt x="1152525" y="0"/>
                </a:lnTo>
                <a:close/>
              </a:path>
              <a:path w="1160145" h="2239010">
                <a:moveTo>
                  <a:pt x="1141192" y="26035"/>
                </a:moveTo>
                <a:lnTo>
                  <a:pt x="1125347" y="26035"/>
                </a:lnTo>
                <a:lnTo>
                  <a:pt x="1147318" y="37337"/>
                </a:lnTo>
                <a:lnTo>
                  <a:pt x="1126730" y="50561"/>
                </a:lnTo>
                <a:lnTo>
                  <a:pt x="1128328" y="78883"/>
                </a:lnTo>
                <a:lnTo>
                  <a:pt x="1152398" y="31750"/>
                </a:lnTo>
                <a:lnTo>
                  <a:pt x="1141192" y="26035"/>
                </a:lnTo>
                <a:close/>
              </a:path>
              <a:path w="1160145" h="2239010">
                <a:moveTo>
                  <a:pt x="1126998" y="18796"/>
                </a:moveTo>
                <a:lnTo>
                  <a:pt x="1102986" y="65812"/>
                </a:lnTo>
                <a:lnTo>
                  <a:pt x="1126730" y="50561"/>
                </a:lnTo>
                <a:lnTo>
                  <a:pt x="1125347" y="26035"/>
                </a:lnTo>
                <a:lnTo>
                  <a:pt x="1141192" y="26035"/>
                </a:lnTo>
                <a:lnTo>
                  <a:pt x="1126998" y="18796"/>
                </a:lnTo>
                <a:close/>
              </a:path>
              <a:path w="1160145" h="2239010">
                <a:moveTo>
                  <a:pt x="1125347" y="26035"/>
                </a:moveTo>
                <a:lnTo>
                  <a:pt x="1126730" y="50561"/>
                </a:lnTo>
                <a:lnTo>
                  <a:pt x="1147318" y="37337"/>
                </a:lnTo>
                <a:lnTo>
                  <a:pt x="1125347" y="260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5898" y="1555553"/>
            <a:ext cx="15405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70" dirty="0">
                <a:latin typeface="Arial"/>
                <a:cs typeface="Arial"/>
              </a:rPr>
              <a:t>Reliabi</a:t>
            </a:r>
            <a:r>
              <a:rPr sz="1400" b="1" spc="-27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lity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Statisti</a:t>
            </a:r>
            <a:r>
              <a:rPr sz="1400" b="1" spc="-27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1479" y="3957072"/>
            <a:ext cx="90678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55" dirty="0">
                <a:latin typeface="Arial"/>
                <a:cs typeface="Arial"/>
              </a:rPr>
              <a:t>Item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Statistics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5112" y="4177803"/>
          <a:ext cx="3227705" cy="140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944"/>
                        </a:lnSpc>
                        <a:spcBef>
                          <a:spcPts val="384"/>
                        </a:spcBef>
                      </a:pPr>
                      <a:r>
                        <a:rPr sz="900" spc="45" dirty="0">
                          <a:latin typeface="Arial"/>
                          <a:cs typeface="Arial"/>
                        </a:rPr>
                        <a:t>Mean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944"/>
                        </a:lnSpc>
                        <a:spcBef>
                          <a:spcPts val="384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iation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ts val="944"/>
                        </a:lnSpc>
                        <a:spcBef>
                          <a:spcPts val="38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3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3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3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3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3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87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40" dirty="0">
                          <a:latin typeface="Arial"/>
                          <a:cs typeface="Arial"/>
                        </a:rPr>
                        <a:t>TASK_13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69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2180" y="1886319"/>
          <a:ext cx="2100580" cy="78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marR="159385" indent="-204470">
                        <a:lnSpc>
                          <a:spcPct val="103800"/>
                        </a:lnSpc>
                        <a:spcBef>
                          <a:spcPts val="385"/>
                        </a:spcBef>
                      </a:pPr>
                      <a:r>
                        <a:rPr sz="1400" spc="4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onba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'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Alpha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ts val="1630"/>
                        </a:lnSpc>
                      </a:pPr>
                      <a:r>
                        <a:rPr sz="1400" spc="-114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Items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,761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459744" y="1572911"/>
            <a:ext cx="13214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Item-Total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Statistics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96251" y="1873250"/>
            <a:ext cx="936625" cy="1938655"/>
          </a:xfrm>
          <a:custGeom>
            <a:avLst/>
            <a:gdLst/>
            <a:ahLst/>
            <a:cxnLst/>
            <a:rect l="l" t="t" r="r" b="b"/>
            <a:pathLst>
              <a:path w="936625" h="1938654">
                <a:moveTo>
                  <a:pt x="0" y="1938401"/>
                </a:moveTo>
                <a:lnTo>
                  <a:pt x="936625" y="1938401"/>
                </a:lnTo>
                <a:lnTo>
                  <a:pt x="936625" y="0"/>
                </a:lnTo>
                <a:lnTo>
                  <a:pt x="0" y="0"/>
                </a:lnTo>
                <a:lnTo>
                  <a:pt x="0" y="1938401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30841" y="1823536"/>
          <a:ext cx="4823460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9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6839" marR="132080" indent="-21590">
                        <a:lnSpc>
                          <a:spcPct val="103899"/>
                        </a:lnSpc>
                      </a:pPr>
                      <a:r>
                        <a:rPr sz="1050" spc="10" dirty="0">
                          <a:latin typeface="Arial"/>
                          <a:cs typeface="Arial"/>
                        </a:rPr>
                        <a:t>Scale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if  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Item</a:t>
                      </a:r>
                      <a:r>
                        <a:rPr sz="10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Deleted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104139" indent="-10160" algn="ctr">
                        <a:lnSpc>
                          <a:spcPct val="103699"/>
                        </a:lnSpc>
                        <a:spcBef>
                          <a:spcPts val="295"/>
                        </a:spcBef>
                      </a:pPr>
                      <a:r>
                        <a:rPr sz="1050" spc="10" dirty="0">
                          <a:latin typeface="Arial"/>
                          <a:cs typeface="Arial"/>
                        </a:rPr>
                        <a:t>Scale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Variance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if  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Item</a:t>
                      </a:r>
                      <a:r>
                        <a:rPr sz="10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Deleted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57480" indent="31115" algn="just">
                        <a:lnSpc>
                          <a:spcPct val="103699"/>
                        </a:lnSpc>
                        <a:spcBef>
                          <a:spcPts val="295"/>
                        </a:spcBef>
                      </a:pPr>
                      <a:r>
                        <a:rPr sz="1050" spc="15" dirty="0">
                          <a:latin typeface="Arial"/>
                          <a:cs typeface="Arial"/>
                        </a:rPr>
                        <a:t>Corrected 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Item-Tot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al  </a:t>
                      </a:r>
                      <a:r>
                        <a:rPr sz="1050" spc="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marR="114935" indent="-1905" algn="ctr">
                        <a:lnSpc>
                          <a:spcPct val="103699"/>
                        </a:lnSpc>
                        <a:spcBef>
                          <a:spcPts val="295"/>
                        </a:spcBef>
                      </a:pPr>
                      <a:r>
                        <a:rPr sz="1050" spc="5" dirty="0">
                          <a:latin typeface="Arial"/>
                          <a:cs typeface="Arial"/>
                        </a:rPr>
                        <a:t>Cronbach's 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Alpha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Item  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Deleted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1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TASK_2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96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57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TASK_5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TASK_7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57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TASK_8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56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TASK_10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83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TASK_12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76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TASK_13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/>
          <p:nvPr/>
        </p:nvSpPr>
        <p:spPr>
          <a:xfrm>
            <a:off x="215900" y="1268412"/>
            <a:ext cx="4716526" cy="433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137" y="1263650"/>
            <a:ext cx="4726305" cy="4346575"/>
          </a:xfrm>
          <a:custGeom>
            <a:avLst/>
            <a:gdLst/>
            <a:ahLst/>
            <a:cxnLst/>
            <a:rect l="l" t="t" r="r" b="b"/>
            <a:pathLst>
              <a:path w="4726305" h="4346575">
                <a:moveTo>
                  <a:pt x="0" y="4346575"/>
                </a:moveTo>
                <a:lnTo>
                  <a:pt x="4726051" y="4346575"/>
                </a:lnTo>
                <a:lnTo>
                  <a:pt x="4726051" y="0"/>
                </a:lnTo>
                <a:lnTo>
                  <a:pt x="0" y="0"/>
                </a:lnTo>
                <a:lnTo>
                  <a:pt x="0" y="4346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4226" y="5373687"/>
            <a:ext cx="252095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700" y="2204973"/>
            <a:ext cx="3421126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4873" y="2200275"/>
            <a:ext cx="3430904" cy="2746375"/>
          </a:xfrm>
          <a:custGeom>
            <a:avLst/>
            <a:gdLst/>
            <a:ahLst/>
            <a:cxnLst/>
            <a:rect l="l" t="t" r="r" b="b"/>
            <a:pathLst>
              <a:path w="3430904" h="2746375">
                <a:moveTo>
                  <a:pt x="0" y="2746375"/>
                </a:moveTo>
                <a:lnTo>
                  <a:pt x="3430651" y="2746375"/>
                </a:lnTo>
                <a:lnTo>
                  <a:pt x="3430651" y="0"/>
                </a:lnTo>
                <a:lnTo>
                  <a:pt x="0" y="0"/>
                </a:lnTo>
                <a:lnTo>
                  <a:pt x="0" y="2746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2443" y="4436998"/>
            <a:ext cx="1292860" cy="948690"/>
          </a:xfrm>
          <a:custGeom>
            <a:avLst/>
            <a:gdLst/>
            <a:ahLst/>
            <a:cxnLst/>
            <a:rect l="l" t="t" r="r" b="b"/>
            <a:pathLst>
              <a:path w="1292859" h="948689">
                <a:moveTo>
                  <a:pt x="1246863" y="33469"/>
                </a:moveTo>
                <a:lnTo>
                  <a:pt x="1218686" y="36334"/>
                </a:lnTo>
                <a:lnTo>
                  <a:pt x="0" y="925194"/>
                </a:lnTo>
                <a:lnTo>
                  <a:pt x="16763" y="948182"/>
                </a:lnTo>
                <a:lnTo>
                  <a:pt x="1235479" y="59512"/>
                </a:lnTo>
                <a:lnTo>
                  <a:pt x="1246863" y="33469"/>
                </a:lnTo>
                <a:close/>
              </a:path>
              <a:path w="1292859" h="948689">
                <a:moveTo>
                  <a:pt x="1290453" y="5206"/>
                </a:moveTo>
                <a:lnTo>
                  <a:pt x="1261363" y="5206"/>
                </a:lnTo>
                <a:lnTo>
                  <a:pt x="1278254" y="28320"/>
                </a:lnTo>
                <a:lnTo>
                  <a:pt x="1235479" y="59512"/>
                </a:lnTo>
                <a:lnTo>
                  <a:pt x="1216913" y="101981"/>
                </a:lnTo>
                <a:lnTo>
                  <a:pt x="1213738" y="109093"/>
                </a:lnTo>
                <a:lnTo>
                  <a:pt x="1217040" y="117601"/>
                </a:lnTo>
                <a:lnTo>
                  <a:pt x="1231518" y="123951"/>
                </a:lnTo>
                <a:lnTo>
                  <a:pt x="1239901" y="120650"/>
                </a:lnTo>
                <a:lnTo>
                  <a:pt x="1290453" y="5206"/>
                </a:lnTo>
                <a:close/>
              </a:path>
              <a:path w="1292859" h="948689">
                <a:moveTo>
                  <a:pt x="1265633" y="11049"/>
                </a:moveTo>
                <a:lnTo>
                  <a:pt x="1256664" y="11049"/>
                </a:lnTo>
                <a:lnTo>
                  <a:pt x="1271270" y="30987"/>
                </a:lnTo>
                <a:lnTo>
                  <a:pt x="1246863" y="33469"/>
                </a:lnTo>
                <a:lnTo>
                  <a:pt x="1235479" y="59512"/>
                </a:lnTo>
                <a:lnTo>
                  <a:pt x="1278254" y="28320"/>
                </a:lnTo>
                <a:lnTo>
                  <a:pt x="1265633" y="11049"/>
                </a:lnTo>
                <a:close/>
              </a:path>
              <a:path w="1292859" h="948689">
                <a:moveTo>
                  <a:pt x="1292732" y="0"/>
                </a:moveTo>
                <a:lnTo>
                  <a:pt x="1169670" y="12573"/>
                </a:lnTo>
                <a:lnTo>
                  <a:pt x="1161796" y="13462"/>
                </a:lnTo>
                <a:lnTo>
                  <a:pt x="1156080" y="20446"/>
                </a:lnTo>
                <a:lnTo>
                  <a:pt x="1156842" y="28320"/>
                </a:lnTo>
                <a:lnTo>
                  <a:pt x="1157731" y="36194"/>
                </a:lnTo>
                <a:lnTo>
                  <a:pt x="1164716" y="41909"/>
                </a:lnTo>
                <a:lnTo>
                  <a:pt x="1172590" y="41020"/>
                </a:lnTo>
                <a:lnTo>
                  <a:pt x="1218686" y="36334"/>
                </a:lnTo>
                <a:lnTo>
                  <a:pt x="1261363" y="5206"/>
                </a:lnTo>
                <a:lnTo>
                  <a:pt x="1290453" y="5206"/>
                </a:lnTo>
                <a:lnTo>
                  <a:pt x="1292732" y="0"/>
                </a:lnTo>
                <a:close/>
              </a:path>
              <a:path w="1292859" h="948689">
                <a:moveTo>
                  <a:pt x="1261363" y="5206"/>
                </a:moveTo>
                <a:lnTo>
                  <a:pt x="1218686" y="36334"/>
                </a:lnTo>
                <a:lnTo>
                  <a:pt x="1246863" y="33469"/>
                </a:lnTo>
                <a:lnTo>
                  <a:pt x="1256664" y="11049"/>
                </a:lnTo>
                <a:lnTo>
                  <a:pt x="1265633" y="11049"/>
                </a:lnTo>
                <a:lnTo>
                  <a:pt x="1261363" y="5206"/>
                </a:lnTo>
                <a:close/>
              </a:path>
              <a:path w="1292859" h="948689">
                <a:moveTo>
                  <a:pt x="1256664" y="11049"/>
                </a:moveTo>
                <a:lnTo>
                  <a:pt x="1246863" y="33469"/>
                </a:lnTo>
                <a:lnTo>
                  <a:pt x="1271270" y="30987"/>
                </a:lnTo>
                <a:lnTo>
                  <a:pt x="1256664" y="1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7601" y="5373687"/>
            <a:ext cx="182753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651000"/>
            <a:ext cx="4068699" cy="372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25" y="1646173"/>
            <a:ext cx="4078604" cy="3732529"/>
          </a:xfrm>
          <a:custGeom>
            <a:avLst/>
            <a:gdLst/>
            <a:ahLst/>
            <a:cxnLst/>
            <a:rect l="l" t="t" r="r" b="b"/>
            <a:pathLst>
              <a:path w="4078604" h="3732529">
                <a:moveTo>
                  <a:pt x="0" y="3732276"/>
                </a:moveTo>
                <a:lnTo>
                  <a:pt x="4078224" y="3732276"/>
                </a:lnTo>
                <a:lnTo>
                  <a:pt x="4078224" y="0"/>
                </a:lnTo>
                <a:lnTo>
                  <a:pt x="0" y="0"/>
                </a:lnTo>
                <a:lnTo>
                  <a:pt x="0" y="37322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6375" y="5835650"/>
            <a:ext cx="251968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Κλικ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3786" y="2997200"/>
            <a:ext cx="1046480" cy="2854325"/>
          </a:xfrm>
          <a:custGeom>
            <a:avLst/>
            <a:gdLst/>
            <a:ahLst/>
            <a:cxnLst/>
            <a:rect l="l" t="t" r="r" b="b"/>
            <a:pathLst>
              <a:path w="1046479" h="2854325">
                <a:moveTo>
                  <a:pt x="1002668" y="53407"/>
                </a:moveTo>
                <a:lnTo>
                  <a:pt x="981093" y="71688"/>
                </a:lnTo>
                <a:lnTo>
                  <a:pt x="0" y="2844800"/>
                </a:lnTo>
                <a:lnTo>
                  <a:pt x="27050" y="2854325"/>
                </a:lnTo>
                <a:lnTo>
                  <a:pt x="1007977" y="81332"/>
                </a:lnTo>
                <a:lnTo>
                  <a:pt x="1002668" y="53407"/>
                </a:lnTo>
                <a:close/>
              </a:path>
              <a:path w="1046479" h="2854325">
                <a:moveTo>
                  <a:pt x="1025742" y="21844"/>
                </a:moveTo>
                <a:lnTo>
                  <a:pt x="998727" y="21844"/>
                </a:lnTo>
                <a:lnTo>
                  <a:pt x="1025651" y="31369"/>
                </a:lnTo>
                <a:lnTo>
                  <a:pt x="1007977" y="81332"/>
                </a:lnTo>
                <a:lnTo>
                  <a:pt x="1016635" y="126873"/>
                </a:lnTo>
                <a:lnTo>
                  <a:pt x="1018159" y="134620"/>
                </a:lnTo>
                <a:lnTo>
                  <a:pt x="1025651" y="139700"/>
                </a:lnTo>
                <a:lnTo>
                  <a:pt x="1033399" y="138175"/>
                </a:lnTo>
                <a:lnTo>
                  <a:pt x="1041146" y="136778"/>
                </a:lnTo>
                <a:lnTo>
                  <a:pt x="1046226" y="129286"/>
                </a:lnTo>
                <a:lnTo>
                  <a:pt x="1044701" y="121538"/>
                </a:lnTo>
                <a:lnTo>
                  <a:pt x="1025742" y="21844"/>
                </a:lnTo>
                <a:close/>
              </a:path>
              <a:path w="1046479" h="2854325">
                <a:moveTo>
                  <a:pt x="1021588" y="0"/>
                </a:moveTo>
                <a:lnTo>
                  <a:pt x="927226" y="79883"/>
                </a:lnTo>
                <a:lnTo>
                  <a:pt x="921130" y="84962"/>
                </a:lnTo>
                <a:lnTo>
                  <a:pt x="920368" y="93979"/>
                </a:lnTo>
                <a:lnTo>
                  <a:pt x="930655" y="106045"/>
                </a:lnTo>
                <a:lnTo>
                  <a:pt x="939673" y="106807"/>
                </a:lnTo>
                <a:lnTo>
                  <a:pt x="981093" y="71688"/>
                </a:lnTo>
                <a:lnTo>
                  <a:pt x="998727" y="21844"/>
                </a:lnTo>
                <a:lnTo>
                  <a:pt x="1025742" y="21844"/>
                </a:lnTo>
                <a:lnTo>
                  <a:pt x="1021588" y="0"/>
                </a:lnTo>
                <a:close/>
              </a:path>
              <a:path w="1046479" h="2854325">
                <a:moveTo>
                  <a:pt x="1019908" y="29337"/>
                </a:moveTo>
                <a:lnTo>
                  <a:pt x="998092" y="29337"/>
                </a:lnTo>
                <a:lnTo>
                  <a:pt x="1021334" y="37591"/>
                </a:lnTo>
                <a:lnTo>
                  <a:pt x="1002668" y="53407"/>
                </a:lnTo>
                <a:lnTo>
                  <a:pt x="1007977" y="81332"/>
                </a:lnTo>
                <a:lnTo>
                  <a:pt x="1025651" y="31369"/>
                </a:lnTo>
                <a:lnTo>
                  <a:pt x="1019908" y="29337"/>
                </a:lnTo>
                <a:close/>
              </a:path>
              <a:path w="1046479" h="2854325">
                <a:moveTo>
                  <a:pt x="998727" y="21844"/>
                </a:moveTo>
                <a:lnTo>
                  <a:pt x="981093" y="71688"/>
                </a:lnTo>
                <a:lnTo>
                  <a:pt x="1002668" y="53407"/>
                </a:lnTo>
                <a:lnTo>
                  <a:pt x="998092" y="29337"/>
                </a:lnTo>
                <a:lnTo>
                  <a:pt x="1019908" y="29337"/>
                </a:lnTo>
                <a:lnTo>
                  <a:pt x="998727" y="21844"/>
                </a:lnTo>
                <a:close/>
              </a:path>
              <a:path w="1046479" h="2854325">
                <a:moveTo>
                  <a:pt x="998092" y="29337"/>
                </a:moveTo>
                <a:lnTo>
                  <a:pt x="1002668" y="53407"/>
                </a:lnTo>
                <a:lnTo>
                  <a:pt x="1021334" y="37591"/>
                </a:lnTo>
                <a:lnTo>
                  <a:pt x="998092" y="29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3800" y="1989073"/>
            <a:ext cx="3654425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8411" y="3216275"/>
            <a:ext cx="1410970" cy="2165350"/>
          </a:xfrm>
          <a:custGeom>
            <a:avLst/>
            <a:gdLst/>
            <a:ahLst/>
            <a:cxnLst/>
            <a:rect l="l" t="t" r="r" b="b"/>
            <a:pathLst>
              <a:path w="1410970" h="2165350">
                <a:moveTo>
                  <a:pt x="1379712" y="47504"/>
                </a:moveTo>
                <a:lnTo>
                  <a:pt x="1354454" y="60278"/>
                </a:lnTo>
                <a:lnTo>
                  <a:pt x="0" y="2149602"/>
                </a:lnTo>
                <a:lnTo>
                  <a:pt x="23876" y="2165223"/>
                </a:lnTo>
                <a:lnTo>
                  <a:pt x="1378362" y="75916"/>
                </a:lnTo>
                <a:lnTo>
                  <a:pt x="1379712" y="47504"/>
                </a:lnTo>
                <a:close/>
              </a:path>
              <a:path w="1410970" h="2165350">
                <a:moveTo>
                  <a:pt x="1409832" y="16001"/>
                </a:moveTo>
                <a:lnTo>
                  <a:pt x="1383157" y="16001"/>
                </a:lnTo>
                <a:lnTo>
                  <a:pt x="1407160" y="31496"/>
                </a:lnTo>
                <a:lnTo>
                  <a:pt x="1378362" y="75916"/>
                </a:lnTo>
                <a:lnTo>
                  <a:pt x="1375791" y="130048"/>
                </a:lnTo>
                <a:lnTo>
                  <a:pt x="1381887" y="136778"/>
                </a:lnTo>
                <a:lnTo>
                  <a:pt x="1397635" y="137540"/>
                </a:lnTo>
                <a:lnTo>
                  <a:pt x="1404366" y="131445"/>
                </a:lnTo>
                <a:lnTo>
                  <a:pt x="1409832" y="16001"/>
                </a:lnTo>
                <a:close/>
              </a:path>
              <a:path w="1410970" h="2165350">
                <a:moveTo>
                  <a:pt x="1410589" y="0"/>
                </a:moveTo>
                <a:lnTo>
                  <a:pt x="1293114" y="59309"/>
                </a:lnTo>
                <a:lnTo>
                  <a:pt x="1290193" y="67817"/>
                </a:lnTo>
                <a:lnTo>
                  <a:pt x="1293749" y="74929"/>
                </a:lnTo>
                <a:lnTo>
                  <a:pt x="1297305" y="81914"/>
                </a:lnTo>
                <a:lnTo>
                  <a:pt x="1305941" y="84836"/>
                </a:lnTo>
                <a:lnTo>
                  <a:pt x="1354454" y="60278"/>
                </a:lnTo>
                <a:lnTo>
                  <a:pt x="1383157" y="16001"/>
                </a:lnTo>
                <a:lnTo>
                  <a:pt x="1409832" y="16001"/>
                </a:lnTo>
                <a:lnTo>
                  <a:pt x="1410589" y="0"/>
                </a:lnTo>
                <a:close/>
              </a:path>
              <a:path w="1410970" h="2165350">
                <a:moveTo>
                  <a:pt x="1394174" y="23113"/>
                </a:moveTo>
                <a:lnTo>
                  <a:pt x="1380871" y="23113"/>
                </a:lnTo>
                <a:lnTo>
                  <a:pt x="1401572" y="36449"/>
                </a:lnTo>
                <a:lnTo>
                  <a:pt x="1379712" y="47504"/>
                </a:lnTo>
                <a:lnTo>
                  <a:pt x="1378362" y="75916"/>
                </a:lnTo>
                <a:lnTo>
                  <a:pt x="1407160" y="31496"/>
                </a:lnTo>
                <a:lnTo>
                  <a:pt x="1394174" y="23113"/>
                </a:lnTo>
                <a:close/>
              </a:path>
              <a:path w="1410970" h="2165350">
                <a:moveTo>
                  <a:pt x="1383157" y="16001"/>
                </a:moveTo>
                <a:lnTo>
                  <a:pt x="1354454" y="60278"/>
                </a:lnTo>
                <a:lnTo>
                  <a:pt x="1379712" y="47504"/>
                </a:lnTo>
                <a:lnTo>
                  <a:pt x="1380871" y="23113"/>
                </a:lnTo>
                <a:lnTo>
                  <a:pt x="1394174" y="23113"/>
                </a:lnTo>
                <a:lnTo>
                  <a:pt x="1383157" y="16001"/>
                </a:lnTo>
                <a:close/>
              </a:path>
              <a:path w="1410970" h="2165350">
                <a:moveTo>
                  <a:pt x="1380871" y="23113"/>
                </a:moveTo>
                <a:lnTo>
                  <a:pt x="1379712" y="47504"/>
                </a:lnTo>
                <a:lnTo>
                  <a:pt x="1401572" y="36449"/>
                </a:lnTo>
                <a:lnTo>
                  <a:pt x="1380871" y="231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393" y="1525386"/>
            <a:ext cx="150177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110" dirty="0">
                <a:latin typeface="Arial"/>
                <a:cs typeface="Arial"/>
              </a:rPr>
              <a:t>Reliability</a:t>
            </a:r>
            <a:r>
              <a:rPr sz="1500" b="1" spc="-125" dirty="0">
                <a:latin typeface="Arial"/>
                <a:cs typeface="Arial"/>
              </a:rPr>
              <a:t> </a:t>
            </a:r>
            <a:r>
              <a:rPr sz="1500" b="1" spc="-135" dirty="0">
                <a:latin typeface="Arial"/>
                <a:cs typeface="Arial"/>
              </a:rPr>
              <a:t>Statistics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1362" y="1858962"/>
          <a:ext cx="2166620" cy="86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 marR="179705" indent="-199390">
                        <a:lnSpc>
                          <a:spcPct val="104200"/>
                        </a:lnSpc>
                        <a:spcBef>
                          <a:spcPts val="500"/>
                        </a:spcBef>
                      </a:pPr>
                      <a:r>
                        <a:rPr sz="1500" spc="4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onba</a:t>
                      </a:r>
                      <a:r>
                        <a:rPr sz="150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40" dirty="0">
                          <a:latin typeface="Arial"/>
                          <a:cs typeface="Arial"/>
                        </a:rPr>
                        <a:t>'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Alpha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102870" algn="r">
                        <a:lnSpc>
                          <a:spcPts val="1755"/>
                        </a:lnSpc>
                      </a:pPr>
                      <a:r>
                        <a:rPr sz="1500" spc="-21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Items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38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500" spc="-150" dirty="0">
                          <a:latin typeface="Arial"/>
                          <a:cs typeface="Arial"/>
                        </a:rPr>
                        <a:t>,770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02465" y="4128763"/>
            <a:ext cx="88900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spc="-80" dirty="0">
                <a:latin typeface="Arial"/>
                <a:cs typeface="Arial"/>
              </a:rPr>
              <a:t>Item</a:t>
            </a:r>
            <a:r>
              <a:rPr sz="1150" b="1" spc="-100" dirty="0">
                <a:latin typeface="Arial"/>
                <a:cs typeface="Arial"/>
              </a:rPr>
              <a:t> </a:t>
            </a:r>
            <a:r>
              <a:rPr sz="1150" b="1" spc="-70" dirty="0">
                <a:latin typeface="Arial"/>
                <a:cs typeface="Arial"/>
              </a:rPr>
              <a:t>Statistics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4713" y="4401409"/>
          <a:ext cx="3163570" cy="1539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320"/>
                        </a:lnSpc>
                        <a:spcBef>
                          <a:spcPts val="365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Mean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320"/>
                        </a:lnSpc>
                        <a:spcBef>
                          <a:spcPts val="365"/>
                        </a:spcBef>
                      </a:pPr>
                      <a:r>
                        <a:rPr sz="1150" spc="-7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50" spc="-100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1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70" dirty="0">
                          <a:latin typeface="Arial"/>
                          <a:cs typeface="Arial"/>
                        </a:rPr>
                        <a:t>iation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ts val="132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08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EGO_1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38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EGO_3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EGO_4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4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EGO_6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EGO_9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4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spc="-110" dirty="0">
                          <a:latin typeface="Arial"/>
                          <a:cs typeface="Arial"/>
                        </a:rPr>
                        <a:t>EGO_11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363606" y="1997110"/>
            <a:ext cx="137160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-30" dirty="0">
                <a:latin typeface="Arial"/>
                <a:cs typeface="Arial"/>
              </a:rPr>
              <a:t>Item-Total </a:t>
            </a:r>
            <a:r>
              <a:rPr sz="1150" b="1" spc="-20" dirty="0">
                <a:latin typeface="Arial"/>
                <a:cs typeface="Arial"/>
              </a:rPr>
              <a:t>Statisti</a:t>
            </a:r>
            <a:r>
              <a:rPr sz="1150" b="1" spc="-155" dirty="0">
                <a:latin typeface="Arial"/>
                <a:cs typeface="Arial"/>
              </a:rPr>
              <a:t> </a:t>
            </a:r>
            <a:r>
              <a:rPr sz="1150" b="1" spc="-70" dirty="0">
                <a:latin typeface="Arial"/>
                <a:cs typeface="Arial"/>
              </a:rPr>
              <a:t>cs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91564" y="2267631"/>
          <a:ext cx="4962525" cy="1910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650" marR="136525" indent="-22225">
                        <a:lnSpc>
                          <a:spcPct val="103699"/>
                        </a:lnSpc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Scale </a:t>
                      </a:r>
                      <a:r>
                        <a:rPr sz="1150" spc="-45" dirty="0">
                          <a:latin typeface="Arial"/>
                          <a:cs typeface="Arial"/>
                        </a:rPr>
                        <a:t>Mean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if  Item</a:t>
                      </a:r>
                      <a:r>
                        <a:rPr sz="11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Deleted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107314" indent="-11430" algn="ctr">
                        <a:lnSpc>
                          <a:spcPct val="103600"/>
                        </a:lnSpc>
                        <a:spcBef>
                          <a:spcPts val="32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Scale  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Variance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if  Item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Deleted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85420" indent="32384" algn="just">
                        <a:lnSpc>
                          <a:spcPct val="103600"/>
                        </a:lnSpc>
                        <a:spcBef>
                          <a:spcPts val="320"/>
                        </a:spcBef>
                      </a:pPr>
                      <a:r>
                        <a:rPr sz="1150" spc="-15" dirty="0">
                          <a:latin typeface="Arial"/>
                          <a:cs typeface="Arial"/>
                        </a:rPr>
                        <a:t>Corrected 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Item-Total  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35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0014" indent="-2540" algn="ctr">
                        <a:lnSpc>
                          <a:spcPct val="103600"/>
                        </a:lnSpc>
                        <a:spcBef>
                          <a:spcPts val="32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Cronbach's 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Alpha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if Item 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Deleted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35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61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98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61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69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6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9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-40" dirty="0">
                          <a:latin typeface="Arial"/>
                          <a:cs typeface="Arial"/>
                        </a:rPr>
                        <a:t>EGO_11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96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343661"/>
            <a:ext cx="8587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</a:t>
            </a:r>
            <a:r>
              <a:rPr spc="-5" dirty="0"/>
              <a:t>Αξιοπιστίας </a:t>
            </a:r>
            <a:r>
              <a:rPr i="1" spc="-5" dirty="0">
                <a:latin typeface="Calibri"/>
                <a:cs typeface="Calibri"/>
              </a:rPr>
              <a:t>α </a:t>
            </a:r>
            <a:r>
              <a:rPr spc="-15" dirty="0"/>
              <a:t>του </a:t>
            </a:r>
            <a:r>
              <a:rPr spc="-10" dirty="0"/>
              <a:t>Cronbach (Reliability</a:t>
            </a:r>
            <a:r>
              <a:rPr spc="160" dirty="0"/>
              <a:t> </a:t>
            </a:r>
            <a:r>
              <a:rPr spc="-5" dirty="0"/>
              <a:t>analysis)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194561"/>
            <a:ext cx="86290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Εφαρμόστηκε ανάλυση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αξιοπιστίας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Cronbach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εσωτερική συνοχή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κλιμάκων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Προσωπική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Βελτίωση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(task)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Κοινωνική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Σύγκριση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άλλους (ego).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ανάλυση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έδειξε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Προσωπική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Βελτίωση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(task)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είχε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αποδεκτό  επίπεδο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αξιοπιστίας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.76)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Οποιοδήποτε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επτά θέματα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συγκροτούν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 απομακρυνθεί,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βαθμός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αξιοπιστίας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μειωθεί.</a:t>
            </a:r>
            <a:endParaRPr sz="24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Αποδεκτό επίπεδο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αξιοπιστίας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είχε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κλίμακα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Προσανατολισμός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Κοινωνική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Σύγκριση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τους άλλους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(ego)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.77)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Όλα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θέματα φαίνεται ότι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συμβάλουν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θετικά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βελτίωση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της  αξιοπιστίας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κλίμακας.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702" y="775461"/>
            <a:ext cx="6217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 </a:t>
            </a:r>
            <a:r>
              <a:rPr spc="-45" dirty="0"/>
              <a:t>STANDARD </a:t>
            </a:r>
            <a:r>
              <a:rPr spc="-10" dirty="0"/>
              <a:t>LINEAR REGRESSION</a:t>
            </a:r>
            <a:r>
              <a:rPr spc="65" dirty="0"/>
              <a:t> </a:t>
            </a:r>
            <a:r>
              <a:rPr spc="-4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998090"/>
            <a:ext cx="84099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Χρησιμοποιείται:</a:t>
            </a:r>
            <a:endParaRPr sz="2400">
              <a:latin typeface="Calibri"/>
              <a:cs typeface="Calibri"/>
            </a:endParaRPr>
          </a:p>
          <a:p>
            <a:pPr marL="355600" marR="641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πρόβλεψη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τιμών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 τις τιμές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δύο ή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περισσότερων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ανεξάρτητων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μεταβλητών,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 αυτές είναι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συσχετισμένες.</a:t>
            </a:r>
            <a:endParaRPr sz="2400">
              <a:latin typeface="Calibri"/>
              <a:cs typeface="Calibri"/>
            </a:endParaRPr>
          </a:p>
          <a:p>
            <a:pPr marL="355600" marR="4654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Εξετάζει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ποσοστό ερμηνείας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εξαρτημένης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μοντέλο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ανεξάρτητων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μεταβλητών</a:t>
            </a:r>
            <a:endParaRPr sz="2400">
              <a:latin typeface="Calibri"/>
              <a:cs typeface="Calibri"/>
            </a:endParaRPr>
          </a:p>
          <a:p>
            <a:pPr marL="355600" marR="2736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μπορεί 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είτε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κατηγορική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Φύλο)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είτε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συνεχής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ΒΜΙ),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ενώ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πρέπει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συνεχής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LDL)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35972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Παπαϊωάννου,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Ζουρμπάνος,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Μίνος,</a:t>
            </a:r>
            <a:r>
              <a:rPr sz="20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199136"/>
            <a:ext cx="6217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 </a:t>
            </a:r>
            <a:r>
              <a:rPr spc="-45" dirty="0"/>
              <a:t>STANDARD </a:t>
            </a:r>
            <a:r>
              <a:rPr spc="-10" dirty="0"/>
              <a:t>LINEAR REGRESSION</a:t>
            </a:r>
            <a:r>
              <a:rPr spc="65" dirty="0"/>
              <a:t> </a:t>
            </a:r>
            <a:r>
              <a:rPr spc="-4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1518869"/>
            <a:ext cx="8525510" cy="4077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ts val="239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9100" marR="21336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μεταβλητές δύναμη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άκρων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ταχύτητα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 προβλέπουν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άλμα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εις</a:t>
            </a:r>
            <a:r>
              <a:rPr sz="22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μήκος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76200">
              <a:lnSpc>
                <a:spcPts val="24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spc="7" baseline="-21367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9100" indent="-342900">
              <a:lnSpc>
                <a:spcPts val="2375"/>
              </a:lnSpc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μεταβλητές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δύναμη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άκρων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ταχύτητα</a:t>
            </a:r>
            <a:r>
              <a:rPr sz="220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</a:t>
            </a:r>
            <a:endParaRPr sz="2200">
              <a:latin typeface="Calibri"/>
              <a:cs typeface="Calibri"/>
            </a:endParaRPr>
          </a:p>
          <a:p>
            <a:pPr marL="419100">
              <a:lnSpc>
                <a:spcPts val="2375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προβλέπουν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άλμα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εις</a:t>
            </a:r>
            <a:r>
              <a:rPr sz="2200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μήκος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419100" marR="55880" indent="-342900" algn="just">
              <a:lnSpc>
                <a:spcPct val="80000"/>
              </a:lnSpc>
              <a:buFont typeface="Arial"/>
              <a:buChar char="•"/>
              <a:tabLst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 ναι,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πόσο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μεγάλη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τους στο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άλμα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εις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μήκος;  Δηλαδή,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πόσο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τοις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εκατό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επηρεάζει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δύναμη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άκρων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ταχύτητα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άλμα εις</a:t>
            </a:r>
            <a:r>
              <a:rPr sz="22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μήκος;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366077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Παπαϊωάννου,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Ζουρμπάνος,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Μίνος,</a:t>
            </a:r>
            <a:r>
              <a:rPr sz="20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512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3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(Κάπνισμα -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smoke)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(Φύλο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gender)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436912"/>
            <a:ext cx="3889375" cy="43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2416173"/>
            <a:ext cx="3898900" cy="4330700"/>
          </a:xfrm>
          <a:custGeom>
            <a:avLst/>
            <a:gdLst/>
            <a:ahLst/>
            <a:cxnLst/>
            <a:rect l="l" t="t" r="r" b="b"/>
            <a:pathLst>
              <a:path w="3898900" h="4330700">
                <a:moveTo>
                  <a:pt x="0" y="4330700"/>
                </a:moveTo>
                <a:lnTo>
                  <a:pt x="3898900" y="4330700"/>
                </a:lnTo>
                <a:lnTo>
                  <a:pt x="3898900" y="0"/>
                </a:lnTo>
                <a:lnTo>
                  <a:pt x="0" y="0"/>
                </a:lnTo>
                <a:lnTo>
                  <a:pt x="0" y="4330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6100" y="2420937"/>
            <a:ext cx="4537075" cy="432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1273" y="2416173"/>
            <a:ext cx="4546600" cy="4330700"/>
          </a:xfrm>
          <a:custGeom>
            <a:avLst/>
            <a:gdLst/>
            <a:ahLst/>
            <a:cxnLst/>
            <a:rect l="l" t="t" r="r" b="b"/>
            <a:pathLst>
              <a:path w="4546600" h="4330700">
                <a:moveTo>
                  <a:pt x="0" y="4330700"/>
                </a:moveTo>
                <a:lnTo>
                  <a:pt x="4546600" y="4330700"/>
                </a:lnTo>
                <a:lnTo>
                  <a:pt x="4546600" y="0"/>
                </a:lnTo>
                <a:lnTo>
                  <a:pt x="0" y="0"/>
                </a:lnTo>
                <a:lnTo>
                  <a:pt x="0" y="4330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199136"/>
            <a:ext cx="6217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 </a:t>
            </a:r>
            <a:r>
              <a:rPr spc="-45" dirty="0"/>
              <a:t>STANDARD </a:t>
            </a:r>
            <a:r>
              <a:rPr spc="-10" dirty="0"/>
              <a:t>LINEAR REGRESSION</a:t>
            </a:r>
            <a:r>
              <a:rPr spc="65" dirty="0"/>
              <a:t> </a:t>
            </a:r>
            <a:r>
              <a:rPr spc="-4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1518869"/>
            <a:ext cx="8527415" cy="461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ts val="239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9100" marR="17399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μεταβλητές πρόθεση για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στάσεις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ως προς 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προβλέπουν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2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</a:t>
            </a:r>
            <a:endParaRPr sz="2200">
              <a:latin typeface="Calibri"/>
              <a:cs typeface="Calibri"/>
            </a:endParaRPr>
          </a:p>
          <a:p>
            <a:pPr marL="419100">
              <a:lnSpc>
                <a:spcPts val="2130"/>
              </a:lnSpc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Συμμετοχή σε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Φυσική Δραστηριότητα</a:t>
            </a:r>
            <a:r>
              <a:rPr sz="22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(ΦΔ)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Calibri"/>
              <a:cs typeface="Calibri"/>
            </a:endParaRPr>
          </a:p>
          <a:p>
            <a:pPr marL="76200">
              <a:lnSpc>
                <a:spcPts val="2395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spc="7" baseline="-21367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9100" marR="173990" indent="-342900">
              <a:lnSpc>
                <a:spcPts val="2110"/>
              </a:lnSpc>
              <a:spcBef>
                <a:spcPts val="505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μεταβλητές πρόθεση για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στάσεις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ως προς 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προβλέπουν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</a:t>
            </a:r>
            <a:r>
              <a:rPr sz="22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200">
              <a:latin typeface="Calibri"/>
              <a:cs typeface="Calibri"/>
            </a:endParaRPr>
          </a:p>
          <a:p>
            <a:pPr marL="419100">
              <a:lnSpc>
                <a:spcPts val="213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Συμμετοχή σε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Φυσική Δραστηριότητα</a:t>
            </a:r>
            <a:r>
              <a:rPr sz="22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(ΦΔ)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Calibri"/>
              <a:cs typeface="Calibri"/>
            </a:endParaRPr>
          </a:p>
          <a:p>
            <a:pPr marL="419100" marR="55880" indent="-342900" algn="just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 ναι,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πόσο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μεγάλη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επίδρασή τους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Συμμετοχή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ΦΔ;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Δηλαδή,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πόσο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τοις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εκατό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επηρεάζει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πρόθεση για άσκηση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στάσεις ως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 Συμμετοχή σε</a:t>
            </a:r>
            <a:r>
              <a:rPr sz="2200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ΦΔ;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366077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Παπαϊωάννου,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Ζουρμπάνος,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Μίνος,</a:t>
            </a:r>
            <a:r>
              <a:rPr sz="20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343661"/>
            <a:ext cx="6216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 </a:t>
            </a:r>
            <a:r>
              <a:rPr spc="-45" dirty="0"/>
              <a:t>STANDARD </a:t>
            </a:r>
            <a:r>
              <a:rPr spc="-10" dirty="0"/>
              <a:t>LINEAR </a:t>
            </a:r>
            <a:r>
              <a:rPr spc="-15" dirty="0"/>
              <a:t>REGRESSION</a:t>
            </a:r>
            <a:r>
              <a:rPr spc="95" dirty="0"/>
              <a:t> </a:t>
            </a:r>
            <a:r>
              <a:rPr spc="-4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642364"/>
            <a:ext cx="841438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Regression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Linear 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(Physical_Activity)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και 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περνάω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(Dependent)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τις τρεις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 μεταβλητές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(Intention,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Attitudes, Perceived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Control)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περνάω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(Independents)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Estimates,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Model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fit, Descriptives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Part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partial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correlations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359727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Παπαϊωάννου,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Ζουρμπάνος,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Μίνος,</a:t>
            </a:r>
            <a:r>
              <a:rPr sz="20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514" y="270459"/>
            <a:ext cx="7559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-</a:t>
            </a:r>
            <a:r>
              <a:rPr spc="145" dirty="0"/>
              <a:t> </a:t>
            </a:r>
            <a:r>
              <a:rPr spc="-15" dirty="0"/>
              <a:t>REGRESSION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1403350" y="1341500"/>
            <a:ext cx="6408801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8524" y="1336738"/>
            <a:ext cx="6418580" cy="4545330"/>
          </a:xfrm>
          <a:custGeom>
            <a:avLst/>
            <a:gdLst/>
            <a:ahLst/>
            <a:cxnLst/>
            <a:rect l="l" t="t" r="r" b="b"/>
            <a:pathLst>
              <a:path w="6418580" h="4545330">
                <a:moveTo>
                  <a:pt x="0" y="4544949"/>
                </a:moveTo>
                <a:lnTo>
                  <a:pt x="6418326" y="4544949"/>
                </a:lnTo>
                <a:lnTo>
                  <a:pt x="6418326" y="0"/>
                </a:lnTo>
                <a:lnTo>
                  <a:pt x="0" y="0"/>
                </a:lnTo>
                <a:lnTo>
                  <a:pt x="0" y="4544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209" y="343661"/>
            <a:ext cx="7560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ΤΥΠΙΚΗ </a:t>
            </a:r>
            <a:r>
              <a:rPr spc="-40" dirty="0"/>
              <a:t>ΑΝΑΛΥΣΗ </a:t>
            </a:r>
            <a:r>
              <a:rPr spc="-5" dirty="0"/>
              <a:t>ΠΑΛΙΝΔΡΟΜΗΣΗΣ -</a:t>
            </a:r>
            <a:r>
              <a:rPr spc="114" dirty="0"/>
              <a:t> </a:t>
            </a:r>
            <a:r>
              <a:rPr spc="-10" dirty="0"/>
              <a:t>REGRESSION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1187450" y="1052512"/>
            <a:ext cx="6840601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2687" y="1047750"/>
            <a:ext cx="6850380" cy="4978400"/>
          </a:xfrm>
          <a:custGeom>
            <a:avLst/>
            <a:gdLst/>
            <a:ahLst/>
            <a:cxnLst/>
            <a:rect l="l" t="t" r="r" b="b"/>
            <a:pathLst>
              <a:path w="6850380" h="4978400">
                <a:moveTo>
                  <a:pt x="0" y="4978400"/>
                </a:moveTo>
                <a:lnTo>
                  <a:pt x="6850126" y="4978400"/>
                </a:lnTo>
                <a:lnTo>
                  <a:pt x="6850126" y="0"/>
                </a:lnTo>
                <a:lnTo>
                  <a:pt x="0" y="0"/>
                </a:lnTo>
                <a:lnTo>
                  <a:pt x="0" y="4978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3750" y="6137275"/>
            <a:ext cx="208915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Press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0273" y="3687698"/>
            <a:ext cx="1690370" cy="2458085"/>
          </a:xfrm>
          <a:custGeom>
            <a:avLst/>
            <a:gdLst/>
            <a:ahLst/>
            <a:cxnLst/>
            <a:rect l="l" t="t" r="r" b="b"/>
            <a:pathLst>
              <a:path w="1690370" h="2458085">
                <a:moveTo>
                  <a:pt x="32109" y="46811"/>
                </a:moveTo>
                <a:lnTo>
                  <a:pt x="34149" y="75227"/>
                </a:lnTo>
                <a:lnTo>
                  <a:pt x="1666239" y="2457653"/>
                </a:lnTo>
                <a:lnTo>
                  <a:pt x="1689862" y="2441498"/>
                </a:lnTo>
                <a:lnTo>
                  <a:pt x="57732" y="58915"/>
                </a:lnTo>
                <a:lnTo>
                  <a:pt x="32109" y="46811"/>
                </a:lnTo>
                <a:close/>
              </a:path>
              <a:path w="1690370" h="2458085">
                <a:moveTo>
                  <a:pt x="0" y="0"/>
                </a:moveTo>
                <a:lnTo>
                  <a:pt x="9017" y="123443"/>
                </a:lnTo>
                <a:lnTo>
                  <a:pt x="9525" y="131318"/>
                </a:lnTo>
                <a:lnTo>
                  <a:pt x="16382" y="137159"/>
                </a:lnTo>
                <a:lnTo>
                  <a:pt x="24256" y="136651"/>
                </a:lnTo>
                <a:lnTo>
                  <a:pt x="32131" y="136017"/>
                </a:lnTo>
                <a:lnTo>
                  <a:pt x="38100" y="129158"/>
                </a:lnTo>
                <a:lnTo>
                  <a:pt x="37464" y="121412"/>
                </a:lnTo>
                <a:lnTo>
                  <a:pt x="34149" y="75227"/>
                </a:lnTo>
                <a:lnTo>
                  <a:pt x="4190" y="31495"/>
                </a:lnTo>
                <a:lnTo>
                  <a:pt x="27812" y="15239"/>
                </a:lnTo>
                <a:lnTo>
                  <a:pt x="32197" y="15239"/>
                </a:lnTo>
                <a:lnTo>
                  <a:pt x="0" y="0"/>
                </a:lnTo>
                <a:close/>
              </a:path>
              <a:path w="1690370" h="2458085">
                <a:moveTo>
                  <a:pt x="32197" y="15239"/>
                </a:moveTo>
                <a:lnTo>
                  <a:pt x="27812" y="15239"/>
                </a:lnTo>
                <a:lnTo>
                  <a:pt x="57732" y="58915"/>
                </a:lnTo>
                <a:lnTo>
                  <a:pt x="106806" y="82168"/>
                </a:lnTo>
                <a:lnTo>
                  <a:pt x="115315" y="79120"/>
                </a:lnTo>
                <a:lnTo>
                  <a:pt x="118618" y="72008"/>
                </a:lnTo>
                <a:lnTo>
                  <a:pt x="122046" y="64896"/>
                </a:lnTo>
                <a:lnTo>
                  <a:pt x="118999" y="56387"/>
                </a:lnTo>
                <a:lnTo>
                  <a:pt x="32197" y="15239"/>
                </a:lnTo>
                <a:close/>
              </a:path>
              <a:path w="1690370" h="2458085">
                <a:moveTo>
                  <a:pt x="27812" y="15239"/>
                </a:moveTo>
                <a:lnTo>
                  <a:pt x="4190" y="31495"/>
                </a:lnTo>
                <a:lnTo>
                  <a:pt x="34149" y="75227"/>
                </a:lnTo>
                <a:lnTo>
                  <a:pt x="32109" y="46811"/>
                </a:lnTo>
                <a:lnTo>
                  <a:pt x="9906" y="36321"/>
                </a:lnTo>
                <a:lnTo>
                  <a:pt x="30352" y="22351"/>
                </a:lnTo>
                <a:lnTo>
                  <a:pt x="32684" y="22351"/>
                </a:lnTo>
                <a:lnTo>
                  <a:pt x="27812" y="15239"/>
                </a:lnTo>
                <a:close/>
              </a:path>
              <a:path w="1690370" h="2458085">
                <a:moveTo>
                  <a:pt x="32684" y="22351"/>
                </a:moveTo>
                <a:lnTo>
                  <a:pt x="30352" y="22351"/>
                </a:lnTo>
                <a:lnTo>
                  <a:pt x="32109" y="46811"/>
                </a:lnTo>
                <a:lnTo>
                  <a:pt x="57732" y="58915"/>
                </a:lnTo>
                <a:lnTo>
                  <a:pt x="32684" y="22351"/>
                </a:lnTo>
                <a:close/>
              </a:path>
              <a:path w="1690370" h="2458085">
                <a:moveTo>
                  <a:pt x="30352" y="22351"/>
                </a:moveTo>
                <a:lnTo>
                  <a:pt x="9906" y="36321"/>
                </a:lnTo>
                <a:lnTo>
                  <a:pt x="32109" y="46811"/>
                </a:lnTo>
                <a:lnTo>
                  <a:pt x="30352" y="223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4692" y="6161664"/>
            <a:ext cx="2316720" cy="414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3881" y="2636773"/>
            <a:ext cx="496570" cy="3502660"/>
          </a:xfrm>
          <a:custGeom>
            <a:avLst/>
            <a:gdLst/>
            <a:ahLst/>
            <a:cxnLst/>
            <a:rect l="l" t="t" r="r" b="b"/>
            <a:pathLst>
              <a:path w="496570" h="3502660">
                <a:moveTo>
                  <a:pt x="58883" y="56311"/>
                </a:moveTo>
                <a:lnTo>
                  <a:pt x="47619" y="82487"/>
                </a:lnTo>
                <a:lnTo>
                  <a:pt x="467995" y="3502240"/>
                </a:lnTo>
                <a:lnTo>
                  <a:pt x="496316" y="3498761"/>
                </a:lnTo>
                <a:lnTo>
                  <a:pt x="76042" y="78875"/>
                </a:lnTo>
                <a:lnTo>
                  <a:pt x="58883" y="56311"/>
                </a:lnTo>
                <a:close/>
              </a:path>
              <a:path w="496570" h="3502660">
                <a:moveTo>
                  <a:pt x="51943" y="0"/>
                </a:moveTo>
                <a:lnTo>
                  <a:pt x="3048" y="113664"/>
                </a:lnTo>
                <a:lnTo>
                  <a:pt x="0" y="120903"/>
                </a:lnTo>
                <a:lnTo>
                  <a:pt x="3301" y="129286"/>
                </a:lnTo>
                <a:lnTo>
                  <a:pt x="10541" y="132461"/>
                </a:lnTo>
                <a:lnTo>
                  <a:pt x="17779" y="135509"/>
                </a:lnTo>
                <a:lnTo>
                  <a:pt x="26289" y="132206"/>
                </a:lnTo>
                <a:lnTo>
                  <a:pt x="29337" y="124967"/>
                </a:lnTo>
                <a:lnTo>
                  <a:pt x="47619" y="82487"/>
                </a:lnTo>
                <a:lnTo>
                  <a:pt x="41148" y="29845"/>
                </a:lnTo>
                <a:lnTo>
                  <a:pt x="69596" y="26415"/>
                </a:lnTo>
                <a:lnTo>
                  <a:pt x="72053" y="26415"/>
                </a:lnTo>
                <a:lnTo>
                  <a:pt x="51943" y="0"/>
                </a:lnTo>
                <a:close/>
              </a:path>
              <a:path w="496570" h="3502660">
                <a:moveTo>
                  <a:pt x="72053" y="26415"/>
                </a:moveTo>
                <a:lnTo>
                  <a:pt x="69596" y="26415"/>
                </a:lnTo>
                <a:lnTo>
                  <a:pt x="76042" y="78875"/>
                </a:lnTo>
                <a:lnTo>
                  <a:pt x="108839" y="122047"/>
                </a:lnTo>
                <a:lnTo>
                  <a:pt x="117856" y="123316"/>
                </a:lnTo>
                <a:lnTo>
                  <a:pt x="124078" y="118490"/>
                </a:lnTo>
                <a:lnTo>
                  <a:pt x="130428" y="113664"/>
                </a:lnTo>
                <a:lnTo>
                  <a:pt x="131572" y="104775"/>
                </a:lnTo>
                <a:lnTo>
                  <a:pt x="126873" y="98425"/>
                </a:lnTo>
                <a:lnTo>
                  <a:pt x="72053" y="26415"/>
                </a:lnTo>
                <a:close/>
              </a:path>
              <a:path w="496570" h="3502660">
                <a:moveTo>
                  <a:pt x="69596" y="26415"/>
                </a:moveTo>
                <a:lnTo>
                  <a:pt x="41148" y="29845"/>
                </a:lnTo>
                <a:lnTo>
                  <a:pt x="47619" y="82487"/>
                </a:lnTo>
                <a:lnTo>
                  <a:pt x="58883" y="56311"/>
                </a:lnTo>
                <a:lnTo>
                  <a:pt x="44069" y="36829"/>
                </a:lnTo>
                <a:lnTo>
                  <a:pt x="68579" y="33781"/>
                </a:lnTo>
                <a:lnTo>
                  <a:pt x="70501" y="33781"/>
                </a:lnTo>
                <a:lnTo>
                  <a:pt x="69596" y="26415"/>
                </a:lnTo>
                <a:close/>
              </a:path>
              <a:path w="496570" h="3502660">
                <a:moveTo>
                  <a:pt x="70501" y="33781"/>
                </a:moveTo>
                <a:lnTo>
                  <a:pt x="68579" y="33781"/>
                </a:lnTo>
                <a:lnTo>
                  <a:pt x="58883" y="56311"/>
                </a:lnTo>
                <a:lnTo>
                  <a:pt x="76042" y="78875"/>
                </a:lnTo>
                <a:lnTo>
                  <a:pt x="70501" y="33781"/>
                </a:lnTo>
                <a:close/>
              </a:path>
              <a:path w="496570" h="3502660">
                <a:moveTo>
                  <a:pt x="68579" y="33781"/>
                </a:moveTo>
                <a:lnTo>
                  <a:pt x="44069" y="36829"/>
                </a:lnTo>
                <a:lnTo>
                  <a:pt x="58883" y="56311"/>
                </a:lnTo>
                <a:lnTo>
                  <a:pt x="68579" y="337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103" y="202184"/>
            <a:ext cx="7082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ΑΠΟΤΕΛΕΣΜΑΤΑ </a:t>
            </a:r>
            <a:r>
              <a:rPr sz="2400" spc="-5" dirty="0"/>
              <a:t>ΤΥΠΙΚΗΣ </a:t>
            </a:r>
            <a:r>
              <a:rPr sz="2400" spc="-25" dirty="0"/>
              <a:t>ΑΝΑΛΥΣΗΣ</a:t>
            </a:r>
            <a:r>
              <a:rPr sz="2400" spc="-30" dirty="0"/>
              <a:t> </a:t>
            </a:r>
            <a:r>
              <a:rPr sz="2400" spc="-5" dirty="0"/>
              <a:t>ΠΑΛΙΝΔΡΟΜΗΣΗΣ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024369" y="933836"/>
            <a:ext cx="144335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145" dirty="0">
                <a:latin typeface="Arial"/>
                <a:cs typeface="Arial"/>
              </a:rPr>
              <a:t>Model</a:t>
            </a:r>
            <a:r>
              <a:rPr sz="1150" b="1" spc="220" dirty="0">
                <a:latin typeface="Arial"/>
                <a:cs typeface="Arial"/>
              </a:rPr>
              <a:t> </a:t>
            </a:r>
            <a:r>
              <a:rPr sz="1150" b="1" spc="175" dirty="0">
                <a:latin typeface="Arial"/>
                <a:cs typeface="Arial"/>
              </a:rPr>
              <a:t>Summary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193" y="1610172"/>
            <a:ext cx="763905" cy="225425"/>
          </a:xfrm>
          <a:custGeom>
            <a:avLst/>
            <a:gdLst/>
            <a:ahLst/>
            <a:cxnLst/>
            <a:rect l="l" t="t" r="r" b="b"/>
            <a:pathLst>
              <a:path w="763905" h="225425">
                <a:moveTo>
                  <a:pt x="0" y="224990"/>
                </a:moveTo>
                <a:lnTo>
                  <a:pt x="763893" y="224990"/>
                </a:lnTo>
                <a:lnTo>
                  <a:pt x="763893" y="0"/>
                </a:lnTo>
                <a:lnTo>
                  <a:pt x="0" y="0"/>
                </a:lnTo>
                <a:lnTo>
                  <a:pt x="0" y="224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9028" y="1204845"/>
          <a:ext cx="5347970" cy="64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ts val="1230"/>
                        </a:lnSpc>
                      </a:pPr>
                      <a:r>
                        <a:rPr sz="1150" spc="125" dirty="0">
                          <a:latin typeface="Arial"/>
                          <a:cs typeface="Arial"/>
                        </a:rPr>
                        <a:t>Model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ts val="1230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ts val="1230"/>
                        </a:lnSpc>
                      </a:pPr>
                      <a:r>
                        <a:rPr sz="1150" spc="204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25" dirty="0">
                          <a:latin typeface="Arial"/>
                          <a:cs typeface="Arial"/>
                        </a:rPr>
                        <a:t>Square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96850" indent="27940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150" spc="135" dirty="0">
                          <a:latin typeface="Arial"/>
                          <a:cs typeface="Arial"/>
                        </a:rPr>
                        <a:t>Adjusted  </a:t>
                      </a:r>
                      <a:r>
                        <a:rPr sz="1150" spc="204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25" dirty="0">
                          <a:latin typeface="Arial"/>
                          <a:cs typeface="Arial"/>
                        </a:rPr>
                        <a:t>Square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144780" indent="13970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150" spc="114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50" spc="95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1150" spc="11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50" spc="14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65" dirty="0">
                          <a:latin typeface="Arial"/>
                          <a:cs typeface="Arial"/>
                        </a:rPr>
                        <a:t>Estimate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50" spc="135" dirty="0">
                          <a:latin typeface="Arial"/>
                          <a:cs typeface="Arial"/>
                        </a:rPr>
                        <a:t>,203</a:t>
                      </a:r>
                      <a:r>
                        <a:rPr sz="1275" spc="202" baseline="29411" dirty="0">
                          <a:latin typeface="Arial"/>
                          <a:cs typeface="Arial"/>
                        </a:rPr>
                        <a:t>a</a:t>
                      </a:r>
                      <a:endParaRPr sz="1275" baseline="29411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50" spc="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50" spc="140" dirty="0">
                          <a:latin typeface="Arial"/>
                          <a:cs typeface="Arial"/>
                        </a:rPr>
                        <a:t>,031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1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50" spc="140" dirty="0">
                          <a:latin typeface="Arial"/>
                          <a:cs typeface="Arial"/>
                        </a:rPr>
                        <a:t>,85765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78126" y="1604962"/>
            <a:ext cx="676275" cy="27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1604962"/>
            <a:ext cx="676275" cy="27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1857" y="1879163"/>
            <a:ext cx="4624070" cy="8648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2255" marR="43180" indent="-212090">
              <a:lnSpc>
                <a:spcPct val="102699"/>
              </a:lnSpc>
              <a:spcBef>
                <a:spcPts val="60"/>
              </a:spcBef>
            </a:pPr>
            <a:r>
              <a:rPr sz="1725" spc="165" baseline="12077" dirty="0">
                <a:latin typeface="Arial"/>
                <a:cs typeface="Arial"/>
              </a:rPr>
              <a:t>a. </a:t>
            </a:r>
            <a:r>
              <a:rPr sz="1150" spc="120" dirty="0">
                <a:latin typeface="Arial"/>
                <a:cs typeface="Arial"/>
              </a:rPr>
              <a:t>Predictors: </a:t>
            </a:r>
            <a:r>
              <a:rPr sz="1150" spc="135" dirty="0">
                <a:latin typeface="Arial"/>
                <a:cs typeface="Arial"/>
              </a:rPr>
              <a:t>(Constant), Perceived_Control, </a:t>
            </a:r>
            <a:r>
              <a:rPr sz="1150" spc="120" dirty="0">
                <a:latin typeface="Arial"/>
                <a:cs typeface="Arial"/>
              </a:rPr>
              <a:t>Intention,  </a:t>
            </a:r>
            <a:r>
              <a:rPr sz="1150" spc="125" dirty="0">
                <a:latin typeface="Arial"/>
                <a:cs typeface="Arial"/>
              </a:rPr>
              <a:t>Attitudes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762635" algn="ctr">
              <a:lnSpc>
                <a:spcPct val="100000"/>
              </a:lnSpc>
              <a:spcBef>
                <a:spcPts val="870"/>
              </a:spcBef>
            </a:pPr>
            <a:r>
              <a:rPr sz="1200" b="1" spc="-75" dirty="0">
                <a:latin typeface="Arial"/>
                <a:cs typeface="Arial"/>
              </a:rPr>
              <a:t>ANOVA</a:t>
            </a:r>
            <a:r>
              <a:rPr sz="1425" b="1" spc="-112" baseline="29239" dirty="0">
                <a:latin typeface="Arial"/>
                <a:cs typeface="Arial"/>
              </a:rPr>
              <a:t>b</a:t>
            </a:r>
            <a:endParaRPr sz="1425" baseline="29239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76620" y="2820440"/>
          <a:ext cx="6412230" cy="1148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1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ts val="138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Model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 marR="183515" indent="23495">
                        <a:lnSpc>
                          <a:spcPct val="105800"/>
                        </a:lnSpc>
                        <a:spcBef>
                          <a:spcPts val="334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Sum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62865" algn="ctr">
                        <a:lnSpc>
                          <a:spcPts val="1385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df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ts val="138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Square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ts val="138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ts val="1385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Sig.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0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4,187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,006</a:t>
                      </a:r>
                      <a:r>
                        <a:rPr sz="1425" spc="-7" baseline="29239" dirty="0">
                          <a:latin typeface="Arial"/>
                          <a:cs typeface="Arial"/>
                        </a:rPr>
                        <a:t>a</a:t>
                      </a:r>
                      <a:endParaRPr sz="1425" baseline="29239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Residual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214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224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695950" y="3236912"/>
            <a:ext cx="676275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5176" y="3244913"/>
            <a:ext cx="676275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6500" y="3238500"/>
            <a:ext cx="646112" cy="51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2898" y="3915021"/>
            <a:ext cx="4561840" cy="9944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28600" indent="-178435">
              <a:lnSpc>
                <a:spcPct val="100000"/>
              </a:lnSpc>
              <a:spcBef>
                <a:spcPts val="745"/>
              </a:spcBef>
              <a:buAutoNum type="alphaLcPeriod"/>
              <a:tabLst>
                <a:tab pos="229235" algn="l"/>
              </a:tabLst>
            </a:pPr>
            <a:r>
              <a:rPr sz="1200" dirty="0">
                <a:latin typeface="Arial"/>
                <a:cs typeface="Arial"/>
              </a:rPr>
              <a:t>Predictors: </a:t>
            </a:r>
            <a:r>
              <a:rPr sz="1200" spc="5" dirty="0">
                <a:latin typeface="Arial"/>
                <a:cs typeface="Arial"/>
              </a:rPr>
              <a:t>(Constant), </a:t>
            </a:r>
            <a:r>
              <a:rPr sz="1200" dirty="0">
                <a:latin typeface="Arial"/>
                <a:cs typeface="Arial"/>
              </a:rPr>
              <a:t>Perceived_Control, </a:t>
            </a:r>
            <a:r>
              <a:rPr sz="1200" spc="5" dirty="0">
                <a:latin typeface="Arial"/>
                <a:cs typeface="Arial"/>
              </a:rPr>
              <a:t>Intention,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Attitudes</a:t>
            </a:r>
            <a:endParaRPr sz="12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55"/>
              </a:spcBef>
              <a:buAutoNum type="alphaLcPeriod"/>
              <a:tabLst>
                <a:tab pos="229235" algn="l"/>
              </a:tabLst>
            </a:pPr>
            <a:r>
              <a:rPr sz="1200" spc="-15" dirty="0">
                <a:latin typeface="Arial"/>
                <a:cs typeface="Arial"/>
              </a:rPr>
              <a:t>Dependent </a:t>
            </a:r>
            <a:r>
              <a:rPr sz="1200" spc="-25" dirty="0">
                <a:latin typeface="Arial"/>
                <a:cs typeface="Arial"/>
              </a:rPr>
              <a:t>Variable: </a:t>
            </a:r>
            <a:r>
              <a:rPr sz="1200" spc="15" dirty="0">
                <a:latin typeface="Arial"/>
                <a:cs typeface="Arial"/>
              </a:rPr>
              <a:t>Physical_Activ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marL="2859405">
              <a:lnSpc>
                <a:spcPct val="100000"/>
              </a:lnSpc>
            </a:pPr>
            <a:r>
              <a:rPr sz="1100" b="1" spc="-114" dirty="0">
                <a:latin typeface="Arial"/>
                <a:cs typeface="Arial"/>
              </a:rPr>
              <a:t>Coefficients</a:t>
            </a:r>
            <a:r>
              <a:rPr sz="1275" b="1" spc="-172" baseline="26143" dirty="0">
                <a:latin typeface="Arial"/>
                <a:cs typeface="Arial"/>
              </a:rPr>
              <a:t>a</a:t>
            </a:r>
            <a:endParaRPr sz="1275" baseline="26143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2231" y="5569442"/>
            <a:ext cx="474980" cy="830580"/>
          </a:xfrm>
          <a:custGeom>
            <a:avLst/>
            <a:gdLst/>
            <a:ahLst/>
            <a:cxnLst/>
            <a:rect l="l" t="t" r="r" b="b"/>
            <a:pathLst>
              <a:path w="474980" h="830579">
                <a:moveTo>
                  <a:pt x="0" y="830152"/>
                </a:moveTo>
                <a:lnTo>
                  <a:pt x="474814" y="830152"/>
                </a:lnTo>
                <a:lnTo>
                  <a:pt x="474814" y="0"/>
                </a:lnTo>
                <a:lnTo>
                  <a:pt x="0" y="0"/>
                </a:lnTo>
                <a:lnTo>
                  <a:pt x="0" y="830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63399" y="4976365"/>
          <a:ext cx="7133590" cy="143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8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100" spc="-135" dirty="0">
                          <a:latin typeface="Arial"/>
                          <a:cs typeface="Arial"/>
                        </a:rPr>
                        <a:t>Model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 marR="268605" indent="-70485">
                        <a:lnSpc>
                          <a:spcPts val="1360"/>
                        </a:lnSpc>
                        <a:spcBef>
                          <a:spcPts val="440"/>
                        </a:spcBef>
                      </a:pPr>
                      <a:r>
                        <a:rPr sz="1100" spc="4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anda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Coeff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icients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950" marR="128270" indent="-9525">
                        <a:lnSpc>
                          <a:spcPts val="1360"/>
                        </a:lnSpc>
                        <a:spcBef>
                          <a:spcPts val="4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anda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Coeff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icients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ts val="117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Sig.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ts val="1145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Correlations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Error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8575" algn="ctr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Beta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Zero-order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Partial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170"/>
                        </a:lnSpc>
                        <a:spcBef>
                          <a:spcPts val="37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Part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77">
                <a:tc row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35940" algn="l"/>
                        </a:tabLst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(Constant)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5940" marR="577850">
                        <a:lnSpc>
                          <a:spcPct val="122000"/>
                        </a:lnSpc>
                      </a:pPr>
                      <a:r>
                        <a:rPr sz="1100" spc="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Perceiv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ed_Control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5,242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,147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-,024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,258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,042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1010"/>
                        </a:lnSpc>
                        <a:spcBef>
                          <a:spcPts val="90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20,287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10"/>
                        </a:lnSpc>
                        <a:spcBef>
                          <a:spcPts val="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,200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,043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,198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-,037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,198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-,037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,212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-,047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3,461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-,637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,428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,001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,524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,669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45200" y="6441079"/>
            <a:ext cx="2155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-142" baseline="12626" dirty="0">
                <a:latin typeface="Arial"/>
                <a:cs typeface="Arial"/>
              </a:rPr>
              <a:t>a. </a:t>
            </a:r>
            <a:r>
              <a:rPr sz="1100" spc="-130" dirty="0">
                <a:latin typeface="Arial"/>
                <a:cs typeface="Arial"/>
              </a:rPr>
              <a:t>Dependent </a:t>
            </a:r>
            <a:r>
              <a:rPr sz="1100" spc="-114" dirty="0">
                <a:latin typeface="Arial"/>
                <a:cs typeface="Arial"/>
              </a:rPr>
              <a:t>Variable: </a:t>
            </a:r>
            <a:r>
              <a:rPr sz="1100" spc="-140" dirty="0">
                <a:latin typeface="Arial"/>
                <a:cs typeface="Arial"/>
              </a:rPr>
              <a:t>Phy </a:t>
            </a:r>
            <a:r>
              <a:rPr sz="1100" spc="-85" dirty="0">
                <a:latin typeface="Arial"/>
                <a:cs typeface="Arial"/>
              </a:rPr>
              <a:t>sical_Activ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ity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60" y="234187"/>
            <a:ext cx="6914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ΑΠΟΤΕΛΕΣΜΑΤΑ </a:t>
            </a:r>
            <a:r>
              <a:rPr spc="-35" dirty="0"/>
              <a:t>ΑΝΑΛΥΣΗΣ</a:t>
            </a:r>
            <a:r>
              <a:rPr spc="70" dirty="0"/>
              <a:t> </a:t>
            </a:r>
            <a:r>
              <a:rPr spc="-5" dirty="0"/>
              <a:t>ΠΑΛΙΝΔΡΟΜΗΣΗΣ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69086"/>
            <a:ext cx="86264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32585" algn="l"/>
                <a:tab pos="1850389" algn="l"/>
                <a:tab pos="3129280" algn="l"/>
                <a:tab pos="3156585" algn="l"/>
                <a:tab pos="4431030" algn="l"/>
                <a:tab pos="5179695" algn="l"/>
                <a:tab pos="5800090" algn="l"/>
                <a:tab pos="5912485" algn="l"/>
                <a:tab pos="6342380" algn="l"/>
                <a:tab pos="7183755" algn="l"/>
                <a:tab pos="7721600" algn="l"/>
                <a:tab pos="8387715" algn="l"/>
                <a:tab pos="8416925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φ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αρ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όσ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νά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υση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ρό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ησ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γι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σθ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εί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οι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ανε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τέ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(Πρ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η)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200" b="1" spc="-8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udes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ς)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4601" y="1739645"/>
            <a:ext cx="17900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Συμπεριφοράς)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739645"/>
            <a:ext cx="75749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68450" algn="l"/>
                <a:tab pos="1681480" algn="l"/>
                <a:tab pos="2851785" algn="l"/>
                <a:tab pos="3254375" algn="l"/>
                <a:tab pos="4836160" algn="l"/>
                <a:tab pos="5525770" algn="l"/>
                <a:tab pos="6205220" algn="l"/>
                <a:tab pos="6636384" algn="l"/>
              </a:tabLst>
            </a:pP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Perceived	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Control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(Αντιλαμβανόμενος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Έλεγχος  (αν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τές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π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ρο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λε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σ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200" spc="-8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200" b="1" spc="-5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sic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6996" y="2075179"/>
            <a:ext cx="907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(Συμμετοχή </a:t>
            </a:r>
            <a:r>
              <a:rPr spc="-5" dirty="0"/>
              <a:t>σε Φυσική Δραστηριότητα) </a:t>
            </a:r>
            <a:r>
              <a:rPr spc="-10" dirty="0"/>
              <a:t>(εξαρτημένη μεταβλητή). </a:t>
            </a:r>
            <a:r>
              <a:rPr spc="-5" dirty="0"/>
              <a:t>Από </a:t>
            </a:r>
            <a:r>
              <a:rPr spc="5" dirty="0"/>
              <a:t>τα  </a:t>
            </a:r>
            <a:r>
              <a:rPr spc="-10" dirty="0"/>
              <a:t>αποτελέσματα προέκυψε </a:t>
            </a:r>
            <a:r>
              <a:rPr spc="-5" dirty="0"/>
              <a:t>ότι </a:t>
            </a:r>
            <a:r>
              <a:rPr spc="-10" dirty="0"/>
              <a:t>το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πολλαπλό </a:t>
            </a:r>
            <a:r>
              <a:rPr b="1" i="1" spc="-5" dirty="0">
                <a:solidFill>
                  <a:srgbClr val="FF0000"/>
                </a:solidFill>
                <a:latin typeface="Calibri"/>
                <a:cs typeface="Calibri"/>
              </a:rPr>
              <a:t>R </a:t>
            </a:r>
            <a:r>
              <a:rPr spc="-5" dirty="0"/>
              <a:t>της ανάλυσης </a:t>
            </a:r>
            <a:r>
              <a:rPr spc="-10" dirty="0"/>
              <a:t>παλινδρόμησης  </a:t>
            </a:r>
            <a:r>
              <a:rPr spc="-15" dirty="0"/>
              <a:t>ήταν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.20 </a:t>
            </a:r>
            <a:r>
              <a:rPr spc="-10" dirty="0"/>
              <a:t>το </a:t>
            </a:r>
            <a:r>
              <a:rPr spc="-5" dirty="0"/>
              <a:t>οποίο </a:t>
            </a:r>
            <a:r>
              <a:rPr spc="-15" dirty="0"/>
              <a:t>είναι </a:t>
            </a:r>
            <a:r>
              <a:rPr spc="-10" dirty="0"/>
              <a:t>στατιστικά </a:t>
            </a:r>
            <a:r>
              <a:rPr spc="-15" dirty="0"/>
              <a:t>σημαντικό, </a:t>
            </a:r>
            <a:r>
              <a:rPr b="1" i="1" spc="-5" dirty="0">
                <a:solidFill>
                  <a:srgbClr val="FF0000"/>
                </a:solidFill>
                <a:latin typeface="Calibri"/>
                <a:cs typeface="Calibri"/>
              </a:rPr>
              <a:t>F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(3,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292) = 4.187, </a:t>
            </a:r>
            <a:r>
              <a:rPr b="1" i="1" spc="-5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&lt; .01.  </a:t>
            </a:r>
            <a:r>
              <a:rPr spc="-20" dirty="0"/>
              <a:t>Συνολικά, </a:t>
            </a:r>
            <a:r>
              <a:rPr spc="-25" dirty="0"/>
              <a:t>και </a:t>
            </a:r>
            <a:r>
              <a:rPr spc="-5" dirty="0"/>
              <a:t>οι </a:t>
            </a:r>
            <a:r>
              <a:rPr spc="-10" dirty="0"/>
              <a:t>τρεις ανεξάρτητες μεταβλητές ερμήνευαν το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4.1% </a:t>
            </a:r>
            <a:r>
              <a:rPr spc="-5" dirty="0"/>
              <a:t>της  </a:t>
            </a:r>
            <a:r>
              <a:rPr spc="-10" dirty="0"/>
              <a:t>διακύμανσης της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Physical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r>
              <a:rPr spc="-5" dirty="0">
                <a:solidFill>
                  <a:srgbClr val="FF0000"/>
                </a:solidFill>
              </a:rPr>
              <a:t>. </a:t>
            </a:r>
            <a:r>
              <a:rPr spc="-5" dirty="0"/>
              <a:t>Από τις </a:t>
            </a:r>
            <a:r>
              <a:rPr spc="-10" dirty="0"/>
              <a:t>τρεις ανεξάρτητες μεταβλητές,  </a:t>
            </a:r>
            <a:r>
              <a:rPr spc="-5" dirty="0"/>
              <a:t>μόνο η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Intention </a:t>
            </a:r>
            <a:r>
              <a:rPr spc="-5" dirty="0"/>
              <a:t>εξήγησε </a:t>
            </a:r>
            <a:r>
              <a:rPr spc="-10" dirty="0"/>
              <a:t>από </a:t>
            </a:r>
            <a:r>
              <a:rPr spc="-5" dirty="0"/>
              <a:t>μόνη της </a:t>
            </a:r>
            <a:r>
              <a:rPr dirty="0"/>
              <a:t>(ή </a:t>
            </a:r>
            <a:r>
              <a:rPr spc="-5" dirty="0"/>
              <a:t>προέβλεπε </a:t>
            </a:r>
            <a:r>
              <a:rPr spc="-10" dirty="0"/>
              <a:t>στατιστικά  </a:t>
            </a:r>
            <a:r>
              <a:rPr spc="-15" dirty="0"/>
              <a:t>σημαντικά)</a:t>
            </a:r>
            <a:r>
              <a:rPr spc="265" dirty="0"/>
              <a:t> </a:t>
            </a:r>
            <a:r>
              <a:rPr dirty="0"/>
              <a:t>τη</a:t>
            </a:r>
            <a:r>
              <a:rPr spc="260" dirty="0"/>
              <a:t> </a:t>
            </a:r>
            <a:r>
              <a:rPr spc="-10" dirty="0"/>
              <a:t>διακύμανση</a:t>
            </a:r>
            <a:r>
              <a:rPr spc="265" dirty="0"/>
              <a:t> </a:t>
            </a:r>
            <a:r>
              <a:rPr spc="-5" dirty="0"/>
              <a:t>της</a:t>
            </a:r>
            <a:r>
              <a:rPr spc="275" dirty="0"/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b="1" spc="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Activity,</a:t>
            </a:r>
            <a:r>
              <a:rPr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</a:t>
            </a:r>
            <a:r>
              <a:rPr b="1" i="1" spc="-5" dirty="0">
                <a:latin typeface="Calibri"/>
                <a:cs typeface="Calibri"/>
              </a:rPr>
              <a:t>β</a:t>
            </a:r>
            <a:r>
              <a:rPr b="1" i="1" spc="2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=</a:t>
            </a:r>
            <a:r>
              <a:rPr b="1" spc="2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.212,</a:t>
            </a:r>
            <a:r>
              <a:rPr b="1" spc="26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t</a:t>
            </a:r>
            <a:r>
              <a:rPr b="1" i="1" spc="2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=</a:t>
            </a:r>
            <a:r>
              <a:rPr b="1" spc="2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3.461,</a:t>
            </a:r>
            <a:r>
              <a:rPr b="1" spc="26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p</a:t>
            </a:r>
            <a:r>
              <a:rPr b="1" i="1" spc="2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≤</a:t>
            </a:r>
          </a:p>
          <a:p>
            <a:pPr marL="12700" marR="5080" algn="just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.001)</a:t>
            </a:r>
            <a:r>
              <a:rPr spc="-5" dirty="0"/>
              <a:t>. </a:t>
            </a:r>
            <a:r>
              <a:rPr spc="-10" dirty="0"/>
              <a:t>Αντίθετα, </a:t>
            </a:r>
            <a:r>
              <a:rPr dirty="0"/>
              <a:t>οι </a:t>
            </a:r>
            <a:r>
              <a:rPr spc="-10" dirty="0"/>
              <a:t>μεταβλητές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Attitudes </a:t>
            </a:r>
            <a:r>
              <a:rPr b="1" spc="-5" dirty="0">
                <a:latin typeface="Calibri"/>
                <a:cs typeface="Calibri"/>
              </a:rPr>
              <a:t>(</a:t>
            </a:r>
            <a:r>
              <a:rPr b="1" i="1" spc="-5" dirty="0">
                <a:latin typeface="Calibri"/>
                <a:cs typeface="Calibri"/>
              </a:rPr>
              <a:t>β </a:t>
            </a:r>
            <a:r>
              <a:rPr b="1" spc="-5" dirty="0">
                <a:latin typeface="Calibri"/>
                <a:cs typeface="Calibri"/>
              </a:rPr>
              <a:t>= -.047, </a:t>
            </a:r>
            <a:r>
              <a:rPr b="1" i="1" spc="-5" dirty="0">
                <a:latin typeface="Calibri"/>
                <a:cs typeface="Calibri"/>
              </a:rPr>
              <a:t>t </a:t>
            </a:r>
            <a:r>
              <a:rPr b="1" spc="-5" dirty="0">
                <a:latin typeface="Calibri"/>
                <a:cs typeface="Calibri"/>
              </a:rPr>
              <a:t>= -.637, </a:t>
            </a:r>
            <a:r>
              <a:rPr b="1" i="1" spc="-5" dirty="0">
                <a:latin typeface="Calibri"/>
                <a:cs typeface="Calibri"/>
              </a:rPr>
              <a:t>p </a:t>
            </a:r>
            <a:r>
              <a:rPr b="1" spc="-5" dirty="0">
                <a:latin typeface="Calibri"/>
                <a:cs typeface="Calibri"/>
              </a:rPr>
              <a:t>= .524) </a:t>
            </a:r>
            <a:r>
              <a:rPr spc="-35" dirty="0"/>
              <a:t>και  </a:t>
            </a:r>
            <a:r>
              <a:rPr spc="-5" dirty="0"/>
              <a:t>η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Perceived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Control </a:t>
            </a:r>
            <a:r>
              <a:rPr b="1" spc="-5" dirty="0">
                <a:latin typeface="Calibri"/>
                <a:cs typeface="Calibri"/>
              </a:rPr>
              <a:t>(</a:t>
            </a:r>
            <a:r>
              <a:rPr b="1" i="1" spc="-5" dirty="0">
                <a:latin typeface="Calibri"/>
                <a:cs typeface="Calibri"/>
              </a:rPr>
              <a:t>β </a:t>
            </a:r>
            <a:r>
              <a:rPr b="1" spc="-5" dirty="0">
                <a:latin typeface="Calibri"/>
                <a:cs typeface="Calibri"/>
              </a:rPr>
              <a:t>= .030, </a:t>
            </a:r>
            <a:r>
              <a:rPr b="1" i="1" spc="-5" dirty="0">
                <a:latin typeface="Calibri"/>
                <a:cs typeface="Calibri"/>
              </a:rPr>
              <a:t>t </a:t>
            </a:r>
            <a:r>
              <a:rPr b="1" spc="-5" dirty="0">
                <a:latin typeface="Calibri"/>
                <a:cs typeface="Calibri"/>
              </a:rPr>
              <a:t>= </a:t>
            </a:r>
            <a:r>
              <a:rPr b="1" dirty="0">
                <a:latin typeface="Calibri"/>
                <a:cs typeface="Calibri"/>
              </a:rPr>
              <a:t>.428, </a:t>
            </a:r>
            <a:r>
              <a:rPr b="1" i="1" spc="-5" dirty="0">
                <a:latin typeface="Calibri"/>
                <a:cs typeface="Calibri"/>
              </a:rPr>
              <a:t>p </a:t>
            </a:r>
            <a:r>
              <a:rPr b="1" spc="-5" dirty="0">
                <a:latin typeface="Calibri"/>
                <a:cs typeface="Calibri"/>
              </a:rPr>
              <a:t>= .669)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pc="-20" dirty="0"/>
              <a:t>είχαν </a:t>
            </a:r>
            <a:r>
              <a:rPr spc="-10" dirty="0"/>
              <a:t>στατιστικά  </a:t>
            </a:r>
            <a:r>
              <a:rPr spc="-5" dirty="0"/>
              <a:t>σημαντική συνεισφορά </a:t>
            </a:r>
            <a:r>
              <a:rPr spc="-10" dirty="0"/>
              <a:t>στην ερμηνεία της διακύμανσης </a:t>
            </a:r>
            <a:r>
              <a:rPr spc="-5" dirty="0"/>
              <a:t>της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Physical 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Activity </a:t>
            </a:r>
            <a:r>
              <a:rPr spc="-10" dirty="0"/>
              <a:t>(ή δεν προέβλεπαν </a:t>
            </a:r>
            <a:r>
              <a:rPr spc="-15" dirty="0"/>
              <a:t>στατιστικά σημαντικά </a:t>
            </a:r>
            <a:r>
              <a:rPr spc="-5" dirty="0"/>
              <a:t>τη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r>
              <a:rPr spc="-5" dirty="0"/>
              <a:t>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122" y="345694"/>
            <a:ext cx="604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Βιβλιογραφία </a:t>
            </a:r>
            <a:r>
              <a:rPr sz="3600" spc="-5" dirty="0"/>
              <a:t>13</a:t>
            </a:r>
            <a:r>
              <a:rPr sz="3600" spc="-7" baseline="25462" dirty="0"/>
              <a:t>ου</a:t>
            </a:r>
            <a:r>
              <a:rPr sz="3600" spc="29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0690" y="1338809"/>
            <a:ext cx="8532495" cy="493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marR="107950" indent="-287020" algn="just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87985" indent="-287020" algn="just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</a:t>
            </a:r>
            <a:r>
              <a:rPr sz="2000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</a:t>
            </a:r>
            <a:r>
              <a:rPr sz="2000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</a:t>
            </a:r>
            <a:r>
              <a:rPr sz="2000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</a:t>
            </a:r>
            <a:r>
              <a:rPr sz="2000" i="1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</a:t>
            </a:r>
            <a:r>
              <a:rPr sz="2000" i="1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to</a:t>
            </a:r>
            <a:r>
              <a:rPr sz="2000" i="1" spc="32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i="1" spc="3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and</a:t>
            </a:r>
            <a:r>
              <a:rPr sz="2000" i="1" spc="32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</a:t>
            </a:r>
            <a:endParaRPr sz="2000">
              <a:latin typeface="Calibri"/>
              <a:cs typeface="Calibri"/>
            </a:endParaRPr>
          </a:p>
          <a:p>
            <a:pPr marL="387985" algn="just">
              <a:lnSpc>
                <a:spcPct val="100000"/>
              </a:lnSpc>
              <a:spcBef>
                <a:spcPts val="360"/>
              </a:spcBef>
            </a:pP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87985" marR="106680" indent="-287020" algn="just">
              <a:lnSpc>
                <a:spcPct val="114999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Εμβαλωτής,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Κατσής,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Σιδερίδης,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μεθοδολογία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εκπαιδευτικής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έρευνας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(Α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έκδοση).</a:t>
            </a:r>
            <a:r>
              <a:rPr sz="2000" spc="-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Ιωάννινα.</a:t>
            </a:r>
            <a:endParaRPr sz="2000">
              <a:latin typeface="Calibri"/>
              <a:cs typeface="Calibri"/>
            </a:endParaRPr>
          </a:p>
          <a:p>
            <a:pPr marL="387985" indent="-287020" algn="just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Καμπίτσης,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Χ. (1990).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Αθλητικές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μετρήσεις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4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A4F"/>
                </a:solidFill>
                <a:latin typeface="Calibri"/>
                <a:cs typeface="Calibri"/>
              </a:rPr>
              <a:t>Σάλτο</a:t>
            </a:r>
            <a:endParaRPr sz="2000">
              <a:latin typeface="Calibri"/>
              <a:cs typeface="Calibri"/>
            </a:endParaRPr>
          </a:p>
          <a:p>
            <a:pPr marL="387985" marR="106045" indent="-287020" algn="just">
              <a:lnSpc>
                <a:spcPct val="114999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Μπαγιάτης,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Κ. (1997).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Μεθοδολογία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έρευνας στη Φυσική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Αγωγή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 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Χριστοδουλίδη.</a:t>
            </a:r>
            <a:endParaRPr sz="2000">
              <a:latin typeface="Calibri"/>
              <a:cs typeface="Calibri"/>
            </a:endParaRPr>
          </a:p>
          <a:p>
            <a:pPr marL="387985" marR="107950" indent="-287020" algn="just">
              <a:lnSpc>
                <a:spcPct val="114999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Μίνος, 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87985" marR="107950" indent="-287020" algn="just">
              <a:lnSpc>
                <a:spcPct val="114999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Λ.,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συμπεριφοράς 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SPSS.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Αθήνα: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512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3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(Κάπνισμα -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smoke)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(Φύλο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gender)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350" y="2421001"/>
            <a:ext cx="6192901" cy="417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524" y="2416238"/>
            <a:ext cx="6202680" cy="4186554"/>
          </a:xfrm>
          <a:custGeom>
            <a:avLst/>
            <a:gdLst/>
            <a:ahLst/>
            <a:cxnLst/>
            <a:rect l="l" t="t" r="r" b="b"/>
            <a:pathLst>
              <a:path w="6202680" h="4186554">
                <a:moveTo>
                  <a:pt x="0" y="4186174"/>
                </a:moveTo>
                <a:lnTo>
                  <a:pt x="6202426" y="4186174"/>
                </a:lnTo>
                <a:lnTo>
                  <a:pt x="6202426" y="0"/>
                </a:lnTo>
                <a:lnTo>
                  <a:pt x="0" y="0"/>
                </a:lnTo>
                <a:lnTo>
                  <a:pt x="0" y="41861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157937"/>
            <a:ext cx="2555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6512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Crosstabs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(Rows)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3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(Κάπνισμα -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smoke)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Στο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δεύτερο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(Column(s)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 δεύτερη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διακριτή μεταβλητή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(Φύλο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gender)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Chi-square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Observed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(είναι ήδη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επιλεγμένο),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Expected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όλα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επιλογή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Percentages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(Row,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Column,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Total)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2421001"/>
            <a:ext cx="5905500" cy="417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042" y="157937"/>
            <a:ext cx="5155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Αποτελέσματα </a:t>
            </a:r>
            <a:r>
              <a:rPr sz="3200" i="1" dirty="0">
                <a:latin typeface="Calibri"/>
                <a:cs typeface="Calibri"/>
              </a:rPr>
              <a:t>Chi-square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987" y="3573462"/>
            <a:ext cx="4818380" cy="338455"/>
          </a:xfrm>
          <a:custGeom>
            <a:avLst/>
            <a:gdLst/>
            <a:ahLst/>
            <a:cxnLst/>
            <a:rect l="l" t="t" r="r" b="b"/>
            <a:pathLst>
              <a:path w="4818380" h="338454">
                <a:moveTo>
                  <a:pt x="0" y="338137"/>
                </a:moveTo>
                <a:lnTo>
                  <a:pt x="4817999" y="338137"/>
                </a:lnTo>
                <a:lnTo>
                  <a:pt x="4817999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8903" y="1785308"/>
            <a:ext cx="455295" cy="99060"/>
          </a:xfrm>
          <a:custGeom>
            <a:avLst/>
            <a:gdLst/>
            <a:ahLst/>
            <a:cxnLst/>
            <a:rect l="l" t="t" r="r" b="b"/>
            <a:pathLst>
              <a:path w="455295" h="99060">
                <a:moveTo>
                  <a:pt x="41964" y="0"/>
                </a:moveTo>
                <a:lnTo>
                  <a:pt x="0" y="0"/>
                </a:lnTo>
                <a:lnTo>
                  <a:pt x="0" y="97304"/>
                </a:lnTo>
                <a:lnTo>
                  <a:pt x="12618" y="97304"/>
                </a:lnTo>
                <a:lnTo>
                  <a:pt x="12618" y="57679"/>
                </a:lnTo>
                <a:lnTo>
                  <a:pt x="36829" y="57679"/>
                </a:lnTo>
                <a:lnTo>
                  <a:pt x="67090" y="46357"/>
                </a:lnTo>
                <a:lnTo>
                  <a:pt x="12618" y="46357"/>
                </a:lnTo>
                <a:lnTo>
                  <a:pt x="12618" y="11502"/>
                </a:lnTo>
                <a:lnTo>
                  <a:pt x="67804" y="11502"/>
                </a:lnTo>
                <a:lnTo>
                  <a:pt x="67495" y="10853"/>
                </a:lnTo>
                <a:lnTo>
                  <a:pt x="50034" y="890"/>
                </a:lnTo>
                <a:lnTo>
                  <a:pt x="46806" y="301"/>
                </a:lnTo>
                <a:lnTo>
                  <a:pt x="41964" y="0"/>
                </a:lnTo>
                <a:close/>
              </a:path>
              <a:path w="455295" h="99060">
                <a:moveTo>
                  <a:pt x="67804" y="11502"/>
                </a:moveTo>
                <a:lnTo>
                  <a:pt x="42551" y="11502"/>
                </a:lnTo>
                <a:lnTo>
                  <a:pt x="46366" y="11804"/>
                </a:lnTo>
                <a:lnTo>
                  <a:pt x="48567" y="12393"/>
                </a:lnTo>
                <a:lnTo>
                  <a:pt x="51795" y="13329"/>
                </a:lnTo>
                <a:lnTo>
                  <a:pt x="54436" y="15246"/>
                </a:lnTo>
                <a:lnTo>
                  <a:pt x="56344" y="18129"/>
                </a:lnTo>
                <a:lnTo>
                  <a:pt x="58398" y="21027"/>
                </a:lnTo>
                <a:lnTo>
                  <a:pt x="59425" y="24469"/>
                </a:lnTo>
                <a:lnTo>
                  <a:pt x="59425" y="34145"/>
                </a:lnTo>
                <a:lnTo>
                  <a:pt x="57664" y="38538"/>
                </a:lnTo>
                <a:lnTo>
                  <a:pt x="50915" y="44787"/>
                </a:lnTo>
                <a:lnTo>
                  <a:pt x="45192" y="46357"/>
                </a:lnTo>
                <a:lnTo>
                  <a:pt x="67090" y="46357"/>
                </a:lnTo>
                <a:lnTo>
                  <a:pt x="69696" y="43368"/>
                </a:lnTo>
                <a:lnTo>
                  <a:pt x="72337" y="36379"/>
                </a:lnTo>
                <a:lnTo>
                  <a:pt x="72337" y="23292"/>
                </a:lnTo>
                <a:lnTo>
                  <a:pt x="71310" y="18869"/>
                </a:lnTo>
                <a:lnTo>
                  <a:pt x="67804" y="11502"/>
                </a:lnTo>
                <a:close/>
              </a:path>
              <a:path w="455295" h="99060">
                <a:moveTo>
                  <a:pt x="123986" y="25299"/>
                </a:moveTo>
                <a:lnTo>
                  <a:pt x="105351" y="25299"/>
                </a:lnTo>
                <a:lnTo>
                  <a:pt x="97721" y="28575"/>
                </a:lnTo>
                <a:lnTo>
                  <a:pt x="82755" y="62630"/>
                </a:lnTo>
                <a:lnTo>
                  <a:pt x="83305" y="70734"/>
                </a:lnTo>
                <a:lnTo>
                  <a:pt x="115476" y="98889"/>
                </a:lnTo>
                <a:lnTo>
                  <a:pt x="123399" y="98889"/>
                </a:lnTo>
                <a:lnTo>
                  <a:pt x="129855" y="96881"/>
                </a:lnTo>
                <a:lnTo>
                  <a:pt x="134991" y="92881"/>
                </a:lnTo>
                <a:lnTo>
                  <a:pt x="140114" y="88986"/>
                </a:lnTo>
                <a:lnTo>
                  <a:pt x="109753" y="88986"/>
                </a:lnTo>
                <a:lnTo>
                  <a:pt x="104911" y="86949"/>
                </a:lnTo>
                <a:lnTo>
                  <a:pt x="101243" y="82888"/>
                </a:lnTo>
                <a:lnTo>
                  <a:pt x="97428" y="78812"/>
                </a:lnTo>
                <a:lnTo>
                  <a:pt x="95227" y="72880"/>
                </a:lnTo>
                <a:lnTo>
                  <a:pt x="94787" y="65106"/>
                </a:lnTo>
                <a:lnTo>
                  <a:pt x="145849" y="65106"/>
                </a:lnTo>
                <a:lnTo>
                  <a:pt x="145849" y="61920"/>
                </a:lnTo>
                <a:lnTo>
                  <a:pt x="145414" y="55369"/>
                </a:lnTo>
                <a:lnTo>
                  <a:pt x="95520" y="55369"/>
                </a:lnTo>
                <a:lnTo>
                  <a:pt x="95814" y="49120"/>
                </a:lnTo>
                <a:lnTo>
                  <a:pt x="97868" y="44168"/>
                </a:lnTo>
                <a:lnTo>
                  <a:pt x="101390" y="40515"/>
                </a:lnTo>
                <a:lnTo>
                  <a:pt x="105058" y="36862"/>
                </a:lnTo>
                <a:lnTo>
                  <a:pt x="109606" y="35036"/>
                </a:lnTo>
                <a:lnTo>
                  <a:pt x="137321" y="35036"/>
                </a:lnTo>
                <a:lnTo>
                  <a:pt x="137192" y="34855"/>
                </a:lnTo>
                <a:lnTo>
                  <a:pt x="131469" y="28484"/>
                </a:lnTo>
                <a:lnTo>
                  <a:pt x="123986" y="25299"/>
                </a:lnTo>
                <a:close/>
              </a:path>
              <a:path w="455295" h="99060">
                <a:moveTo>
                  <a:pt x="133523" y="74661"/>
                </a:moveTo>
                <a:lnTo>
                  <a:pt x="131763" y="79612"/>
                </a:lnTo>
                <a:lnTo>
                  <a:pt x="129415" y="83235"/>
                </a:lnTo>
                <a:lnTo>
                  <a:pt x="126334" y="85530"/>
                </a:lnTo>
                <a:lnTo>
                  <a:pt x="123399" y="87839"/>
                </a:lnTo>
                <a:lnTo>
                  <a:pt x="119731" y="88986"/>
                </a:lnTo>
                <a:lnTo>
                  <a:pt x="140114" y="88986"/>
                </a:lnTo>
                <a:lnTo>
                  <a:pt x="140273" y="88866"/>
                </a:lnTo>
                <a:lnTo>
                  <a:pt x="143648" y="83265"/>
                </a:lnTo>
                <a:lnTo>
                  <a:pt x="145555" y="76065"/>
                </a:lnTo>
                <a:lnTo>
                  <a:pt x="133523" y="74661"/>
                </a:lnTo>
                <a:close/>
              </a:path>
              <a:path w="455295" h="99060">
                <a:moveTo>
                  <a:pt x="137321" y="35036"/>
                </a:moveTo>
                <a:lnTo>
                  <a:pt x="120758" y="35036"/>
                </a:lnTo>
                <a:lnTo>
                  <a:pt x="125600" y="37330"/>
                </a:lnTo>
                <a:lnTo>
                  <a:pt x="129415" y="41934"/>
                </a:lnTo>
                <a:lnTo>
                  <a:pt x="131763" y="44878"/>
                </a:lnTo>
                <a:lnTo>
                  <a:pt x="133230" y="49361"/>
                </a:lnTo>
                <a:lnTo>
                  <a:pt x="133670" y="55369"/>
                </a:lnTo>
                <a:lnTo>
                  <a:pt x="145414" y="55369"/>
                </a:lnTo>
                <a:lnTo>
                  <a:pt x="145301" y="53658"/>
                </a:lnTo>
                <a:lnTo>
                  <a:pt x="143666" y="46395"/>
                </a:lnTo>
                <a:lnTo>
                  <a:pt x="140958" y="40128"/>
                </a:lnTo>
                <a:lnTo>
                  <a:pt x="137321" y="35036"/>
                </a:lnTo>
                <a:close/>
              </a:path>
              <a:path w="455295" h="99060">
                <a:moveTo>
                  <a:pt x="174021" y="26899"/>
                </a:moveTo>
                <a:lnTo>
                  <a:pt x="163603" y="26899"/>
                </a:lnTo>
                <a:lnTo>
                  <a:pt x="163603" y="97304"/>
                </a:lnTo>
                <a:lnTo>
                  <a:pt x="175048" y="97304"/>
                </a:lnTo>
                <a:lnTo>
                  <a:pt x="175048" y="55369"/>
                </a:lnTo>
                <a:lnTo>
                  <a:pt x="175781" y="50780"/>
                </a:lnTo>
                <a:lnTo>
                  <a:pt x="185759" y="37511"/>
                </a:lnTo>
                <a:lnTo>
                  <a:pt x="174021" y="37511"/>
                </a:lnTo>
                <a:lnTo>
                  <a:pt x="174021" y="26899"/>
                </a:lnTo>
                <a:close/>
              </a:path>
              <a:path w="455295" h="99060">
                <a:moveTo>
                  <a:pt x="192802" y="25299"/>
                </a:moveTo>
                <a:lnTo>
                  <a:pt x="186053" y="25299"/>
                </a:lnTo>
                <a:lnTo>
                  <a:pt x="183558" y="26099"/>
                </a:lnTo>
                <a:lnTo>
                  <a:pt x="179156" y="29284"/>
                </a:lnTo>
                <a:lnTo>
                  <a:pt x="176662" y="32560"/>
                </a:lnTo>
                <a:lnTo>
                  <a:pt x="174021" y="37511"/>
                </a:lnTo>
                <a:lnTo>
                  <a:pt x="191041" y="37511"/>
                </a:lnTo>
                <a:lnTo>
                  <a:pt x="193976" y="38387"/>
                </a:lnTo>
                <a:lnTo>
                  <a:pt x="196764" y="40153"/>
                </a:lnTo>
                <a:lnTo>
                  <a:pt x="200725" y="29013"/>
                </a:lnTo>
                <a:lnTo>
                  <a:pt x="196764" y="26537"/>
                </a:lnTo>
                <a:lnTo>
                  <a:pt x="192802" y="25299"/>
                </a:lnTo>
                <a:close/>
              </a:path>
              <a:path w="455295" h="99060">
                <a:moveTo>
                  <a:pt x="242837" y="25299"/>
                </a:moveTo>
                <a:lnTo>
                  <a:pt x="229484" y="25299"/>
                </a:lnTo>
                <a:lnTo>
                  <a:pt x="224055" y="26718"/>
                </a:lnTo>
                <a:lnTo>
                  <a:pt x="214078" y="32379"/>
                </a:lnTo>
                <a:lnTo>
                  <a:pt x="210263" y="36651"/>
                </a:lnTo>
                <a:lnTo>
                  <a:pt x="207915" y="42372"/>
                </a:lnTo>
                <a:lnTo>
                  <a:pt x="205421" y="48093"/>
                </a:lnTo>
                <a:lnTo>
                  <a:pt x="204100" y="54720"/>
                </a:lnTo>
                <a:lnTo>
                  <a:pt x="204100" y="62268"/>
                </a:lnTo>
                <a:lnTo>
                  <a:pt x="225963" y="98889"/>
                </a:lnTo>
                <a:lnTo>
                  <a:pt x="242690" y="98889"/>
                </a:lnTo>
                <a:lnTo>
                  <a:pt x="249000" y="96594"/>
                </a:lnTo>
                <a:lnTo>
                  <a:pt x="254135" y="91990"/>
                </a:lnTo>
                <a:lnTo>
                  <a:pt x="257581" y="88986"/>
                </a:lnTo>
                <a:lnTo>
                  <a:pt x="229484" y="88986"/>
                </a:lnTo>
                <a:lnTo>
                  <a:pt x="224936" y="86858"/>
                </a:lnTo>
                <a:lnTo>
                  <a:pt x="221414" y="82616"/>
                </a:lnTo>
                <a:lnTo>
                  <a:pt x="217746" y="78374"/>
                </a:lnTo>
                <a:lnTo>
                  <a:pt x="215985" y="71476"/>
                </a:lnTo>
                <a:lnTo>
                  <a:pt x="215985" y="52607"/>
                </a:lnTo>
                <a:lnTo>
                  <a:pt x="217893" y="45784"/>
                </a:lnTo>
                <a:lnTo>
                  <a:pt x="225229" y="37179"/>
                </a:lnTo>
                <a:lnTo>
                  <a:pt x="229925" y="35036"/>
                </a:lnTo>
                <a:lnTo>
                  <a:pt x="258475" y="35036"/>
                </a:lnTo>
                <a:lnTo>
                  <a:pt x="258390" y="34885"/>
                </a:lnTo>
                <a:lnTo>
                  <a:pt x="253548" y="31051"/>
                </a:lnTo>
                <a:lnTo>
                  <a:pt x="248853" y="27216"/>
                </a:lnTo>
                <a:lnTo>
                  <a:pt x="242837" y="25299"/>
                </a:lnTo>
                <a:close/>
              </a:path>
              <a:path w="455295" h="99060">
                <a:moveTo>
                  <a:pt x="252521" y="71476"/>
                </a:moveTo>
                <a:lnTo>
                  <a:pt x="251641" y="77484"/>
                </a:lnTo>
                <a:lnTo>
                  <a:pt x="249586" y="81907"/>
                </a:lnTo>
                <a:lnTo>
                  <a:pt x="246505" y="84745"/>
                </a:lnTo>
                <a:lnTo>
                  <a:pt x="243571" y="87567"/>
                </a:lnTo>
                <a:lnTo>
                  <a:pt x="239756" y="88986"/>
                </a:lnTo>
                <a:lnTo>
                  <a:pt x="257581" y="88986"/>
                </a:lnTo>
                <a:lnTo>
                  <a:pt x="259417" y="87386"/>
                </a:lnTo>
                <a:lnTo>
                  <a:pt x="262645" y="81076"/>
                </a:lnTo>
                <a:lnTo>
                  <a:pt x="263819" y="73061"/>
                </a:lnTo>
                <a:lnTo>
                  <a:pt x="252521" y="71476"/>
                </a:lnTo>
                <a:close/>
              </a:path>
              <a:path w="455295" h="99060">
                <a:moveTo>
                  <a:pt x="258475" y="35036"/>
                </a:moveTo>
                <a:lnTo>
                  <a:pt x="239756" y="35036"/>
                </a:lnTo>
                <a:lnTo>
                  <a:pt x="242984" y="36243"/>
                </a:lnTo>
                <a:lnTo>
                  <a:pt x="248559" y="41074"/>
                </a:lnTo>
                <a:lnTo>
                  <a:pt x="250467" y="44636"/>
                </a:lnTo>
                <a:lnTo>
                  <a:pt x="251494" y="49361"/>
                </a:lnTo>
                <a:lnTo>
                  <a:pt x="262792" y="47595"/>
                </a:lnTo>
                <a:lnTo>
                  <a:pt x="261472" y="40395"/>
                </a:lnTo>
                <a:lnTo>
                  <a:pt x="258475" y="35036"/>
                </a:lnTo>
                <a:close/>
              </a:path>
              <a:path w="455295" h="99060">
                <a:moveTo>
                  <a:pt x="311066" y="25299"/>
                </a:moveTo>
                <a:lnTo>
                  <a:pt x="292431" y="25299"/>
                </a:lnTo>
                <a:lnTo>
                  <a:pt x="284802" y="28575"/>
                </a:lnTo>
                <a:lnTo>
                  <a:pt x="269835" y="62630"/>
                </a:lnTo>
                <a:lnTo>
                  <a:pt x="270385" y="70734"/>
                </a:lnTo>
                <a:lnTo>
                  <a:pt x="302556" y="98889"/>
                </a:lnTo>
                <a:lnTo>
                  <a:pt x="310479" y="98889"/>
                </a:lnTo>
                <a:lnTo>
                  <a:pt x="316935" y="96881"/>
                </a:lnTo>
                <a:lnTo>
                  <a:pt x="322071" y="92881"/>
                </a:lnTo>
                <a:lnTo>
                  <a:pt x="327194" y="88986"/>
                </a:lnTo>
                <a:lnTo>
                  <a:pt x="296833" y="88986"/>
                </a:lnTo>
                <a:lnTo>
                  <a:pt x="291991" y="86949"/>
                </a:lnTo>
                <a:lnTo>
                  <a:pt x="288323" y="82888"/>
                </a:lnTo>
                <a:lnTo>
                  <a:pt x="284508" y="78812"/>
                </a:lnTo>
                <a:lnTo>
                  <a:pt x="282307" y="72880"/>
                </a:lnTo>
                <a:lnTo>
                  <a:pt x="281867" y="65106"/>
                </a:lnTo>
                <a:lnTo>
                  <a:pt x="332929" y="65106"/>
                </a:lnTo>
                <a:lnTo>
                  <a:pt x="332929" y="61920"/>
                </a:lnTo>
                <a:lnTo>
                  <a:pt x="332494" y="55369"/>
                </a:lnTo>
                <a:lnTo>
                  <a:pt x="282601" y="55369"/>
                </a:lnTo>
                <a:lnTo>
                  <a:pt x="282894" y="49120"/>
                </a:lnTo>
                <a:lnTo>
                  <a:pt x="284948" y="44168"/>
                </a:lnTo>
                <a:lnTo>
                  <a:pt x="288470" y="40515"/>
                </a:lnTo>
                <a:lnTo>
                  <a:pt x="292138" y="36862"/>
                </a:lnTo>
                <a:lnTo>
                  <a:pt x="296687" y="35036"/>
                </a:lnTo>
                <a:lnTo>
                  <a:pt x="324401" y="35036"/>
                </a:lnTo>
                <a:lnTo>
                  <a:pt x="324272" y="34855"/>
                </a:lnTo>
                <a:lnTo>
                  <a:pt x="318549" y="28484"/>
                </a:lnTo>
                <a:lnTo>
                  <a:pt x="311066" y="25299"/>
                </a:lnTo>
                <a:close/>
              </a:path>
              <a:path w="455295" h="99060">
                <a:moveTo>
                  <a:pt x="320604" y="74661"/>
                </a:moveTo>
                <a:lnTo>
                  <a:pt x="318843" y="79612"/>
                </a:lnTo>
                <a:lnTo>
                  <a:pt x="316495" y="83235"/>
                </a:lnTo>
                <a:lnTo>
                  <a:pt x="313414" y="85530"/>
                </a:lnTo>
                <a:lnTo>
                  <a:pt x="310479" y="87839"/>
                </a:lnTo>
                <a:lnTo>
                  <a:pt x="306811" y="88986"/>
                </a:lnTo>
                <a:lnTo>
                  <a:pt x="327194" y="88986"/>
                </a:lnTo>
                <a:lnTo>
                  <a:pt x="327353" y="88866"/>
                </a:lnTo>
                <a:lnTo>
                  <a:pt x="330728" y="83265"/>
                </a:lnTo>
                <a:lnTo>
                  <a:pt x="332635" y="76065"/>
                </a:lnTo>
                <a:lnTo>
                  <a:pt x="320604" y="74661"/>
                </a:lnTo>
                <a:close/>
              </a:path>
              <a:path w="455295" h="99060">
                <a:moveTo>
                  <a:pt x="324401" y="35036"/>
                </a:moveTo>
                <a:lnTo>
                  <a:pt x="307838" y="35036"/>
                </a:lnTo>
                <a:lnTo>
                  <a:pt x="312680" y="37330"/>
                </a:lnTo>
                <a:lnTo>
                  <a:pt x="316495" y="41934"/>
                </a:lnTo>
                <a:lnTo>
                  <a:pt x="318843" y="44878"/>
                </a:lnTo>
                <a:lnTo>
                  <a:pt x="320310" y="49361"/>
                </a:lnTo>
                <a:lnTo>
                  <a:pt x="320750" y="55369"/>
                </a:lnTo>
                <a:lnTo>
                  <a:pt x="332494" y="55369"/>
                </a:lnTo>
                <a:lnTo>
                  <a:pt x="332381" y="53658"/>
                </a:lnTo>
                <a:lnTo>
                  <a:pt x="330746" y="46395"/>
                </a:lnTo>
                <a:lnTo>
                  <a:pt x="328039" y="40128"/>
                </a:lnTo>
                <a:lnTo>
                  <a:pt x="324401" y="35036"/>
                </a:lnTo>
                <a:close/>
              </a:path>
              <a:path w="455295" h="99060">
                <a:moveTo>
                  <a:pt x="361101" y="26899"/>
                </a:moveTo>
                <a:lnTo>
                  <a:pt x="350830" y="26899"/>
                </a:lnTo>
                <a:lnTo>
                  <a:pt x="350830" y="97304"/>
                </a:lnTo>
                <a:lnTo>
                  <a:pt x="362421" y="97304"/>
                </a:lnTo>
                <a:lnTo>
                  <a:pt x="362487" y="49542"/>
                </a:lnTo>
                <a:lnTo>
                  <a:pt x="364182" y="43670"/>
                </a:lnTo>
                <a:lnTo>
                  <a:pt x="367850" y="40425"/>
                </a:lnTo>
                <a:lnTo>
                  <a:pt x="371372" y="37179"/>
                </a:lnTo>
                <a:lnTo>
                  <a:pt x="372366" y="36802"/>
                </a:lnTo>
                <a:lnTo>
                  <a:pt x="361101" y="36802"/>
                </a:lnTo>
                <a:lnTo>
                  <a:pt x="361101" y="26899"/>
                </a:lnTo>
                <a:close/>
              </a:path>
              <a:path w="455295" h="99060">
                <a:moveTo>
                  <a:pt x="403570" y="35564"/>
                </a:moveTo>
                <a:lnTo>
                  <a:pt x="383697" y="35564"/>
                </a:lnTo>
                <a:lnTo>
                  <a:pt x="386338" y="36304"/>
                </a:lnTo>
                <a:lnTo>
                  <a:pt x="391034" y="39247"/>
                </a:lnTo>
                <a:lnTo>
                  <a:pt x="392501" y="41164"/>
                </a:lnTo>
                <a:lnTo>
                  <a:pt x="393585" y="43670"/>
                </a:lnTo>
                <a:lnTo>
                  <a:pt x="394408" y="45874"/>
                </a:lnTo>
                <a:lnTo>
                  <a:pt x="394849" y="49542"/>
                </a:lnTo>
                <a:lnTo>
                  <a:pt x="394849" y="97304"/>
                </a:lnTo>
                <a:lnTo>
                  <a:pt x="406440" y="97304"/>
                </a:lnTo>
                <a:lnTo>
                  <a:pt x="406440" y="48410"/>
                </a:lnTo>
                <a:lnTo>
                  <a:pt x="406147" y="44516"/>
                </a:lnTo>
                <a:lnTo>
                  <a:pt x="405853" y="42281"/>
                </a:lnTo>
                <a:lnTo>
                  <a:pt x="405120" y="38976"/>
                </a:lnTo>
                <a:lnTo>
                  <a:pt x="403946" y="36092"/>
                </a:lnTo>
                <a:lnTo>
                  <a:pt x="403570" y="35564"/>
                </a:lnTo>
                <a:close/>
              </a:path>
              <a:path w="455295" h="99060">
                <a:moveTo>
                  <a:pt x="387072" y="25299"/>
                </a:moveTo>
                <a:lnTo>
                  <a:pt x="373426" y="25299"/>
                </a:lnTo>
                <a:lnTo>
                  <a:pt x="366236" y="29133"/>
                </a:lnTo>
                <a:lnTo>
                  <a:pt x="361101" y="36802"/>
                </a:lnTo>
                <a:lnTo>
                  <a:pt x="372366" y="36802"/>
                </a:lnTo>
                <a:lnTo>
                  <a:pt x="375627" y="35564"/>
                </a:lnTo>
                <a:lnTo>
                  <a:pt x="403570" y="35564"/>
                </a:lnTo>
                <a:lnTo>
                  <a:pt x="402185" y="33617"/>
                </a:lnTo>
                <a:lnTo>
                  <a:pt x="400571" y="31141"/>
                </a:lnTo>
                <a:lnTo>
                  <a:pt x="397930" y="29133"/>
                </a:lnTo>
                <a:lnTo>
                  <a:pt x="390887" y="26069"/>
                </a:lnTo>
                <a:lnTo>
                  <a:pt x="387072" y="25299"/>
                </a:lnTo>
                <a:close/>
              </a:path>
              <a:path w="455295" h="99060">
                <a:moveTo>
                  <a:pt x="441509" y="36092"/>
                </a:moveTo>
                <a:lnTo>
                  <a:pt x="429917" y="36092"/>
                </a:lnTo>
                <a:lnTo>
                  <a:pt x="430010" y="84790"/>
                </a:lnTo>
                <a:lnTo>
                  <a:pt x="430357" y="88518"/>
                </a:lnTo>
                <a:lnTo>
                  <a:pt x="432411" y="92987"/>
                </a:lnTo>
                <a:lnTo>
                  <a:pt x="434025" y="94798"/>
                </a:lnTo>
                <a:lnTo>
                  <a:pt x="436373" y="96142"/>
                </a:lnTo>
                <a:lnTo>
                  <a:pt x="438574" y="97500"/>
                </a:lnTo>
                <a:lnTo>
                  <a:pt x="441802" y="98179"/>
                </a:lnTo>
                <a:lnTo>
                  <a:pt x="448552" y="98179"/>
                </a:lnTo>
                <a:lnTo>
                  <a:pt x="451486" y="97832"/>
                </a:lnTo>
                <a:lnTo>
                  <a:pt x="454861" y="97123"/>
                </a:lnTo>
                <a:lnTo>
                  <a:pt x="453161" y="87039"/>
                </a:lnTo>
                <a:lnTo>
                  <a:pt x="446204" y="87039"/>
                </a:lnTo>
                <a:lnTo>
                  <a:pt x="444883" y="86737"/>
                </a:lnTo>
                <a:lnTo>
                  <a:pt x="443123" y="85560"/>
                </a:lnTo>
                <a:lnTo>
                  <a:pt x="442536" y="84790"/>
                </a:lnTo>
                <a:lnTo>
                  <a:pt x="441655" y="82903"/>
                </a:lnTo>
                <a:lnTo>
                  <a:pt x="441509" y="80729"/>
                </a:lnTo>
                <a:lnTo>
                  <a:pt x="441509" y="36092"/>
                </a:lnTo>
                <a:close/>
              </a:path>
              <a:path w="455295" h="99060">
                <a:moveTo>
                  <a:pt x="453100" y="86677"/>
                </a:moveTo>
                <a:lnTo>
                  <a:pt x="451046" y="86918"/>
                </a:lnTo>
                <a:lnTo>
                  <a:pt x="449432" y="87039"/>
                </a:lnTo>
                <a:lnTo>
                  <a:pt x="453161" y="87039"/>
                </a:lnTo>
                <a:lnTo>
                  <a:pt x="453100" y="86677"/>
                </a:lnTo>
                <a:close/>
              </a:path>
              <a:path w="455295" h="99060">
                <a:moveTo>
                  <a:pt x="453100" y="26899"/>
                </a:moveTo>
                <a:lnTo>
                  <a:pt x="421553" y="26899"/>
                </a:lnTo>
                <a:lnTo>
                  <a:pt x="421553" y="36092"/>
                </a:lnTo>
                <a:lnTo>
                  <a:pt x="453100" y="36092"/>
                </a:lnTo>
                <a:lnTo>
                  <a:pt x="453100" y="26899"/>
                </a:lnTo>
                <a:close/>
              </a:path>
              <a:path w="455295" h="99060">
                <a:moveTo>
                  <a:pt x="441509" y="2309"/>
                </a:moveTo>
                <a:lnTo>
                  <a:pt x="429917" y="9374"/>
                </a:lnTo>
                <a:lnTo>
                  <a:pt x="429917" y="26899"/>
                </a:lnTo>
                <a:lnTo>
                  <a:pt x="441509" y="26899"/>
                </a:lnTo>
                <a:lnTo>
                  <a:pt x="441509" y="2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23501" y="1246324"/>
          <a:ext cx="5615305" cy="96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09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226906" y="1785308"/>
            <a:ext cx="74391" cy="9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6198" y="1785308"/>
            <a:ext cx="455295" cy="99060"/>
          </a:xfrm>
          <a:custGeom>
            <a:avLst/>
            <a:gdLst/>
            <a:ahLst/>
            <a:cxnLst/>
            <a:rect l="l" t="t" r="r" b="b"/>
            <a:pathLst>
              <a:path w="455295" h="99060">
                <a:moveTo>
                  <a:pt x="41964" y="0"/>
                </a:moveTo>
                <a:lnTo>
                  <a:pt x="0" y="0"/>
                </a:lnTo>
                <a:lnTo>
                  <a:pt x="0" y="97304"/>
                </a:lnTo>
                <a:lnTo>
                  <a:pt x="12618" y="97304"/>
                </a:lnTo>
                <a:lnTo>
                  <a:pt x="12618" y="57679"/>
                </a:lnTo>
                <a:lnTo>
                  <a:pt x="36829" y="57679"/>
                </a:lnTo>
                <a:lnTo>
                  <a:pt x="67090" y="46357"/>
                </a:lnTo>
                <a:lnTo>
                  <a:pt x="12618" y="46357"/>
                </a:lnTo>
                <a:lnTo>
                  <a:pt x="12618" y="11502"/>
                </a:lnTo>
                <a:lnTo>
                  <a:pt x="67804" y="11502"/>
                </a:lnTo>
                <a:lnTo>
                  <a:pt x="67495" y="10853"/>
                </a:lnTo>
                <a:lnTo>
                  <a:pt x="50034" y="890"/>
                </a:lnTo>
                <a:lnTo>
                  <a:pt x="46806" y="301"/>
                </a:lnTo>
                <a:lnTo>
                  <a:pt x="41964" y="0"/>
                </a:lnTo>
                <a:close/>
              </a:path>
              <a:path w="455295" h="99060">
                <a:moveTo>
                  <a:pt x="67804" y="11502"/>
                </a:moveTo>
                <a:lnTo>
                  <a:pt x="42551" y="11502"/>
                </a:lnTo>
                <a:lnTo>
                  <a:pt x="46366" y="11804"/>
                </a:lnTo>
                <a:lnTo>
                  <a:pt x="48567" y="12393"/>
                </a:lnTo>
                <a:lnTo>
                  <a:pt x="51795" y="13329"/>
                </a:lnTo>
                <a:lnTo>
                  <a:pt x="54436" y="15246"/>
                </a:lnTo>
                <a:lnTo>
                  <a:pt x="56344" y="18129"/>
                </a:lnTo>
                <a:lnTo>
                  <a:pt x="58398" y="21027"/>
                </a:lnTo>
                <a:lnTo>
                  <a:pt x="59425" y="24469"/>
                </a:lnTo>
                <a:lnTo>
                  <a:pt x="59425" y="34145"/>
                </a:lnTo>
                <a:lnTo>
                  <a:pt x="57664" y="38538"/>
                </a:lnTo>
                <a:lnTo>
                  <a:pt x="50915" y="44787"/>
                </a:lnTo>
                <a:lnTo>
                  <a:pt x="45192" y="46357"/>
                </a:lnTo>
                <a:lnTo>
                  <a:pt x="67090" y="46357"/>
                </a:lnTo>
                <a:lnTo>
                  <a:pt x="69696" y="43368"/>
                </a:lnTo>
                <a:lnTo>
                  <a:pt x="72337" y="36379"/>
                </a:lnTo>
                <a:lnTo>
                  <a:pt x="72337" y="23292"/>
                </a:lnTo>
                <a:lnTo>
                  <a:pt x="71310" y="18869"/>
                </a:lnTo>
                <a:lnTo>
                  <a:pt x="67804" y="11502"/>
                </a:lnTo>
                <a:close/>
              </a:path>
              <a:path w="455295" h="99060">
                <a:moveTo>
                  <a:pt x="123986" y="25299"/>
                </a:moveTo>
                <a:lnTo>
                  <a:pt x="105351" y="25299"/>
                </a:lnTo>
                <a:lnTo>
                  <a:pt x="97721" y="28575"/>
                </a:lnTo>
                <a:lnTo>
                  <a:pt x="82755" y="62630"/>
                </a:lnTo>
                <a:lnTo>
                  <a:pt x="83305" y="70734"/>
                </a:lnTo>
                <a:lnTo>
                  <a:pt x="115476" y="98889"/>
                </a:lnTo>
                <a:lnTo>
                  <a:pt x="123399" y="98889"/>
                </a:lnTo>
                <a:lnTo>
                  <a:pt x="129855" y="96881"/>
                </a:lnTo>
                <a:lnTo>
                  <a:pt x="134991" y="92881"/>
                </a:lnTo>
                <a:lnTo>
                  <a:pt x="140114" y="88986"/>
                </a:lnTo>
                <a:lnTo>
                  <a:pt x="109753" y="88986"/>
                </a:lnTo>
                <a:lnTo>
                  <a:pt x="104911" y="86949"/>
                </a:lnTo>
                <a:lnTo>
                  <a:pt x="101243" y="82888"/>
                </a:lnTo>
                <a:lnTo>
                  <a:pt x="97428" y="78812"/>
                </a:lnTo>
                <a:lnTo>
                  <a:pt x="95227" y="72880"/>
                </a:lnTo>
                <a:lnTo>
                  <a:pt x="94787" y="65106"/>
                </a:lnTo>
                <a:lnTo>
                  <a:pt x="145849" y="65106"/>
                </a:lnTo>
                <a:lnTo>
                  <a:pt x="145849" y="61920"/>
                </a:lnTo>
                <a:lnTo>
                  <a:pt x="145414" y="55369"/>
                </a:lnTo>
                <a:lnTo>
                  <a:pt x="95520" y="55369"/>
                </a:lnTo>
                <a:lnTo>
                  <a:pt x="95814" y="49120"/>
                </a:lnTo>
                <a:lnTo>
                  <a:pt x="97868" y="44168"/>
                </a:lnTo>
                <a:lnTo>
                  <a:pt x="101390" y="40515"/>
                </a:lnTo>
                <a:lnTo>
                  <a:pt x="105058" y="36862"/>
                </a:lnTo>
                <a:lnTo>
                  <a:pt x="109606" y="35036"/>
                </a:lnTo>
                <a:lnTo>
                  <a:pt x="137321" y="35036"/>
                </a:lnTo>
                <a:lnTo>
                  <a:pt x="137192" y="34855"/>
                </a:lnTo>
                <a:lnTo>
                  <a:pt x="131469" y="28484"/>
                </a:lnTo>
                <a:lnTo>
                  <a:pt x="123986" y="25299"/>
                </a:lnTo>
                <a:close/>
              </a:path>
              <a:path w="455295" h="99060">
                <a:moveTo>
                  <a:pt x="133523" y="74661"/>
                </a:moveTo>
                <a:lnTo>
                  <a:pt x="131763" y="79612"/>
                </a:lnTo>
                <a:lnTo>
                  <a:pt x="129415" y="83235"/>
                </a:lnTo>
                <a:lnTo>
                  <a:pt x="126334" y="85530"/>
                </a:lnTo>
                <a:lnTo>
                  <a:pt x="123399" y="87839"/>
                </a:lnTo>
                <a:lnTo>
                  <a:pt x="119731" y="88986"/>
                </a:lnTo>
                <a:lnTo>
                  <a:pt x="140114" y="88986"/>
                </a:lnTo>
                <a:lnTo>
                  <a:pt x="140273" y="88866"/>
                </a:lnTo>
                <a:lnTo>
                  <a:pt x="143648" y="83265"/>
                </a:lnTo>
                <a:lnTo>
                  <a:pt x="145555" y="76065"/>
                </a:lnTo>
                <a:lnTo>
                  <a:pt x="133523" y="74661"/>
                </a:lnTo>
                <a:close/>
              </a:path>
              <a:path w="455295" h="99060">
                <a:moveTo>
                  <a:pt x="137321" y="35036"/>
                </a:moveTo>
                <a:lnTo>
                  <a:pt x="120758" y="35036"/>
                </a:lnTo>
                <a:lnTo>
                  <a:pt x="125600" y="37330"/>
                </a:lnTo>
                <a:lnTo>
                  <a:pt x="129415" y="41934"/>
                </a:lnTo>
                <a:lnTo>
                  <a:pt x="131763" y="44878"/>
                </a:lnTo>
                <a:lnTo>
                  <a:pt x="133230" y="49361"/>
                </a:lnTo>
                <a:lnTo>
                  <a:pt x="133670" y="55369"/>
                </a:lnTo>
                <a:lnTo>
                  <a:pt x="145414" y="55369"/>
                </a:lnTo>
                <a:lnTo>
                  <a:pt x="145301" y="53658"/>
                </a:lnTo>
                <a:lnTo>
                  <a:pt x="143666" y="46395"/>
                </a:lnTo>
                <a:lnTo>
                  <a:pt x="140958" y="40128"/>
                </a:lnTo>
                <a:lnTo>
                  <a:pt x="137321" y="35036"/>
                </a:lnTo>
                <a:close/>
              </a:path>
              <a:path w="455295" h="99060">
                <a:moveTo>
                  <a:pt x="174021" y="26899"/>
                </a:moveTo>
                <a:lnTo>
                  <a:pt x="163603" y="26899"/>
                </a:lnTo>
                <a:lnTo>
                  <a:pt x="163603" y="97304"/>
                </a:lnTo>
                <a:lnTo>
                  <a:pt x="175048" y="97304"/>
                </a:lnTo>
                <a:lnTo>
                  <a:pt x="175048" y="55369"/>
                </a:lnTo>
                <a:lnTo>
                  <a:pt x="175781" y="50780"/>
                </a:lnTo>
                <a:lnTo>
                  <a:pt x="185759" y="37511"/>
                </a:lnTo>
                <a:lnTo>
                  <a:pt x="174021" y="37511"/>
                </a:lnTo>
                <a:lnTo>
                  <a:pt x="174021" y="26899"/>
                </a:lnTo>
                <a:close/>
              </a:path>
              <a:path w="455295" h="99060">
                <a:moveTo>
                  <a:pt x="192802" y="25299"/>
                </a:moveTo>
                <a:lnTo>
                  <a:pt x="186053" y="25299"/>
                </a:lnTo>
                <a:lnTo>
                  <a:pt x="183558" y="26099"/>
                </a:lnTo>
                <a:lnTo>
                  <a:pt x="179156" y="29284"/>
                </a:lnTo>
                <a:lnTo>
                  <a:pt x="176662" y="32560"/>
                </a:lnTo>
                <a:lnTo>
                  <a:pt x="174021" y="37511"/>
                </a:lnTo>
                <a:lnTo>
                  <a:pt x="191041" y="37511"/>
                </a:lnTo>
                <a:lnTo>
                  <a:pt x="193976" y="38387"/>
                </a:lnTo>
                <a:lnTo>
                  <a:pt x="196764" y="40153"/>
                </a:lnTo>
                <a:lnTo>
                  <a:pt x="200725" y="29013"/>
                </a:lnTo>
                <a:lnTo>
                  <a:pt x="196764" y="26537"/>
                </a:lnTo>
                <a:lnTo>
                  <a:pt x="192802" y="25299"/>
                </a:lnTo>
                <a:close/>
              </a:path>
              <a:path w="455295" h="99060">
                <a:moveTo>
                  <a:pt x="242837" y="25299"/>
                </a:moveTo>
                <a:lnTo>
                  <a:pt x="229484" y="25299"/>
                </a:lnTo>
                <a:lnTo>
                  <a:pt x="224055" y="26718"/>
                </a:lnTo>
                <a:lnTo>
                  <a:pt x="214078" y="32379"/>
                </a:lnTo>
                <a:lnTo>
                  <a:pt x="210263" y="36651"/>
                </a:lnTo>
                <a:lnTo>
                  <a:pt x="207915" y="42372"/>
                </a:lnTo>
                <a:lnTo>
                  <a:pt x="205421" y="48093"/>
                </a:lnTo>
                <a:lnTo>
                  <a:pt x="204100" y="54720"/>
                </a:lnTo>
                <a:lnTo>
                  <a:pt x="204100" y="62268"/>
                </a:lnTo>
                <a:lnTo>
                  <a:pt x="225963" y="98889"/>
                </a:lnTo>
                <a:lnTo>
                  <a:pt x="242690" y="98889"/>
                </a:lnTo>
                <a:lnTo>
                  <a:pt x="249000" y="96594"/>
                </a:lnTo>
                <a:lnTo>
                  <a:pt x="254135" y="91990"/>
                </a:lnTo>
                <a:lnTo>
                  <a:pt x="257581" y="88986"/>
                </a:lnTo>
                <a:lnTo>
                  <a:pt x="229484" y="88986"/>
                </a:lnTo>
                <a:lnTo>
                  <a:pt x="224936" y="86858"/>
                </a:lnTo>
                <a:lnTo>
                  <a:pt x="221414" y="82616"/>
                </a:lnTo>
                <a:lnTo>
                  <a:pt x="217746" y="78374"/>
                </a:lnTo>
                <a:lnTo>
                  <a:pt x="215985" y="71476"/>
                </a:lnTo>
                <a:lnTo>
                  <a:pt x="215985" y="52607"/>
                </a:lnTo>
                <a:lnTo>
                  <a:pt x="217893" y="45784"/>
                </a:lnTo>
                <a:lnTo>
                  <a:pt x="225229" y="37179"/>
                </a:lnTo>
                <a:lnTo>
                  <a:pt x="229925" y="35036"/>
                </a:lnTo>
                <a:lnTo>
                  <a:pt x="258475" y="35036"/>
                </a:lnTo>
                <a:lnTo>
                  <a:pt x="258390" y="34885"/>
                </a:lnTo>
                <a:lnTo>
                  <a:pt x="253548" y="31051"/>
                </a:lnTo>
                <a:lnTo>
                  <a:pt x="248853" y="27216"/>
                </a:lnTo>
                <a:lnTo>
                  <a:pt x="242837" y="25299"/>
                </a:lnTo>
                <a:close/>
              </a:path>
              <a:path w="455295" h="99060">
                <a:moveTo>
                  <a:pt x="252521" y="71476"/>
                </a:moveTo>
                <a:lnTo>
                  <a:pt x="251641" y="77484"/>
                </a:lnTo>
                <a:lnTo>
                  <a:pt x="249586" y="81907"/>
                </a:lnTo>
                <a:lnTo>
                  <a:pt x="246505" y="84745"/>
                </a:lnTo>
                <a:lnTo>
                  <a:pt x="243571" y="87567"/>
                </a:lnTo>
                <a:lnTo>
                  <a:pt x="239756" y="88986"/>
                </a:lnTo>
                <a:lnTo>
                  <a:pt x="257581" y="88986"/>
                </a:lnTo>
                <a:lnTo>
                  <a:pt x="259417" y="87386"/>
                </a:lnTo>
                <a:lnTo>
                  <a:pt x="262645" y="81076"/>
                </a:lnTo>
                <a:lnTo>
                  <a:pt x="263819" y="73061"/>
                </a:lnTo>
                <a:lnTo>
                  <a:pt x="252521" y="71476"/>
                </a:lnTo>
                <a:close/>
              </a:path>
              <a:path w="455295" h="99060">
                <a:moveTo>
                  <a:pt x="258475" y="35036"/>
                </a:moveTo>
                <a:lnTo>
                  <a:pt x="239756" y="35036"/>
                </a:lnTo>
                <a:lnTo>
                  <a:pt x="242984" y="36243"/>
                </a:lnTo>
                <a:lnTo>
                  <a:pt x="248559" y="41074"/>
                </a:lnTo>
                <a:lnTo>
                  <a:pt x="250467" y="44636"/>
                </a:lnTo>
                <a:lnTo>
                  <a:pt x="251494" y="49361"/>
                </a:lnTo>
                <a:lnTo>
                  <a:pt x="262792" y="47595"/>
                </a:lnTo>
                <a:lnTo>
                  <a:pt x="261472" y="40395"/>
                </a:lnTo>
                <a:lnTo>
                  <a:pt x="258475" y="35036"/>
                </a:lnTo>
                <a:close/>
              </a:path>
              <a:path w="455295" h="99060">
                <a:moveTo>
                  <a:pt x="311066" y="25299"/>
                </a:moveTo>
                <a:lnTo>
                  <a:pt x="292431" y="25299"/>
                </a:lnTo>
                <a:lnTo>
                  <a:pt x="284802" y="28575"/>
                </a:lnTo>
                <a:lnTo>
                  <a:pt x="269835" y="62630"/>
                </a:lnTo>
                <a:lnTo>
                  <a:pt x="270385" y="70734"/>
                </a:lnTo>
                <a:lnTo>
                  <a:pt x="302556" y="98889"/>
                </a:lnTo>
                <a:lnTo>
                  <a:pt x="310479" y="98889"/>
                </a:lnTo>
                <a:lnTo>
                  <a:pt x="316935" y="96881"/>
                </a:lnTo>
                <a:lnTo>
                  <a:pt x="322071" y="92881"/>
                </a:lnTo>
                <a:lnTo>
                  <a:pt x="327194" y="88986"/>
                </a:lnTo>
                <a:lnTo>
                  <a:pt x="296833" y="88986"/>
                </a:lnTo>
                <a:lnTo>
                  <a:pt x="291991" y="86949"/>
                </a:lnTo>
                <a:lnTo>
                  <a:pt x="288323" y="82888"/>
                </a:lnTo>
                <a:lnTo>
                  <a:pt x="284508" y="78812"/>
                </a:lnTo>
                <a:lnTo>
                  <a:pt x="282307" y="72880"/>
                </a:lnTo>
                <a:lnTo>
                  <a:pt x="281867" y="65106"/>
                </a:lnTo>
                <a:lnTo>
                  <a:pt x="332929" y="65106"/>
                </a:lnTo>
                <a:lnTo>
                  <a:pt x="332929" y="61920"/>
                </a:lnTo>
                <a:lnTo>
                  <a:pt x="332494" y="55369"/>
                </a:lnTo>
                <a:lnTo>
                  <a:pt x="282601" y="55369"/>
                </a:lnTo>
                <a:lnTo>
                  <a:pt x="282894" y="49120"/>
                </a:lnTo>
                <a:lnTo>
                  <a:pt x="284948" y="44168"/>
                </a:lnTo>
                <a:lnTo>
                  <a:pt x="288470" y="40515"/>
                </a:lnTo>
                <a:lnTo>
                  <a:pt x="292138" y="36862"/>
                </a:lnTo>
                <a:lnTo>
                  <a:pt x="296687" y="35036"/>
                </a:lnTo>
                <a:lnTo>
                  <a:pt x="324401" y="35036"/>
                </a:lnTo>
                <a:lnTo>
                  <a:pt x="324272" y="34855"/>
                </a:lnTo>
                <a:lnTo>
                  <a:pt x="318549" y="28484"/>
                </a:lnTo>
                <a:lnTo>
                  <a:pt x="311066" y="25299"/>
                </a:lnTo>
                <a:close/>
              </a:path>
              <a:path w="455295" h="99060">
                <a:moveTo>
                  <a:pt x="320604" y="74661"/>
                </a:moveTo>
                <a:lnTo>
                  <a:pt x="318843" y="79612"/>
                </a:lnTo>
                <a:lnTo>
                  <a:pt x="316495" y="83235"/>
                </a:lnTo>
                <a:lnTo>
                  <a:pt x="313414" y="85530"/>
                </a:lnTo>
                <a:lnTo>
                  <a:pt x="310479" y="87839"/>
                </a:lnTo>
                <a:lnTo>
                  <a:pt x="306811" y="88986"/>
                </a:lnTo>
                <a:lnTo>
                  <a:pt x="327194" y="88986"/>
                </a:lnTo>
                <a:lnTo>
                  <a:pt x="327353" y="88866"/>
                </a:lnTo>
                <a:lnTo>
                  <a:pt x="330728" y="83265"/>
                </a:lnTo>
                <a:lnTo>
                  <a:pt x="332635" y="76065"/>
                </a:lnTo>
                <a:lnTo>
                  <a:pt x="320604" y="74661"/>
                </a:lnTo>
                <a:close/>
              </a:path>
              <a:path w="455295" h="99060">
                <a:moveTo>
                  <a:pt x="324401" y="35036"/>
                </a:moveTo>
                <a:lnTo>
                  <a:pt x="307838" y="35036"/>
                </a:lnTo>
                <a:lnTo>
                  <a:pt x="312680" y="37330"/>
                </a:lnTo>
                <a:lnTo>
                  <a:pt x="316495" y="41934"/>
                </a:lnTo>
                <a:lnTo>
                  <a:pt x="318843" y="44878"/>
                </a:lnTo>
                <a:lnTo>
                  <a:pt x="320310" y="49361"/>
                </a:lnTo>
                <a:lnTo>
                  <a:pt x="320750" y="55369"/>
                </a:lnTo>
                <a:lnTo>
                  <a:pt x="332494" y="55369"/>
                </a:lnTo>
                <a:lnTo>
                  <a:pt x="332381" y="53658"/>
                </a:lnTo>
                <a:lnTo>
                  <a:pt x="330746" y="46395"/>
                </a:lnTo>
                <a:lnTo>
                  <a:pt x="328039" y="40128"/>
                </a:lnTo>
                <a:lnTo>
                  <a:pt x="324401" y="35036"/>
                </a:lnTo>
                <a:close/>
              </a:path>
              <a:path w="455295" h="99060">
                <a:moveTo>
                  <a:pt x="361101" y="26899"/>
                </a:moveTo>
                <a:lnTo>
                  <a:pt x="350830" y="26899"/>
                </a:lnTo>
                <a:lnTo>
                  <a:pt x="350830" y="97304"/>
                </a:lnTo>
                <a:lnTo>
                  <a:pt x="362421" y="97304"/>
                </a:lnTo>
                <a:lnTo>
                  <a:pt x="362487" y="49542"/>
                </a:lnTo>
                <a:lnTo>
                  <a:pt x="364182" y="43670"/>
                </a:lnTo>
                <a:lnTo>
                  <a:pt x="367850" y="40425"/>
                </a:lnTo>
                <a:lnTo>
                  <a:pt x="371372" y="37179"/>
                </a:lnTo>
                <a:lnTo>
                  <a:pt x="372366" y="36802"/>
                </a:lnTo>
                <a:lnTo>
                  <a:pt x="361101" y="36802"/>
                </a:lnTo>
                <a:lnTo>
                  <a:pt x="361101" y="26899"/>
                </a:lnTo>
                <a:close/>
              </a:path>
              <a:path w="455295" h="99060">
                <a:moveTo>
                  <a:pt x="403570" y="35564"/>
                </a:moveTo>
                <a:lnTo>
                  <a:pt x="383697" y="35564"/>
                </a:lnTo>
                <a:lnTo>
                  <a:pt x="386338" y="36304"/>
                </a:lnTo>
                <a:lnTo>
                  <a:pt x="391034" y="39247"/>
                </a:lnTo>
                <a:lnTo>
                  <a:pt x="392501" y="41164"/>
                </a:lnTo>
                <a:lnTo>
                  <a:pt x="393585" y="43670"/>
                </a:lnTo>
                <a:lnTo>
                  <a:pt x="394408" y="45874"/>
                </a:lnTo>
                <a:lnTo>
                  <a:pt x="394849" y="49542"/>
                </a:lnTo>
                <a:lnTo>
                  <a:pt x="394849" y="97304"/>
                </a:lnTo>
                <a:lnTo>
                  <a:pt x="406440" y="97304"/>
                </a:lnTo>
                <a:lnTo>
                  <a:pt x="406440" y="48410"/>
                </a:lnTo>
                <a:lnTo>
                  <a:pt x="406147" y="44516"/>
                </a:lnTo>
                <a:lnTo>
                  <a:pt x="405853" y="42281"/>
                </a:lnTo>
                <a:lnTo>
                  <a:pt x="405120" y="38976"/>
                </a:lnTo>
                <a:lnTo>
                  <a:pt x="403946" y="36092"/>
                </a:lnTo>
                <a:lnTo>
                  <a:pt x="403570" y="35564"/>
                </a:lnTo>
                <a:close/>
              </a:path>
              <a:path w="455295" h="99060">
                <a:moveTo>
                  <a:pt x="387072" y="25299"/>
                </a:moveTo>
                <a:lnTo>
                  <a:pt x="373426" y="25299"/>
                </a:lnTo>
                <a:lnTo>
                  <a:pt x="366236" y="29133"/>
                </a:lnTo>
                <a:lnTo>
                  <a:pt x="361101" y="36802"/>
                </a:lnTo>
                <a:lnTo>
                  <a:pt x="372366" y="36802"/>
                </a:lnTo>
                <a:lnTo>
                  <a:pt x="375627" y="35564"/>
                </a:lnTo>
                <a:lnTo>
                  <a:pt x="403570" y="35564"/>
                </a:lnTo>
                <a:lnTo>
                  <a:pt x="402185" y="33617"/>
                </a:lnTo>
                <a:lnTo>
                  <a:pt x="400571" y="31141"/>
                </a:lnTo>
                <a:lnTo>
                  <a:pt x="397930" y="29133"/>
                </a:lnTo>
                <a:lnTo>
                  <a:pt x="390887" y="26069"/>
                </a:lnTo>
                <a:lnTo>
                  <a:pt x="387072" y="25299"/>
                </a:lnTo>
                <a:close/>
              </a:path>
              <a:path w="455295" h="99060">
                <a:moveTo>
                  <a:pt x="441509" y="36092"/>
                </a:moveTo>
                <a:lnTo>
                  <a:pt x="429917" y="36092"/>
                </a:lnTo>
                <a:lnTo>
                  <a:pt x="430010" y="84790"/>
                </a:lnTo>
                <a:lnTo>
                  <a:pt x="430357" y="88518"/>
                </a:lnTo>
                <a:lnTo>
                  <a:pt x="432411" y="92987"/>
                </a:lnTo>
                <a:lnTo>
                  <a:pt x="434025" y="94798"/>
                </a:lnTo>
                <a:lnTo>
                  <a:pt x="436373" y="96142"/>
                </a:lnTo>
                <a:lnTo>
                  <a:pt x="438574" y="97500"/>
                </a:lnTo>
                <a:lnTo>
                  <a:pt x="441802" y="98179"/>
                </a:lnTo>
                <a:lnTo>
                  <a:pt x="448552" y="98179"/>
                </a:lnTo>
                <a:lnTo>
                  <a:pt x="451486" y="97832"/>
                </a:lnTo>
                <a:lnTo>
                  <a:pt x="454861" y="97123"/>
                </a:lnTo>
                <a:lnTo>
                  <a:pt x="453161" y="87039"/>
                </a:lnTo>
                <a:lnTo>
                  <a:pt x="446204" y="87039"/>
                </a:lnTo>
                <a:lnTo>
                  <a:pt x="444883" y="86737"/>
                </a:lnTo>
                <a:lnTo>
                  <a:pt x="443123" y="85560"/>
                </a:lnTo>
                <a:lnTo>
                  <a:pt x="442536" y="84790"/>
                </a:lnTo>
                <a:lnTo>
                  <a:pt x="441655" y="82903"/>
                </a:lnTo>
                <a:lnTo>
                  <a:pt x="441509" y="80729"/>
                </a:lnTo>
                <a:lnTo>
                  <a:pt x="441509" y="36092"/>
                </a:lnTo>
                <a:close/>
              </a:path>
              <a:path w="455295" h="99060">
                <a:moveTo>
                  <a:pt x="453100" y="86677"/>
                </a:moveTo>
                <a:lnTo>
                  <a:pt x="451046" y="86918"/>
                </a:lnTo>
                <a:lnTo>
                  <a:pt x="449432" y="87039"/>
                </a:lnTo>
                <a:lnTo>
                  <a:pt x="453161" y="87039"/>
                </a:lnTo>
                <a:lnTo>
                  <a:pt x="453100" y="86677"/>
                </a:lnTo>
                <a:close/>
              </a:path>
              <a:path w="455295" h="99060">
                <a:moveTo>
                  <a:pt x="453100" y="26899"/>
                </a:moveTo>
                <a:lnTo>
                  <a:pt x="421553" y="26899"/>
                </a:lnTo>
                <a:lnTo>
                  <a:pt x="421553" y="36092"/>
                </a:lnTo>
                <a:lnTo>
                  <a:pt x="453100" y="36092"/>
                </a:lnTo>
                <a:lnTo>
                  <a:pt x="453100" y="26899"/>
                </a:lnTo>
                <a:close/>
              </a:path>
              <a:path w="455295" h="99060">
                <a:moveTo>
                  <a:pt x="441509" y="2309"/>
                </a:moveTo>
                <a:lnTo>
                  <a:pt x="429917" y="9374"/>
                </a:lnTo>
                <a:lnTo>
                  <a:pt x="429917" y="26899"/>
                </a:lnTo>
                <a:lnTo>
                  <a:pt x="441509" y="26899"/>
                </a:lnTo>
                <a:lnTo>
                  <a:pt x="441509" y="2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4201" y="1785308"/>
            <a:ext cx="74391" cy="9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3493" y="1785308"/>
            <a:ext cx="455295" cy="99060"/>
          </a:xfrm>
          <a:custGeom>
            <a:avLst/>
            <a:gdLst/>
            <a:ahLst/>
            <a:cxnLst/>
            <a:rect l="l" t="t" r="r" b="b"/>
            <a:pathLst>
              <a:path w="455295" h="99060">
                <a:moveTo>
                  <a:pt x="41964" y="0"/>
                </a:moveTo>
                <a:lnTo>
                  <a:pt x="0" y="0"/>
                </a:lnTo>
                <a:lnTo>
                  <a:pt x="0" y="97304"/>
                </a:lnTo>
                <a:lnTo>
                  <a:pt x="12618" y="97304"/>
                </a:lnTo>
                <a:lnTo>
                  <a:pt x="12618" y="57679"/>
                </a:lnTo>
                <a:lnTo>
                  <a:pt x="36829" y="57679"/>
                </a:lnTo>
                <a:lnTo>
                  <a:pt x="67090" y="46357"/>
                </a:lnTo>
                <a:lnTo>
                  <a:pt x="12618" y="46357"/>
                </a:lnTo>
                <a:lnTo>
                  <a:pt x="12618" y="11502"/>
                </a:lnTo>
                <a:lnTo>
                  <a:pt x="67804" y="11502"/>
                </a:lnTo>
                <a:lnTo>
                  <a:pt x="67495" y="10853"/>
                </a:lnTo>
                <a:lnTo>
                  <a:pt x="50034" y="890"/>
                </a:lnTo>
                <a:lnTo>
                  <a:pt x="46806" y="301"/>
                </a:lnTo>
                <a:lnTo>
                  <a:pt x="41964" y="0"/>
                </a:lnTo>
                <a:close/>
              </a:path>
              <a:path w="455295" h="99060">
                <a:moveTo>
                  <a:pt x="67804" y="11502"/>
                </a:moveTo>
                <a:lnTo>
                  <a:pt x="42551" y="11502"/>
                </a:lnTo>
                <a:lnTo>
                  <a:pt x="46366" y="11804"/>
                </a:lnTo>
                <a:lnTo>
                  <a:pt x="48567" y="12393"/>
                </a:lnTo>
                <a:lnTo>
                  <a:pt x="51795" y="13329"/>
                </a:lnTo>
                <a:lnTo>
                  <a:pt x="54436" y="15246"/>
                </a:lnTo>
                <a:lnTo>
                  <a:pt x="56344" y="18129"/>
                </a:lnTo>
                <a:lnTo>
                  <a:pt x="58398" y="21027"/>
                </a:lnTo>
                <a:lnTo>
                  <a:pt x="59425" y="24469"/>
                </a:lnTo>
                <a:lnTo>
                  <a:pt x="59425" y="34145"/>
                </a:lnTo>
                <a:lnTo>
                  <a:pt x="57664" y="38538"/>
                </a:lnTo>
                <a:lnTo>
                  <a:pt x="50915" y="44787"/>
                </a:lnTo>
                <a:lnTo>
                  <a:pt x="45192" y="46357"/>
                </a:lnTo>
                <a:lnTo>
                  <a:pt x="67090" y="46357"/>
                </a:lnTo>
                <a:lnTo>
                  <a:pt x="69696" y="43368"/>
                </a:lnTo>
                <a:lnTo>
                  <a:pt x="72337" y="36379"/>
                </a:lnTo>
                <a:lnTo>
                  <a:pt x="72337" y="23292"/>
                </a:lnTo>
                <a:lnTo>
                  <a:pt x="71310" y="18869"/>
                </a:lnTo>
                <a:lnTo>
                  <a:pt x="67804" y="11502"/>
                </a:lnTo>
                <a:close/>
              </a:path>
              <a:path w="455295" h="99060">
                <a:moveTo>
                  <a:pt x="123986" y="25299"/>
                </a:moveTo>
                <a:lnTo>
                  <a:pt x="105351" y="25299"/>
                </a:lnTo>
                <a:lnTo>
                  <a:pt x="97721" y="28575"/>
                </a:lnTo>
                <a:lnTo>
                  <a:pt x="82755" y="62630"/>
                </a:lnTo>
                <a:lnTo>
                  <a:pt x="83305" y="70734"/>
                </a:lnTo>
                <a:lnTo>
                  <a:pt x="115476" y="98889"/>
                </a:lnTo>
                <a:lnTo>
                  <a:pt x="123399" y="98889"/>
                </a:lnTo>
                <a:lnTo>
                  <a:pt x="129855" y="96881"/>
                </a:lnTo>
                <a:lnTo>
                  <a:pt x="134991" y="92881"/>
                </a:lnTo>
                <a:lnTo>
                  <a:pt x="140114" y="88986"/>
                </a:lnTo>
                <a:lnTo>
                  <a:pt x="109753" y="88986"/>
                </a:lnTo>
                <a:lnTo>
                  <a:pt x="104911" y="86949"/>
                </a:lnTo>
                <a:lnTo>
                  <a:pt x="101243" y="82888"/>
                </a:lnTo>
                <a:lnTo>
                  <a:pt x="97428" y="78812"/>
                </a:lnTo>
                <a:lnTo>
                  <a:pt x="95227" y="72880"/>
                </a:lnTo>
                <a:lnTo>
                  <a:pt x="94787" y="65106"/>
                </a:lnTo>
                <a:lnTo>
                  <a:pt x="145849" y="65106"/>
                </a:lnTo>
                <a:lnTo>
                  <a:pt x="145849" y="61920"/>
                </a:lnTo>
                <a:lnTo>
                  <a:pt x="145414" y="55369"/>
                </a:lnTo>
                <a:lnTo>
                  <a:pt x="95520" y="55369"/>
                </a:lnTo>
                <a:lnTo>
                  <a:pt x="95814" y="49120"/>
                </a:lnTo>
                <a:lnTo>
                  <a:pt x="97868" y="44168"/>
                </a:lnTo>
                <a:lnTo>
                  <a:pt x="101390" y="40515"/>
                </a:lnTo>
                <a:lnTo>
                  <a:pt x="105058" y="36862"/>
                </a:lnTo>
                <a:lnTo>
                  <a:pt x="109606" y="35036"/>
                </a:lnTo>
                <a:lnTo>
                  <a:pt x="137321" y="35036"/>
                </a:lnTo>
                <a:lnTo>
                  <a:pt x="137192" y="34855"/>
                </a:lnTo>
                <a:lnTo>
                  <a:pt x="131469" y="28484"/>
                </a:lnTo>
                <a:lnTo>
                  <a:pt x="123986" y="25299"/>
                </a:lnTo>
                <a:close/>
              </a:path>
              <a:path w="455295" h="99060">
                <a:moveTo>
                  <a:pt x="133523" y="74661"/>
                </a:moveTo>
                <a:lnTo>
                  <a:pt x="131763" y="79612"/>
                </a:lnTo>
                <a:lnTo>
                  <a:pt x="129415" y="83235"/>
                </a:lnTo>
                <a:lnTo>
                  <a:pt x="126334" y="85530"/>
                </a:lnTo>
                <a:lnTo>
                  <a:pt x="123399" y="87839"/>
                </a:lnTo>
                <a:lnTo>
                  <a:pt x="119731" y="88986"/>
                </a:lnTo>
                <a:lnTo>
                  <a:pt x="140114" y="88986"/>
                </a:lnTo>
                <a:lnTo>
                  <a:pt x="140273" y="88866"/>
                </a:lnTo>
                <a:lnTo>
                  <a:pt x="143648" y="83265"/>
                </a:lnTo>
                <a:lnTo>
                  <a:pt x="145555" y="76065"/>
                </a:lnTo>
                <a:lnTo>
                  <a:pt x="133523" y="74661"/>
                </a:lnTo>
                <a:close/>
              </a:path>
              <a:path w="455295" h="99060">
                <a:moveTo>
                  <a:pt x="137321" y="35036"/>
                </a:moveTo>
                <a:lnTo>
                  <a:pt x="120758" y="35036"/>
                </a:lnTo>
                <a:lnTo>
                  <a:pt x="125600" y="37330"/>
                </a:lnTo>
                <a:lnTo>
                  <a:pt x="129415" y="41934"/>
                </a:lnTo>
                <a:lnTo>
                  <a:pt x="131763" y="44878"/>
                </a:lnTo>
                <a:lnTo>
                  <a:pt x="133230" y="49361"/>
                </a:lnTo>
                <a:lnTo>
                  <a:pt x="133670" y="55369"/>
                </a:lnTo>
                <a:lnTo>
                  <a:pt x="145414" y="55369"/>
                </a:lnTo>
                <a:lnTo>
                  <a:pt x="145301" y="53658"/>
                </a:lnTo>
                <a:lnTo>
                  <a:pt x="143666" y="46395"/>
                </a:lnTo>
                <a:lnTo>
                  <a:pt x="140958" y="40128"/>
                </a:lnTo>
                <a:lnTo>
                  <a:pt x="137321" y="35036"/>
                </a:lnTo>
                <a:close/>
              </a:path>
              <a:path w="455295" h="99060">
                <a:moveTo>
                  <a:pt x="174021" y="26899"/>
                </a:moveTo>
                <a:lnTo>
                  <a:pt x="163603" y="26899"/>
                </a:lnTo>
                <a:lnTo>
                  <a:pt x="163603" y="97304"/>
                </a:lnTo>
                <a:lnTo>
                  <a:pt x="175048" y="97304"/>
                </a:lnTo>
                <a:lnTo>
                  <a:pt x="175048" y="55369"/>
                </a:lnTo>
                <a:lnTo>
                  <a:pt x="175781" y="50780"/>
                </a:lnTo>
                <a:lnTo>
                  <a:pt x="185759" y="37511"/>
                </a:lnTo>
                <a:lnTo>
                  <a:pt x="174021" y="37511"/>
                </a:lnTo>
                <a:lnTo>
                  <a:pt x="174021" y="26899"/>
                </a:lnTo>
                <a:close/>
              </a:path>
              <a:path w="455295" h="99060">
                <a:moveTo>
                  <a:pt x="192802" y="25299"/>
                </a:moveTo>
                <a:lnTo>
                  <a:pt x="186053" y="25299"/>
                </a:lnTo>
                <a:lnTo>
                  <a:pt x="183558" y="26099"/>
                </a:lnTo>
                <a:lnTo>
                  <a:pt x="179156" y="29284"/>
                </a:lnTo>
                <a:lnTo>
                  <a:pt x="176662" y="32560"/>
                </a:lnTo>
                <a:lnTo>
                  <a:pt x="174021" y="37511"/>
                </a:lnTo>
                <a:lnTo>
                  <a:pt x="191041" y="37511"/>
                </a:lnTo>
                <a:lnTo>
                  <a:pt x="193976" y="38387"/>
                </a:lnTo>
                <a:lnTo>
                  <a:pt x="196764" y="40153"/>
                </a:lnTo>
                <a:lnTo>
                  <a:pt x="200725" y="29013"/>
                </a:lnTo>
                <a:lnTo>
                  <a:pt x="196764" y="26537"/>
                </a:lnTo>
                <a:lnTo>
                  <a:pt x="192802" y="25299"/>
                </a:lnTo>
                <a:close/>
              </a:path>
              <a:path w="455295" h="99060">
                <a:moveTo>
                  <a:pt x="242837" y="25299"/>
                </a:moveTo>
                <a:lnTo>
                  <a:pt x="229484" y="25299"/>
                </a:lnTo>
                <a:lnTo>
                  <a:pt x="224055" y="26718"/>
                </a:lnTo>
                <a:lnTo>
                  <a:pt x="214078" y="32379"/>
                </a:lnTo>
                <a:lnTo>
                  <a:pt x="210263" y="36651"/>
                </a:lnTo>
                <a:lnTo>
                  <a:pt x="207915" y="42372"/>
                </a:lnTo>
                <a:lnTo>
                  <a:pt x="205421" y="48093"/>
                </a:lnTo>
                <a:lnTo>
                  <a:pt x="204100" y="54720"/>
                </a:lnTo>
                <a:lnTo>
                  <a:pt x="204100" y="62268"/>
                </a:lnTo>
                <a:lnTo>
                  <a:pt x="225963" y="98889"/>
                </a:lnTo>
                <a:lnTo>
                  <a:pt x="242690" y="98889"/>
                </a:lnTo>
                <a:lnTo>
                  <a:pt x="249000" y="96594"/>
                </a:lnTo>
                <a:lnTo>
                  <a:pt x="254135" y="91990"/>
                </a:lnTo>
                <a:lnTo>
                  <a:pt x="257581" y="88986"/>
                </a:lnTo>
                <a:lnTo>
                  <a:pt x="229484" y="88986"/>
                </a:lnTo>
                <a:lnTo>
                  <a:pt x="224936" y="86858"/>
                </a:lnTo>
                <a:lnTo>
                  <a:pt x="221414" y="82616"/>
                </a:lnTo>
                <a:lnTo>
                  <a:pt x="217746" y="78374"/>
                </a:lnTo>
                <a:lnTo>
                  <a:pt x="215985" y="71476"/>
                </a:lnTo>
                <a:lnTo>
                  <a:pt x="215985" y="52607"/>
                </a:lnTo>
                <a:lnTo>
                  <a:pt x="217893" y="45784"/>
                </a:lnTo>
                <a:lnTo>
                  <a:pt x="225229" y="37179"/>
                </a:lnTo>
                <a:lnTo>
                  <a:pt x="229925" y="35036"/>
                </a:lnTo>
                <a:lnTo>
                  <a:pt x="258475" y="35036"/>
                </a:lnTo>
                <a:lnTo>
                  <a:pt x="258390" y="34885"/>
                </a:lnTo>
                <a:lnTo>
                  <a:pt x="253548" y="31051"/>
                </a:lnTo>
                <a:lnTo>
                  <a:pt x="248853" y="27216"/>
                </a:lnTo>
                <a:lnTo>
                  <a:pt x="242837" y="25299"/>
                </a:lnTo>
                <a:close/>
              </a:path>
              <a:path w="455295" h="99060">
                <a:moveTo>
                  <a:pt x="252521" y="71476"/>
                </a:moveTo>
                <a:lnTo>
                  <a:pt x="251641" y="77484"/>
                </a:lnTo>
                <a:lnTo>
                  <a:pt x="249586" y="81907"/>
                </a:lnTo>
                <a:lnTo>
                  <a:pt x="246505" y="84745"/>
                </a:lnTo>
                <a:lnTo>
                  <a:pt x="243571" y="87567"/>
                </a:lnTo>
                <a:lnTo>
                  <a:pt x="239756" y="88986"/>
                </a:lnTo>
                <a:lnTo>
                  <a:pt x="257581" y="88986"/>
                </a:lnTo>
                <a:lnTo>
                  <a:pt x="259417" y="87386"/>
                </a:lnTo>
                <a:lnTo>
                  <a:pt x="262645" y="81076"/>
                </a:lnTo>
                <a:lnTo>
                  <a:pt x="263819" y="73061"/>
                </a:lnTo>
                <a:lnTo>
                  <a:pt x="252521" y="71476"/>
                </a:lnTo>
                <a:close/>
              </a:path>
              <a:path w="455295" h="99060">
                <a:moveTo>
                  <a:pt x="258475" y="35036"/>
                </a:moveTo>
                <a:lnTo>
                  <a:pt x="239756" y="35036"/>
                </a:lnTo>
                <a:lnTo>
                  <a:pt x="242984" y="36243"/>
                </a:lnTo>
                <a:lnTo>
                  <a:pt x="248559" y="41074"/>
                </a:lnTo>
                <a:lnTo>
                  <a:pt x="250467" y="44636"/>
                </a:lnTo>
                <a:lnTo>
                  <a:pt x="251494" y="49361"/>
                </a:lnTo>
                <a:lnTo>
                  <a:pt x="262792" y="47595"/>
                </a:lnTo>
                <a:lnTo>
                  <a:pt x="261472" y="40395"/>
                </a:lnTo>
                <a:lnTo>
                  <a:pt x="258475" y="35036"/>
                </a:lnTo>
                <a:close/>
              </a:path>
              <a:path w="455295" h="99060">
                <a:moveTo>
                  <a:pt x="311066" y="25299"/>
                </a:moveTo>
                <a:lnTo>
                  <a:pt x="292431" y="25299"/>
                </a:lnTo>
                <a:lnTo>
                  <a:pt x="284802" y="28575"/>
                </a:lnTo>
                <a:lnTo>
                  <a:pt x="269835" y="62630"/>
                </a:lnTo>
                <a:lnTo>
                  <a:pt x="270385" y="70734"/>
                </a:lnTo>
                <a:lnTo>
                  <a:pt x="302556" y="98889"/>
                </a:lnTo>
                <a:lnTo>
                  <a:pt x="310479" y="98889"/>
                </a:lnTo>
                <a:lnTo>
                  <a:pt x="316935" y="96881"/>
                </a:lnTo>
                <a:lnTo>
                  <a:pt x="322071" y="92881"/>
                </a:lnTo>
                <a:lnTo>
                  <a:pt x="327194" y="88986"/>
                </a:lnTo>
                <a:lnTo>
                  <a:pt x="296833" y="88986"/>
                </a:lnTo>
                <a:lnTo>
                  <a:pt x="291991" y="86949"/>
                </a:lnTo>
                <a:lnTo>
                  <a:pt x="288323" y="82888"/>
                </a:lnTo>
                <a:lnTo>
                  <a:pt x="284508" y="78812"/>
                </a:lnTo>
                <a:lnTo>
                  <a:pt x="282307" y="72880"/>
                </a:lnTo>
                <a:lnTo>
                  <a:pt x="281867" y="65106"/>
                </a:lnTo>
                <a:lnTo>
                  <a:pt x="332929" y="65106"/>
                </a:lnTo>
                <a:lnTo>
                  <a:pt x="332929" y="61920"/>
                </a:lnTo>
                <a:lnTo>
                  <a:pt x="332494" y="55369"/>
                </a:lnTo>
                <a:lnTo>
                  <a:pt x="282601" y="55369"/>
                </a:lnTo>
                <a:lnTo>
                  <a:pt x="282894" y="49120"/>
                </a:lnTo>
                <a:lnTo>
                  <a:pt x="284948" y="44168"/>
                </a:lnTo>
                <a:lnTo>
                  <a:pt x="288470" y="40515"/>
                </a:lnTo>
                <a:lnTo>
                  <a:pt x="292138" y="36862"/>
                </a:lnTo>
                <a:lnTo>
                  <a:pt x="296687" y="35036"/>
                </a:lnTo>
                <a:lnTo>
                  <a:pt x="324401" y="35036"/>
                </a:lnTo>
                <a:lnTo>
                  <a:pt x="324272" y="34855"/>
                </a:lnTo>
                <a:lnTo>
                  <a:pt x="318549" y="28484"/>
                </a:lnTo>
                <a:lnTo>
                  <a:pt x="311066" y="25299"/>
                </a:lnTo>
                <a:close/>
              </a:path>
              <a:path w="455295" h="99060">
                <a:moveTo>
                  <a:pt x="320604" y="74661"/>
                </a:moveTo>
                <a:lnTo>
                  <a:pt x="318843" y="79612"/>
                </a:lnTo>
                <a:lnTo>
                  <a:pt x="316495" y="83235"/>
                </a:lnTo>
                <a:lnTo>
                  <a:pt x="313414" y="85530"/>
                </a:lnTo>
                <a:lnTo>
                  <a:pt x="310479" y="87839"/>
                </a:lnTo>
                <a:lnTo>
                  <a:pt x="306811" y="88986"/>
                </a:lnTo>
                <a:lnTo>
                  <a:pt x="327194" y="88986"/>
                </a:lnTo>
                <a:lnTo>
                  <a:pt x="327353" y="88866"/>
                </a:lnTo>
                <a:lnTo>
                  <a:pt x="330728" y="83265"/>
                </a:lnTo>
                <a:lnTo>
                  <a:pt x="332635" y="76065"/>
                </a:lnTo>
                <a:lnTo>
                  <a:pt x="320604" y="74661"/>
                </a:lnTo>
                <a:close/>
              </a:path>
              <a:path w="455295" h="99060">
                <a:moveTo>
                  <a:pt x="324401" y="35036"/>
                </a:moveTo>
                <a:lnTo>
                  <a:pt x="307838" y="35036"/>
                </a:lnTo>
                <a:lnTo>
                  <a:pt x="312680" y="37330"/>
                </a:lnTo>
                <a:lnTo>
                  <a:pt x="316495" y="41934"/>
                </a:lnTo>
                <a:lnTo>
                  <a:pt x="318843" y="44878"/>
                </a:lnTo>
                <a:lnTo>
                  <a:pt x="320310" y="49361"/>
                </a:lnTo>
                <a:lnTo>
                  <a:pt x="320750" y="55369"/>
                </a:lnTo>
                <a:lnTo>
                  <a:pt x="332494" y="55369"/>
                </a:lnTo>
                <a:lnTo>
                  <a:pt x="332381" y="53658"/>
                </a:lnTo>
                <a:lnTo>
                  <a:pt x="330746" y="46395"/>
                </a:lnTo>
                <a:lnTo>
                  <a:pt x="328039" y="40128"/>
                </a:lnTo>
                <a:lnTo>
                  <a:pt x="324401" y="35036"/>
                </a:lnTo>
                <a:close/>
              </a:path>
              <a:path w="455295" h="99060">
                <a:moveTo>
                  <a:pt x="361101" y="26899"/>
                </a:moveTo>
                <a:lnTo>
                  <a:pt x="350830" y="26899"/>
                </a:lnTo>
                <a:lnTo>
                  <a:pt x="350830" y="97304"/>
                </a:lnTo>
                <a:lnTo>
                  <a:pt x="362421" y="97304"/>
                </a:lnTo>
                <a:lnTo>
                  <a:pt x="362487" y="49542"/>
                </a:lnTo>
                <a:lnTo>
                  <a:pt x="364182" y="43670"/>
                </a:lnTo>
                <a:lnTo>
                  <a:pt x="367850" y="40425"/>
                </a:lnTo>
                <a:lnTo>
                  <a:pt x="371372" y="37179"/>
                </a:lnTo>
                <a:lnTo>
                  <a:pt x="372366" y="36802"/>
                </a:lnTo>
                <a:lnTo>
                  <a:pt x="361101" y="36802"/>
                </a:lnTo>
                <a:lnTo>
                  <a:pt x="361101" y="26899"/>
                </a:lnTo>
                <a:close/>
              </a:path>
              <a:path w="455295" h="99060">
                <a:moveTo>
                  <a:pt x="403570" y="35564"/>
                </a:moveTo>
                <a:lnTo>
                  <a:pt x="383697" y="35564"/>
                </a:lnTo>
                <a:lnTo>
                  <a:pt x="386338" y="36304"/>
                </a:lnTo>
                <a:lnTo>
                  <a:pt x="391034" y="39247"/>
                </a:lnTo>
                <a:lnTo>
                  <a:pt x="392501" y="41164"/>
                </a:lnTo>
                <a:lnTo>
                  <a:pt x="393585" y="43670"/>
                </a:lnTo>
                <a:lnTo>
                  <a:pt x="394408" y="45874"/>
                </a:lnTo>
                <a:lnTo>
                  <a:pt x="394849" y="49542"/>
                </a:lnTo>
                <a:lnTo>
                  <a:pt x="394849" y="97304"/>
                </a:lnTo>
                <a:lnTo>
                  <a:pt x="406440" y="97304"/>
                </a:lnTo>
                <a:lnTo>
                  <a:pt x="406440" y="48410"/>
                </a:lnTo>
                <a:lnTo>
                  <a:pt x="406147" y="44516"/>
                </a:lnTo>
                <a:lnTo>
                  <a:pt x="405853" y="42281"/>
                </a:lnTo>
                <a:lnTo>
                  <a:pt x="405120" y="38976"/>
                </a:lnTo>
                <a:lnTo>
                  <a:pt x="403946" y="36092"/>
                </a:lnTo>
                <a:lnTo>
                  <a:pt x="403570" y="35564"/>
                </a:lnTo>
                <a:close/>
              </a:path>
              <a:path w="455295" h="99060">
                <a:moveTo>
                  <a:pt x="387072" y="25299"/>
                </a:moveTo>
                <a:lnTo>
                  <a:pt x="373426" y="25299"/>
                </a:lnTo>
                <a:lnTo>
                  <a:pt x="366236" y="29133"/>
                </a:lnTo>
                <a:lnTo>
                  <a:pt x="361101" y="36802"/>
                </a:lnTo>
                <a:lnTo>
                  <a:pt x="372366" y="36802"/>
                </a:lnTo>
                <a:lnTo>
                  <a:pt x="375627" y="35564"/>
                </a:lnTo>
                <a:lnTo>
                  <a:pt x="403570" y="35564"/>
                </a:lnTo>
                <a:lnTo>
                  <a:pt x="402185" y="33617"/>
                </a:lnTo>
                <a:lnTo>
                  <a:pt x="400571" y="31141"/>
                </a:lnTo>
                <a:lnTo>
                  <a:pt x="397930" y="29133"/>
                </a:lnTo>
                <a:lnTo>
                  <a:pt x="390887" y="26069"/>
                </a:lnTo>
                <a:lnTo>
                  <a:pt x="387072" y="25299"/>
                </a:lnTo>
                <a:close/>
              </a:path>
              <a:path w="455295" h="99060">
                <a:moveTo>
                  <a:pt x="441509" y="36092"/>
                </a:moveTo>
                <a:lnTo>
                  <a:pt x="429917" y="36092"/>
                </a:lnTo>
                <a:lnTo>
                  <a:pt x="430010" y="84790"/>
                </a:lnTo>
                <a:lnTo>
                  <a:pt x="430357" y="88518"/>
                </a:lnTo>
                <a:lnTo>
                  <a:pt x="432411" y="92987"/>
                </a:lnTo>
                <a:lnTo>
                  <a:pt x="434025" y="94798"/>
                </a:lnTo>
                <a:lnTo>
                  <a:pt x="436373" y="96142"/>
                </a:lnTo>
                <a:lnTo>
                  <a:pt x="438574" y="97500"/>
                </a:lnTo>
                <a:lnTo>
                  <a:pt x="441802" y="98179"/>
                </a:lnTo>
                <a:lnTo>
                  <a:pt x="448552" y="98179"/>
                </a:lnTo>
                <a:lnTo>
                  <a:pt x="451486" y="97832"/>
                </a:lnTo>
                <a:lnTo>
                  <a:pt x="454861" y="97123"/>
                </a:lnTo>
                <a:lnTo>
                  <a:pt x="453161" y="87039"/>
                </a:lnTo>
                <a:lnTo>
                  <a:pt x="446204" y="87039"/>
                </a:lnTo>
                <a:lnTo>
                  <a:pt x="444883" y="86737"/>
                </a:lnTo>
                <a:lnTo>
                  <a:pt x="443123" y="85560"/>
                </a:lnTo>
                <a:lnTo>
                  <a:pt x="442536" y="84790"/>
                </a:lnTo>
                <a:lnTo>
                  <a:pt x="441655" y="82903"/>
                </a:lnTo>
                <a:lnTo>
                  <a:pt x="441509" y="80729"/>
                </a:lnTo>
                <a:lnTo>
                  <a:pt x="441509" y="36092"/>
                </a:lnTo>
                <a:close/>
              </a:path>
              <a:path w="455295" h="99060">
                <a:moveTo>
                  <a:pt x="453100" y="86677"/>
                </a:moveTo>
                <a:lnTo>
                  <a:pt x="451046" y="86918"/>
                </a:lnTo>
                <a:lnTo>
                  <a:pt x="449432" y="87039"/>
                </a:lnTo>
                <a:lnTo>
                  <a:pt x="453161" y="87039"/>
                </a:lnTo>
                <a:lnTo>
                  <a:pt x="453100" y="86677"/>
                </a:lnTo>
                <a:close/>
              </a:path>
              <a:path w="455295" h="99060">
                <a:moveTo>
                  <a:pt x="453100" y="26899"/>
                </a:moveTo>
                <a:lnTo>
                  <a:pt x="421553" y="26899"/>
                </a:lnTo>
                <a:lnTo>
                  <a:pt x="421553" y="36092"/>
                </a:lnTo>
                <a:lnTo>
                  <a:pt x="453100" y="36092"/>
                </a:lnTo>
                <a:lnTo>
                  <a:pt x="453100" y="26899"/>
                </a:lnTo>
                <a:close/>
              </a:path>
              <a:path w="455295" h="99060">
                <a:moveTo>
                  <a:pt x="441509" y="2309"/>
                </a:moveTo>
                <a:lnTo>
                  <a:pt x="429917" y="9374"/>
                </a:lnTo>
                <a:lnTo>
                  <a:pt x="429917" y="26899"/>
                </a:lnTo>
                <a:lnTo>
                  <a:pt x="441509" y="26899"/>
                </a:lnTo>
                <a:lnTo>
                  <a:pt x="441509" y="2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1497" y="1785308"/>
            <a:ext cx="74391" cy="9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2235" y="1548387"/>
            <a:ext cx="281305" cy="99060"/>
          </a:xfrm>
          <a:custGeom>
            <a:avLst/>
            <a:gdLst/>
            <a:ahLst/>
            <a:cxnLst/>
            <a:rect l="l" t="t" r="r" b="b"/>
            <a:pathLst>
              <a:path w="281304" h="99060">
                <a:moveTo>
                  <a:pt x="43725" y="11502"/>
                </a:moveTo>
                <a:lnTo>
                  <a:pt x="31106" y="11502"/>
                </a:lnTo>
                <a:lnTo>
                  <a:pt x="31106" y="97289"/>
                </a:lnTo>
                <a:lnTo>
                  <a:pt x="43725" y="97289"/>
                </a:lnTo>
                <a:lnTo>
                  <a:pt x="43725" y="11502"/>
                </a:lnTo>
                <a:close/>
              </a:path>
              <a:path w="281304" h="99060">
                <a:moveTo>
                  <a:pt x="74978" y="0"/>
                </a:moveTo>
                <a:lnTo>
                  <a:pt x="0" y="0"/>
                </a:lnTo>
                <a:lnTo>
                  <a:pt x="0" y="11502"/>
                </a:lnTo>
                <a:lnTo>
                  <a:pt x="74978" y="11502"/>
                </a:lnTo>
                <a:lnTo>
                  <a:pt x="74978" y="0"/>
                </a:lnTo>
                <a:close/>
              </a:path>
              <a:path w="281304" h="99060">
                <a:moveTo>
                  <a:pt x="119731" y="25299"/>
                </a:moveTo>
                <a:lnTo>
                  <a:pt x="101830" y="25299"/>
                </a:lnTo>
                <a:lnTo>
                  <a:pt x="94787" y="27881"/>
                </a:lnTo>
                <a:lnTo>
                  <a:pt x="78353" y="62087"/>
                </a:lnTo>
                <a:lnTo>
                  <a:pt x="78906" y="70495"/>
                </a:lnTo>
                <a:lnTo>
                  <a:pt x="100803" y="98889"/>
                </a:lnTo>
                <a:lnTo>
                  <a:pt x="116356" y="98889"/>
                </a:lnTo>
                <a:lnTo>
                  <a:pt x="121932" y="97440"/>
                </a:lnTo>
                <a:lnTo>
                  <a:pt x="126921" y="94541"/>
                </a:lnTo>
                <a:lnTo>
                  <a:pt x="132056" y="91658"/>
                </a:lnTo>
                <a:lnTo>
                  <a:pt x="134590" y="88971"/>
                </a:lnTo>
                <a:lnTo>
                  <a:pt x="104618" y="88971"/>
                </a:lnTo>
                <a:lnTo>
                  <a:pt x="99922" y="86737"/>
                </a:lnTo>
                <a:lnTo>
                  <a:pt x="95961" y="82254"/>
                </a:lnTo>
                <a:lnTo>
                  <a:pt x="92146" y="77771"/>
                </a:lnTo>
                <a:lnTo>
                  <a:pt x="90238" y="71053"/>
                </a:lnTo>
                <a:lnTo>
                  <a:pt x="90267" y="52911"/>
                </a:lnTo>
                <a:lnTo>
                  <a:pt x="92146" y="46252"/>
                </a:lnTo>
                <a:lnTo>
                  <a:pt x="95961" y="41829"/>
                </a:lnTo>
                <a:lnTo>
                  <a:pt x="99922" y="37406"/>
                </a:lnTo>
                <a:lnTo>
                  <a:pt x="104618" y="35202"/>
                </a:lnTo>
                <a:lnTo>
                  <a:pt x="133855" y="35202"/>
                </a:lnTo>
                <a:lnTo>
                  <a:pt x="133523" y="34764"/>
                </a:lnTo>
                <a:lnTo>
                  <a:pt x="127507" y="28454"/>
                </a:lnTo>
                <a:lnTo>
                  <a:pt x="119731" y="25299"/>
                </a:lnTo>
                <a:close/>
              </a:path>
              <a:path w="281304" h="99060">
                <a:moveTo>
                  <a:pt x="133855" y="35202"/>
                </a:moveTo>
                <a:lnTo>
                  <a:pt x="116063" y="35202"/>
                </a:lnTo>
                <a:lnTo>
                  <a:pt x="120905" y="37436"/>
                </a:lnTo>
                <a:lnTo>
                  <a:pt x="128535" y="46402"/>
                </a:lnTo>
                <a:lnTo>
                  <a:pt x="130412" y="52911"/>
                </a:lnTo>
                <a:lnTo>
                  <a:pt x="130408" y="71053"/>
                </a:lnTo>
                <a:lnTo>
                  <a:pt x="128535" y="77771"/>
                </a:lnTo>
                <a:lnTo>
                  <a:pt x="124866" y="82254"/>
                </a:lnTo>
                <a:lnTo>
                  <a:pt x="121051" y="86737"/>
                </a:lnTo>
                <a:lnTo>
                  <a:pt x="116209" y="88971"/>
                </a:lnTo>
                <a:lnTo>
                  <a:pt x="134590" y="88971"/>
                </a:lnTo>
                <a:lnTo>
                  <a:pt x="135871" y="87613"/>
                </a:lnTo>
                <a:lnTo>
                  <a:pt x="141153" y="77242"/>
                </a:lnTo>
                <a:lnTo>
                  <a:pt x="142401" y="70495"/>
                </a:lnTo>
                <a:lnTo>
                  <a:pt x="142474" y="61030"/>
                </a:lnTo>
                <a:lnTo>
                  <a:pt x="141921" y="53088"/>
                </a:lnTo>
                <a:lnTo>
                  <a:pt x="140255" y="46063"/>
                </a:lnTo>
                <a:lnTo>
                  <a:pt x="137460" y="39955"/>
                </a:lnTo>
                <a:lnTo>
                  <a:pt x="133855" y="35202"/>
                </a:lnTo>
                <a:close/>
              </a:path>
              <a:path w="281304" h="99060">
                <a:moveTo>
                  <a:pt x="173287" y="36077"/>
                </a:moveTo>
                <a:lnTo>
                  <a:pt x="161842" y="36077"/>
                </a:lnTo>
                <a:lnTo>
                  <a:pt x="161935" y="84790"/>
                </a:lnTo>
                <a:lnTo>
                  <a:pt x="162282" y="88503"/>
                </a:lnTo>
                <a:lnTo>
                  <a:pt x="163309" y="90753"/>
                </a:lnTo>
                <a:lnTo>
                  <a:pt x="164190" y="92987"/>
                </a:lnTo>
                <a:lnTo>
                  <a:pt x="165804" y="94783"/>
                </a:lnTo>
                <a:lnTo>
                  <a:pt x="170499" y="97500"/>
                </a:lnTo>
                <a:lnTo>
                  <a:pt x="173727" y="98179"/>
                </a:lnTo>
                <a:lnTo>
                  <a:pt x="180477" y="98179"/>
                </a:lnTo>
                <a:lnTo>
                  <a:pt x="183411" y="97817"/>
                </a:lnTo>
                <a:lnTo>
                  <a:pt x="186786" y="97108"/>
                </a:lnTo>
                <a:lnTo>
                  <a:pt x="185084" y="87024"/>
                </a:lnTo>
                <a:lnTo>
                  <a:pt x="178129" y="87024"/>
                </a:lnTo>
                <a:lnTo>
                  <a:pt x="176809" y="86737"/>
                </a:lnTo>
                <a:lnTo>
                  <a:pt x="175928" y="86148"/>
                </a:lnTo>
                <a:lnTo>
                  <a:pt x="174901" y="85560"/>
                </a:lnTo>
                <a:lnTo>
                  <a:pt x="174314" y="84790"/>
                </a:lnTo>
                <a:lnTo>
                  <a:pt x="173860" y="83794"/>
                </a:lnTo>
                <a:lnTo>
                  <a:pt x="173581" y="82903"/>
                </a:lnTo>
                <a:lnTo>
                  <a:pt x="173287" y="80714"/>
                </a:lnTo>
                <a:lnTo>
                  <a:pt x="173287" y="36077"/>
                </a:lnTo>
                <a:close/>
              </a:path>
              <a:path w="281304" h="99060">
                <a:moveTo>
                  <a:pt x="185025" y="86677"/>
                </a:moveTo>
                <a:lnTo>
                  <a:pt x="182971" y="86918"/>
                </a:lnTo>
                <a:lnTo>
                  <a:pt x="181210" y="87024"/>
                </a:lnTo>
                <a:lnTo>
                  <a:pt x="185084" y="87024"/>
                </a:lnTo>
                <a:lnTo>
                  <a:pt x="185025" y="86677"/>
                </a:lnTo>
                <a:close/>
              </a:path>
              <a:path w="281304" h="99060">
                <a:moveTo>
                  <a:pt x="185025" y="26884"/>
                </a:moveTo>
                <a:lnTo>
                  <a:pt x="153332" y="26884"/>
                </a:lnTo>
                <a:lnTo>
                  <a:pt x="153332" y="36077"/>
                </a:lnTo>
                <a:lnTo>
                  <a:pt x="185025" y="36077"/>
                </a:lnTo>
                <a:lnTo>
                  <a:pt x="185025" y="26884"/>
                </a:lnTo>
                <a:close/>
              </a:path>
              <a:path w="281304" h="99060">
                <a:moveTo>
                  <a:pt x="173287" y="2294"/>
                </a:moveTo>
                <a:lnTo>
                  <a:pt x="161842" y="9374"/>
                </a:lnTo>
                <a:lnTo>
                  <a:pt x="161842" y="26884"/>
                </a:lnTo>
                <a:lnTo>
                  <a:pt x="173287" y="26884"/>
                </a:lnTo>
                <a:lnTo>
                  <a:pt x="173287" y="2294"/>
                </a:lnTo>
                <a:close/>
              </a:path>
              <a:path w="281304" h="99060">
                <a:moveTo>
                  <a:pt x="245928" y="35202"/>
                </a:moveTo>
                <a:lnTo>
                  <a:pt x="225816" y="35202"/>
                </a:lnTo>
                <a:lnTo>
                  <a:pt x="230218" y="36500"/>
                </a:lnTo>
                <a:lnTo>
                  <a:pt x="233153" y="39096"/>
                </a:lnTo>
                <a:lnTo>
                  <a:pt x="235354" y="41089"/>
                </a:lnTo>
                <a:lnTo>
                  <a:pt x="236381" y="44576"/>
                </a:lnTo>
                <a:lnTo>
                  <a:pt x="236381" y="52531"/>
                </a:lnTo>
                <a:lnTo>
                  <a:pt x="231979" y="54192"/>
                </a:lnTo>
                <a:lnTo>
                  <a:pt x="225083" y="55535"/>
                </a:lnTo>
                <a:lnTo>
                  <a:pt x="211143" y="57196"/>
                </a:lnTo>
                <a:lnTo>
                  <a:pt x="207622" y="57845"/>
                </a:lnTo>
                <a:lnTo>
                  <a:pt x="205421" y="58554"/>
                </a:lnTo>
                <a:lnTo>
                  <a:pt x="202340" y="59369"/>
                </a:lnTo>
                <a:lnTo>
                  <a:pt x="199552" y="60637"/>
                </a:lnTo>
                <a:lnTo>
                  <a:pt x="194563" y="64064"/>
                </a:lnTo>
                <a:lnTo>
                  <a:pt x="192509" y="66359"/>
                </a:lnTo>
                <a:lnTo>
                  <a:pt x="189574" y="72140"/>
                </a:lnTo>
                <a:lnTo>
                  <a:pt x="188840" y="75295"/>
                </a:lnTo>
                <a:lnTo>
                  <a:pt x="188840" y="84609"/>
                </a:lnTo>
                <a:lnTo>
                  <a:pt x="190748" y="89454"/>
                </a:lnTo>
                <a:lnTo>
                  <a:pt x="194856" y="93228"/>
                </a:lnTo>
                <a:lnTo>
                  <a:pt x="198818" y="97002"/>
                </a:lnTo>
                <a:lnTo>
                  <a:pt x="204540" y="98889"/>
                </a:lnTo>
                <a:lnTo>
                  <a:pt x="216719" y="98889"/>
                </a:lnTo>
                <a:lnTo>
                  <a:pt x="220974" y="98119"/>
                </a:lnTo>
                <a:lnTo>
                  <a:pt x="228898" y="95055"/>
                </a:lnTo>
                <a:lnTo>
                  <a:pt x="233153" y="92398"/>
                </a:lnTo>
                <a:lnTo>
                  <a:pt x="236421" y="89500"/>
                </a:lnTo>
                <a:lnTo>
                  <a:pt x="210410" y="89500"/>
                </a:lnTo>
                <a:lnTo>
                  <a:pt x="207035" y="88443"/>
                </a:lnTo>
                <a:lnTo>
                  <a:pt x="202340" y="84201"/>
                </a:lnTo>
                <a:lnTo>
                  <a:pt x="201246" y="81726"/>
                </a:lnTo>
                <a:lnTo>
                  <a:pt x="201166" y="76246"/>
                </a:lnTo>
                <a:lnTo>
                  <a:pt x="201753" y="74359"/>
                </a:lnTo>
                <a:lnTo>
                  <a:pt x="225816" y="65211"/>
                </a:lnTo>
                <a:lnTo>
                  <a:pt x="232126" y="63687"/>
                </a:lnTo>
                <a:lnTo>
                  <a:pt x="236381" y="61905"/>
                </a:lnTo>
                <a:lnTo>
                  <a:pt x="248119" y="61905"/>
                </a:lnTo>
                <a:lnTo>
                  <a:pt x="247998" y="43519"/>
                </a:lnTo>
                <a:lnTo>
                  <a:pt x="247972" y="42870"/>
                </a:lnTo>
                <a:lnTo>
                  <a:pt x="247532" y="40863"/>
                </a:lnTo>
                <a:lnTo>
                  <a:pt x="246945" y="37557"/>
                </a:lnTo>
                <a:lnTo>
                  <a:pt x="245928" y="35202"/>
                </a:lnTo>
                <a:close/>
              </a:path>
              <a:path w="281304" h="99060">
                <a:moveTo>
                  <a:pt x="248826" y="88624"/>
                </a:moveTo>
                <a:lnTo>
                  <a:pt x="237408" y="88624"/>
                </a:lnTo>
                <a:lnTo>
                  <a:pt x="237848" y="91930"/>
                </a:lnTo>
                <a:lnTo>
                  <a:pt x="238582" y="94813"/>
                </a:lnTo>
                <a:lnTo>
                  <a:pt x="239756" y="97289"/>
                </a:lnTo>
                <a:lnTo>
                  <a:pt x="251934" y="97289"/>
                </a:lnTo>
                <a:lnTo>
                  <a:pt x="250467" y="94572"/>
                </a:lnTo>
                <a:lnTo>
                  <a:pt x="249440" y="91749"/>
                </a:lnTo>
                <a:lnTo>
                  <a:pt x="248826" y="88624"/>
                </a:lnTo>
                <a:close/>
              </a:path>
              <a:path w="281304" h="99060">
                <a:moveTo>
                  <a:pt x="248119" y="61905"/>
                </a:moveTo>
                <a:lnTo>
                  <a:pt x="236381" y="61905"/>
                </a:lnTo>
                <a:lnTo>
                  <a:pt x="236289" y="72140"/>
                </a:lnTo>
                <a:lnTo>
                  <a:pt x="235794" y="75476"/>
                </a:lnTo>
                <a:lnTo>
                  <a:pt x="234473" y="78178"/>
                </a:lnTo>
                <a:lnTo>
                  <a:pt x="232859" y="81726"/>
                </a:lnTo>
                <a:lnTo>
                  <a:pt x="230365" y="84488"/>
                </a:lnTo>
                <a:lnTo>
                  <a:pt x="223322" y="88503"/>
                </a:lnTo>
                <a:lnTo>
                  <a:pt x="219360" y="89500"/>
                </a:lnTo>
                <a:lnTo>
                  <a:pt x="236421" y="89500"/>
                </a:lnTo>
                <a:lnTo>
                  <a:pt x="237408" y="88624"/>
                </a:lnTo>
                <a:lnTo>
                  <a:pt x="248826" y="88624"/>
                </a:lnTo>
                <a:lnTo>
                  <a:pt x="248413" y="85847"/>
                </a:lnTo>
                <a:lnTo>
                  <a:pt x="248233" y="81544"/>
                </a:lnTo>
                <a:lnTo>
                  <a:pt x="248119" y="61905"/>
                </a:lnTo>
                <a:close/>
              </a:path>
              <a:path w="281304" h="99060">
                <a:moveTo>
                  <a:pt x="227430" y="25299"/>
                </a:moveTo>
                <a:lnTo>
                  <a:pt x="215839" y="25299"/>
                </a:lnTo>
                <a:lnTo>
                  <a:pt x="210556" y="26114"/>
                </a:lnTo>
                <a:lnTo>
                  <a:pt x="201753" y="29420"/>
                </a:lnTo>
                <a:lnTo>
                  <a:pt x="198231" y="31775"/>
                </a:lnTo>
                <a:lnTo>
                  <a:pt x="195883" y="34839"/>
                </a:lnTo>
                <a:lnTo>
                  <a:pt x="193389" y="37919"/>
                </a:lnTo>
                <a:lnTo>
                  <a:pt x="191775" y="41919"/>
                </a:lnTo>
                <a:lnTo>
                  <a:pt x="190748" y="46870"/>
                </a:lnTo>
                <a:lnTo>
                  <a:pt x="202046" y="48471"/>
                </a:lnTo>
                <a:lnTo>
                  <a:pt x="203220" y="43519"/>
                </a:lnTo>
                <a:lnTo>
                  <a:pt x="205274" y="40062"/>
                </a:lnTo>
                <a:lnTo>
                  <a:pt x="210556" y="36168"/>
                </a:lnTo>
                <a:lnTo>
                  <a:pt x="214518" y="35202"/>
                </a:lnTo>
                <a:lnTo>
                  <a:pt x="245928" y="35202"/>
                </a:lnTo>
                <a:lnTo>
                  <a:pt x="245771" y="34839"/>
                </a:lnTo>
                <a:lnTo>
                  <a:pt x="242250" y="30598"/>
                </a:lnTo>
                <a:lnTo>
                  <a:pt x="239609" y="28832"/>
                </a:lnTo>
                <a:lnTo>
                  <a:pt x="232272" y="25994"/>
                </a:lnTo>
                <a:lnTo>
                  <a:pt x="227430" y="25299"/>
                </a:lnTo>
                <a:close/>
              </a:path>
              <a:path w="281304" h="99060">
                <a:moveTo>
                  <a:pt x="281133" y="0"/>
                </a:moveTo>
                <a:lnTo>
                  <a:pt x="269395" y="0"/>
                </a:lnTo>
                <a:lnTo>
                  <a:pt x="269395" y="97289"/>
                </a:lnTo>
                <a:lnTo>
                  <a:pt x="281133" y="97289"/>
                </a:lnTo>
                <a:lnTo>
                  <a:pt x="281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652" y="1548387"/>
            <a:ext cx="451484" cy="126364"/>
          </a:xfrm>
          <a:custGeom>
            <a:avLst/>
            <a:gdLst/>
            <a:ahLst/>
            <a:cxnLst/>
            <a:rect l="l" t="t" r="r" b="b"/>
            <a:pathLst>
              <a:path w="451485" h="126364">
                <a:moveTo>
                  <a:pt x="18928" y="0"/>
                </a:moveTo>
                <a:lnTo>
                  <a:pt x="0" y="0"/>
                </a:lnTo>
                <a:lnTo>
                  <a:pt x="0" y="97289"/>
                </a:lnTo>
                <a:lnTo>
                  <a:pt x="12031" y="97289"/>
                </a:lnTo>
                <a:lnTo>
                  <a:pt x="12031" y="14506"/>
                </a:lnTo>
                <a:lnTo>
                  <a:pt x="23630" y="14506"/>
                </a:lnTo>
                <a:lnTo>
                  <a:pt x="18928" y="0"/>
                </a:lnTo>
                <a:close/>
              </a:path>
              <a:path w="451485" h="126364">
                <a:moveTo>
                  <a:pt x="23630" y="14506"/>
                </a:moveTo>
                <a:lnTo>
                  <a:pt x="12031" y="14506"/>
                </a:lnTo>
                <a:lnTo>
                  <a:pt x="39323" y="97289"/>
                </a:lnTo>
                <a:lnTo>
                  <a:pt x="50621" y="97289"/>
                </a:lnTo>
                <a:lnTo>
                  <a:pt x="55359" y="83311"/>
                </a:lnTo>
                <a:lnTo>
                  <a:pt x="45632" y="83311"/>
                </a:lnTo>
                <a:lnTo>
                  <a:pt x="44647" y="79778"/>
                </a:lnTo>
                <a:lnTo>
                  <a:pt x="43285" y="75295"/>
                </a:lnTo>
                <a:lnTo>
                  <a:pt x="41230" y="68804"/>
                </a:lnTo>
                <a:lnTo>
                  <a:pt x="23630" y="14506"/>
                </a:lnTo>
                <a:close/>
              </a:path>
              <a:path w="451485" h="126364">
                <a:moveTo>
                  <a:pt x="90238" y="15910"/>
                </a:moveTo>
                <a:lnTo>
                  <a:pt x="78206" y="15910"/>
                </a:lnTo>
                <a:lnTo>
                  <a:pt x="78206" y="97289"/>
                </a:lnTo>
                <a:lnTo>
                  <a:pt x="90238" y="97289"/>
                </a:lnTo>
                <a:lnTo>
                  <a:pt x="90238" y="15910"/>
                </a:lnTo>
                <a:close/>
              </a:path>
              <a:path w="451485" h="126364">
                <a:moveTo>
                  <a:pt x="90238" y="0"/>
                </a:moveTo>
                <a:lnTo>
                  <a:pt x="73364" y="0"/>
                </a:lnTo>
                <a:lnTo>
                  <a:pt x="50621" y="67747"/>
                </a:lnTo>
                <a:lnTo>
                  <a:pt x="48420" y="74585"/>
                </a:lnTo>
                <a:lnTo>
                  <a:pt x="46659" y="79778"/>
                </a:lnTo>
                <a:lnTo>
                  <a:pt x="45632" y="83311"/>
                </a:lnTo>
                <a:lnTo>
                  <a:pt x="55359" y="83311"/>
                </a:lnTo>
                <a:lnTo>
                  <a:pt x="78206" y="15910"/>
                </a:lnTo>
                <a:lnTo>
                  <a:pt x="90238" y="15910"/>
                </a:lnTo>
                <a:lnTo>
                  <a:pt x="90238" y="0"/>
                </a:lnTo>
                <a:close/>
              </a:path>
              <a:path w="451485" h="126364">
                <a:moveTo>
                  <a:pt x="109606" y="0"/>
                </a:moveTo>
                <a:lnTo>
                  <a:pt x="98015" y="0"/>
                </a:lnTo>
                <a:lnTo>
                  <a:pt x="98015" y="13797"/>
                </a:lnTo>
                <a:lnTo>
                  <a:pt x="109606" y="13797"/>
                </a:lnTo>
                <a:lnTo>
                  <a:pt x="109606" y="0"/>
                </a:lnTo>
                <a:close/>
              </a:path>
              <a:path w="451485" h="126364">
                <a:moveTo>
                  <a:pt x="109606" y="26884"/>
                </a:moveTo>
                <a:lnTo>
                  <a:pt x="98015" y="26884"/>
                </a:lnTo>
                <a:lnTo>
                  <a:pt x="98015" y="97289"/>
                </a:lnTo>
                <a:lnTo>
                  <a:pt x="109606" y="97289"/>
                </a:lnTo>
                <a:lnTo>
                  <a:pt x="109606" y="26884"/>
                </a:lnTo>
                <a:close/>
              </a:path>
              <a:path w="451485" h="126364">
                <a:moveTo>
                  <a:pt x="137632" y="74465"/>
                </a:moveTo>
                <a:lnTo>
                  <a:pt x="126334" y="76246"/>
                </a:lnTo>
                <a:lnTo>
                  <a:pt x="127654" y="83673"/>
                </a:lnTo>
                <a:lnTo>
                  <a:pt x="130589" y="89303"/>
                </a:lnTo>
                <a:lnTo>
                  <a:pt x="135137" y="93138"/>
                </a:lnTo>
                <a:lnTo>
                  <a:pt x="139833" y="96972"/>
                </a:lnTo>
                <a:lnTo>
                  <a:pt x="146582" y="98889"/>
                </a:lnTo>
                <a:lnTo>
                  <a:pt x="160962" y="98889"/>
                </a:lnTo>
                <a:lnTo>
                  <a:pt x="165804" y="97908"/>
                </a:lnTo>
                <a:lnTo>
                  <a:pt x="174314" y="94013"/>
                </a:lnTo>
                <a:lnTo>
                  <a:pt x="177542" y="91311"/>
                </a:lnTo>
                <a:lnTo>
                  <a:pt x="179022" y="88971"/>
                </a:lnTo>
                <a:lnTo>
                  <a:pt x="150104" y="88971"/>
                </a:lnTo>
                <a:lnTo>
                  <a:pt x="145995" y="87733"/>
                </a:lnTo>
                <a:lnTo>
                  <a:pt x="140126" y="82782"/>
                </a:lnTo>
                <a:lnTo>
                  <a:pt x="138365" y="79190"/>
                </a:lnTo>
                <a:lnTo>
                  <a:pt x="137632" y="74465"/>
                </a:lnTo>
                <a:close/>
              </a:path>
              <a:path w="451485" h="126364">
                <a:moveTo>
                  <a:pt x="158761" y="25299"/>
                </a:moveTo>
                <a:lnTo>
                  <a:pt x="149810" y="25299"/>
                </a:lnTo>
                <a:lnTo>
                  <a:pt x="146436" y="25767"/>
                </a:lnTo>
                <a:lnTo>
                  <a:pt x="140206" y="27684"/>
                </a:lnTo>
                <a:lnTo>
                  <a:pt x="137779" y="28771"/>
                </a:lnTo>
                <a:lnTo>
                  <a:pt x="136018" y="30069"/>
                </a:lnTo>
                <a:lnTo>
                  <a:pt x="133523" y="31836"/>
                </a:lnTo>
                <a:lnTo>
                  <a:pt x="131616" y="34085"/>
                </a:lnTo>
                <a:lnTo>
                  <a:pt x="128975" y="39504"/>
                </a:lnTo>
                <a:lnTo>
                  <a:pt x="128241" y="42387"/>
                </a:lnTo>
                <a:lnTo>
                  <a:pt x="128241" y="48999"/>
                </a:lnTo>
                <a:lnTo>
                  <a:pt x="162136" y="69045"/>
                </a:lnTo>
                <a:lnTo>
                  <a:pt x="166097" y="70404"/>
                </a:lnTo>
                <a:lnTo>
                  <a:pt x="170059" y="73000"/>
                </a:lnTo>
                <a:lnTo>
                  <a:pt x="171233" y="75114"/>
                </a:lnTo>
                <a:lnTo>
                  <a:pt x="171233" y="80895"/>
                </a:lnTo>
                <a:lnTo>
                  <a:pt x="169912" y="83522"/>
                </a:lnTo>
                <a:lnTo>
                  <a:pt x="167271" y="85711"/>
                </a:lnTo>
                <a:lnTo>
                  <a:pt x="164777" y="87884"/>
                </a:lnTo>
                <a:lnTo>
                  <a:pt x="160815" y="88971"/>
                </a:lnTo>
                <a:lnTo>
                  <a:pt x="179022" y="88971"/>
                </a:lnTo>
                <a:lnTo>
                  <a:pt x="181944" y="84352"/>
                </a:lnTo>
                <a:lnTo>
                  <a:pt x="183028" y="80895"/>
                </a:lnTo>
                <a:lnTo>
                  <a:pt x="183118" y="72472"/>
                </a:lnTo>
                <a:lnTo>
                  <a:pt x="182091" y="69045"/>
                </a:lnTo>
                <a:lnTo>
                  <a:pt x="149810" y="52954"/>
                </a:lnTo>
                <a:lnTo>
                  <a:pt x="146436" y="51942"/>
                </a:lnTo>
                <a:lnTo>
                  <a:pt x="139393" y="45753"/>
                </a:lnTo>
                <a:lnTo>
                  <a:pt x="139393" y="41738"/>
                </a:lnTo>
                <a:lnTo>
                  <a:pt x="140566" y="39595"/>
                </a:lnTo>
                <a:lnTo>
                  <a:pt x="142767" y="37768"/>
                </a:lnTo>
                <a:lnTo>
                  <a:pt x="145115" y="35941"/>
                </a:lnTo>
                <a:lnTo>
                  <a:pt x="148930" y="35021"/>
                </a:lnTo>
                <a:lnTo>
                  <a:pt x="177137" y="35021"/>
                </a:lnTo>
                <a:lnTo>
                  <a:pt x="174608" y="31428"/>
                </a:lnTo>
                <a:lnTo>
                  <a:pt x="171526" y="29269"/>
                </a:lnTo>
                <a:lnTo>
                  <a:pt x="167487" y="27654"/>
                </a:lnTo>
                <a:lnTo>
                  <a:pt x="163456" y="26084"/>
                </a:lnTo>
                <a:lnTo>
                  <a:pt x="158761" y="25299"/>
                </a:lnTo>
                <a:close/>
              </a:path>
              <a:path w="451485" h="126364">
                <a:moveTo>
                  <a:pt x="177137" y="35021"/>
                </a:moveTo>
                <a:lnTo>
                  <a:pt x="158761" y="35021"/>
                </a:lnTo>
                <a:lnTo>
                  <a:pt x="162282" y="36047"/>
                </a:lnTo>
                <a:lnTo>
                  <a:pt x="167271" y="40183"/>
                </a:lnTo>
                <a:lnTo>
                  <a:pt x="168738" y="42976"/>
                </a:lnTo>
                <a:lnTo>
                  <a:pt x="169179" y="46523"/>
                </a:lnTo>
                <a:lnTo>
                  <a:pt x="180477" y="44923"/>
                </a:lnTo>
                <a:lnTo>
                  <a:pt x="179743" y="40440"/>
                </a:lnTo>
                <a:lnTo>
                  <a:pt x="178423" y="36847"/>
                </a:lnTo>
                <a:lnTo>
                  <a:pt x="177137" y="35021"/>
                </a:lnTo>
                <a:close/>
              </a:path>
              <a:path w="451485" h="126364">
                <a:moveTo>
                  <a:pt x="214665" y="74465"/>
                </a:moveTo>
                <a:lnTo>
                  <a:pt x="203367" y="76246"/>
                </a:lnTo>
                <a:lnTo>
                  <a:pt x="204687" y="83673"/>
                </a:lnTo>
                <a:lnTo>
                  <a:pt x="207622" y="89303"/>
                </a:lnTo>
                <a:lnTo>
                  <a:pt x="212170" y="93138"/>
                </a:lnTo>
                <a:lnTo>
                  <a:pt x="216866" y="96972"/>
                </a:lnTo>
                <a:lnTo>
                  <a:pt x="223615" y="98889"/>
                </a:lnTo>
                <a:lnTo>
                  <a:pt x="237995" y="98889"/>
                </a:lnTo>
                <a:lnTo>
                  <a:pt x="242837" y="97908"/>
                </a:lnTo>
                <a:lnTo>
                  <a:pt x="251347" y="94013"/>
                </a:lnTo>
                <a:lnTo>
                  <a:pt x="254575" y="91311"/>
                </a:lnTo>
                <a:lnTo>
                  <a:pt x="256055" y="88971"/>
                </a:lnTo>
                <a:lnTo>
                  <a:pt x="227137" y="88971"/>
                </a:lnTo>
                <a:lnTo>
                  <a:pt x="223028" y="87733"/>
                </a:lnTo>
                <a:lnTo>
                  <a:pt x="217159" y="82782"/>
                </a:lnTo>
                <a:lnTo>
                  <a:pt x="215398" y="79190"/>
                </a:lnTo>
                <a:lnTo>
                  <a:pt x="214665" y="74465"/>
                </a:lnTo>
                <a:close/>
              </a:path>
              <a:path w="451485" h="126364">
                <a:moveTo>
                  <a:pt x="235794" y="25299"/>
                </a:moveTo>
                <a:lnTo>
                  <a:pt x="226843" y="25299"/>
                </a:lnTo>
                <a:lnTo>
                  <a:pt x="223469" y="25767"/>
                </a:lnTo>
                <a:lnTo>
                  <a:pt x="217239" y="27684"/>
                </a:lnTo>
                <a:lnTo>
                  <a:pt x="214812" y="28771"/>
                </a:lnTo>
                <a:lnTo>
                  <a:pt x="213051" y="30069"/>
                </a:lnTo>
                <a:lnTo>
                  <a:pt x="210556" y="31836"/>
                </a:lnTo>
                <a:lnTo>
                  <a:pt x="208649" y="34085"/>
                </a:lnTo>
                <a:lnTo>
                  <a:pt x="206008" y="39504"/>
                </a:lnTo>
                <a:lnTo>
                  <a:pt x="205274" y="42387"/>
                </a:lnTo>
                <a:lnTo>
                  <a:pt x="205274" y="48999"/>
                </a:lnTo>
                <a:lnTo>
                  <a:pt x="239169" y="69045"/>
                </a:lnTo>
                <a:lnTo>
                  <a:pt x="243130" y="70404"/>
                </a:lnTo>
                <a:lnTo>
                  <a:pt x="247092" y="73000"/>
                </a:lnTo>
                <a:lnTo>
                  <a:pt x="248266" y="75114"/>
                </a:lnTo>
                <a:lnTo>
                  <a:pt x="248266" y="80895"/>
                </a:lnTo>
                <a:lnTo>
                  <a:pt x="246945" y="83522"/>
                </a:lnTo>
                <a:lnTo>
                  <a:pt x="244304" y="85711"/>
                </a:lnTo>
                <a:lnTo>
                  <a:pt x="241810" y="87884"/>
                </a:lnTo>
                <a:lnTo>
                  <a:pt x="237848" y="88971"/>
                </a:lnTo>
                <a:lnTo>
                  <a:pt x="256055" y="88971"/>
                </a:lnTo>
                <a:lnTo>
                  <a:pt x="258977" y="84352"/>
                </a:lnTo>
                <a:lnTo>
                  <a:pt x="260061" y="80895"/>
                </a:lnTo>
                <a:lnTo>
                  <a:pt x="260151" y="72472"/>
                </a:lnTo>
                <a:lnTo>
                  <a:pt x="259124" y="69045"/>
                </a:lnTo>
                <a:lnTo>
                  <a:pt x="226843" y="52954"/>
                </a:lnTo>
                <a:lnTo>
                  <a:pt x="223469" y="51942"/>
                </a:lnTo>
                <a:lnTo>
                  <a:pt x="216426" y="45753"/>
                </a:lnTo>
                <a:lnTo>
                  <a:pt x="216426" y="41738"/>
                </a:lnTo>
                <a:lnTo>
                  <a:pt x="217599" y="39595"/>
                </a:lnTo>
                <a:lnTo>
                  <a:pt x="219800" y="37768"/>
                </a:lnTo>
                <a:lnTo>
                  <a:pt x="222148" y="35941"/>
                </a:lnTo>
                <a:lnTo>
                  <a:pt x="225963" y="35021"/>
                </a:lnTo>
                <a:lnTo>
                  <a:pt x="254170" y="35021"/>
                </a:lnTo>
                <a:lnTo>
                  <a:pt x="251641" y="31428"/>
                </a:lnTo>
                <a:lnTo>
                  <a:pt x="248559" y="29269"/>
                </a:lnTo>
                <a:lnTo>
                  <a:pt x="244520" y="27654"/>
                </a:lnTo>
                <a:lnTo>
                  <a:pt x="240489" y="26084"/>
                </a:lnTo>
                <a:lnTo>
                  <a:pt x="235794" y="25299"/>
                </a:lnTo>
                <a:close/>
              </a:path>
              <a:path w="451485" h="126364">
                <a:moveTo>
                  <a:pt x="254170" y="35021"/>
                </a:moveTo>
                <a:lnTo>
                  <a:pt x="235794" y="35021"/>
                </a:lnTo>
                <a:lnTo>
                  <a:pt x="239315" y="36047"/>
                </a:lnTo>
                <a:lnTo>
                  <a:pt x="244304" y="40183"/>
                </a:lnTo>
                <a:lnTo>
                  <a:pt x="245771" y="42976"/>
                </a:lnTo>
                <a:lnTo>
                  <a:pt x="246212" y="46523"/>
                </a:lnTo>
                <a:lnTo>
                  <a:pt x="257510" y="44923"/>
                </a:lnTo>
                <a:lnTo>
                  <a:pt x="256776" y="40440"/>
                </a:lnTo>
                <a:lnTo>
                  <a:pt x="255456" y="36847"/>
                </a:lnTo>
                <a:lnTo>
                  <a:pt x="254170" y="35021"/>
                </a:lnTo>
                <a:close/>
              </a:path>
              <a:path w="451485" h="126364">
                <a:moveTo>
                  <a:pt x="296687" y="0"/>
                </a:moveTo>
                <a:lnTo>
                  <a:pt x="285095" y="0"/>
                </a:lnTo>
                <a:lnTo>
                  <a:pt x="285095" y="13797"/>
                </a:lnTo>
                <a:lnTo>
                  <a:pt x="296687" y="13797"/>
                </a:lnTo>
                <a:lnTo>
                  <a:pt x="296687" y="0"/>
                </a:lnTo>
                <a:close/>
              </a:path>
              <a:path w="451485" h="126364">
                <a:moveTo>
                  <a:pt x="296687" y="26884"/>
                </a:moveTo>
                <a:lnTo>
                  <a:pt x="285095" y="26884"/>
                </a:lnTo>
                <a:lnTo>
                  <a:pt x="285095" y="97289"/>
                </a:lnTo>
                <a:lnTo>
                  <a:pt x="296687" y="97289"/>
                </a:lnTo>
                <a:lnTo>
                  <a:pt x="296687" y="26884"/>
                </a:lnTo>
                <a:close/>
              </a:path>
              <a:path w="451485" h="126364">
                <a:moveTo>
                  <a:pt x="328380" y="26884"/>
                </a:moveTo>
                <a:lnTo>
                  <a:pt x="318109" y="26884"/>
                </a:lnTo>
                <a:lnTo>
                  <a:pt x="318109" y="97289"/>
                </a:lnTo>
                <a:lnTo>
                  <a:pt x="329554" y="97289"/>
                </a:lnTo>
                <a:lnTo>
                  <a:pt x="329624" y="49527"/>
                </a:lnTo>
                <a:lnTo>
                  <a:pt x="331315" y="43655"/>
                </a:lnTo>
                <a:lnTo>
                  <a:pt x="338651" y="37179"/>
                </a:lnTo>
                <a:lnTo>
                  <a:pt x="339676" y="36787"/>
                </a:lnTo>
                <a:lnTo>
                  <a:pt x="328380" y="36787"/>
                </a:lnTo>
                <a:lnTo>
                  <a:pt x="328380" y="26884"/>
                </a:lnTo>
                <a:close/>
              </a:path>
              <a:path w="451485" h="126364">
                <a:moveTo>
                  <a:pt x="370849" y="35549"/>
                </a:moveTo>
                <a:lnTo>
                  <a:pt x="350830" y="35549"/>
                </a:lnTo>
                <a:lnTo>
                  <a:pt x="353618" y="36289"/>
                </a:lnTo>
                <a:lnTo>
                  <a:pt x="355819" y="37768"/>
                </a:lnTo>
                <a:lnTo>
                  <a:pt x="358166" y="39232"/>
                </a:lnTo>
                <a:lnTo>
                  <a:pt x="359780" y="41149"/>
                </a:lnTo>
                <a:lnTo>
                  <a:pt x="361541" y="45874"/>
                </a:lnTo>
                <a:lnTo>
                  <a:pt x="362128" y="49527"/>
                </a:lnTo>
                <a:lnTo>
                  <a:pt x="362128" y="97289"/>
                </a:lnTo>
                <a:lnTo>
                  <a:pt x="373573" y="97289"/>
                </a:lnTo>
                <a:lnTo>
                  <a:pt x="373477" y="45874"/>
                </a:lnTo>
                <a:lnTo>
                  <a:pt x="371225" y="36077"/>
                </a:lnTo>
                <a:lnTo>
                  <a:pt x="370849" y="35549"/>
                </a:lnTo>
                <a:close/>
              </a:path>
              <a:path w="451485" h="126364">
                <a:moveTo>
                  <a:pt x="354351" y="25299"/>
                </a:moveTo>
                <a:lnTo>
                  <a:pt x="340705" y="25299"/>
                </a:lnTo>
                <a:lnTo>
                  <a:pt x="333369" y="29118"/>
                </a:lnTo>
                <a:lnTo>
                  <a:pt x="328380" y="36787"/>
                </a:lnTo>
                <a:lnTo>
                  <a:pt x="339676" y="36787"/>
                </a:lnTo>
                <a:lnTo>
                  <a:pt x="342906" y="35549"/>
                </a:lnTo>
                <a:lnTo>
                  <a:pt x="370849" y="35549"/>
                </a:lnTo>
                <a:lnTo>
                  <a:pt x="367704" y="31126"/>
                </a:lnTo>
                <a:lnTo>
                  <a:pt x="365063" y="29118"/>
                </a:lnTo>
                <a:lnTo>
                  <a:pt x="361688" y="27594"/>
                </a:lnTo>
                <a:lnTo>
                  <a:pt x="358166" y="26054"/>
                </a:lnTo>
                <a:lnTo>
                  <a:pt x="354351" y="25299"/>
                </a:lnTo>
                <a:close/>
              </a:path>
              <a:path w="451485" h="126364">
                <a:moveTo>
                  <a:pt x="392794" y="103131"/>
                </a:moveTo>
                <a:lnTo>
                  <a:pt x="392887" y="111026"/>
                </a:lnTo>
                <a:lnTo>
                  <a:pt x="395142" y="116520"/>
                </a:lnTo>
                <a:lnTo>
                  <a:pt x="400278" y="120294"/>
                </a:lnTo>
                <a:lnTo>
                  <a:pt x="405266" y="124068"/>
                </a:lnTo>
                <a:lnTo>
                  <a:pt x="411869" y="125955"/>
                </a:lnTo>
                <a:lnTo>
                  <a:pt x="426836" y="125955"/>
                </a:lnTo>
                <a:lnTo>
                  <a:pt x="432705" y="124626"/>
                </a:lnTo>
                <a:lnTo>
                  <a:pt x="442096" y="119313"/>
                </a:lnTo>
                <a:lnTo>
                  <a:pt x="445147" y="116037"/>
                </a:lnTo>
                <a:lnTo>
                  <a:pt x="414951" y="116037"/>
                </a:lnTo>
                <a:lnTo>
                  <a:pt x="410989" y="114920"/>
                </a:lnTo>
                <a:lnTo>
                  <a:pt x="408201" y="112686"/>
                </a:lnTo>
                <a:lnTo>
                  <a:pt x="406000" y="111026"/>
                </a:lnTo>
                <a:lnTo>
                  <a:pt x="404680" y="108429"/>
                </a:lnTo>
                <a:lnTo>
                  <a:pt x="404239" y="104897"/>
                </a:lnTo>
                <a:lnTo>
                  <a:pt x="392794" y="103131"/>
                </a:lnTo>
                <a:close/>
              </a:path>
              <a:path w="451485" h="126364">
                <a:moveTo>
                  <a:pt x="450899" y="88096"/>
                </a:moveTo>
                <a:lnTo>
                  <a:pt x="439161" y="88096"/>
                </a:lnTo>
                <a:lnTo>
                  <a:pt x="439080" y="97289"/>
                </a:lnTo>
                <a:lnTo>
                  <a:pt x="438868" y="101002"/>
                </a:lnTo>
                <a:lnTo>
                  <a:pt x="425222" y="116037"/>
                </a:lnTo>
                <a:lnTo>
                  <a:pt x="445147" y="116037"/>
                </a:lnTo>
                <a:lnTo>
                  <a:pt x="445470" y="115690"/>
                </a:lnTo>
                <a:lnTo>
                  <a:pt x="449872" y="106482"/>
                </a:lnTo>
                <a:lnTo>
                  <a:pt x="450899" y="98708"/>
                </a:lnTo>
                <a:lnTo>
                  <a:pt x="450899" y="88096"/>
                </a:lnTo>
                <a:close/>
              </a:path>
              <a:path w="451485" h="126364">
                <a:moveTo>
                  <a:pt x="428303" y="25299"/>
                </a:moveTo>
                <a:lnTo>
                  <a:pt x="414070" y="25299"/>
                </a:lnTo>
                <a:lnTo>
                  <a:pt x="408788" y="26824"/>
                </a:lnTo>
                <a:lnTo>
                  <a:pt x="404386" y="29888"/>
                </a:lnTo>
                <a:lnTo>
                  <a:pt x="399837" y="32953"/>
                </a:lnTo>
                <a:lnTo>
                  <a:pt x="396450" y="37375"/>
                </a:lnTo>
                <a:lnTo>
                  <a:pt x="391767" y="48788"/>
                </a:lnTo>
                <a:lnTo>
                  <a:pt x="390593" y="55007"/>
                </a:lnTo>
                <a:lnTo>
                  <a:pt x="390593" y="61739"/>
                </a:lnTo>
                <a:lnTo>
                  <a:pt x="410842" y="97289"/>
                </a:lnTo>
                <a:lnTo>
                  <a:pt x="427716" y="97289"/>
                </a:lnTo>
                <a:lnTo>
                  <a:pt x="434025" y="94224"/>
                </a:lnTo>
                <a:lnTo>
                  <a:pt x="439161" y="88096"/>
                </a:lnTo>
                <a:lnTo>
                  <a:pt x="450899" y="88096"/>
                </a:lnTo>
                <a:lnTo>
                  <a:pt x="450899" y="87386"/>
                </a:lnTo>
                <a:lnTo>
                  <a:pt x="415831" y="87386"/>
                </a:lnTo>
                <a:lnTo>
                  <a:pt x="411429" y="85258"/>
                </a:lnTo>
                <a:lnTo>
                  <a:pt x="407761" y="81016"/>
                </a:lnTo>
                <a:lnTo>
                  <a:pt x="404239" y="76774"/>
                </a:lnTo>
                <a:lnTo>
                  <a:pt x="402510" y="70163"/>
                </a:lnTo>
                <a:lnTo>
                  <a:pt x="402479" y="52365"/>
                </a:lnTo>
                <a:lnTo>
                  <a:pt x="404239" y="45965"/>
                </a:lnTo>
                <a:lnTo>
                  <a:pt x="411576" y="37345"/>
                </a:lnTo>
                <a:lnTo>
                  <a:pt x="415831" y="35202"/>
                </a:lnTo>
                <a:lnTo>
                  <a:pt x="440193" y="35202"/>
                </a:lnTo>
                <a:lnTo>
                  <a:pt x="435053" y="28650"/>
                </a:lnTo>
                <a:lnTo>
                  <a:pt x="428303" y="25299"/>
                </a:lnTo>
                <a:close/>
              </a:path>
              <a:path w="451485" h="126364">
                <a:moveTo>
                  <a:pt x="440193" y="35202"/>
                </a:moveTo>
                <a:lnTo>
                  <a:pt x="426249" y="35202"/>
                </a:lnTo>
                <a:lnTo>
                  <a:pt x="430797" y="37375"/>
                </a:lnTo>
                <a:lnTo>
                  <a:pt x="434612" y="41738"/>
                </a:lnTo>
                <a:lnTo>
                  <a:pt x="438281" y="46101"/>
                </a:lnTo>
                <a:lnTo>
                  <a:pt x="440122" y="52365"/>
                </a:lnTo>
                <a:lnTo>
                  <a:pt x="440188" y="70163"/>
                </a:lnTo>
                <a:lnTo>
                  <a:pt x="438281" y="76774"/>
                </a:lnTo>
                <a:lnTo>
                  <a:pt x="434759" y="81016"/>
                </a:lnTo>
                <a:lnTo>
                  <a:pt x="431091" y="85258"/>
                </a:lnTo>
                <a:lnTo>
                  <a:pt x="426542" y="87386"/>
                </a:lnTo>
                <a:lnTo>
                  <a:pt x="450899" y="87386"/>
                </a:lnTo>
                <a:lnTo>
                  <a:pt x="450899" y="35383"/>
                </a:lnTo>
                <a:lnTo>
                  <a:pt x="440335" y="35383"/>
                </a:lnTo>
                <a:lnTo>
                  <a:pt x="440193" y="35202"/>
                </a:lnTo>
                <a:close/>
              </a:path>
              <a:path w="451485" h="126364">
                <a:moveTo>
                  <a:pt x="450899" y="26884"/>
                </a:moveTo>
                <a:lnTo>
                  <a:pt x="440335" y="26884"/>
                </a:lnTo>
                <a:lnTo>
                  <a:pt x="440335" y="35383"/>
                </a:lnTo>
                <a:lnTo>
                  <a:pt x="450899" y="35383"/>
                </a:lnTo>
                <a:lnTo>
                  <a:pt x="450899" y="26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5003" y="1548387"/>
            <a:ext cx="283845" cy="99060"/>
          </a:xfrm>
          <a:custGeom>
            <a:avLst/>
            <a:gdLst/>
            <a:ahLst/>
            <a:cxnLst/>
            <a:rect l="l" t="t" r="r" b="b"/>
            <a:pathLst>
              <a:path w="283845" h="99060">
                <a:moveTo>
                  <a:pt x="138522" y="35202"/>
                </a:moveTo>
                <a:lnTo>
                  <a:pt x="118410" y="35202"/>
                </a:lnTo>
                <a:lnTo>
                  <a:pt x="122812" y="36500"/>
                </a:lnTo>
                <a:lnTo>
                  <a:pt x="125747" y="39096"/>
                </a:lnTo>
                <a:lnTo>
                  <a:pt x="127948" y="41089"/>
                </a:lnTo>
                <a:lnTo>
                  <a:pt x="128975" y="44576"/>
                </a:lnTo>
                <a:lnTo>
                  <a:pt x="128975" y="52531"/>
                </a:lnTo>
                <a:lnTo>
                  <a:pt x="124573" y="54192"/>
                </a:lnTo>
                <a:lnTo>
                  <a:pt x="117677" y="55535"/>
                </a:lnTo>
                <a:lnTo>
                  <a:pt x="103737" y="57196"/>
                </a:lnTo>
                <a:lnTo>
                  <a:pt x="100216" y="57845"/>
                </a:lnTo>
                <a:lnTo>
                  <a:pt x="98015" y="58554"/>
                </a:lnTo>
                <a:lnTo>
                  <a:pt x="94934" y="59369"/>
                </a:lnTo>
                <a:lnTo>
                  <a:pt x="92146" y="60637"/>
                </a:lnTo>
                <a:lnTo>
                  <a:pt x="87157" y="64064"/>
                </a:lnTo>
                <a:lnTo>
                  <a:pt x="85103" y="66359"/>
                </a:lnTo>
                <a:lnTo>
                  <a:pt x="82168" y="72140"/>
                </a:lnTo>
                <a:lnTo>
                  <a:pt x="81434" y="75295"/>
                </a:lnTo>
                <a:lnTo>
                  <a:pt x="81434" y="84609"/>
                </a:lnTo>
                <a:lnTo>
                  <a:pt x="83342" y="89454"/>
                </a:lnTo>
                <a:lnTo>
                  <a:pt x="87450" y="93228"/>
                </a:lnTo>
                <a:lnTo>
                  <a:pt x="91412" y="97002"/>
                </a:lnTo>
                <a:lnTo>
                  <a:pt x="97134" y="98889"/>
                </a:lnTo>
                <a:lnTo>
                  <a:pt x="109313" y="98889"/>
                </a:lnTo>
                <a:lnTo>
                  <a:pt x="113568" y="98119"/>
                </a:lnTo>
                <a:lnTo>
                  <a:pt x="121492" y="95055"/>
                </a:lnTo>
                <a:lnTo>
                  <a:pt x="125747" y="92398"/>
                </a:lnTo>
                <a:lnTo>
                  <a:pt x="129015" y="89500"/>
                </a:lnTo>
                <a:lnTo>
                  <a:pt x="103004" y="89500"/>
                </a:lnTo>
                <a:lnTo>
                  <a:pt x="99629" y="88443"/>
                </a:lnTo>
                <a:lnTo>
                  <a:pt x="94934" y="84201"/>
                </a:lnTo>
                <a:lnTo>
                  <a:pt x="93840" y="81726"/>
                </a:lnTo>
                <a:lnTo>
                  <a:pt x="93816" y="76065"/>
                </a:lnTo>
                <a:lnTo>
                  <a:pt x="94347" y="74359"/>
                </a:lnTo>
                <a:lnTo>
                  <a:pt x="118410" y="65211"/>
                </a:lnTo>
                <a:lnTo>
                  <a:pt x="124720" y="63687"/>
                </a:lnTo>
                <a:lnTo>
                  <a:pt x="128975" y="61905"/>
                </a:lnTo>
                <a:lnTo>
                  <a:pt x="140713" y="61905"/>
                </a:lnTo>
                <a:lnTo>
                  <a:pt x="140592" y="43519"/>
                </a:lnTo>
                <a:lnTo>
                  <a:pt x="140566" y="42870"/>
                </a:lnTo>
                <a:lnTo>
                  <a:pt x="140126" y="40863"/>
                </a:lnTo>
                <a:lnTo>
                  <a:pt x="139539" y="37557"/>
                </a:lnTo>
                <a:lnTo>
                  <a:pt x="138522" y="35202"/>
                </a:lnTo>
                <a:close/>
              </a:path>
              <a:path w="283845" h="99060">
                <a:moveTo>
                  <a:pt x="13645" y="0"/>
                </a:moveTo>
                <a:lnTo>
                  <a:pt x="0" y="0"/>
                </a:lnTo>
                <a:lnTo>
                  <a:pt x="36682" y="97289"/>
                </a:lnTo>
                <a:lnTo>
                  <a:pt x="49594" y="97289"/>
                </a:lnTo>
                <a:lnTo>
                  <a:pt x="53627" y="86677"/>
                </a:lnTo>
                <a:lnTo>
                  <a:pt x="43138" y="86677"/>
                </a:lnTo>
                <a:lnTo>
                  <a:pt x="41762" y="81544"/>
                </a:lnTo>
                <a:lnTo>
                  <a:pt x="40203" y="76412"/>
                </a:lnTo>
                <a:lnTo>
                  <a:pt x="38149" y="70751"/>
                </a:lnTo>
                <a:lnTo>
                  <a:pt x="13645" y="0"/>
                </a:lnTo>
                <a:close/>
              </a:path>
              <a:path w="283845" h="99060">
                <a:moveTo>
                  <a:pt x="141420" y="88624"/>
                </a:moveTo>
                <a:lnTo>
                  <a:pt x="130002" y="88624"/>
                </a:lnTo>
                <a:lnTo>
                  <a:pt x="130442" y="91930"/>
                </a:lnTo>
                <a:lnTo>
                  <a:pt x="131176" y="94813"/>
                </a:lnTo>
                <a:lnTo>
                  <a:pt x="132350" y="97289"/>
                </a:lnTo>
                <a:lnTo>
                  <a:pt x="144528" y="97289"/>
                </a:lnTo>
                <a:lnTo>
                  <a:pt x="143061" y="94572"/>
                </a:lnTo>
                <a:lnTo>
                  <a:pt x="142034" y="91749"/>
                </a:lnTo>
                <a:lnTo>
                  <a:pt x="141420" y="88624"/>
                </a:lnTo>
                <a:close/>
              </a:path>
              <a:path w="283845" h="99060">
                <a:moveTo>
                  <a:pt x="140713" y="61905"/>
                </a:moveTo>
                <a:lnTo>
                  <a:pt x="128975" y="61905"/>
                </a:lnTo>
                <a:lnTo>
                  <a:pt x="128883" y="72140"/>
                </a:lnTo>
                <a:lnTo>
                  <a:pt x="128388" y="75476"/>
                </a:lnTo>
                <a:lnTo>
                  <a:pt x="127067" y="78178"/>
                </a:lnTo>
                <a:lnTo>
                  <a:pt x="125453" y="81726"/>
                </a:lnTo>
                <a:lnTo>
                  <a:pt x="122959" y="84488"/>
                </a:lnTo>
                <a:lnTo>
                  <a:pt x="115916" y="88503"/>
                </a:lnTo>
                <a:lnTo>
                  <a:pt x="111954" y="89500"/>
                </a:lnTo>
                <a:lnTo>
                  <a:pt x="129015" y="89500"/>
                </a:lnTo>
                <a:lnTo>
                  <a:pt x="130002" y="88624"/>
                </a:lnTo>
                <a:lnTo>
                  <a:pt x="141420" y="88624"/>
                </a:lnTo>
                <a:lnTo>
                  <a:pt x="141007" y="85847"/>
                </a:lnTo>
                <a:lnTo>
                  <a:pt x="140827" y="81544"/>
                </a:lnTo>
                <a:lnTo>
                  <a:pt x="140713" y="61905"/>
                </a:lnTo>
                <a:close/>
              </a:path>
              <a:path w="283845" h="99060">
                <a:moveTo>
                  <a:pt x="86570" y="0"/>
                </a:moveTo>
                <a:lnTo>
                  <a:pt x="73804" y="0"/>
                </a:lnTo>
                <a:lnTo>
                  <a:pt x="48304" y="71053"/>
                </a:lnTo>
                <a:lnTo>
                  <a:pt x="46366" y="76065"/>
                </a:lnTo>
                <a:lnTo>
                  <a:pt x="43138" y="86677"/>
                </a:lnTo>
                <a:lnTo>
                  <a:pt x="53627" y="86677"/>
                </a:lnTo>
                <a:lnTo>
                  <a:pt x="86570" y="0"/>
                </a:lnTo>
                <a:close/>
              </a:path>
              <a:path w="283845" h="99060">
                <a:moveTo>
                  <a:pt x="120024" y="25299"/>
                </a:moveTo>
                <a:lnTo>
                  <a:pt x="108433" y="25299"/>
                </a:lnTo>
                <a:lnTo>
                  <a:pt x="103150" y="26114"/>
                </a:lnTo>
                <a:lnTo>
                  <a:pt x="94347" y="29420"/>
                </a:lnTo>
                <a:lnTo>
                  <a:pt x="90825" y="31775"/>
                </a:lnTo>
                <a:lnTo>
                  <a:pt x="88477" y="34839"/>
                </a:lnTo>
                <a:lnTo>
                  <a:pt x="85983" y="37919"/>
                </a:lnTo>
                <a:lnTo>
                  <a:pt x="84369" y="41919"/>
                </a:lnTo>
                <a:lnTo>
                  <a:pt x="83342" y="46870"/>
                </a:lnTo>
                <a:lnTo>
                  <a:pt x="94640" y="48471"/>
                </a:lnTo>
                <a:lnTo>
                  <a:pt x="95814" y="43519"/>
                </a:lnTo>
                <a:lnTo>
                  <a:pt x="97868" y="40062"/>
                </a:lnTo>
                <a:lnTo>
                  <a:pt x="103150" y="36168"/>
                </a:lnTo>
                <a:lnTo>
                  <a:pt x="107112" y="35202"/>
                </a:lnTo>
                <a:lnTo>
                  <a:pt x="138522" y="35202"/>
                </a:lnTo>
                <a:lnTo>
                  <a:pt x="138365" y="34839"/>
                </a:lnTo>
                <a:lnTo>
                  <a:pt x="134844" y="30598"/>
                </a:lnTo>
                <a:lnTo>
                  <a:pt x="132203" y="28832"/>
                </a:lnTo>
                <a:lnTo>
                  <a:pt x="124866" y="25994"/>
                </a:lnTo>
                <a:lnTo>
                  <a:pt x="120024" y="25299"/>
                </a:lnTo>
                <a:close/>
              </a:path>
              <a:path w="283845" h="99060">
                <a:moveTo>
                  <a:pt x="173727" y="0"/>
                </a:moveTo>
                <a:lnTo>
                  <a:pt x="161989" y="0"/>
                </a:lnTo>
                <a:lnTo>
                  <a:pt x="161989" y="97289"/>
                </a:lnTo>
                <a:lnTo>
                  <a:pt x="173727" y="97289"/>
                </a:lnTo>
                <a:lnTo>
                  <a:pt x="173727" y="0"/>
                </a:lnTo>
                <a:close/>
              </a:path>
              <a:path w="283845" h="99060">
                <a:moveTo>
                  <a:pt x="207035" y="0"/>
                </a:moveTo>
                <a:lnTo>
                  <a:pt x="195443" y="0"/>
                </a:lnTo>
                <a:lnTo>
                  <a:pt x="195443" y="13797"/>
                </a:lnTo>
                <a:lnTo>
                  <a:pt x="207035" y="13797"/>
                </a:lnTo>
                <a:lnTo>
                  <a:pt x="207035" y="0"/>
                </a:lnTo>
                <a:close/>
              </a:path>
              <a:path w="283845" h="99060">
                <a:moveTo>
                  <a:pt x="207035" y="26884"/>
                </a:moveTo>
                <a:lnTo>
                  <a:pt x="195443" y="26884"/>
                </a:lnTo>
                <a:lnTo>
                  <a:pt x="195443" y="97289"/>
                </a:lnTo>
                <a:lnTo>
                  <a:pt x="207035" y="97289"/>
                </a:lnTo>
                <a:lnTo>
                  <a:pt x="207035" y="26884"/>
                </a:lnTo>
                <a:close/>
              </a:path>
              <a:path w="283845" h="99060">
                <a:moveTo>
                  <a:pt x="257216" y="25299"/>
                </a:moveTo>
                <a:lnTo>
                  <a:pt x="247532" y="25299"/>
                </a:lnTo>
                <a:lnTo>
                  <a:pt x="242397" y="26794"/>
                </a:lnTo>
                <a:lnTo>
                  <a:pt x="233299" y="32817"/>
                </a:lnTo>
                <a:lnTo>
                  <a:pt x="229778" y="37209"/>
                </a:lnTo>
                <a:lnTo>
                  <a:pt x="227577" y="42976"/>
                </a:lnTo>
                <a:lnTo>
                  <a:pt x="225229" y="48757"/>
                </a:lnTo>
                <a:lnTo>
                  <a:pt x="224055" y="55128"/>
                </a:lnTo>
                <a:lnTo>
                  <a:pt x="224055" y="69287"/>
                </a:lnTo>
                <a:lnTo>
                  <a:pt x="225376" y="75657"/>
                </a:lnTo>
                <a:lnTo>
                  <a:pt x="230365" y="86737"/>
                </a:lnTo>
                <a:lnTo>
                  <a:pt x="233886" y="91070"/>
                </a:lnTo>
                <a:lnTo>
                  <a:pt x="238582" y="94194"/>
                </a:lnTo>
                <a:lnTo>
                  <a:pt x="243130" y="97319"/>
                </a:lnTo>
                <a:lnTo>
                  <a:pt x="248119" y="98889"/>
                </a:lnTo>
                <a:lnTo>
                  <a:pt x="262058" y="98889"/>
                </a:lnTo>
                <a:lnTo>
                  <a:pt x="268368" y="95402"/>
                </a:lnTo>
                <a:lnTo>
                  <a:pt x="272435" y="88971"/>
                </a:lnTo>
                <a:lnTo>
                  <a:pt x="249733" y="88971"/>
                </a:lnTo>
                <a:lnTo>
                  <a:pt x="245331" y="86767"/>
                </a:lnTo>
                <a:lnTo>
                  <a:pt x="237995" y="77922"/>
                </a:lnTo>
                <a:lnTo>
                  <a:pt x="236087" y="71174"/>
                </a:lnTo>
                <a:lnTo>
                  <a:pt x="236087" y="52773"/>
                </a:lnTo>
                <a:lnTo>
                  <a:pt x="237848" y="45965"/>
                </a:lnTo>
                <a:lnTo>
                  <a:pt x="241223" y="41663"/>
                </a:lnTo>
                <a:lnTo>
                  <a:pt x="244744" y="37345"/>
                </a:lnTo>
                <a:lnTo>
                  <a:pt x="249000" y="35202"/>
                </a:lnTo>
                <a:lnTo>
                  <a:pt x="283628" y="35202"/>
                </a:lnTo>
                <a:lnTo>
                  <a:pt x="283628" y="34839"/>
                </a:lnTo>
                <a:lnTo>
                  <a:pt x="272036" y="34839"/>
                </a:lnTo>
                <a:lnTo>
                  <a:pt x="269982" y="32017"/>
                </a:lnTo>
                <a:lnTo>
                  <a:pt x="267341" y="29722"/>
                </a:lnTo>
                <a:lnTo>
                  <a:pt x="260885" y="26175"/>
                </a:lnTo>
                <a:lnTo>
                  <a:pt x="257216" y="25299"/>
                </a:lnTo>
                <a:close/>
              </a:path>
              <a:path w="283845" h="99060">
                <a:moveTo>
                  <a:pt x="283628" y="88443"/>
                </a:moveTo>
                <a:lnTo>
                  <a:pt x="272770" y="88443"/>
                </a:lnTo>
                <a:lnTo>
                  <a:pt x="272770" y="97289"/>
                </a:lnTo>
                <a:lnTo>
                  <a:pt x="283628" y="97289"/>
                </a:lnTo>
                <a:lnTo>
                  <a:pt x="283628" y="88443"/>
                </a:lnTo>
                <a:close/>
              </a:path>
              <a:path w="283845" h="99060">
                <a:moveTo>
                  <a:pt x="283628" y="35202"/>
                </a:moveTo>
                <a:lnTo>
                  <a:pt x="259417" y="35202"/>
                </a:lnTo>
                <a:lnTo>
                  <a:pt x="263966" y="37436"/>
                </a:lnTo>
                <a:lnTo>
                  <a:pt x="267487" y="41919"/>
                </a:lnTo>
                <a:lnTo>
                  <a:pt x="271156" y="46402"/>
                </a:lnTo>
                <a:lnTo>
                  <a:pt x="272916" y="53482"/>
                </a:lnTo>
                <a:lnTo>
                  <a:pt x="272916" y="71883"/>
                </a:lnTo>
                <a:lnTo>
                  <a:pt x="271156" y="78359"/>
                </a:lnTo>
                <a:lnTo>
                  <a:pt x="264113" y="86858"/>
                </a:lnTo>
                <a:lnTo>
                  <a:pt x="259711" y="88971"/>
                </a:lnTo>
                <a:lnTo>
                  <a:pt x="272435" y="88971"/>
                </a:lnTo>
                <a:lnTo>
                  <a:pt x="272770" y="88443"/>
                </a:lnTo>
                <a:lnTo>
                  <a:pt x="283628" y="88443"/>
                </a:lnTo>
                <a:lnTo>
                  <a:pt x="283628" y="35202"/>
                </a:lnTo>
                <a:close/>
              </a:path>
              <a:path w="283845" h="99060">
                <a:moveTo>
                  <a:pt x="283628" y="0"/>
                </a:moveTo>
                <a:lnTo>
                  <a:pt x="272036" y="0"/>
                </a:lnTo>
                <a:lnTo>
                  <a:pt x="272036" y="34839"/>
                </a:lnTo>
                <a:lnTo>
                  <a:pt x="283628" y="34839"/>
                </a:lnTo>
                <a:lnTo>
                  <a:pt x="283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3291" y="1309866"/>
            <a:ext cx="384810" cy="100965"/>
          </a:xfrm>
          <a:custGeom>
            <a:avLst/>
            <a:gdLst/>
            <a:ahLst/>
            <a:cxnLst/>
            <a:rect l="l" t="t" r="r" b="b"/>
            <a:pathLst>
              <a:path w="384810" h="100965">
                <a:moveTo>
                  <a:pt x="54143" y="0"/>
                </a:moveTo>
                <a:lnTo>
                  <a:pt x="36388" y="0"/>
                </a:lnTo>
                <a:lnTo>
                  <a:pt x="28758" y="1947"/>
                </a:lnTo>
                <a:lnTo>
                  <a:pt x="21862" y="5841"/>
                </a:lnTo>
                <a:lnTo>
                  <a:pt x="14819" y="9721"/>
                </a:lnTo>
                <a:lnTo>
                  <a:pt x="0" y="49527"/>
                </a:lnTo>
                <a:lnTo>
                  <a:pt x="325" y="56399"/>
                </a:lnTo>
                <a:lnTo>
                  <a:pt x="19661" y="94104"/>
                </a:lnTo>
                <a:lnTo>
                  <a:pt x="44605" y="100474"/>
                </a:lnTo>
                <a:lnTo>
                  <a:pt x="51701" y="99955"/>
                </a:lnTo>
                <a:lnTo>
                  <a:pt x="58233" y="98398"/>
                </a:lnTo>
                <a:lnTo>
                  <a:pt x="64187" y="95800"/>
                </a:lnTo>
                <a:lnTo>
                  <a:pt x="69549" y="92156"/>
                </a:lnTo>
                <a:lnTo>
                  <a:pt x="72224" y="89515"/>
                </a:lnTo>
                <a:lnTo>
                  <a:pt x="37709" y="89515"/>
                </a:lnTo>
                <a:lnTo>
                  <a:pt x="32280" y="87975"/>
                </a:lnTo>
                <a:lnTo>
                  <a:pt x="27438" y="84911"/>
                </a:lnTo>
                <a:lnTo>
                  <a:pt x="22449" y="81846"/>
                </a:lnTo>
                <a:lnTo>
                  <a:pt x="18781" y="77242"/>
                </a:lnTo>
                <a:lnTo>
                  <a:pt x="14086" y="64985"/>
                </a:lnTo>
                <a:lnTo>
                  <a:pt x="12912" y="57784"/>
                </a:lnTo>
                <a:lnTo>
                  <a:pt x="12912" y="43051"/>
                </a:lnTo>
                <a:lnTo>
                  <a:pt x="13939" y="36787"/>
                </a:lnTo>
                <a:lnTo>
                  <a:pt x="15993" y="30779"/>
                </a:lnTo>
                <a:lnTo>
                  <a:pt x="17901" y="24771"/>
                </a:lnTo>
                <a:lnTo>
                  <a:pt x="21422" y="19956"/>
                </a:lnTo>
                <a:lnTo>
                  <a:pt x="31106" y="12770"/>
                </a:lnTo>
                <a:lnTo>
                  <a:pt x="37122" y="10974"/>
                </a:lnTo>
                <a:lnTo>
                  <a:pt x="73148" y="10974"/>
                </a:lnTo>
                <a:lnTo>
                  <a:pt x="62066" y="2475"/>
                </a:lnTo>
                <a:lnTo>
                  <a:pt x="54143" y="0"/>
                </a:lnTo>
                <a:close/>
              </a:path>
              <a:path w="384810" h="100965">
                <a:moveTo>
                  <a:pt x="71310" y="64743"/>
                </a:moveTo>
                <a:lnTo>
                  <a:pt x="69549" y="73000"/>
                </a:lnTo>
                <a:lnTo>
                  <a:pt x="66175" y="79190"/>
                </a:lnTo>
                <a:lnTo>
                  <a:pt x="56490" y="87447"/>
                </a:lnTo>
                <a:lnTo>
                  <a:pt x="50474" y="89515"/>
                </a:lnTo>
                <a:lnTo>
                  <a:pt x="72224" y="89515"/>
                </a:lnTo>
                <a:lnTo>
                  <a:pt x="74226" y="87537"/>
                </a:lnTo>
                <a:lnTo>
                  <a:pt x="78133" y="81990"/>
                </a:lnTo>
                <a:lnTo>
                  <a:pt x="81269" y="75514"/>
                </a:lnTo>
                <a:lnTo>
                  <a:pt x="83635" y="68110"/>
                </a:lnTo>
                <a:lnTo>
                  <a:pt x="71310" y="64743"/>
                </a:lnTo>
                <a:close/>
              </a:path>
              <a:path w="384810" h="100965">
                <a:moveTo>
                  <a:pt x="73148" y="10974"/>
                </a:moveTo>
                <a:lnTo>
                  <a:pt x="50768" y="10974"/>
                </a:lnTo>
                <a:lnTo>
                  <a:pt x="55903" y="12589"/>
                </a:lnTo>
                <a:lnTo>
                  <a:pt x="60159" y="15834"/>
                </a:lnTo>
                <a:lnTo>
                  <a:pt x="64267" y="19080"/>
                </a:lnTo>
                <a:lnTo>
                  <a:pt x="67495" y="24227"/>
                </a:lnTo>
                <a:lnTo>
                  <a:pt x="69696" y="31307"/>
                </a:lnTo>
                <a:lnTo>
                  <a:pt x="82021" y="28303"/>
                </a:lnTo>
                <a:lnTo>
                  <a:pt x="79527" y="19337"/>
                </a:lnTo>
                <a:lnTo>
                  <a:pt x="74978" y="12378"/>
                </a:lnTo>
                <a:lnTo>
                  <a:pt x="73148" y="10974"/>
                </a:lnTo>
                <a:close/>
              </a:path>
              <a:path w="384810" h="100965">
                <a:moveTo>
                  <a:pt x="154509" y="36787"/>
                </a:moveTo>
                <a:lnTo>
                  <a:pt x="134404" y="36787"/>
                </a:lnTo>
                <a:lnTo>
                  <a:pt x="138806" y="38085"/>
                </a:lnTo>
                <a:lnTo>
                  <a:pt x="141740" y="40681"/>
                </a:lnTo>
                <a:lnTo>
                  <a:pt x="143941" y="42689"/>
                </a:lnTo>
                <a:lnTo>
                  <a:pt x="144968" y="46176"/>
                </a:lnTo>
                <a:lnTo>
                  <a:pt x="144968" y="54131"/>
                </a:lnTo>
                <a:lnTo>
                  <a:pt x="140566" y="55777"/>
                </a:lnTo>
                <a:lnTo>
                  <a:pt x="133670" y="57135"/>
                </a:lnTo>
                <a:lnTo>
                  <a:pt x="124426" y="58192"/>
                </a:lnTo>
                <a:lnTo>
                  <a:pt x="119731" y="58781"/>
                </a:lnTo>
                <a:lnTo>
                  <a:pt x="116209" y="59430"/>
                </a:lnTo>
                <a:lnTo>
                  <a:pt x="114008" y="60139"/>
                </a:lnTo>
                <a:lnTo>
                  <a:pt x="110927" y="60969"/>
                </a:lnTo>
                <a:lnTo>
                  <a:pt x="97428" y="76895"/>
                </a:lnTo>
                <a:lnTo>
                  <a:pt x="97428" y="86209"/>
                </a:lnTo>
                <a:lnTo>
                  <a:pt x="99335" y="91039"/>
                </a:lnTo>
                <a:lnTo>
                  <a:pt x="103444" y="94813"/>
                </a:lnTo>
                <a:lnTo>
                  <a:pt x="107406" y="98587"/>
                </a:lnTo>
                <a:lnTo>
                  <a:pt x="113128" y="100474"/>
                </a:lnTo>
                <a:lnTo>
                  <a:pt x="125307" y="100474"/>
                </a:lnTo>
                <a:lnTo>
                  <a:pt x="129562" y="99704"/>
                </a:lnTo>
                <a:lnTo>
                  <a:pt x="137485" y="96640"/>
                </a:lnTo>
                <a:lnTo>
                  <a:pt x="141740" y="93998"/>
                </a:lnTo>
                <a:lnTo>
                  <a:pt x="145008" y="91100"/>
                </a:lnTo>
                <a:lnTo>
                  <a:pt x="118997" y="91100"/>
                </a:lnTo>
                <a:lnTo>
                  <a:pt x="115622" y="90043"/>
                </a:lnTo>
                <a:lnTo>
                  <a:pt x="110927" y="85801"/>
                </a:lnTo>
                <a:lnTo>
                  <a:pt x="109827" y="83311"/>
                </a:lnTo>
                <a:lnTo>
                  <a:pt x="109753" y="77831"/>
                </a:lnTo>
                <a:lnTo>
                  <a:pt x="110340" y="75944"/>
                </a:lnTo>
                <a:lnTo>
                  <a:pt x="134404" y="66811"/>
                </a:lnTo>
                <a:lnTo>
                  <a:pt x="140713" y="65272"/>
                </a:lnTo>
                <a:lnTo>
                  <a:pt x="144968" y="63505"/>
                </a:lnTo>
                <a:lnTo>
                  <a:pt x="156707" y="63505"/>
                </a:lnTo>
                <a:lnTo>
                  <a:pt x="156586" y="45104"/>
                </a:lnTo>
                <a:lnTo>
                  <a:pt x="156560" y="44455"/>
                </a:lnTo>
                <a:lnTo>
                  <a:pt x="156120" y="42448"/>
                </a:lnTo>
                <a:lnTo>
                  <a:pt x="155533" y="39157"/>
                </a:lnTo>
                <a:lnTo>
                  <a:pt x="154509" y="36787"/>
                </a:lnTo>
                <a:close/>
              </a:path>
              <a:path w="384810" h="100965">
                <a:moveTo>
                  <a:pt x="157415" y="90224"/>
                </a:moveTo>
                <a:lnTo>
                  <a:pt x="145995" y="90224"/>
                </a:lnTo>
                <a:lnTo>
                  <a:pt x="146436" y="93515"/>
                </a:lnTo>
                <a:lnTo>
                  <a:pt x="147169" y="96413"/>
                </a:lnTo>
                <a:lnTo>
                  <a:pt x="148343" y="98889"/>
                </a:lnTo>
                <a:lnTo>
                  <a:pt x="160522" y="98889"/>
                </a:lnTo>
                <a:lnTo>
                  <a:pt x="159054" y="96172"/>
                </a:lnTo>
                <a:lnTo>
                  <a:pt x="158027" y="93349"/>
                </a:lnTo>
                <a:lnTo>
                  <a:pt x="157415" y="90224"/>
                </a:lnTo>
                <a:close/>
              </a:path>
              <a:path w="384810" h="100965">
                <a:moveTo>
                  <a:pt x="156707" y="63505"/>
                </a:moveTo>
                <a:lnTo>
                  <a:pt x="144968" y="63505"/>
                </a:lnTo>
                <a:lnTo>
                  <a:pt x="144876" y="73740"/>
                </a:lnTo>
                <a:lnTo>
                  <a:pt x="144381" y="77061"/>
                </a:lnTo>
                <a:lnTo>
                  <a:pt x="143061" y="79778"/>
                </a:lnTo>
                <a:lnTo>
                  <a:pt x="141447" y="83311"/>
                </a:lnTo>
                <a:lnTo>
                  <a:pt x="138952" y="86088"/>
                </a:lnTo>
                <a:lnTo>
                  <a:pt x="131909" y="90103"/>
                </a:lnTo>
                <a:lnTo>
                  <a:pt x="127948" y="91100"/>
                </a:lnTo>
                <a:lnTo>
                  <a:pt x="145008" y="91100"/>
                </a:lnTo>
                <a:lnTo>
                  <a:pt x="145995" y="90224"/>
                </a:lnTo>
                <a:lnTo>
                  <a:pt x="157415" y="90224"/>
                </a:lnTo>
                <a:lnTo>
                  <a:pt x="157000" y="87447"/>
                </a:lnTo>
                <a:lnTo>
                  <a:pt x="156820" y="83144"/>
                </a:lnTo>
                <a:lnTo>
                  <a:pt x="156707" y="63505"/>
                </a:lnTo>
                <a:close/>
              </a:path>
              <a:path w="384810" h="100965">
                <a:moveTo>
                  <a:pt x="136018" y="26884"/>
                </a:moveTo>
                <a:lnTo>
                  <a:pt x="124426" y="26884"/>
                </a:lnTo>
                <a:lnTo>
                  <a:pt x="119144" y="27714"/>
                </a:lnTo>
                <a:lnTo>
                  <a:pt x="110340" y="31020"/>
                </a:lnTo>
                <a:lnTo>
                  <a:pt x="106819" y="33375"/>
                </a:lnTo>
                <a:lnTo>
                  <a:pt x="104471" y="36440"/>
                </a:lnTo>
                <a:lnTo>
                  <a:pt x="101977" y="39504"/>
                </a:lnTo>
                <a:lnTo>
                  <a:pt x="100362" y="43519"/>
                </a:lnTo>
                <a:lnTo>
                  <a:pt x="99335" y="48471"/>
                </a:lnTo>
                <a:lnTo>
                  <a:pt x="110634" y="50056"/>
                </a:lnTo>
                <a:lnTo>
                  <a:pt x="111807" y="45104"/>
                </a:lnTo>
                <a:lnTo>
                  <a:pt x="113862" y="41663"/>
                </a:lnTo>
                <a:lnTo>
                  <a:pt x="119144" y="37768"/>
                </a:lnTo>
                <a:lnTo>
                  <a:pt x="123106" y="36787"/>
                </a:lnTo>
                <a:lnTo>
                  <a:pt x="154509" y="36787"/>
                </a:lnTo>
                <a:lnTo>
                  <a:pt x="154359" y="36440"/>
                </a:lnTo>
                <a:lnTo>
                  <a:pt x="150837" y="32198"/>
                </a:lnTo>
                <a:lnTo>
                  <a:pt x="148196" y="30432"/>
                </a:lnTo>
                <a:lnTo>
                  <a:pt x="140860" y="27594"/>
                </a:lnTo>
                <a:lnTo>
                  <a:pt x="136018" y="26884"/>
                </a:lnTo>
                <a:close/>
              </a:path>
              <a:path w="384810" h="100965">
                <a:moveTo>
                  <a:pt x="185025" y="76065"/>
                </a:moveTo>
                <a:lnTo>
                  <a:pt x="173727" y="77831"/>
                </a:lnTo>
                <a:lnTo>
                  <a:pt x="175048" y="85258"/>
                </a:lnTo>
                <a:lnTo>
                  <a:pt x="177982" y="90888"/>
                </a:lnTo>
                <a:lnTo>
                  <a:pt x="182531" y="94723"/>
                </a:lnTo>
                <a:lnTo>
                  <a:pt x="187226" y="98557"/>
                </a:lnTo>
                <a:lnTo>
                  <a:pt x="193976" y="100474"/>
                </a:lnTo>
                <a:lnTo>
                  <a:pt x="208355" y="100474"/>
                </a:lnTo>
                <a:lnTo>
                  <a:pt x="213198" y="99508"/>
                </a:lnTo>
                <a:lnTo>
                  <a:pt x="221708" y="95613"/>
                </a:lnTo>
                <a:lnTo>
                  <a:pt x="224936" y="92896"/>
                </a:lnTo>
                <a:lnTo>
                  <a:pt x="226406" y="90571"/>
                </a:lnTo>
                <a:lnTo>
                  <a:pt x="197497" y="90571"/>
                </a:lnTo>
                <a:lnTo>
                  <a:pt x="193389" y="89334"/>
                </a:lnTo>
                <a:lnTo>
                  <a:pt x="187520" y="84382"/>
                </a:lnTo>
                <a:lnTo>
                  <a:pt x="185759" y="80790"/>
                </a:lnTo>
                <a:lnTo>
                  <a:pt x="185025" y="76065"/>
                </a:lnTo>
                <a:close/>
              </a:path>
              <a:path w="384810" h="100965">
                <a:moveTo>
                  <a:pt x="206154" y="26884"/>
                </a:moveTo>
                <a:lnTo>
                  <a:pt x="197204" y="26884"/>
                </a:lnTo>
                <a:lnTo>
                  <a:pt x="193829" y="27352"/>
                </a:lnTo>
                <a:lnTo>
                  <a:pt x="187600" y="29269"/>
                </a:lnTo>
                <a:lnTo>
                  <a:pt x="185172" y="30371"/>
                </a:lnTo>
                <a:lnTo>
                  <a:pt x="183411" y="31669"/>
                </a:lnTo>
                <a:lnTo>
                  <a:pt x="180917" y="33436"/>
                </a:lnTo>
                <a:lnTo>
                  <a:pt x="179010" y="35670"/>
                </a:lnTo>
                <a:lnTo>
                  <a:pt x="176368" y="41104"/>
                </a:lnTo>
                <a:lnTo>
                  <a:pt x="175635" y="43987"/>
                </a:lnTo>
                <a:lnTo>
                  <a:pt x="175635" y="50599"/>
                </a:lnTo>
                <a:lnTo>
                  <a:pt x="209529" y="70646"/>
                </a:lnTo>
                <a:lnTo>
                  <a:pt x="213491" y="71989"/>
                </a:lnTo>
                <a:lnTo>
                  <a:pt x="217453" y="74585"/>
                </a:lnTo>
                <a:lnTo>
                  <a:pt x="218626" y="76714"/>
                </a:lnTo>
                <a:lnTo>
                  <a:pt x="218626" y="82495"/>
                </a:lnTo>
                <a:lnTo>
                  <a:pt x="217306" y="85122"/>
                </a:lnTo>
                <a:lnTo>
                  <a:pt x="214665" y="87296"/>
                </a:lnTo>
                <a:lnTo>
                  <a:pt x="212170" y="89485"/>
                </a:lnTo>
                <a:lnTo>
                  <a:pt x="208209" y="90571"/>
                </a:lnTo>
                <a:lnTo>
                  <a:pt x="226406" y="90571"/>
                </a:lnTo>
                <a:lnTo>
                  <a:pt x="229338" y="85937"/>
                </a:lnTo>
                <a:lnTo>
                  <a:pt x="230417" y="82495"/>
                </a:lnTo>
                <a:lnTo>
                  <a:pt x="230512" y="74057"/>
                </a:lnTo>
                <a:lnTo>
                  <a:pt x="229484" y="70646"/>
                </a:lnTo>
                <a:lnTo>
                  <a:pt x="197204" y="54539"/>
                </a:lnTo>
                <a:lnTo>
                  <a:pt x="193829" y="53543"/>
                </a:lnTo>
                <a:lnTo>
                  <a:pt x="186786" y="47354"/>
                </a:lnTo>
                <a:lnTo>
                  <a:pt x="186786" y="43338"/>
                </a:lnTo>
                <a:lnTo>
                  <a:pt x="187960" y="41180"/>
                </a:lnTo>
                <a:lnTo>
                  <a:pt x="190161" y="39353"/>
                </a:lnTo>
                <a:lnTo>
                  <a:pt x="192509" y="37526"/>
                </a:lnTo>
                <a:lnTo>
                  <a:pt x="196324" y="36621"/>
                </a:lnTo>
                <a:lnTo>
                  <a:pt x="224534" y="36621"/>
                </a:lnTo>
                <a:lnTo>
                  <a:pt x="222001" y="33013"/>
                </a:lnTo>
                <a:lnTo>
                  <a:pt x="218920" y="30869"/>
                </a:lnTo>
                <a:lnTo>
                  <a:pt x="214880" y="29239"/>
                </a:lnTo>
                <a:lnTo>
                  <a:pt x="210850" y="27684"/>
                </a:lnTo>
                <a:lnTo>
                  <a:pt x="206154" y="26884"/>
                </a:lnTo>
                <a:close/>
              </a:path>
              <a:path w="384810" h="100965">
                <a:moveTo>
                  <a:pt x="224534" y="36621"/>
                </a:moveTo>
                <a:lnTo>
                  <a:pt x="206154" y="36621"/>
                </a:lnTo>
                <a:lnTo>
                  <a:pt x="209676" y="37647"/>
                </a:lnTo>
                <a:lnTo>
                  <a:pt x="214665" y="41783"/>
                </a:lnTo>
                <a:lnTo>
                  <a:pt x="216132" y="44576"/>
                </a:lnTo>
                <a:lnTo>
                  <a:pt x="216572" y="48108"/>
                </a:lnTo>
                <a:lnTo>
                  <a:pt x="227870" y="46523"/>
                </a:lnTo>
                <a:lnTo>
                  <a:pt x="227137" y="42040"/>
                </a:lnTo>
                <a:lnTo>
                  <a:pt x="225816" y="38447"/>
                </a:lnTo>
                <a:lnTo>
                  <a:pt x="224534" y="36621"/>
                </a:lnTo>
                <a:close/>
              </a:path>
              <a:path w="384810" h="100965">
                <a:moveTo>
                  <a:pt x="292578" y="26884"/>
                </a:moveTo>
                <a:lnTo>
                  <a:pt x="274090" y="26884"/>
                </a:lnTo>
                <a:lnTo>
                  <a:pt x="266314" y="30160"/>
                </a:lnTo>
                <a:lnTo>
                  <a:pt x="251494" y="64215"/>
                </a:lnTo>
                <a:lnTo>
                  <a:pt x="252044" y="72321"/>
                </a:lnTo>
                <a:lnTo>
                  <a:pt x="284068" y="100474"/>
                </a:lnTo>
                <a:lnTo>
                  <a:pt x="291991" y="100474"/>
                </a:lnTo>
                <a:lnTo>
                  <a:pt x="298594" y="98466"/>
                </a:lnTo>
                <a:lnTo>
                  <a:pt x="308710" y="90571"/>
                </a:lnTo>
                <a:lnTo>
                  <a:pt x="278345" y="90571"/>
                </a:lnTo>
                <a:lnTo>
                  <a:pt x="273650" y="88534"/>
                </a:lnTo>
                <a:lnTo>
                  <a:pt x="266020" y="80397"/>
                </a:lnTo>
                <a:lnTo>
                  <a:pt x="263966" y="74480"/>
                </a:lnTo>
                <a:lnTo>
                  <a:pt x="263526" y="66691"/>
                </a:lnTo>
                <a:lnTo>
                  <a:pt x="314588" y="66691"/>
                </a:lnTo>
                <a:lnTo>
                  <a:pt x="314588" y="63505"/>
                </a:lnTo>
                <a:lnTo>
                  <a:pt x="314153" y="56954"/>
                </a:lnTo>
                <a:lnTo>
                  <a:pt x="264113" y="56954"/>
                </a:lnTo>
                <a:lnTo>
                  <a:pt x="264553" y="50705"/>
                </a:lnTo>
                <a:lnTo>
                  <a:pt x="266460" y="45753"/>
                </a:lnTo>
                <a:lnTo>
                  <a:pt x="270129" y="42100"/>
                </a:lnTo>
                <a:lnTo>
                  <a:pt x="273650" y="38447"/>
                </a:lnTo>
                <a:lnTo>
                  <a:pt x="278199" y="36621"/>
                </a:lnTo>
                <a:lnTo>
                  <a:pt x="306060" y="36621"/>
                </a:lnTo>
                <a:lnTo>
                  <a:pt x="305931" y="36440"/>
                </a:lnTo>
                <a:lnTo>
                  <a:pt x="300061" y="30069"/>
                </a:lnTo>
                <a:lnTo>
                  <a:pt x="292578" y="26884"/>
                </a:lnTo>
                <a:close/>
              </a:path>
              <a:path w="384810" h="100965">
                <a:moveTo>
                  <a:pt x="302116" y="76246"/>
                </a:moveTo>
                <a:lnTo>
                  <a:pt x="288323" y="90571"/>
                </a:lnTo>
                <a:lnTo>
                  <a:pt x="308710" y="90571"/>
                </a:lnTo>
                <a:lnTo>
                  <a:pt x="308865" y="90451"/>
                </a:lnTo>
                <a:lnTo>
                  <a:pt x="312394" y="84820"/>
                </a:lnTo>
                <a:lnTo>
                  <a:pt x="314147" y="77650"/>
                </a:lnTo>
                <a:lnTo>
                  <a:pt x="302116" y="76246"/>
                </a:lnTo>
                <a:close/>
              </a:path>
              <a:path w="384810" h="100965">
                <a:moveTo>
                  <a:pt x="306060" y="36621"/>
                </a:moveTo>
                <a:lnTo>
                  <a:pt x="289497" y="36621"/>
                </a:lnTo>
                <a:lnTo>
                  <a:pt x="294192" y="38915"/>
                </a:lnTo>
                <a:lnTo>
                  <a:pt x="298007" y="43519"/>
                </a:lnTo>
                <a:lnTo>
                  <a:pt x="300502" y="46463"/>
                </a:lnTo>
                <a:lnTo>
                  <a:pt x="301822" y="50946"/>
                </a:lnTo>
                <a:lnTo>
                  <a:pt x="302409" y="56954"/>
                </a:lnTo>
                <a:lnTo>
                  <a:pt x="314153" y="56954"/>
                </a:lnTo>
                <a:lnTo>
                  <a:pt x="314040" y="55250"/>
                </a:lnTo>
                <a:lnTo>
                  <a:pt x="312405" y="47986"/>
                </a:lnTo>
                <a:lnTo>
                  <a:pt x="309697" y="41715"/>
                </a:lnTo>
                <a:lnTo>
                  <a:pt x="306060" y="36621"/>
                </a:lnTo>
                <a:close/>
              </a:path>
              <a:path w="384810" h="100965">
                <a:moveTo>
                  <a:pt x="339091" y="76065"/>
                </a:moveTo>
                <a:lnTo>
                  <a:pt x="327793" y="77831"/>
                </a:lnTo>
                <a:lnTo>
                  <a:pt x="329114" y="85258"/>
                </a:lnTo>
                <a:lnTo>
                  <a:pt x="332048" y="90888"/>
                </a:lnTo>
                <a:lnTo>
                  <a:pt x="336597" y="94723"/>
                </a:lnTo>
                <a:lnTo>
                  <a:pt x="341292" y="98557"/>
                </a:lnTo>
                <a:lnTo>
                  <a:pt x="348042" y="100474"/>
                </a:lnTo>
                <a:lnTo>
                  <a:pt x="362421" y="100474"/>
                </a:lnTo>
                <a:lnTo>
                  <a:pt x="367264" y="99508"/>
                </a:lnTo>
                <a:lnTo>
                  <a:pt x="375774" y="95613"/>
                </a:lnTo>
                <a:lnTo>
                  <a:pt x="379002" y="92896"/>
                </a:lnTo>
                <a:lnTo>
                  <a:pt x="380472" y="90571"/>
                </a:lnTo>
                <a:lnTo>
                  <a:pt x="351563" y="90571"/>
                </a:lnTo>
                <a:lnTo>
                  <a:pt x="347455" y="89334"/>
                </a:lnTo>
                <a:lnTo>
                  <a:pt x="341586" y="84382"/>
                </a:lnTo>
                <a:lnTo>
                  <a:pt x="339825" y="80790"/>
                </a:lnTo>
                <a:lnTo>
                  <a:pt x="339091" y="76065"/>
                </a:lnTo>
                <a:close/>
              </a:path>
              <a:path w="384810" h="100965">
                <a:moveTo>
                  <a:pt x="360220" y="26884"/>
                </a:moveTo>
                <a:lnTo>
                  <a:pt x="351270" y="26884"/>
                </a:lnTo>
                <a:lnTo>
                  <a:pt x="347895" y="27352"/>
                </a:lnTo>
                <a:lnTo>
                  <a:pt x="341666" y="29269"/>
                </a:lnTo>
                <a:lnTo>
                  <a:pt x="339238" y="30371"/>
                </a:lnTo>
                <a:lnTo>
                  <a:pt x="337477" y="31669"/>
                </a:lnTo>
                <a:lnTo>
                  <a:pt x="334983" y="33436"/>
                </a:lnTo>
                <a:lnTo>
                  <a:pt x="333076" y="35670"/>
                </a:lnTo>
                <a:lnTo>
                  <a:pt x="330434" y="41104"/>
                </a:lnTo>
                <a:lnTo>
                  <a:pt x="329701" y="43987"/>
                </a:lnTo>
                <a:lnTo>
                  <a:pt x="329701" y="50599"/>
                </a:lnTo>
                <a:lnTo>
                  <a:pt x="363595" y="70646"/>
                </a:lnTo>
                <a:lnTo>
                  <a:pt x="367557" y="71989"/>
                </a:lnTo>
                <a:lnTo>
                  <a:pt x="371519" y="74585"/>
                </a:lnTo>
                <a:lnTo>
                  <a:pt x="372692" y="76714"/>
                </a:lnTo>
                <a:lnTo>
                  <a:pt x="372692" y="82495"/>
                </a:lnTo>
                <a:lnTo>
                  <a:pt x="371372" y="85122"/>
                </a:lnTo>
                <a:lnTo>
                  <a:pt x="368731" y="87296"/>
                </a:lnTo>
                <a:lnTo>
                  <a:pt x="366236" y="89485"/>
                </a:lnTo>
                <a:lnTo>
                  <a:pt x="362275" y="90571"/>
                </a:lnTo>
                <a:lnTo>
                  <a:pt x="380472" y="90571"/>
                </a:lnTo>
                <a:lnTo>
                  <a:pt x="383404" y="85937"/>
                </a:lnTo>
                <a:lnTo>
                  <a:pt x="384483" y="82495"/>
                </a:lnTo>
                <a:lnTo>
                  <a:pt x="384578" y="74057"/>
                </a:lnTo>
                <a:lnTo>
                  <a:pt x="383550" y="70646"/>
                </a:lnTo>
                <a:lnTo>
                  <a:pt x="351270" y="54539"/>
                </a:lnTo>
                <a:lnTo>
                  <a:pt x="347895" y="53543"/>
                </a:lnTo>
                <a:lnTo>
                  <a:pt x="340852" y="47354"/>
                </a:lnTo>
                <a:lnTo>
                  <a:pt x="340852" y="43338"/>
                </a:lnTo>
                <a:lnTo>
                  <a:pt x="342026" y="41180"/>
                </a:lnTo>
                <a:lnTo>
                  <a:pt x="344227" y="39353"/>
                </a:lnTo>
                <a:lnTo>
                  <a:pt x="346575" y="37526"/>
                </a:lnTo>
                <a:lnTo>
                  <a:pt x="350390" y="36621"/>
                </a:lnTo>
                <a:lnTo>
                  <a:pt x="378600" y="36621"/>
                </a:lnTo>
                <a:lnTo>
                  <a:pt x="376067" y="33013"/>
                </a:lnTo>
                <a:lnTo>
                  <a:pt x="372986" y="30869"/>
                </a:lnTo>
                <a:lnTo>
                  <a:pt x="368946" y="29239"/>
                </a:lnTo>
                <a:lnTo>
                  <a:pt x="364916" y="27684"/>
                </a:lnTo>
                <a:lnTo>
                  <a:pt x="360220" y="26884"/>
                </a:lnTo>
                <a:close/>
              </a:path>
              <a:path w="384810" h="100965">
                <a:moveTo>
                  <a:pt x="378600" y="36621"/>
                </a:moveTo>
                <a:lnTo>
                  <a:pt x="360220" y="36621"/>
                </a:lnTo>
                <a:lnTo>
                  <a:pt x="363742" y="37647"/>
                </a:lnTo>
                <a:lnTo>
                  <a:pt x="368731" y="41783"/>
                </a:lnTo>
                <a:lnTo>
                  <a:pt x="370198" y="44576"/>
                </a:lnTo>
                <a:lnTo>
                  <a:pt x="370638" y="48108"/>
                </a:lnTo>
                <a:lnTo>
                  <a:pt x="381936" y="46523"/>
                </a:lnTo>
                <a:lnTo>
                  <a:pt x="381203" y="42040"/>
                </a:lnTo>
                <a:lnTo>
                  <a:pt x="379882" y="38447"/>
                </a:lnTo>
                <a:lnTo>
                  <a:pt x="378600" y="36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9730" y="2015557"/>
            <a:ext cx="966011" cy="127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50909" y="2015557"/>
            <a:ext cx="436245" cy="118745"/>
          </a:xfrm>
          <a:custGeom>
            <a:avLst/>
            <a:gdLst/>
            <a:ahLst/>
            <a:cxnLst/>
            <a:rect l="l" t="t" r="r" b="b"/>
            <a:pathLst>
              <a:path w="436245" h="118744">
                <a:moveTo>
                  <a:pt x="34628" y="22809"/>
                </a:moveTo>
                <a:lnTo>
                  <a:pt x="23183" y="22809"/>
                </a:lnTo>
                <a:lnTo>
                  <a:pt x="23183" y="98881"/>
                </a:lnTo>
                <a:lnTo>
                  <a:pt x="34628" y="98881"/>
                </a:lnTo>
                <a:lnTo>
                  <a:pt x="34628" y="22809"/>
                </a:lnTo>
                <a:close/>
              </a:path>
              <a:path w="436245" h="118744">
                <a:moveTo>
                  <a:pt x="34628" y="1237"/>
                </a:moveTo>
                <a:lnTo>
                  <a:pt x="27291" y="1237"/>
                </a:lnTo>
                <a:lnTo>
                  <a:pt x="25237" y="5479"/>
                </a:lnTo>
                <a:lnTo>
                  <a:pt x="21715" y="9811"/>
                </a:lnTo>
                <a:lnTo>
                  <a:pt x="12031" y="18657"/>
                </a:lnTo>
                <a:lnTo>
                  <a:pt x="6456" y="22461"/>
                </a:lnTo>
                <a:lnTo>
                  <a:pt x="0" y="25646"/>
                </a:lnTo>
                <a:lnTo>
                  <a:pt x="0" y="37149"/>
                </a:lnTo>
                <a:lnTo>
                  <a:pt x="3521" y="35851"/>
                </a:lnTo>
                <a:lnTo>
                  <a:pt x="7629" y="33813"/>
                </a:lnTo>
                <a:lnTo>
                  <a:pt x="12031" y="31035"/>
                </a:lnTo>
                <a:lnTo>
                  <a:pt x="16580" y="28273"/>
                </a:lnTo>
                <a:lnTo>
                  <a:pt x="20248" y="25526"/>
                </a:lnTo>
                <a:lnTo>
                  <a:pt x="23183" y="22809"/>
                </a:lnTo>
                <a:lnTo>
                  <a:pt x="34628" y="22809"/>
                </a:lnTo>
                <a:lnTo>
                  <a:pt x="34628" y="1237"/>
                </a:lnTo>
                <a:close/>
              </a:path>
              <a:path w="436245" h="118744">
                <a:moveTo>
                  <a:pt x="103884" y="1237"/>
                </a:moveTo>
                <a:lnTo>
                  <a:pt x="91999" y="1237"/>
                </a:lnTo>
                <a:lnTo>
                  <a:pt x="86276" y="3124"/>
                </a:lnTo>
                <a:lnTo>
                  <a:pt x="68300" y="42701"/>
                </a:lnTo>
                <a:lnTo>
                  <a:pt x="68082" y="50946"/>
                </a:lnTo>
                <a:lnTo>
                  <a:pt x="68660" y="63694"/>
                </a:lnTo>
                <a:lnTo>
                  <a:pt x="89798" y="100472"/>
                </a:lnTo>
                <a:lnTo>
                  <a:pt x="105791" y="100472"/>
                </a:lnTo>
                <a:lnTo>
                  <a:pt x="111661" y="98557"/>
                </a:lnTo>
                <a:lnTo>
                  <a:pt x="116063" y="94724"/>
                </a:lnTo>
                <a:lnTo>
                  <a:pt x="120611" y="90888"/>
                </a:lnTo>
                <a:lnTo>
                  <a:pt x="120706" y="90737"/>
                </a:lnTo>
                <a:lnTo>
                  <a:pt x="93613" y="90737"/>
                </a:lnTo>
                <a:lnTo>
                  <a:pt x="89064" y="88096"/>
                </a:lnTo>
                <a:lnTo>
                  <a:pt x="79967" y="50946"/>
                </a:lnTo>
                <a:lnTo>
                  <a:pt x="80329" y="39865"/>
                </a:lnTo>
                <a:lnTo>
                  <a:pt x="93319" y="11140"/>
                </a:lnTo>
                <a:lnTo>
                  <a:pt x="120134" y="11140"/>
                </a:lnTo>
                <a:lnTo>
                  <a:pt x="119144" y="9570"/>
                </a:lnTo>
                <a:lnTo>
                  <a:pt x="116063" y="6536"/>
                </a:lnTo>
                <a:lnTo>
                  <a:pt x="112101" y="4422"/>
                </a:lnTo>
                <a:lnTo>
                  <a:pt x="108286" y="2294"/>
                </a:lnTo>
                <a:lnTo>
                  <a:pt x="103884" y="1237"/>
                </a:lnTo>
                <a:close/>
              </a:path>
              <a:path w="436245" h="118744">
                <a:moveTo>
                  <a:pt x="120134" y="11140"/>
                </a:moveTo>
                <a:lnTo>
                  <a:pt x="104177" y="11140"/>
                </a:lnTo>
                <a:lnTo>
                  <a:pt x="108726" y="13766"/>
                </a:lnTo>
                <a:lnTo>
                  <a:pt x="112394" y="19005"/>
                </a:lnTo>
                <a:lnTo>
                  <a:pt x="114705" y="23955"/>
                </a:lnTo>
                <a:lnTo>
                  <a:pt x="116356" y="30928"/>
                </a:lnTo>
                <a:lnTo>
                  <a:pt x="117340" y="39865"/>
                </a:lnTo>
                <a:lnTo>
                  <a:pt x="117677" y="50946"/>
                </a:lnTo>
                <a:lnTo>
                  <a:pt x="117346" y="61886"/>
                </a:lnTo>
                <a:lnTo>
                  <a:pt x="104177" y="90737"/>
                </a:lnTo>
                <a:lnTo>
                  <a:pt x="120706" y="90737"/>
                </a:lnTo>
                <a:lnTo>
                  <a:pt x="129562" y="50946"/>
                </a:lnTo>
                <a:lnTo>
                  <a:pt x="129454" y="39865"/>
                </a:lnTo>
                <a:lnTo>
                  <a:pt x="128975" y="33602"/>
                </a:lnTo>
                <a:lnTo>
                  <a:pt x="127507" y="27941"/>
                </a:lnTo>
                <a:lnTo>
                  <a:pt x="126187" y="22280"/>
                </a:lnTo>
                <a:lnTo>
                  <a:pt x="124279" y="17480"/>
                </a:lnTo>
                <a:lnTo>
                  <a:pt x="121581" y="13434"/>
                </a:lnTo>
                <a:lnTo>
                  <a:pt x="120134" y="11140"/>
                </a:lnTo>
                <a:close/>
              </a:path>
              <a:path w="436245" h="118744">
                <a:moveTo>
                  <a:pt x="180917" y="1237"/>
                </a:moveTo>
                <a:lnTo>
                  <a:pt x="169032" y="1237"/>
                </a:lnTo>
                <a:lnTo>
                  <a:pt x="163309" y="3124"/>
                </a:lnTo>
                <a:lnTo>
                  <a:pt x="145333" y="42701"/>
                </a:lnTo>
                <a:lnTo>
                  <a:pt x="145115" y="50946"/>
                </a:lnTo>
                <a:lnTo>
                  <a:pt x="145693" y="63694"/>
                </a:lnTo>
                <a:lnTo>
                  <a:pt x="166831" y="100472"/>
                </a:lnTo>
                <a:lnTo>
                  <a:pt x="182824" y="100472"/>
                </a:lnTo>
                <a:lnTo>
                  <a:pt x="188694" y="98557"/>
                </a:lnTo>
                <a:lnTo>
                  <a:pt x="193096" y="94724"/>
                </a:lnTo>
                <a:lnTo>
                  <a:pt x="197644" y="90888"/>
                </a:lnTo>
                <a:lnTo>
                  <a:pt x="197739" y="90737"/>
                </a:lnTo>
                <a:lnTo>
                  <a:pt x="170646" y="90737"/>
                </a:lnTo>
                <a:lnTo>
                  <a:pt x="166097" y="88096"/>
                </a:lnTo>
                <a:lnTo>
                  <a:pt x="157000" y="50946"/>
                </a:lnTo>
                <a:lnTo>
                  <a:pt x="157362" y="39865"/>
                </a:lnTo>
                <a:lnTo>
                  <a:pt x="170352" y="11140"/>
                </a:lnTo>
                <a:lnTo>
                  <a:pt x="197167" y="11140"/>
                </a:lnTo>
                <a:lnTo>
                  <a:pt x="196177" y="9570"/>
                </a:lnTo>
                <a:lnTo>
                  <a:pt x="193096" y="6536"/>
                </a:lnTo>
                <a:lnTo>
                  <a:pt x="189134" y="4422"/>
                </a:lnTo>
                <a:lnTo>
                  <a:pt x="185319" y="2294"/>
                </a:lnTo>
                <a:lnTo>
                  <a:pt x="180917" y="1237"/>
                </a:lnTo>
                <a:close/>
              </a:path>
              <a:path w="436245" h="118744">
                <a:moveTo>
                  <a:pt x="197167" y="11140"/>
                </a:moveTo>
                <a:lnTo>
                  <a:pt x="181210" y="11140"/>
                </a:lnTo>
                <a:lnTo>
                  <a:pt x="185759" y="13766"/>
                </a:lnTo>
                <a:lnTo>
                  <a:pt x="189427" y="19005"/>
                </a:lnTo>
                <a:lnTo>
                  <a:pt x="191738" y="23955"/>
                </a:lnTo>
                <a:lnTo>
                  <a:pt x="193389" y="30928"/>
                </a:lnTo>
                <a:lnTo>
                  <a:pt x="194373" y="39865"/>
                </a:lnTo>
                <a:lnTo>
                  <a:pt x="194710" y="50946"/>
                </a:lnTo>
                <a:lnTo>
                  <a:pt x="194379" y="61886"/>
                </a:lnTo>
                <a:lnTo>
                  <a:pt x="181210" y="90737"/>
                </a:lnTo>
                <a:lnTo>
                  <a:pt x="197739" y="90737"/>
                </a:lnTo>
                <a:lnTo>
                  <a:pt x="206595" y="50946"/>
                </a:lnTo>
                <a:lnTo>
                  <a:pt x="206487" y="39865"/>
                </a:lnTo>
                <a:lnTo>
                  <a:pt x="206008" y="33602"/>
                </a:lnTo>
                <a:lnTo>
                  <a:pt x="204540" y="27941"/>
                </a:lnTo>
                <a:lnTo>
                  <a:pt x="203220" y="22280"/>
                </a:lnTo>
                <a:lnTo>
                  <a:pt x="201312" y="17480"/>
                </a:lnTo>
                <a:lnTo>
                  <a:pt x="198614" y="13434"/>
                </a:lnTo>
                <a:lnTo>
                  <a:pt x="197167" y="11140"/>
                </a:lnTo>
                <a:close/>
              </a:path>
              <a:path w="436245" h="118744">
                <a:moveTo>
                  <a:pt x="241516" y="85258"/>
                </a:moveTo>
                <a:lnTo>
                  <a:pt x="228311" y="85258"/>
                </a:lnTo>
                <a:lnTo>
                  <a:pt x="228311" y="98881"/>
                </a:lnTo>
                <a:lnTo>
                  <a:pt x="235060" y="98881"/>
                </a:lnTo>
                <a:lnTo>
                  <a:pt x="234767" y="102891"/>
                </a:lnTo>
                <a:lnTo>
                  <a:pt x="227577" y="113033"/>
                </a:lnTo>
                <a:lnTo>
                  <a:pt x="230952" y="118163"/>
                </a:lnTo>
                <a:lnTo>
                  <a:pt x="241516" y="103834"/>
                </a:lnTo>
                <a:lnTo>
                  <a:pt x="241516" y="85258"/>
                </a:lnTo>
                <a:close/>
              </a:path>
              <a:path w="436245" h="118744">
                <a:moveTo>
                  <a:pt x="290964" y="1237"/>
                </a:moveTo>
                <a:lnTo>
                  <a:pt x="279079" y="1237"/>
                </a:lnTo>
                <a:lnTo>
                  <a:pt x="273357" y="3124"/>
                </a:lnTo>
                <a:lnTo>
                  <a:pt x="255380" y="42701"/>
                </a:lnTo>
                <a:lnTo>
                  <a:pt x="255162" y="50946"/>
                </a:lnTo>
                <a:lnTo>
                  <a:pt x="255740" y="63694"/>
                </a:lnTo>
                <a:lnTo>
                  <a:pt x="276878" y="100472"/>
                </a:lnTo>
                <a:lnTo>
                  <a:pt x="292872" y="100472"/>
                </a:lnTo>
                <a:lnTo>
                  <a:pt x="298741" y="98557"/>
                </a:lnTo>
                <a:lnTo>
                  <a:pt x="303143" y="94724"/>
                </a:lnTo>
                <a:lnTo>
                  <a:pt x="307691" y="90888"/>
                </a:lnTo>
                <a:lnTo>
                  <a:pt x="307786" y="90737"/>
                </a:lnTo>
                <a:lnTo>
                  <a:pt x="280693" y="90737"/>
                </a:lnTo>
                <a:lnTo>
                  <a:pt x="276144" y="88096"/>
                </a:lnTo>
                <a:lnTo>
                  <a:pt x="267047" y="50946"/>
                </a:lnTo>
                <a:lnTo>
                  <a:pt x="267409" y="39865"/>
                </a:lnTo>
                <a:lnTo>
                  <a:pt x="280400" y="11140"/>
                </a:lnTo>
                <a:lnTo>
                  <a:pt x="307214" y="11140"/>
                </a:lnTo>
                <a:lnTo>
                  <a:pt x="306224" y="9570"/>
                </a:lnTo>
                <a:lnTo>
                  <a:pt x="303143" y="6536"/>
                </a:lnTo>
                <a:lnTo>
                  <a:pt x="299181" y="4422"/>
                </a:lnTo>
                <a:lnTo>
                  <a:pt x="295366" y="2294"/>
                </a:lnTo>
                <a:lnTo>
                  <a:pt x="290964" y="1237"/>
                </a:lnTo>
                <a:close/>
              </a:path>
              <a:path w="436245" h="118744">
                <a:moveTo>
                  <a:pt x="307214" y="11140"/>
                </a:moveTo>
                <a:lnTo>
                  <a:pt x="291258" y="11140"/>
                </a:lnTo>
                <a:lnTo>
                  <a:pt x="295806" y="13766"/>
                </a:lnTo>
                <a:lnTo>
                  <a:pt x="299474" y="19005"/>
                </a:lnTo>
                <a:lnTo>
                  <a:pt x="301785" y="23955"/>
                </a:lnTo>
                <a:lnTo>
                  <a:pt x="303436" y="30928"/>
                </a:lnTo>
                <a:lnTo>
                  <a:pt x="304420" y="39865"/>
                </a:lnTo>
                <a:lnTo>
                  <a:pt x="304757" y="50946"/>
                </a:lnTo>
                <a:lnTo>
                  <a:pt x="304427" y="61886"/>
                </a:lnTo>
                <a:lnTo>
                  <a:pt x="291258" y="90737"/>
                </a:lnTo>
                <a:lnTo>
                  <a:pt x="307786" y="90737"/>
                </a:lnTo>
                <a:lnTo>
                  <a:pt x="316642" y="50946"/>
                </a:lnTo>
                <a:lnTo>
                  <a:pt x="316534" y="39865"/>
                </a:lnTo>
                <a:lnTo>
                  <a:pt x="316055" y="33602"/>
                </a:lnTo>
                <a:lnTo>
                  <a:pt x="314588" y="27941"/>
                </a:lnTo>
                <a:lnTo>
                  <a:pt x="313267" y="22280"/>
                </a:lnTo>
                <a:lnTo>
                  <a:pt x="311360" y="17480"/>
                </a:lnTo>
                <a:lnTo>
                  <a:pt x="308661" y="13434"/>
                </a:lnTo>
                <a:lnTo>
                  <a:pt x="307214" y="11140"/>
                </a:lnTo>
                <a:close/>
              </a:path>
              <a:path w="436245" h="118744">
                <a:moveTo>
                  <a:pt x="415684" y="0"/>
                </a:moveTo>
                <a:lnTo>
                  <a:pt x="406294" y="0"/>
                </a:lnTo>
                <a:lnTo>
                  <a:pt x="354498" y="102418"/>
                </a:lnTo>
                <a:lnTo>
                  <a:pt x="364182" y="102418"/>
                </a:lnTo>
                <a:lnTo>
                  <a:pt x="415684" y="0"/>
                </a:lnTo>
                <a:close/>
              </a:path>
              <a:path w="436245" h="118744">
                <a:moveTo>
                  <a:pt x="421407" y="51112"/>
                </a:moveTo>
                <a:lnTo>
                  <a:pt x="408788" y="51112"/>
                </a:lnTo>
                <a:lnTo>
                  <a:pt x="403946" y="53543"/>
                </a:lnTo>
                <a:lnTo>
                  <a:pt x="397196" y="63204"/>
                </a:lnTo>
                <a:lnTo>
                  <a:pt x="395436" y="69106"/>
                </a:lnTo>
                <a:lnTo>
                  <a:pt x="395466" y="85016"/>
                </a:lnTo>
                <a:lnTo>
                  <a:pt x="397343" y="91507"/>
                </a:lnTo>
                <a:lnTo>
                  <a:pt x="401158" y="95873"/>
                </a:lnTo>
                <a:lnTo>
                  <a:pt x="405120" y="100237"/>
                </a:lnTo>
                <a:lnTo>
                  <a:pt x="409815" y="102418"/>
                </a:lnTo>
                <a:lnTo>
                  <a:pt x="421260" y="102418"/>
                </a:lnTo>
                <a:lnTo>
                  <a:pt x="426102" y="100208"/>
                </a:lnTo>
                <a:lnTo>
                  <a:pt x="431407" y="94282"/>
                </a:lnTo>
                <a:lnTo>
                  <a:pt x="412896" y="94282"/>
                </a:lnTo>
                <a:lnTo>
                  <a:pt x="410402" y="92987"/>
                </a:lnTo>
                <a:lnTo>
                  <a:pt x="406587" y="87794"/>
                </a:lnTo>
                <a:lnTo>
                  <a:pt x="405560" y="83431"/>
                </a:lnTo>
                <a:lnTo>
                  <a:pt x="405665" y="69981"/>
                </a:lnTo>
                <a:lnTo>
                  <a:pt x="406587" y="65740"/>
                </a:lnTo>
                <a:lnTo>
                  <a:pt x="408556" y="63053"/>
                </a:lnTo>
                <a:lnTo>
                  <a:pt x="410255" y="60547"/>
                </a:lnTo>
                <a:lnTo>
                  <a:pt x="412750" y="59249"/>
                </a:lnTo>
                <a:lnTo>
                  <a:pt x="431696" y="59249"/>
                </a:lnTo>
                <a:lnTo>
                  <a:pt x="430210" y="57573"/>
                </a:lnTo>
                <a:lnTo>
                  <a:pt x="426249" y="53271"/>
                </a:lnTo>
                <a:lnTo>
                  <a:pt x="421407" y="51112"/>
                </a:lnTo>
                <a:close/>
              </a:path>
              <a:path w="436245" h="118744">
                <a:moveTo>
                  <a:pt x="431696" y="59249"/>
                </a:moveTo>
                <a:lnTo>
                  <a:pt x="418619" y="59249"/>
                </a:lnTo>
                <a:lnTo>
                  <a:pt x="420967" y="60517"/>
                </a:lnTo>
                <a:lnTo>
                  <a:pt x="423134" y="63204"/>
                </a:lnTo>
                <a:lnTo>
                  <a:pt x="424928" y="65589"/>
                </a:lnTo>
                <a:lnTo>
                  <a:pt x="425633" y="69106"/>
                </a:lnTo>
                <a:lnTo>
                  <a:pt x="425744" y="83431"/>
                </a:lnTo>
                <a:lnTo>
                  <a:pt x="424928" y="87794"/>
                </a:lnTo>
                <a:lnTo>
                  <a:pt x="423021" y="90390"/>
                </a:lnTo>
                <a:lnTo>
                  <a:pt x="420967" y="92987"/>
                </a:lnTo>
                <a:lnTo>
                  <a:pt x="418619" y="94282"/>
                </a:lnTo>
                <a:lnTo>
                  <a:pt x="431407" y="94282"/>
                </a:lnTo>
                <a:lnTo>
                  <a:pt x="434025" y="91356"/>
                </a:lnTo>
                <a:lnTo>
                  <a:pt x="436080" y="85016"/>
                </a:lnTo>
                <a:lnTo>
                  <a:pt x="436080" y="68276"/>
                </a:lnTo>
                <a:lnTo>
                  <a:pt x="434025" y="61875"/>
                </a:lnTo>
                <a:lnTo>
                  <a:pt x="431696" y="59249"/>
                </a:lnTo>
                <a:close/>
              </a:path>
              <a:path w="436245" h="118744">
                <a:moveTo>
                  <a:pt x="360074" y="0"/>
                </a:moveTo>
                <a:lnTo>
                  <a:pt x="347748" y="0"/>
                </a:lnTo>
                <a:lnTo>
                  <a:pt x="342906" y="2415"/>
                </a:lnTo>
                <a:lnTo>
                  <a:pt x="336157" y="12076"/>
                </a:lnTo>
                <a:lnTo>
                  <a:pt x="334396" y="17978"/>
                </a:lnTo>
                <a:lnTo>
                  <a:pt x="334431" y="33904"/>
                </a:lnTo>
                <a:lnTo>
                  <a:pt x="336304" y="40379"/>
                </a:lnTo>
                <a:lnTo>
                  <a:pt x="343934" y="49120"/>
                </a:lnTo>
                <a:lnTo>
                  <a:pt x="348629" y="51293"/>
                </a:lnTo>
                <a:lnTo>
                  <a:pt x="360074" y="51293"/>
                </a:lnTo>
                <a:lnTo>
                  <a:pt x="364916" y="49089"/>
                </a:lnTo>
                <a:lnTo>
                  <a:pt x="370230" y="43157"/>
                </a:lnTo>
                <a:lnTo>
                  <a:pt x="351710" y="43157"/>
                </a:lnTo>
                <a:lnTo>
                  <a:pt x="349216" y="41889"/>
                </a:lnTo>
                <a:lnTo>
                  <a:pt x="347455" y="39353"/>
                </a:lnTo>
                <a:lnTo>
                  <a:pt x="345548" y="36817"/>
                </a:lnTo>
                <a:lnTo>
                  <a:pt x="344520" y="32424"/>
                </a:lnTo>
                <a:lnTo>
                  <a:pt x="344609" y="18929"/>
                </a:lnTo>
                <a:lnTo>
                  <a:pt x="345548" y="14612"/>
                </a:lnTo>
                <a:lnTo>
                  <a:pt x="347516" y="11940"/>
                </a:lnTo>
                <a:lnTo>
                  <a:pt x="349216" y="9434"/>
                </a:lnTo>
                <a:lnTo>
                  <a:pt x="351710" y="8136"/>
                </a:lnTo>
                <a:lnTo>
                  <a:pt x="370424" y="8136"/>
                </a:lnTo>
                <a:lnTo>
                  <a:pt x="369024" y="6536"/>
                </a:lnTo>
                <a:lnTo>
                  <a:pt x="365063" y="2173"/>
                </a:lnTo>
                <a:lnTo>
                  <a:pt x="360074" y="0"/>
                </a:lnTo>
                <a:close/>
              </a:path>
              <a:path w="436245" h="118744">
                <a:moveTo>
                  <a:pt x="370424" y="8136"/>
                </a:moveTo>
                <a:lnTo>
                  <a:pt x="357433" y="8136"/>
                </a:lnTo>
                <a:lnTo>
                  <a:pt x="359780" y="9404"/>
                </a:lnTo>
                <a:lnTo>
                  <a:pt x="361798" y="12076"/>
                </a:lnTo>
                <a:lnTo>
                  <a:pt x="363742" y="14476"/>
                </a:lnTo>
                <a:lnTo>
                  <a:pt x="364434" y="17978"/>
                </a:lnTo>
                <a:lnTo>
                  <a:pt x="364545" y="32424"/>
                </a:lnTo>
                <a:lnTo>
                  <a:pt x="363742" y="36666"/>
                </a:lnTo>
                <a:lnTo>
                  <a:pt x="359927" y="41859"/>
                </a:lnTo>
                <a:lnTo>
                  <a:pt x="357433" y="43157"/>
                </a:lnTo>
                <a:lnTo>
                  <a:pt x="370230" y="43157"/>
                </a:lnTo>
                <a:lnTo>
                  <a:pt x="372839" y="40244"/>
                </a:lnTo>
                <a:lnTo>
                  <a:pt x="374747" y="33904"/>
                </a:lnTo>
                <a:lnTo>
                  <a:pt x="374747" y="17269"/>
                </a:lnTo>
                <a:lnTo>
                  <a:pt x="372839" y="10898"/>
                </a:lnTo>
                <a:lnTo>
                  <a:pt x="370424" y="8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7177" y="2016795"/>
            <a:ext cx="137338" cy="97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1191" y="2015557"/>
            <a:ext cx="208502" cy="118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6181" y="2016795"/>
            <a:ext cx="61594" cy="99695"/>
          </a:xfrm>
          <a:custGeom>
            <a:avLst/>
            <a:gdLst/>
            <a:ahLst/>
            <a:cxnLst/>
            <a:rect l="l" t="t" r="r" b="b"/>
            <a:pathLst>
              <a:path w="61595" h="99694">
                <a:moveTo>
                  <a:pt x="35802" y="0"/>
                </a:moveTo>
                <a:lnTo>
                  <a:pt x="23916" y="0"/>
                </a:lnTo>
                <a:lnTo>
                  <a:pt x="18194" y="1886"/>
                </a:lnTo>
                <a:lnTo>
                  <a:pt x="217" y="41463"/>
                </a:lnTo>
                <a:lnTo>
                  <a:pt x="0" y="49708"/>
                </a:lnTo>
                <a:lnTo>
                  <a:pt x="577" y="62456"/>
                </a:lnTo>
                <a:lnTo>
                  <a:pt x="21715" y="99235"/>
                </a:lnTo>
                <a:lnTo>
                  <a:pt x="37709" y="99235"/>
                </a:lnTo>
                <a:lnTo>
                  <a:pt x="43578" y="97319"/>
                </a:lnTo>
                <a:lnTo>
                  <a:pt x="47980" y="93486"/>
                </a:lnTo>
                <a:lnTo>
                  <a:pt x="52529" y="89651"/>
                </a:lnTo>
                <a:lnTo>
                  <a:pt x="52623" y="89500"/>
                </a:lnTo>
                <a:lnTo>
                  <a:pt x="25530" y="89500"/>
                </a:lnTo>
                <a:lnTo>
                  <a:pt x="20982" y="86858"/>
                </a:lnTo>
                <a:lnTo>
                  <a:pt x="11885" y="49708"/>
                </a:lnTo>
                <a:lnTo>
                  <a:pt x="12247" y="38627"/>
                </a:lnTo>
                <a:lnTo>
                  <a:pt x="25237" y="9902"/>
                </a:lnTo>
                <a:lnTo>
                  <a:pt x="52052" y="9902"/>
                </a:lnTo>
                <a:lnTo>
                  <a:pt x="51061" y="8332"/>
                </a:lnTo>
                <a:lnTo>
                  <a:pt x="47980" y="5298"/>
                </a:lnTo>
                <a:lnTo>
                  <a:pt x="44018" y="3185"/>
                </a:lnTo>
                <a:lnTo>
                  <a:pt x="40203" y="1056"/>
                </a:lnTo>
                <a:lnTo>
                  <a:pt x="35802" y="0"/>
                </a:lnTo>
                <a:close/>
              </a:path>
              <a:path w="61595" h="99694">
                <a:moveTo>
                  <a:pt x="52052" y="9902"/>
                </a:moveTo>
                <a:lnTo>
                  <a:pt x="36095" y="9902"/>
                </a:lnTo>
                <a:lnTo>
                  <a:pt x="40644" y="12529"/>
                </a:lnTo>
                <a:lnTo>
                  <a:pt x="44312" y="17767"/>
                </a:lnTo>
                <a:lnTo>
                  <a:pt x="46623" y="22717"/>
                </a:lnTo>
                <a:lnTo>
                  <a:pt x="48274" y="29690"/>
                </a:lnTo>
                <a:lnTo>
                  <a:pt x="49257" y="38627"/>
                </a:lnTo>
                <a:lnTo>
                  <a:pt x="49594" y="49708"/>
                </a:lnTo>
                <a:lnTo>
                  <a:pt x="49264" y="60648"/>
                </a:lnTo>
                <a:lnTo>
                  <a:pt x="36095" y="89500"/>
                </a:lnTo>
                <a:lnTo>
                  <a:pt x="52623" y="89500"/>
                </a:lnTo>
                <a:lnTo>
                  <a:pt x="61479" y="49708"/>
                </a:lnTo>
                <a:lnTo>
                  <a:pt x="61372" y="38627"/>
                </a:lnTo>
                <a:lnTo>
                  <a:pt x="60892" y="32364"/>
                </a:lnTo>
                <a:lnTo>
                  <a:pt x="59425" y="26703"/>
                </a:lnTo>
                <a:lnTo>
                  <a:pt x="58104" y="21042"/>
                </a:lnTo>
                <a:lnTo>
                  <a:pt x="56197" y="16242"/>
                </a:lnTo>
                <a:lnTo>
                  <a:pt x="53499" y="12197"/>
                </a:lnTo>
                <a:lnTo>
                  <a:pt x="52052" y="9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6319" y="2015557"/>
            <a:ext cx="436245" cy="118745"/>
          </a:xfrm>
          <a:custGeom>
            <a:avLst/>
            <a:gdLst/>
            <a:ahLst/>
            <a:cxnLst/>
            <a:rect l="l" t="t" r="r" b="b"/>
            <a:pathLst>
              <a:path w="436245" h="118744">
                <a:moveTo>
                  <a:pt x="34628" y="22809"/>
                </a:moveTo>
                <a:lnTo>
                  <a:pt x="23183" y="22809"/>
                </a:lnTo>
                <a:lnTo>
                  <a:pt x="23183" y="98881"/>
                </a:lnTo>
                <a:lnTo>
                  <a:pt x="34628" y="98881"/>
                </a:lnTo>
                <a:lnTo>
                  <a:pt x="34628" y="22809"/>
                </a:lnTo>
                <a:close/>
              </a:path>
              <a:path w="436245" h="118744">
                <a:moveTo>
                  <a:pt x="34628" y="1237"/>
                </a:moveTo>
                <a:lnTo>
                  <a:pt x="27291" y="1237"/>
                </a:lnTo>
                <a:lnTo>
                  <a:pt x="25237" y="5479"/>
                </a:lnTo>
                <a:lnTo>
                  <a:pt x="21715" y="9811"/>
                </a:lnTo>
                <a:lnTo>
                  <a:pt x="12031" y="18657"/>
                </a:lnTo>
                <a:lnTo>
                  <a:pt x="6456" y="22461"/>
                </a:lnTo>
                <a:lnTo>
                  <a:pt x="0" y="25646"/>
                </a:lnTo>
                <a:lnTo>
                  <a:pt x="0" y="37149"/>
                </a:lnTo>
                <a:lnTo>
                  <a:pt x="3521" y="35851"/>
                </a:lnTo>
                <a:lnTo>
                  <a:pt x="7629" y="33813"/>
                </a:lnTo>
                <a:lnTo>
                  <a:pt x="12031" y="31035"/>
                </a:lnTo>
                <a:lnTo>
                  <a:pt x="16580" y="28273"/>
                </a:lnTo>
                <a:lnTo>
                  <a:pt x="20248" y="25526"/>
                </a:lnTo>
                <a:lnTo>
                  <a:pt x="23183" y="22809"/>
                </a:lnTo>
                <a:lnTo>
                  <a:pt x="34628" y="22809"/>
                </a:lnTo>
                <a:lnTo>
                  <a:pt x="34628" y="1237"/>
                </a:lnTo>
                <a:close/>
              </a:path>
              <a:path w="436245" h="118744">
                <a:moveTo>
                  <a:pt x="103884" y="1237"/>
                </a:moveTo>
                <a:lnTo>
                  <a:pt x="91999" y="1237"/>
                </a:lnTo>
                <a:lnTo>
                  <a:pt x="86276" y="3124"/>
                </a:lnTo>
                <a:lnTo>
                  <a:pt x="68300" y="42701"/>
                </a:lnTo>
                <a:lnTo>
                  <a:pt x="68082" y="50946"/>
                </a:lnTo>
                <a:lnTo>
                  <a:pt x="68660" y="63694"/>
                </a:lnTo>
                <a:lnTo>
                  <a:pt x="89798" y="100472"/>
                </a:lnTo>
                <a:lnTo>
                  <a:pt x="105791" y="100472"/>
                </a:lnTo>
                <a:lnTo>
                  <a:pt x="111661" y="98557"/>
                </a:lnTo>
                <a:lnTo>
                  <a:pt x="116063" y="94724"/>
                </a:lnTo>
                <a:lnTo>
                  <a:pt x="120611" y="90888"/>
                </a:lnTo>
                <a:lnTo>
                  <a:pt x="120706" y="90737"/>
                </a:lnTo>
                <a:lnTo>
                  <a:pt x="93613" y="90737"/>
                </a:lnTo>
                <a:lnTo>
                  <a:pt x="89064" y="88096"/>
                </a:lnTo>
                <a:lnTo>
                  <a:pt x="79967" y="50946"/>
                </a:lnTo>
                <a:lnTo>
                  <a:pt x="80329" y="39865"/>
                </a:lnTo>
                <a:lnTo>
                  <a:pt x="93319" y="11140"/>
                </a:lnTo>
                <a:lnTo>
                  <a:pt x="120134" y="11140"/>
                </a:lnTo>
                <a:lnTo>
                  <a:pt x="119144" y="9570"/>
                </a:lnTo>
                <a:lnTo>
                  <a:pt x="116063" y="6536"/>
                </a:lnTo>
                <a:lnTo>
                  <a:pt x="112101" y="4422"/>
                </a:lnTo>
                <a:lnTo>
                  <a:pt x="108286" y="2294"/>
                </a:lnTo>
                <a:lnTo>
                  <a:pt x="103884" y="1237"/>
                </a:lnTo>
                <a:close/>
              </a:path>
              <a:path w="436245" h="118744">
                <a:moveTo>
                  <a:pt x="120134" y="11140"/>
                </a:moveTo>
                <a:lnTo>
                  <a:pt x="104177" y="11140"/>
                </a:lnTo>
                <a:lnTo>
                  <a:pt x="108726" y="13766"/>
                </a:lnTo>
                <a:lnTo>
                  <a:pt x="112394" y="19005"/>
                </a:lnTo>
                <a:lnTo>
                  <a:pt x="114705" y="23955"/>
                </a:lnTo>
                <a:lnTo>
                  <a:pt x="116356" y="30928"/>
                </a:lnTo>
                <a:lnTo>
                  <a:pt x="117340" y="39865"/>
                </a:lnTo>
                <a:lnTo>
                  <a:pt x="117677" y="50946"/>
                </a:lnTo>
                <a:lnTo>
                  <a:pt x="117346" y="61886"/>
                </a:lnTo>
                <a:lnTo>
                  <a:pt x="104177" y="90737"/>
                </a:lnTo>
                <a:lnTo>
                  <a:pt x="120706" y="90737"/>
                </a:lnTo>
                <a:lnTo>
                  <a:pt x="129562" y="50946"/>
                </a:lnTo>
                <a:lnTo>
                  <a:pt x="129454" y="39865"/>
                </a:lnTo>
                <a:lnTo>
                  <a:pt x="128975" y="33602"/>
                </a:lnTo>
                <a:lnTo>
                  <a:pt x="127507" y="27941"/>
                </a:lnTo>
                <a:lnTo>
                  <a:pt x="126187" y="22280"/>
                </a:lnTo>
                <a:lnTo>
                  <a:pt x="124279" y="17480"/>
                </a:lnTo>
                <a:lnTo>
                  <a:pt x="121581" y="13434"/>
                </a:lnTo>
                <a:lnTo>
                  <a:pt x="120134" y="11140"/>
                </a:lnTo>
                <a:close/>
              </a:path>
              <a:path w="436245" h="118744">
                <a:moveTo>
                  <a:pt x="180917" y="1237"/>
                </a:moveTo>
                <a:lnTo>
                  <a:pt x="169032" y="1237"/>
                </a:lnTo>
                <a:lnTo>
                  <a:pt x="163309" y="3124"/>
                </a:lnTo>
                <a:lnTo>
                  <a:pt x="145333" y="42701"/>
                </a:lnTo>
                <a:lnTo>
                  <a:pt x="145115" y="50946"/>
                </a:lnTo>
                <a:lnTo>
                  <a:pt x="145693" y="63694"/>
                </a:lnTo>
                <a:lnTo>
                  <a:pt x="166831" y="100472"/>
                </a:lnTo>
                <a:lnTo>
                  <a:pt x="182824" y="100472"/>
                </a:lnTo>
                <a:lnTo>
                  <a:pt x="188694" y="98557"/>
                </a:lnTo>
                <a:lnTo>
                  <a:pt x="193096" y="94724"/>
                </a:lnTo>
                <a:lnTo>
                  <a:pt x="197644" y="90888"/>
                </a:lnTo>
                <a:lnTo>
                  <a:pt x="197739" y="90737"/>
                </a:lnTo>
                <a:lnTo>
                  <a:pt x="170646" y="90737"/>
                </a:lnTo>
                <a:lnTo>
                  <a:pt x="166097" y="88096"/>
                </a:lnTo>
                <a:lnTo>
                  <a:pt x="157000" y="50946"/>
                </a:lnTo>
                <a:lnTo>
                  <a:pt x="157362" y="39865"/>
                </a:lnTo>
                <a:lnTo>
                  <a:pt x="170352" y="11140"/>
                </a:lnTo>
                <a:lnTo>
                  <a:pt x="197167" y="11140"/>
                </a:lnTo>
                <a:lnTo>
                  <a:pt x="196177" y="9570"/>
                </a:lnTo>
                <a:lnTo>
                  <a:pt x="193096" y="6536"/>
                </a:lnTo>
                <a:lnTo>
                  <a:pt x="189134" y="4422"/>
                </a:lnTo>
                <a:lnTo>
                  <a:pt x="185319" y="2294"/>
                </a:lnTo>
                <a:lnTo>
                  <a:pt x="180917" y="1237"/>
                </a:lnTo>
                <a:close/>
              </a:path>
              <a:path w="436245" h="118744">
                <a:moveTo>
                  <a:pt x="197167" y="11140"/>
                </a:moveTo>
                <a:lnTo>
                  <a:pt x="181210" y="11140"/>
                </a:lnTo>
                <a:lnTo>
                  <a:pt x="185759" y="13766"/>
                </a:lnTo>
                <a:lnTo>
                  <a:pt x="189427" y="19005"/>
                </a:lnTo>
                <a:lnTo>
                  <a:pt x="191738" y="23955"/>
                </a:lnTo>
                <a:lnTo>
                  <a:pt x="193389" y="30928"/>
                </a:lnTo>
                <a:lnTo>
                  <a:pt x="194373" y="39865"/>
                </a:lnTo>
                <a:lnTo>
                  <a:pt x="194710" y="50946"/>
                </a:lnTo>
                <a:lnTo>
                  <a:pt x="194379" y="61886"/>
                </a:lnTo>
                <a:lnTo>
                  <a:pt x="181210" y="90737"/>
                </a:lnTo>
                <a:lnTo>
                  <a:pt x="197739" y="90737"/>
                </a:lnTo>
                <a:lnTo>
                  <a:pt x="206595" y="50946"/>
                </a:lnTo>
                <a:lnTo>
                  <a:pt x="206487" y="39865"/>
                </a:lnTo>
                <a:lnTo>
                  <a:pt x="206008" y="33602"/>
                </a:lnTo>
                <a:lnTo>
                  <a:pt x="204540" y="27941"/>
                </a:lnTo>
                <a:lnTo>
                  <a:pt x="203220" y="22280"/>
                </a:lnTo>
                <a:lnTo>
                  <a:pt x="201312" y="17480"/>
                </a:lnTo>
                <a:lnTo>
                  <a:pt x="198614" y="13434"/>
                </a:lnTo>
                <a:lnTo>
                  <a:pt x="197167" y="11140"/>
                </a:lnTo>
                <a:close/>
              </a:path>
              <a:path w="436245" h="118744">
                <a:moveTo>
                  <a:pt x="241516" y="85258"/>
                </a:moveTo>
                <a:lnTo>
                  <a:pt x="228311" y="85258"/>
                </a:lnTo>
                <a:lnTo>
                  <a:pt x="228311" y="98881"/>
                </a:lnTo>
                <a:lnTo>
                  <a:pt x="235060" y="98881"/>
                </a:lnTo>
                <a:lnTo>
                  <a:pt x="234767" y="102891"/>
                </a:lnTo>
                <a:lnTo>
                  <a:pt x="227577" y="113033"/>
                </a:lnTo>
                <a:lnTo>
                  <a:pt x="230952" y="118163"/>
                </a:lnTo>
                <a:lnTo>
                  <a:pt x="241516" y="103834"/>
                </a:lnTo>
                <a:lnTo>
                  <a:pt x="241516" y="85258"/>
                </a:lnTo>
                <a:close/>
              </a:path>
              <a:path w="436245" h="118744">
                <a:moveTo>
                  <a:pt x="290964" y="1237"/>
                </a:moveTo>
                <a:lnTo>
                  <a:pt x="279079" y="1237"/>
                </a:lnTo>
                <a:lnTo>
                  <a:pt x="273357" y="3124"/>
                </a:lnTo>
                <a:lnTo>
                  <a:pt x="255380" y="42701"/>
                </a:lnTo>
                <a:lnTo>
                  <a:pt x="255162" y="50946"/>
                </a:lnTo>
                <a:lnTo>
                  <a:pt x="255740" y="63694"/>
                </a:lnTo>
                <a:lnTo>
                  <a:pt x="276878" y="100472"/>
                </a:lnTo>
                <a:lnTo>
                  <a:pt x="292872" y="100472"/>
                </a:lnTo>
                <a:lnTo>
                  <a:pt x="298741" y="98557"/>
                </a:lnTo>
                <a:lnTo>
                  <a:pt x="303143" y="94724"/>
                </a:lnTo>
                <a:lnTo>
                  <a:pt x="307691" y="90888"/>
                </a:lnTo>
                <a:lnTo>
                  <a:pt x="307786" y="90737"/>
                </a:lnTo>
                <a:lnTo>
                  <a:pt x="280693" y="90737"/>
                </a:lnTo>
                <a:lnTo>
                  <a:pt x="276144" y="88096"/>
                </a:lnTo>
                <a:lnTo>
                  <a:pt x="267047" y="50946"/>
                </a:lnTo>
                <a:lnTo>
                  <a:pt x="267409" y="39865"/>
                </a:lnTo>
                <a:lnTo>
                  <a:pt x="280400" y="11140"/>
                </a:lnTo>
                <a:lnTo>
                  <a:pt x="307214" y="11140"/>
                </a:lnTo>
                <a:lnTo>
                  <a:pt x="306224" y="9570"/>
                </a:lnTo>
                <a:lnTo>
                  <a:pt x="303143" y="6536"/>
                </a:lnTo>
                <a:lnTo>
                  <a:pt x="299181" y="4422"/>
                </a:lnTo>
                <a:lnTo>
                  <a:pt x="295366" y="2294"/>
                </a:lnTo>
                <a:lnTo>
                  <a:pt x="290964" y="1237"/>
                </a:lnTo>
                <a:close/>
              </a:path>
              <a:path w="436245" h="118744">
                <a:moveTo>
                  <a:pt x="307214" y="11140"/>
                </a:moveTo>
                <a:lnTo>
                  <a:pt x="291258" y="11140"/>
                </a:lnTo>
                <a:lnTo>
                  <a:pt x="295806" y="13766"/>
                </a:lnTo>
                <a:lnTo>
                  <a:pt x="299474" y="19005"/>
                </a:lnTo>
                <a:lnTo>
                  <a:pt x="301785" y="23955"/>
                </a:lnTo>
                <a:lnTo>
                  <a:pt x="303436" y="30928"/>
                </a:lnTo>
                <a:lnTo>
                  <a:pt x="304420" y="39865"/>
                </a:lnTo>
                <a:lnTo>
                  <a:pt x="304757" y="50946"/>
                </a:lnTo>
                <a:lnTo>
                  <a:pt x="304427" y="61886"/>
                </a:lnTo>
                <a:lnTo>
                  <a:pt x="291258" y="90737"/>
                </a:lnTo>
                <a:lnTo>
                  <a:pt x="307786" y="90737"/>
                </a:lnTo>
                <a:lnTo>
                  <a:pt x="316642" y="50946"/>
                </a:lnTo>
                <a:lnTo>
                  <a:pt x="316534" y="39865"/>
                </a:lnTo>
                <a:lnTo>
                  <a:pt x="316055" y="33602"/>
                </a:lnTo>
                <a:lnTo>
                  <a:pt x="314588" y="27941"/>
                </a:lnTo>
                <a:lnTo>
                  <a:pt x="313267" y="22280"/>
                </a:lnTo>
                <a:lnTo>
                  <a:pt x="311360" y="17480"/>
                </a:lnTo>
                <a:lnTo>
                  <a:pt x="308661" y="13434"/>
                </a:lnTo>
                <a:lnTo>
                  <a:pt x="307214" y="11140"/>
                </a:lnTo>
                <a:close/>
              </a:path>
              <a:path w="436245" h="118744">
                <a:moveTo>
                  <a:pt x="415684" y="0"/>
                </a:moveTo>
                <a:lnTo>
                  <a:pt x="406294" y="0"/>
                </a:lnTo>
                <a:lnTo>
                  <a:pt x="354498" y="102418"/>
                </a:lnTo>
                <a:lnTo>
                  <a:pt x="364182" y="102418"/>
                </a:lnTo>
                <a:lnTo>
                  <a:pt x="415684" y="0"/>
                </a:lnTo>
                <a:close/>
              </a:path>
              <a:path w="436245" h="118744">
                <a:moveTo>
                  <a:pt x="421407" y="51112"/>
                </a:moveTo>
                <a:lnTo>
                  <a:pt x="408788" y="51112"/>
                </a:lnTo>
                <a:lnTo>
                  <a:pt x="403946" y="53543"/>
                </a:lnTo>
                <a:lnTo>
                  <a:pt x="397196" y="63204"/>
                </a:lnTo>
                <a:lnTo>
                  <a:pt x="395436" y="69106"/>
                </a:lnTo>
                <a:lnTo>
                  <a:pt x="395466" y="85016"/>
                </a:lnTo>
                <a:lnTo>
                  <a:pt x="397343" y="91507"/>
                </a:lnTo>
                <a:lnTo>
                  <a:pt x="401158" y="95873"/>
                </a:lnTo>
                <a:lnTo>
                  <a:pt x="405120" y="100237"/>
                </a:lnTo>
                <a:lnTo>
                  <a:pt x="409815" y="102418"/>
                </a:lnTo>
                <a:lnTo>
                  <a:pt x="421260" y="102418"/>
                </a:lnTo>
                <a:lnTo>
                  <a:pt x="426102" y="100208"/>
                </a:lnTo>
                <a:lnTo>
                  <a:pt x="431407" y="94282"/>
                </a:lnTo>
                <a:lnTo>
                  <a:pt x="412896" y="94282"/>
                </a:lnTo>
                <a:lnTo>
                  <a:pt x="410402" y="92987"/>
                </a:lnTo>
                <a:lnTo>
                  <a:pt x="406587" y="87794"/>
                </a:lnTo>
                <a:lnTo>
                  <a:pt x="405560" y="83431"/>
                </a:lnTo>
                <a:lnTo>
                  <a:pt x="405665" y="69981"/>
                </a:lnTo>
                <a:lnTo>
                  <a:pt x="406587" y="65740"/>
                </a:lnTo>
                <a:lnTo>
                  <a:pt x="408556" y="63053"/>
                </a:lnTo>
                <a:lnTo>
                  <a:pt x="410255" y="60547"/>
                </a:lnTo>
                <a:lnTo>
                  <a:pt x="412750" y="59249"/>
                </a:lnTo>
                <a:lnTo>
                  <a:pt x="431696" y="59249"/>
                </a:lnTo>
                <a:lnTo>
                  <a:pt x="430210" y="57573"/>
                </a:lnTo>
                <a:lnTo>
                  <a:pt x="426249" y="53271"/>
                </a:lnTo>
                <a:lnTo>
                  <a:pt x="421407" y="51112"/>
                </a:lnTo>
                <a:close/>
              </a:path>
              <a:path w="436245" h="118744">
                <a:moveTo>
                  <a:pt x="431696" y="59249"/>
                </a:moveTo>
                <a:lnTo>
                  <a:pt x="418619" y="59249"/>
                </a:lnTo>
                <a:lnTo>
                  <a:pt x="420967" y="60517"/>
                </a:lnTo>
                <a:lnTo>
                  <a:pt x="423134" y="63204"/>
                </a:lnTo>
                <a:lnTo>
                  <a:pt x="424928" y="65589"/>
                </a:lnTo>
                <a:lnTo>
                  <a:pt x="425633" y="69106"/>
                </a:lnTo>
                <a:lnTo>
                  <a:pt x="425744" y="83431"/>
                </a:lnTo>
                <a:lnTo>
                  <a:pt x="424928" y="87794"/>
                </a:lnTo>
                <a:lnTo>
                  <a:pt x="423021" y="90390"/>
                </a:lnTo>
                <a:lnTo>
                  <a:pt x="420967" y="92987"/>
                </a:lnTo>
                <a:lnTo>
                  <a:pt x="418619" y="94282"/>
                </a:lnTo>
                <a:lnTo>
                  <a:pt x="431407" y="94282"/>
                </a:lnTo>
                <a:lnTo>
                  <a:pt x="434025" y="91356"/>
                </a:lnTo>
                <a:lnTo>
                  <a:pt x="436080" y="85016"/>
                </a:lnTo>
                <a:lnTo>
                  <a:pt x="436080" y="68276"/>
                </a:lnTo>
                <a:lnTo>
                  <a:pt x="434025" y="61875"/>
                </a:lnTo>
                <a:lnTo>
                  <a:pt x="431696" y="59249"/>
                </a:lnTo>
                <a:close/>
              </a:path>
              <a:path w="436245" h="118744">
                <a:moveTo>
                  <a:pt x="360074" y="0"/>
                </a:moveTo>
                <a:lnTo>
                  <a:pt x="347748" y="0"/>
                </a:lnTo>
                <a:lnTo>
                  <a:pt x="342906" y="2415"/>
                </a:lnTo>
                <a:lnTo>
                  <a:pt x="336157" y="12076"/>
                </a:lnTo>
                <a:lnTo>
                  <a:pt x="334396" y="17978"/>
                </a:lnTo>
                <a:lnTo>
                  <a:pt x="334431" y="33904"/>
                </a:lnTo>
                <a:lnTo>
                  <a:pt x="336304" y="40379"/>
                </a:lnTo>
                <a:lnTo>
                  <a:pt x="343934" y="49120"/>
                </a:lnTo>
                <a:lnTo>
                  <a:pt x="348629" y="51293"/>
                </a:lnTo>
                <a:lnTo>
                  <a:pt x="360074" y="51293"/>
                </a:lnTo>
                <a:lnTo>
                  <a:pt x="364916" y="49089"/>
                </a:lnTo>
                <a:lnTo>
                  <a:pt x="370230" y="43157"/>
                </a:lnTo>
                <a:lnTo>
                  <a:pt x="351710" y="43157"/>
                </a:lnTo>
                <a:lnTo>
                  <a:pt x="349216" y="41889"/>
                </a:lnTo>
                <a:lnTo>
                  <a:pt x="347455" y="39353"/>
                </a:lnTo>
                <a:lnTo>
                  <a:pt x="345548" y="36817"/>
                </a:lnTo>
                <a:lnTo>
                  <a:pt x="344520" y="32424"/>
                </a:lnTo>
                <a:lnTo>
                  <a:pt x="344609" y="18929"/>
                </a:lnTo>
                <a:lnTo>
                  <a:pt x="345548" y="14612"/>
                </a:lnTo>
                <a:lnTo>
                  <a:pt x="347516" y="11940"/>
                </a:lnTo>
                <a:lnTo>
                  <a:pt x="349216" y="9434"/>
                </a:lnTo>
                <a:lnTo>
                  <a:pt x="351710" y="8136"/>
                </a:lnTo>
                <a:lnTo>
                  <a:pt x="370424" y="8136"/>
                </a:lnTo>
                <a:lnTo>
                  <a:pt x="369024" y="6536"/>
                </a:lnTo>
                <a:lnTo>
                  <a:pt x="365063" y="2173"/>
                </a:lnTo>
                <a:lnTo>
                  <a:pt x="360074" y="0"/>
                </a:lnTo>
                <a:close/>
              </a:path>
              <a:path w="436245" h="118744">
                <a:moveTo>
                  <a:pt x="370424" y="8136"/>
                </a:moveTo>
                <a:lnTo>
                  <a:pt x="357433" y="8136"/>
                </a:lnTo>
                <a:lnTo>
                  <a:pt x="359780" y="9404"/>
                </a:lnTo>
                <a:lnTo>
                  <a:pt x="361798" y="12076"/>
                </a:lnTo>
                <a:lnTo>
                  <a:pt x="363742" y="14476"/>
                </a:lnTo>
                <a:lnTo>
                  <a:pt x="364434" y="17978"/>
                </a:lnTo>
                <a:lnTo>
                  <a:pt x="364545" y="32424"/>
                </a:lnTo>
                <a:lnTo>
                  <a:pt x="363742" y="36666"/>
                </a:lnTo>
                <a:lnTo>
                  <a:pt x="359927" y="41859"/>
                </a:lnTo>
                <a:lnTo>
                  <a:pt x="357433" y="43157"/>
                </a:lnTo>
                <a:lnTo>
                  <a:pt x="370230" y="43157"/>
                </a:lnTo>
                <a:lnTo>
                  <a:pt x="372839" y="40244"/>
                </a:lnTo>
                <a:lnTo>
                  <a:pt x="374747" y="33904"/>
                </a:lnTo>
                <a:lnTo>
                  <a:pt x="374747" y="17269"/>
                </a:lnTo>
                <a:lnTo>
                  <a:pt x="372839" y="10898"/>
                </a:lnTo>
                <a:lnTo>
                  <a:pt x="370424" y="8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2586" y="2016795"/>
            <a:ext cx="137338" cy="97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4013" y="1051389"/>
            <a:ext cx="1704850" cy="127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90083" y="3167322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59">
                <a:moveTo>
                  <a:pt x="0" y="0"/>
                </a:moveTo>
                <a:lnTo>
                  <a:pt x="1114870" y="0"/>
                </a:lnTo>
              </a:path>
            </a:pathLst>
          </a:custGeom>
          <a:ln w="12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0835" y="3229176"/>
            <a:ext cx="809055" cy="296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5212" y="3167322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59">
                <a:moveTo>
                  <a:pt x="0" y="0"/>
                </a:moveTo>
                <a:lnTo>
                  <a:pt x="1114870" y="0"/>
                </a:lnTo>
              </a:path>
            </a:pathLst>
          </a:custGeom>
          <a:ln w="12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5965" y="3229176"/>
            <a:ext cx="809055" cy="296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0342" y="3167322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4870" y="0"/>
                </a:lnTo>
              </a:path>
            </a:pathLst>
          </a:custGeom>
          <a:ln w="12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0515" y="3229176"/>
            <a:ext cx="735195" cy="296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86127" y="316732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215" y="0"/>
                </a:lnTo>
              </a:path>
            </a:pathLst>
          </a:custGeom>
          <a:ln w="12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4329" y="3382112"/>
            <a:ext cx="120158" cy="1131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1911" y="316732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215" y="0"/>
                </a:lnTo>
              </a:path>
            </a:pathLst>
          </a:custGeom>
          <a:ln w="12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4071" y="3383981"/>
            <a:ext cx="349885" cy="111760"/>
          </a:xfrm>
          <a:custGeom>
            <a:avLst/>
            <a:gdLst/>
            <a:ahLst/>
            <a:cxnLst/>
            <a:rect l="l" t="t" r="r" b="b"/>
            <a:pathLst>
              <a:path w="349885" h="111760">
                <a:moveTo>
                  <a:pt x="145999" y="39593"/>
                </a:moveTo>
                <a:lnTo>
                  <a:pt x="124803" y="39593"/>
                </a:lnTo>
                <a:lnTo>
                  <a:pt x="129448" y="41122"/>
                </a:lnTo>
                <a:lnTo>
                  <a:pt x="132545" y="44011"/>
                </a:lnTo>
                <a:lnTo>
                  <a:pt x="134868" y="46220"/>
                </a:lnTo>
                <a:lnTo>
                  <a:pt x="136107" y="50128"/>
                </a:lnTo>
                <a:lnTo>
                  <a:pt x="136107" y="59135"/>
                </a:lnTo>
                <a:lnTo>
                  <a:pt x="131306" y="61004"/>
                </a:lnTo>
                <a:lnTo>
                  <a:pt x="124029" y="62533"/>
                </a:lnTo>
                <a:lnTo>
                  <a:pt x="114274" y="63723"/>
                </a:lnTo>
                <a:lnTo>
                  <a:pt x="109319" y="64402"/>
                </a:lnTo>
                <a:lnTo>
                  <a:pt x="105757" y="65082"/>
                </a:lnTo>
                <a:lnTo>
                  <a:pt x="103435" y="65932"/>
                </a:lnTo>
                <a:lnTo>
                  <a:pt x="100183" y="66781"/>
                </a:lnTo>
                <a:lnTo>
                  <a:pt x="85783" y="84794"/>
                </a:lnTo>
                <a:lnTo>
                  <a:pt x="85783" y="95330"/>
                </a:lnTo>
                <a:lnTo>
                  <a:pt x="87950" y="100767"/>
                </a:lnTo>
                <a:lnTo>
                  <a:pt x="96312" y="109264"/>
                </a:lnTo>
                <a:lnTo>
                  <a:pt x="102506" y="111303"/>
                </a:lnTo>
                <a:lnTo>
                  <a:pt x="115358" y="111303"/>
                </a:lnTo>
                <a:lnTo>
                  <a:pt x="119848" y="110453"/>
                </a:lnTo>
                <a:lnTo>
                  <a:pt x="128210" y="107055"/>
                </a:lnTo>
                <a:lnTo>
                  <a:pt x="132545" y="103996"/>
                </a:lnTo>
                <a:lnTo>
                  <a:pt x="136076" y="100767"/>
                </a:lnTo>
                <a:lnTo>
                  <a:pt x="108699" y="100767"/>
                </a:lnTo>
                <a:lnTo>
                  <a:pt x="104983" y="99578"/>
                </a:lnTo>
                <a:lnTo>
                  <a:pt x="100028" y="94820"/>
                </a:lnTo>
                <a:lnTo>
                  <a:pt x="98858" y="91931"/>
                </a:lnTo>
                <a:lnTo>
                  <a:pt x="98841" y="85644"/>
                </a:lnTo>
                <a:lnTo>
                  <a:pt x="99409" y="83774"/>
                </a:lnTo>
                <a:lnTo>
                  <a:pt x="100648" y="81905"/>
                </a:lnTo>
                <a:lnTo>
                  <a:pt x="101731" y="80036"/>
                </a:lnTo>
                <a:lnTo>
                  <a:pt x="116132" y="74938"/>
                </a:lnTo>
                <a:lnTo>
                  <a:pt x="124958" y="73409"/>
                </a:lnTo>
                <a:lnTo>
                  <a:pt x="131616" y="71709"/>
                </a:lnTo>
                <a:lnTo>
                  <a:pt x="136107" y="69670"/>
                </a:lnTo>
                <a:lnTo>
                  <a:pt x="148339" y="69670"/>
                </a:lnTo>
                <a:lnTo>
                  <a:pt x="148255" y="50128"/>
                </a:lnTo>
                <a:lnTo>
                  <a:pt x="148184" y="48259"/>
                </a:lnTo>
                <a:lnTo>
                  <a:pt x="147875" y="46050"/>
                </a:lnTo>
                <a:lnTo>
                  <a:pt x="147100" y="42312"/>
                </a:lnTo>
                <a:lnTo>
                  <a:pt x="145999" y="39593"/>
                </a:lnTo>
                <a:close/>
              </a:path>
              <a:path w="349885" h="111760">
                <a:moveTo>
                  <a:pt x="14245" y="0"/>
                </a:moveTo>
                <a:lnTo>
                  <a:pt x="0" y="0"/>
                </a:lnTo>
                <a:lnTo>
                  <a:pt x="38555" y="109604"/>
                </a:lnTo>
                <a:lnTo>
                  <a:pt x="52182" y="109604"/>
                </a:lnTo>
                <a:lnTo>
                  <a:pt x="56477" y="97539"/>
                </a:lnTo>
                <a:lnTo>
                  <a:pt x="45523" y="97539"/>
                </a:lnTo>
                <a:lnTo>
                  <a:pt x="44130" y="91931"/>
                </a:lnTo>
                <a:lnTo>
                  <a:pt x="41891" y="84794"/>
                </a:lnTo>
                <a:lnTo>
                  <a:pt x="40259" y="79696"/>
                </a:lnTo>
                <a:lnTo>
                  <a:pt x="14245" y="0"/>
                </a:lnTo>
                <a:close/>
              </a:path>
              <a:path w="349885" h="111760">
                <a:moveTo>
                  <a:pt x="149236" y="99748"/>
                </a:moveTo>
                <a:lnTo>
                  <a:pt x="137190" y="99748"/>
                </a:lnTo>
                <a:lnTo>
                  <a:pt x="137500" y="103486"/>
                </a:lnTo>
                <a:lnTo>
                  <a:pt x="138274" y="106715"/>
                </a:lnTo>
                <a:lnTo>
                  <a:pt x="139513" y="109604"/>
                </a:lnTo>
                <a:lnTo>
                  <a:pt x="152365" y="109604"/>
                </a:lnTo>
                <a:lnTo>
                  <a:pt x="150817" y="106545"/>
                </a:lnTo>
                <a:lnTo>
                  <a:pt x="149733" y="103316"/>
                </a:lnTo>
                <a:lnTo>
                  <a:pt x="149236" y="99748"/>
                </a:lnTo>
                <a:close/>
              </a:path>
              <a:path w="349885" h="111760">
                <a:moveTo>
                  <a:pt x="148339" y="69670"/>
                </a:moveTo>
                <a:lnTo>
                  <a:pt x="136107" y="69670"/>
                </a:lnTo>
                <a:lnTo>
                  <a:pt x="135987" y="81225"/>
                </a:lnTo>
                <a:lnTo>
                  <a:pt x="135332" y="84964"/>
                </a:lnTo>
                <a:lnTo>
                  <a:pt x="118145" y="100767"/>
                </a:lnTo>
                <a:lnTo>
                  <a:pt x="136076" y="100767"/>
                </a:lnTo>
                <a:lnTo>
                  <a:pt x="137190" y="99748"/>
                </a:lnTo>
                <a:lnTo>
                  <a:pt x="149236" y="99748"/>
                </a:lnTo>
                <a:lnTo>
                  <a:pt x="148649" y="96689"/>
                </a:lnTo>
                <a:lnTo>
                  <a:pt x="148451" y="91591"/>
                </a:lnTo>
                <a:lnTo>
                  <a:pt x="148339" y="69670"/>
                </a:lnTo>
                <a:close/>
              </a:path>
              <a:path w="349885" h="111760">
                <a:moveTo>
                  <a:pt x="91202" y="0"/>
                </a:moveTo>
                <a:lnTo>
                  <a:pt x="77886" y="0"/>
                </a:lnTo>
                <a:lnTo>
                  <a:pt x="48824" y="85983"/>
                </a:lnTo>
                <a:lnTo>
                  <a:pt x="47072" y="91591"/>
                </a:lnTo>
                <a:lnTo>
                  <a:pt x="45523" y="97539"/>
                </a:lnTo>
                <a:lnTo>
                  <a:pt x="56477" y="97539"/>
                </a:lnTo>
                <a:lnTo>
                  <a:pt x="91202" y="0"/>
                </a:lnTo>
                <a:close/>
              </a:path>
              <a:path w="349885" h="111760">
                <a:moveTo>
                  <a:pt x="126661" y="28548"/>
                </a:moveTo>
                <a:lnTo>
                  <a:pt x="114274" y="28548"/>
                </a:lnTo>
                <a:lnTo>
                  <a:pt x="108854" y="29397"/>
                </a:lnTo>
                <a:lnTo>
                  <a:pt x="87796" y="52847"/>
                </a:lnTo>
                <a:lnTo>
                  <a:pt x="99718" y="54547"/>
                </a:lnTo>
                <a:lnTo>
                  <a:pt x="101112" y="48939"/>
                </a:lnTo>
                <a:lnTo>
                  <a:pt x="103125" y="45031"/>
                </a:lnTo>
                <a:lnTo>
                  <a:pt x="105912" y="42991"/>
                </a:lnTo>
                <a:lnTo>
                  <a:pt x="108699" y="40782"/>
                </a:lnTo>
                <a:lnTo>
                  <a:pt x="112880" y="39593"/>
                </a:lnTo>
                <a:lnTo>
                  <a:pt x="145999" y="39593"/>
                </a:lnTo>
                <a:lnTo>
                  <a:pt x="145862" y="39253"/>
                </a:lnTo>
                <a:lnTo>
                  <a:pt x="144004" y="36874"/>
                </a:lnTo>
                <a:lnTo>
                  <a:pt x="142300" y="34495"/>
                </a:lnTo>
                <a:lnTo>
                  <a:pt x="139358" y="32456"/>
                </a:lnTo>
                <a:lnTo>
                  <a:pt x="135487" y="30927"/>
                </a:lnTo>
                <a:lnTo>
                  <a:pt x="131616" y="29227"/>
                </a:lnTo>
                <a:lnTo>
                  <a:pt x="126661" y="28548"/>
                </a:lnTo>
                <a:close/>
              </a:path>
              <a:path w="349885" h="111760">
                <a:moveTo>
                  <a:pt x="183179" y="0"/>
                </a:moveTo>
                <a:lnTo>
                  <a:pt x="170946" y="0"/>
                </a:lnTo>
                <a:lnTo>
                  <a:pt x="170946" y="109604"/>
                </a:lnTo>
                <a:lnTo>
                  <a:pt x="183179" y="109604"/>
                </a:lnTo>
                <a:lnTo>
                  <a:pt x="183179" y="0"/>
                </a:lnTo>
                <a:close/>
              </a:path>
              <a:path w="349885" h="111760">
                <a:moveTo>
                  <a:pt x="218019" y="30247"/>
                </a:moveTo>
                <a:lnTo>
                  <a:pt x="205786" y="30247"/>
                </a:lnTo>
                <a:lnTo>
                  <a:pt x="205909" y="88362"/>
                </a:lnTo>
                <a:lnTo>
                  <a:pt x="218483" y="108584"/>
                </a:lnTo>
                <a:lnTo>
                  <a:pt x="222199" y="110453"/>
                </a:lnTo>
                <a:lnTo>
                  <a:pt x="226225" y="111303"/>
                </a:lnTo>
                <a:lnTo>
                  <a:pt x="230406" y="111303"/>
                </a:lnTo>
                <a:lnTo>
                  <a:pt x="237359" y="110453"/>
                </a:lnTo>
                <a:lnTo>
                  <a:pt x="243452" y="107947"/>
                </a:lnTo>
                <a:lnTo>
                  <a:pt x="248828" y="103704"/>
                </a:lnTo>
                <a:lnTo>
                  <a:pt x="251896" y="99748"/>
                </a:lnTo>
                <a:lnTo>
                  <a:pt x="229167" y="99748"/>
                </a:lnTo>
                <a:lnTo>
                  <a:pt x="226070" y="98728"/>
                </a:lnTo>
                <a:lnTo>
                  <a:pt x="218019" y="81225"/>
                </a:lnTo>
                <a:lnTo>
                  <a:pt x="218019" y="30247"/>
                </a:lnTo>
                <a:close/>
              </a:path>
              <a:path w="349885" h="111760">
                <a:moveTo>
                  <a:pt x="264317" y="97709"/>
                </a:moveTo>
                <a:lnTo>
                  <a:pt x="253478" y="97709"/>
                </a:lnTo>
                <a:lnTo>
                  <a:pt x="253478" y="109604"/>
                </a:lnTo>
                <a:lnTo>
                  <a:pt x="264317" y="109604"/>
                </a:lnTo>
                <a:lnTo>
                  <a:pt x="264317" y="97709"/>
                </a:lnTo>
                <a:close/>
              </a:path>
              <a:path w="349885" h="111760">
                <a:moveTo>
                  <a:pt x="264317" y="30247"/>
                </a:moveTo>
                <a:lnTo>
                  <a:pt x="252239" y="30247"/>
                </a:lnTo>
                <a:lnTo>
                  <a:pt x="252239" y="79526"/>
                </a:lnTo>
                <a:lnTo>
                  <a:pt x="251465" y="84624"/>
                </a:lnTo>
                <a:lnTo>
                  <a:pt x="236600" y="99748"/>
                </a:lnTo>
                <a:lnTo>
                  <a:pt x="251896" y="99748"/>
                </a:lnTo>
                <a:lnTo>
                  <a:pt x="253478" y="97709"/>
                </a:lnTo>
                <a:lnTo>
                  <a:pt x="264317" y="97709"/>
                </a:lnTo>
                <a:lnTo>
                  <a:pt x="264317" y="30247"/>
                </a:lnTo>
                <a:close/>
              </a:path>
              <a:path w="349885" h="111760">
                <a:moveTo>
                  <a:pt x="316963" y="28548"/>
                </a:moveTo>
                <a:lnTo>
                  <a:pt x="285550" y="52826"/>
                </a:lnTo>
                <a:lnTo>
                  <a:pt x="283208" y="70520"/>
                </a:lnTo>
                <a:lnTo>
                  <a:pt x="283788" y="79664"/>
                </a:lnTo>
                <a:lnTo>
                  <a:pt x="310245" y="110634"/>
                </a:lnTo>
                <a:lnTo>
                  <a:pt x="317738" y="111303"/>
                </a:lnTo>
                <a:lnTo>
                  <a:pt x="326099" y="111303"/>
                </a:lnTo>
                <a:lnTo>
                  <a:pt x="332912" y="109094"/>
                </a:lnTo>
                <a:lnTo>
                  <a:pt x="338332" y="104506"/>
                </a:lnTo>
                <a:lnTo>
                  <a:pt x="343751" y="100088"/>
                </a:lnTo>
                <a:lnTo>
                  <a:pt x="311699" y="100088"/>
                </a:lnTo>
                <a:lnTo>
                  <a:pt x="306589" y="97878"/>
                </a:lnTo>
                <a:lnTo>
                  <a:pt x="302563" y="93290"/>
                </a:lnTo>
                <a:lnTo>
                  <a:pt x="298692" y="88702"/>
                </a:lnTo>
                <a:lnTo>
                  <a:pt x="296369" y="82075"/>
                </a:lnTo>
                <a:lnTo>
                  <a:pt x="295905" y="73239"/>
                </a:lnTo>
                <a:lnTo>
                  <a:pt x="349790" y="73239"/>
                </a:lnTo>
                <a:lnTo>
                  <a:pt x="349790" y="69670"/>
                </a:lnTo>
                <a:lnTo>
                  <a:pt x="349334" y="62363"/>
                </a:lnTo>
                <a:lnTo>
                  <a:pt x="296679" y="62363"/>
                </a:lnTo>
                <a:lnTo>
                  <a:pt x="296989" y="55226"/>
                </a:lnTo>
                <a:lnTo>
                  <a:pt x="299156" y="49789"/>
                </a:lnTo>
                <a:lnTo>
                  <a:pt x="302873" y="45540"/>
                </a:lnTo>
                <a:lnTo>
                  <a:pt x="306744" y="41462"/>
                </a:lnTo>
                <a:lnTo>
                  <a:pt x="311389" y="39423"/>
                </a:lnTo>
                <a:lnTo>
                  <a:pt x="340768" y="39423"/>
                </a:lnTo>
                <a:lnTo>
                  <a:pt x="340654" y="39253"/>
                </a:lnTo>
                <a:lnTo>
                  <a:pt x="335777" y="34569"/>
                </a:lnTo>
                <a:lnTo>
                  <a:pt x="330202" y="31224"/>
                </a:lnTo>
                <a:lnTo>
                  <a:pt x="323931" y="29217"/>
                </a:lnTo>
                <a:lnTo>
                  <a:pt x="316963" y="28548"/>
                </a:lnTo>
                <a:close/>
              </a:path>
              <a:path w="349885" h="111760">
                <a:moveTo>
                  <a:pt x="336783" y="84114"/>
                </a:moveTo>
                <a:lnTo>
                  <a:pt x="322228" y="100088"/>
                </a:lnTo>
                <a:lnTo>
                  <a:pt x="343751" y="100088"/>
                </a:lnTo>
                <a:lnTo>
                  <a:pt x="347467" y="93800"/>
                </a:lnTo>
                <a:lnTo>
                  <a:pt x="349480" y="85644"/>
                </a:lnTo>
                <a:lnTo>
                  <a:pt x="336783" y="84114"/>
                </a:lnTo>
                <a:close/>
              </a:path>
              <a:path w="349885" h="111760">
                <a:moveTo>
                  <a:pt x="340768" y="39423"/>
                </a:moveTo>
                <a:lnTo>
                  <a:pt x="323312" y="39423"/>
                </a:lnTo>
                <a:lnTo>
                  <a:pt x="328422" y="41972"/>
                </a:lnTo>
                <a:lnTo>
                  <a:pt x="334925" y="50468"/>
                </a:lnTo>
                <a:lnTo>
                  <a:pt x="336474" y="55566"/>
                </a:lnTo>
                <a:lnTo>
                  <a:pt x="336938" y="62363"/>
                </a:lnTo>
                <a:lnTo>
                  <a:pt x="349334" y="62363"/>
                </a:lnTo>
                <a:lnTo>
                  <a:pt x="349212" y="60401"/>
                </a:lnTo>
                <a:lnTo>
                  <a:pt x="347487" y="52231"/>
                </a:lnTo>
                <a:lnTo>
                  <a:pt x="344629" y="45177"/>
                </a:lnTo>
                <a:lnTo>
                  <a:pt x="340768" y="39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7368" y="3643122"/>
            <a:ext cx="1291964" cy="1418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3558" y="3895976"/>
            <a:ext cx="1364912" cy="1626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6823" y="4188764"/>
            <a:ext cx="1014519" cy="1112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8095" y="4460616"/>
            <a:ext cx="1187632" cy="111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6481" y="4732501"/>
            <a:ext cx="1047189" cy="2642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7368" y="5143984"/>
            <a:ext cx="1040654" cy="1131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6170" y="5145377"/>
            <a:ext cx="144933" cy="1099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84234" y="4732111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582"/>
                </a:moveTo>
                <a:lnTo>
                  <a:pt x="619" y="94582"/>
                </a:lnTo>
                <a:lnTo>
                  <a:pt x="619" y="109909"/>
                </a:lnTo>
                <a:lnTo>
                  <a:pt x="7742" y="109909"/>
                </a:lnTo>
                <a:lnTo>
                  <a:pt x="7587" y="114429"/>
                </a:lnTo>
                <a:lnTo>
                  <a:pt x="6813" y="117913"/>
                </a:lnTo>
                <a:lnTo>
                  <a:pt x="4335" y="122824"/>
                </a:lnTo>
                <a:lnTo>
                  <a:pt x="2477" y="124659"/>
                </a:lnTo>
                <a:lnTo>
                  <a:pt x="0" y="125849"/>
                </a:lnTo>
                <a:lnTo>
                  <a:pt x="3406" y="131626"/>
                </a:lnTo>
                <a:lnTo>
                  <a:pt x="7277" y="129757"/>
                </a:lnTo>
                <a:lnTo>
                  <a:pt x="10064" y="127072"/>
                </a:lnTo>
                <a:lnTo>
                  <a:pt x="13781" y="120037"/>
                </a:lnTo>
                <a:lnTo>
                  <a:pt x="14710" y="115500"/>
                </a:lnTo>
                <a:lnTo>
                  <a:pt x="14710" y="94582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124"/>
                </a:lnTo>
                <a:lnTo>
                  <a:pt x="29884" y="38355"/>
                </a:lnTo>
                <a:lnTo>
                  <a:pt x="28955" y="55957"/>
                </a:lnTo>
                <a:lnTo>
                  <a:pt x="29567" y="70308"/>
                </a:lnTo>
                <a:lnTo>
                  <a:pt x="44285" y="107921"/>
                </a:lnTo>
                <a:lnTo>
                  <a:pt x="51872" y="111711"/>
                </a:lnTo>
                <a:lnTo>
                  <a:pt x="68905" y="111711"/>
                </a:lnTo>
                <a:lnTo>
                  <a:pt x="74944" y="109553"/>
                </a:lnTo>
                <a:lnTo>
                  <a:pt x="84544" y="100920"/>
                </a:lnTo>
                <a:lnTo>
                  <a:pt x="84644" y="100750"/>
                </a:lnTo>
                <a:lnTo>
                  <a:pt x="55898" y="100750"/>
                </a:lnTo>
                <a:lnTo>
                  <a:pt x="51253" y="97776"/>
                </a:lnTo>
                <a:lnTo>
                  <a:pt x="41497" y="55957"/>
                </a:lnTo>
                <a:lnTo>
                  <a:pt x="41901" y="43483"/>
                </a:lnTo>
                <a:lnTo>
                  <a:pt x="55743" y="11147"/>
                </a:lnTo>
                <a:lnTo>
                  <a:pt x="84040" y="11147"/>
                </a:lnTo>
                <a:lnTo>
                  <a:pt x="82995" y="9380"/>
                </a:lnTo>
                <a:lnTo>
                  <a:pt x="79589" y="5964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40" y="11147"/>
                </a:moveTo>
                <a:lnTo>
                  <a:pt x="67047" y="11147"/>
                </a:lnTo>
                <a:lnTo>
                  <a:pt x="71847" y="14104"/>
                </a:lnTo>
                <a:lnTo>
                  <a:pt x="75718" y="20000"/>
                </a:lnTo>
                <a:lnTo>
                  <a:pt x="78246" y="25573"/>
                </a:lnTo>
                <a:lnTo>
                  <a:pt x="80034" y="33422"/>
                </a:lnTo>
                <a:lnTo>
                  <a:pt x="81089" y="43483"/>
                </a:lnTo>
                <a:lnTo>
                  <a:pt x="81447" y="55957"/>
                </a:lnTo>
                <a:lnTo>
                  <a:pt x="81096" y="68272"/>
                </a:lnTo>
                <a:lnTo>
                  <a:pt x="67201" y="100750"/>
                </a:lnTo>
                <a:lnTo>
                  <a:pt x="84644" y="100750"/>
                </a:lnTo>
                <a:lnTo>
                  <a:pt x="93989" y="55957"/>
                </a:lnTo>
                <a:lnTo>
                  <a:pt x="93847" y="48211"/>
                </a:lnTo>
                <a:lnTo>
                  <a:pt x="88260" y="18284"/>
                </a:lnTo>
                <a:lnTo>
                  <a:pt x="84040" y="11147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124"/>
                </a:lnTo>
                <a:lnTo>
                  <a:pt x="111177" y="38355"/>
                </a:lnTo>
                <a:lnTo>
                  <a:pt x="110248" y="55957"/>
                </a:lnTo>
                <a:lnTo>
                  <a:pt x="110860" y="70308"/>
                </a:lnTo>
                <a:lnTo>
                  <a:pt x="125577" y="107921"/>
                </a:lnTo>
                <a:lnTo>
                  <a:pt x="133165" y="111711"/>
                </a:lnTo>
                <a:lnTo>
                  <a:pt x="150197" y="111711"/>
                </a:lnTo>
                <a:lnTo>
                  <a:pt x="156236" y="109553"/>
                </a:lnTo>
                <a:lnTo>
                  <a:pt x="165836" y="100920"/>
                </a:lnTo>
                <a:lnTo>
                  <a:pt x="165936" y="100750"/>
                </a:lnTo>
                <a:lnTo>
                  <a:pt x="137190" y="100750"/>
                </a:lnTo>
                <a:lnTo>
                  <a:pt x="132545" y="97776"/>
                </a:lnTo>
                <a:lnTo>
                  <a:pt x="122790" y="55957"/>
                </a:lnTo>
                <a:lnTo>
                  <a:pt x="123194" y="43483"/>
                </a:lnTo>
                <a:lnTo>
                  <a:pt x="137036" y="11147"/>
                </a:lnTo>
                <a:lnTo>
                  <a:pt x="165333" y="11147"/>
                </a:lnTo>
                <a:lnTo>
                  <a:pt x="164288" y="9380"/>
                </a:lnTo>
                <a:lnTo>
                  <a:pt x="160881" y="5964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33" y="11147"/>
                </a:moveTo>
                <a:lnTo>
                  <a:pt x="148339" y="11147"/>
                </a:lnTo>
                <a:lnTo>
                  <a:pt x="153139" y="14104"/>
                </a:lnTo>
                <a:lnTo>
                  <a:pt x="157010" y="20000"/>
                </a:lnTo>
                <a:lnTo>
                  <a:pt x="159539" y="25573"/>
                </a:lnTo>
                <a:lnTo>
                  <a:pt x="161327" y="33422"/>
                </a:lnTo>
                <a:lnTo>
                  <a:pt x="162382" y="43483"/>
                </a:lnTo>
                <a:lnTo>
                  <a:pt x="162740" y="55957"/>
                </a:lnTo>
                <a:lnTo>
                  <a:pt x="162389" y="68272"/>
                </a:lnTo>
                <a:lnTo>
                  <a:pt x="148494" y="100750"/>
                </a:lnTo>
                <a:lnTo>
                  <a:pt x="165936" y="100750"/>
                </a:lnTo>
                <a:lnTo>
                  <a:pt x="175282" y="55957"/>
                </a:lnTo>
                <a:lnTo>
                  <a:pt x="175139" y="48211"/>
                </a:lnTo>
                <a:lnTo>
                  <a:pt x="169553" y="18284"/>
                </a:lnTo>
                <a:lnTo>
                  <a:pt x="165333" y="11147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124"/>
                </a:lnTo>
                <a:lnTo>
                  <a:pt x="192469" y="38355"/>
                </a:lnTo>
                <a:lnTo>
                  <a:pt x="191540" y="55957"/>
                </a:lnTo>
                <a:lnTo>
                  <a:pt x="192153" y="70308"/>
                </a:lnTo>
                <a:lnTo>
                  <a:pt x="206870" y="107921"/>
                </a:lnTo>
                <a:lnTo>
                  <a:pt x="214457" y="111711"/>
                </a:lnTo>
                <a:lnTo>
                  <a:pt x="231490" y="111711"/>
                </a:lnTo>
                <a:lnTo>
                  <a:pt x="237529" y="109553"/>
                </a:lnTo>
                <a:lnTo>
                  <a:pt x="247129" y="100920"/>
                </a:lnTo>
                <a:lnTo>
                  <a:pt x="247229" y="100750"/>
                </a:lnTo>
                <a:lnTo>
                  <a:pt x="218483" y="100750"/>
                </a:lnTo>
                <a:lnTo>
                  <a:pt x="213838" y="97776"/>
                </a:lnTo>
                <a:lnTo>
                  <a:pt x="204083" y="55957"/>
                </a:lnTo>
                <a:lnTo>
                  <a:pt x="204487" y="43483"/>
                </a:lnTo>
                <a:lnTo>
                  <a:pt x="218328" y="11147"/>
                </a:lnTo>
                <a:lnTo>
                  <a:pt x="246626" y="11147"/>
                </a:lnTo>
                <a:lnTo>
                  <a:pt x="245581" y="9380"/>
                </a:lnTo>
                <a:lnTo>
                  <a:pt x="242174" y="5964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626" y="11147"/>
                </a:moveTo>
                <a:lnTo>
                  <a:pt x="229632" y="11147"/>
                </a:lnTo>
                <a:lnTo>
                  <a:pt x="234432" y="14104"/>
                </a:lnTo>
                <a:lnTo>
                  <a:pt x="238303" y="20000"/>
                </a:lnTo>
                <a:lnTo>
                  <a:pt x="240831" y="25573"/>
                </a:lnTo>
                <a:lnTo>
                  <a:pt x="242619" y="33422"/>
                </a:lnTo>
                <a:lnTo>
                  <a:pt x="243674" y="43483"/>
                </a:lnTo>
                <a:lnTo>
                  <a:pt x="244032" y="55957"/>
                </a:lnTo>
                <a:lnTo>
                  <a:pt x="243681" y="68272"/>
                </a:lnTo>
                <a:lnTo>
                  <a:pt x="229787" y="100750"/>
                </a:lnTo>
                <a:lnTo>
                  <a:pt x="247229" y="100750"/>
                </a:lnTo>
                <a:lnTo>
                  <a:pt x="256575" y="55957"/>
                </a:lnTo>
                <a:lnTo>
                  <a:pt x="256432" y="48211"/>
                </a:lnTo>
                <a:lnTo>
                  <a:pt x="250845" y="18284"/>
                </a:lnTo>
                <a:lnTo>
                  <a:pt x="246626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0349" y="4732111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89">
                <a:moveTo>
                  <a:pt x="36697" y="24282"/>
                </a:moveTo>
                <a:lnTo>
                  <a:pt x="24465" y="24282"/>
                </a:lnTo>
                <a:lnTo>
                  <a:pt x="24465" y="109909"/>
                </a:lnTo>
                <a:lnTo>
                  <a:pt x="36697" y="109909"/>
                </a:lnTo>
                <a:lnTo>
                  <a:pt x="36697" y="24282"/>
                </a:lnTo>
                <a:close/>
              </a:path>
              <a:path w="36829" h="110489">
                <a:moveTo>
                  <a:pt x="36697" y="0"/>
                </a:moveTo>
                <a:lnTo>
                  <a:pt x="28955" y="0"/>
                </a:lnTo>
                <a:lnTo>
                  <a:pt x="26633" y="4774"/>
                </a:lnTo>
                <a:lnTo>
                  <a:pt x="23071" y="9651"/>
                </a:lnTo>
                <a:lnTo>
                  <a:pt x="17961" y="14630"/>
                </a:lnTo>
                <a:lnTo>
                  <a:pt x="12697" y="19609"/>
                </a:lnTo>
                <a:lnTo>
                  <a:pt x="6813" y="23891"/>
                </a:lnTo>
                <a:lnTo>
                  <a:pt x="0" y="27477"/>
                </a:lnTo>
                <a:lnTo>
                  <a:pt x="0" y="40426"/>
                </a:lnTo>
                <a:lnTo>
                  <a:pt x="24465" y="24282"/>
                </a:lnTo>
                <a:lnTo>
                  <a:pt x="36697" y="24282"/>
                </a:lnTo>
                <a:lnTo>
                  <a:pt x="36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5130" y="4732111"/>
            <a:ext cx="426084" cy="132080"/>
          </a:xfrm>
          <a:custGeom>
            <a:avLst/>
            <a:gdLst/>
            <a:ahLst/>
            <a:cxnLst/>
            <a:rect l="l" t="t" r="r" b="b"/>
            <a:pathLst>
              <a:path w="426085" h="132079">
                <a:moveTo>
                  <a:pt x="59726" y="11147"/>
                </a:moveTo>
                <a:lnTo>
                  <a:pt x="39949" y="11147"/>
                </a:lnTo>
                <a:lnTo>
                  <a:pt x="44594" y="12965"/>
                </a:lnTo>
                <a:lnTo>
                  <a:pt x="48001" y="16619"/>
                </a:lnTo>
                <a:lnTo>
                  <a:pt x="51562" y="20272"/>
                </a:lnTo>
                <a:lnTo>
                  <a:pt x="53266" y="24758"/>
                </a:lnTo>
                <a:lnTo>
                  <a:pt x="53266" y="35107"/>
                </a:lnTo>
                <a:lnTo>
                  <a:pt x="25549" y="69483"/>
                </a:lnTo>
                <a:lnTo>
                  <a:pt x="18464" y="75856"/>
                </a:lnTo>
                <a:lnTo>
                  <a:pt x="13161" y="81242"/>
                </a:lnTo>
                <a:lnTo>
                  <a:pt x="0" y="106732"/>
                </a:lnTo>
                <a:lnTo>
                  <a:pt x="0" y="109909"/>
                </a:lnTo>
                <a:lnTo>
                  <a:pt x="65963" y="109909"/>
                </a:lnTo>
                <a:lnTo>
                  <a:pt x="65963" y="96978"/>
                </a:lnTo>
                <a:lnTo>
                  <a:pt x="17032" y="96978"/>
                </a:lnTo>
                <a:lnTo>
                  <a:pt x="18271" y="94582"/>
                </a:lnTo>
                <a:lnTo>
                  <a:pt x="36514" y="75737"/>
                </a:lnTo>
                <a:lnTo>
                  <a:pt x="42518" y="70105"/>
                </a:lnTo>
                <a:lnTo>
                  <a:pt x="63330" y="43297"/>
                </a:lnTo>
                <a:lnTo>
                  <a:pt x="65034" y="39117"/>
                </a:lnTo>
                <a:lnTo>
                  <a:pt x="65759" y="35107"/>
                </a:lnTo>
                <a:lnTo>
                  <a:pt x="65808" y="21835"/>
                </a:lnTo>
                <a:lnTo>
                  <a:pt x="63021" y="14596"/>
                </a:lnTo>
                <a:lnTo>
                  <a:pt x="59726" y="11147"/>
                </a:lnTo>
                <a:close/>
              </a:path>
              <a:path w="426085" h="132079">
                <a:moveTo>
                  <a:pt x="44285" y="0"/>
                </a:moveTo>
                <a:lnTo>
                  <a:pt x="25239" y="0"/>
                </a:lnTo>
                <a:lnTo>
                  <a:pt x="17652" y="2684"/>
                </a:lnTo>
                <a:lnTo>
                  <a:pt x="2322" y="31657"/>
                </a:lnTo>
                <a:lnTo>
                  <a:pt x="14864" y="33051"/>
                </a:lnTo>
                <a:lnTo>
                  <a:pt x="15019" y="26152"/>
                </a:lnTo>
                <a:lnTo>
                  <a:pt x="16723" y="20765"/>
                </a:lnTo>
                <a:lnTo>
                  <a:pt x="23845" y="13067"/>
                </a:lnTo>
                <a:lnTo>
                  <a:pt x="28491" y="11147"/>
                </a:lnTo>
                <a:lnTo>
                  <a:pt x="59726" y="11147"/>
                </a:lnTo>
                <a:lnTo>
                  <a:pt x="51872" y="2922"/>
                </a:lnTo>
                <a:lnTo>
                  <a:pt x="44285" y="0"/>
                </a:lnTo>
                <a:close/>
              </a:path>
              <a:path w="426085" h="132079">
                <a:moveTo>
                  <a:pt x="95228" y="79254"/>
                </a:moveTo>
                <a:lnTo>
                  <a:pt x="82841" y="81039"/>
                </a:lnTo>
                <a:lnTo>
                  <a:pt x="83770" y="90062"/>
                </a:lnTo>
                <a:lnTo>
                  <a:pt x="87021" y="97471"/>
                </a:lnTo>
                <a:lnTo>
                  <a:pt x="92905" y="103248"/>
                </a:lnTo>
                <a:lnTo>
                  <a:pt x="98635" y="109026"/>
                </a:lnTo>
                <a:lnTo>
                  <a:pt x="105912" y="111915"/>
                </a:lnTo>
                <a:lnTo>
                  <a:pt x="114583" y="111915"/>
                </a:lnTo>
                <a:lnTo>
                  <a:pt x="139692" y="100750"/>
                </a:lnTo>
                <a:lnTo>
                  <a:pt x="109783" y="100750"/>
                </a:lnTo>
                <a:lnTo>
                  <a:pt x="105757" y="99068"/>
                </a:lnTo>
                <a:lnTo>
                  <a:pt x="98944" y="92288"/>
                </a:lnTo>
                <a:lnTo>
                  <a:pt x="96622" y="86816"/>
                </a:lnTo>
                <a:lnTo>
                  <a:pt x="95228" y="79254"/>
                </a:lnTo>
                <a:close/>
              </a:path>
              <a:path w="426085" h="132079">
                <a:moveTo>
                  <a:pt x="140964" y="56552"/>
                </a:moveTo>
                <a:lnTo>
                  <a:pt x="121396" y="56552"/>
                </a:lnTo>
                <a:lnTo>
                  <a:pt x="126042" y="58574"/>
                </a:lnTo>
                <a:lnTo>
                  <a:pt x="133474" y="66663"/>
                </a:lnTo>
                <a:lnTo>
                  <a:pt x="135332" y="71743"/>
                </a:lnTo>
                <a:lnTo>
                  <a:pt x="135260" y="84548"/>
                </a:lnTo>
                <a:lnTo>
                  <a:pt x="133319" y="89807"/>
                </a:lnTo>
                <a:lnTo>
                  <a:pt x="125268" y="98558"/>
                </a:lnTo>
                <a:lnTo>
                  <a:pt x="120467" y="100750"/>
                </a:lnTo>
                <a:lnTo>
                  <a:pt x="139692" y="100750"/>
                </a:lnTo>
                <a:lnTo>
                  <a:pt x="142893" y="96700"/>
                </a:lnTo>
                <a:lnTo>
                  <a:pt x="145842" y="90896"/>
                </a:lnTo>
                <a:lnTo>
                  <a:pt x="147601" y="84548"/>
                </a:lnTo>
                <a:lnTo>
                  <a:pt x="148184" y="77657"/>
                </a:lnTo>
                <a:lnTo>
                  <a:pt x="148184" y="70486"/>
                </a:lnTo>
                <a:lnTo>
                  <a:pt x="146636" y="64538"/>
                </a:lnTo>
                <a:lnTo>
                  <a:pt x="143229" y="59831"/>
                </a:lnTo>
                <a:lnTo>
                  <a:pt x="140964" y="56552"/>
                </a:lnTo>
                <a:close/>
              </a:path>
              <a:path w="426085" h="132079">
                <a:moveTo>
                  <a:pt x="108390" y="46186"/>
                </a:moveTo>
                <a:lnTo>
                  <a:pt x="106996" y="58149"/>
                </a:lnTo>
                <a:lnTo>
                  <a:pt x="110557" y="57079"/>
                </a:lnTo>
                <a:lnTo>
                  <a:pt x="113499" y="56552"/>
                </a:lnTo>
                <a:lnTo>
                  <a:pt x="140964" y="56552"/>
                </a:lnTo>
                <a:lnTo>
                  <a:pt x="139978" y="55124"/>
                </a:lnTo>
                <a:lnTo>
                  <a:pt x="135487" y="52032"/>
                </a:lnTo>
                <a:lnTo>
                  <a:pt x="129758" y="50570"/>
                </a:lnTo>
                <a:lnTo>
                  <a:pt x="134248" y="48310"/>
                </a:lnTo>
                <a:lnTo>
                  <a:pt x="136279" y="46390"/>
                </a:lnTo>
                <a:lnTo>
                  <a:pt x="109938" y="46390"/>
                </a:lnTo>
                <a:lnTo>
                  <a:pt x="109319" y="46322"/>
                </a:lnTo>
                <a:lnTo>
                  <a:pt x="108390" y="46186"/>
                </a:lnTo>
                <a:close/>
              </a:path>
              <a:path w="426085" h="132079">
                <a:moveTo>
                  <a:pt x="137749" y="10943"/>
                </a:moveTo>
                <a:lnTo>
                  <a:pt x="119229" y="10943"/>
                </a:lnTo>
                <a:lnTo>
                  <a:pt x="123255" y="12574"/>
                </a:lnTo>
                <a:lnTo>
                  <a:pt x="126293" y="15922"/>
                </a:lnTo>
                <a:lnTo>
                  <a:pt x="129293" y="19082"/>
                </a:lnTo>
                <a:lnTo>
                  <a:pt x="130842" y="23161"/>
                </a:lnTo>
                <a:lnTo>
                  <a:pt x="130842" y="34308"/>
                </a:lnTo>
                <a:lnTo>
                  <a:pt x="128674" y="38930"/>
                </a:lnTo>
                <a:lnTo>
                  <a:pt x="120313" y="44895"/>
                </a:lnTo>
                <a:lnTo>
                  <a:pt x="115667" y="46390"/>
                </a:lnTo>
                <a:lnTo>
                  <a:pt x="136279" y="46390"/>
                </a:lnTo>
                <a:lnTo>
                  <a:pt x="137500" y="45235"/>
                </a:lnTo>
                <a:lnTo>
                  <a:pt x="142145" y="37401"/>
                </a:lnTo>
                <a:lnTo>
                  <a:pt x="143229" y="33119"/>
                </a:lnTo>
                <a:lnTo>
                  <a:pt x="143167" y="23161"/>
                </a:lnTo>
                <a:lnTo>
                  <a:pt x="142145" y="18709"/>
                </a:lnTo>
                <a:lnTo>
                  <a:pt x="137749" y="10943"/>
                </a:lnTo>
                <a:close/>
              </a:path>
              <a:path w="426085" h="132079">
                <a:moveTo>
                  <a:pt x="119538" y="0"/>
                </a:moveTo>
                <a:lnTo>
                  <a:pt x="106222" y="0"/>
                </a:lnTo>
                <a:lnTo>
                  <a:pt x="99564" y="2480"/>
                </a:lnTo>
                <a:lnTo>
                  <a:pt x="89034" y="12438"/>
                </a:lnTo>
                <a:lnTo>
                  <a:pt x="85628" y="19371"/>
                </a:lnTo>
                <a:lnTo>
                  <a:pt x="84079" y="28276"/>
                </a:lnTo>
                <a:lnTo>
                  <a:pt x="96467" y="30655"/>
                </a:lnTo>
                <a:lnTo>
                  <a:pt x="97396" y="24163"/>
                </a:lnTo>
                <a:lnTo>
                  <a:pt x="99409" y="19235"/>
                </a:lnTo>
                <a:lnTo>
                  <a:pt x="102606" y="15820"/>
                </a:lnTo>
                <a:lnTo>
                  <a:pt x="105757" y="12608"/>
                </a:lnTo>
                <a:lnTo>
                  <a:pt x="109783" y="10943"/>
                </a:lnTo>
                <a:lnTo>
                  <a:pt x="137749" y="10943"/>
                </a:lnTo>
                <a:lnTo>
                  <a:pt x="137190" y="9957"/>
                </a:lnTo>
                <a:lnTo>
                  <a:pt x="133784" y="6474"/>
                </a:lnTo>
                <a:lnTo>
                  <a:pt x="124493" y="1291"/>
                </a:lnTo>
                <a:lnTo>
                  <a:pt x="119538" y="0"/>
                </a:lnTo>
                <a:close/>
              </a:path>
              <a:path w="426085" h="132079">
                <a:moveTo>
                  <a:pt x="184727" y="94582"/>
                </a:moveTo>
                <a:lnTo>
                  <a:pt x="170637" y="94582"/>
                </a:lnTo>
                <a:lnTo>
                  <a:pt x="170637" y="109909"/>
                </a:lnTo>
                <a:lnTo>
                  <a:pt x="177759" y="109909"/>
                </a:lnTo>
                <a:lnTo>
                  <a:pt x="177605" y="114429"/>
                </a:lnTo>
                <a:lnTo>
                  <a:pt x="176830" y="117913"/>
                </a:lnTo>
                <a:lnTo>
                  <a:pt x="174353" y="122824"/>
                </a:lnTo>
                <a:lnTo>
                  <a:pt x="172495" y="124659"/>
                </a:lnTo>
                <a:lnTo>
                  <a:pt x="170017" y="125849"/>
                </a:lnTo>
                <a:lnTo>
                  <a:pt x="173424" y="131626"/>
                </a:lnTo>
                <a:lnTo>
                  <a:pt x="177295" y="129757"/>
                </a:lnTo>
                <a:lnTo>
                  <a:pt x="180082" y="127072"/>
                </a:lnTo>
                <a:lnTo>
                  <a:pt x="183798" y="120037"/>
                </a:lnTo>
                <a:lnTo>
                  <a:pt x="184727" y="115500"/>
                </a:lnTo>
                <a:lnTo>
                  <a:pt x="184727" y="94582"/>
                </a:lnTo>
                <a:close/>
              </a:path>
              <a:path w="426085" h="132079">
                <a:moveTo>
                  <a:pt x="236755" y="0"/>
                </a:moveTo>
                <a:lnTo>
                  <a:pt x="224212" y="0"/>
                </a:lnTo>
                <a:lnTo>
                  <a:pt x="218173" y="2124"/>
                </a:lnTo>
                <a:lnTo>
                  <a:pt x="199902" y="38355"/>
                </a:lnTo>
                <a:lnTo>
                  <a:pt x="198973" y="55957"/>
                </a:lnTo>
                <a:lnTo>
                  <a:pt x="199585" y="70308"/>
                </a:lnTo>
                <a:lnTo>
                  <a:pt x="214302" y="107921"/>
                </a:lnTo>
                <a:lnTo>
                  <a:pt x="221890" y="111711"/>
                </a:lnTo>
                <a:lnTo>
                  <a:pt x="238922" y="111711"/>
                </a:lnTo>
                <a:lnTo>
                  <a:pt x="244961" y="109553"/>
                </a:lnTo>
                <a:lnTo>
                  <a:pt x="254562" y="100920"/>
                </a:lnTo>
                <a:lnTo>
                  <a:pt x="254661" y="100750"/>
                </a:lnTo>
                <a:lnTo>
                  <a:pt x="225916" y="100750"/>
                </a:lnTo>
                <a:lnTo>
                  <a:pt x="221270" y="97776"/>
                </a:lnTo>
                <a:lnTo>
                  <a:pt x="211515" y="55957"/>
                </a:lnTo>
                <a:lnTo>
                  <a:pt x="211919" y="43483"/>
                </a:lnTo>
                <a:lnTo>
                  <a:pt x="225761" y="11147"/>
                </a:lnTo>
                <a:lnTo>
                  <a:pt x="254058" y="11147"/>
                </a:lnTo>
                <a:lnTo>
                  <a:pt x="253013" y="9380"/>
                </a:lnTo>
                <a:lnTo>
                  <a:pt x="249607" y="5964"/>
                </a:lnTo>
                <a:lnTo>
                  <a:pt x="241555" y="1189"/>
                </a:lnTo>
                <a:lnTo>
                  <a:pt x="236755" y="0"/>
                </a:lnTo>
                <a:close/>
              </a:path>
              <a:path w="426085" h="132079">
                <a:moveTo>
                  <a:pt x="254058" y="11147"/>
                </a:moveTo>
                <a:lnTo>
                  <a:pt x="237064" y="11147"/>
                </a:lnTo>
                <a:lnTo>
                  <a:pt x="241864" y="14104"/>
                </a:lnTo>
                <a:lnTo>
                  <a:pt x="245736" y="20000"/>
                </a:lnTo>
                <a:lnTo>
                  <a:pt x="248264" y="25573"/>
                </a:lnTo>
                <a:lnTo>
                  <a:pt x="250052" y="33422"/>
                </a:lnTo>
                <a:lnTo>
                  <a:pt x="251107" y="43483"/>
                </a:lnTo>
                <a:lnTo>
                  <a:pt x="251465" y="55957"/>
                </a:lnTo>
                <a:lnTo>
                  <a:pt x="251114" y="68272"/>
                </a:lnTo>
                <a:lnTo>
                  <a:pt x="237219" y="100750"/>
                </a:lnTo>
                <a:lnTo>
                  <a:pt x="254661" y="100750"/>
                </a:lnTo>
                <a:lnTo>
                  <a:pt x="264007" y="55957"/>
                </a:lnTo>
                <a:lnTo>
                  <a:pt x="263864" y="48211"/>
                </a:lnTo>
                <a:lnTo>
                  <a:pt x="258278" y="18284"/>
                </a:lnTo>
                <a:lnTo>
                  <a:pt x="254058" y="11147"/>
                </a:lnTo>
                <a:close/>
              </a:path>
              <a:path w="426085" h="132079">
                <a:moveTo>
                  <a:pt x="293118" y="80053"/>
                </a:moveTo>
                <a:lnTo>
                  <a:pt x="280266" y="81242"/>
                </a:lnTo>
                <a:lnTo>
                  <a:pt x="281195" y="90402"/>
                </a:lnTo>
                <a:lnTo>
                  <a:pt x="284446" y="97776"/>
                </a:lnTo>
                <a:lnTo>
                  <a:pt x="295905" y="108924"/>
                </a:lnTo>
                <a:lnTo>
                  <a:pt x="303337" y="111711"/>
                </a:lnTo>
                <a:lnTo>
                  <a:pt x="312473" y="111711"/>
                </a:lnTo>
                <a:lnTo>
                  <a:pt x="320283" y="110889"/>
                </a:lnTo>
                <a:lnTo>
                  <a:pt x="327222" y="108423"/>
                </a:lnTo>
                <a:lnTo>
                  <a:pt x="333290" y="104312"/>
                </a:lnTo>
                <a:lnTo>
                  <a:pt x="336507" y="100750"/>
                </a:lnTo>
                <a:lnTo>
                  <a:pt x="307518" y="100750"/>
                </a:lnTo>
                <a:lnTo>
                  <a:pt x="303337" y="99034"/>
                </a:lnTo>
                <a:lnTo>
                  <a:pt x="299776" y="95584"/>
                </a:lnTo>
                <a:lnTo>
                  <a:pt x="296369" y="92135"/>
                </a:lnTo>
                <a:lnTo>
                  <a:pt x="294201" y="86952"/>
                </a:lnTo>
                <a:lnTo>
                  <a:pt x="293118" y="80053"/>
                </a:lnTo>
                <a:close/>
              </a:path>
              <a:path w="426085" h="132079">
                <a:moveTo>
                  <a:pt x="338848" y="49177"/>
                </a:moveTo>
                <a:lnTo>
                  <a:pt x="318512" y="49177"/>
                </a:lnTo>
                <a:lnTo>
                  <a:pt x="323622" y="51403"/>
                </a:lnTo>
                <a:lnTo>
                  <a:pt x="327648" y="55855"/>
                </a:lnTo>
                <a:lnTo>
                  <a:pt x="331519" y="60290"/>
                </a:lnTo>
                <a:lnTo>
                  <a:pt x="333532" y="66374"/>
                </a:lnTo>
                <a:lnTo>
                  <a:pt x="333532" y="82041"/>
                </a:lnTo>
                <a:lnTo>
                  <a:pt x="331364" y="88481"/>
                </a:lnTo>
                <a:lnTo>
                  <a:pt x="327338" y="93392"/>
                </a:lnTo>
                <a:lnTo>
                  <a:pt x="323157" y="98303"/>
                </a:lnTo>
                <a:lnTo>
                  <a:pt x="318202" y="100750"/>
                </a:lnTo>
                <a:lnTo>
                  <a:pt x="336507" y="100750"/>
                </a:lnTo>
                <a:lnTo>
                  <a:pt x="346384" y="72882"/>
                </a:lnTo>
                <a:lnTo>
                  <a:pt x="345808" y="65379"/>
                </a:lnTo>
                <a:lnTo>
                  <a:pt x="344100" y="58595"/>
                </a:lnTo>
                <a:lnTo>
                  <a:pt x="341288" y="52532"/>
                </a:lnTo>
                <a:lnTo>
                  <a:pt x="338848" y="49177"/>
                </a:lnTo>
                <a:close/>
              </a:path>
              <a:path w="426085" h="132079">
                <a:moveTo>
                  <a:pt x="341893" y="1988"/>
                </a:moveTo>
                <a:lnTo>
                  <a:pt x="292034" y="1988"/>
                </a:lnTo>
                <a:lnTo>
                  <a:pt x="282433" y="58149"/>
                </a:lnTo>
                <a:lnTo>
                  <a:pt x="293892" y="59729"/>
                </a:lnTo>
                <a:lnTo>
                  <a:pt x="295750" y="56688"/>
                </a:lnTo>
                <a:lnTo>
                  <a:pt x="298227" y="54156"/>
                </a:lnTo>
                <a:lnTo>
                  <a:pt x="301479" y="52168"/>
                </a:lnTo>
                <a:lnTo>
                  <a:pt x="304576" y="50179"/>
                </a:lnTo>
                <a:lnTo>
                  <a:pt x="308137" y="49177"/>
                </a:lnTo>
                <a:lnTo>
                  <a:pt x="338848" y="49177"/>
                </a:lnTo>
                <a:lnTo>
                  <a:pt x="337403" y="47189"/>
                </a:lnTo>
                <a:lnTo>
                  <a:pt x="334684" y="44198"/>
                </a:lnTo>
                <a:lnTo>
                  <a:pt x="296679" y="44198"/>
                </a:lnTo>
                <a:lnTo>
                  <a:pt x="301944" y="14732"/>
                </a:lnTo>
                <a:lnTo>
                  <a:pt x="341893" y="14732"/>
                </a:lnTo>
                <a:lnTo>
                  <a:pt x="341893" y="1988"/>
                </a:lnTo>
                <a:close/>
              </a:path>
              <a:path w="426085" h="132079">
                <a:moveTo>
                  <a:pt x="324086" y="37231"/>
                </a:moveTo>
                <a:lnTo>
                  <a:pt x="308757" y="37231"/>
                </a:lnTo>
                <a:lnTo>
                  <a:pt x="302563" y="39559"/>
                </a:lnTo>
                <a:lnTo>
                  <a:pt x="296679" y="44198"/>
                </a:lnTo>
                <a:lnTo>
                  <a:pt x="334684" y="44198"/>
                </a:lnTo>
                <a:lnTo>
                  <a:pt x="331364" y="40544"/>
                </a:lnTo>
                <a:lnTo>
                  <a:pt x="324086" y="37231"/>
                </a:lnTo>
                <a:close/>
              </a:path>
              <a:path w="426085" h="132079">
                <a:moveTo>
                  <a:pt x="419737" y="11147"/>
                </a:moveTo>
                <a:lnTo>
                  <a:pt x="399959" y="11147"/>
                </a:lnTo>
                <a:lnTo>
                  <a:pt x="404605" y="12965"/>
                </a:lnTo>
                <a:lnTo>
                  <a:pt x="408011" y="16619"/>
                </a:lnTo>
                <a:lnTo>
                  <a:pt x="411572" y="20272"/>
                </a:lnTo>
                <a:lnTo>
                  <a:pt x="413276" y="24758"/>
                </a:lnTo>
                <a:lnTo>
                  <a:pt x="413276" y="35107"/>
                </a:lnTo>
                <a:lnTo>
                  <a:pt x="385559" y="69483"/>
                </a:lnTo>
                <a:lnTo>
                  <a:pt x="378474" y="75856"/>
                </a:lnTo>
                <a:lnTo>
                  <a:pt x="373171" y="81242"/>
                </a:lnTo>
                <a:lnTo>
                  <a:pt x="360010" y="106732"/>
                </a:lnTo>
                <a:lnTo>
                  <a:pt x="360010" y="109909"/>
                </a:lnTo>
                <a:lnTo>
                  <a:pt x="425973" y="109909"/>
                </a:lnTo>
                <a:lnTo>
                  <a:pt x="425973" y="96978"/>
                </a:lnTo>
                <a:lnTo>
                  <a:pt x="377042" y="96978"/>
                </a:lnTo>
                <a:lnTo>
                  <a:pt x="378281" y="94582"/>
                </a:lnTo>
                <a:lnTo>
                  <a:pt x="396525" y="75737"/>
                </a:lnTo>
                <a:lnTo>
                  <a:pt x="402529" y="70105"/>
                </a:lnTo>
                <a:lnTo>
                  <a:pt x="423341" y="43297"/>
                </a:lnTo>
                <a:lnTo>
                  <a:pt x="425044" y="39117"/>
                </a:lnTo>
                <a:lnTo>
                  <a:pt x="425769" y="35107"/>
                </a:lnTo>
                <a:lnTo>
                  <a:pt x="425818" y="21835"/>
                </a:lnTo>
                <a:lnTo>
                  <a:pt x="423031" y="14596"/>
                </a:lnTo>
                <a:lnTo>
                  <a:pt x="419737" y="11147"/>
                </a:lnTo>
                <a:close/>
              </a:path>
              <a:path w="426085" h="132079">
                <a:moveTo>
                  <a:pt x="404295" y="0"/>
                </a:moveTo>
                <a:lnTo>
                  <a:pt x="385249" y="0"/>
                </a:lnTo>
                <a:lnTo>
                  <a:pt x="377662" y="2684"/>
                </a:lnTo>
                <a:lnTo>
                  <a:pt x="362332" y="31657"/>
                </a:lnTo>
                <a:lnTo>
                  <a:pt x="374875" y="33051"/>
                </a:lnTo>
                <a:lnTo>
                  <a:pt x="375030" y="26152"/>
                </a:lnTo>
                <a:lnTo>
                  <a:pt x="376733" y="20765"/>
                </a:lnTo>
                <a:lnTo>
                  <a:pt x="383856" y="13067"/>
                </a:lnTo>
                <a:lnTo>
                  <a:pt x="388501" y="11147"/>
                </a:lnTo>
                <a:lnTo>
                  <a:pt x="419737" y="11147"/>
                </a:lnTo>
                <a:lnTo>
                  <a:pt x="411882" y="2922"/>
                </a:lnTo>
                <a:lnTo>
                  <a:pt x="404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13974" y="4460225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582"/>
                </a:moveTo>
                <a:lnTo>
                  <a:pt x="619" y="94582"/>
                </a:lnTo>
                <a:lnTo>
                  <a:pt x="619" y="109909"/>
                </a:lnTo>
                <a:lnTo>
                  <a:pt x="7742" y="109909"/>
                </a:lnTo>
                <a:lnTo>
                  <a:pt x="7587" y="114429"/>
                </a:lnTo>
                <a:lnTo>
                  <a:pt x="6813" y="117913"/>
                </a:lnTo>
                <a:lnTo>
                  <a:pt x="4335" y="122824"/>
                </a:lnTo>
                <a:lnTo>
                  <a:pt x="2477" y="124659"/>
                </a:lnTo>
                <a:lnTo>
                  <a:pt x="0" y="125849"/>
                </a:lnTo>
                <a:lnTo>
                  <a:pt x="3406" y="131626"/>
                </a:lnTo>
                <a:lnTo>
                  <a:pt x="7277" y="129757"/>
                </a:lnTo>
                <a:lnTo>
                  <a:pt x="10064" y="127072"/>
                </a:lnTo>
                <a:lnTo>
                  <a:pt x="13781" y="120037"/>
                </a:lnTo>
                <a:lnTo>
                  <a:pt x="14710" y="115500"/>
                </a:lnTo>
                <a:lnTo>
                  <a:pt x="14710" y="94582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124"/>
                </a:lnTo>
                <a:lnTo>
                  <a:pt x="29884" y="38355"/>
                </a:lnTo>
                <a:lnTo>
                  <a:pt x="28955" y="55957"/>
                </a:lnTo>
                <a:lnTo>
                  <a:pt x="29567" y="70308"/>
                </a:lnTo>
                <a:lnTo>
                  <a:pt x="44285" y="107921"/>
                </a:lnTo>
                <a:lnTo>
                  <a:pt x="51872" y="111711"/>
                </a:lnTo>
                <a:lnTo>
                  <a:pt x="68905" y="111711"/>
                </a:lnTo>
                <a:lnTo>
                  <a:pt x="74944" y="109553"/>
                </a:lnTo>
                <a:lnTo>
                  <a:pt x="84544" y="100920"/>
                </a:lnTo>
                <a:lnTo>
                  <a:pt x="84644" y="100750"/>
                </a:lnTo>
                <a:lnTo>
                  <a:pt x="55898" y="100750"/>
                </a:lnTo>
                <a:lnTo>
                  <a:pt x="51253" y="97776"/>
                </a:lnTo>
                <a:lnTo>
                  <a:pt x="41497" y="55957"/>
                </a:lnTo>
                <a:lnTo>
                  <a:pt x="41901" y="43483"/>
                </a:lnTo>
                <a:lnTo>
                  <a:pt x="55743" y="11147"/>
                </a:lnTo>
                <a:lnTo>
                  <a:pt x="84040" y="11147"/>
                </a:lnTo>
                <a:lnTo>
                  <a:pt x="82995" y="9380"/>
                </a:lnTo>
                <a:lnTo>
                  <a:pt x="79589" y="5964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40" y="11147"/>
                </a:moveTo>
                <a:lnTo>
                  <a:pt x="67047" y="11147"/>
                </a:lnTo>
                <a:lnTo>
                  <a:pt x="71847" y="14104"/>
                </a:lnTo>
                <a:lnTo>
                  <a:pt x="75718" y="20000"/>
                </a:lnTo>
                <a:lnTo>
                  <a:pt x="78246" y="25573"/>
                </a:lnTo>
                <a:lnTo>
                  <a:pt x="80034" y="33422"/>
                </a:lnTo>
                <a:lnTo>
                  <a:pt x="81089" y="43483"/>
                </a:lnTo>
                <a:lnTo>
                  <a:pt x="81447" y="55957"/>
                </a:lnTo>
                <a:lnTo>
                  <a:pt x="81096" y="68272"/>
                </a:lnTo>
                <a:lnTo>
                  <a:pt x="67201" y="100750"/>
                </a:lnTo>
                <a:lnTo>
                  <a:pt x="84644" y="100750"/>
                </a:lnTo>
                <a:lnTo>
                  <a:pt x="93989" y="55957"/>
                </a:lnTo>
                <a:lnTo>
                  <a:pt x="93847" y="48211"/>
                </a:lnTo>
                <a:lnTo>
                  <a:pt x="88260" y="18284"/>
                </a:lnTo>
                <a:lnTo>
                  <a:pt x="84040" y="11147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124"/>
                </a:lnTo>
                <a:lnTo>
                  <a:pt x="111177" y="38355"/>
                </a:lnTo>
                <a:lnTo>
                  <a:pt x="110248" y="55957"/>
                </a:lnTo>
                <a:lnTo>
                  <a:pt x="110860" y="70308"/>
                </a:lnTo>
                <a:lnTo>
                  <a:pt x="125577" y="107921"/>
                </a:lnTo>
                <a:lnTo>
                  <a:pt x="133165" y="111711"/>
                </a:lnTo>
                <a:lnTo>
                  <a:pt x="150197" y="111711"/>
                </a:lnTo>
                <a:lnTo>
                  <a:pt x="156236" y="109553"/>
                </a:lnTo>
                <a:lnTo>
                  <a:pt x="165836" y="100920"/>
                </a:lnTo>
                <a:lnTo>
                  <a:pt x="165936" y="100750"/>
                </a:lnTo>
                <a:lnTo>
                  <a:pt x="137190" y="100750"/>
                </a:lnTo>
                <a:lnTo>
                  <a:pt x="132545" y="97776"/>
                </a:lnTo>
                <a:lnTo>
                  <a:pt x="122790" y="55957"/>
                </a:lnTo>
                <a:lnTo>
                  <a:pt x="123194" y="43483"/>
                </a:lnTo>
                <a:lnTo>
                  <a:pt x="137036" y="11147"/>
                </a:lnTo>
                <a:lnTo>
                  <a:pt x="165333" y="11147"/>
                </a:lnTo>
                <a:lnTo>
                  <a:pt x="164288" y="9380"/>
                </a:lnTo>
                <a:lnTo>
                  <a:pt x="160881" y="5964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33" y="11147"/>
                </a:moveTo>
                <a:lnTo>
                  <a:pt x="148339" y="11147"/>
                </a:lnTo>
                <a:lnTo>
                  <a:pt x="153139" y="14104"/>
                </a:lnTo>
                <a:lnTo>
                  <a:pt x="157010" y="20000"/>
                </a:lnTo>
                <a:lnTo>
                  <a:pt x="159539" y="25573"/>
                </a:lnTo>
                <a:lnTo>
                  <a:pt x="161327" y="33422"/>
                </a:lnTo>
                <a:lnTo>
                  <a:pt x="162382" y="43483"/>
                </a:lnTo>
                <a:lnTo>
                  <a:pt x="162740" y="55957"/>
                </a:lnTo>
                <a:lnTo>
                  <a:pt x="162389" y="68272"/>
                </a:lnTo>
                <a:lnTo>
                  <a:pt x="148494" y="100750"/>
                </a:lnTo>
                <a:lnTo>
                  <a:pt x="165936" y="100750"/>
                </a:lnTo>
                <a:lnTo>
                  <a:pt x="175282" y="55957"/>
                </a:lnTo>
                <a:lnTo>
                  <a:pt x="175139" y="48211"/>
                </a:lnTo>
                <a:lnTo>
                  <a:pt x="169553" y="18284"/>
                </a:lnTo>
                <a:lnTo>
                  <a:pt x="165333" y="11147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124"/>
                </a:lnTo>
                <a:lnTo>
                  <a:pt x="192469" y="38355"/>
                </a:lnTo>
                <a:lnTo>
                  <a:pt x="191540" y="55957"/>
                </a:lnTo>
                <a:lnTo>
                  <a:pt x="192153" y="70308"/>
                </a:lnTo>
                <a:lnTo>
                  <a:pt x="206870" y="107921"/>
                </a:lnTo>
                <a:lnTo>
                  <a:pt x="214457" y="111711"/>
                </a:lnTo>
                <a:lnTo>
                  <a:pt x="231490" y="111711"/>
                </a:lnTo>
                <a:lnTo>
                  <a:pt x="237529" y="109553"/>
                </a:lnTo>
                <a:lnTo>
                  <a:pt x="247129" y="100920"/>
                </a:lnTo>
                <a:lnTo>
                  <a:pt x="247229" y="100750"/>
                </a:lnTo>
                <a:lnTo>
                  <a:pt x="218483" y="100750"/>
                </a:lnTo>
                <a:lnTo>
                  <a:pt x="213838" y="97776"/>
                </a:lnTo>
                <a:lnTo>
                  <a:pt x="204083" y="55957"/>
                </a:lnTo>
                <a:lnTo>
                  <a:pt x="204487" y="43483"/>
                </a:lnTo>
                <a:lnTo>
                  <a:pt x="218328" y="11147"/>
                </a:lnTo>
                <a:lnTo>
                  <a:pt x="246626" y="11147"/>
                </a:lnTo>
                <a:lnTo>
                  <a:pt x="245581" y="9380"/>
                </a:lnTo>
                <a:lnTo>
                  <a:pt x="242174" y="5964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626" y="11147"/>
                </a:moveTo>
                <a:lnTo>
                  <a:pt x="229632" y="11147"/>
                </a:lnTo>
                <a:lnTo>
                  <a:pt x="234432" y="14104"/>
                </a:lnTo>
                <a:lnTo>
                  <a:pt x="238303" y="20000"/>
                </a:lnTo>
                <a:lnTo>
                  <a:pt x="240831" y="25573"/>
                </a:lnTo>
                <a:lnTo>
                  <a:pt x="242619" y="33422"/>
                </a:lnTo>
                <a:lnTo>
                  <a:pt x="243674" y="43483"/>
                </a:lnTo>
                <a:lnTo>
                  <a:pt x="244032" y="55957"/>
                </a:lnTo>
                <a:lnTo>
                  <a:pt x="243681" y="68272"/>
                </a:lnTo>
                <a:lnTo>
                  <a:pt x="229787" y="100750"/>
                </a:lnTo>
                <a:lnTo>
                  <a:pt x="247229" y="100750"/>
                </a:lnTo>
                <a:lnTo>
                  <a:pt x="256575" y="55957"/>
                </a:lnTo>
                <a:lnTo>
                  <a:pt x="256432" y="48211"/>
                </a:lnTo>
                <a:lnTo>
                  <a:pt x="250845" y="18284"/>
                </a:lnTo>
                <a:lnTo>
                  <a:pt x="246626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9104" y="4460225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582"/>
                </a:moveTo>
                <a:lnTo>
                  <a:pt x="619" y="94582"/>
                </a:lnTo>
                <a:lnTo>
                  <a:pt x="619" y="109909"/>
                </a:lnTo>
                <a:lnTo>
                  <a:pt x="7742" y="109909"/>
                </a:lnTo>
                <a:lnTo>
                  <a:pt x="7587" y="114429"/>
                </a:lnTo>
                <a:lnTo>
                  <a:pt x="6813" y="117913"/>
                </a:lnTo>
                <a:lnTo>
                  <a:pt x="4335" y="122824"/>
                </a:lnTo>
                <a:lnTo>
                  <a:pt x="2477" y="124659"/>
                </a:lnTo>
                <a:lnTo>
                  <a:pt x="0" y="125849"/>
                </a:lnTo>
                <a:lnTo>
                  <a:pt x="3406" y="131626"/>
                </a:lnTo>
                <a:lnTo>
                  <a:pt x="7277" y="129757"/>
                </a:lnTo>
                <a:lnTo>
                  <a:pt x="10064" y="127072"/>
                </a:lnTo>
                <a:lnTo>
                  <a:pt x="13781" y="120037"/>
                </a:lnTo>
                <a:lnTo>
                  <a:pt x="14710" y="115500"/>
                </a:lnTo>
                <a:lnTo>
                  <a:pt x="14710" y="94582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124"/>
                </a:lnTo>
                <a:lnTo>
                  <a:pt x="29884" y="38355"/>
                </a:lnTo>
                <a:lnTo>
                  <a:pt x="28955" y="55957"/>
                </a:lnTo>
                <a:lnTo>
                  <a:pt x="29567" y="70308"/>
                </a:lnTo>
                <a:lnTo>
                  <a:pt x="44285" y="107921"/>
                </a:lnTo>
                <a:lnTo>
                  <a:pt x="51872" y="111711"/>
                </a:lnTo>
                <a:lnTo>
                  <a:pt x="68905" y="111711"/>
                </a:lnTo>
                <a:lnTo>
                  <a:pt x="74944" y="109553"/>
                </a:lnTo>
                <a:lnTo>
                  <a:pt x="84544" y="100920"/>
                </a:lnTo>
                <a:lnTo>
                  <a:pt x="84644" y="100750"/>
                </a:lnTo>
                <a:lnTo>
                  <a:pt x="55898" y="100750"/>
                </a:lnTo>
                <a:lnTo>
                  <a:pt x="51253" y="97776"/>
                </a:lnTo>
                <a:lnTo>
                  <a:pt x="41497" y="55957"/>
                </a:lnTo>
                <a:lnTo>
                  <a:pt x="41901" y="43483"/>
                </a:lnTo>
                <a:lnTo>
                  <a:pt x="55743" y="11147"/>
                </a:lnTo>
                <a:lnTo>
                  <a:pt x="84040" y="11147"/>
                </a:lnTo>
                <a:lnTo>
                  <a:pt x="82995" y="9380"/>
                </a:lnTo>
                <a:lnTo>
                  <a:pt x="79589" y="5964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40" y="11147"/>
                </a:moveTo>
                <a:lnTo>
                  <a:pt x="67047" y="11147"/>
                </a:lnTo>
                <a:lnTo>
                  <a:pt x="71847" y="14104"/>
                </a:lnTo>
                <a:lnTo>
                  <a:pt x="75718" y="20000"/>
                </a:lnTo>
                <a:lnTo>
                  <a:pt x="78246" y="25573"/>
                </a:lnTo>
                <a:lnTo>
                  <a:pt x="80034" y="33422"/>
                </a:lnTo>
                <a:lnTo>
                  <a:pt x="81089" y="43483"/>
                </a:lnTo>
                <a:lnTo>
                  <a:pt x="81447" y="55957"/>
                </a:lnTo>
                <a:lnTo>
                  <a:pt x="81096" y="68272"/>
                </a:lnTo>
                <a:lnTo>
                  <a:pt x="67201" y="100750"/>
                </a:lnTo>
                <a:lnTo>
                  <a:pt x="84644" y="100750"/>
                </a:lnTo>
                <a:lnTo>
                  <a:pt x="93989" y="55957"/>
                </a:lnTo>
                <a:lnTo>
                  <a:pt x="93847" y="48211"/>
                </a:lnTo>
                <a:lnTo>
                  <a:pt x="88260" y="18284"/>
                </a:lnTo>
                <a:lnTo>
                  <a:pt x="84040" y="11147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124"/>
                </a:lnTo>
                <a:lnTo>
                  <a:pt x="111177" y="38355"/>
                </a:lnTo>
                <a:lnTo>
                  <a:pt x="110248" y="55957"/>
                </a:lnTo>
                <a:lnTo>
                  <a:pt x="110860" y="70308"/>
                </a:lnTo>
                <a:lnTo>
                  <a:pt x="125577" y="107921"/>
                </a:lnTo>
                <a:lnTo>
                  <a:pt x="133165" y="111711"/>
                </a:lnTo>
                <a:lnTo>
                  <a:pt x="150197" y="111711"/>
                </a:lnTo>
                <a:lnTo>
                  <a:pt x="156236" y="109553"/>
                </a:lnTo>
                <a:lnTo>
                  <a:pt x="165836" y="100920"/>
                </a:lnTo>
                <a:lnTo>
                  <a:pt x="165936" y="100750"/>
                </a:lnTo>
                <a:lnTo>
                  <a:pt x="137190" y="100750"/>
                </a:lnTo>
                <a:lnTo>
                  <a:pt x="132545" y="97776"/>
                </a:lnTo>
                <a:lnTo>
                  <a:pt x="122790" y="55957"/>
                </a:lnTo>
                <a:lnTo>
                  <a:pt x="123194" y="43483"/>
                </a:lnTo>
                <a:lnTo>
                  <a:pt x="137036" y="11147"/>
                </a:lnTo>
                <a:lnTo>
                  <a:pt x="165333" y="11147"/>
                </a:lnTo>
                <a:lnTo>
                  <a:pt x="164288" y="9380"/>
                </a:lnTo>
                <a:lnTo>
                  <a:pt x="160881" y="5964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33" y="11147"/>
                </a:moveTo>
                <a:lnTo>
                  <a:pt x="148339" y="11147"/>
                </a:lnTo>
                <a:lnTo>
                  <a:pt x="153139" y="14104"/>
                </a:lnTo>
                <a:lnTo>
                  <a:pt x="157010" y="20000"/>
                </a:lnTo>
                <a:lnTo>
                  <a:pt x="159539" y="25573"/>
                </a:lnTo>
                <a:lnTo>
                  <a:pt x="161327" y="33422"/>
                </a:lnTo>
                <a:lnTo>
                  <a:pt x="162382" y="43483"/>
                </a:lnTo>
                <a:lnTo>
                  <a:pt x="162740" y="55957"/>
                </a:lnTo>
                <a:lnTo>
                  <a:pt x="162389" y="68272"/>
                </a:lnTo>
                <a:lnTo>
                  <a:pt x="148494" y="100750"/>
                </a:lnTo>
                <a:lnTo>
                  <a:pt x="165936" y="100750"/>
                </a:lnTo>
                <a:lnTo>
                  <a:pt x="175282" y="55957"/>
                </a:lnTo>
                <a:lnTo>
                  <a:pt x="175139" y="48211"/>
                </a:lnTo>
                <a:lnTo>
                  <a:pt x="169553" y="18284"/>
                </a:lnTo>
                <a:lnTo>
                  <a:pt x="165333" y="11147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124"/>
                </a:lnTo>
                <a:lnTo>
                  <a:pt x="192469" y="38355"/>
                </a:lnTo>
                <a:lnTo>
                  <a:pt x="191540" y="55957"/>
                </a:lnTo>
                <a:lnTo>
                  <a:pt x="192153" y="70308"/>
                </a:lnTo>
                <a:lnTo>
                  <a:pt x="206870" y="107921"/>
                </a:lnTo>
                <a:lnTo>
                  <a:pt x="214457" y="111711"/>
                </a:lnTo>
                <a:lnTo>
                  <a:pt x="231490" y="111711"/>
                </a:lnTo>
                <a:lnTo>
                  <a:pt x="237529" y="109553"/>
                </a:lnTo>
                <a:lnTo>
                  <a:pt x="247129" y="100920"/>
                </a:lnTo>
                <a:lnTo>
                  <a:pt x="247229" y="100750"/>
                </a:lnTo>
                <a:lnTo>
                  <a:pt x="218483" y="100750"/>
                </a:lnTo>
                <a:lnTo>
                  <a:pt x="213838" y="97776"/>
                </a:lnTo>
                <a:lnTo>
                  <a:pt x="204083" y="55957"/>
                </a:lnTo>
                <a:lnTo>
                  <a:pt x="204487" y="43483"/>
                </a:lnTo>
                <a:lnTo>
                  <a:pt x="218328" y="11147"/>
                </a:lnTo>
                <a:lnTo>
                  <a:pt x="246626" y="11147"/>
                </a:lnTo>
                <a:lnTo>
                  <a:pt x="245581" y="9380"/>
                </a:lnTo>
                <a:lnTo>
                  <a:pt x="242174" y="5964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626" y="11147"/>
                </a:moveTo>
                <a:lnTo>
                  <a:pt x="229632" y="11147"/>
                </a:lnTo>
                <a:lnTo>
                  <a:pt x="234432" y="14104"/>
                </a:lnTo>
                <a:lnTo>
                  <a:pt x="238303" y="20000"/>
                </a:lnTo>
                <a:lnTo>
                  <a:pt x="240831" y="25573"/>
                </a:lnTo>
                <a:lnTo>
                  <a:pt x="242619" y="33422"/>
                </a:lnTo>
                <a:lnTo>
                  <a:pt x="243674" y="43483"/>
                </a:lnTo>
                <a:lnTo>
                  <a:pt x="244032" y="55957"/>
                </a:lnTo>
                <a:lnTo>
                  <a:pt x="243681" y="68272"/>
                </a:lnTo>
                <a:lnTo>
                  <a:pt x="229787" y="100750"/>
                </a:lnTo>
                <a:lnTo>
                  <a:pt x="247229" y="100750"/>
                </a:lnTo>
                <a:lnTo>
                  <a:pt x="256575" y="55957"/>
                </a:lnTo>
                <a:lnTo>
                  <a:pt x="256432" y="48211"/>
                </a:lnTo>
                <a:lnTo>
                  <a:pt x="250845" y="18284"/>
                </a:lnTo>
                <a:lnTo>
                  <a:pt x="246626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84234" y="4188254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667"/>
                </a:moveTo>
                <a:lnTo>
                  <a:pt x="619" y="94667"/>
                </a:lnTo>
                <a:lnTo>
                  <a:pt x="619" y="109994"/>
                </a:lnTo>
                <a:lnTo>
                  <a:pt x="7742" y="109994"/>
                </a:lnTo>
                <a:lnTo>
                  <a:pt x="7587" y="114514"/>
                </a:lnTo>
                <a:lnTo>
                  <a:pt x="6813" y="117998"/>
                </a:lnTo>
                <a:lnTo>
                  <a:pt x="4335" y="122909"/>
                </a:lnTo>
                <a:lnTo>
                  <a:pt x="2477" y="124744"/>
                </a:lnTo>
                <a:lnTo>
                  <a:pt x="0" y="125934"/>
                </a:lnTo>
                <a:lnTo>
                  <a:pt x="3406" y="131711"/>
                </a:lnTo>
                <a:lnTo>
                  <a:pt x="7277" y="129842"/>
                </a:lnTo>
                <a:lnTo>
                  <a:pt x="10064" y="127157"/>
                </a:lnTo>
                <a:lnTo>
                  <a:pt x="13781" y="120122"/>
                </a:lnTo>
                <a:lnTo>
                  <a:pt x="14710" y="115585"/>
                </a:lnTo>
                <a:lnTo>
                  <a:pt x="14710" y="94667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209"/>
                </a:lnTo>
                <a:lnTo>
                  <a:pt x="29884" y="38446"/>
                </a:lnTo>
                <a:lnTo>
                  <a:pt x="28955" y="56076"/>
                </a:lnTo>
                <a:lnTo>
                  <a:pt x="29567" y="70407"/>
                </a:lnTo>
                <a:lnTo>
                  <a:pt x="44285" y="108006"/>
                </a:lnTo>
                <a:lnTo>
                  <a:pt x="51872" y="111796"/>
                </a:lnTo>
                <a:lnTo>
                  <a:pt x="68905" y="111796"/>
                </a:lnTo>
                <a:lnTo>
                  <a:pt x="74944" y="109638"/>
                </a:lnTo>
                <a:lnTo>
                  <a:pt x="84544" y="101005"/>
                </a:lnTo>
                <a:lnTo>
                  <a:pt x="84644" y="100835"/>
                </a:lnTo>
                <a:lnTo>
                  <a:pt x="55898" y="100835"/>
                </a:lnTo>
                <a:lnTo>
                  <a:pt x="51253" y="97861"/>
                </a:lnTo>
                <a:lnTo>
                  <a:pt x="41497" y="56076"/>
                </a:lnTo>
                <a:lnTo>
                  <a:pt x="41901" y="43621"/>
                </a:lnTo>
                <a:lnTo>
                  <a:pt x="55743" y="11215"/>
                </a:lnTo>
                <a:lnTo>
                  <a:pt x="84008" y="11215"/>
                </a:lnTo>
                <a:lnTo>
                  <a:pt x="82995" y="9516"/>
                </a:lnTo>
                <a:lnTo>
                  <a:pt x="79589" y="6117"/>
                </a:lnTo>
                <a:lnTo>
                  <a:pt x="75563" y="3738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08" y="11215"/>
                </a:moveTo>
                <a:lnTo>
                  <a:pt x="67047" y="11215"/>
                </a:lnTo>
                <a:lnTo>
                  <a:pt x="71847" y="14104"/>
                </a:lnTo>
                <a:lnTo>
                  <a:pt x="75718" y="20051"/>
                </a:lnTo>
                <a:lnTo>
                  <a:pt x="78246" y="25656"/>
                </a:lnTo>
                <a:lnTo>
                  <a:pt x="80034" y="33539"/>
                </a:lnTo>
                <a:lnTo>
                  <a:pt x="81089" y="43621"/>
                </a:lnTo>
                <a:lnTo>
                  <a:pt x="81447" y="56076"/>
                </a:lnTo>
                <a:lnTo>
                  <a:pt x="81096" y="68357"/>
                </a:lnTo>
                <a:lnTo>
                  <a:pt x="67201" y="100835"/>
                </a:lnTo>
                <a:lnTo>
                  <a:pt x="84644" y="100835"/>
                </a:lnTo>
                <a:lnTo>
                  <a:pt x="93989" y="56076"/>
                </a:lnTo>
                <a:lnTo>
                  <a:pt x="93847" y="48334"/>
                </a:lnTo>
                <a:lnTo>
                  <a:pt x="88260" y="18352"/>
                </a:lnTo>
                <a:lnTo>
                  <a:pt x="84008" y="11215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209"/>
                </a:lnTo>
                <a:lnTo>
                  <a:pt x="111177" y="38446"/>
                </a:lnTo>
                <a:lnTo>
                  <a:pt x="110248" y="56076"/>
                </a:lnTo>
                <a:lnTo>
                  <a:pt x="110860" y="70407"/>
                </a:lnTo>
                <a:lnTo>
                  <a:pt x="125577" y="108006"/>
                </a:lnTo>
                <a:lnTo>
                  <a:pt x="133165" y="111796"/>
                </a:lnTo>
                <a:lnTo>
                  <a:pt x="150197" y="111796"/>
                </a:lnTo>
                <a:lnTo>
                  <a:pt x="156236" y="109638"/>
                </a:lnTo>
                <a:lnTo>
                  <a:pt x="165836" y="101005"/>
                </a:lnTo>
                <a:lnTo>
                  <a:pt x="165936" y="100835"/>
                </a:lnTo>
                <a:lnTo>
                  <a:pt x="137190" y="100835"/>
                </a:lnTo>
                <a:lnTo>
                  <a:pt x="132545" y="97861"/>
                </a:lnTo>
                <a:lnTo>
                  <a:pt x="122790" y="56076"/>
                </a:lnTo>
                <a:lnTo>
                  <a:pt x="123194" y="43621"/>
                </a:lnTo>
                <a:lnTo>
                  <a:pt x="137036" y="11215"/>
                </a:lnTo>
                <a:lnTo>
                  <a:pt x="165300" y="11215"/>
                </a:lnTo>
                <a:lnTo>
                  <a:pt x="164288" y="9516"/>
                </a:lnTo>
                <a:lnTo>
                  <a:pt x="160881" y="6117"/>
                </a:lnTo>
                <a:lnTo>
                  <a:pt x="156856" y="3738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00" y="11215"/>
                </a:moveTo>
                <a:lnTo>
                  <a:pt x="148339" y="11215"/>
                </a:lnTo>
                <a:lnTo>
                  <a:pt x="153139" y="14104"/>
                </a:lnTo>
                <a:lnTo>
                  <a:pt x="157010" y="20051"/>
                </a:lnTo>
                <a:lnTo>
                  <a:pt x="159539" y="25656"/>
                </a:lnTo>
                <a:lnTo>
                  <a:pt x="161327" y="33539"/>
                </a:lnTo>
                <a:lnTo>
                  <a:pt x="162382" y="43621"/>
                </a:lnTo>
                <a:lnTo>
                  <a:pt x="162740" y="56076"/>
                </a:lnTo>
                <a:lnTo>
                  <a:pt x="162389" y="68357"/>
                </a:lnTo>
                <a:lnTo>
                  <a:pt x="148494" y="100835"/>
                </a:lnTo>
                <a:lnTo>
                  <a:pt x="165936" y="100835"/>
                </a:lnTo>
                <a:lnTo>
                  <a:pt x="175282" y="56076"/>
                </a:lnTo>
                <a:lnTo>
                  <a:pt x="175139" y="48334"/>
                </a:lnTo>
                <a:lnTo>
                  <a:pt x="169553" y="18352"/>
                </a:lnTo>
                <a:lnTo>
                  <a:pt x="165300" y="11215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209"/>
                </a:lnTo>
                <a:lnTo>
                  <a:pt x="192469" y="38446"/>
                </a:lnTo>
                <a:lnTo>
                  <a:pt x="191540" y="56076"/>
                </a:lnTo>
                <a:lnTo>
                  <a:pt x="192153" y="70407"/>
                </a:lnTo>
                <a:lnTo>
                  <a:pt x="206870" y="108006"/>
                </a:lnTo>
                <a:lnTo>
                  <a:pt x="214457" y="111796"/>
                </a:lnTo>
                <a:lnTo>
                  <a:pt x="231490" y="111796"/>
                </a:lnTo>
                <a:lnTo>
                  <a:pt x="237529" y="109638"/>
                </a:lnTo>
                <a:lnTo>
                  <a:pt x="247129" y="101005"/>
                </a:lnTo>
                <a:lnTo>
                  <a:pt x="247229" y="100835"/>
                </a:lnTo>
                <a:lnTo>
                  <a:pt x="218483" y="100835"/>
                </a:lnTo>
                <a:lnTo>
                  <a:pt x="213838" y="97861"/>
                </a:lnTo>
                <a:lnTo>
                  <a:pt x="204083" y="56076"/>
                </a:lnTo>
                <a:lnTo>
                  <a:pt x="204487" y="43621"/>
                </a:lnTo>
                <a:lnTo>
                  <a:pt x="218328" y="11215"/>
                </a:lnTo>
                <a:lnTo>
                  <a:pt x="246593" y="11215"/>
                </a:lnTo>
                <a:lnTo>
                  <a:pt x="245581" y="9516"/>
                </a:lnTo>
                <a:lnTo>
                  <a:pt x="242174" y="6117"/>
                </a:lnTo>
                <a:lnTo>
                  <a:pt x="238148" y="3738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593" y="11215"/>
                </a:moveTo>
                <a:lnTo>
                  <a:pt x="229632" y="11215"/>
                </a:lnTo>
                <a:lnTo>
                  <a:pt x="234432" y="14104"/>
                </a:lnTo>
                <a:lnTo>
                  <a:pt x="238303" y="20051"/>
                </a:lnTo>
                <a:lnTo>
                  <a:pt x="240831" y="25656"/>
                </a:lnTo>
                <a:lnTo>
                  <a:pt x="242619" y="33539"/>
                </a:lnTo>
                <a:lnTo>
                  <a:pt x="243675" y="43621"/>
                </a:lnTo>
                <a:lnTo>
                  <a:pt x="244032" y="56076"/>
                </a:lnTo>
                <a:lnTo>
                  <a:pt x="243681" y="68357"/>
                </a:lnTo>
                <a:lnTo>
                  <a:pt x="229787" y="100835"/>
                </a:lnTo>
                <a:lnTo>
                  <a:pt x="247229" y="100835"/>
                </a:lnTo>
                <a:lnTo>
                  <a:pt x="256575" y="56076"/>
                </a:lnTo>
                <a:lnTo>
                  <a:pt x="256432" y="48334"/>
                </a:lnTo>
                <a:lnTo>
                  <a:pt x="250845" y="18352"/>
                </a:lnTo>
                <a:lnTo>
                  <a:pt x="246593" y="11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70349" y="4188254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89">
                <a:moveTo>
                  <a:pt x="36697" y="24299"/>
                </a:moveTo>
                <a:lnTo>
                  <a:pt x="24465" y="24299"/>
                </a:lnTo>
                <a:lnTo>
                  <a:pt x="24465" y="109994"/>
                </a:lnTo>
                <a:lnTo>
                  <a:pt x="36697" y="109994"/>
                </a:lnTo>
                <a:lnTo>
                  <a:pt x="36697" y="24299"/>
                </a:lnTo>
                <a:close/>
              </a:path>
              <a:path w="36829" h="110489">
                <a:moveTo>
                  <a:pt x="36697" y="0"/>
                </a:moveTo>
                <a:lnTo>
                  <a:pt x="28955" y="0"/>
                </a:lnTo>
                <a:lnTo>
                  <a:pt x="26633" y="4927"/>
                </a:lnTo>
                <a:lnTo>
                  <a:pt x="23071" y="9685"/>
                </a:lnTo>
                <a:lnTo>
                  <a:pt x="17961" y="14783"/>
                </a:lnTo>
                <a:lnTo>
                  <a:pt x="12697" y="19711"/>
                </a:lnTo>
                <a:lnTo>
                  <a:pt x="6813" y="23959"/>
                </a:lnTo>
                <a:lnTo>
                  <a:pt x="0" y="27528"/>
                </a:lnTo>
                <a:lnTo>
                  <a:pt x="0" y="40443"/>
                </a:lnTo>
                <a:lnTo>
                  <a:pt x="24465" y="24299"/>
                </a:lnTo>
                <a:lnTo>
                  <a:pt x="36697" y="24299"/>
                </a:lnTo>
                <a:lnTo>
                  <a:pt x="36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25130" y="4188254"/>
            <a:ext cx="427355" cy="132080"/>
          </a:xfrm>
          <a:custGeom>
            <a:avLst/>
            <a:gdLst/>
            <a:ahLst/>
            <a:cxnLst/>
            <a:rect l="l" t="t" r="r" b="b"/>
            <a:pathLst>
              <a:path w="427354" h="132079">
                <a:moveTo>
                  <a:pt x="59742" y="11215"/>
                </a:moveTo>
                <a:lnTo>
                  <a:pt x="39949" y="11215"/>
                </a:lnTo>
                <a:lnTo>
                  <a:pt x="44594" y="13084"/>
                </a:lnTo>
                <a:lnTo>
                  <a:pt x="51562" y="20391"/>
                </a:lnTo>
                <a:lnTo>
                  <a:pt x="53266" y="24809"/>
                </a:lnTo>
                <a:lnTo>
                  <a:pt x="53266" y="35175"/>
                </a:lnTo>
                <a:lnTo>
                  <a:pt x="25549" y="69500"/>
                </a:lnTo>
                <a:lnTo>
                  <a:pt x="18464" y="75941"/>
                </a:lnTo>
                <a:lnTo>
                  <a:pt x="13161" y="81327"/>
                </a:lnTo>
                <a:lnTo>
                  <a:pt x="0" y="106817"/>
                </a:lnTo>
                <a:lnTo>
                  <a:pt x="0" y="109994"/>
                </a:lnTo>
                <a:lnTo>
                  <a:pt x="65963" y="109994"/>
                </a:lnTo>
                <a:lnTo>
                  <a:pt x="65963" y="97063"/>
                </a:lnTo>
                <a:lnTo>
                  <a:pt x="17032" y="97063"/>
                </a:lnTo>
                <a:lnTo>
                  <a:pt x="18271" y="94667"/>
                </a:lnTo>
                <a:lnTo>
                  <a:pt x="36514" y="75822"/>
                </a:lnTo>
                <a:lnTo>
                  <a:pt x="42518" y="70178"/>
                </a:lnTo>
                <a:lnTo>
                  <a:pt x="63330" y="43331"/>
                </a:lnTo>
                <a:lnTo>
                  <a:pt x="65034" y="39253"/>
                </a:lnTo>
                <a:lnTo>
                  <a:pt x="65777" y="35175"/>
                </a:lnTo>
                <a:lnTo>
                  <a:pt x="65808" y="21920"/>
                </a:lnTo>
                <a:lnTo>
                  <a:pt x="63021" y="14613"/>
                </a:lnTo>
                <a:lnTo>
                  <a:pt x="59742" y="11215"/>
                </a:lnTo>
                <a:close/>
              </a:path>
              <a:path w="427354" h="132079">
                <a:moveTo>
                  <a:pt x="44285" y="0"/>
                </a:moveTo>
                <a:lnTo>
                  <a:pt x="25239" y="0"/>
                </a:lnTo>
                <a:lnTo>
                  <a:pt x="17652" y="2718"/>
                </a:lnTo>
                <a:lnTo>
                  <a:pt x="2322" y="31776"/>
                </a:lnTo>
                <a:lnTo>
                  <a:pt x="14864" y="33136"/>
                </a:lnTo>
                <a:lnTo>
                  <a:pt x="15019" y="26169"/>
                </a:lnTo>
                <a:lnTo>
                  <a:pt x="16723" y="20901"/>
                </a:lnTo>
                <a:lnTo>
                  <a:pt x="23845" y="13084"/>
                </a:lnTo>
                <a:lnTo>
                  <a:pt x="28491" y="11215"/>
                </a:lnTo>
                <a:lnTo>
                  <a:pt x="59742" y="11215"/>
                </a:lnTo>
                <a:lnTo>
                  <a:pt x="51872" y="3058"/>
                </a:lnTo>
                <a:lnTo>
                  <a:pt x="44285" y="0"/>
                </a:lnTo>
                <a:close/>
              </a:path>
              <a:path w="427354" h="132079">
                <a:moveTo>
                  <a:pt x="95693" y="80138"/>
                </a:moveTo>
                <a:lnTo>
                  <a:pt x="82841" y="81327"/>
                </a:lnTo>
                <a:lnTo>
                  <a:pt x="83770" y="90487"/>
                </a:lnTo>
                <a:lnTo>
                  <a:pt x="87021" y="97861"/>
                </a:lnTo>
                <a:lnTo>
                  <a:pt x="98480" y="109009"/>
                </a:lnTo>
                <a:lnTo>
                  <a:pt x="105912" y="111796"/>
                </a:lnTo>
                <a:lnTo>
                  <a:pt x="115048" y="111796"/>
                </a:lnTo>
                <a:lnTo>
                  <a:pt x="122858" y="110974"/>
                </a:lnTo>
                <a:lnTo>
                  <a:pt x="129797" y="108507"/>
                </a:lnTo>
                <a:lnTo>
                  <a:pt x="135865" y="104397"/>
                </a:lnTo>
                <a:lnTo>
                  <a:pt x="139082" y="100835"/>
                </a:lnTo>
                <a:lnTo>
                  <a:pt x="110093" y="100835"/>
                </a:lnTo>
                <a:lnTo>
                  <a:pt x="105912" y="99119"/>
                </a:lnTo>
                <a:lnTo>
                  <a:pt x="102351" y="95669"/>
                </a:lnTo>
                <a:lnTo>
                  <a:pt x="98944" y="92220"/>
                </a:lnTo>
                <a:lnTo>
                  <a:pt x="96776" y="87037"/>
                </a:lnTo>
                <a:lnTo>
                  <a:pt x="95693" y="80138"/>
                </a:lnTo>
                <a:close/>
              </a:path>
              <a:path w="427354" h="132079">
                <a:moveTo>
                  <a:pt x="141459" y="49279"/>
                </a:moveTo>
                <a:lnTo>
                  <a:pt x="121087" y="49279"/>
                </a:lnTo>
                <a:lnTo>
                  <a:pt x="126197" y="51488"/>
                </a:lnTo>
                <a:lnTo>
                  <a:pt x="130223" y="55906"/>
                </a:lnTo>
                <a:lnTo>
                  <a:pt x="134094" y="60324"/>
                </a:lnTo>
                <a:lnTo>
                  <a:pt x="136107" y="66442"/>
                </a:lnTo>
                <a:lnTo>
                  <a:pt x="136107" y="82126"/>
                </a:lnTo>
                <a:lnTo>
                  <a:pt x="133939" y="88566"/>
                </a:lnTo>
                <a:lnTo>
                  <a:pt x="129913" y="93477"/>
                </a:lnTo>
                <a:lnTo>
                  <a:pt x="125732" y="98388"/>
                </a:lnTo>
                <a:lnTo>
                  <a:pt x="120777" y="100835"/>
                </a:lnTo>
                <a:lnTo>
                  <a:pt x="139082" y="100835"/>
                </a:lnTo>
                <a:lnTo>
                  <a:pt x="148959" y="72899"/>
                </a:lnTo>
                <a:lnTo>
                  <a:pt x="148383" y="65449"/>
                </a:lnTo>
                <a:lnTo>
                  <a:pt x="146675" y="58667"/>
                </a:lnTo>
                <a:lnTo>
                  <a:pt x="143863" y="52587"/>
                </a:lnTo>
                <a:lnTo>
                  <a:pt x="141459" y="49279"/>
                </a:lnTo>
                <a:close/>
              </a:path>
              <a:path w="427354" h="132079">
                <a:moveTo>
                  <a:pt x="144468" y="2039"/>
                </a:moveTo>
                <a:lnTo>
                  <a:pt x="94609" y="2039"/>
                </a:lnTo>
                <a:lnTo>
                  <a:pt x="85008" y="58285"/>
                </a:lnTo>
                <a:lnTo>
                  <a:pt x="96467" y="59814"/>
                </a:lnTo>
                <a:lnTo>
                  <a:pt x="98325" y="56756"/>
                </a:lnTo>
                <a:lnTo>
                  <a:pt x="100802" y="54207"/>
                </a:lnTo>
                <a:lnTo>
                  <a:pt x="104054" y="52168"/>
                </a:lnTo>
                <a:lnTo>
                  <a:pt x="107151" y="50298"/>
                </a:lnTo>
                <a:lnTo>
                  <a:pt x="110712" y="49279"/>
                </a:lnTo>
                <a:lnTo>
                  <a:pt x="141459" y="49279"/>
                </a:lnTo>
                <a:lnTo>
                  <a:pt x="139978" y="47240"/>
                </a:lnTo>
                <a:lnTo>
                  <a:pt x="137345" y="44351"/>
                </a:lnTo>
                <a:lnTo>
                  <a:pt x="99254" y="44351"/>
                </a:lnTo>
                <a:lnTo>
                  <a:pt x="104519" y="14783"/>
                </a:lnTo>
                <a:lnTo>
                  <a:pt x="144468" y="14783"/>
                </a:lnTo>
                <a:lnTo>
                  <a:pt x="144468" y="2039"/>
                </a:lnTo>
                <a:close/>
              </a:path>
              <a:path w="427354" h="132079">
                <a:moveTo>
                  <a:pt x="126661" y="37384"/>
                </a:moveTo>
                <a:lnTo>
                  <a:pt x="111332" y="37384"/>
                </a:lnTo>
                <a:lnTo>
                  <a:pt x="105138" y="39593"/>
                </a:lnTo>
                <a:lnTo>
                  <a:pt x="99254" y="44351"/>
                </a:lnTo>
                <a:lnTo>
                  <a:pt x="137345" y="44351"/>
                </a:lnTo>
                <a:lnTo>
                  <a:pt x="133939" y="40612"/>
                </a:lnTo>
                <a:lnTo>
                  <a:pt x="126661" y="37384"/>
                </a:lnTo>
                <a:close/>
              </a:path>
              <a:path w="427354" h="132079">
                <a:moveTo>
                  <a:pt x="184727" y="94667"/>
                </a:moveTo>
                <a:lnTo>
                  <a:pt x="170637" y="94667"/>
                </a:lnTo>
                <a:lnTo>
                  <a:pt x="170637" y="109994"/>
                </a:lnTo>
                <a:lnTo>
                  <a:pt x="177759" y="109994"/>
                </a:lnTo>
                <a:lnTo>
                  <a:pt x="177605" y="114514"/>
                </a:lnTo>
                <a:lnTo>
                  <a:pt x="176830" y="117998"/>
                </a:lnTo>
                <a:lnTo>
                  <a:pt x="174353" y="122909"/>
                </a:lnTo>
                <a:lnTo>
                  <a:pt x="172495" y="124744"/>
                </a:lnTo>
                <a:lnTo>
                  <a:pt x="170017" y="125934"/>
                </a:lnTo>
                <a:lnTo>
                  <a:pt x="173424" y="131711"/>
                </a:lnTo>
                <a:lnTo>
                  <a:pt x="177295" y="129842"/>
                </a:lnTo>
                <a:lnTo>
                  <a:pt x="180082" y="127157"/>
                </a:lnTo>
                <a:lnTo>
                  <a:pt x="183798" y="120122"/>
                </a:lnTo>
                <a:lnTo>
                  <a:pt x="184727" y="115585"/>
                </a:lnTo>
                <a:lnTo>
                  <a:pt x="184727" y="94667"/>
                </a:lnTo>
                <a:close/>
              </a:path>
              <a:path w="427354" h="132079">
                <a:moveTo>
                  <a:pt x="257167" y="11215"/>
                </a:moveTo>
                <a:lnTo>
                  <a:pt x="237374" y="11215"/>
                </a:lnTo>
                <a:lnTo>
                  <a:pt x="242019" y="13084"/>
                </a:lnTo>
                <a:lnTo>
                  <a:pt x="248987" y="20391"/>
                </a:lnTo>
                <a:lnTo>
                  <a:pt x="250690" y="24809"/>
                </a:lnTo>
                <a:lnTo>
                  <a:pt x="250690" y="35175"/>
                </a:lnTo>
                <a:lnTo>
                  <a:pt x="222974" y="69500"/>
                </a:lnTo>
                <a:lnTo>
                  <a:pt x="215889" y="75941"/>
                </a:lnTo>
                <a:lnTo>
                  <a:pt x="210586" y="81327"/>
                </a:lnTo>
                <a:lnTo>
                  <a:pt x="197424" y="106817"/>
                </a:lnTo>
                <a:lnTo>
                  <a:pt x="197424" y="109994"/>
                </a:lnTo>
                <a:lnTo>
                  <a:pt x="263388" y="109994"/>
                </a:lnTo>
                <a:lnTo>
                  <a:pt x="263388" y="97063"/>
                </a:lnTo>
                <a:lnTo>
                  <a:pt x="214457" y="97063"/>
                </a:lnTo>
                <a:lnTo>
                  <a:pt x="215696" y="94667"/>
                </a:lnTo>
                <a:lnTo>
                  <a:pt x="233939" y="75822"/>
                </a:lnTo>
                <a:lnTo>
                  <a:pt x="239943" y="70178"/>
                </a:lnTo>
                <a:lnTo>
                  <a:pt x="260755" y="43331"/>
                </a:lnTo>
                <a:lnTo>
                  <a:pt x="262459" y="39253"/>
                </a:lnTo>
                <a:lnTo>
                  <a:pt x="263202" y="35175"/>
                </a:lnTo>
                <a:lnTo>
                  <a:pt x="263233" y="21920"/>
                </a:lnTo>
                <a:lnTo>
                  <a:pt x="260446" y="14613"/>
                </a:lnTo>
                <a:lnTo>
                  <a:pt x="257167" y="11215"/>
                </a:lnTo>
                <a:close/>
              </a:path>
              <a:path w="427354" h="132079">
                <a:moveTo>
                  <a:pt x="241710" y="0"/>
                </a:moveTo>
                <a:lnTo>
                  <a:pt x="222664" y="0"/>
                </a:lnTo>
                <a:lnTo>
                  <a:pt x="215077" y="2718"/>
                </a:lnTo>
                <a:lnTo>
                  <a:pt x="199747" y="31776"/>
                </a:lnTo>
                <a:lnTo>
                  <a:pt x="212289" y="33136"/>
                </a:lnTo>
                <a:lnTo>
                  <a:pt x="212444" y="26169"/>
                </a:lnTo>
                <a:lnTo>
                  <a:pt x="214148" y="20901"/>
                </a:lnTo>
                <a:lnTo>
                  <a:pt x="221270" y="13084"/>
                </a:lnTo>
                <a:lnTo>
                  <a:pt x="225916" y="11215"/>
                </a:lnTo>
                <a:lnTo>
                  <a:pt x="257167" y="11215"/>
                </a:lnTo>
                <a:lnTo>
                  <a:pt x="249297" y="3058"/>
                </a:lnTo>
                <a:lnTo>
                  <a:pt x="241710" y="0"/>
                </a:lnTo>
                <a:close/>
              </a:path>
              <a:path w="427354" h="132079">
                <a:moveTo>
                  <a:pt x="321454" y="0"/>
                </a:moveTo>
                <a:lnTo>
                  <a:pt x="304266" y="0"/>
                </a:lnTo>
                <a:lnTo>
                  <a:pt x="297298" y="2718"/>
                </a:lnTo>
                <a:lnTo>
                  <a:pt x="292034" y="8326"/>
                </a:lnTo>
                <a:lnTo>
                  <a:pt x="286769" y="13764"/>
                </a:lnTo>
                <a:lnTo>
                  <a:pt x="284137" y="20391"/>
                </a:lnTo>
                <a:lnTo>
                  <a:pt x="284228" y="33815"/>
                </a:lnTo>
                <a:lnTo>
                  <a:pt x="285375" y="38064"/>
                </a:lnTo>
                <a:lnTo>
                  <a:pt x="290330" y="45540"/>
                </a:lnTo>
                <a:lnTo>
                  <a:pt x="294047" y="48599"/>
                </a:lnTo>
                <a:lnTo>
                  <a:pt x="299156" y="50638"/>
                </a:lnTo>
                <a:lnTo>
                  <a:pt x="293118" y="52338"/>
                </a:lnTo>
                <a:lnTo>
                  <a:pt x="288472" y="55566"/>
                </a:lnTo>
                <a:lnTo>
                  <a:pt x="285066" y="60494"/>
                </a:lnTo>
                <a:lnTo>
                  <a:pt x="281814" y="65252"/>
                </a:lnTo>
                <a:lnTo>
                  <a:pt x="280111" y="71200"/>
                </a:lnTo>
                <a:lnTo>
                  <a:pt x="280111" y="78337"/>
                </a:lnTo>
                <a:lnTo>
                  <a:pt x="305969" y="111197"/>
                </a:lnTo>
                <a:lnTo>
                  <a:pt x="312937" y="111796"/>
                </a:lnTo>
                <a:lnTo>
                  <a:pt x="320017" y="111197"/>
                </a:lnTo>
                <a:lnTo>
                  <a:pt x="326370" y="109402"/>
                </a:lnTo>
                <a:lnTo>
                  <a:pt x="331969" y="106412"/>
                </a:lnTo>
                <a:lnTo>
                  <a:pt x="336783" y="102229"/>
                </a:lnTo>
                <a:lnTo>
                  <a:pt x="338104" y="100835"/>
                </a:lnTo>
                <a:lnTo>
                  <a:pt x="309376" y="100835"/>
                </a:lnTo>
                <a:lnTo>
                  <a:pt x="305815" y="99850"/>
                </a:lnTo>
                <a:lnTo>
                  <a:pt x="299311" y="95856"/>
                </a:lnTo>
                <a:lnTo>
                  <a:pt x="296834" y="93069"/>
                </a:lnTo>
                <a:lnTo>
                  <a:pt x="295285" y="89484"/>
                </a:lnTo>
                <a:lnTo>
                  <a:pt x="293582" y="85898"/>
                </a:lnTo>
                <a:lnTo>
                  <a:pt x="292808" y="82194"/>
                </a:lnTo>
                <a:lnTo>
                  <a:pt x="292808" y="72049"/>
                </a:lnTo>
                <a:lnTo>
                  <a:pt x="294666" y="66951"/>
                </a:lnTo>
                <a:lnTo>
                  <a:pt x="298382" y="62703"/>
                </a:lnTo>
                <a:lnTo>
                  <a:pt x="302253" y="58455"/>
                </a:lnTo>
                <a:lnTo>
                  <a:pt x="307053" y="56416"/>
                </a:lnTo>
                <a:lnTo>
                  <a:pt x="338129" y="56416"/>
                </a:lnTo>
                <a:lnTo>
                  <a:pt x="338022" y="56246"/>
                </a:lnTo>
                <a:lnTo>
                  <a:pt x="333222" y="52847"/>
                </a:lnTo>
                <a:lnTo>
                  <a:pt x="327183" y="50638"/>
                </a:lnTo>
                <a:lnTo>
                  <a:pt x="332138" y="48599"/>
                </a:lnTo>
                <a:lnTo>
                  <a:pt x="335699" y="45540"/>
                </a:lnTo>
                <a:lnTo>
                  <a:pt x="308292" y="45540"/>
                </a:lnTo>
                <a:lnTo>
                  <a:pt x="304421" y="43841"/>
                </a:lnTo>
                <a:lnTo>
                  <a:pt x="301324" y="40443"/>
                </a:lnTo>
                <a:lnTo>
                  <a:pt x="298227" y="37214"/>
                </a:lnTo>
                <a:lnTo>
                  <a:pt x="296803" y="33306"/>
                </a:lnTo>
                <a:lnTo>
                  <a:pt x="308292" y="11045"/>
                </a:lnTo>
                <a:lnTo>
                  <a:pt x="336309" y="11045"/>
                </a:lnTo>
                <a:lnTo>
                  <a:pt x="333841" y="8496"/>
                </a:lnTo>
                <a:lnTo>
                  <a:pt x="328577" y="2888"/>
                </a:lnTo>
                <a:lnTo>
                  <a:pt x="321454" y="0"/>
                </a:lnTo>
                <a:close/>
              </a:path>
              <a:path w="427354" h="132079">
                <a:moveTo>
                  <a:pt x="338129" y="56416"/>
                </a:moveTo>
                <a:lnTo>
                  <a:pt x="318667" y="56416"/>
                </a:lnTo>
                <a:lnTo>
                  <a:pt x="323622" y="58625"/>
                </a:lnTo>
                <a:lnTo>
                  <a:pt x="331364" y="67121"/>
                </a:lnTo>
                <a:lnTo>
                  <a:pt x="333102" y="72049"/>
                </a:lnTo>
                <a:lnTo>
                  <a:pt x="333222" y="85304"/>
                </a:lnTo>
                <a:lnTo>
                  <a:pt x="331364" y="90555"/>
                </a:lnTo>
                <a:lnTo>
                  <a:pt x="327648" y="94667"/>
                </a:lnTo>
                <a:lnTo>
                  <a:pt x="323776" y="98779"/>
                </a:lnTo>
                <a:lnTo>
                  <a:pt x="318976" y="100835"/>
                </a:lnTo>
                <a:lnTo>
                  <a:pt x="338104" y="100835"/>
                </a:lnTo>
                <a:lnTo>
                  <a:pt x="342822" y="95856"/>
                </a:lnTo>
                <a:lnTo>
                  <a:pt x="345764" y="88023"/>
                </a:lnTo>
                <a:lnTo>
                  <a:pt x="345764" y="72049"/>
                </a:lnTo>
                <a:lnTo>
                  <a:pt x="344216" y="66102"/>
                </a:lnTo>
                <a:lnTo>
                  <a:pt x="338129" y="56416"/>
                </a:lnTo>
                <a:close/>
              </a:path>
              <a:path w="427354" h="132079">
                <a:moveTo>
                  <a:pt x="336309" y="11045"/>
                </a:moveTo>
                <a:lnTo>
                  <a:pt x="317583" y="11045"/>
                </a:lnTo>
                <a:lnTo>
                  <a:pt x="321454" y="12744"/>
                </a:lnTo>
                <a:lnTo>
                  <a:pt x="324551" y="16143"/>
                </a:lnTo>
                <a:lnTo>
                  <a:pt x="327802" y="19541"/>
                </a:lnTo>
                <a:lnTo>
                  <a:pt x="329222" y="23280"/>
                </a:lnTo>
                <a:lnTo>
                  <a:pt x="329286" y="33475"/>
                </a:lnTo>
                <a:lnTo>
                  <a:pt x="327802" y="37384"/>
                </a:lnTo>
                <a:lnTo>
                  <a:pt x="324705" y="40612"/>
                </a:lnTo>
                <a:lnTo>
                  <a:pt x="321763" y="43841"/>
                </a:lnTo>
                <a:lnTo>
                  <a:pt x="317892" y="45540"/>
                </a:lnTo>
                <a:lnTo>
                  <a:pt x="335699" y="45540"/>
                </a:lnTo>
                <a:lnTo>
                  <a:pt x="338177" y="41972"/>
                </a:lnTo>
                <a:lnTo>
                  <a:pt x="340654" y="38233"/>
                </a:lnTo>
                <a:lnTo>
                  <a:pt x="341893" y="33815"/>
                </a:lnTo>
                <a:lnTo>
                  <a:pt x="341893" y="20731"/>
                </a:lnTo>
                <a:lnTo>
                  <a:pt x="339106" y="13934"/>
                </a:lnTo>
                <a:lnTo>
                  <a:pt x="336309" y="11045"/>
                </a:lnTo>
                <a:close/>
              </a:path>
              <a:path w="427354" h="132079">
                <a:moveTo>
                  <a:pt x="373946" y="79339"/>
                </a:moveTo>
                <a:lnTo>
                  <a:pt x="361558" y="81123"/>
                </a:lnTo>
                <a:lnTo>
                  <a:pt x="362487" y="90147"/>
                </a:lnTo>
                <a:lnTo>
                  <a:pt x="365739" y="97556"/>
                </a:lnTo>
                <a:lnTo>
                  <a:pt x="371623" y="103333"/>
                </a:lnTo>
                <a:lnTo>
                  <a:pt x="377352" y="109111"/>
                </a:lnTo>
                <a:lnTo>
                  <a:pt x="384630" y="112000"/>
                </a:lnTo>
                <a:lnTo>
                  <a:pt x="393301" y="112000"/>
                </a:lnTo>
                <a:lnTo>
                  <a:pt x="418410" y="100835"/>
                </a:lnTo>
                <a:lnTo>
                  <a:pt x="388501" y="100835"/>
                </a:lnTo>
                <a:lnTo>
                  <a:pt x="384475" y="99153"/>
                </a:lnTo>
                <a:lnTo>
                  <a:pt x="377662" y="92373"/>
                </a:lnTo>
                <a:lnTo>
                  <a:pt x="375339" y="86901"/>
                </a:lnTo>
                <a:lnTo>
                  <a:pt x="373946" y="79339"/>
                </a:lnTo>
                <a:close/>
              </a:path>
              <a:path w="427354" h="132079">
                <a:moveTo>
                  <a:pt x="419624" y="56586"/>
                </a:moveTo>
                <a:lnTo>
                  <a:pt x="400114" y="56586"/>
                </a:lnTo>
                <a:lnTo>
                  <a:pt x="404759" y="58625"/>
                </a:lnTo>
                <a:lnTo>
                  <a:pt x="412192" y="66781"/>
                </a:lnTo>
                <a:lnTo>
                  <a:pt x="414050" y="71879"/>
                </a:lnTo>
                <a:lnTo>
                  <a:pt x="413978" y="84633"/>
                </a:lnTo>
                <a:lnTo>
                  <a:pt x="412037" y="89892"/>
                </a:lnTo>
                <a:lnTo>
                  <a:pt x="403985" y="98643"/>
                </a:lnTo>
                <a:lnTo>
                  <a:pt x="399185" y="100835"/>
                </a:lnTo>
                <a:lnTo>
                  <a:pt x="418410" y="100835"/>
                </a:lnTo>
                <a:lnTo>
                  <a:pt x="421611" y="96785"/>
                </a:lnTo>
                <a:lnTo>
                  <a:pt x="424560" y="90981"/>
                </a:lnTo>
                <a:lnTo>
                  <a:pt x="426319" y="84633"/>
                </a:lnTo>
                <a:lnTo>
                  <a:pt x="426902" y="77742"/>
                </a:lnTo>
                <a:lnTo>
                  <a:pt x="426902" y="70520"/>
                </a:lnTo>
                <a:lnTo>
                  <a:pt x="425354" y="64572"/>
                </a:lnTo>
                <a:lnTo>
                  <a:pt x="421947" y="59984"/>
                </a:lnTo>
                <a:lnTo>
                  <a:pt x="419624" y="56586"/>
                </a:lnTo>
                <a:close/>
              </a:path>
              <a:path w="427354" h="132079">
                <a:moveTo>
                  <a:pt x="387107" y="46220"/>
                </a:moveTo>
                <a:lnTo>
                  <a:pt x="385714" y="58285"/>
                </a:lnTo>
                <a:lnTo>
                  <a:pt x="389275" y="57096"/>
                </a:lnTo>
                <a:lnTo>
                  <a:pt x="392217" y="56586"/>
                </a:lnTo>
                <a:lnTo>
                  <a:pt x="419624" y="56586"/>
                </a:lnTo>
                <a:lnTo>
                  <a:pt x="418695" y="55226"/>
                </a:lnTo>
                <a:lnTo>
                  <a:pt x="414205" y="52168"/>
                </a:lnTo>
                <a:lnTo>
                  <a:pt x="408476" y="50638"/>
                </a:lnTo>
                <a:lnTo>
                  <a:pt x="412966" y="48429"/>
                </a:lnTo>
                <a:lnTo>
                  <a:pt x="414953" y="46560"/>
                </a:lnTo>
                <a:lnTo>
                  <a:pt x="388656" y="46560"/>
                </a:lnTo>
                <a:lnTo>
                  <a:pt x="388036" y="46390"/>
                </a:lnTo>
                <a:lnTo>
                  <a:pt x="387107" y="46220"/>
                </a:lnTo>
                <a:close/>
              </a:path>
              <a:path w="427354" h="132079">
                <a:moveTo>
                  <a:pt x="416480" y="11045"/>
                </a:moveTo>
                <a:lnTo>
                  <a:pt x="397946" y="11045"/>
                </a:lnTo>
                <a:lnTo>
                  <a:pt x="401972" y="12574"/>
                </a:lnTo>
                <a:lnTo>
                  <a:pt x="404914" y="15973"/>
                </a:lnTo>
                <a:lnTo>
                  <a:pt x="408011" y="19201"/>
                </a:lnTo>
                <a:lnTo>
                  <a:pt x="409560" y="23280"/>
                </a:lnTo>
                <a:lnTo>
                  <a:pt x="409560" y="34325"/>
                </a:lnTo>
                <a:lnTo>
                  <a:pt x="407392" y="39083"/>
                </a:lnTo>
                <a:lnTo>
                  <a:pt x="403211" y="41972"/>
                </a:lnTo>
                <a:lnTo>
                  <a:pt x="399030" y="45031"/>
                </a:lnTo>
                <a:lnTo>
                  <a:pt x="394385" y="46560"/>
                </a:lnTo>
                <a:lnTo>
                  <a:pt x="414953" y="46560"/>
                </a:lnTo>
                <a:lnTo>
                  <a:pt x="416218" y="45370"/>
                </a:lnTo>
                <a:lnTo>
                  <a:pt x="420863" y="37554"/>
                </a:lnTo>
                <a:lnTo>
                  <a:pt x="421947" y="33136"/>
                </a:lnTo>
                <a:lnTo>
                  <a:pt x="421907" y="23280"/>
                </a:lnTo>
                <a:lnTo>
                  <a:pt x="420863" y="18862"/>
                </a:lnTo>
                <a:lnTo>
                  <a:pt x="416480" y="11045"/>
                </a:lnTo>
                <a:close/>
              </a:path>
              <a:path w="427354" h="132079">
                <a:moveTo>
                  <a:pt x="398256" y="0"/>
                </a:moveTo>
                <a:lnTo>
                  <a:pt x="384939" y="0"/>
                </a:lnTo>
                <a:lnTo>
                  <a:pt x="378281" y="2548"/>
                </a:lnTo>
                <a:lnTo>
                  <a:pt x="373017" y="7476"/>
                </a:lnTo>
                <a:lnTo>
                  <a:pt x="367752" y="12574"/>
                </a:lnTo>
                <a:lnTo>
                  <a:pt x="364345" y="19541"/>
                </a:lnTo>
                <a:lnTo>
                  <a:pt x="362797" y="28378"/>
                </a:lnTo>
                <a:lnTo>
                  <a:pt x="375184" y="30757"/>
                </a:lnTo>
                <a:lnTo>
                  <a:pt x="376113" y="24299"/>
                </a:lnTo>
                <a:lnTo>
                  <a:pt x="378126" y="19371"/>
                </a:lnTo>
                <a:lnTo>
                  <a:pt x="381223" y="15973"/>
                </a:lnTo>
                <a:lnTo>
                  <a:pt x="384475" y="12744"/>
                </a:lnTo>
                <a:lnTo>
                  <a:pt x="388501" y="11045"/>
                </a:lnTo>
                <a:lnTo>
                  <a:pt x="416480" y="11045"/>
                </a:lnTo>
                <a:lnTo>
                  <a:pt x="415908" y="10025"/>
                </a:lnTo>
                <a:lnTo>
                  <a:pt x="412502" y="6627"/>
                </a:lnTo>
                <a:lnTo>
                  <a:pt x="407856" y="3908"/>
                </a:lnTo>
                <a:lnTo>
                  <a:pt x="403211" y="1359"/>
                </a:lnTo>
                <a:lnTo>
                  <a:pt x="39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4234" y="3916368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650"/>
                </a:moveTo>
                <a:lnTo>
                  <a:pt x="619" y="94650"/>
                </a:lnTo>
                <a:lnTo>
                  <a:pt x="619" y="109943"/>
                </a:lnTo>
                <a:lnTo>
                  <a:pt x="7742" y="109943"/>
                </a:lnTo>
                <a:lnTo>
                  <a:pt x="7587" y="114531"/>
                </a:lnTo>
                <a:lnTo>
                  <a:pt x="0" y="125917"/>
                </a:lnTo>
                <a:lnTo>
                  <a:pt x="3406" y="131694"/>
                </a:lnTo>
                <a:lnTo>
                  <a:pt x="14710" y="115551"/>
                </a:lnTo>
                <a:lnTo>
                  <a:pt x="14710" y="94650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209"/>
                </a:lnTo>
                <a:lnTo>
                  <a:pt x="29884" y="38446"/>
                </a:lnTo>
                <a:lnTo>
                  <a:pt x="28955" y="56076"/>
                </a:lnTo>
                <a:lnTo>
                  <a:pt x="29567" y="70414"/>
                </a:lnTo>
                <a:lnTo>
                  <a:pt x="44285" y="108074"/>
                </a:lnTo>
                <a:lnTo>
                  <a:pt x="51872" y="111813"/>
                </a:lnTo>
                <a:lnTo>
                  <a:pt x="68905" y="111813"/>
                </a:lnTo>
                <a:lnTo>
                  <a:pt x="74944" y="109604"/>
                </a:lnTo>
                <a:lnTo>
                  <a:pt x="79744" y="105355"/>
                </a:lnTo>
                <a:lnTo>
                  <a:pt x="84544" y="100937"/>
                </a:lnTo>
                <a:lnTo>
                  <a:pt x="84646" y="100767"/>
                </a:lnTo>
                <a:lnTo>
                  <a:pt x="55898" y="100767"/>
                </a:lnTo>
                <a:lnTo>
                  <a:pt x="51253" y="97878"/>
                </a:lnTo>
                <a:lnTo>
                  <a:pt x="41497" y="56076"/>
                </a:lnTo>
                <a:lnTo>
                  <a:pt x="41901" y="43621"/>
                </a:lnTo>
                <a:lnTo>
                  <a:pt x="55743" y="11215"/>
                </a:lnTo>
                <a:lnTo>
                  <a:pt x="84008" y="11215"/>
                </a:lnTo>
                <a:lnTo>
                  <a:pt x="82995" y="9516"/>
                </a:lnTo>
                <a:lnTo>
                  <a:pt x="79589" y="6117"/>
                </a:lnTo>
                <a:lnTo>
                  <a:pt x="75563" y="3738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08" y="11215"/>
                </a:moveTo>
                <a:lnTo>
                  <a:pt x="67047" y="11215"/>
                </a:lnTo>
                <a:lnTo>
                  <a:pt x="71847" y="14104"/>
                </a:lnTo>
                <a:lnTo>
                  <a:pt x="75718" y="20051"/>
                </a:lnTo>
                <a:lnTo>
                  <a:pt x="78246" y="25656"/>
                </a:lnTo>
                <a:lnTo>
                  <a:pt x="80034" y="33539"/>
                </a:lnTo>
                <a:lnTo>
                  <a:pt x="81089" y="43621"/>
                </a:lnTo>
                <a:lnTo>
                  <a:pt x="81447" y="56076"/>
                </a:lnTo>
                <a:lnTo>
                  <a:pt x="81096" y="68369"/>
                </a:lnTo>
                <a:lnTo>
                  <a:pt x="67201" y="100767"/>
                </a:lnTo>
                <a:lnTo>
                  <a:pt x="84646" y="100767"/>
                </a:lnTo>
                <a:lnTo>
                  <a:pt x="93989" y="56076"/>
                </a:lnTo>
                <a:lnTo>
                  <a:pt x="93847" y="48334"/>
                </a:lnTo>
                <a:lnTo>
                  <a:pt x="88260" y="18352"/>
                </a:lnTo>
                <a:lnTo>
                  <a:pt x="84008" y="11215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209"/>
                </a:lnTo>
                <a:lnTo>
                  <a:pt x="111177" y="38446"/>
                </a:lnTo>
                <a:lnTo>
                  <a:pt x="110248" y="56076"/>
                </a:lnTo>
                <a:lnTo>
                  <a:pt x="110860" y="70414"/>
                </a:lnTo>
                <a:lnTo>
                  <a:pt x="125577" y="108074"/>
                </a:lnTo>
                <a:lnTo>
                  <a:pt x="133165" y="111813"/>
                </a:lnTo>
                <a:lnTo>
                  <a:pt x="150197" y="111813"/>
                </a:lnTo>
                <a:lnTo>
                  <a:pt x="156236" y="109604"/>
                </a:lnTo>
                <a:lnTo>
                  <a:pt x="161036" y="105355"/>
                </a:lnTo>
                <a:lnTo>
                  <a:pt x="165836" y="100937"/>
                </a:lnTo>
                <a:lnTo>
                  <a:pt x="165938" y="100767"/>
                </a:lnTo>
                <a:lnTo>
                  <a:pt x="137190" y="100767"/>
                </a:lnTo>
                <a:lnTo>
                  <a:pt x="132545" y="97878"/>
                </a:lnTo>
                <a:lnTo>
                  <a:pt x="122790" y="56076"/>
                </a:lnTo>
                <a:lnTo>
                  <a:pt x="123194" y="43621"/>
                </a:lnTo>
                <a:lnTo>
                  <a:pt x="137036" y="11215"/>
                </a:lnTo>
                <a:lnTo>
                  <a:pt x="165300" y="11215"/>
                </a:lnTo>
                <a:lnTo>
                  <a:pt x="164288" y="9516"/>
                </a:lnTo>
                <a:lnTo>
                  <a:pt x="160881" y="6117"/>
                </a:lnTo>
                <a:lnTo>
                  <a:pt x="156856" y="3738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00" y="11215"/>
                </a:moveTo>
                <a:lnTo>
                  <a:pt x="148339" y="11215"/>
                </a:lnTo>
                <a:lnTo>
                  <a:pt x="153139" y="14104"/>
                </a:lnTo>
                <a:lnTo>
                  <a:pt x="157010" y="20051"/>
                </a:lnTo>
                <a:lnTo>
                  <a:pt x="159539" y="25656"/>
                </a:lnTo>
                <a:lnTo>
                  <a:pt x="161327" y="33539"/>
                </a:lnTo>
                <a:lnTo>
                  <a:pt x="162382" y="43621"/>
                </a:lnTo>
                <a:lnTo>
                  <a:pt x="162740" y="56076"/>
                </a:lnTo>
                <a:lnTo>
                  <a:pt x="162389" y="68369"/>
                </a:lnTo>
                <a:lnTo>
                  <a:pt x="148494" y="100767"/>
                </a:lnTo>
                <a:lnTo>
                  <a:pt x="165938" y="100767"/>
                </a:lnTo>
                <a:lnTo>
                  <a:pt x="175282" y="56076"/>
                </a:lnTo>
                <a:lnTo>
                  <a:pt x="175139" y="48334"/>
                </a:lnTo>
                <a:lnTo>
                  <a:pt x="169553" y="18352"/>
                </a:lnTo>
                <a:lnTo>
                  <a:pt x="165300" y="11215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209"/>
                </a:lnTo>
                <a:lnTo>
                  <a:pt x="192469" y="38446"/>
                </a:lnTo>
                <a:lnTo>
                  <a:pt x="191540" y="56076"/>
                </a:lnTo>
                <a:lnTo>
                  <a:pt x="192153" y="70414"/>
                </a:lnTo>
                <a:lnTo>
                  <a:pt x="206870" y="108074"/>
                </a:lnTo>
                <a:lnTo>
                  <a:pt x="214457" y="111813"/>
                </a:lnTo>
                <a:lnTo>
                  <a:pt x="231490" y="111813"/>
                </a:lnTo>
                <a:lnTo>
                  <a:pt x="237529" y="109604"/>
                </a:lnTo>
                <a:lnTo>
                  <a:pt x="242329" y="105355"/>
                </a:lnTo>
                <a:lnTo>
                  <a:pt x="247129" y="100937"/>
                </a:lnTo>
                <a:lnTo>
                  <a:pt x="247231" y="100767"/>
                </a:lnTo>
                <a:lnTo>
                  <a:pt x="218483" y="100767"/>
                </a:lnTo>
                <a:lnTo>
                  <a:pt x="213838" y="97878"/>
                </a:lnTo>
                <a:lnTo>
                  <a:pt x="204083" y="56076"/>
                </a:lnTo>
                <a:lnTo>
                  <a:pt x="204487" y="43621"/>
                </a:lnTo>
                <a:lnTo>
                  <a:pt x="218328" y="11215"/>
                </a:lnTo>
                <a:lnTo>
                  <a:pt x="246593" y="11215"/>
                </a:lnTo>
                <a:lnTo>
                  <a:pt x="245581" y="9516"/>
                </a:lnTo>
                <a:lnTo>
                  <a:pt x="242174" y="6117"/>
                </a:lnTo>
                <a:lnTo>
                  <a:pt x="238148" y="3738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593" y="11215"/>
                </a:moveTo>
                <a:lnTo>
                  <a:pt x="229632" y="11215"/>
                </a:lnTo>
                <a:lnTo>
                  <a:pt x="234432" y="14104"/>
                </a:lnTo>
                <a:lnTo>
                  <a:pt x="238303" y="20051"/>
                </a:lnTo>
                <a:lnTo>
                  <a:pt x="240831" y="25656"/>
                </a:lnTo>
                <a:lnTo>
                  <a:pt x="242619" y="33539"/>
                </a:lnTo>
                <a:lnTo>
                  <a:pt x="243675" y="43621"/>
                </a:lnTo>
                <a:lnTo>
                  <a:pt x="244032" y="56076"/>
                </a:lnTo>
                <a:lnTo>
                  <a:pt x="243681" y="68369"/>
                </a:lnTo>
                <a:lnTo>
                  <a:pt x="229787" y="100767"/>
                </a:lnTo>
                <a:lnTo>
                  <a:pt x="247231" y="100767"/>
                </a:lnTo>
                <a:lnTo>
                  <a:pt x="256575" y="56076"/>
                </a:lnTo>
                <a:lnTo>
                  <a:pt x="256432" y="48334"/>
                </a:lnTo>
                <a:lnTo>
                  <a:pt x="250845" y="18352"/>
                </a:lnTo>
                <a:lnTo>
                  <a:pt x="246593" y="11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70349" y="3916368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89">
                <a:moveTo>
                  <a:pt x="36697" y="24299"/>
                </a:moveTo>
                <a:lnTo>
                  <a:pt x="24465" y="24299"/>
                </a:lnTo>
                <a:lnTo>
                  <a:pt x="24465" y="109943"/>
                </a:lnTo>
                <a:lnTo>
                  <a:pt x="36697" y="109943"/>
                </a:lnTo>
                <a:lnTo>
                  <a:pt x="36697" y="24299"/>
                </a:lnTo>
                <a:close/>
              </a:path>
              <a:path w="36829" h="110489">
                <a:moveTo>
                  <a:pt x="36697" y="0"/>
                </a:moveTo>
                <a:lnTo>
                  <a:pt x="28955" y="0"/>
                </a:lnTo>
                <a:lnTo>
                  <a:pt x="26633" y="4927"/>
                </a:lnTo>
                <a:lnTo>
                  <a:pt x="23071" y="9685"/>
                </a:lnTo>
                <a:lnTo>
                  <a:pt x="17961" y="14783"/>
                </a:lnTo>
                <a:lnTo>
                  <a:pt x="12697" y="19711"/>
                </a:lnTo>
                <a:lnTo>
                  <a:pt x="6813" y="23959"/>
                </a:lnTo>
                <a:lnTo>
                  <a:pt x="0" y="27528"/>
                </a:lnTo>
                <a:lnTo>
                  <a:pt x="0" y="40443"/>
                </a:lnTo>
                <a:lnTo>
                  <a:pt x="24465" y="24299"/>
                </a:lnTo>
                <a:lnTo>
                  <a:pt x="36697" y="24299"/>
                </a:lnTo>
                <a:lnTo>
                  <a:pt x="36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5130" y="3916368"/>
            <a:ext cx="427355" cy="132080"/>
          </a:xfrm>
          <a:custGeom>
            <a:avLst/>
            <a:gdLst/>
            <a:ahLst/>
            <a:cxnLst/>
            <a:rect l="l" t="t" r="r" b="b"/>
            <a:pathLst>
              <a:path w="427354" h="132079">
                <a:moveTo>
                  <a:pt x="59742" y="11215"/>
                </a:moveTo>
                <a:lnTo>
                  <a:pt x="39949" y="11215"/>
                </a:lnTo>
                <a:lnTo>
                  <a:pt x="44594" y="13084"/>
                </a:lnTo>
                <a:lnTo>
                  <a:pt x="51562" y="20391"/>
                </a:lnTo>
                <a:lnTo>
                  <a:pt x="53266" y="24809"/>
                </a:lnTo>
                <a:lnTo>
                  <a:pt x="53266" y="35175"/>
                </a:lnTo>
                <a:lnTo>
                  <a:pt x="25549" y="69500"/>
                </a:lnTo>
                <a:lnTo>
                  <a:pt x="18581" y="75788"/>
                </a:lnTo>
                <a:lnTo>
                  <a:pt x="13161" y="81395"/>
                </a:lnTo>
                <a:lnTo>
                  <a:pt x="0" y="106885"/>
                </a:lnTo>
                <a:lnTo>
                  <a:pt x="0" y="109943"/>
                </a:lnTo>
                <a:lnTo>
                  <a:pt x="65963" y="109943"/>
                </a:lnTo>
                <a:lnTo>
                  <a:pt x="65963" y="97029"/>
                </a:lnTo>
                <a:lnTo>
                  <a:pt x="17032" y="97029"/>
                </a:lnTo>
                <a:lnTo>
                  <a:pt x="18271" y="94650"/>
                </a:lnTo>
                <a:lnTo>
                  <a:pt x="22142" y="89722"/>
                </a:lnTo>
                <a:lnTo>
                  <a:pt x="24310" y="87343"/>
                </a:lnTo>
                <a:lnTo>
                  <a:pt x="29110" y="82755"/>
                </a:lnTo>
                <a:lnTo>
                  <a:pt x="42518" y="70185"/>
                </a:lnTo>
                <a:lnTo>
                  <a:pt x="47691" y="65082"/>
                </a:lnTo>
                <a:lnTo>
                  <a:pt x="63330" y="43331"/>
                </a:lnTo>
                <a:lnTo>
                  <a:pt x="65034" y="39253"/>
                </a:lnTo>
                <a:lnTo>
                  <a:pt x="65777" y="35175"/>
                </a:lnTo>
                <a:lnTo>
                  <a:pt x="65808" y="21920"/>
                </a:lnTo>
                <a:lnTo>
                  <a:pt x="63021" y="14613"/>
                </a:lnTo>
                <a:lnTo>
                  <a:pt x="59742" y="11215"/>
                </a:lnTo>
                <a:close/>
              </a:path>
              <a:path w="427354" h="132079">
                <a:moveTo>
                  <a:pt x="44285" y="0"/>
                </a:moveTo>
                <a:lnTo>
                  <a:pt x="25239" y="0"/>
                </a:lnTo>
                <a:lnTo>
                  <a:pt x="17652" y="2718"/>
                </a:lnTo>
                <a:lnTo>
                  <a:pt x="2322" y="31776"/>
                </a:lnTo>
                <a:lnTo>
                  <a:pt x="14864" y="33136"/>
                </a:lnTo>
                <a:lnTo>
                  <a:pt x="15019" y="26169"/>
                </a:lnTo>
                <a:lnTo>
                  <a:pt x="16723" y="20901"/>
                </a:lnTo>
                <a:lnTo>
                  <a:pt x="23845" y="13084"/>
                </a:lnTo>
                <a:lnTo>
                  <a:pt x="28491" y="11215"/>
                </a:lnTo>
                <a:lnTo>
                  <a:pt x="59742" y="11215"/>
                </a:lnTo>
                <a:lnTo>
                  <a:pt x="51872" y="3058"/>
                </a:lnTo>
                <a:lnTo>
                  <a:pt x="44285" y="0"/>
                </a:lnTo>
                <a:close/>
              </a:path>
              <a:path w="427354" h="132079">
                <a:moveTo>
                  <a:pt x="128984" y="24299"/>
                </a:moveTo>
                <a:lnTo>
                  <a:pt x="116751" y="24299"/>
                </a:lnTo>
                <a:lnTo>
                  <a:pt x="116751" y="109943"/>
                </a:lnTo>
                <a:lnTo>
                  <a:pt x="128984" y="109943"/>
                </a:lnTo>
                <a:lnTo>
                  <a:pt x="128984" y="24299"/>
                </a:lnTo>
                <a:close/>
              </a:path>
              <a:path w="427354" h="132079">
                <a:moveTo>
                  <a:pt x="128984" y="0"/>
                </a:moveTo>
                <a:lnTo>
                  <a:pt x="121242" y="0"/>
                </a:lnTo>
                <a:lnTo>
                  <a:pt x="118919" y="4927"/>
                </a:lnTo>
                <a:lnTo>
                  <a:pt x="115358" y="9685"/>
                </a:lnTo>
                <a:lnTo>
                  <a:pt x="110248" y="14783"/>
                </a:lnTo>
                <a:lnTo>
                  <a:pt x="104983" y="19711"/>
                </a:lnTo>
                <a:lnTo>
                  <a:pt x="99099" y="23959"/>
                </a:lnTo>
                <a:lnTo>
                  <a:pt x="92286" y="27528"/>
                </a:lnTo>
                <a:lnTo>
                  <a:pt x="92286" y="40443"/>
                </a:lnTo>
                <a:lnTo>
                  <a:pt x="116751" y="24299"/>
                </a:lnTo>
                <a:lnTo>
                  <a:pt x="128984" y="24299"/>
                </a:lnTo>
                <a:lnTo>
                  <a:pt x="128984" y="0"/>
                </a:lnTo>
                <a:close/>
              </a:path>
              <a:path w="427354" h="132079">
                <a:moveTo>
                  <a:pt x="184727" y="94650"/>
                </a:moveTo>
                <a:lnTo>
                  <a:pt x="170637" y="94650"/>
                </a:lnTo>
                <a:lnTo>
                  <a:pt x="170637" y="109943"/>
                </a:lnTo>
                <a:lnTo>
                  <a:pt x="177759" y="109943"/>
                </a:lnTo>
                <a:lnTo>
                  <a:pt x="177605" y="114531"/>
                </a:lnTo>
                <a:lnTo>
                  <a:pt x="170017" y="125917"/>
                </a:lnTo>
                <a:lnTo>
                  <a:pt x="173424" y="131694"/>
                </a:lnTo>
                <a:lnTo>
                  <a:pt x="184727" y="115551"/>
                </a:lnTo>
                <a:lnTo>
                  <a:pt x="184727" y="94650"/>
                </a:lnTo>
                <a:close/>
              </a:path>
              <a:path w="427354" h="132079">
                <a:moveTo>
                  <a:pt x="236755" y="0"/>
                </a:moveTo>
                <a:lnTo>
                  <a:pt x="224212" y="0"/>
                </a:lnTo>
                <a:lnTo>
                  <a:pt x="218173" y="2209"/>
                </a:lnTo>
                <a:lnTo>
                  <a:pt x="199902" y="38446"/>
                </a:lnTo>
                <a:lnTo>
                  <a:pt x="198973" y="56076"/>
                </a:lnTo>
                <a:lnTo>
                  <a:pt x="199585" y="70414"/>
                </a:lnTo>
                <a:lnTo>
                  <a:pt x="214302" y="108074"/>
                </a:lnTo>
                <a:lnTo>
                  <a:pt x="221890" y="111813"/>
                </a:lnTo>
                <a:lnTo>
                  <a:pt x="238922" y="111813"/>
                </a:lnTo>
                <a:lnTo>
                  <a:pt x="244961" y="109604"/>
                </a:lnTo>
                <a:lnTo>
                  <a:pt x="249761" y="105355"/>
                </a:lnTo>
                <a:lnTo>
                  <a:pt x="254562" y="100937"/>
                </a:lnTo>
                <a:lnTo>
                  <a:pt x="254663" y="100767"/>
                </a:lnTo>
                <a:lnTo>
                  <a:pt x="225916" y="100767"/>
                </a:lnTo>
                <a:lnTo>
                  <a:pt x="221270" y="97878"/>
                </a:lnTo>
                <a:lnTo>
                  <a:pt x="211515" y="56076"/>
                </a:lnTo>
                <a:lnTo>
                  <a:pt x="211919" y="43621"/>
                </a:lnTo>
                <a:lnTo>
                  <a:pt x="225761" y="11215"/>
                </a:lnTo>
                <a:lnTo>
                  <a:pt x="254026" y="11215"/>
                </a:lnTo>
                <a:lnTo>
                  <a:pt x="253013" y="9516"/>
                </a:lnTo>
                <a:lnTo>
                  <a:pt x="249607" y="6117"/>
                </a:lnTo>
                <a:lnTo>
                  <a:pt x="245581" y="3738"/>
                </a:lnTo>
                <a:lnTo>
                  <a:pt x="241555" y="1189"/>
                </a:lnTo>
                <a:lnTo>
                  <a:pt x="236755" y="0"/>
                </a:lnTo>
                <a:close/>
              </a:path>
              <a:path w="427354" h="132079">
                <a:moveTo>
                  <a:pt x="254026" y="11215"/>
                </a:moveTo>
                <a:lnTo>
                  <a:pt x="237064" y="11215"/>
                </a:lnTo>
                <a:lnTo>
                  <a:pt x="241864" y="14104"/>
                </a:lnTo>
                <a:lnTo>
                  <a:pt x="245736" y="20051"/>
                </a:lnTo>
                <a:lnTo>
                  <a:pt x="248264" y="25656"/>
                </a:lnTo>
                <a:lnTo>
                  <a:pt x="250052" y="33539"/>
                </a:lnTo>
                <a:lnTo>
                  <a:pt x="251107" y="43621"/>
                </a:lnTo>
                <a:lnTo>
                  <a:pt x="251465" y="56076"/>
                </a:lnTo>
                <a:lnTo>
                  <a:pt x="251114" y="68369"/>
                </a:lnTo>
                <a:lnTo>
                  <a:pt x="237219" y="100767"/>
                </a:lnTo>
                <a:lnTo>
                  <a:pt x="254663" y="100767"/>
                </a:lnTo>
                <a:lnTo>
                  <a:pt x="264007" y="56076"/>
                </a:lnTo>
                <a:lnTo>
                  <a:pt x="263864" y="48334"/>
                </a:lnTo>
                <a:lnTo>
                  <a:pt x="258278" y="18352"/>
                </a:lnTo>
                <a:lnTo>
                  <a:pt x="254026" y="11215"/>
                </a:lnTo>
                <a:close/>
              </a:path>
              <a:path w="427354" h="132079">
                <a:moveTo>
                  <a:pt x="293892" y="83435"/>
                </a:moveTo>
                <a:lnTo>
                  <a:pt x="282124" y="84794"/>
                </a:lnTo>
                <a:lnTo>
                  <a:pt x="283053" y="93290"/>
                </a:lnTo>
                <a:lnTo>
                  <a:pt x="285995" y="100088"/>
                </a:lnTo>
                <a:lnTo>
                  <a:pt x="290950" y="104676"/>
                </a:lnTo>
                <a:lnTo>
                  <a:pt x="295905" y="109434"/>
                </a:lnTo>
                <a:lnTo>
                  <a:pt x="302408" y="111813"/>
                </a:lnTo>
                <a:lnTo>
                  <a:pt x="317428" y="111813"/>
                </a:lnTo>
                <a:lnTo>
                  <a:pt x="323931" y="109604"/>
                </a:lnTo>
                <a:lnTo>
                  <a:pt x="334925" y="100937"/>
                </a:lnTo>
                <a:lnTo>
                  <a:pt x="335034" y="100767"/>
                </a:lnTo>
                <a:lnTo>
                  <a:pt x="306124" y="100767"/>
                </a:lnTo>
                <a:lnTo>
                  <a:pt x="302408" y="99408"/>
                </a:lnTo>
                <a:lnTo>
                  <a:pt x="296834" y="93970"/>
                </a:lnTo>
                <a:lnTo>
                  <a:pt x="294821" y="89552"/>
                </a:lnTo>
                <a:lnTo>
                  <a:pt x="293892" y="83435"/>
                </a:lnTo>
                <a:close/>
              </a:path>
              <a:path w="427354" h="132079">
                <a:moveTo>
                  <a:pt x="345634" y="58455"/>
                </a:moveTo>
                <a:lnTo>
                  <a:pt x="333686" y="58455"/>
                </a:lnTo>
                <a:lnTo>
                  <a:pt x="333686" y="66781"/>
                </a:lnTo>
                <a:lnTo>
                  <a:pt x="333067" y="72219"/>
                </a:lnTo>
                <a:lnTo>
                  <a:pt x="320370" y="97878"/>
                </a:lnTo>
                <a:lnTo>
                  <a:pt x="317428" y="99918"/>
                </a:lnTo>
                <a:lnTo>
                  <a:pt x="314176" y="100767"/>
                </a:lnTo>
                <a:lnTo>
                  <a:pt x="335034" y="100767"/>
                </a:lnTo>
                <a:lnTo>
                  <a:pt x="345520" y="63043"/>
                </a:lnTo>
                <a:lnTo>
                  <a:pt x="345634" y="58455"/>
                </a:lnTo>
                <a:close/>
              </a:path>
              <a:path w="427354" h="132079">
                <a:moveTo>
                  <a:pt x="318047" y="0"/>
                </a:moveTo>
                <a:lnTo>
                  <a:pt x="302718" y="0"/>
                </a:lnTo>
                <a:lnTo>
                  <a:pt x="295285" y="3398"/>
                </a:lnTo>
                <a:lnTo>
                  <a:pt x="280266" y="37044"/>
                </a:lnTo>
                <a:lnTo>
                  <a:pt x="280812" y="44786"/>
                </a:lnTo>
                <a:lnTo>
                  <a:pt x="301479" y="72899"/>
                </a:lnTo>
                <a:lnTo>
                  <a:pt x="314796" y="72899"/>
                </a:lnTo>
                <a:lnTo>
                  <a:pt x="319441" y="71539"/>
                </a:lnTo>
                <a:lnTo>
                  <a:pt x="323622" y="68821"/>
                </a:lnTo>
                <a:lnTo>
                  <a:pt x="327957" y="66102"/>
                </a:lnTo>
                <a:lnTo>
                  <a:pt x="331209" y="62703"/>
                </a:lnTo>
                <a:lnTo>
                  <a:pt x="332200" y="61004"/>
                </a:lnTo>
                <a:lnTo>
                  <a:pt x="307208" y="61004"/>
                </a:lnTo>
                <a:lnTo>
                  <a:pt x="302563" y="58795"/>
                </a:lnTo>
                <a:lnTo>
                  <a:pt x="298692" y="54377"/>
                </a:lnTo>
                <a:lnTo>
                  <a:pt x="294821" y="50128"/>
                </a:lnTo>
                <a:lnTo>
                  <a:pt x="292808" y="44351"/>
                </a:lnTo>
                <a:lnTo>
                  <a:pt x="292808" y="29737"/>
                </a:lnTo>
                <a:lnTo>
                  <a:pt x="294821" y="23280"/>
                </a:lnTo>
                <a:lnTo>
                  <a:pt x="303027" y="13594"/>
                </a:lnTo>
                <a:lnTo>
                  <a:pt x="307673" y="11215"/>
                </a:lnTo>
                <a:lnTo>
                  <a:pt x="335903" y="11215"/>
                </a:lnTo>
                <a:lnTo>
                  <a:pt x="334770" y="9685"/>
                </a:lnTo>
                <a:lnTo>
                  <a:pt x="329351" y="5777"/>
                </a:lnTo>
                <a:lnTo>
                  <a:pt x="323931" y="2039"/>
                </a:lnTo>
                <a:lnTo>
                  <a:pt x="318047" y="0"/>
                </a:lnTo>
                <a:close/>
              </a:path>
              <a:path w="427354" h="132079">
                <a:moveTo>
                  <a:pt x="335903" y="11215"/>
                </a:moveTo>
                <a:lnTo>
                  <a:pt x="318512" y="11215"/>
                </a:lnTo>
                <a:lnTo>
                  <a:pt x="323002" y="13424"/>
                </a:lnTo>
                <a:lnTo>
                  <a:pt x="326718" y="18012"/>
                </a:lnTo>
                <a:lnTo>
                  <a:pt x="330435" y="22430"/>
                </a:lnTo>
                <a:lnTo>
                  <a:pt x="332038" y="28189"/>
                </a:lnTo>
                <a:lnTo>
                  <a:pt x="332043" y="44351"/>
                </a:lnTo>
                <a:lnTo>
                  <a:pt x="330435" y="50128"/>
                </a:lnTo>
                <a:lnTo>
                  <a:pt x="326718" y="54377"/>
                </a:lnTo>
                <a:lnTo>
                  <a:pt x="323157" y="58795"/>
                </a:lnTo>
                <a:lnTo>
                  <a:pt x="318512" y="61004"/>
                </a:lnTo>
                <a:lnTo>
                  <a:pt x="332200" y="61004"/>
                </a:lnTo>
                <a:lnTo>
                  <a:pt x="333686" y="58455"/>
                </a:lnTo>
                <a:lnTo>
                  <a:pt x="345634" y="58455"/>
                </a:lnTo>
                <a:lnTo>
                  <a:pt x="345732" y="54377"/>
                </a:lnTo>
                <a:lnTo>
                  <a:pt x="345684" y="50128"/>
                </a:lnTo>
                <a:lnTo>
                  <a:pt x="345503" y="43552"/>
                </a:lnTo>
                <a:lnTo>
                  <a:pt x="344719" y="35281"/>
                </a:lnTo>
                <a:lnTo>
                  <a:pt x="343412" y="28189"/>
                </a:lnTo>
                <a:lnTo>
                  <a:pt x="341583" y="22260"/>
                </a:lnTo>
                <a:lnTo>
                  <a:pt x="338796" y="15123"/>
                </a:lnTo>
                <a:lnTo>
                  <a:pt x="335903" y="11215"/>
                </a:lnTo>
                <a:close/>
              </a:path>
              <a:path w="427354" h="132079">
                <a:moveTo>
                  <a:pt x="426902" y="1869"/>
                </a:moveTo>
                <a:lnTo>
                  <a:pt x="362332" y="1869"/>
                </a:lnTo>
                <a:lnTo>
                  <a:pt x="362332" y="14783"/>
                </a:lnTo>
                <a:lnTo>
                  <a:pt x="411263" y="14783"/>
                </a:lnTo>
                <a:lnTo>
                  <a:pt x="406676" y="20991"/>
                </a:lnTo>
                <a:lnTo>
                  <a:pt x="386333" y="60707"/>
                </a:lnTo>
                <a:lnTo>
                  <a:pt x="376646" y="103194"/>
                </a:lnTo>
                <a:lnTo>
                  <a:pt x="376268" y="109943"/>
                </a:lnTo>
                <a:lnTo>
                  <a:pt x="388965" y="109943"/>
                </a:lnTo>
                <a:lnTo>
                  <a:pt x="389607" y="101946"/>
                </a:lnTo>
                <a:lnTo>
                  <a:pt x="390611" y="94267"/>
                </a:lnTo>
                <a:lnTo>
                  <a:pt x="403782" y="51238"/>
                </a:lnTo>
                <a:lnTo>
                  <a:pt x="426902" y="12404"/>
                </a:lnTo>
                <a:lnTo>
                  <a:pt x="426902" y="1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4" y="3644482"/>
            <a:ext cx="257175" cy="132080"/>
          </a:xfrm>
          <a:custGeom>
            <a:avLst/>
            <a:gdLst/>
            <a:ahLst/>
            <a:cxnLst/>
            <a:rect l="l" t="t" r="r" b="b"/>
            <a:pathLst>
              <a:path w="257175" h="132079">
                <a:moveTo>
                  <a:pt x="14710" y="94650"/>
                </a:moveTo>
                <a:lnTo>
                  <a:pt x="619" y="94650"/>
                </a:lnTo>
                <a:lnTo>
                  <a:pt x="619" y="109943"/>
                </a:lnTo>
                <a:lnTo>
                  <a:pt x="7742" y="109943"/>
                </a:lnTo>
                <a:lnTo>
                  <a:pt x="7587" y="114531"/>
                </a:lnTo>
                <a:lnTo>
                  <a:pt x="0" y="125917"/>
                </a:lnTo>
                <a:lnTo>
                  <a:pt x="3406" y="131694"/>
                </a:lnTo>
                <a:lnTo>
                  <a:pt x="14710" y="115551"/>
                </a:lnTo>
                <a:lnTo>
                  <a:pt x="14710" y="94650"/>
                </a:lnTo>
                <a:close/>
              </a:path>
              <a:path w="257175" h="132079">
                <a:moveTo>
                  <a:pt x="66737" y="0"/>
                </a:moveTo>
                <a:lnTo>
                  <a:pt x="54195" y="0"/>
                </a:lnTo>
                <a:lnTo>
                  <a:pt x="48156" y="2209"/>
                </a:lnTo>
                <a:lnTo>
                  <a:pt x="29884" y="38446"/>
                </a:lnTo>
                <a:lnTo>
                  <a:pt x="28955" y="56076"/>
                </a:lnTo>
                <a:lnTo>
                  <a:pt x="29567" y="70414"/>
                </a:lnTo>
                <a:lnTo>
                  <a:pt x="44285" y="108074"/>
                </a:lnTo>
                <a:lnTo>
                  <a:pt x="51872" y="111813"/>
                </a:lnTo>
                <a:lnTo>
                  <a:pt x="68905" y="111813"/>
                </a:lnTo>
                <a:lnTo>
                  <a:pt x="74944" y="109604"/>
                </a:lnTo>
                <a:lnTo>
                  <a:pt x="79744" y="105355"/>
                </a:lnTo>
                <a:lnTo>
                  <a:pt x="84544" y="100937"/>
                </a:lnTo>
                <a:lnTo>
                  <a:pt x="84646" y="100767"/>
                </a:lnTo>
                <a:lnTo>
                  <a:pt x="55898" y="100767"/>
                </a:lnTo>
                <a:lnTo>
                  <a:pt x="51253" y="97878"/>
                </a:lnTo>
                <a:lnTo>
                  <a:pt x="41497" y="56076"/>
                </a:lnTo>
                <a:lnTo>
                  <a:pt x="41901" y="43621"/>
                </a:lnTo>
                <a:lnTo>
                  <a:pt x="55743" y="11215"/>
                </a:lnTo>
                <a:lnTo>
                  <a:pt x="84008" y="11215"/>
                </a:lnTo>
                <a:lnTo>
                  <a:pt x="82995" y="9516"/>
                </a:lnTo>
                <a:lnTo>
                  <a:pt x="79589" y="6117"/>
                </a:lnTo>
                <a:lnTo>
                  <a:pt x="75563" y="3738"/>
                </a:lnTo>
                <a:lnTo>
                  <a:pt x="71537" y="1189"/>
                </a:lnTo>
                <a:lnTo>
                  <a:pt x="66737" y="0"/>
                </a:lnTo>
                <a:close/>
              </a:path>
              <a:path w="257175" h="132079">
                <a:moveTo>
                  <a:pt x="84008" y="11215"/>
                </a:moveTo>
                <a:lnTo>
                  <a:pt x="67047" y="11215"/>
                </a:lnTo>
                <a:lnTo>
                  <a:pt x="71847" y="14104"/>
                </a:lnTo>
                <a:lnTo>
                  <a:pt x="75718" y="20051"/>
                </a:lnTo>
                <a:lnTo>
                  <a:pt x="78246" y="25656"/>
                </a:lnTo>
                <a:lnTo>
                  <a:pt x="80034" y="33539"/>
                </a:lnTo>
                <a:lnTo>
                  <a:pt x="81089" y="43621"/>
                </a:lnTo>
                <a:lnTo>
                  <a:pt x="81447" y="56076"/>
                </a:lnTo>
                <a:lnTo>
                  <a:pt x="81096" y="68369"/>
                </a:lnTo>
                <a:lnTo>
                  <a:pt x="67201" y="100767"/>
                </a:lnTo>
                <a:lnTo>
                  <a:pt x="84646" y="100767"/>
                </a:lnTo>
                <a:lnTo>
                  <a:pt x="93989" y="56076"/>
                </a:lnTo>
                <a:lnTo>
                  <a:pt x="93847" y="48334"/>
                </a:lnTo>
                <a:lnTo>
                  <a:pt x="88260" y="18352"/>
                </a:lnTo>
                <a:lnTo>
                  <a:pt x="84008" y="11215"/>
                </a:lnTo>
                <a:close/>
              </a:path>
              <a:path w="257175" h="132079">
                <a:moveTo>
                  <a:pt x="148030" y="0"/>
                </a:moveTo>
                <a:lnTo>
                  <a:pt x="135487" y="0"/>
                </a:lnTo>
                <a:lnTo>
                  <a:pt x="129448" y="2209"/>
                </a:lnTo>
                <a:lnTo>
                  <a:pt x="111177" y="38446"/>
                </a:lnTo>
                <a:lnTo>
                  <a:pt x="110248" y="56076"/>
                </a:lnTo>
                <a:lnTo>
                  <a:pt x="110860" y="70414"/>
                </a:lnTo>
                <a:lnTo>
                  <a:pt x="125577" y="108074"/>
                </a:lnTo>
                <a:lnTo>
                  <a:pt x="133165" y="111813"/>
                </a:lnTo>
                <a:lnTo>
                  <a:pt x="150197" y="111813"/>
                </a:lnTo>
                <a:lnTo>
                  <a:pt x="156236" y="109604"/>
                </a:lnTo>
                <a:lnTo>
                  <a:pt x="161036" y="105355"/>
                </a:lnTo>
                <a:lnTo>
                  <a:pt x="165836" y="100937"/>
                </a:lnTo>
                <a:lnTo>
                  <a:pt x="165938" y="100767"/>
                </a:lnTo>
                <a:lnTo>
                  <a:pt x="137190" y="100767"/>
                </a:lnTo>
                <a:lnTo>
                  <a:pt x="132545" y="97878"/>
                </a:lnTo>
                <a:lnTo>
                  <a:pt x="122790" y="56076"/>
                </a:lnTo>
                <a:lnTo>
                  <a:pt x="123194" y="43621"/>
                </a:lnTo>
                <a:lnTo>
                  <a:pt x="137036" y="11215"/>
                </a:lnTo>
                <a:lnTo>
                  <a:pt x="165300" y="11215"/>
                </a:lnTo>
                <a:lnTo>
                  <a:pt x="164288" y="9516"/>
                </a:lnTo>
                <a:lnTo>
                  <a:pt x="160881" y="6117"/>
                </a:lnTo>
                <a:lnTo>
                  <a:pt x="156856" y="3738"/>
                </a:lnTo>
                <a:lnTo>
                  <a:pt x="152830" y="1189"/>
                </a:lnTo>
                <a:lnTo>
                  <a:pt x="148030" y="0"/>
                </a:lnTo>
                <a:close/>
              </a:path>
              <a:path w="257175" h="132079">
                <a:moveTo>
                  <a:pt x="165300" y="11215"/>
                </a:moveTo>
                <a:lnTo>
                  <a:pt x="148339" y="11215"/>
                </a:lnTo>
                <a:lnTo>
                  <a:pt x="153139" y="14104"/>
                </a:lnTo>
                <a:lnTo>
                  <a:pt x="157010" y="20051"/>
                </a:lnTo>
                <a:lnTo>
                  <a:pt x="159539" y="25656"/>
                </a:lnTo>
                <a:lnTo>
                  <a:pt x="161327" y="33539"/>
                </a:lnTo>
                <a:lnTo>
                  <a:pt x="162382" y="43621"/>
                </a:lnTo>
                <a:lnTo>
                  <a:pt x="162740" y="56076"/>
                </a:lnTo>
                <a:lnTo>
                  <a:pt x="162389" y="68369"/>
                </a:lnTo>
                <a:lnTo>
                  <a:pt x="148494" y="100767"/>
                </a:lnTo>
                <a:lnTo>
                  <a:pt x="165938" y="100767"/>
                </a:lnTo>
                <a:lnTo>
                  <a:pt x="175282" y="56076"/>
                </a:lnTo>
                <a:lnTo>
                  <a:pt x="175139" y="48334"/>
                </a:lnTo>
                <a:lnTo>
                  <a:pt x="169553" y="18352"/>
                </a:lnTo>
                <a:lnTo>
                  <a:pt x="165300" y="11215"/>
                </a:lnTo>
                <a:close/>
              </a:path>
              <a:path w="257175" h="132079">
                <a:moveTo>
                  <a:pt x="229322" y="0"/>
                </a:moveTo>
                <a:lnTo>
                  <a:pt x="216780" y="0"/>
                </a:lnTo>
                <a:lnTo>
                  <a:pt x="210741" y="2209"/>
                </a:lnTo>
                <a:lnTo>
                  <a:pt x="192469" y="38446"/>
                </a:lnTo>
                <a:lnTo>
                  <a:pt x="191540" y="56076"/>
                </a:lnTo>
                <a:lnTo>
                  <a:pt x="192153" y="70414"/>
                </a:lnTo>
                <a:lnTo>
                  <a:pt x="206870" y="108074"/>
                </a:lnTo>
                <a:lnTo>
                  <a:pt x="214457" y="111813"/>
                </a:lnTo>
                <a:lnTo>
                  <a:pt x="231490" y="111813"/>
                </a:lnTo>
                <a:lnTo>
                  <a:pt x="237529" y="109604"/>
                </a:lnTo>
                <a:lnTo>
                  <a:pt x="242329" y="105355"/>
                </a:lnTo>
                <a:lnTo>
                  <a:pt x="247129" y="100937"/>
                </a:lnTo>
                <a:lnTo>
                  <a:pt x="247231" y="100767"/>
                </a:lnTo>
                <a:lnTo>
                  <a:pt x="218483" y="100767"/>
                </a:lnTo>
                <a:lnTo>
                  <a:pt x="213838" y="97878"/>
                </a:lnTo>
                <a:lnTo>
                  <a:pt x="204083" y="56076"/>
                </a:lnTo>
                <a:lnTo>
                  <a:pt x="204487" y="43621"/>
                </a:lnTo>
                <a:lnTo>
                  <a:pt x="218328" y="11215"/>
                </a:lnTo>
                <a:lnTo>
                  <a:pt x="246593" y="11215"/>
                </a:lnTo>
                <a:lnTo>
                  <a:pt x="245581" y="9516"/>
                </a:lnTo>
                <a:lnTo>
                  <a:pt x="242174" y="6117"/>
                </a:lnTo>
                <a:lnTo>
                  <a:pt x="238148" y="3738"/>
                </a:lnTo>
                <a:lnTo>
                  <a:pt x="234122" y="1189"/>
                </a:lnTo>
                <a:lnTo>
                  <a:pt x="229322" y="0"/>
                </a:lnTo>
                <a:close/>
              </a:path>
              <a:path w="257175" h="132079">
                <a:moveTo>
                  <a:pt x="246593" y="11215"/>
                </a:moveTo>
                <a:lnTo>
                  <a:pt x="229632" y="11215"/>
                </a:lnTo>
                <a:lnTo>
                  <a:pt x="234432" y="14104"/>
                </a:lnTo>
                <a:lnTo>
                  <a:pt x="238303" y="20051"/>
                </a:lnTo>
                <a:lnTo>
                  <a:pt x="240831" y="25656"/>
                </a:lnTo>
                <a:lnTo>
                  <a:pt x="242619" y="33539"/>
                </a:lnTo>
                <a:lnTo>
                  <a:pt x="243675" y="43621"/>
                </a:lnTo>
                <a:lnTo>
                  <a:pt x="244032" y="56076"/>
                </a:lnTo>
                <a:lnTo>
                  <a:pt x="243681" y="68369"/>
                </a:lnTo>
                <a:lnTo>
                  <a:pt x="229787" y="100767"/>
                </a:lnTo>
                <a:lnTo>
                  <a:pt x="247231" y="100767"/>
                </a:lnTo>
                <a:lnTo>
                  <a:pt x="256575" y="56076"/>
                </a:lnTo>
                <a:lnTo>
                  <a:pt x="256432" y="48334"/>
                </a:lnTo>
                <a:lnTo>
                  <a:pt x="250845" y="18352"/>
                </a:lnTo>
                <a:lnTo>
                  <a:pt x="246593" y="11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70349" y="3644482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89">
                <a:moveTo>
                  <a:pt x="36697" y="24299"/>
                </a:moveTo>
                <a:lnTo>
                  <a:pt x="24465" y="24299"/>
                </a:lnTo>
                <a:lnTo>
                  <a:pt x="24465" y="109943"/>
                </a:lnTo>
                <a:lnTo>
                  <a:pt x="36697" y="109943"/>
                </a:lnTo>
                <a:lnTo>
                  <a:pt x="36697" y="24299"/>
                </a:lnTo>
                <a:close/>
              </a:path>
              <a:path w="36829" h="110489">
                <a:moveTo>
                  <a:pt x="36697" y="0"/>
                </a:moveTo>
                <a:lnTo>
                  <a:pt x="28955" y="0"/>
                </a:lnTo>
                <a:lnTo>
                  <a:pt x="26633" y="4927"/>
                </a:lnTo>
                <a:lnTo>
                  <a:pt x="23071" y="9685"/>
                </a:lnTo>
                <a:lnTo>
                  <a:pt x="17961" y="14783"/>
                </a:lnTo>
                <a:lnTo>
                  <a:pt x="12697" y="19711"/>
                </a:lnTo>
                <a:lnTo>
                  <a:pt x="6813" y="23959"/>
                </a:lnTo>
                <a:lnTo>
                  <a:pt x="0" y="27528"/>
                </a:lnTo>
                <a:lnTo>
                  <a:pt x="0" y="40443"/>
                </a:lnTo>
                <a:lnTo>
                  <a:pt x="24465" y="24299"/>
                </a:lnTo>
                <a:lnTo>
                  <a:pt x="36697" y="24299"/>
                </a:lnTo>
                <a:lnTo>
                  <a:pt x="36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3837" y="3644482"/>
            <a:ext cx="427355" cy="132080"/>
          </a:xfrm>
          <a:custGeom>
            <a:avLst/>
            <a:gdLst/>
            <a:ahLst/>
            <a:cxnLst/>
            <a:rect l="l" t="t" r="r" b="b"/>
            <a:pathLst>
              <a:path w="427354" h="132079">
                <a:moveTo>
                  <a:pt x="59742" y="11215"/>
                </a:moveTo>
                <a:lnTo>
                  <a:pt x="39949" y="11215"/>
                </a:lnTo>
                <a:lnTo>
                  <a:pt x="44594" y="13084"/>
                </a:lnTo>
                <a:lnTo>
                  <a:pt x="51562" y="20391"/>
                </a:lnTo>
                <a:lnTo>
                  <a:pt x="53266" y="24809"/>
                </a:lnTo>
                <a:lnTo>
                  <a:pt x="53266" y="35175"/>
                </a:lnTo>
                <a:lnTo>
                  <a:pt x="25549" y="69500"/>
                </a:lnTo>
                <a:lnTo>
                  <a:pt x="18581" y="75788"/>
                </a:lnTo>
                <a:lnTo>
                  <a:pt x="13161" y="81395"/>
                </a:lnTo>
                <a:lnTo>
                  <a:pt x="0" y="106885"/>
                </a:lnTo>
                <a:lnTo>
                  <a:pt x="0" y="109943"/>
                </a:lnTo>
                <a:lnTo>
                  <a:pt x="65963" y="109943"/>
                </a:lnTo>
                <a:lnTo>
                  <a:pt x="65963" y="97029"/>
                </a:lnTo>
                <a:lnTo>
                  <a:pt x="17032" y="97029"/>
                </a:lnTo>
                <a:lnTo>
                  <a:pt x="18271" y="94650"/>
                </a:lnTo>
                <a:lnTo>
                  <a:pt x="22142" y="89722"/>
                </a:lnTo>
                <a:lnTo>
                  <a:pt x="24310" y="87343"/>
                </a:lnTo>
                <a:lnTo>
                  <a:pt x="29110" y="82755"/>
                </a:lnTo>
                <a:lnTo>
                  <a:pt x="42518" y="70185"/>
                </a:lnTo>
                <a:lnTo>
                  <a:pt x="47691" y="65082"/>
                </a:lnTo>
                <a:lnTo>
                  <a:pt x="63330" y="43331"/>
                </a:lnTo>
                <a:lnTo>
                  <a:pt x="65034" y="39253"/>
                </a:lnTo>
                <a:lnTo>
                  <a:pt x="65777" y="35175"/>
                </a:lnTo>
                <a:lnTo>
                  <a:pt x="65808" y="21920"/>
                </a:lnTo>
                <a:lnTo>
                  <a:pt x="63021" y="14613"/>
                </a:lnTo>
                <a:lnTo>
                  <a:pt x="59742" y="11215"/>
                </a:lnTo>
                <a:close/>
              </a:path>
              <a:path w="427354" h="132079">
                <a:moveTo>
                  <a:pt x="44285" y="0"/>
                </a:moveTo>
                <a:lnTo>
                  <a:pt x="25239" y="0"/>
                </a:lnTo>
                <a:lnTo>
                  <a:pt x="17652" y="2718"/>
                </a:lnTo>
                <a:lnTo>
                  <a:pt x="2322" y="31776"/>
                </a:lnTo>
                <a:lnTo>
                  <a:pt x="14864" y="33136"/>
                </a:lnTo>
                <a:lnTo>
                  <a:pt x="15019" y="26169"/>
                </a:lnTo>
                <a:lnTo>
                  <a:pt x="16723" y="20901"/>
                </a:lnTo>
                <a:lnTo>
                  <a:pt x="23845" y="13084"/>
                </a:lnTo>
                <a:lnTo>
                  <a:pt x="28491" y="11215"/>
                </a:lnTo>
                <a:lnTo>
                  <a:pt x="59742" y="11215"/>
                </a:lnTo>
                <a:lnTo>
                  <a:pt x="51872" y="3058"/>
                </a:lnTo>
                <a:lnTo>
                  <a:pt x="44285" y="0"/>
                </a:lnTo>
                <a:close/>
              </a:path>
              <a:path w="427354" h="132079">
                <a:moveTo>
                  <a:pt x="95228" y="79356"/>
                </a:moveTo>
                <a:lnTo>
                  <a:pt x="82841" y="81055"/>
                </a:lnTo>
                <a:lnTo>
                  <a:pt x="83770" y="90232"/>
                </a:lnTo>
                <a:lnTo>
                  <a:pt x="87021" y="97539"/>
                </a:lnTo>
                <a:lnTo>
                  <a:pt x="92905" y="103316"/>
                </a:lnTo>
                <a:lnTo>
                  <a:pt x="98635" y="109094"/>
                </a:lnTo>
                <a:lnTo>
                  <a:pt x="105912" y="111983"/>
                </a:lnTo>
                <a:lnTo>
                  <a:pt x="114583" y="111983"/>
                </a:lnTo>
                <a:lnTo>
                  <a:pt x="139684" y="100767"/>
                </a:lnTo>
                <a:lnTo>
                  <a:pt x="109783" y="100767"/>
                </a:lnTo>
                <a:lnTo>
                  <a:pt x="105757" y="99068"/>
                </a:lnTo>
                <a:lnTo>
                  <a:pt x="102351" y="95839"/>
                </a:lnTo>
                <a:lnTo>
                  <a:pt x="98944" y="92441"/>
                </a:lnTo>
                <a:lnTo>
                  <a:pt x="96622" y="86833"/>
                </a:lnTo>
                <a:lnTo>
                  <a:pt x="95228" y="79356"/>
                </a:lnTo>
                <a:close/>
              </a:path>
              <a:path w="427354" h="132079">
                <a:moveTo>
                  <a:pt x="140907" y="56586"/>
                </a:moveTo>
                <a:lnTo>
                  <a:pt x="121396" y="56586"/>
                </a:lnTo>
                <a:lnTo>
                  <a:pt x="126042" y="58625"/>
                </a:lnTo>
                <a:lnTo>
                  <a:pt x="133474" y="66781"/>
                </a:lnTo>
                <a:lnTo>
                  <a:pt x="135332" y="71879"/>
                </a:lnTo>
                <a:lnTo>
                  <a:pt x="135275" y="84608"/>
                </a:lnTo>
                <a:lnTo>
                  <a:pt x="133319" y="89892"/>
                </a:lnTo>
                <a:lnTo>
                  <a:pt x="125268" y="98728"/>
                </a:lnTo>
                <a:lnTo>
                  <a:pt x="120467" y="100767"/>
                </a:lnTo>
                <a:lnTo>
                  <a:pt x="139684" y="100767"/>
                </a:lnTo>
                <a:lnTo>
                  <a:pt x="142893" y="96726"/>
                </a:lnTo>
                <a:lnTo>
                  <a:pt x="145842" y="90954"/>
                </a:lnTo>
                <a:lnTo>
                  <a:pt x="147601" y="84608"/>
                </a:lnTo>
                <a:lnTo>
                  <a:pt x="148184" y="77657"/>
                </a:lnTo>
                <a:lnTo>
                  <a:pt x="148184" y="70520"/>
                </a:lnTo>
                <a:lnTo>
                  <a:pt x="146636" y="64572"/>
                </a:lnTo>
                <a:lnTo>
                  <a:pt x="143229" y="59984"/>
                </a:lnTo>
                <a:lnTo>
                  <a:pt x="140907" y="56586"/>
                </a:lnTo>
                <a:close/>
              </a:path>
              <a:path w="427354" h="132079">
                <a:moveTo>
                  <a:pt x="108390" y="46220"/>
                </a:moveTo>
                <a:lnTo>
                  <a:pt x="106996" y="58285"/>
                </a:lnTo>
                <a:lnTo>
                  <a:pt x="110557" y="57096"/>
                </a:lnTo>
                <a:lnTo>
                  <a:pt x="113499" y="56586"/>
                </a:lnTo>
                <a:lnTo>
                  <a:pt x="140907" y="56586"/>
                </a:lnTo>
                <a:lnTo>
                  <a:pt x="139978" y="55226"/>
                </a:lnTo>
                <a:lnTo>
                  <a:pt x="135487" y="52168"/>
                </a:lnTo>
                <a:lnTo>
                  <a:pt x="129758" y="50638"/>
                </a:lnTo>
                <a:lnTo>
                  <a:pt x="134248" y="48429"/>
                </a:lnTo>
                <a:lnTo>
                  <a:pt x="136236" y="46560"/>
                </a:lnTo>
                <a:lnTo>
                  <a:pt x="109938" y="46560"/>
                </a:lnTo>
                <a:lnTo>
                  <a:pt x="109319" y="46390"/>
                </a:lnTo>
                <a:lnTo>
                  <a:pt x="108390" y="46220"/>
                </a:lnTo>
                <a:close/>
              </a:path>
              <a:path w="427354" h="132079">
                <a:moveTo>
                  <a:pt x="137762" y="11045"/>
                </a:moveTo>
                <a:lnTo>
                  <a:pt x="119229" y="11045"/>
                </a:lnTo>
                <a:lnTo>
                  <a:pt x="123255" y="12574"/>
                </a:lnTo>
                <a:lnTo>
                  <a:pt x="126197" y="15973"/>
                </a:lnTo>
                <a:lnTo>
                  <a:pt x="129293" y="19201"/>
                </a:lnTo>
                <a:lnTo>
                  <a:pt x="130842" y="23280"/>
                </a:lnTo>
                <a:lnTo>
                  <a:pt x="130842" y="34325"/>
                </a:lnTo>
                <a:lnTo>
                  <a:pt x="128674" y="39083"/>
                </a:lnTo>
                <a:lnTo>
                  <a:pt x="124493" y="41972"/>
                </a:lnTo>
                <a:lnTo>
                  <a:pt x="120313" y="45031"/>
                </a:lnTo>
                <a:lnTo>
                  <a:pt x="115667" y="46560"/>
                </a:lnTo>
                <a:lnTo>
                  <a:pt x="136236" y="46560"/>
                </a:lnTo>
                <a:lnTo>
                  <a:pt x="137500" y="45370"/>
                </a:lnTo>
                <a:lnTo>
                  <a:pt x="142145" y="37554"/>
                </a:lnTo>
                <a:lnTo>
                  <a:pt x="143229" y="33136"/>
                </a:lnTo>
                <a:lnTo>
                  <a:pt x="143189" y="23280"/>
                </a:lnTo>
                <a:lnTo>
                  <a:pt x="142145" y="18862"/>
                </a:lnTo>
                <a:lnTo>
                  <a:pt x="137762" y="11045"/>
                </a:lnTo>
                <a:close/>
              </a:path>
              <a:path w="427354" h="132079">
                <a:moveTo>
                  <a:pt x="119538" y="0"/>
                </a:moveTo>
                <a:lnTo>
                  <a:pt x="106222" y="0"/>
                </a:lnTo>
                <a:lnTo>
                  <a:pt x="99564" y="2548"/>
                </a:lnTo>
                <a:lnTo>
                  <a:pt x="94299" y="7476"/>
                </a:lnTo>
                <a:lnTo>
                  <a:pt x="89034" y="12574"/>
                </a:lnTo>
                <a:lnTo>
                  <a:pt x="85628" y="19541"/>
                </a:lnTo>
                <a:lnTo>
                  <a:pt x="84079" y="28378"/>
                </a:lnTo>
                <a:lnTo>
                  <a:pt x="96467" y="30757"/>
                </a:lnTo>
                <a:lnTo>
                  <a:pt x="97396" y="24299"/>
                </a:lnTo>
                <a:lnTo>
                  <a:pt x="99409" y="19371"/>
                </a:lnTo>
                <a:lnTo>
                  <a:pt x="102506" y="15973"/>
                </a:lnTo>
                <a:lnTo>
                  <a:pt x="105757" y="12744"/>
                </a:lnTo>
                <a:lnTo>
                  <a:pt x="109783" y="11045"/>
                </a:lnTo>
                <a:lnTo>
                  <a:pt x="137762" y="11045"/>
                </a:lnTo>
                <a:lnTo>
                  <a:pt x="137190" y="10025"/>
                </a:lnTo>
                <a:lnTo>
                  <a:pt x="133784" y="6627"/>
                </a:lnTo>
                <a:lnTo>
                  <a:pt x="129139" y="3908"/>
                </a:lnTo>
                <a:lnTo>
                  <a:pt x="124493" y="1359"/>
                </a:lnTo>
                <a:lnTo>
                  <a:pt x="119538" y="0"/>
                </a:lnTo>
                <a:close/>
              </a:path>
              <a:path w="427354" h="132079">
                <a:moveTo>
                  <a:pt x="184727" y="94650"/>
                </a:moveTo>
                <a:lnTo>
                  <a:pt x="170637" y="94650"/>
                </a:lnTo>
                <a:lnTo>
                  <a:pt x="170637" y="109943"/>
                </a:lnTo>
                <a:lnTo>
                  <a:pt x="177759" y="109943"/>
                </a:lnTo>
                <a:lnTo>
                  <a:pt x="177605" y="114531"/>
                </a:lnTo>
                <a:lnTo>
                  <a:pt x="170017" y="125917"/>
                </a:lnTo>
                <a:lnTo>
                  <a:pt x="173424" y="131694"/>
                </a:lnTo>
                <a:lnTo>
                  <a:pt x="184727" y="115551"/>
                </a:lnTo>
                <a:lnTo>
                  <a:pt x="184727" y="94650"/>
                </a:lnTo>
                <a:close/>
              </a:path>
              <a:path w="427354" h="132079">
                <a:moveTo>
                  <a:pt x="211360" y="79356"/>
                </a:moveTo>
                <a:lnTo>
                  <a:pt x="198973" y="81055"/>
                </a:lnTo>
                <a:lnTo>
                  <a:pt x="199902" y="90232"/>
                </a:lnTo>
                <a:lnTo>
                  <a:pt x="203154" y="97539"/>
                </a:lnTo>
                <a:lnTo>
                  <a:pt x="209038" y="103316"/>
                </a:lnTo>
                <a:lnTo>
                  <a:pt x="214767" y="109094"/>
                </a:lnTo>
                <a:lnTo>
                  <a:pt x="222045" y="111983"/>
                </a:lnTo>
                <a:lnTo>
                  <a:pt x="230716" y="111983"/>
                </a:lnTo>
                <a:lnTo>
                  <a:pt x="255816" y="100767"/>
                </a:lnTo>
                <a:lnTo>
                  <a:pt x="225916" y="100767"/>
                </a:lnTo>
                <a:lnTo>
                  <a:pt x="221890" y="99068"/>
                </a:lnTo>
                <a:lnTo>
                  <a:pt x="218483" y="95839"/>
                </a:lnTo>
                <a:lnTo>
                  <a:pt x="215077" y="92441"/>
                </a:lnTo>
                <a:lnTo>
                  <a:pt x="212754" y="86833"/>
                </a:lnTo>
                <a:lnTo>
                  <a:pt x="211360" y="79356"/>
                </a:lnTo>
                <a:close/>
              </a:path>
              <a:path w="427354" h="132079">
                <a:moveTo>
                  <a:pt x="257039" y="56586"/>
                </a:moveTo>
                <a:lnTo>
                  <a:pt x="237529" y="56586"/>
                </a:lnTo>
                <a:lnTo>
                  <a:pt x="242174" y="58625"/>
                </a:lnTo>
                <a:lnTo>
                  <a:pt x="249607" y="66781"/>
                </a:lnTo>
                <a:lnTo>
                  <a:pt x="251465" y="71879"/>
                </a:lnTo>
                <a:lnTo>
                  <a:pt x="251408" y="84608"/>
                </a:lnTo>
                <a:lnTo>
                  <a:pt x="249452" y="89892"/>
                </a:lnTo>
                <a:lnTo>
                  <a:pt x="241400" y="98728"/>
                </a:lnTo>
                <a:lnTo>
                  <a:pt x="236600" y="100767"/>
                </a:lnTo>
                <a:lnTo>
                  <a:pt x="255816" y="100767"/>
                </a:lnTo>
                <a:lnTo>
                  <a:pt x="259025" y="96726"/>
                </a:lnTo>
                <a:lnTo>
                  <a:pt x="261975" y="90954"/>
                </a:lnTo>
                <a:lnTo>
                  <a:pt x="263734" y="84608"/>
                </a:lnTo>
                <a:lnTo>
                  <a:pt x="264317" y="77657"/>
                </a:lnTo>
                <a:lnTo>
                  <a:pt x="264317" y="70520"/>
                </a:lnTo>
                <a:lnTo>
                  <a:pt x="262768" y="64572"/>
                </a:lnTo>
                <a:lnTo>
                  <a:pt x="259362" y="59984"/>
                </a:lnTo>
                <a:lnTo>
                  <a:pt x="257039" y="56586"/>
                </a:lnTo>
                <a:close/>
              </a:path>
              <a:path w="427354" h="132079">
                <a:moveTo>
                  <a:pt x="224522" y="46220"/>
                </a:moveTo>
                <a:lnTo>
                  <a:pt x="223128" y="58285"/>
                </a:lnTo>
                <a:lnTo>
                  <a:pt x="226690" y="57096"/>
                </a:lnTo>
                <a:lnTo>
                  <a:pt x="229632" y="56586"/>
                </a:lnTo>
                <a:lnTo>
                  <a:pt x="257039" y="56586"/>
                </a:lnTo>
                <a:lnTo>
                  <a:pt x="256110" y="55226"/>
                </a:lnTo>
                <a:lnTo>
                  <a:pt x="251620" y="52168"/>
                </a:lnTo>
                <a:lnTo>
                  <a:pt x="245890" y="50638"/>
                </a:lnTo>
                <a:lnTo>
                  <a:pt x="250381" y="48429"/>
                </a:lnTo>
                <a:lnTo>
                  <a:pt x="252368" y="46560"/>
                </a:lnTo>
                <a:lnTo>
                  <a:pt x="226070" y="46560"/>
                </a:lnTo>
                <a:lnTo>
                  <a:pt x="225451" y="46390"/>
                </a:lnTo>
                <a:lnTo>
                  <a:pt x="224522" y="46220"/>
                </a:lnTo>
                <a:close/>
              </a:path>
              <a:path w="427354" h="132079">
                <a:moveTo>
                  <a:pt x="253895" y="11045"/>
                </a:moveTo>
                <a:lnTo>
                  <a:pt x="235361" y="11045"/>
                </a:lnTo>
                <a:lnTo>
                  <a:pt x="239387" y="12574"/>
                </a:lnTo>
                <a:lnTo>
                  <a:pt x="242329" y="15973"/>
                </a:lnTo>
                <a:lnTo>
                  <a:pt x="245426" y="19201"/>
                </a:lnTo>
                <a:lnTo>
                  <a:pt x="246974" y="23280"/>
                </a:lnTo>
                <a:lnTo>
                  <a:pt x="246974" y="34325"/>
                </a:lnTo>
                <a:lnTo>
                  <a:pt x="244806" y="39083"/>
                </a:lnTo>
                <a:lnTo>
                  <a:pt x="240626" y="41972"/>
                </a:lnTo>
                <a:lnTo>
                  <a:pt x="236445" y="45031"/>
                </a:lnTo>
                <a:lnTo>
                  <a:pt x="231800" y="46560"/>
                </a:lnTo>
                <a:lnTo>
                  <a:pt x="252368" y="46560"/>
                </a:lnTo>
                <a:lnTo>
                  <a:pt x="253633" y="45370"/>
                </a:lnTo>
                <a:lnTo>
                  <a:pt x="258278" y="37554"/>
                </a:lnTo>
                <a:lnTo>
                  <a:pt x="259362" y="33136"/>
                </a:lnTo>
                <a:lnTo>
                  <a:pt x="259322" y="23280"/>
                </a:lnTo>
                <a:lnTo>
                  <a:pt x="258278" y="18862"/>
                </a:lnTo>
                <a:lnTo>
                  <a:pt x="253895" y="11045"/>
                </a:lnTo>
                <a:close/>
              </a:path>
              <a:path w="427354" h="132079">
                <a:moveTo>
                  <a:pt x="235671" y="0"/>
                </a:moveTo>
                <a:lnTo>
                  <a:pt x="222354" y="0"/>
                </a:lnTo>
                <a:lnTo>
                  <a:pt x="215696" y="2548"/>
                </a:lnTo>
                <a:lnTo>
                  <a:pt x="210431" y="7476"/>
                </a:lnTo>
                <a:lnTo>
                  <a:pt x="205167" y="12574"/>
                </a:lnTo>
                <a:lnTo>
                  <a:pt x="201760" y="19541"/>
                </a:lnTo>
                <a:lnTo>
                  <a:pt x="200212" y="28378"/>
                </a:lnTo>
                <a:lnTo>
                  <a:pt x="212599" y="30757"/>
                </a:lnTo>
                <a:lnTo>
                  <a:pt x="213528" y="24299"/>
                </a:lnTo>
                <a:lnTo>
                  <a:pt x="215541" y="19371"/>
                </a:lnTo>
                <a:lnTo>
                  <a:pt x="218638" y="15973"/>
                </a:lnTo>
                <a:lnTo>
                  <a:pt x="221890" y="12744"/>
                </a:lnTo>
                <a:lnTo>
                  <a:pt x="225916" y="11045"/>
                </a:lnTo>
                <a:lnTo>
                  <a:pt x="253895" y="11045"/>
                </a:lnTo>
                <a:lnTo>
                  <a:pt x="253323" y="10025"/>
                </a:lnTo>
                <a:lnTo>
                  <a:pt x="249916" y="6627"/>
                </a:lnTo>
                <a:lnTo>
                  <a:pt x="245271" y="3908"/>
                </a:lnTo>
                <a:lnTo>
                  <a:pt x="240626" y="1359"/>
                </a:lnTo>
                <a:lnTo>
                  <a:pt x="235671" y="0"/>
                </a:lnTo>
                <a:close/>
              </a:path>
              <a:path w="427354" h="132079">
                <a:moveTo>
                  <a:pt x="345609" y="1869"/>
                </a:moveTo>
                <a:lnTo>
                  <a:pt x="281040" y="1869"/>
                </a:lnTo>
                <a:lnTo>
                  <a:pt x="281040" y="14783"/>
                </a:lnTo>
                <a:lnTo>
                  <a:pt x="329970" y="14783"/>
                </a:lnTo>
                <a:lnTo>
                  <a:pt x="325383" y="20991"/>
                </a:lnTo>
                <a:lnTo>
                  <a:pt x="305040" y="60707"/>
                </a:lnTo>
                <a:lnTo>
                  <a:pt x="295353" y="103194"/>
                </a:lnTo>
                <a:lnTo>
                  <a:pt x="294976" y="109943"/>
                </a:lnTo>
                <a:lnTo>
                  <a:pt x="307673" y="109943"/>
                </a:lnTo>
                <a:lnTo>
                  <a:pt x="308314" y="101946"/>
                </a:lnTo>
                <a:lnTo>
                  <a:pt x="309318" y="94267"/>
                </a:lnTo>
                <a:lnTo>
                  <a:pt x="322489" y="51238"/>
                </a:lnTo>
                <a:lnTo>
                  <a:pt x="345609" y="12404"/>
                </a:lnTo>
                <a:lnTo>
                  <a:pt x="345609" y="1869"/>
                </a:lnTo>
                <a:close/>
              </a:path>
              <a:path w="427354" h="132079">
                <a:moveTo>
                  <a:pt x="426902" y="1869"/>
                </a:moveTo>
                <a:lnTo>
                  <a:pt x="362332" y="1869"/>
                </a:lnTo>
                <a:lnTo>
                  <a:pt x="362332" y="14783"/>
                </a:lnTo>
                <a:lnTo>
                  <a:pt x="411263" y="14783"/>
                </a:lnTo>
                <a:lnTo>
                  <a:pt x="406676" y="20991"/>
                </a:lnTo>
                <a:lnTo>
                  <a:pt x="386333" y="60707"/>
                </a:lnTo>
                <a:lnTo>
                  <a:pt x="376646" y="103194"/>
                </a:lnTo>
                <a:lnTo>
                  <a:pt x="376268" y="109943"/>
                </a:lnTo>
                <a:lnTo>
                  <a:pt x="388965" y="109943"/>
                </a:lnTo>
                <a:lnTo>
                  <a:pt x="389607" y="101946"/>
                </a:lnTo>
                <a:lnTo>
                  <a:pt x="390611" y="94267"/>
                </a:lnTo>
                <a:lnTo>
                  <a:pt x="403782" y="51238"/>
                </a:lnTo>
                <a:lnTo>
                  <a:pt x="426902" y="12404"/>
                </a:lnTo>
                <a:lnTo>
                  <a:pt x="426902" y="1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84366" y="3642953"/>
            <a:ext cx="44450" cy="55880"/>
          </a:xfrm>
          <a:custGeom>
            <a:avLst/>
            <a:gdLst/>
            <a:ahLst/>
            <a:cxnLst/>
            <a:rect l="l" t="t" r="r" b="b"/>
            <a:pathLst>
              <a:path w="44450" h="55879">
                <a:moveTo>
                  <a:pt x="40233" y="7646"/>
                </a:moveTo>
                <a:lnTo>
                  <a:pt x="26013" y="7646"/>
                </a:lnTo>
                <a:lnTo>
                  <a:pt x="29110" y="8496"/>
                </a:lnTo>
                <a:lnTo>
                  <a:pt x="31278" y="10535"/>
                </a:lnTo>
                <a:lnTo>
                  <a:pt x="32826" y="12064"/>
                </a:lnTo>
                <a:lnTo>
                  <a:pt x="33600" y="14613"/>
                </a:lnTo>
                <a:lnTo>
                  <a:pt x="33600" y="18522"/>
                </a:lnTo>
                <a:lnTo>
                  <a:pt x="33446" y="19371"/>
                </a:lnTo>
                <a:lnTo>
                  <a:pt x="33446" y="20561"/>
                </a:lnTo>
                <a:lnTo>
                  <a:pt x="30349" y="21750"/>
                </a:lnTo>
                <a:lnTo>
                  <a:pt x="25549" y="22770"/>
                </a:lnTo>
                <a:lnTo>
                  <a:pt x="18890" y="23790"/>
                </a:lnTo>
                <a:lnTo>
                  <a:pt x="15639" y="24129"/>
                </a:lnTo>
                <a:lnTo>
                  <a:pt x="13161" y="24639"/>
                </a:lnTo>
                <a:lnTo>
                  <a:pt x="11613" y="25149"/>
                </a:lnTo>
                <a:lnTo>
                  <a:pt x="9445" y="25829"/>
                </a:lnTo>
                <a:lnTo>
                  <a:pt x="7432" y="26678"/>
                </a:lnTo>
                <a:lnTo>
                  <a:pt x="5729" y="28038"/>
                </a:lnTo>
                <a:lnTo>
                  <a:pt x="4025" y="29227"/>
                </a:lnTo>
                <a:lnTo>
                  <a:pt x="2632" y="30927"/>
                </a:lnTo>
                <a:lnTo>
                  <a:pt x="1548" y="33136"/>
                </a:lnTo>
                <a:lnTo>
                  <a:pt x="464" y="35175"/>
                </a:lnTo>
                <a:lnTo>
                  <a:pt x="99" y="37044"/>
                </a:lnTo>
                <a:lnTo>
                  <a:pt x="0" y="44691"/>
                </a:lnTo>
                <a:lnTo>
                  <a:pt x="1393" y="48259"/>
                </a:lnTo>
                <a:lnTo>
                  <a:pt x="7122" y="53867"/>
                </a:lnTo>
                <a:lnTo>
                  <a:pt x="11148" y="55396"/>
                </a:lnTo>
                <a:lnTo>
                  <a:pt x="19665" y="55396"/>
                </a:lnTo>
                <a:lnTo>
                  <a:pt x="22607" y="54717"/>
                </a:lnTo>
                <a:lnTo>
                  <a:pt x="28181" y="52338"/>
                </a:lnTo>
                <a:lnTo>
                  <a:pt x="31123" y="50468"/>
                </a:lnTo>
                <a:lnTo>
                  <a:pt x="33200" y="48429"/>
                </a:lnTo>
                <a:lnTo>
                  <a:pt x="15174" y="48429"/>
                </a:lnTo>
                <a:lnTo>
                  <a:pt x="12851" y="47580"/>
                </a:lnTo>
                <a:lnTo>
                  <a:pt x="11148" y="46050"/>
                </a:lnTo>
                <a:lnTo>
                  <a:pt x="9600" y="44351"/>
                </a:lnTo>
                <a:lnTo>
                  <a:pt x="8671" y="42482"/>
                </a:lnTo>
                <a:lnTo>
                  <a:pt x="8671" y="38403"/>
                </a:lnTo>
                <a:lnTo>
                  <a:pt x="20129" y="31096"/>
                </a:lnTo>
                <a:lnTo>
                  <a:pt x="26013" y="30077"/>
                </a:lnTo>
                <a:lnTo>
                  <a:pt x="30504" y="29057"/>
                </a:lnTo>
                <a:lnTo>
                  <a:pt x="33446" y="27698"/>
                </a:lnTo>
                <a:lnTo>
                  <a:pt x="41807" y="27698"/>
                </a:lnTo>
                <a:lnTo>
                  <a:pt x="41720" y="14613"/>
                </a:lnTo>
                <a:lnTo>
                  <a:pt x="41652" y="13424"/>
                </a:lnTo>
                <a:lnTo>
                  <a:pt x="40878" y="9346"/>
                </a:lnTo>
                <a:lnTo>
                  <a:pt x="40233" y="7646"/>
                </a:lnTo>
                <a:close/>
              </a:path>
              <a:path w="44450" h="55879">
                <a:moveTo>
                  <a:pt x="42237" y="47580"/>
                </a:moveTo>
                <a:lnTo>
                  <a:pt x="34065" y="47580"/>
                </a:lnTo>
                <a:lnTo>
                  <a:pt x="34375" y="50128"/>
                </a:lnTo>
                <a:lnTo>
                  <a:pt x="34839" y="52338"/>
                </a:lnTo>
                <a:lnTo>
                  <a:pt x="35768" y="54207"/>
                </a:lnTo>
                <a:lnTo>
                  <a:pt x="44285" y="54207"/>
                </a:lnTo>
                <a:lnTo>
                  <a:pt x="43356" y="52168"/>
                </a:lnTo>
                <a:lnTo>
                  <a:pt x="42581" y="50128"/>
                </a:lnTo>
                <a:lnTo>
                  <a:pt x="42237" y="47580"/>
                </a:lnTo>
                <a:close/>
              </a:path>
              <a:path w="44450" h="55879">
                <a:moveTo>
                  <a:pt x="41807" y="27698"/>
                </a:moveTo>
                <a:lnTo>
                  <a:pt x="33446" y="27698"/>
                </a:lnTo>
                <a:lnTo>
                  <a:pt x="33394" y="35175"/>
                </a:lnTo>
                <a:lnTo>
                  <a:pt x="32981" y="37894"/>
                </a:lnTo>
                <a:lnTo>
                  <a:pt x="32052" y="39763"/>
                </a:lnTo>
                <a:lnTo>
                  <a:pt x="30968" y="42482"/>
                </a:lnTo>
                <a:lnTo>
                  <a:pt x="29265" y="44521"/>
                </a:lnTo>
                <a:lnTo>
                  <a:pt x="24310" y="47580"/>
                </a:lnTo>
                <a:lnTo>
                  <a:pt x="21523" y="48429"/>
                </a:lnTo>
                <a:lnTo>
                  <a:pt x="33200" y="48429"/>
                </a:lnTo>
                <a:lnTo>
                  <a:pt x="34065" y="47580"/>
                </a:lnTo>
                <a:lnTo>
                  <a:pt x="42237" y="47580"/>
                </a:lnTo>
                <a:lnTo>
                  <a:pt x="42031" y="46050"/>
                </a:lnTo>
                <a:lnTo>
                  <a:pt x="41927" y="44351"/>
                </a:lnTo>
                <a:lnTo>
                  <a:pt x="41807" y="27698"/>
                </a:lnTo>
                <a:close/>
              </a:path>
              <a:path w="44450" h="55879">
                <a:moveTo>
                  <a:pt x="27097" y="0"/>
                </a:moveTo>
                <a:lnTo>
                  <a:pt x="18890" y="0"/>
                </a:lnTo>
                <a:lnTo>
                  <a:pt x="15329" y="679"/>
                </a:lnTo>
                <a:lnTo>
                  <a:pt x="1238" y="16313"/>
                </a:lnTo>
                <a:lnTo>
                  <a:pt x="9290" y="17502"/>
                </a:lnTo>
                <a:lnTo>
                  <a:pt x="10219" y="13764"/>
                </a:lnTo>
                <a:lnTo>
                  <a:pt x="11613" y="11215"/>
                </a:lnTo>
                <a:lnTo>
                  <a:pt x="13471" y="9855"/>
                </a:lnTo>
                <a:lnTo>
                  <a:pt x="15174" y="8326"/>
                </a:lnTo>
                <a:lnTo>
                  <a:pt x="18116" y="7646"/>
                </a:lnTo>
                <a:lnTo>
                  <a:pt x="40233" y="7646"/>
                </a:lnTo>
                <a:lnTo>
                  <a:pt x="40104" y="7306"/>
                </a:lnTo>
                <a:lnTo>
                  <a:pt x="30504" y="509"/>
                </a:lnTo>
                <a:lnTo>
                  <a:pt x="27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0852" y="3164093"/>
            <a:ext cx="1861185" cy="419734"/>
          </a:xfrm>
          <a:custGeom>
            <a:avLst/>
            <a:gdLst/>
            <a:ahLst/>
            <a:cxnLst/>
            <a:rect l="l" t="t" r="r" b="b"/>
            <a:pathLst>
              <a:path w="1861185" h="419735">
                <a:moveTo>
                  <a:pt x="1861059" y="0"/>
                </a:moveTo>
                <a:lnTo>
                  <a:pt x="1861059" y="419723"/>
                </a:lnTo>
                <a:lnTo>
                  <a:pt x="0" y="419723"/>
                </a:lnTo>
              </a:path>
            </a:pathLst>
          </a:custGeom>
          <a:ln w="25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04953" y="3583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0852" y="3583818"/>
            <a:ext cx="6754495" cy="0"/>
          </a:xfrm>
          <a:custGeom>
            <a:avLst/>
            <a:gdLst/>
            <a:ahLst/>
            <a:cxnLst/>
            <a:rect l="l" t="t" r="r" b="b"/>
            <a:pathLst>
              <a:path w="6754495">
                <a:moveTo>
                  <a:pt x="6754101" y="0"/>
                </a:moveTo>
                <a:lnTo>
                  <a:pt x="0" y="0"/>
                </a:lnTo>
              </a:path>
            </a:pathLst>
          </a:custGeom>
          <a:ln w="25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11911" y="3164093"/>
            <a:ext cx="0" cy="2192655"/>
          </a:xfrm>
          <a:custGeom>
            <a:avLst/>
            <a:gdLst/>
            <a:ahLst/>
            <a:cxnLst/>
            <a:rect l="l" t="t" r="r" b="b"/>
            <a:pathLst>
              <a:path h="2192654">
                <a:moveTo>
                  <a:pt x="0" y="0"/>
                </a:moveTo>
                <a:lnTo>
                  <a:pt x="0" y="2192335"/>
                </a:lnTo>
              </a:path>
            </a:pathLst>
          </a:custGeom>
          <a:ln w="23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11911" y="5356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86127" y="3167322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0"/>
                </a:moveTo>
                <a:lnTo>
                  <a:pt x="0" y="2189106"/>
                </a:lnTo>
              </a:path>
            </a:pathLst>
          </a:custGeom>
          <a:ln w="11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0342" y="3167322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0"/>
                </a:moveTo>
                <a:lnTo>
                  <a:pt x="0" y="2189106"/>
                </a:lnTo>
              </a:path>
            </a:pathLst>
          </a:custGeom>
          <a:ln w="11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75212" y="3167322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0"/>
                </a:moveTo>
                <a:lnTo>
                  <a:pt x="0" y="2189106"/>
                </a:lnTo>
              </a:path>
            </a:pathLst>
          </a:custGeom>
          <a:ln w="11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90083" y="3167322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0"/>
                </a:moveTo>
                <a:lnTo>
                  <a:pt x="0" y="2189106"/>
                </a:lnTo>
              </a:path>
            </a:pathLst>
          </a:custGeom>
          <a:ln w="11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0852" y="3164093"/>
            <a:ext cx="6754495" cy="2192655"/>
          </a:xfrm>
          <a:custGeom>
            <a:avLst/>
            <a:gdLst/>
            <a:ahLst/>
            <a:cxnLst/>
            <a:rect l="l" t="t" r="r" b="b"/>
            <a:pathLst>
              <a:path w="6754495" h="2192654">
                <a:moveTo>
                  <a:pt x="0" y="2192335"/>
                </a:moveTo>
                <a:lnTo>
                  <a:pt x="0" y="0"/>
                </a:lnTo>
                <a:lnTo>
                  <a:pt x="6754101" y="0"/>
                </a:lnTo>
                <a:lnTo>
                  <a:pt x="6754101" y="2192335"/>
                </a:lnTo>
                <a:lnTo>
                  <a:pt x="0" y="2192335"/>
                </a:lnTo>
              </a:path>
            </a:pathLst>
          </a:custGeom>
          <a:ln w="25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49951" y="2931971"/>
            <a:ext cx="1120909" cy="141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4648" y="5484232"/>
            <a:ext cx="5526226" cy="1435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38643" y="5761573"/>
            <a:ext cx="2013641" cy="1435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042" y="157937"/>
            <a:ext cx="5155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Αποτελέσματα </a:t>
            </a:r>
            <a:r>
              <a:rPr sz="3200" i="1" dirty="0">
                <a:latin typeface="Calibri"/>
                <a:cs typeface="Calibri"/>
              </a:rPr>
              <a:t>Chi-square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2852737"/>
            <a:ext cx="3527425" cy="278130"/>
          </a:xfrm>
          <a:custGeom>
            <a:avLst/>
            <a:gdLst/>
            <a:ahLst/>
            <a:cxnLst/>
            <a:rect l="l" t="t" r="r" b="b"/>
            <a:pathLst>
              <a:path w="3527425" h="278130">
                <a:moveTo>
                  <a:pt x="0" y="277812"/>
                </a:moveTo>
                <a:lnTo>
                  <a:pt x="3527425" y="277812"/>
                </a:lnTo>
                <a:lnTo>
                  <a:pt x="3527425" y="0"/>
                </a:lnTo>
                <a:lnTo>
                  <a:pt x="0" y="0"/>
                </a:lnTo>
                <a:lnTo>
                  <a:pt x="0" y="27781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4149788"/>
            <a:ext cx="3527425" cy="338455"/>
          </a:xfrm>
          <a:custGeom>
            <a:avLst/>
            <a:gdLst/>
            <a:ahLst/>
            <a:cxnLst/>
            <a:rect l="l" t="t" r="r" b="b"/>
            <a:pathLst>
              <a:path w="3527425" h="338454">
                <a:moveTo>
                  <a:pt x="0" y="338137"/>
                </a:moveTo>
                <a:lnTo>
                  <a:pt x="3527425" y="338137"/>
                </a:lnTo>
                <a:lnTo>
                  <a:pt x="35274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2506" y="1806705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349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3473" y="1883872"/>
            <a:ext cx="540385" cy="140970"/>
          </a:xfrm>
          <a:custGeom>
            <a:avLst/>
            <a:gdLst/>
            <a:ahLst/>
            <a:cxnLst/>
            <a:rect l="l" t="t" r="r" b="b"/>
            <a:pathLst>
              <a:path w="540384" h="140969">
                <a:moveTo>
                  <a:pt x="90723" y="37631"/>
                </a:moveTo>
                <a:lnTo>
                  <a:pt x="55093" y="58902"/>
                </a:lnTo>
                <a:lnTo>
                  <a:pt x="48373" y="89851"/>
                </a:lnTo>
                <a:lnTo>
                  <a:pt x="49132" y="101228"/>
                </a:lnTo>
                <a:lnTo>
                  <a:pt x="73919" y="137261"/>
                </a:lnTo>
                <a:lnTo>
                  <a:pt x="91695" y="140590"/>
                </a:lnTo>
                <a:lnTo>
                  <a:pt x="99232" y="140072"/>
                </a:lnTo>
                <a:lnTo>
                  <a:pt x="122942" y="126848"/>
                </a:lnTo>
                <a:lnTo>
                  <a:pt x="84118" y="126848"/>
                </a:lnTo>
                <a:lnTo>
                  <a:pt x="77902" y="123889"/>
                </a:lnTo>
                <a:lnTo>
                  <a:pt x="64303" y="93233"/>
                </a:lnTo>
                <a:lnTo>
                  <a:pt x="132103" y="93233"/>
                </a:lnTo>
                <a:lnTo>
                  <a:pt x="132103" y="88794"/>
                </a:lnTo>
                <a:lnTo>
                  <a:pt x="131529" y="79703"/>
                </a:lnTo>
                <a:lnTo>
                  <a:pt x="65274" y="79703"/>
                </a:lnTo>
                <a:lnTo>
                  <a:pt x="65857" y="71035"/>
                </a:lnTo>
                <a:lnTo>
                  <a:pt x="68382" y="64058"/>
                </a:lnTo>
                <a:lnTo>
                  <a:pt x="73312" y="58902"/>
                </a:lnTo>
                <a:lnTo>
                  <a:pt x="77902" y="53699"/>
                </a:lnTo>
                <a:lnTo>
                  <a:pt x="83924" y="51162"/>
                </a:lnTo>
                <a:lnTo>
                  <a:pt x="120593" y="51162"/>
                </a:lnTo>
                <a:lnTo>
                  <a:pt x="120447" y="50951"/>
                </a:lnTo>
                <a:lnTo>
                  <a:pt x="114327" y="45123"/>
                </a:lnTo>
                <a:lnTo>
                  <a:pt x="107334" y="40961"/>
                </a:lnTo>
                <a:lnTo>
                  <a:pt x="99466" y="38464"/>
                </a:lnTo>
                <a:lnTo>
                  <a:pt x="90723" y="37631"/>
                </a:lnTo>
                <a:close/>
              </a:path>
              <a:path w="540384" h="140969">
                <a:moveTo>
                  <a:pt x="28946" y="52642"/>
                </a:moveTo>
                <a:lnTo>
                  <a:pt x="13598" y="52642"/>
                </a:lnTo>
                <a:lnTo>
                  <a:pt x="13598" y="138476"/>
                </a:lnTo>
                <a:lnTo>
                  <a:pt x="28946" y="138476"/>
                </a:lnTo>
                <a:lnTo>
                  <a:pt x="28946" y="52642"/>
                </a:lnTo>
                <a:close/>
              </a:path>
              <a:path w="540384" h="140969">
                <a:moveTo>
                  <a:pt x="115590" y="106764"/>
                </a:moveTo>
                <a:lnTo>
                  <a:pt x="97329" y="126848"/>
                </a:lnTo>
                <a:lnTo>
                  <a:pt x="122942" y="126848"/>
                </a:lnTo>
                <a:lnTo>
                  <a:pt x="126299" y="122144"/>
                </a:lnTo>
                <a:lnTo>
                  <a:pt x="129338" y="115842"/>
                </a:lnTo>
                <a:lnTo>
                  <a:pt x="131520" y="108667"/>
                </a:lnTo>
                <a:lnTo>
                  <a:pt x="115590" y="106764"/>
                </a:lnTo>
                <a:close/>
              </a:path>
              <a:path w="540384" h="140969">
                <a:moveTo>
                  <a:pt x="120593" y="51162"/>
                </a:moveTo>
                <a:lnTo>
                  <a:pt x="98689" y="51162"/>
                </a:lnTo>
                <a:lnTo>
                  <a:pt x="105099" y="54333"/>
                </a:lnTo>
                <a:lnTo>
                  <a:pt x="113259" y="64904"/>
                </a:lnTo>
                <a:lnTo>
                  <a:pt x="115201" y="71246"/>
                </a:lnTo>
                <a:lnTo>
                  <a:pt x="115784" y="79703"/>
                </a:lnTo>
                <a:lnTo>
                  <a:pt x="131529" y="79703"/>
                </a:lnTo>
                <a:lnTo>
                  <a:pt x="131374" y="77262"/>
                </a:lnTo>
                <a:lnTo>
                  <a:pt x="129189" y="67097"/>
                </a:lnTo>
                <a:lnTo>
                  <a:pt x="125546" y="58320"/>
                </a:lnTo>
                <a:lnTo>
                  <a:pt x="120593" y="51162"/>
                </a:lnTo>
                <a:close/>
              </a:path>
              <a:path w="540384" h="140969">
                <a:moveTo>
                  <a:pt x="46624" y="39746"/>
                </a:moveTo>
                <a:lnTo>
                  <a:pt x="0" y="39746"/>
                </a:lnTo>
                <a:lnTo>
                  <a:pt x="0" y="52642"/>
                </a:lnTo>
                <a:lnTo>
                  <a:pt x="46624" y="52642"/>
                </a:lnTo>
                <a:lnTo>
                  <a:pt x="46624" y="39746"/>
                </a:lnTo>
                <a:close/>
              </a:path>
              <a:path w="540384" h="140969">
                <a:moveTo>
                  <a:pt x="43127" y="0"/>
                </a:moveTo>
                <a:lnTo>
                  <a:pt x="32054" y="0"/>
                </a:lnTo>
                <a:lnTo>
                  <a:pt x="26809" y="1268"/>
                </a:lnTo>
                <a:lnTo>
                  <a:pt x="13598" y="22621"/>
                </a:lnTo>
                <a:lnTo>
                  <a:pt x="13598" y="39746"/>
                </a:lnTo>
                <a:lnTo>
                  <a:pt x="28946" y="39746"/>
                </a:lnTo>
                <a:lnTo>
                  <a:pt x="28946" y="24735"/>
                </a:lnTo>
                <a:lnTo>
                  <a:pt x="29917" y="20718"/>
                </a:lnTo>
                <a:lnTo>
                  <a:pt x="33608" y="16278"/>
                </a:lnTo>
                <a:lnTo>
                  <a:pt x="36911" y="15221"/>
                </a:lnTo>
                <a:lnTo>
                  <a:pt x="50841" y="15221"/>
                </a:lnTo>
                <a:lnTo>
                  <a:pt x="53035" y="1691"/>
                </a:lnTo>
                <a:lnTo>
                  <a:pt x="47790" y="422"/>
                </a:lnTo>
                <a:lnTo>
                  <a:pt x="43127" y="0"/>
                </a:lnTo>
                <a:close/>
              </a:path>
              <a:path w="540384" h="140969">
                <a:moveTo>
                  <a:pt x="50841" y="15221"/>
                </a:moveTo>
                <a:lnTo>
                  <a:pt x="44487" y="15221"/>
                </a:lnTo>
                <a:lnTo>
                  <a:pt x="50704" y="16067"/>
                </a:lnTo>
                <a:lnTo>
                  <a:pt x="50841" y="15221"/>
                </a:lnTo>
                <a:close/>
              </a:path>
              <a:path w="540384" h="140969">
                <a:moveTo>
                  <a:pt x="169403" y="39746"/>
                </a:moveTo>
                <a:lnTo>
                  <a:pt x="155610" y="39746"/>
                </a:lnTo>
                <a:lnTo>
                  <a:pt x="155610" y="138476"/>
                </a:lnTo>
                <a:lnTo>
                  <a:pt x="170957" y="138476"/>
                </a:lnTo>
                <a:lnTo>
                  <a:pt x="170957" y="78223"/>
                </a:lnTo>
                <a:lnTo>
                  <a:pt x="171734" y="71458"/>
                </a:lnTo>
                <a:lnTo>
                  <a:pt x="173482" y="66595"/>
                </a:lnTo>
                <a:lnTo>
                  <a:pt x="175037" y="61733"/>
                </a:lnTo>
                <a:lnTo>
                  <a:pt x="177756" y="58139"/>
                </a:lnTo>
                <a:lnTo>
                  <a:pt x="181447" y="55602"/>
                </a:lnTo>
                <a:lnTo>
                  <a:pt x="184468" y="53699"/>
                </a:lnTo>
                <a:lnTo>
                  <a:pt x="169403" y="53699"/>
                </a:lnTo>
                <a:lnTo>
                  <a:pt x="169403" y="39746"/>
                </a:lnTo>
                <a:close/>
              </a:path>
              <a:path w="540384" h="140969">
                <a:moveTo>
                  <a:pt x="221564" y="52008"/>
                </a:moveTo>
                <a:lnTo>
                  <a:pt x="199126" y="52008"/>
                </a:lnTo>
                <a:lnTo>
                  <a:pt x="203206" y="53910"/>
                </a:lnTo>
                <a:lnTo>
                  <a:pt x="205731" y="57504"/>
                </a:lnTo>
                <a:lnTo>
                  <a:pt x="208257" y="61310"/>
                </a:lnTo>
                <a:lnTo>
                  <a:pt x="209378" y="66595"/>
                </a:lnTo>
                <a:lnTo>
                  <a:pt x="209422" y="138476"/>
                </a:lnTo>
                <a:lnTo>
                  <a:pt x="224964" y="138476"/>
                </a:lnTo>
                <a:lnTo>
                  <a:pt x="225018" y="70824"/>
                </a:lnTo>
                <a:lnTo>
                  <a:pt x="226907" y="63424"/>
                </a:lnTo>
                <a:lnTo>
                  <a:pt x="231181" y="58984"/>
                </a:lnTo>
                <a:lnTo>
                  <a:pt x="234889" y="54756"/>
                </a:lnTo>
                <a:lnTo>
                  <a:pt x="222438" y="54756"/>
                </a:lnTo>
                <a:lnTo>
                  <a:pt x="221564" y="52008"/>
                </a:lnTo>
                <a:close/>
              </a:path>
              <a:path w="540384" h="140969">
                <a:moveTo>
                  <a:pt x="275072" y="52008"/>
                </a:moveTo>
                <a:lnTo>
                  <a:pt x="250608" y="52008"/>
                </a:lnTo>
                <a:lnTo>
                  <a:pt x="253716" y="52853"/>
                </a:lnTo>
                <a:lnTo>
                  <a:pt x="256241" y="54756"/>
                </a:lnTo>
                <a:lnTo>
                  <a:pt x="258961" y="56447"/>
                </a:lnTo>
                <a:lnTo>
                  <a:pt x="260710" y="58984"/>
                </a:lnTo>
                <a:lnTo>
                  <a:pt x="262652" y="64904"/>
                </a:lnTo>
                <a:lnTo>
                  <a:pt x="263235" y="69555"/>
                </a:lnTo>
                <a:lnTo>
                  <a:pt x="263235" y="138476"/>
                </a:lnTo>
                <a:lnTo>
                  <a:pt x="278388" y="138476"/>
                </a:lnTo>
                <a:lnTo>
                  <a:pt x="278318" y="69555"/>
                </a:lnTo>
                <a:lnTo>
                  <a:pt x="277948" y="62819"/>
                </a:lnTo>
                <a:lnTo>
                  <a:pt x="276615" y="55945"/>
                </a:lnTo>
                <a:lnTo>
                  <a:pt x="275072" y="52008"/>
                </a:lnTo>
                <a:close/>
              </a:path>
              <a:path w="540384" h="140969">
                <a:moveTo>
                  <a:pt x="259544" y="37631"/>
                </a:moveTo>
                <a:lnTo>
                  <a:pt x="250413" y="37631"/>
                </a:lnTo>
                <a:lnTo>
                  <a:pt x="242218" y="38702"/>
                </a:lnTo>
                <a:lnTo>
                  <a:pt x="234823" y="41913"/>
                </a:lnTo>
                <a:lnTo>
                  <a:pt x="228230" y="47264"/>
                </a:lnTo>
                <a:lnTo>
                  <a:pt x="222438" y="54756"/>
                </a:lnTo>
                <a:lnTo>
                  <a:pt x="234889" y="54756"/>
                </a:lnTo>
                <a:lnTo>
                  <a:pt x="235260" y="54333"/>
                </a:lnTo>
                <a:lnTo>
                  <a:pt x="240700" y="52008"/>
                </a:lnTo>
                <a:lnTo>
                  <a:pt x="275072" y="52008"/>
                </a:lnTo>
                <a:lnTo>
                  <a:pt x="274372" y="50220"/>
                </a:lnTo>
                <a:lnTo>
                  <a:pt x="271200" y="45665"/>
                </a:lnTo>
                <a:lnTo>
                  <a:pt x="266538" y="40168"/>
                </a:lnTo>
                <a:lnTo>
                  <a:pt x="259544" y="37631"/>
                </a:lnTo>
                <a:close/>
              </a:path>
              <a:path w="540384" h="140969">
                <a:moveTo>
                  <a:pt x="203594" y="37631"/>
                </a:moveTo>
                <a:lnTo>
                  <a:pt x="190772" y="37631"/>
                </a:lnTo>
                <a:lnTo>
                  <a:pt x="185527" y="39111"/>
                </a:lnTo>
                <a:lnTo>
                  <a:pt x="180587" y="41913"/>
                </a:lnTo>
                <a:lnTo>
                  <a:pt x="176008" y="44819"/>
                </a:lnTo>
                <a:lnTo>
                  <a:pt x="172317" y="48836"/>
                </a:lnTo>
                <a:lnTo>
                  <a:pt x="169403" y="53699"/>
                </a:lnTo>
                <a:lnTo>
                  <a:pt x="184468" y="53699"/>
                </a:lnTo>
                <a:lnTo>
                  <a:pt x="185139" y="53276"/>
                </a:lnTo>
                <a:lnTo>
                  <a:pt x="189024" y="52008"/>
                </a:lnTo>
                <a:lnTo>
                  <a:pt x="221564" y="52008"/>
                </a:lnTo>
                <a:lnTo>
                  <a:pt x="220690" y="49259"/>
                </a:lnTo>
                <a:lnTo>
                  <a:pt x="217776" y="45031"/>
                </a:lnTo>
                <a:lnTo>
                  <a:pt x="213002" y="41860"/>
                </a:lnTo>
                <a:lnTo>
                  <a:pt x="209034" y="39111"/>
                </a:lnTo>
                <a:lnTo>
                  <a:pt x="203594" y="37631"/>
                </a:lnTo>
                <a:close/>
              </a:path>
              <a:path w="540384" h="140969">
                <a:moveTo>
                  <a:pt x="386208" y="51373"/>
                </a:moveTo>
                <a:lnTo>
                  <a:pt x="359593" y="51373"/>
                </a:lnTo>
                <a:lnTo>
                  <a:pt x="365421" y="53276"/>
                </a:lnTo>
                <a:lnTo>
                  <a:pt x="369501" y="56870"/>
                </a:lnTo>
                <a:lnTo>
                  <a:pt x="372415" y="59619"/>
                </a:lnTo>
                <a:lnTo>
                  <a:pt x="373775" y="64692"/>
                </a:lnTo>
                <a:lnTo>
                  <a:pt x="373775" y="75686"/>
                </a:lnTo>
                <a:lnTo>
                  <a:pt x="368784" y="77351"/>
                </a:lnTo>
                <a:lnTo>
                  <a:pt x="362556" y="78857"/>
                </a:lnTo>
                <a:lnTo>
                  <a:pt x="355088" y="80205"/>
                </a:lnTo>
                <a:lnTo>
                  <a:pt x="340166" y="82240"/>
                </a:lnTo>
                <a:lnTo>
                  <a:pt x="335698" y="83086"/>
                </a:lnTo>
                <a:lnTo>
                  <a:pt x="332784" y="84143"/>
                </a:lnTo>
                <a:lnTo>
                  <a:pt x="328704" y="85411"/>
                </a:lnTo>
                <a:lnTo>
                  <a:pt x="325013" y="87102"/>
                </a:lnTo>
                <a:lnTo>
                  <a:pt x="310637" y="120717"/>
                </a:lnTo>
                <a:lnTo>
                  <a:pt x="313357" y="127483"/>
                </a:lnTo>
                <a:lnTo>
                  <a:pt x="318602" y="132768"/>
                </a:lnTo>
                <a:lnTo>
                  <a:pt x="324042" y="138053"/>
                </a:lnTo>
                <a:lnTo>
                  <a:pt x="331618" y="140590"/>
                </a:lnTo>
                <a:lnTo>
                  <a:pt x="347742" y="140590"/>
                </a:lnTo>
                <a:lnTo>
                  <a:pt x="353376" y="139533"/>
                </a:lnTo>
                <a:lnTo>
                  <a:pt x="363867" y="135305"/>
                </a:lnTo>
                <a:lnTo>
                  <a:pt x="369306" y="131500"/>
                </a:lnTo>
                <a:lnTo>
                  <a:pt x="373736" y="127483"/>
                </a:lnTo>
                <a:lnTo>
                  <a:pt x="339389" y="127483"/>
                </a:lnTo>
                <a:lnTo>
                  <a:pt x="334921" y="126003"/>
                </a:lnTo>
                <a:lnTo>
                  <a:pt x="328704" y="120083"/>
                </a:lnTo>
                <a:lnTo>
                  <a:pt x="327150" y="116278"/>
                </a:lnTo>
                <a:lnTo>
                  <a:pt x="327150" y="108878"/>
                </a:lnTo>
                <a:lnTo>
                  <a:pt x="348714" y="95348"/>
                </a:lnTo>
                <a:lnTo>
                  <a:pt x="356509" y="93878"/>
                </a:lnTo>
                <a:lnTo>
                  <a:pt x="363284" y="92309"/>
                </a:lnTo>
                <a:lnTo>
                  <a:pt x="369039" y="90621"/>
                </a:lnTo>
                <a:lnTo>
                  <a:pt x="373775" y="88794"/>
                </a:lnTo>
                <a:lnTo>
                  <a:pt x="389316" y="88794"/>
                </a:lnTo>
                <a:lnTo>
                  <a:pt x="389219" y="64692"/>
                </a:lnTo>
                <a:lnTo>
                  <a:pt x="389122" y="62155"/>
                </a:lnTo>
                <a:lnTo>
                  <a:pt x="388539" y="59407"/>
                </a:lnTo>
                <a:lnTo>
                  <a:pt x="387762" y="54756"/>
                </a:lnTo>
                <a:lnTo>
                  <a:pt x="386208" y="51373"/>
                </a:lnTo>
                <a:close/>
              </a:path>
              <a:path w="540384" h="140969">
                <a:moveTo>
                  <a:pt x="390248" y="126214"/>
                </a:moveTo>
                <a:lnTo>
                  <a:pt x="375134" y="126214"/>
                </a:lnTo>
                <a:lnTo>
                  <a:pt x="375523" y="130865"/>
                </a:lnTo>
                <a:lnTo>
                  <a:pt x="376689" y="134882"/>
                </a:lnTo>
                <a:lnTo>
                  <a:pt x="378049" y="138476"/>
                </a:lnTo>
                <a:lnTo>
                  <a:pt x="394367" y="138476"/>
                </a:lnTo>
                <a:lnTo>
                  <a:pt x="392230" y="134671"/>
                </a:lnTo>
                <a:lnTo>
                  <a:pt x="391065" y="130654"/>
                </a:lnTo>
                <a:lnTo>
                  <a:pt x="390288" y="126637"/>
                </a:lnTo>
                <a:lnTo>
                  <a:pt x="390248" y="126214"/>
                </a:lnTo>
                <a:close/>
              </a:path>
              <a:path w="540384" h="140969">
                <a:moveTo>
                  <a:pt x="389316" y="88794"/>
                </a:moveTo>
                <a:lnTo>
                  <a:pt x="373775" y="88794"/>
                </a:lnTo>
                <a:lnTo>
                  <a:pt x="373655" y="103170"/>
                </a:lnTo>
                <a:lnTo>
                  <a:pt x="372998" y="107821"/>
                </a:lnTo>
                <a:lnTo>
                  <a:pt x="371249" y="111627"/>
                </a:lnTo>
                <a:lnTo>
                  <a:pt x="369112" y="116701"/>
                </a:lnTo>
                <a:lnTo>
                  <a:pt x="365810" y="120506"/>
                </a:lnTo>
                <a:lnTo>
                  <a:pt x="361147" y="123254"/>
                </a:lnTo>
                <a:lnTo>
                  <a:pt x="356485" y="126214"/>
                </a:lnTo>
                <a:lnTo>
                  <a:pt x="351239" y="127483"/>
                </a:lnTo>
                <a:lnTo>
                  <a:pt x="373736" y="127483"/>
                </a:lnTo>
                <a:lnTo>
                  <a:pt x="375134" y="126214"/>
                </a:lnTo>
                <a:lnTo>
                  <a:pt x="390248" y="126214"/>
                </a:lnTo>
                <a:lnTo>
                  <a:pt x="389890" y="122399"/>
                </a:lnTo>
                <a:lnTo>
                  <a:pt x="389583" y="116040"/>
                </a:lnTo>
                <a:lnTo>
                  <a:pt x="389480" y="111627"/>
                </a:lnTo>
                <a:lnTo>
                  <a:pt x="389357" y="103170"/>
                </a:lnTo>
                <a:lnTo>
                  <a:pt x="389316" y="88794"/>
                </a:lnTo>
                <a:close/>
              </a:path>
              <a:path w="540384" h="140969">
                <a:moveTo>
                  <a:pt x="361924" y="37631"/>
                </a:moveTo>
                <a:lnTo>
                  <a:pt x="346383" y="37631"/>
                </a:lnTo>
                <a:lnTo>
                  <a:pt x="339583" y="38688"/>
                </a:lnTo>
                <a:lnTo>
                  <a:pt x="333755" y="41014"/>
                </a:lnTo>
                <a:lnTo>
                  <a:pt x="327733" y="43340"/>
                </a:lnTo>
                <a:lnTo>
                  <a:pt x="313162" y="67864"/>
                </a:lnTo>
                <a:lnTo>
                  <a:pt x="328315" y="69978"/>
                </a:lnTo>
                <a:lnTo>
                  <a:pt x="329870" y="63213"/>
                </a:lnTo>
                <a:lnTo>
                  <a:pt x="332589" y="58350"/>
                </a:lnTo>
                <a:lnTo>
                  <a:pt x="336086" y="55602"/>
                </a:lnTo>
                <a:lnTo>
                  <a:pt x="339389" y="52853"/>
                </a:lnTo>
                <a:lnTo>
                  <a:pt x="344828" y="51373"/>
                </a:lnTo>
                <a:lnTo>
                  <a:pt x="386208" y="51373"/>
                </a:lnTo>
                <a:lnTo>
                  <a:pt x="386014" y="50951"/>
                </a:lnTo>
                <a:lnTo>
                  <a:pt x="383877" y="47991"/>
                </a:lnTo>
                <a:lnTo>
                  <a:pt x="381545" y="45031"/>
                </a:lnTo>
                <a:lnTo>
                  <a:pt x="378049" y="42494"/>
                </a:lnTo>
                <a:lnTo>
                  <a:pt x="373192" y="40591"/>
                </a:lnTo>
                <a:lnTo>
                  <a:pt x="368335" y="38477"/>
                </a:lnTo>
                <a:lnTo>
                  <a:pt x="361924" y="37631"/>
                </a:lnTo>
                <a:close/>
              </a:path>
              <a:path w="540384" h="140969">
                <a:moveTo>
                  <a:pt x="433027" y="2114"/>
                </a:moveTo>
                <a:lnTo>
                  <a:pt x="417485" y="2114"/>
                </a:lnTo>
                <a:lnTo>
                  <a:pt x="417485" y="138476"/>
                </a:lnTo>
                <a:lnTo>
                  <a:pt x="433027" y="138476"/>
                </a:lnTo>
                <a:lnTo>
                  <a:pt x="433027" y="2114"/>
                </a:lnTo>
                <a:close/>
              </a:path>
              <a:path w="540384" h="140969">
                <a:moveTo>
                  <a:pt x="498690" y="37631"/>
                </a:moveTo>
                <a:lnTo>
                  <a:pt x="463060" y="58902"/>
                </a:lnTo>
                <a:lnTo>
                  <a:pt x="456339" y="89851"/>
                </a:lnTo>
                <a:lnTo>
                  <a:pt x="457098" y="101228"/>
                </a:lnTo>
                <a:lnTo>
                  <a:pt x="481886" y="137261"/>
                </a:lnTo>
                <a:lnTo>
                  <a:pt x="499661" y="140590"/>
                </a:lnTo>
                <a:lnTo>
                  <a:pt x="507199" y="140072"/>
                </a:lnTo>
                <a:lnTo>
                  <a:pt x="530908" y="126848"/>
                </a:lnTo>
                <a:lnTo>
                  <a:pt x="492085" y="126848"/>
                </a:lnTo>
                <a:lnTo>
                  <a:pt x="485868" y="123889"/>
                </a:lnTo>
                <a:lnTo>
                  <a:pt x="472269" y="93233"/>
                </a:lnTo>
                <a:lnTo>
                  <a:pt x="540070" y="93233"/>
                </a:lnTo>
                <a:lnTo>
                  <a:pt x="540070" y="88794"/>
                </a:lnTo>
                <a:lnTo>
                  <a:pt x="539495" y="79703"/>
                </a:lnTo>
                <a:lnTo>
                  <a:pt x="473241" y="79703"/>
                </a:lnTo>
                <a:lnTo>
                  <a:pt x="473824" y="71035"/>
                </a:lnTo>
                <a:lnTo>
                  <a:pt x="476349" y="64058"/>
                </a:lnTo>
                <a:lnTo>
                  <a:pt x="481279" y="58902"/>
                </a:lnTo>
                <a:lnTo>
                  <a:pt x="485868" y="53699"/>
                </a:lnTo>
                <a:lnTo>
                  <a:pt x="491891" y="51162"/>
                </a:lnTo>
                <a:lnTo>
                  <a:pt x="528560" y="51162"/>
                </a:lnTo>
                <a:lnTo>
                  <a:pt x="528413" y="50951"/>
                </a:lnTo>
                <a:lnTo>
                  <a:pt x="522294" y="45123"/>
                </a:lnTo>
                <a:lnTo>
                  <a:pt x="515300" y="40961"/>
                </a:lnTo>
                <a:lnTo>
                  <a:pt x="507432" y="38464"/>
                </a:lnTo>
                <a:lnTo>
                  <a:pt x="498690" y="37631"/>
                </a:lnTo>
                <a:close/>
              </a:path>
              <a:path w="540384" h="140969">
                <a:moveTo>
                  <a:pt x="523557" y="106764"/>
                </a:moveTo>
                <a:lnTo>
                  <a:pt x="505295" y="126848"/>
                </a:lnTo>
                <a:lnTo>
                  <a:pt x="530908" y="126848"/>
                </a:lnTo>
                <a:lnTo>
                  <a:pt x="534266" y="122144"/>
                </a:lnTo>
                <a:lnTo>
                  <a:pt x="537304" y="115842"/>
                </a:lnTo>
                <a:lnTo>
                  <a:pt x="539487" y="108667"/>
                </a:lnTo>
                <a:lnTo>
                  <a:pt x="523557" y="106764"/>
                </a:lnTo>
                <a:close/>
              </a:path>
              <a:path w="540384" h="140969">
                <a:moveTo>
                  <a:pt x="528560" y="51162"/>
                </a:moveTo>
                <a:lnTo>
                  <a:pt x="506655" y="51162"/>
                </a:lnTo>
                <a:lnTo>
                  <a:pt x="513066" y="54333"/>
                </a:lnTo>
                <a:lnTo>
                  <a:pt x="521225" y="64904"/>
                </a:lnTo>
                <a:lnTo>
                  <a:pt x="523168" y="71246"/>
                </a:lnTo>
                <a:lnTo>
                  <a:pt x="523751" y="79703"/>
                </a:lnTo>
                <a:lnTo>
                  <a:pt x="539495" y="79703"/>
                </a:lnTo>
                <a:lnTo>
                  <a:pt x="539341" y="77262"/>
                </a:lnTo>
                <a:lnTo>
                  <a:pt x="537156" y="67097"/>
                </a:lnTo>
                <a:lnTo>
                  <a:pt x="533513" y="58320"/>
                </a:lnTo>
                <a:lnTo>
                  <a:pt x="528560" y="51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1157" y="1806705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349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4883" y="1885986"/>
            <a:ext cx="384810" cy="139065"/>
          </a:xfrm>
          <a:custGeom>
            <a:avLst/>
            <a:gdLst/>
            <a:ahLst/>
            <a:cxnLst/>
            <a:rect l="l" t="t" r="r" b="b"/>
            <a:pathLst>
              <a:path w="384810" h="139064">
                <a:moveTo>
                  <a:pt x="13793" y="37631"/>
                </a:moveTo>
                <a:lnTo>
                  <a:pt x="0" y="37631"/>
                </a:lnTo>
                <a:lnTo>
                  <a:pt x="0" y="136362"/>
                </a:lnTo>
                <a:lnTo>
                  <a:pt x="15347" y="136362"/>
                </a:lnTo>
                <a:lnTo>
                  <a:pt x="15347" y="76109"/>
                </a:lnTo>
                <a:lnTo>
                  <a:pt x="16124" y="69344"/>
                </a:lnTo>
                <a:lnTo>
                  <a:pt x="17872" y="64481"/>
                </a:lnTo>
                <a:lnTo>
                  <a:pt x="19426" y="59619"/>
                </a:lnTo>
                <a:lnTo>
                  <a:pt x="22146" y="56024"/>
                </a:lnTo>
                <a:lnTo>
                  <a:pt x="25837" y="53487"/>
                </a:lnTo>
                <a:lnTo>
                  <a:pt x="28857" y="51585"/>
                </a:lnTo>
                <a:lnTo>
                  <a:pt x="13793" y="51585"/>
                </a:lnTo>
                <a:lnTo>
                  <a:pt x="13793" y="37631"/>
                </a:lnTo>
                <a:close/>
              </a:path>
              <a:path w="384810" h="139064">
                <a:moveTo>
                  <a:pt x="65954" y="49893"/>
                </a:moveTo>
                <a:lnTo>
                  <a:pt x="43516" y="49893"/>
                </a:lnTo>
                <a:lnTo>
                  <a:pt x="47596" y="51796"/>
                </a:lnTo>
                <a:lnTo>
                  <a:pt x="50121" y="55390"/>
                </a:lnTo>
                <a:lnTo>
                  <a:pt x="52647" y="59196"/>
                </a:lnTo>
                <a:lnTo>
                  <a:pt x="53767" y="64481"/>
                </a:lnTo>
                <a:lnTo>
                  <a:pt x="53812" y="136362"/>
                </a:lnTo>
                <a:lnTo>
                  <a:pt x="69354" y="136362"/>
                </a:lnTo>
                <a:lnTo>
                  <a:pt x="69408" y="68709"/>
                </a:lnTo>
                <a:lnTo>
                  <a:pt x="71297" y="61310"/>
                </a:lnTo>
                <a:lnTo>
                  <a:pt x="75570" y="56870"/>
                </a:lnTo>
                <a:lnTo>
                  <a:pt x="79279" y="52642"/>
                </a:lnTo>
                <a:lnTo>
                  <a:pt x="66828" y="52642"/>
                </a:lnTo>
                <a:lnTo>
                  <a:pt x="65954" y="49893"/>
                </a:lnTo>
                <a:close/>
              </a:path>
              <a:path w="384810" h="139064">
                <a:moveTo>
                  <a:pt x="119462" y="49893"/>
                </a:moveTo>
                <a:lnTo>
                  <a:pt x="94997" y="49893"/>
                </a:lnTo>
                <a:lnTo>
                  <a:pt x="98106" y="50739"/>
                </a:lnTo>
                <a:lnTo>
                  <a:pt x="100631" y="52642"/>
                </a:lnTo>
                <a:lnTo>
                  <a:pt x="103351" y="54333"/>
                </a:lnTo>
                <a:lnTo>
                  <a:pt x="105099" y="56870"/>
                </a:lnTo>
                <a:lnTo>
                  <a:pt x="107042" y="62790"/>
                </a:lnTo>
                <a:lnTo>
                  <a:pt x="107625" y="67441"/>
                </a:lnTo>
                <a:lnTo>
                  <a:pt x="107625" y="136362"/>
                </a:lnTo>
                <a:lnTo>
                  <a:pt x="122778" y="136362"/>
                </a:lnTo>
                <a:lnTo>
                  <a:pt x="122708" y="67441"/>
                </a:lnTo>
                <a:lnTo>
                  <a:pt x="122338" y="60705"/>
                </a:lnTo>
                <a:lnTo>
                  <a:pt x="121005" y="53831"/>
                </a:lnTo>
                <a:lnTo>
                  <a:pt x="119462" y="49893"/>
                </a:lnTo>
                <a:close/>
              </a:path>
              <a:path w="384810" h="139064">
                <a:moveTo>
                  <a:pt x="103934" y="35517"/>
                </a:moveTo>
                <a:lnTo>
                  <a:pt x="94803" y="35517"/>
                </a:lnTo>
                <a:lnTo>
                  <a:pt x="86607" y="36588"/>
                </a:lnTo>
                <a:lnTo>
                  <a:pt x="79213" y="39798"/>
                </a:lnTo>
                <a:lnTo>
                  <a:pt x="72620" y="45150"/>
                </a:lnTo>
                <a:lnTo>
                  <a:pt x="66828" y="52642"/>
                </a:lnTo>
                <a:lnTo>
                  <a:pt x="79279" y="52642"/>
                </a:lnTo>
                <a:lnTo>
                  <a:pt x="79650" y="52219"/>
                </a:lnTo>
                <a:lnTo>
                  <a:pt x="85090" y="49893"/>
                </a:lnTo>
                <a:lnTo>
                  <a:pt x="119462" y="49893"/>
                </a:lnTo>
                <a:lnTo>
                  <a:pt x="118762" y="48106"/>
                </a:lnTo>
                <a:lnTo>
                  <a:pt x="115590" y="43551"/>
                </a:lnTo>
                <a:lnTo>
                  <a:pt x="110928" y="38054"/>
                </a:lnTo>
                <a:lnTo>
                  <a:pt x="103934" y="35517"/>
                </a:lnTo>
                <a:close/>
              </a:path>
              <a:path w="384810" h="139064">
                <a:moveTo>
                  <a:pt x="47984" y="35517"/>
                </a:moveTo>
                <a:lnTo>
                  <a:pt x="35162" y="35517"/>
                </a:lnTo>
                <a:lnTo>
                  <a:pt x="29917" y="36997"/>
                </a:lnTo>
                <a:lnTo>
                  <a:pt x="24977" y="39798"/>
                </a:lnTo>
                <a:lnTo>
                  <a:pt x="20398" y="42705"/>
                </a:lnTo>
                <a:lnTo>
                  <a:pt x="16707" y="46722"/>
                </a:lnTo>
                <a:lnTo>
                  <a:pt x="13793" y="51585"/>
                </a:lnTo>
                <a:lnTo>
                  <a:pt x="28857" y="51585"/>
                </a:lnTo>
                <a:lnTo>
                  <a:pt x="29529" y="51162"/>
                </a:lnTo>
                <a:lnTo>
                  <a:pt x="33414" y="49893"/>
                </a:lnTo>
                <a:lnTo>
                  <a:pt x="65954" y="49893"/>
                </a:lnTo>
                <a:lnTo>
                  <a:pt x="65080" y="47145"/>
                </a:lnTo>
                <a:lnTo>
                  <a:pt x="62166" y="42917"/>
                </a:lnTo>
                <a:lnTo>
                  <a:pt x="57392" y="39746"/>
                </a:lnTo>
                <a:lnTo>
                  <a:pt x="53424" y="36997"/>
                </a:lnTo>
                <a:lnTo>
                  <a:pt x="47984" y="35517"/>
                </a:lnTo>
                <a:close/>
              </a:path>
              <a:path w="384810" h="139064">
                <a:moveTo>
                  <a:pt x="230598" y="49259"/>
                </a:moveTo>
                <a:lnTo>
                  <a:pt x="203983" y="49259"/>
                </a:lnTo>
                <a:lnTo>
                  <a:pt x="209811" y="51162"/>
                </a:lnTo>
                <a:lnTo>
                  <a:pt x="213891" y="54756"/>
                </a:lnTo>
                <a:lnTo>
                  <a:pt x="216805" y="57504"/>
                </a:lnTo>
                <a:lnTo>
                  <a:pt x="218164" y="62578"/>
                </a:lnTo>
                <a:lnTo>
                  <a:pt x="218164" y="73572"/>
                </a:lnTo>
                <a:lnTo>
                  <a:pt x="213174" y="75237"/>
                </a:lnTo>
                <a:lnTo>
                  <a:pt x="206945" y="76743"/>
                </a:lnTo>
                <a:lnTo>
                  <a:pt x="199478" y="78091"/>
                </a:lnTo>
                <a:lnTo>
                  <a:pt x="184556" y="80126"/>
                </a:lnTo>
                <a:lnTo>
                  <a:pt x="180088" y="80971"/>
                </a:lnTo>
                <a:lnTo>
                  <a:pt x="177174" y="82029"/>
                </a:lnTo>
                <a:lnTo>
                  <a:pt x="173094" y="83297"/>
                </a:lnTo>
                <a:lnTo>
                  <a:pt x="169403" y="84988"/>
                </a:lnTo>
                <a:lnTo>
                  <a:pt x="155027" y="118603"/>
                </a:lnTo>
                <a:lnTo>
                  <a:pt x="157747" y="125369"/>
                </a:lnTo>
                <a:lnTo>
                  <a:pt x="162992" y="130654"/>
                </a:lnTo>
                <a:lnTo>
                  <a:pt x="168431" y="135939"/>
                </a:lnTo>
                <a:lnTo>
                  <a:pt x="176008" y="138476"/>
                </a:lnTo>
                <a:lnTo>
                  <a:pt x="192132" y="138476"/>
                </a:lnTo>
                <a:lnTo>
                  <a:pt x="197766" y="137419"/>
                </a:lnTo>
                <a:lnTo>
                  <a:pt x="208257" y="133191"/>
                </a:lnTo>
                <a:lnTo>
                  <a:pt x="213696" y="129385"/>
                </a:lnTo>
                <a:lnTo>
                  <a:pt x="218126" y="125369"/>
                </a:lnTo>
                <a:lnTo>
                  <a:pt x="183779" y="125369"/>
                </a:lnTo>
                <a:lnTo>
                  <a:pt x="179311" y="123889"/>
                </a:lnTo>
                <a:lnTo>
                  <a:pt x="173094" y="117969"/>
                </a:lnTo>
                <a:lnTo>
                  <a:pt x="171540" y="114164"/>
                </a:lnTo>
                <a:lnTo>
                  <a:pt x="171540" y="106764"/>
                </a:lnTo>
                <a:lnTo>
                  <a:pt x="193104" y="93233"/>
                </a:lnTo>
                <a:lnTo>
                  <a:pt x="200899" y="91764"/>
                </a:lnTo>
                <a:lnTo>
                  <a:pt x="207674" y="90194"/>
                </a:lnTo>
                <a:lnTo>
                  <a:pt x="213429" y="88506"/>
                </a:lnTo>
                <a:lnTo>
                  <a:pt x="218164" y="86680"/>
                </a:lnTo>
                <a:lnTo>
                  <a:pt x="233706" y="86680"/>
                </a:lnTo>
                <a:lnTo>
                  <a:pt x="233609" y="62578"/>
                </a:lnTo>
                <a:lnTo>
                  <a:pt x="233512" y="60041"/>
                </a:lnTo>
                <a:lnTo>
                  <a:pt x="232929" y="57293"/>
                </a:lnTo>
                <a:lnTo>
                  <a:pt x="232152" y="52642"/>
                </a:lnTo>
                <a:lnTo>
                  <a:pt x="230598" y="49259"/>
                </a:lnTo>
                <a:close/>
              </a:path>
              <a:path w="384810" h="139064">
                <a:moveTo>
                  <a:pt x="234638" y="124100"/>
                </a:moveTo>
                <a:lnTo>
                  <a:pt x="219524" y="124100"/>
                </a:lnTo>
                <a:lnTo>
                  <a:pt x="219913" y="128751"/>
                </a:lnTo>
                <a:lnTo>
                  <a:pt x="221079" y="132768"/>
                </a:lnTo>
                <a:lnTo>
                  <a:pt x="222438" y="136362"/>
                </a:lnTo>
                <a:lnTo>
                  <a:pt x="238757" y="136362"/>
                </a:lnTo>
                <a:lnTo>
                  <a:pt x="236620" y="132557"/>
                </a:lnTo>
                <a:lnTo>
                  <a:pt x="235455" y="128540"/>
                </a:lnTo>
                <a:lnTo>
                  <a:pt x="234677" y="124523"/>
                </a:lnTo>
                <a:lnTo>
                  <a:pt x="234638" y="124100"/>
                </a:lnTo>
                <a:close/>
              </a:path>
              <a:path w="384810" h="139064">
                <a:moveTo>
                  <a:pt x="233706" y="86680"/>
                </a:moveTo>
                <a:lnTo>
                  <a:pt x="218164" y="86680"/>
                </a:lnTo>
                <a:lnTo>
                  <a:pt x="218045" y="101056"/>
                </a:lnTo>
                <a:lnTo>
                  <a:pt x="217387" y="105707"/>
                </a:lnTo>
                <a:lnTo>
                  <a:pt x="215639" y="109512"/>
                </a:lnTo>
                <a:lnTo>
                  <a:pt x="213502" y="114586"/>
                </a:lnTo>
                <a:lnTo>
                  <a:pt x="210199" y="118392"/>
                </a:lnTo>
                <a:lnTo>
                  <a:pt x="205537" y="121140"/>
                </a:lnTo>
                <a:lnTo>
                  <a:pt x="200874" y="124100"/>
                </a:lnTo>
                <a:lnTo>
                  <a:pt x="195629" y="125369"/>
                </a:lnTo>
                <a:lnTo>
                  <a:pt x="218126" y="125369"/>
                </a:lnTo>
                <a:lnTo>
                  <a:pt x="219524" y="124100"/>
                </a:lnTo>
                <a:lnTo>
                  <a:pt x="234638" y="124100"/>
                </a:lnTo>
                <a:lnTo>
                  <a:pt x="234280" y="120285"/>
                </a:lnTo>
                <a:lnTo>
                  <a:pt x="233973" y="113926"/>
                </a:lnTo>
                <a:lnTo>
                  <a:pt x="233870" y="109512"/>
                </a:lnTo>
                <a:lnTo>
                  <a:pt x="233747" y="101056"/>
                </a:lnTo>
                <a:lnTo>
                  <a:pt x="233706" y="86680"/>
                </a:lnTo>
                <a:close/>
              </a:path>
              <a:path w="384810" h="139064">
                <a:moveTo>
                  <a:pt x="206314" y="35517"/>
                </a:moveTo>
                <a:lnTo>
                  <a:pt x="190772" y="35517"/>
                </a:lnTo>
                <a:lnTo>
                  <a:pt x="183973" y="36574"/>
                </a:lnTo>
                <a:lnTo>
                  <a:pt x="178145" y="38900"/>
                </a:lnTo>
                <a:lnTo>
                  <a:pt x="172123" y="41225"/>
                </a:lnTo>
                <a:lnTo>
                  <a:pt x="157552" y="65750"/>
                </a:lnTo>
                <a:lnTo>
                  <a:pt x="172705" y="67864"/>
                </a:lnTo>
                <a:lnTo>
                  <a:pt x="174260" y="61098"/>
                </a:lnTo>
                <a:lnTo>
                  <a:pt x="176979" y="56236"/>
                </a:lnTo>
                <a:lnTo>
                  <a:pt x="183973" y="50739"/>
                </a:lnTo>
                <a:lnTo>
                  <a:pt x="189218" y="49259"/>
                </a:lnTo>
                <a:lnTo>
                  <a:pt x="230598" y="49259"/>
                </a:lnTo>
                <a:lnTo>
                  <a:pt x="230403" y="48836"/>
                </a:lnTo>
                <a:lnTo>
                  <a:pt x="228267" y="45877"/>
                </a:lnTo>
                <a:lnTo>
                  <a:pt x="225935" y="42917"/>
                </a:lnTo>
                <a:lnTo>
                  <a:pt x="222438" y="40380"/>
                </a:lnTo>
                <a:lnTo>
                  <a:pt x="217582" y="38477"/>
                </a:lnTo>
                <a:lnTo>
                  <a:pt x="212725" y="36363"/>
                </a:lnTo>
                <a:lnTo>
                  <a:pt x="206314" y="35517"/>
                </a:lnTo>
                <a:close/>
              </a:path>
              <a:path w="384810" h="139064">
                <a:moveTo>
                  <a:pt x="277417" y="0"/>
                </a:moveTo>
                <a:lnTo>
                  <a:pt x="261875" y="0"/>
                </a:lnTo>
                <a:lnTo>
                  <a:pt x="261875" y="136362"/>
                </a:lnTo>
                <a:lnTo>
                  <a:pt x="277417" y="136362"/>
                </a:lnTo>
                <a:lnTo>
                  <a:pt x="277417" y="0"/>
                </a:lnTo>
                <a:close/>
              </a:path>
              <a:path w="384810" h="139064">
                <a:moveTo>
                  <a:pt x="343080" y="35517"/>
                </a:moveTo>
                <a:lnTo>
                  <a:pt x="307450" y="56788"/>
                </a:lnTo>
                <a:lnTo>
                  <a:pt x="300729" y="87737"/>
                </a:lnTo>
                <a:lnTo>
                  <a:pt x="301488" y="99113"/>
                </a:lnTo>
                <a:lnTo>
                  <a:pt x="326276" y="135147"/>
                </a:lnTo>
                <a:lnTo>
                  <a:pt x="344051" y="138476"/>
                </a:lnTo>
                <a:lnTo>
                  <a:pt x="351588" y="137958"/>
                </a:lnTo>
                <a:lnTo>
                  <a:pt x="375298" y="124734"/>
                </a:lnTo>
                <a:lnTo>
                  <a:pt x="336475" y="124734"/>
                </a:lnTo>
                <a:lnTo>
                  <a:pt x="330258" y="121775"/>
                </a:lnTo>
                <a:lnTo>
                  <a:pt x="316659" y="91119"/>
                </a:lnTo>
                <a:lnTo>
                  <a:pt x="384459" y="91119"/>
                </a:lnTo>
                <a:lnTo>
                  <a:pt x="384459" y="86680"/>
                </a:lnTo>
                <a:lnTo>
                  <a:pt x="383885" y="77589"/>
                </a:lnTo>
                <a:lnTo>
                  <a:pt x="317631" y="77589"/>
                </a:lnTo>
                <a:lnTo>
                  <a:pt x="318213" y="68921"/>
                </a:lnTo>
                <a:lnTo>
                  <a:pt x="320739" y="61944"/>
                </a:lnTo>
                <a:lnTo>
                  <a:pt x="325669" y="56788"/>
                </a:lnTo>
                <a:lnTo>
                  <a:pt x="330258" y="51585"/>
                </a:lnTo>
                <a:lnTo>
                  <a:pt x="336281" y="49048"/>
                </a:lnTo>
                <a:lnTo>
                  <a:pt x="372950" y="49048"/>
                </a:lnTo>
                <a:lnTo>
                  <a:pt x="372803" y="48836"/>
                </a:lnTo>
                <a:lnTo>
                  <a:pt x="366684" y="43009"/>
                </a:lnTo>
                <a:lnTo>
                  <a:pt x="359690" y="38847"/>
                </a:lnTo>
                <a:lnTo>
                  <a:pt x="351822" y="36350"/>
                </a:lnTo>
                <a:lnTo>
                  <a:pt x="343080" y="35517"/>
                </a:lnTo>
                <a:close/>
              </a:path>
              <a:path w="384810" h="139064">
                <a:moveTo>
                  <a:pt x="367947" y="104650"/>
                </a:moveTo>
                <a:lnTo>
                  <a:pt x="349685" y="124734"/>
                </a:lnTo>
                <a:lnTo>
                  <a:pt x="375298" y="124734"/>
                </a:lnTo>
                <a:lnTo>
                  <a:pt x="378656" y="120030"/>
                </a:lnTo>
                <a:lnTo>
                  <a:pt x="381694" y="113728"/>
                </a:lnTo>
                <a:lnTo>
                  <a:pt x="383877" y="106553"/>
                </a:lnTo>
                <a:lnTo>
                  <a:pt x="367947" y="104650"/>
                </a:lnTo>
                <a:close/>
              </a:path>
              <a:path w="384810" h="139064">
                <a:moveTo>
                  <a:pt x="372950" y="49048"/>
                </a:moveTo>
                <a:lnTo>
                  <a:pt x="351045" y="49048"/>
                </a:lnTo>
                <a:lnTo>
                  <a:pt x="357456" y="52219"/>
                </a:lnTo>
                <a:lnTo>
                  <a:pt x="365615" y="62790"/>
                </a:lnTo>
                <a:lnTo>
                  <a:pt x="367558" y="69132"/>
                </a:lnTo>
                <a:lnTo>
                  <a:pt x="368141" y="77589"/>
                </a:lnTo>
                <a:lnTo>
                  <a:pt x="383885" y="77589"/>
                </a:lnTo>
                <a:lnTo>
                  <a:pt x="383731" y="75148"/>
                </a:lnTo>
                <a:lnTo>
                  <a:pt x="381545" y="64983"/>
                </a:lnTo>
                <a:lnTo>
                  <a:pt x="377903" y="56206"/>
                </a:lnTo>
                <a:lnTo>
                  <a:pt x="372950" y="49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855" y="1478801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349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7387" y="1885986"/>
            <a:ext cx="372745" cy="139065"/>
          </a:xfrm>
          <a:custGeom>
            <a:avLst/>
            <a:gdLst/>
            <a:ahLst/>
            <a:cxnLst/>
            <a:rect l="l" t="t" r="r" b="b"/>
            <a:pathLst>
              <a:path w="372745" h="139064">
                <a:moveTo>
                  <a:pt x="57892" y="16067"/>
                </a:moveTo>
                <a:lnTo>
                  <a:pt x="41185" y="16067"/>
                </a:lnTo>
                <a:lnTo>
                  <a:pt x="41185" y="136362"/>
                </a:lnTo>
                <a:lnTo>
                  <a:pt x="57892" y="136362"/>
                </a:lnTo>
                <a:lnTo>
                  <a:pt x="57892" y="16067"/>
                </a:lnTo>
                <a:close/>
              </a:path>
              <a:path w="372745" h="139064">
                <a:moveTo>
                  <a:pt x="99271" y="0"/>
                </a:moveTo>
                <a:lnTo>
                  <a:pt x="0" y="0"/>
                </a:lnTo>
                <a:lnTo>
                  <a:pt x="0" y="16067"/>
                </a:lnTo>
                <a:lnTo>
                  <a:pt x="99271" y="16067"/>
                </a:lnTo>
                <a:lnTo>
                  <a:pt x="99271" y="0"/>
                </a:lnTo>
                <a:close/>
              </a:path>
              <a:path w="372745" h="139064">
                <a:moveTo>
                  <a:pt x="146285" y="35517"/>
                </a:moveTo>
                <a:lnTo>
                  <a:pt x="111638" y="53834"/>
                </a:lnTo>
                <a:lnTo>
                  <a:pt x="103934" y="87102"/>
                </a:lnTo>
                <a:lnTo>
                  <a:pt x="104662" y="98790"/>
                </a:lnTo>
                <a:lnTo>
                  <a:pt x="129116" y="135173"/>
                </a:lnTo>
                <a:lnTo>
                  <a:pt x="146285" y="138476"/>
                </a:lnTo>
                <a:lnTo>
                  <a:pt x="154055" y="138476"/>
                </a:lnTo>
                <a:lnTo>
                  <a:pt x="161438" y="136574"/>
                </a:lnTo>
                <a:lnTo>
                  <a:pt x="168237" y="132557"/>
                </a:lnTo>
                <a:lnTo>
                  <a:pt x="174842" y="128328"/>
                </a:lnTo>
                <a:lnTo>
                  <a:pt x="178272" y="124734"/>
                </a:lnTo>
                <a:lnTo>
                  <a:pt x="138708" y="124734"/>
                </a:lnTo>
                <a:lnTo>
                  <a:pt x="132297" y="121563"/>
                </a:lnTo>
                <a:lnTo>
                  <a:pt x="119475" y="87102"/>
                </a:lnTo>
                <a:lnTo>
                  <a:pt x="119979" y="78094"/>
                </a:lnTo>
                <a:lnTo>
                  <a:pt x="138708" y="49259"/>
                </a:lnTo>
                <a:lnTo>
                  <a:pt x="177241" y="49259"/>
                </a:lnTo>
                <a:lnTo>
                  <a:pt x="176785" y="48625"/>
                </a:lnTo>
                <a:lnTo>
                  <a:pt x="170408" y="42920"/>
                </a:lnTo>
                <a:lnTo>
                  <a:pt x="163210" y="38821"/>
                </a:lnTo>
                <a:lnTo>
                  <a:pt x="155176" y="36346"/>
                </a:lnTo>
                <a:lnTo>
                  <a:pt x="146285" y="35517"/>
                </a:lnTo>
                <a:close/>
              </a:path>
              <a:path w="372745" h="139064">
                <a:moveTo>
                  <a:pt x="177241" y="49259"/>
                </a:moveTo>
                <a:lnTo>
                  <a:pt x="153861" y="49259"/>
                </a:lnTo>
                <a:lnTo>
                  <a:pt x="160078" y="52430"/>
                </a:lnTo>
                <a:lnTo>
                  <a:pt x="165129" y="58773"/>
                </a:lnTo>
                <a:lnTo>
                  <a:pt x="172866" y="87102"/>
                </a:lnTo>
                <a:lnTo>
                  <a:pt x="172473" y="94621"/>
                </a:lnTo>
                <a:lnTo>
                  <a:pt x="153861" y="124734"/>
                </a:lnTo>
                <a:lnTo>
                  <a:pt x="178272" y="124734"/>
                </a:lnTo>
                <a:lnTo>
                  <a:pt x="188830" y="85623"/>
                </a:lnTo>
                <a:lnTo>
                  <a:pt x="188068" y="74401"/>
                </a:lnTo>
                <a:lnTo>
                  <a:pt x="185794" y="64507"/>
                </a:lnTo>
                <a:lnTo>
                  <a:pt x="182027" y="55922"/>
                </a:lnTo>
                <a:lnTo>
                  <a:pt x="177241" y="49259"/>
                </a:lnTo>
                <a:close/>
              </a:path>
              <a:path w="372745" h="139064">
                <a:moveTo>
                  <a:pt x="229432" y="50528"/>
                </a:moveTo>
                <a:lnTo>
                  <a:pt x="214279" y="50528"/>
                </a:lnTo>
                <a:lnTo>
                  <a:pt x="214297" y="117546"/>
                </a:lnTo>
                <a:lnTo>
                  <a:pt x="214862" y="124100"/>
                </a:lnTo>
                <a:lnTo>
                  <a:pt x="216222" y="127060"/>
                </a:lnTo>
                <a:lnTo>
                  <a:pt x="217582" y="130231"/>
                </a:lnTo>
                <a:lnTo>
                  <a:pt x="219719" y="132768"/>
                </a:lnTo>
                <a:lnTo>
                  <a:pt x="222633" y="134671"/>
                </a:lnTo>
                <a:lnTo>
                  <a:pt x="225741" y="136574"/>
                </a:lnTo>
                <a:lnTo>
                  <a:pt x="230015" y="137631"/>
                </a:lnTo>
                <a:lnTo>
                  <a:pt x="238951" y="137631"/>
                </a:lnTo>
                <a:lnTo>
                  <a:pt x="242837" y="136996"/>
                </a:lnTo>
                <a:lnTo>
                  <a:pt x="247305" y="136151"/>
                </a:lnTo>
                <a:lnTo>
                  <a:pt x="245074" y="121986"/>
                </a:lnTo>
                <a:lnTo>
                  <a:pt x="235843" y="121986"/>
                </a:lnTo>
                <a:lnTo>
                  <a:pt x="234095" y="121563"/>
                </a:lnTo>
                <a:lnTo>
                  <a:pt x="231763" y="119872"/>
                </a:lnTo>
                <a:lnTo>
                  <a:pt x="230792" y="118815"/>
                </a:lnTo>
                <a:lnTo>
                  <a:pt x="230403" y="117546"/>
                </a:lnTo>
                <a:lnTo>
                  <a:pt x="229821" y="116066"/>
                </a:lnTo>
                <a:lnTo>
                  <a:pt x="229432" y="113107"/>
                </a:lnTo>
                <a:lnTo>
                  <a:pt x="229432" y="50528"/>
                </a:lnTo>
                <a:close/>
              </a:path>
              <a:path w="372745" h="139064">
                <a:moveTo>
                  <a:pt x="244974" y="121352"/>
                </a:moveTo>
                <a:lnTo>
                  <a:pt x="242254" y="121775"/>
                </a:lnTo>
                <a:lnTo>
                  <a:pt x="239923" y="121986"/>
                </a:lnTo>
                <a:lnTo>
                  <a:pt x="245074" y="121986"/>
                </a:lnTo>
                <a:lnTo>
                  <a:pt x="244974" y="121352"/>
                </a:lnTo>
                <a:close/>
              </a:path>
              <a:path w="372745" h="139064">
                <a:moveTo>
                  <a:pt x="244974" y="37631"/>
                </a:moveTo>
                <a:lnTo>
                  <a:pt x="203206" y="37631"/>
                </a:lnTo>
                <a:lnTo>
                  <a:pt x="203206" y="50528"/>
                </a:lnTo>
                <a:lnTo>
                  <a:pt x="244974" y="50528"/>
                </a:lnTo>
                <a:lnTo>
                  <a:pt x="244974" y="37631"/>
                </a:lnTo>
                <a:close/>
              </a:path>
              <a:path w="372745" h="139064">
                <a:moveTo>
                  <a:pt x="229432" y="3171"/>
                </a:moveTo>
                <a:lnTo>
                  <a:pt x="214279" y="13107"/>
                </a:lnTo>
                <a:lnTo>
                  <a:pt x="214279" y="37631"/>
                </a:lnTo>
                <a:lnTo>
                  <a:pt x="229432" y="37631"/>
                </a:lnTo>
                <a:lnTo>
                  <a:pt x="229432" y="3171"/>
                </a:lnTo>
                <a:close/>
              </a:path>
              <a:path w="372745" h="139064">
                <a:moveTo>
                  <a:pt x="325574" y="49259"/>
                </a:moveTo>
                <a:lnTo>
                  <a:pt x="298981" y="49259"/>
                </a:lnTo>
                <a:lnTo>
                  <a:pt x="304809" y="51162"/>
                </a:lnTo>
                <a:lnTo>
                  <a:pt x="308694" y="54756"/>
                </a:lnTo>
                <a:lnTo>
                  <a:pt x="311608" y="57504"/>
                </a:lnTo>
                <a:lnTo>
                  <a:pt x="313162" y="62578"/>
                </a:lnTo>
                <a:lnTo>
                  <a:pt x="313162" y="73572"/>
                </a:lnTo>
                <a:lnTo>
                  <a:pt x="308063" y="75237"/>
                </a:lnTo>
                <a:lnTo>
                  <a:pt x="301798" y="76743"/>
                </a:lnTo>
                <a:lnTo>
                  <a:pt x="294367" y="78091"/>
                </a:lnTo>
                <a:lnTo>
                  <a:pt x="279554" y="80126"/>
                </a:lnTo>
                <a:lnTo>
                  <a:pt x="274891" y="80971"/>
                </a:lnTo>
                <a:lnTo>
                  <a:pt x="272171" y="82029"/>
                </a:lnTo>
                <a:lnTo>
                  <a:pt x="268092" y="83297"/>
                </a:lnTo>
                <a:lnTo>
                  <a:pt x="264206" y="84988"/>
                </a:lnTo>
                <a:lnTo>
                  <a:pt x="250025" y="118603"/>
                </a:lnTo>
                <a:lnTo>
                  <a:pt x="252745" y="125369"/>
                </a:lnTo>
                <a:lnTo>
                  <a:pt x="263235" y="135939"/>
                </a:lnTo>
                <a:lnTo>
                  <a:pt x="271006" y="138476"/>
                </a:lnTo>
                <a:lnTo>
                  <a:pt x="287130" y="138476"/>
                </a:lnTo>
                <a:lnTo>
                  <a:pt x="292764" y="137419"/>
                </a:lnTo>
                <a:lnTo>
                  <a:pt x="303255" y="133191"/>
                </a:lnTo>
                <a:lnTo>
                  <a:pt x="308694" y="129385"/>
                </a:lnTo>
                <a:lnTo>
                  <a:pt x="313124" y="125369"/>
                </a:lnTo>
                <a:lnTo>
                  <a:pt x="278777" y="125369"/>
                </a:lnTo>
                <a:lnTo>
                  <a:pt x="274114" y="123889"/>
                </a:lnTo>
                <a:lnTo>
                  <a:pt x="267898" y="117969"/>
                </a:lnTo>
                <a:lnTo>
                  <a:pt x="266343" y="114164"/>
                </a:lnTo>
                <a:lnTo>
                  <a:pt x="266343" y="106764"/>
                </a:lnTo>
                <a:lnTo>
                  <a:pt x="274697" y="96616"/>
                </a:lnTo>
                <a:lnTo>
                  <a:pt x="277223" y="95348"/>
                </a:lnTo>
                <a:lnTo>
                  <a:pt x="281691" y="94291"/>
                </a:lnTo>
                <a:lnTo>
                  <a:pt x="288102" y="93233"/>
                </a:lnTo>
                <a:lnTo>
                  <a:pt x="295897" y="91764"/>
                </a:lnTo>
                <a:lnTo>
                  <a:pt x="302672" y="90194"/>
                </a:lnTo>
                <a:lnTo>
                  <a:pt x="308427" y="88506"/>
                </a:lnTo>
                <a:lnTo>
                  <a:pt x="313162" y="86680"/>
                </a:lnTo>
                <a:lnTo>
                  <a:pt x="328510" y="86680"/>
                </a:lnTo>
                <a:lnTo>
                  <a:pt x="328413" y="62578"/>
                </a:lnTo>
                <a:lnTo>
                  <a:pt x="328315" y="60041"/>
                </a:lnTo>
                <a:lnTo>
                  <a:pt x="327927" y="57293"/>
                </a:lnTo>
                <a:lnTo>
                  <a:pt x="326956" y="52642"/>
                </a:lnTo>
                <a:lnTo>
                  <a:pt x="325574" y="49259"/>
                </a:lnTo>
                <a:close/>
              </a:path>
              <a:path w="372745" h="139064">
                <a:moveTo>
                  <a:pt x="329624" y="124100"/>
                </a:moveTo>
                <a:lnTo>
                  <a:pt x="314522" y="124100"/>
                </a:lnTo>
                <a:lnTo>
                  <a:pt x="314911" y="128751"/>
                </a:lnTo>
                <a:lnTo>
                  <a:pt x="315882" y="132768"/>
                </a:lnTo>
                <a:lnTo>
                  <a:pt x="317436" y="136362"/>
                </a:lnTo>
                <a:lnTo>
                  <a:pt x="333561" y="136362"/>
                </a:lnTo>
                <a:lnTo>
                  <a:pt x="331618" y="132557"/>
                </a:lnTo>
                <a:lnTo>
                  <a:pt x="330258" y="128540"/>
                </a:lnTo>
                <a:lnTo>
                  <a:pt x="329624" y="124100"/>
                </a:lnTo>
                <a:close/>
              </a:path>
              <a:path w="372745" h="139064">
                <a:moveTo>
                  <a:pt x="328510" y="86680"/>
                </a:moveTo>
                <a:lnTo>
                  <a:pt x="313162" y="86680"/>
                </a:lnTo>
                <a:lnTo>
                  <a:pt x="313162" y="100210"/>
                </a:lnTo>
                <a:lnTo>
                  <a:pt x="312191" y="105707"/>
                </a:lnTo>
                <a:lnTo>
                  <a:pt x="310637" y="109512"/>
                </a:lnTo>
                <a:lnTo>
                  <a:pt x="308500" y="114586"/>
                </a:lnTo>
                <a:lnTo>
                  <a:pt x="305003" y="118392"/>
                </a:lnTo>
                <a:lnTo>
                  <a:pt x="300535" y="121140"/>
                </a:lnTo>
                <a:lnTo>
                  <a:pt x="295872" y="124100"/>
                </a:lnTo>
                <a:lnTo>
                  <a:pt x="290627" y="125369"/>
                </a:lnTo>
                <a:lnTo>
                  <a:pt x="313124" y="125369"/>
                </a:lnTo>
                <a:lnTo>
                  <a:pt x="314522" y="124100"/>
                </a:lnTo>
                <a:lnTo>
                  <a:pt x="329624" y="124100"/>
                </a:lnTo>
                <a:lnTo>
                  <a:pt x="329165" y="120285"/>
                </a:lnTo>
                <a:lnTo>
                  <a:pt x="328801" y="113926"/>
                </a:lnTo>
                <a:lnTo>
                  <a:pt x="328574" y="104227"/>
                </a:lnTo>
                <a:lnTo>
                  <a:pt x="328510" y="86680"/>
                </a:lnTo>
                <a:close/>
              </a:path>
              <a:path w="372745" h="139064">
                <a:moveTo>
                  <a:pt x="301312" y="35517"/>
                </a:moveTo>
                <a:lnTo>
                  <a:pt x="285770" y="35517"/>
                </a:lnTo>
                <a:lnTo>
                  <a:pt x="278971" y="36574"/>
                </a:lnTo>
                <a:lnTo>
                  <a:pt x="252550" y="65750"/>
                </a:lnTo>
                <a:lnTo>
                  <a:pt x="267509" y="67864"/>
                </a:lnTo>
                <a:lnTo>
                  <a:pt x="269257" y="61098"/>
                </a:lnTo>
                <a:lnTo>
                  <a:pt x="271783" y="56236"/>
                </a:lnTo>
                <a:lnTo>
                  <a:pt x="278777" y="50739"/>
                </a:lnTo>
                <a:lnTo>
                  <a:pt x="284022" y="49259"/>
                </a:lnTo>
                <a:lnTo>
                  <a:pt x="325574" y="49259"/>
                </a:lnTo>
                <a:lnTo>
                  <a:pt x="325401" y="48836"/>
                </a:lnTo>
                <a:lnTo>
                  <a:pt x="320739" y="42917"/>
                </a:lnTo>
                <a:lnTo>
                  <a:pt x="317242" y="40380"/>
                </a:lnTo>
                <a:lnTo>
                  <a:pt x="312385" y="38477"/>
                </a:lnTo>
                <a:lnTo>
                  <a:pt x="307529" y="36363"/>
                </a:lnTo>
                <a:lnTo>
                  <a:pt x="301312" y="35517"/>
                </a:lnTo>
                <a:close/>
              </a:path>
              <a:path w="372745" h="139064">
                <a:moveTo>
                  <a:pt x="372220" y="0"/>
                </a:moveTo>
                <a:lnTo>
                  <a:pt x="356873" y="0"/>
                </a:lnTo>
                <a:lnTo>
                  <a:pt x="356873" y="136362"/>
                </a:lnTo>
                <a:lnTo>
                  <a:pt x="372220" y="136362"/>
                </a:lnTo>
                <a:lnTo>
                  <a:pt x="372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1157" y="1478801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2698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1157" y="1806705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1942698" y="0"/>
                </a:moveTo>
                <a:lnTo>
                  <a:pt x="0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4496" y="1558081"/>
            <a:ext cx="565150" cy="176530"/>
          </a:xfrm>
          <a:custGeom>
            <a:avLst/>
            <a:gdLst/>
            <a:ahLst/>
            <a:cxnLst/>
            <a:rect l="l" t="t" r="r" b="b"/>
            <a:pathLst>
              <a:path w="565150" h="176530">
                <a:moveTo>
                  <a:pt x="3108" y="144607"/>
                </a:moveTo>
                <a:lnTo>
                  <a:pt x="31289" y="176019"/>
                </a:lnTo>
                <a:lnTo>
                  <a:pt x="39048" y="176531"/>
                </a:lnTo>
                <a:lnTo>
                  <a:pt x="48178" y="176531"/>
                </a:lnTo>
                <a:lnTo>
                  <a:pt x="55755" y="174628"/>
                </a:lnTo>
                <a:lnTo>
                  <a:pt x="61972" y="170823"/>
                </a:lnTo>
                <a:lnTo>
                  <a:pt x="68188" y="167229"/>
                </a:lnTo>
                <a:lnTo>
                  <a:pt x="72462" y="162578"/>
                </a:lnTo>
                <a:lnTo>
                  <a:pt x="32248" y="162578"/>
                </a:lnTo>
                <a:lnTo>
                  <a:pt x="27003" y="161098"/>
                </a:lnTo>
                <a:lnTo>
                  <a:pt x="23312" y="157926"/>
                </a:lnTo>
                <a:lnTo>
                  <a:pt x="20398" y="155601"/>
                </a:lnTo>
                <a:lnTo>
                  <a:pt x="18649" y="152007"/>
                </a:lnTo>
                <a:lnTo>
                  <a:pt x="18067" y="146933"/>
                </a:lnTo>
                <a:lnTo>
                  <a:pt x="3108" y="144607"/>
                </a:lnTo>
                <a:close/>
              </a:path>
              <a:path w="565150" h="176530">
                <a:moveTo>
                  <a:pt x="80027" y="123466"/>
                </a:moveTo>
                <a:lnTo>
                  <a:pt x="64303" y="123466"/>
                </a:lnTo>
                <a:lnTo>
                  <a:pt x="64394" y="136362"/>
                </a:lnTo>
                <a:lnTo>
                  <a:pt x="64109" y="141648"/>
                </a:lnTo>
                <a:lnTo>
                  <a:pt x="63137" y="145030"/>
                </a:lnTo>
                <a:lnTo>
                  <a:pt x="61777" y="150527"/>
                </a:lnTo>
                <a:lnTo>
                  <a:pt x="59252" y="154755"/>
                </a:lnTo>
                <a:lnTo>
                  <a:pt x="51481" y="161098"/>
                </a:lnTo>
                <a:lnTo>
                  <a:pt x="45847" y="162578"/>
                </a:lnTo>
                <a:lnTo>
                  <a:pt x="72462" y="162578"/>
                </a:lnTo>
                <a:lnTo>
                  <a:pt x="79777" y="132689"/>
                </a:lnTo>
                <a:lnTo>
                  <a:pt x="80027" y="123466"/>
                </a:lnTo>
                <a:close/>
              </a:path>
              <a:path w="565150" h="176530">
                <a:moveTo>
                  <a:pt x="39242" y="35517"/>
                </a:moveTo>
                <a:lnTo>
                  <a:pt x="31277" y="35517"/>
                </a:lnTo>
                <a:lnTo>
                  <a:pt x="24283" y="37631"/>
                </a:lnTo>
                <a:lnTo>
                  <a:pt x="1165" y="72991"/>
                </a:lnTo>
                <a:lnTo>
                  <a:pt x="0" y="86468"/>
                </a:lnTo>
                <a:lnTo>
                  <a:pt x="652" y="96292"/>
                </a:lnTo>
                <a:lnTo>
                  <a:pt x="22656" y="132689"/>
                </a:lnTo>
                <a:lnTo>
                  <a:pt x="39242" y="136362"/>
                </a:lnTo>
                <a:lnTo>
                  <a:pt x="46491" y="135566"/>
                </a:lnTo>
                <a:lnTo>
                  <a:pt x="53084" y="133164"/>
                </a:lnTo>
                <a:lnTo>
                  <a:pt x="59021" y="129138"/>
                </a:lnTo>
                <a:lnTo>
                  <a:pt x="64303" y="123466"/>
                </a:lnTo>
                <a:lnTo>
                  <a:pt x="80027" y="123466"/>
                </a:lnTo>
                <a:lnTo>
                  <a:pt x="80039" y="122409"/>
                </a:lnTo>
                <a:lnTo>
                  <a:pt x="33414" y="122409"/>
                </a:lnTo>
                <a:lnTo>
                  <a:pt x="27586" y="119449"/>
                </a:lnTo>
                <a:lnTo>
                  <a:pt x="15735" y="85411"/>
                </a:lnTo>
                <a:lnTo>
                  <a:pt x="16203" y="76961"/>
                </a:lnTo>
                <a:lnTo>
                  <a:pt x="33608" y="49471"/>
                </a:lnTo>
                <a:lnTo>
                  <a:pt x="65667" y="49471"/>
                </a:lnTo>
                <a:lnTo>
                  <a:pt x="60250" y="43455"/>
                </a:lnTo>
                <a:lnTo>
                  <a:pt x="53934" y="39032"/>
                </a:lnTo>
                <a:lnTo>
                  <a:pt x="46925" y="36393"/>
                </a:lnTo>
                <a:lnTo>
                  <a:pt x="39242" y="35517"/>
                </a:lnTo>
                <a:close/>
              </a:path>
              <a:path w="565150" h="176530">
                <a:moveTo>
                  <a:pt x="65667" y="49471"/>
                </a:moveTo>
                <a:lnTo>
                  <a:pt x="47401" y="49471"/>
                </a:lnTo>
                <a:lnTo>
                  <a:pt x="53229" y="52430"/>
                </a:lnTo>
                <a:lnTo>
                  <a:pt x="58280" y="58561"/>
                </a:lnTo>
                <a:lnTo>
                  <a:pt x="61483" y="63715"/>
                </a:lnTo>
                <a:lnTo>
                  <a:pt x="63793" y="69978"/>
                </a:lnTo>
                <a:lnTo>
                  <a:pt x="65192" y="77351"/>
                </a:lnTo>
                <a:lnTo>
                  <a:pt x="65639" y="85411"/>
                </a:lnTo>
                <a:lnTo>
                  <a:pt x="65631" y="86468"/>
                </a:lnTo>
                <a:lnTo>
                  <a:pt x="47790" y="122409"/>
                </a:lnTo>
                <a:lnTo>
                  <a:pt x="80039" y="122409"/>
                </a:lnTo>
                <a:lnTo>
                  <a:pt x="80039" y="49682"/>
                </a:lnTo>
                <a:lnTo>
                  <a:pt x="65857" y="49682"/>
                </a:lnTo>
                <a:lnTo>
                  <a:pt x="65667" y="49471"/>
                </a:lnTo>
                <a:close/>
              </a:path>
              <a:path w="565150" h="176530">
                <a:moveTo>
                  <a:pt x="80039" y="37843"/>
                </a:moveTo>
                <a:lnTo>
                  <a:pt x="65857" y="37843"/>
                </a:lnTo>
                <a:lnTo>
                  <a:pt x="65857" y="49682"/>
                </a:lnTo>
                <a:lnTo>
                  <a:pt x="80039" y="49682"/>
                </a:lnTo>
                <a:lnTo>
                  <a:pt x="80039" y="37843"/>
                </a:lnTo>
                <a:close/>
              </a:path>
              <a:path w="565150" h="176530">
                <a:moveTo>
                  <a:pt x="145119" y="35517"/>
                </a:moveTo>
                <a:lnTo>
                  <a:pt x="109407" y="56788"/>
                </a:lnTo>
                <a:lnTo>
                  <a:pt x="102768" y="87737"/>
                </a:lnTo>
                <a:lnTo>
                  <a:pt x="103497" y="99113"/>
                </a:lnTo>
                <a:lnTo>
                  <a:pt x="128290" y="135252"/>
                </a:lnTo>
                <a:lnTo>
                  <a:pt x="146090" y="138688"/>
                </a:lnTo>
                <a:lnTo>
                  <a:pt x="153597" y="138139"/>
                </a:lnTo>
                <a:lnTo>
                  <a:pt x="177206" y="124734"/>
                </a:lnTo>
                <a:lnTo>
                  <a:pt x="138514" y="124734"/>
                </a:lnTo>
                <a:lnTo>
                  <a:pt x="132103" y="121775"/>
                </a:lnTo>
                <a:lnTo>
                  <a:pt x="118698" y="91331"/>
                </a:lnTo>
                <a:lnTo>
                  <a:pt x="186304" y="91331"/>
                </a:lnTo>
                <a:lnTo>
                  <a:pt x="186304" y="86891"/>
                </a:lnTo>
                <a:lnTo>
                  <a:pt x="185725" y="77589"/>
                </a:lnTo>
                <a:lnTo>
                  <a:pt x="119670" y="77589"/>
                </a:lnTo>
                <a:lnTo>
                  <a:pt x="120058" y="68921"/>
                </a:lnTo>
                <a:lnTo>
                  <a:pt x="122584" y="61944"/>
                </a:lnTo>
                <a:lnTo>
                  <a:pt x="132297" y="51796"/>
                </a:lnTo>
                <a:lnTo>
                  <a:pt x="138125" y="49048"/>
                </a:lnTo>
                <a:lnTo>
                  <a:pt x="174985" y="49048"/>
                </a:lnTo>
                <a:lnTo>
                  <a:pt x="174842" y="48836"/>
                </a:lnTo>
                <a:lnTo>
                  <a:pt x="168614" y="43009"/>
                </a:lnTo>
                <a:lnTo>
                  <a:pt x="161583" y="38847"/>
                </a:lnTo>
                <a:lnTo>
                  <a:pt x="153752" y="36350"/>
                </a:lnTo>
                <a:lnTo>
                  <a:pt x="145119" y="35517"/>
                </a:lnTo>
                <a:close/>
              </a:path>
              <a:path w="565150" h="176530">
                <a:moveTo>
                  <a:pt x="169986" y="104650"/>
                </a:moveTo>
                <a:lnTo>
                  <a:pt x="167654" y="111627"/>
                </a:lnTo>
                <a:lnTo>
                  <a:pt x="164546" y="116701"/>
                </a:lnTo>
                <a:lnTo>
                  <a:pt x="156387" y="123043"/>
                </a:lnTo>
                <a:lnTo>
                  <a:pt x="151724" y="124734"/>
                </a:lnTo>
                <a:lnTo>
                  <a:pt x="177206" y="124734"/>
                </a:lnTo>
                <a:lnTo>
                  <a:pt x="180525" y="120057"/>
                </a:lnTo>
                <a:lnTo>
                  <a:pt x="183621" y="113731"/>
                </a:lnTo>
                <a:lnTo>
                  <a:pt x="185916" y="106553"/>
                </a:lnTo>
                <a:lnTo>
                  <a:pt x="169986" y="104650"/>
                </a:lnTo>
                <a:close/>
              </a:path>
              <a:path w="565150" h="176530">
                <a:moveTo>
                  <a:pt x="174985" y="49048"/>
                </a:moveTo>
                <a:lnTo>
                  <a:pt x="153084" y="49048"/>
                </a:lnTo>
                <a:lnTo>
                  <a:pt x="159495" y="52430"/>
                </a:lnTo>
                <a:lnTo>
                  <a:pt x="164546" y="58773"/>
                </a:lnTo>
                <a:lnTo>
                  <a:pt x="167654" y="63001"/>
                </a:lnTo>
                <a:lnTo>
                  <a:pt x="169597" y="69132"/>
                </a:lnTo>
                <a:lnTo>
                  <a:pt x="170180" y="77589"/>
                </a:lnTo>
                <a:lnTo>
                  <a:pt x="185725" y="77589"/>
                </a:lnTo>
                <a:lnTo>
                  <a:pt x="185579" y="75237"/>
                </a:lnTo>
                <a:lnTo>
                  <a:pt x="183414" y="65010"/>
                </a:lnTo>
                <a:lnTo>
                  <a:pt x="179830" y="56209"/>
                </a:lnTo>
                <a:lnTo>
                  <a:pt x="174985" y="49048"/>
                </a:lnTo>
                <a:close/>
              </a:path>
              <a:path w="565150" h="176530">
                <a:moveTo>
                  <a:pt x="223604" y="37843"/>
                </a:moveTo>
                <a:lnTo>
                  <a:pt x="210005" y="37843"/>
                </a:lnTo>
                <a:lnTo>
                  <a:pt x="210005" y="136362"/>
                </a:lnTo>
                <a:lnTo>
                  <a:pt x="225158" y="136362"/>
                </a:lnTo>
                <a:lnTo>
                  <a:pt x="225158" y="82240"/>
                </a:lnTo>
                <a:lnTo>
                  <a:pt x="225626" y="73635"/>
                </a:lnTo>
                <a:lnTo>
                  <a:pt x="238739" y="51585"/>
                </a:lnTo>
                <a:lnTo>
                  <a:pt x="223604" y="51585"/>
                </a:lnTo>
                <a:lnTo>
                  <a:pt x="223604" y="37843"/>
                </a:lnTo>
                <a:close/>
              </a:path>
              <a:path w="565150" h="176530">
                <a:moveTo>
                  <a:pt x="279894" y="49893"/>
                </a:moveTo>
                <a:lnTo>
                  <a:pt x="253522" y="49893"/>
                </a:lnTo>
                <a:lnTo>
                  <a:pt x="257018" y="50951"/>
                </a:lnTo>
                <a:lnTo>
                  <a:pt x="260127" y="53065"/>
                </a:lnTo>
                <a:lnTo>
                  <a:pt x="268286" y="69555"/>
                </a:lnTo>
                <a:lnTo>
                  <a:pt x="268286" y="136362"/>
                </a:lnTo>
                <a:lnTo>
                  <a:pt x="283439" y="136362"/>
                </a:lnTo>
                <a:lnTo>
                  <a:pt x="283392" y="66516"/>
                </a:lnTo>
                <a:lnTo>
                  <a:pt x="280331" y="50528"/>
                </a:lnTo>
                <a:lnTo>
                  <a:pt x="279894" y="49893"/>
                </a:lnTo>
                <a:close/>
              </a:path>
              <a:path w="565150" h="176530">
                <a:moveTo>
                  <a:pt x="257990" y="35517"/>
                </a:moveTo>
                <a:lnTo>
                  <a:pt x="252550" y="35517"/>
                </a:lnTo>
                <a:lnTo>
                  <a:pt x="243656" y="36512"/>
                </a:lnTo>
                <a:lnTo>
                  <a:pt x="235892" y="39508"/>
                </a:lnTo>
                <a:lnTo>
                  <a:pt x="229220" y="44525"/>
                </a:lnTo>
                <a:lnTo>
                  <a:pt x="223604" y="51585"/>
                </a:lnTo>
                <a:lnTo>
                  <a:pt x="238739" y="51585"/>
                </a:lnTo>
                <a:lnTo>
                  <a:pt x="242837" y="49893"/>
                </a:lnTo>
                <a:lnTo>
                  <a:pt x="279894" y="49893"/>
                </a:lnTo>
                <a:lnTo>
                  <a:pt x="278000" y="47145"/>
                </a:lnTo>
                <a:lnTo>
                  <a:pt x="275863" y="43762"/>
                </a:lnTo>
                <a:lnTo>
                  <a:pt x="272366" y="40803"/>
                </a:lnTo>
                <a:lnTo>
                  <a:pt x="263041" y="36574"/>
                </a:lnTo>
                <a:lnTo>
                  <a:pt x="257990" y="35517"/>
                </a:lnTo>
                <a:close/>
              </a:path>
              <a:path w="565150" h="176530">
                <a:moveTo>
                  <a:pt x="350268" y="35517"/>
                </a:moveTo>
                <a:lnTo>
                  <a:pt x="337252" y="35517"/>
                </a:lnTo>
                <a:lnTo>
                  <a:pt x="330647" y="37631"/>
                </a:lnTo>
                <a:lnTo>
                  <a:pt x="307431" y="73043"/>
                </a:lnTo>
                <a:lnTo>
                  <a:pt x="306363" y="87102"/>
                </a:lnTo>
                <a:lnTo>
                  <a:pt x="306657" y="94386"/>
                </a:lnTo>
                <a:lnTo>
                  <a:pt x="325401" y="131922"/>
                </a:lnTo>
                <a:lnTo>
                  <a:pt x="331424" y="136362"/>
                </a:lnTo>
                <a:lnTo>
                  <a:pt x="338223" y="138688"/>
                </a:lnTo>
                <a:lnTo>
                  <a:pt x="345411" y="138688"/>
                </a:lnTo>
                <a:lnTo>
                  <a:pt x="353237" y="137743"/>
                </a:lnTo>
                <a:lnTo>
                  <a:pt x="360079" y="134935"/>
                </a:lnTo>
                <a:lnTo>
                  <a:pt x="365901" y="130304"/>
                </a:lnTo>
                <a:lnTo>
                  <a:pt x="370038" y="124734"/>
                </a:lnTo>
                <a:lnTo>
                  <a:pt x="340166" y="124734"/>
                </a:lnTo>
                <a:lnTo>
                  <a:pt x="334338" y="121563"/>
                </a:lnTo>
                <a:lnTo>
                  <a:pt x="322293" y="87102"/>
                </a:lnTo>
                <a:lnTo>
                  <a:pt x="322700" y="77942"/>
                </a:lnTo>
                <a:lnTo>
                  <a:pt x="339389" y="49471"/>
                </a:lnTo>
                <a:lnTo>
                  <a:pt x="385042" y="49471"/>
                </a:lnTo>
                <a:lnTo>
                  <a:pt x="385042" y="48836"/>
                </a:lnTo>
                <a:lnTo>
                  <a:pt x="369889" y="48836"/>
                </a:lnTo>
                <a:lnTo>
                  <a:pt x="366975" y="45031"/>
                </a:lnTo>
                <a:lnTo>
                  <a:pt x="363673" y="41648"/>
                </a:lnTo>
                <a:lnTo>
                  <a:pt x="359399" y="39323"/>
                </a:lnTo>
                <a:lnTo>
                  <a:pt x="355125" y="36786"/>
                </a:lnTo>
                <a:lnTo>
                  <a:pt x="350268" y="35517"/>
                </a:lnTo>
                <a:close/>
              </a:path>
              <a:path w="565150" h="176530">
                <a:moveTo>
                  <a:pt x="385042" y="123889"/>
                </a:moveTo>
                <a:lnTo>
                  <a:pt x="370666" y="123889"/>
                </a:lnTo>
                <a:lnTo>
                  <a:pt x="370666" y="136362"/>
                </a:lnTo>
                <a:lnTo>
                  <a:pt x="385042" y="136362"/>
                </a:lnTo>
                <a:lnTo>
                  <a:pt x="385042" y="123889"/>
                </a:lnTo>
                <a:close/>
              </a:path>
              <a:path w="565150" h="176530">
                <a:moveTo>
                  <a:pt x="385042" y="49471"/>
                </a:moveTo>
                <a:lnTo>
                  <a:pt x="353182" y="49471"/>
                </a:lnTo>
                <a:lnTo>
                  <a:pt x="359010" y="52430"/>
                </a:lnTo>
                <a:lnTo>
                  <a:pt x="363867" y="58773"/>
                </a:lnTo>
                <a:lnTo>
                  <a:pt x="366927" y="64204"/>
                </a:lnTo>
                <a:lnTo>
                  <a:pt x="369112" y="70982"/>
                </a:lnTo>
                <a:lnTo>
                  <a:pt x="370423" y="79108"/>
                </a:lnTo>
                <a:lnTo>
                  <a:pt x="370861" y="88582"/>
                </a:lnTo>
                <a:lnTo>
                  <a:pt x="370423" y="97184"/>
                </a:lnTo>
                <a:lnTo>
                  <a:pt x="353571" y="124734"/>
                </a:lnTo>
                <a:lnTo>
                  <a:pt x="370038" y="124734"/>
                </a:lnTo>
                <a:lnTo>
                  <a:pt x="370666" y="123889"/>
                </a:lnTo>
                <a:lnTo>
                  <a:pt x="385042" y="123889"/>
                </a:lnTo>
                <a:lnTo>
                  <a:pt x="385042" y="49471"/>
                </a:lnTo>
                <a:close/>
              </a:path>
              <a:path w="565150" h="176530">
                <a:moveTo>
                  <a:pt x="385042" y="0"/>
                </a:moveTo>
                <a:lnTo>
                  <a:pt x="369889" y="0"/>
                </a:lnTo>
                <a:lnTo>
                  <a:pt x="369889" y="48836"/>
                </a:lnTo>
                <a:lnTo>
                  <a:pt x="385042" y="48836"/>
                </a:lnTo>
                <a:lnTo>
                  <a:pt x="385042" y="0"/>
                </a:lnTo>
                <a:close/>
              </a:path>
              <a:path w="565150" h="176530">
                <a:moveTo>
                  <a:pt x="451094" y="35517"/>
                </a:moveTo>
                <a:lnTo>
                  <a:pt x="415382" y="56788"/>
                </a:lnTo>
                <a:lnTo>
                  <a:pt x="408743" y="87737"/>
                </a:lnTo>
                <a:lnTo>
                  <a:pt x="409472" y="99113"/>
                </a:lnTo>
                <a:lnTo>
                  <a:pt x="434265" y="135252"/>
                </a:lnTo>
                <a:lnTo>
                  <a:pt x="452065" y="138688"/>
                </a:lnTo>
                <a:lnTo>
                  <a:pt x="459572" y="138139"/>
                </a:lnTo>
                <a:lnTo>
                  <a:pt x="483181" y="124734"/>
                </a:lnTo>
                <a:lnTo>
                  <a:pt x="444489" y="124734"/>
                </a:lnTo>
                <a:lnTo>
                  <a:pt x="438078" y="121775"/>
                </a:lnTo>
                <a:lnTo>
                  <a:pt x="424673" y="91331"/>
                </a:lnTo>
                <a:lnTo>
                  <a:pt x="492279" y="91331"/>
                </a:lnTo>
                <a:lnTo>
                  <a:pt x="492279" y="86891"/>
                </a:lnTo>
                <a:lnTo>
                  <a:pt x="491700" y="77589"/>
                </a:lnTo>
                <a:lnTo>
                  <a:pt x="425645" y="77589"/>
                </a:lnTo>
                <a:lnTo>
                  <a:pt x="426033" y="68921"/>
                </a:lnTo>
                <a:lnTo>
                  <a:pt x="428559" y="61944"/>
                </a:lnTo>
                <a:lnTo>
                  <a:pt x="438272" y="51796"/>
                </a:lnTo>
                <a:lnTo>
                  <a:pt x="444100" y="49048"/>
                </a:lnTo>
                <a:lnTo>
                  <a:pt x="480960" y="49048"/>
                </a:lnTo>
                <a:lnTo>
                  <a:pt x="480817" y="48836"/>
                </a:lnTo>
                <a:lnTo>
                  <a:pt x="474588" y="43009"/>
                </a:lnTo>
                <a:lnTo>
                  <a:pt x="467558" y="38847"/>
                </a:lnTo>
                <a:lnTo>
                  <a:pt x="459727" y="36350"/>
                </a:lnTo>
                <a:lnTo>
                  <a:pt x="451094" y="35517"/>
                </a:lnTo>
                <a:close/>
              </a:path>
              <a:path w="565150" h="176530">
                <a:moveTo>
                  <a:pt x="475961" y="104650"/>
                </a:moveTo>
                <a:lnTo>
                  <a:pt x="473629" y="111627"/>
                </a:lnTo>
                <a:lnTo>
                  <a:pt x="470521" y="116701"/>
                </a:lnTo>
                <a:lnTo>
                  <a:pt x="462362" y="123043"/>
                </a:lnTo>
                <a:lnTo>
                  <a:pt x="457699" y="124734"/>
                </a:lnTo>
                <a:lnTo>
                  <a:pt x="483181" y="124734"/>
                </a:lnTo>
                <a:lnTo>
                  <a:pt x="486500" y="120057"/>
                </a:lnTo>
                <a:lnTo>
                  <a:pt x="489596" y="113731"/>
                </a:lnTo>
                <a:lnTo>
                  <a:pt x="491891" y="106553"/>
                </a:lnTo>
                <a:lnTo>
                  <a:pt x="475961" y="104650"/>
                </a:lnTo>
                <a:close/>
              </a:path>
              <a:path w="565150" h="176530">
                <a:moveTo>
                  <a:pt x="480960" y="49048"/>
                </a:moveTo>
                <a:lnTo>
                  <a:pt x="459059" y="49048"/>
                </a:lnTo>
                <a:lnTo>
                  <a:pt x="465470" y="52430"/>
                </a:lnTo>
                <a:lnTo>
                  <a:pt x="470521" y="58773"/>
                </a:lnTo>
                <a:lnTo>
                  <a:pt x="473629" y="63001"/>
                </a:lnTo>
                <a:lnTo>
                  <a:pt x="475572" y="69132"/>
                </a:lnTo>
                <a:lnTo>
                  <a:pt x="476155" y="77589"/>
                </a:lnTo>
                <a:lnTo>
                  <a:pt x="491700" y="77589"/>
                </a:lnTo>
                <a:lnTo>
                  <a:pt x="491554" y="75237"/>
                </a:lnTo>
                <a:lnTo>
                  <a:pt x="489389" y="65010"/>
                </a:lnTo>
                <a:lnTo>
                  <a:pt x="485805" y="56209"/>
                </a:lnTo>
                <a:lnTo>
                  <a:pt x="480960" y="49048"/>
                </a:lnTo>
                <a:close/>
              </a:path>
              <a:path w="565150" h="176530">
                <a:moveTo>
                  <a:pt x="529579" y="37843"/>
                </a:moveTo>
                <a:lnTo>
                  <a:pt x="515786" y="37843"/>
                </a:lnTo>
                <a:lnTo>
                  <a:pt x="515786" y="136362"/>
                </a:lnTo>
                <a:lnTo>
                  <a:pt x="530939" y="136362"/>
                </a:lnTo>
                <a:lnTo>
                  <a:pt x="530939" y="77589"/>
                </a:lnTo>
                <a:lnTo>
                  <a:pt x="531910" y="71246"/>
                </a:lnTo>
                <a:lnTo>
                  <a:pt x="534824" y="61310"/>
                </a:lnTo>
                <a:lnTo>
                  <a:pt x="536573" y="58139"/>
                </a:lnTo>
                <a:lnTo>
                  <a:pt x="539292" y="56024"/>
                </a:lnTo>
                <a:lnTo>
                  <a:pt x="542012" y="53699"/>
                </a:lnTo>
                <a:lnTo>
                  <a:pt x="545121" y="52642"/>
                </a:lnTo>
                <a:lnTo>
                  <a:pt x="529579" y="52642"/>
                </a:lnTo>
                <a:lnTo>
                  <a:pt x="529579" y="37843"/>
                </a:lnTo>
                <a:close/>
              </a:path>
              <a:path w="565150" h="176530">
                <a:moveTo>
                  <a:pt x="554446" y="35517"/>
                </a:moveTo>
                <a:lnTo>
                  <a:pt x="545509" y="35517"/>
                </a:lnTo>
                <a:lnTo>
                  <a:pt x="542207" y="36574"/>
                </a:lnTo>
                <a:lnTo>
                  <a:pt x="539292" y="38900"/>
                </a:lnTo>
                <a:lnTo>
                  <a:pt x="536378" y="41014"/>
                </a:lnTo>
                <a:lnTo>
                  <a:pt x="533076" y="45665"/>
                </a:lnTo>
                <a:lnTo>
                  <a:pt x="529579" y="52642"/>
                </a:lnTo>
                <a:lnTo>
                  <a:pt x="552114" y="52642"/>
                </a:lnTo>
                <a:lnTo>
                  <a:pt x="555805" y="53910"/>
                </a:lnTo>
                <a:lnTo>
                  <a:pt x="559691" y="56236"/>
                </a:lnTo>
                <a:lnTo>
                  <a:pt x="564936" y="40803"/>
                </a:lnTo>
                <a:lnTo>
                  <a:pt x="559691" y="37209"/>
                </a:lnTo>
                <a:lnTo>
                  <a:pt x="554446" y="35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8533" y="2208394"/>
            <a:ext cx="476250" cy="140970"/>
          </a:xfrm>
          <a:custGeom>
            <a:avLst/>
            <a:gdLst/>
            <a:ahLst/>
            <a:cxnLst/>
            <a:rect l="l" t="t" r="r" b="b"/>
            <a:pathLst>
              <a:path w="476250" h="140969">
                <a:moveTo>
                  <a:pt x="59194" y="0"/>
                </a:moveTo>
                <a:lnTo>
                  <a:pt x="22311" y="12843"/>
                </a:lnTo>
                <a:lnTo>
                  <a:pt x="1876" y="49547"/>
                </a:lnTo>
                <a:lnTo>
                  <a:pt x="0" y="69555"/>
                </a:lnTo>
                <a:lnTo>
                  <a:pt x="411" y="79102"/>
                </a:lnTo>
                <a:lnTo>
                  <a:pt x="14742" y="120982"/>
                </a:lnTo>
                <a:lnTo>
                  <a:pt x="49304" y="140247"/>
                </a:lnTo>
                <a:lnTo>
                  <a:pt x="58960" y="140802"/>
                </a:lnTo>
                <a:lnTo>
                  <a:pt x="68369" y="140085"/>
                </a:lnTo>
                <a:lnTo>
                  <a:pt x="77008" y="137921"/>
                </a:lnTo>
                <a:lnTo>
                  <a:pt x="84875" y="134291"/>
                </a:lnTo>
                <a:lnTo>
                  <a:pt x="91967" y="129174"/>
                </a:lnTo>
                <a:lnTo>
                  <a:pt x="95600" y="125369"/>
                </a:lnTo>
                <a:lnTo>
                  <a:pt x="49869" y="125369"/>
                </a:lnTo>
                <a:lnTo>
                  <a:pt x="42719" y="123254"/>
                </a:lnTo>
                <a:lnTo>
                  <a:pt x="18241" y="85702"/>
                </a:lnTo>
                <a:lnTo>
                  <a:pt x="17076" y="69555"/>
                </a:lnTo>
                <a:lnTo>
                  <a:pt x="17324" y="62780"/>
                </a:lnTo>
                <a:lnTo>
                  <a:pt x="41165" y="17970"/>
                </a:lnTo>
                <a:lnTo>
                  <a:pt x="49169" y="15433"/>
                </a:lnTo>
                <a:lnTo>
                  <a:pt x="95825" y="15433"/>
                </a:lnTo>
                <a:lnTo>
                  <a:pt x="90723" y="10570"/>
                </a:lnTo>
                <a:lnTo>
                  <a:pt x="83934" y="5975"/>
                </a:lnTo>
                <a:lnTo>
                  <a:pt x="76416" y="2669"/>
                </a:lnTo>
                <a:lnTo>
                  <a:pt x="68169" y="670"/>
                </a:lnTo>
                <a:lnTo>
                  <a:pt x="59194" y="0"/>
                </a:lnTo>
                <a:close/>
              </a:path>
              <a:path w="476250" h="140969">
                <a:moveTo>
                  <a:pt x="94259" y="90697"/>
                </a:moveTo>
                <a:lnTo>
                  <a:pt x="66848" y="125369"/>
                </a:lnTo>
                <a:lnTo>
                  <a:pt x="95600" y="125369"/>
                </a:lnTo>
                <a:lnTo>
                  <a:pt x="98208" y="122620"/>
                </a:lnTo>
                <a:lnTo>
                  <a:pt x="103356" y="114904"/>
                </a:lnTo>
                <a:lnTo>
                  <a:pt x="107511" y="105866"/>
                </a:lnTo>
                <a:lnTo>
                  <a:pt x="110636" y="95559"/>
                </a:lnTo>
                <a:lnTo>
                  <a:pt x="94259" y="90697"/>
                </a:lnTo>
                <a:close/>
              </a:path>
              <a:path w="476250" h="140969">
                <a:moveTo>
                  <a:pt x="95825" y="15433"/>
                </a:moveTo>
                <a:lnTo>
                  <a:pt x="67081" y="15433"/>
                </a:lnTo>
                <a:lnTo>
                  <a:pt x="74036" y="17758"/>
                </a:lnTo>
                <a:lnTo>
                  <a:pt x="79572" y="22198"/>
                </a:lnTo>
                <a:lnTo>
                  <a:pt x="85109" y="26849"/>
                </a:lnTo>
                <a:lnTo>
                  <a:pt x="89325" y="34037"/>
                </a:lnTo>
                <a:lnTo>
                  <a:pt x="92200" y="43974"/>
                </a:lnTo>
                <a:lnTo>
                  <a:pt x="108596" y="39746"/>
                </a:lnTo>
                <a:lnTo>
                  <a:pt x="105599" y="30876"/>
                </a:lnTo>
                <a:lnTo>
                  <a:pt x="101620" y="23017"/>
                </a:lnTo>
                <a:lnTo>
                  <a:pt x="96661" y="16229"/>
                </a:lnTo>
                <a:lnTo>
                  <a:pt x="95825" y="15433"/>
                </a:lnTo>
                <a:close/>
              </a:path>
              <a:path w="476250" h="140969">
                <a:moveTo>
                  <a:pt x="170743" y="37843"/>
                </a:moveTo>
                <a:lnTo>
                  <a:pt x="136211" y="56157"/>
                </a:lnTo>
                <a:lnTo>
                  <a:pt x="128392" y="89217"/>
                </a:lnTo>
                <a:lnTo>
                  <a:pt x="129128" y="101023"/>
                </a:lnTo>
                <a:lnTo>
                  <a:pt x="153643" y="137472"/>
                </a:lnTo>
                <a:lnTo>
                  <a:pt x="170743" y="140802"/>
                </a:lnTo>
                <a:lnTo>
                  <a:pt x="178631" y="140802"/>
                </a:lnTo>
                <a:lnTo>
                  <a:pt x="185955" y="138899"/>
                </a:lnTo>
                <a:lnTo>
                  <a:pt x="192715" y="134671"/>
                </a:lnTo>
                <a:lnTo>
                  <a:pt x="199476" y="130654"/>
                </a:lnTo>
                <a:lnTo>
                  <a:pt x="202882" y="126848"/>
                </a:lnTo>
                <a:lnTo>
                  <a:pt x="163167" y="126848"/>
                </a:lnTo>
                <a:lnTo>
                  <a:pt x="156814" y="123889"/>
                </a:lnTo>
                <a:lnTo>
                  <a:pt x="144109" y="89217"/>
                </a:lnTo>
                <a:lnTo>
                  <a:pt x="144586" y="80301"/>
                </a:lnTo>
                <a:lnTo>
                  <a:pt x="163167" y="51585"/>
                </a:lnTo>
                <a:lnTo>
                  <a:pt x="201815" y="51585"/>
                </a:lnTo>
                <a:lnTo>
                  <a:pt x="201360" y="50951"/>
                </a:lnTo>
                <a:lnTo>
                  <a:pt x="194967" y="45156"/>
                </a:lnTo>
                <a:lnTo>
                  <a:pt x="187735" y="41067"/>
                </a:lnTo>
                <a:lnTo>
                  <a:pt x="179661" y="38642"/>
                </a:lnTo>
                <a:lnTo>
                  <a:pt x="170743" y="37843"/>
                </a:lnTo>
                <a:close/>
              </a:path>
              <a:path w="476250" h="140969">
                <a:moveTo>
                  <a:pt x="201815" y="51585"/>
                </a:moveTo>
                <a:lnTo>
                  <a:pt x="178339" y="51585"/>
                </a:lnTo>
                <a:lnTo>
                  <a:pt x="184672" y="54756"/>
                </a:lnTo>
                <a:lnTo>
                  <a:pt x="189762" y="61098"/>
                </a:lnTo>
                <a:lnTo>
                  <a:pt x="197356" y="89217"/>
                </a:lnTo>
                <a:lnTo>
                  <a:pt x="196963" y="96768"/>
                </a:lnTo>
                <a:lnTo>
                  <a:pt x="178495" y="126848"/>
                </a:lnTo>
                <a:lnTo>
                  <a:pt x="202882" y="126848"/>
                </a:lnTo>
                <a:lnTo>
                  <a:pt x="213327" y="87737"/>
                </a:lnTo>
                <a:lnTo>
                  <a:pt x="212577" y="76637"/>
                </a:lnTo>
                <a:lnTo>
                  <a:pt x="210331" y="66807"/>
                </a:lnTo>
                <a:lnTo>
                  <a:pt x="206590" y="58244"/>
                </a:lnTo>
                <a:lnTo>
                  <a:pt x="201815" y="51585"/>
                </a:lnTo>
                <a:close/>
              </a:path>
              <a:path w="476250" h="140969">
                <a:moveTo>
                  <a:pt x="251074" y="39957"/>
                </a:moveTo>
                <a:lnTo>
                  <a:pt x="235629" y="39957"/>
                </a:lnTo>
                <a:lnTo>
                  <a:pt x="235681" y="109090"/>
                </a:lnTo>
                <a:lnTo>
                  <a:pt x="235940" y="113318"/>
                </a:lnTo>
                <a:lnTo>
                  <a:pt x="236580" y="116701"/>
                </a:lnTo>
                <a:lnTo>
                  <a:pt x="237455" y="121563"/>
                </a:lnTo>
                <a:lnTo>
                  <a:pt x="239029" y="125580"/>
                </a:lnTo>
                <a:lnTo>
                  <a:pt x="243692" y="132345"/>
                </a:lnTo>
                <a:lnTo>
                  <a:pt x="246994" y="135305"/>
                </a:lnTo>
                <a:lnTo>
                  <a:pt x="251657" y="137419"/>
                </a:lnTo>
                <a:lnTo>
                  <a:pt x="256319" y="139745"/>
                </a:lnTo>
                <a:lnTo>
                  <a:pt x="261370" y="140802"/>
                </a:lnTo>
                <a:lnTo>
                  <a:pt x="266615" y="140802"/>
                </a:lnTo>
                <a:lnTo>
                  <a:pt x="275209" y="139765"/>
                </a:lnTo>
                <a:lnTo>
                  <a:pt x="282910" y="136626"/>
                </a:lnTo>
                <a:lnTo>
                  <a:pt x="289700" y="131348"/>
                </a:lnTo>
                <a:lnTo>
                  <a:pt x="293568" y="126426"/>
                </a:lnTo>
                <a:lnTo>
                  <a:pt x="265061" y="126426"/>
                </a:lnTo>
                <a:lnTo>
                  <a:pt x="261176" y="125157"/>
                </a:lnTo>
                <a:lnTo>
                  <a:pt x="251074" y="103381"/>
                </a:lnTo>
                <a:lnTo>
                  <a:pt x="251074" y="39957"/>
                </a:lnTo>
                <a:close/>
              </a:path>
              <a:path w="476250" h="140969">
                <a:moveTo>
                  <a:pt x="309160" y="123889"/>
                </a:moveTo>
                <a:lnTo>
                  <a:pt x="295562" y="123889"/>
                </a:lnTo>
                <a:lnTo>
                  <a:pt x="295562" y="138688"/>
                </a:lnTo>
                <a:lnTo>
                  <a:pt x="309160" y="138688"/>
                </a:lnTo>
                <a:lnTo>
                  <a:pt x="309160" y="123889"/>
                </a:lnTo>
                <a:close/>
              </a:path>
              <a:path w="476250" h="140969">
                <a:moveTo>
                  <a:pt x="309160" y="39957"/>
                </a:moveTo>
                <a:lnTo>
                  <a:pt x="293813" y="39957"/>
                </a:lnTo>
                <a:lnTo>
                  <a:pt x="293813" y="101267"/>
                </a:lnTo>
                <a:lnTo>
                  <a:pt x="293036" y="107610"/>
                </a:lnTo>
                <a:lnTo>
                  <a:pt x="289539" y="116489"/>
                </a:lnTo>
                <a:lnTo>
                  <a:pt x="286625" y="120083"/>
                </a:lnTo>
                <a:lnTo>
                  <a:pt x="282546" y="122620"/>
                </a:lnTo>
                <a:lnTo>
                  <a:pt x="278660" y="125157"/>
                </a:lnTo>
                <a:lnTo>
                  <a:pt x="274386" y="126426"/>
                </a:lnTo>
                <a:lnTo>
                  <a:pt x="293568" y="126426"/>
                </a:lnTo>
                <a:lnTo>
                  <a:pt x="295562" y="123889"/>
                </a:lnTo>
                <a:lnTo>
                  <a:pt x="309160" y="123889"/>
                </a:lnTo>
                <a:lnTo>
                  <a:pt x="309160" y="39957"/>
                </a:lnTo>
                <a:close/>
              </a:path>
              <a:path w="476250" h="140969">
                <a:moveTo>
                  <a:pt x="351706" y="39957"/>
                </a:moveTo>
                <a:lnTo>
                  <a:pt x="338107" y="39957"/>
                </a:lnTo>
                <a:lnTo>
                  <a:pt x="338107" y="138688"/>
                </a:lnTo>
                <a:lnTo>
                  <a:pt x="353260" y="138688"/>
                </a:lnTo>
                <a:lnTo>
                  <a:pt x="353260" y="84565"/>
                </a:lnTo>
                <a:lnTo>
                  <a:pt x="353727" y="75931"/>
                </a:lnTo>
                <a:lnTo>
                  <a:pt x="366431" y="53910"/>
                </a:lnTo>
                <a:lnTo>
                  <a:pt x="351706" y="53910"/>
                </a:lnTo>
                <a:lnTo>
                  <a:pt x="351706" y="39957"/>
                </a:lnTo>
                <a:close/>
              </a:path>
              <a:path w="476250" h="140969">
                <a:moveTo>
                  <a:pt x="407995" y="52219"/>
                </a:moveTo>
                <a:lnTo>
                  <a:pt x="381623" y="52219"/>
                </a:lnTo>
                <a:lnTo>
                  <a:pt x="385120" y="53065"/>
                </a:lnTo>
                <a:lnTo>
                  <a:pt x="388228" y="55179"/>
                </a:lnTo>
                <a:lnTo>
                  <a:pt x="391142" y="57293"/>
                </a:lnTo>
                <a:lnTo>
                  <a:pt x="393279" y="60041"/>
                </a:lnTo>
                <a:lnTo>
                  <a:pt x="394445" y="63213"/>
                </a:lnTo>
                <a:lnTo>
                  <a:pt x="395805" y="66595"/>
                </a:lnTo>
                <a:lnTo>
                  <a:pt x="396388" y="71669"/>
                </a:lnTo>
                <a:lnTo>
                  <a:pt x="396388" y="138688"/>
                </a:lnTo>
                <a:lnTo>
                  <a:pt x="411541" y="138688"/>
                </a:lnTo>
                <a:lnTo>
                  <a:pt x="411490" y="68762"/>
                </a:lnTo>
                <a:lnTo>
                  <a:pt x="408432" y="52853"/>
                </a:lnTo>
                <a:lnTo>
                  <a:pt x="407995" y="52219"/>
                </a:lnTo>
                <a:close/>
              </a:path>
              <a:path w="476250" h="140969">
                <a:moveTo>
                  <a:pt x="386091" y="37843"/>
                </a:moveTo>
                <a:lnTo>
                  <a:pt x="380652" y="37843"/>
                </a:lnTo>
                <a:lnTo>
                  <a:pt x="371758" y="38837"/>
                </a:lnTo>
                <a:lnTo>
                  <a:pt x="363993" y="41833"/>
                </a:lnTo>
                <a:lnTo>
                  <a:pt x="357321" y="46851"/>
                </a:lnTo>
                <a:lnTo>
                  <a:pt x="351706" y="53910"/>
                </a:lnTo>
                <a:lnTo>
                  <a:pt x="366431" y="53910"/>
                </a:lnTo>
                <a:lnTo>
                  <a:pt x="370938" y="52219"/>
                </a:lnTo>
                <a:lnTo>
                  <a:pt x="407995" y="52219"/>
                </a:lnTo>
                <a:lnTo>
                  <a:pt x="406101" y="49471"/>
                </a:lnTo>
                <a:lnTo>
                  <a:pt x="403964" y="45877"/>
                </a:lnTo>
                <a:lnTo>
                  <a:pt x="400467" y="43128"/>
                </a:lnTo>
                <a:lnTo>
                  <a:pt x="391142" y="38900"/>
                </a:lnTo>
                <a:lnTo>
                  <a:pt x="386091" y="37843"/>
                </a:lnTo>
                <a:close/>
              </a:path>
              <a:path w="476250" h="140969">
                <a:moveTo>
                  <a:pt x="457971" y="52853"/>
                </a:moveTo>
                <a:lnTo>
                  <a:pt x="442818" y="52853"/>
                </a:lnTo>
                <a:lnTo>
                  <a:pt x="442818" y="119660"/>
                </a:lnTo>
                <a:lnTo>
                  <a:pt x="458554" y="139745"/>
                </a:lnTo>
                <a:lnTo>
                  <a:pt x="467490" y="139745"/>
                </a:lnTo>
                <a:lnTo>
                  <a:pt x="471376" y="139322"/>
                </a:lnTo>
                <a:lnTo>
                  <a:pt x="475844" y="138265"/>
                </a:lnTo>
                <a:lnTo>
                  <a:pt x="473614" y="124311"/>
                </a:lnTo>
                <a:lnTo>
                  <a:pt x="464382" y="124311"/>
                </a:lnTo>
                <a:lnTo>
                  <a:pt x="462634" y="123889"/>
                </a:lnTo>
                <a:lnTo>
                  <a:pt x="460302" y="122197"/>
                </a:lnTo>
                <a:lnTo>
                  <a:pt x="459331" y="121140"/>
                </a:lnTo>
                <a:lnTo>
                  <a:pt x="458942" y="119660"/>
                </a:lnTo>
                <a:lnTo>
                  <a:pt x="458360" y="118392"/>
                </a:lnTo>
                <a:lnTo>
                  <a:pt x="457971" y="115432"/>
                </a:lnTo>
                <a:lnTo>
                  <a:pt x="457971" y="52853"/>
                </a:lnTo>
                <a:close/>
              </a:path>
              <a:path w="476250" h="140969">
                <a:moveTo>
                  <a:pt x="473513" y="123677"/>
                </a:moveTo>
                <a:lnTo>
                  <a:pt x="470793" y="124100"/>
                </a:lnTo>
                <a:lnTo>
                  <a:pt x="468462" y="124311"/>
                </a:lnTo>
                <a:lnTo>
                  <a:pt x="473614" y="124311"/>
                </a:lnTo>
                <a:lnTo>
                  <a:pt x="473513" y="123677"/>
                </a:lnTo>
                <a:close/>
              </a:path>
              <a:path w="476250" h="140969">
                <a:moveTo>
                  <a:pt x="473513" y="39957"/>
                </a:moveTo>
                <a:lnTo>
                  <a:pt x="431550" y="39957"/>
                </a:lnTo>
                <a:lnTo>
                  <a:pt x="431550" y="52853"/>
                </a:lnTo>
                <a:lnTo>
                  <a:pt x="473513" y="52853"/>
                </a:lnTo>
                <a:lnTo>
                  <a:pt x="473513" y="39957"/>
                </a:lnTo>
                <a:close/>
              </a:path>
              <a:path w="476250" h="140969">
                <a:moveTo>
                  <a:pt x="457971" y="5496"/>
                </a:moveTo>
                <a:lnTo>
                  <a:pt x="442818" y="15433"/>
                </a:lnTo>
                <a:lnTo>
                  <a:pt x="442818" y="39957"/>
                </a:lnTo>
                <a:lnTo>
                  <a:pt x="457971" y="39957"/>
                </a:lnTo>
                <a:lnTo>
                  <a:pt x="457971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0127" y="2546658"/>
            <a:ext cx="1245308" cy="14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0127" y="2884922"/>
            <a:ext cx="1274254" cy="178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0127" y="3223186"/>
            <a:ext cx="759460" cy="144145"/>
          </a:xfrm>
          <a:custGeom>
            <a:avLst/>
            <a:gdLst/>
            <a:ahLst/>
            <a:cxnLst/>
            <a:rect l="l" t="t" r="r" b="b"/>
            <a:pathLst>
              <a:path w="759460" h="144145">
                <a:moveTo>
                  <a:pt x="107683" y="0"/>
                </a:moveTo>
                <a:lnTo>
                  <a:pt x="95172" y="0"/>
                </a:lnTo>
                <a:lnTo>
                  <a:pt x="26634" y="143550"/>
                </a:lnTo>
                <a:lnTo>
                  <a:pt x="39378" y="143550"/>
                </a:lnTo>
                <a:lnTo>
                  <a:pt x="107683" y="0"/>
                </a:lnTo>
                <a:close/>
              </a:path>
              <a:path w="759460" h="144145">
                <a:moveTo>
                  <a:pt x="115124" y="71669"/>
                </a:moveTo>
                <a:lnTo>
                  <a:pt x="98572" y="71669"/>
                </a:lnTo>
                <a:lnTo>
                  <a:pt x="92006" y="75052"/>
                </a:lnTo>
                <a:lnTo>
                  <a:pt x="80816" y="106553"/>
                </a:lnTo>
                <a:lnTo>
                  <a:pt x="81293" y="115313"/>
                </a:lnTo>
                <a:lnTo>
                  <a:pt x="99796" y="143550"/>
                </a:lnTo>
                <a:lnTo>
                  <a:pt x="114968" y="143550"/>
                </a:lnTo>
                <a:lnTo>
                  <a:pt x="121457" y="140379"/>
                </a:lnTo>
                <a:lnTo>
                  <a:pt x="126702" y="134248"/>
                </a:lnTo>
                <a:lnTo>
                  <a:pt x="128121" y="132134"/>
                </a:lnTo>
                <a:lnTo>
                  <a:pt x="103895" y="132134"/>
                </a:lnTo>
                <a:lnTo>
                  <a:pt x="100709" y="130231"/>
                </a:lnTo>
                <a:lnTo>
                  <a:pt x="95541" y="123043"/>
                </a:lnTo>
                <a:lnTo>
                  <a:pt x="94259" y="116912"/>
                </a:lnTo>
                <a:lnTo>
                  <a:pt x="94380" y="98096"/>
                </a:lnTo>
                <a:lnTo>
                  <a:pt x="95503" y="92176"/>
                </a:lnTo>
                <a:lnTo>
                  <a:pt x="100515" y="84988"/>
                </a:lnTo>
                <a:lnTo>
                  <a:pt x="103740" y="83086"/>
                </a:lnTo>
                <a:lnTo>
                  <a:pt x="128368" y="83086"/>
                </a:lnTo>
                <a:lnTo>
                  <a:pt x="126799" y="80760"/>
                </a:lnTo>
                <a:lnTo>
                  <a:pt x="121651" y="74629"/>
                </a:lnTo>
                <a:lnTo>
                  <a:pt x="115124" y="71669"/>
                </a:lnTo>
                <a:close/>
              </a:path>
              <a:path w="759460" h="144145">
                <a:moveTo>
                  <a:pt x="128368" y="83086"/>
                </a:moveTo>
                <a:lnTo>
                  <a:pt x="111472" y="83086"/>
                </a:lnTo>
                <a:lnTo>
                  <a:pt x="114658" y="84777"/>
                </a:lnTo>
                <a:lnTo>
                  <a:pt x="119825" y="91965"/>
                </a:lnTo>
                <a:lnTo>
                  <a:pt x="121127" y="98096"/>
                </a:lnTo>
                <a:lnTo>
                  <a:pt x="121043" y="116912"/>
                </a:lnTo>
                <a:lnTo>
                  <a:pt x="119825" y="123043"/>
                </a:lnTo>
                <a:lnTo>
                  <a:pt x="114658" y="130231"/>
                </a:lnTo>
                <a:lnTo>
                  <a:pt x="111472" y="132134"/>
                </a:lnTo>
                <a:lnTo>
                  <a:pt x="128121" y="132134"/>
                </a:lnTo>
                <a:lnTo>
                  <a:pt x="130133" y="129134"/>
                </a:lnTo>
                <a:lnTo>
                  <a:pt x="132565" y="123043"/>
                </a:lnTo>
                <a:lnTo>
                  <a:pt x="134059" y="115815"/>
                </a:lnTo>
                <a:lnTo>
                  <a:pt x="134551" y="107610"/>
                </a:lnTo>
                <a:lnTo>
                  <a:pt x="134083" y="99536"/>
                </a:lnTo>
                <a:lnTo>
                  <a:pt x="133962" y="98730"/>
                </a:lnTo>
                <a:lnTo>
                  <a:pt x="132613" y="91965"/>
                </a:lnTo>
                <a:lnTo>
                  <a:pt x="130191" y="85788"/>
                </a:lnTo>
                <a:lnTo>
                  <a:pt x="128368" y="83086"/>
                </a:lnTo>
                <a:close/>
              </a:path>
              <a:path w="759460" h="144145">
                <a:moveTo>
                  <a:pt x="34074" y="0"/>
                </a:moveTo>
                <a:lnTo>
                  <a:pt x="17678" y="0"/>
                </a:lnTo>
                <a:lnTo>
                  <a:pt x="11189" y="3382"/>
                </a:lnTo>
                <a:lnTo>
                  <a:pt x="0" y="35094"/>
                </a:lnTo>
                <a:lnTo>
                  <a:pt x="469" y="43733"/>
                </a:lnTo>
                <a:lnTo>
                  <a:pt x="18824" y="71881"/>
                </a:lnTo>
                <a:lnTo>
                  <a:pt x="33997" y="71881"/>
                </a:lnTo>
                <a:lnTo>
                  <a:pt x="40408" y="68921"/>
                </a:lnTo>
                <a:lnTo>
                  <a:pt x="45653" y="62578"/>
                </a:lnTo>
                <a:lnTo>
                  <a:pt x="47071" y="60464"/>
                </a:lnTo>
                <a:lnTo>
                  <a:pt x="22846" y="60464"/>
                </a:lnTo>
                <a:lnTo>
                  <a:pt x="19698" y="58773"/>
                </a:lnTo>
                <a:lnTo>
                  <a:pt x="14686" y="51585"/>
                </a:lnTo>
                <a:lnTo>
                  <a:pt x="13443" y="45454"/>
                </a:lnTo>
                <a:lnTo>
                  <a:pt x="13560" y="26638"/>
                </a:lnTo>
                <a:lnTo>
                  <a:pt x="14686" y="20507"/>
                </a:lnTo>
                <a:lnTo>
                  <a:pt x="19698" y="13319"/>
                </a:lnTo>
                <a:lnTo>
                  <a:pt x="22846" y="11416"/>
                </a:lnTo>
                <a:lnTo>
                  <a:pt x="47167" y="11416"/>
                </a:lnTo>
                <a:lnTo>
                  <a:pt x="45769" y="9302"/>
                </a:lnTo>
                <a:lnTo>
                  <a:pt x="40602" y="3171"/>
                </a:lnTo>
                <a:lnTo>
                  <a:pt x="34074" y="0"/>
                </a:lnTo>
                <a:close/>
              </a:path>
              <a:path w="759460" h="144145">
                <a:moveTo>
                  <a:pt x="47167" y="11416"/>
                </a:moveTo>
                <a:lnTo>
                  <a:pt x="30442" y="11416"/>
                </a:lnTo>
                <a:lnTo>
                  <a:pt x="33628" y="13319"/>
                </a:lnTo>
                <a:lnTo>
                  <a:pt x="36192" y="16913"/>
                </a:lnTo>
                <a:lnTo>
                  <a:pt x="38776" y="20295"/>
                </a:lnTo>
                <a:lnTo>
                  <a:pt x="40077" y="26638"/>
                </a:lnTo>
                <a:lnTo>
                  <a:pt x="39993" y="45454"/>
                </a:lnTo>
                <a:lnTo>
                  <a:pt x="38815" y="51373"/>
                </a:lnTo>
                <a:lnTo>
                  <a:pt x="36309" y="55179"/>
                </a:lnTo>
                <a:lnTo>
                  <a:pt x="33802" y="58773"/>
                </a:lnTo>
                <a:lnTo>
                  <a:pt x="30578" y="60464"/>
                </a:lnTo>
                <a:lnTo>
                  <a:pt x="47071" y="60464"/>
                </a:lnTo>
                <a:lnTo>
                  <a:pt x="53501" y="35940"/>
                </a:lnTo>
                <a:lnTo>
                  <a:pt x="53038" y="28078"/>
                </a:lnTo>
                <a:lnTo>
                  <a:pt x="52924" y="27272"/>
                </a:lnTo>
                <a:lnTo>
                  <a:pt x="51566" y="20560"/>
                </a:lnTo>
                <a:lnTo>
                  <a:pt x="49149" y="14415"/>
                </a:lnTo>
                <a:lnTo>
                  <a:pt x="47167" y="11416"/>
                </a:lnTo>
                <a:close/>
              </a:path>
              <a:path w="759460" h="144145">
                <a:moveTo>
                  <a:pt x="242099" y="37843"/>
                </a:moveTo>
                <a:lnTo>
                  <a:pt x="207469" y="56157"/>
                </a:lnTo>
                <a:lnTo>
                  <a:pt x="199651" y="89217"/>
                </a:lnTo>
                <a:lnTo>
                  <a:pt x="200386" y="101023"/>
                </a:lnTo>
                <a:lnTo>
                  <a:pt x="224913" y="137472"/>
                </a:lnTo>
                <a:lnTo>
                  <a:pt x="242099" y="140802"/>
                </a:lnTo>
                <a:lnTo>
                  <a:pt x="249869" y="140802"/>
                </a:lnTo>
                <a:lnTo>
                  <a:pt x="257252" y="138899"/>
                </a:lnTo>
                <a:lnTo>
                  <a:pt x="264051" y="134671"/>
                </a:lnTo>
                <a:lnTo>
                  <a:pt x="270656" y="130654"/>
                </a:lnTo>
                <a:lnTo>
                  <a:pt x="274153" y="126848"/>
                </a:lnTo>
                <a:lnTo>
                  <a:pt x="234425" y="126848"/>
                </a:lnTo>
                <a:lnTo>
                  <a:pt x="228072" y="123889"/>
                </a:lnTo>
                <a:lnTo>
                  <a:pt x="215367" y="89217"/>
                </a:lnTo>
                <a:lnTo>
                  <a:pt x="215844" y="80301"/>
                </a:lnTo>
                <a:lnTo>
                  <a:pt x="234425" y="51585"/>
                </a:lnTo>
                <a:lnTo>
                  <a:pt x="273055" y="51585"/>
                </a:lnTo>
                <a:lnTo>
                  <a:pt x="272599" y="50951"/>
                </a:lnTo>
                <a:lnTo>
                  <a:pt x="266221" y="45156"/>
                </a:lnTo>
                <a:lnTo>
                  <a:pt x="259024" y="41067"/>
                </a:lnTo>
                <a:lnTo>
                  <a:pt x="250989" y="38642"/>
                </a:lnTo>
                <a:lnTo>
                  <a:pt x="242099" y="37843"/>
                </a:lnTo>
                <a:close/>
              </a:path>
              <a:path w="759460" h="144145">
                <a:moveTo>
                  <a:pt x="273055" y="51585"/>
                </a:moveTo>
                <a:lnTo>
                  <a:pt x="249675" y="51585"/>
                </a:lnTo>
                <a:lnTo>
                  <a:pt x="255892" y="54756"/>
                </a:lnTo>
                <a:lnTo>
                  <a:pt x="260943" y="61098"/>
                </a:lnTo>
                <a:lnTo>
                  <a:pt x="268691" y="89217"/>
                </a:lnTo>
                <a:lnTo>
                  <a:pt x="268296" y="96768"/>
                </a:lnTo>
                <a:lnTo>
                  <a:pt x="249675" y="126848"/>
                </a:lnTo>
                <a:lnTo>
                  <a:pt x="274153" y="126848"/>
                </a:lnTo>
                <a:lnTo>
                  <a:pt x="284644" y="87737"/>
                </a:lnTo>
                <a:lnTo>
                  <a:pt x="283882" y="76637"/>
                </a:lnTo>
                <a:lnTo>
                  <a:pt x="281608" y="66807"/>
                </a:lnTo>
                <a:lnTo>
                  <a:pt x="277841" y="58244"/>
                </a:lnTo>
                <a:lnTo>
                  <a:pt x="273055" y="51585"/>
                </a:lnTo>
                <a:close/>
              </a:path>
              <a:path w="759460" h="144145">
                <a:moveTo>
                  <a:pt x="326217" y="52853"/>
                </a:moveTo>
                <a:lnTo>
                  <a:pt x="311064" y="52853"/>
                </a:lnTo>
                <a:lnTo>
                  <a:pt x="311064" y="138688"/>
                </a:lnTo>
                <a:lnTo>
                  <a:pt x="326217" y="138688"/>
                </a:lnTo>
                <a:lnTo>
                  <a:pt x="326217" y="52853"/>
                </a:lnTo>
                <a:close/>
              </a:path>
              <a:path w="759460" h="144145">
                <a:moveTo>
                  <a:pt x="344090" y="39957"/>
                </a:moveTo>
                <a:lnTo>
                  <a:pt x="297271" y="39957"/>
                </a:lnTo>
                <a:lnTo>
                  <a:pt x="297271" y="52853"/>
                </a:lnTo>
                <a:lnTo>
                  <a:pt x="344090" y="52853"/>
                </a:lnTo>
                <a:lnTo>
                  <a:pt x="344090" y="39957"/>
                </a:lnTo>
                <a:close/>
              </a:path>
              <a:path w="759460" h="144145">
                <a:moveTo>
                  <a:pt x="340399" y="0"/>
                </a:moveTo>
                <a:lnTo>
                  <a:pt x="329326" y="0"/>
                </a:lnTo>
                <a:lnTo>
                  <a:pt x="324080" y="1479"/>
                </a:lnTo>
                <a:lnTo>
                  <a:pt x="320389" y="4016"/>
                </a:lnTo>
                <a:lnTo>
                  <a:pt x="316698" y="6765"/>
                </a:lnTo>
                <a:lnTo>
                  <a:pt x="314173" y="10359"/>
                </a:lnTo>
                <a:lnTo>
                  <a:pt x="312618" y="14799"/>
                </a:lnTo>
                <a:lnTo>
                  <a:pt x="311453" y="17758"/>
                </a:lnTo>
                <a:lnTo>
                  <a:pt x="311064" y="22621"/>
                </a:lnTo>
                <a:lnTo>
                  <a:pt x="311064" y="39957"/>
                </a:lnTo>
                <a:lnTo>
                  <a:pt x="326217" y="39957"/>
                </a:lnTo>
                <a:lnTo>
                  <a:pt x="326217" y="24946"/>
                </a:lnTo>
                <a:lnTo>
                  <a:pt x="327189" y="20930"/>
                </a:lnTo>
                <a:lnTo>
                  <a:pt x="329131" y="18604"/>
                </a:lnTo>
                <a:lnTo>
                  <a:pt x="331074" y="16490"/>
                </a:lnTo>
                <a:lnTo>
                  <a:pt x="334377" y="15433"/>
                </a:lnTo>
                <a:lnTo>
                  <a:pt x="348296" y="15433"/>
                </a:lnTo>
                <a:lnTo>
                  <a:pt x="350307" y="1902"/>
                </a:lnTo>
                <a:lnTo>
                  <a:pt x="345256" y="634"/>
                </a:lnTo>
                <a:lnTo>
                  <a:pt x="340399" y="0"/>
                </a:lnTo>
                <a:close/>
              </a:path>
              <a:path w="759460" h="144145">
                <a:moveTo>
                  <a:pt x="348296" y="15433"/>
                </a:moveTo>
                <a:lnTo>
                  <a:pt x="341953" y="15433"/>
                </a:lnTo>
                <a:lnTo>
                  <a:pt x="344867" y="15644"/>
                </a:lnTo>
                <a:lnTo>
                  <a:pt x="348170" y="16278"/>
                </a:lnTo>
                <a:lnTo>
                  <a:pt x="348296" y="15433"/>
                </a:lnTo>
                <a:close/>
              </a:path>
              <a:path w="759460" h="144145">
                <a:moveTo>
                  <a:pt x="445110" y="18393"/>
                </a:moveTo>
                <a:lnTo>
                  <a:pt x="428403" y="18393"/>
                </a:lnTo>
                <a:lnTo>
                  <a:pt x="428403" y="138688"/>
                </a:lnTo>
                <a:lnTo>
                  <a:pt x="445110" y="138688"/>
                </a:lnTo>
                <a:lnTo>
                  <a:pt x="445110" y="18393"/>
                </a:lnTo>
                <a:close/>
              </a:path>
              <a:path w="759460" h="144145">
                <a:moveTo>
                  <a:pt x="486490" y="2325"/>
                </a:moveTo>
                <a:lnTo>
                  <a:pt x="387218" y="2325"/>
                </a:lnTo>
                <a:lnTo>
                  <a:pt x="387218" y="18393"/>
                </a:lnTo>
                <a:lnTo>
                  <a:pt x="486490" y="18393"/>
                </a:lnTo>
                <a:lnTo>
                  <a:pt x="486490" y="2325"/>
                </a:lnTo>
                <a:close/>
              </a:path>
              <a:path w="759460" h="144145">
                <a:moveTo>
                  <a:pt x="533503" y="37843"/>
                </a:moveTo>
                <a:lnTo>
                  <a:pt x="498856" y="56157"/>
                </a:lnTo>
                <a:lnTo>
                  <a:pt x="491152" y="89217"/>
                </a:lnTo>
                <a:lnTo>
                  <a:pt x="491881" y="101023"/>
                </a:lnTo>
                <a:lnTo>
                  <a:pt x="516335" y="137472"/>
                </a:lnTo>
                <a:lnTo>
                  <a:pt x="533503" y="140802"/>
                </a:lnTo>
                <a:lnTo>
                  <a:pt x="541274" y="140802"/>
                </a:lnTo>
                <a:lnTo>
                  <a:pt x="548656" y="138899"/>
                </a:lnTo>
                <a:lnTo>
                  <a:pt x="555456" y="134671"/>
                </a:lnTo>
                <a:lnTo>
                  <a:pt x="562061" y="130654"/>
                </a:lnTo>
                <a:lnTo>
                  <a:pt x="565558" y="126848"/>
                </a:lnTo>
                <a:lnTo>
                  <a:pt x="525732" y="126848"/>
                </a:lnTo>
                <a:lnTo>
                  <a:pt x="519516" y="123889"/>
                </a:lnTo>
                <a:lnTo>
                  <a:pt x="506694" y="89217"/>
                </a:lnTo>
                <a:lnTo>
                  <a:pt x="507171" y="80301"/>
                </a:lnTo>
                <a:lnTo>
                  <a:pt x="525732" y="51585"/>
                </a:lnTo>
                <a:lnTo>
                  <a:pt x="564459" y="51585"/>
                </a:lnTo>
                <a:lnTo>
                  <a:pt x="564004" y="50951"/>
                </a:lnTo>
                <a:lnTo>
                  <a:pt x="557626" y="45156"/>
                </a:lnTo>
                <a:lnTo>
                  <a:pt x="550429" y="41067"/>
                </a:lnTo>
                <a:lnTo>
                  <a:pt x="542394" y="38642"/>
                </a:lnTo>
                <a:lnTo>
                  <a:pt x="533503" y="37843"/>
                </a:lnTo>
                <a:close/>
              </a:path>
              <a:path w="759460" h="144145">
                <a:moveTo>
                  <a:pt x="564459" y="51585"/>
                </a:moveTo>
                <a:lnTo>
                  <a:pt x="541080" y="51585"/>
                </a:lnTo>
                <a:lnTo>
                  <a:pt x="547296" y="54756"/>
                </a:lnTo>
                <a:lnTo>
                  <a:pt x="552347" y="61098"/>
                </a:lnTo>
                <a:lnTo>
                  <a:pt x="560096" y="89217"/>
                </a:lnTo>
                <a:lnTo>
                  <a:pt x="559701" y="96768"/>
                </a:lnTo>
                <a:lnTo>
                  <a:pt x="541080" y="126848"/>
                </a:lnTo>
                <a:lnTo>
                  <a:pt x="565558" y="126848"/>
                </a:lnTo>
                <a:lnTo>
                  <a:pt x="576048" y="87737"/>
                </a:lnTo>
                <a:lnTo>
                  <a:pt x="575286" y="76637"/>
                </a:lnTo>
                <a:lnTo>
                  <a:pt x="573013" y="66807"/>
                </a:lnTo>
                <a:lnTo>
                  <a:pt x="569246" y="58244"/>
                </a:lnTo>
                <a:lnTo>
                  <a:pt x="564459" y="51585"/>
                </a:lnTo>
                <a:close/>
              </a:path>
              <a:path w="759460" h="144145">
                <a:moveTo>
                  <a:pt x="616651" y="52853"/>
                </a:moveTo>
                <a:lnTo>
                  <a:pt x="601498" y="52853"/>
                </a:lnTo>
                <a:lnTo>
                  <a:pt x="601498" y="119660"/>
                </a:lnTo>
                <a:lnTo>
                  <a:pt x="617234" y="139745"/>
                </a:lnTo>
                <a:lnTo>
                  <a:pt x="626170" y="139745"/>
                </a:lnTo>
                <a:lnTo>
                  <a:pt x="630055" y="139322"/>
                </a:lnTo>
                <a:lnTo>
                  <a:pt x="634524" y="138265"/>
                </a:lnTo>
                <a:lnTo>
                  <a:pt x="632294" y="124311"/>
                </a:lnTo>
                <a:lnTo>
                  <a:pt x="623062" y="124311"/>
                </a:lnTo>
                <a:lnTo>
                  <a:pt x="621313" y="123889"/>
                </a:lnTo>
                <a:lnTo>
                  <a:pt x="618982" y="122197"/>
                </a:lnTo>
                <a:lnTo>
                  <a:pt x="618011" y="121140"/>
                </a:lnTo>
                <a:lnTo>
                  <a:pt x="617622" y="119660"/>
                </a:lnTo>
                <a:lnTo>
                  <a:pt x="617039" y="118392"/>
                </a:lnTo>
                <a:lnTo>
                  <a:pt x="616651" y="115432"/>
                </a:lnTo>
                <a:lnTo>
                  <a:pt x="616651" y="52853"/>
                </a:lnTo>
                <a:close/>
              </a:path>
              <a:path w="759460" h="144145">
                <a:moveTo>
                  <a:pt x="632192" y="123677"/>
                </a:moveTo>
                <a:lnTo>
                  <a:pt x="629473" y="124100"/>
                </a:lnTo>
                <a:lnTo>
                  <a:pt x="627141" y="124311"/>
                </a:lnTo>
                <a:lnTo>
                  <a:pt x="632294" y="124311"/>
                </a:lnTo>
                <a:lnTo>
                  <a:pt x="632192" y="123677"/>
                </a:lnTo>
                <a:close/>
              </a:path>
              <a:path w="759460" h="144145">
                <a:moveTo>
                  <a:pt x="632192" y="39957"/>
                </a:moveTo>
                <a:lnTo>
                  <a:pt x="590230" y="39957"/>
                </a:lnTo>
                <a:lnTo>
                  <a:pt x="590230" y="52853"/>
                </a:lnTo>
                <a:lnTo>
                  <a:pt x="632192" y="52853"/>
                </a:lnTo>
                <a:lnTo>
                  <a:pt x="632192" y="39957"/>
                </a:lnTo>
                <a:close/>
              </a:path>
              <a:path w="759460" h="144145">
                <a:moveTo>
                  <a:pt x="616651" y="5496"/>
                </a:moveTo>
                <a:lnTo>
                  <a:pt x="601498" y="15433"/>
                </a:lnTo>
                <a:lnTo>
                  <a:pt x="601498" y="39957"/>
                </a:lnTo>
                <a:lnTo>
                  <a:pt x="616651" y="39957"/>
                </a:lnTo>
                <a:lnTo>
                  <a:pt x="616651" y="5496"/>
                </a:lnTo>
                <a:close/>
              </a:path>
              <a:path w="759460" h="144145">
                <a:moveTo>
                  <a:pt x="712793" y="51585"/>
                </a:moveTo>
                <a:lnTo>
                  <a:pt x="686199" y="51585"/>
                </a:lnTo>
                <a:lnTo>
                  <a:pt x="692027" y="53487"/>
                </a:lnTo>
                <a:lnTo>
                  <a:pt x="695913" y="57082"/>
                </a:lnTo>
                <a:lnTo>
                  <a:pt x="698827" y="59830"/>
                </a:lnTo>
                <a:lnTo>
                  <a:pt x="700187" y="64692"/>
                </a:lnTo>
                <a:lnTo>
                  <a:pt x="700187" y="75897"/>
                </a:lnTo>
                <a:lnTo>
                  <a:pt x="695199" y="77562"/>
                </a:lnTo>
                <a:lnTo>
                  <a:pt x="688992" y="79069"/>
                </a:lnTo>
                <a:lnTo>
                  <a:pt x="681582" y="80416"/>
                </a:lnTo>
                <a:lnTo>
                  <a:pt x="666772" y="82451"/>
                </a:lnTo>
                <a:lnTo>
                  <a:pt x="662110" y="83297"/>
                </a:lnTo>
                <a:lnTo>
                  <a:pt x="659390" y="84354"/>
                </a:lnTo>
                <a:lnTo>
                  <a:pt x="655116" y="85411"/>
                </a:lnTo>
                <a:lnTo>
                  <a:pt x="651425" y="87314"/>
                </a:lnTo>
                <a:lnTo>
                  <a:pt x="637243" y="120929"/>
                </a:lnTo>
                <a:lnTo>
                  <a:pt x="639963" y="127694"/>
                </a:lnTo>
                <a:lnTo>
                  <a:pt x="650454" y="138265"/>
                </a:lnTo>
                <a:lnTo>
                  <a:pt x="658224" y="140802"/>
                </a:lnTo>
                <a:lnTo>
                  <a:pt x="674349" y="140802"/>
                </a:lnTo>
                <a:lnTo>
                  <a:pt x="679983" y="139745"/>
                </a:lnTo>
                <a:lnTo>
                  <a:pt x="690473" y="135516"/>
                </a:lnTo>
                <a:lnTo>
                  <a:pt x="695913" y="131711"/>
                </a:lnTo>
                <a:lnTo>
                  <a:pt x="700342" y="127694"/>
                </a:lnTo>
                <a:lnTo>
                  <a:pt x="665995" y="127694"/>
                </a:lnTo>
                <a:lnTo>
                  <a:pt x="661333" y="126214"/>
                </a:lnTo>
                <a:lnTo>
                  <a:pt x="655116" y="120295"/>
                </a:lnTo>
                <a:lnTo>
                  <a:pt x="653648" y="116701"/>
                </a:lnTo>
                <a:lnTo>
                  <a:pt x="653562" y="109090"/>
                </a:lnTo>
                <a:lnTo>
                  <a:pt x="654339" y="106553"/>
                </a:lnTo>
                <a:lnTo>
                  <a:pt x="675320" y="95559"/>
                </a:lnTo>
                <a:lnTo>
                  <a:pt x="683112" y="94089"/>
                </a:lnTo>
                <a:lnTo>
                  <a:pt x="689866" y="92520"/>
                </a:lnTo>
                <a:lnTo>
                  <a:pt x="695564" y="90832"/>
                </a:lnTo>
                <a:lnTo>
                  <a:pt x="700187" y="89005"/>
                </a:lnTo>
                <a:lnTo>
                  <a:pt x="715728" y="89005"/>
                </a:lnTo>
                <a:lnTo>
                  <a:pt x="715623" y="64692"/>
                </a:lnTo>
                <a:lnTo>
                  <a:pt x="715534" y="62367"/>
                </a:lnTo>
                <a:lnTo>
                  <a:pt x="715146" y="59619"/>
                </a:lnTo>
                <a:lnTo>
                  <a:pt x="714174" y="54967"/>
                </a:lnTo>
                <a:lnTo>
                  <a:pt x="712793" y="51585"/>
                </a:lnTo>
                <a:close/>
              </a:path>
              <a:path w="759460" h="144145">
                <a:moveTo>
                  <a:pt x="716679" y="126426"/>
                </a:moveTo>
                <a:lnTo>
                  <a:pt x="701741" y="126426"/>
                </a:lnTo>
                <a:lnTo>
                  <a:pt x="702129" y="131077"/>
                </a:lnTo>
                <a:lnTo>
                  <a:pt x="703101" y="135094"/>
                </a:lnTo>
                <a:lnTo>
                  <a:pt x="704655" y="138688"/>
                </a:lnTo>
                <a:lnTo>
                  <a:pt x="720779" y="138688"/>
                </a:lnTo>
                <a:lnTo>
                  <a:pt x="718837" y="134882"/>
                </a:lnTo>
                <a:lnTo>
                  <a:pt x="717477" y="130865"/>
                </a:lnTo>
                <a:lnTo>
                  <a:pt x="716700" y="126637"/>
                </a:lnTo>
                <a:lnTo>
                  <a:pt x="716679" y="126426"/>
                </a:lnTo>
                <a:close/>
              </a:path>
              <a:path w="759460" h="144145">
                <a:moveTo>
                  <a:pt x="715728" y="89005"/>
                </a:moveTo>
                <a:lnTo>
                  <a:pt x="700187" y="89005"/>
                </a:lnTo>
                <a:lnTo>
                  <a:pt x="700067" y="103381"/>
                </a:lnTo>
                <a:lnTo>
                  <a:pt x="699410" y="108033"/>
                </a:lnTo>
                <a:lnTo>
                  <a:pt x="697855" y="111838"/>
                </a:lnTo>
                <a:lnTo>
                  <a:pt x="695719" y="116701"/>
                </a:lnTo>
                <a:lnTo>
                  <a:pt x="692222" y="120717"/>
                </a:lnTo>
                <a:lnTo>
                  <a:pt x="687559" y="123466"/>
                </a:lnTo>
                <a:lnTo>
                  <a:pt x="683091" y="126214"/>
                </a:lnTo>
                <a:lnTo>
                  <a:pt x="677651" y="127694"/>
                </a:lnTo>
                <a:lnTo>
                  <a:pt x="700342" y="127694"/>
                </a:lnTo>
                <a:lnTo>
                  <a:pt x="701741" y="126426"/>
                </a:lnTo>
                <a:lnTo>
                  <a:pt x="716679" y="126426"/>
                </a:lnTo>
                <a:lnTo>
                  <a:pt x="716302" y="122521"/>
                </a:lnTo>
                <a:lnTo>
                  <a:pt x="716019" y="116701"/>
                </a:lnTo>
                <a:lnTo>
                  <a:pt x="715893" y="111838"/>
                </a:lnTo>
                <a:lnTo>
                  <a:pt x="715769" y="103381"/>
                </a:lnTo>
                <a:lnTo>
                  <a:pt x="715728" y="89005"/>
                </a:lnTo>
                <a:close/>
              </a:path>
              <a:path w="759460" h="144145">
                <a:moveTo>
                  <a:pt x="688531" y="37843"/>
                </a:moveTo>
                <a:lnTo>
                  <a:pt x="672989" y="37843"/>
                </a:lnTo>
                <a:lnTo>
                  <a:pt x="666190" y="38900"/>
                </a:lnTo>
                <a:lnTo>
                  <a:pt x="639769" y="68075"/>
                </a:lnTo>
                <a:lnTo>
                  <a:pt x="654728" y="70189"/>
                </a:lnTo>
                <a:lnTo>
                  <a:pt x="656476" y="63213"/>
                </a:lnTo>
                <a:lnTo>
                  <a:pt x="659002" y="58350"/>
                </a:lnTo>
                <a:lnTo>
                  <a:pt x="662498" y="55813"/>
                </a:lnTo>
                <a:lnTo>
                  <a:pt x="665995" y="53065"/>
                </a:lnTo>
                <a:lnTo>
                  <a:pt x="671241" y="51585"/>
                </a:lnTo>
                <a:lnTo>
                  <a:pt x="712793" y="51585"/>
                </a:lnTo>
                <a:lnTo>
                  <a:pt x="712620" y="51162"/>
                </a:lnTo>
                <a:lnTo>
                  <a:pt x="707958" y="45242"/>
                </a:lnTo>
                <a:lnTo>
                  <a:pt x="704461" y="42705"/>
                </a:lnTo>
                <a:lnTo>
                  <a:pt x="699604" y="40803"/>
                </a:lnTo>
                <a:lnTo>
                  <a:pt x="694747" y="38688"/>
                </a:lnTo>
                <a:lnTo>
                  <a:pt x="688531" y="37843"/>
                </a:lnTo>
                <a:close/>
              </a:path>
              <a:path w="759460" h="144145">
                <a:moveTo>
                  <a:pt x="759439" y="2325"/>
                </a:moveTo>
                <a:lnTo>
                  <a:pt x="743897" y="2325"/>
                </a:lnTo>
                <a:lnTo>
                  <a:pt x="743897" y="138688"/>
                </a:lnTo>
                <a:lnTo>
                  <a:pt x="759439" y="138688"/>
                </a:lnTo>
                <a:lnTo>
                  <a:pt x="759439" y="2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8533" y="3561450"/>
            <a:ext cx="476250" cy="140970"/>
          </a:xfrm>
          <a:custGeom>
            <a:avLst/>
            <a:gdLst/>
            <a:ahLst/>
            <a:cxnLst/>
            <a:rect l="l" t="t" r="r" b="b"/>
            <a:pathLst>
              <a:path w="476250" h="140970">
                <a:moveTo>
                  <a:pt x="59194" y="0"/>
                </a:moveTo>
                <a:lnTo>
                  <a:pt x="22311" y="12843"/>
                </a:lnTo>
                <a:lnTo>
                  <a:pt x="1876" y="49547"/>
                </a:lnTo>
                <a:lnTo>
                  <a:pt x="0" y="69555"/>
                </a:lnTo>
                <a:lnTo>
                  <a:pt x="411" y="79102"/>
                </a:lnTo>
                <a:lnTo>
                  <a:pt x="14742" y="120982"/>
                </a:lnTo>
                <a:lnTo>
                  <a:pt x="49304" y="140247"/>
                </a:lnTo>
                <a:lnTo>
                  <a:pt x="58960" y="140802"/>
                </a:lnTo>
                <a:lnTo>
                  <a:pt x="68369" y="140085"/>
                </a:lnTo>
                <a:lnTo>
                  <a:pt x="77008" y="137921"/>
                </a:lnTo>
                <a:lnTo>
                  <a:pt x="84875" y="134291"/>
                </a:lnTo>
                <a:lnTo>
                  <a:pt x="91967" y="129174"/>
                </a:lnTo>
                <a:lnTo>
                  <a:pt x="95600" y="125369"/>
                </a:lnTo>
                <a:lnTo>
                  <a:pt x="49869" y="125369"/>
                </a:lnTo>
                <a:lnTo>
                  <a:pt x="42719" y="123254"/>
                </a:lnTo>
                <a:lnTo>
                  <a:pt x="18241" y="85702"/>
                </a:lnTo>
                <a:lnTo>
                  <a:pt x="17076" y="69555"/>
                </a:lnTo>
                <a:lnTo>
                  <a:pt x="17324" y="62780"/>
                </a:lnTo>
                <a:lnTo>
                  <a:pt x="41165" y="17970"/>
                </a:lnTo>
                <a:lnTo>
                  <a:pt x="49169" y="15433"/>
                </a:lnTo>
                <a:lnTo>
                  <a:pt x="95825" y="15433"/>
                </a:lnTo>
                <a:lnTo>
                  <a:pt x="90723" y="10570"/>
                </a:lnTo>
                <a:lnTo>
                  <a:pt x="83934" y="5975"/>
                </a:lnTo>
                <a:lnTo>
                  <a:pt x="76416" y="2669"/>
                </a:lnTo>
                <a:lnTo>
                  <a:pt x="68169" y="670"/>
                </a:lnTo>
                <a:lnTo>
                  <a:pt x="59194" y="0"/>
                </a:lnTo>
                <a:close/>
              </a:path>
              <a:path w="476250" h="140970">
                <a:moveTo>
                  <a:pt x="94259" y="90697"/>
                </a:moveTo>
                <a:lnTo>
                  <a:pt x="66848" y="125369"/>
                </a:lnTo>
                <a:lnTo>
                  <a:pt x="95600" y="125369"/>
                </a:lnTo>
                <a:lnTo>
                  <a:pt x="98208" y="122620"/>
                </a:lnTo>
                <a:lnTo>
                  <a:pt x="103356" y="114904"/>
                </a:lnTo>
                <a:lnTo>
                  <a:pt x="107511" y="105866"/>
                </a:lnTo>
                <a:lnTo>
                  <a:pt x="110636" y="95559"/>
                </a:lnTo>
                <a:lnTo>
                  <a:pt x="94259" y="90697"/>
                </a:lnTo>
                <a:close/>
              </a:path>
              <a:path w="476250" h="140970">
                <a:moveTo>
                  <a:pt x="95825" y="15433"/>
                </a:moveTo>
                <a:lnTo>
                  <a:pt x="67081" y="15433"/>
                </a:lnTo>
                <a:lnTo>
                  <a:pt x="74036" y="17758"/>
                </a:lnTo>
                <a:lnTo>
                  <a:pt x="79572" y="22198"/>
                </a:lnTo>
                <a:lnTo>
                  <a:pt x="85109" y="26849"/>
                </a:lnTo>
                <a:lnTo>
                  <a:pt x="89325" y="34037"/>
                </a:lnTo>
                <a:lnTo>
                  <a:pt x="92200" y="43974"/>
                </a:lnTo>
                <a:lnTo>
                  <a:pt x="108596" y="39746"/>
                </a:lnTo>
                <a:lnTo>
                  <a:pt x="105599" y="30876"/>
                </a:lnTo>
                <a:lnTo>
                  <a:pt x="101620" y="23017"/>
                </a:lnTo>
                <a:lnTo>
                  <a:pt x="96661" y="16229"/>
                </a:lnTo>
                <a:lnTo>
                  <a:pt x="95825" y="15433"/>
                </a:lnTo>
                <a:close/>
              </a:path>
              <a:path w="476250" h="140970">
                <a:moveTo>
                  <a:pt x="170743" y="37843"/>
                </a:moveTo>
                <a:lnTo>
                  <a:pt x="136211" y="56157"/>
                </a:lnTo>
                <a:lnTo>
                  <a:pt x="128392" y="89217"/>
                </a:lnTo>
                <a:lnTo>
                  <a:pt x="129128" y="101023"/>
                </a:lnTo>
                <a:lnTo>
                  <a:pt x="153643" y="137472"/>
                </a:lnTo>
                <a:lnTo>
                  <a:pt x="170743" y="140802"/>
                </a:lnTo>
                <a:lnTo>
                  <a:pt x="178631" y="140802"/>
                </a:lnTo>
                <a:lnTo>
                  <a:pt x="185955" y="138899"/>
                </a:lnTo>
                <a:lnTo>
                  <a:pt x="192715" y="134671"/>
                </a:lnTo>
                <a:lnTo>
                  <a:pt x="199476" y="130654"/>
                </a:lnTo>
                <a:lnTo>
                  <a:pt x="202882" y="126848"/>
                </a:lnTo>
                <a:lnTo>
                  <a:pt x="163167" y="126848"/>
                </a:lnTo>
                <a:lnTo>
                  <a:pt x="156814" y="123889"/>
                </a:lnTo>
                <a:lnTo>
                  <a:pt x="144109" y="89217"/>
                </a:lnTo>
                <a:lnTo>
                  <a:pt x="144586" y="80301"/>
                </a:lnTo>
                <a:lnTo>
                  <a:pt x="163167" y="51585"/>
                </a:lnTo>
                <a:lnTo>
                  <a:pt x="201815" y="51585"/>
                </a:lnTo>
                <a:lnTo>
                  <a:pt x="201360" y="50951"/>
                </a:lnTo>
                <a:lnTo>
                  <a:pt x="194967" y="45156"/>
                </a:lnTo>
                <a:lnTo>
                  <a:pt x="187735" y="41067"/>
                </a:lnTo>
                <a:lnTo>
                  <a:pt x="179661" y="38642"/>
                </a:lnTo>
                <a:lnTo>
                  <a:pt x="170743" y="37843"/>
                </a:lnTo>
                <a:close/>
              </a:path>
              <a:path w="476250" h="140970">
                <a:moveTo>
                  <a:pt x="201815" y="51585"/>
                </a:moveTo>
                <a:lnTo>
                  <a:pt x="178339" y="51585"/>
                </a:lnTo>
                <a:lnTo>
                  <a:pt x="184672" y="54756"/>
                </a:lnTo>
                <a:lnTo>
                  <a:pt x="189762" y="61098"/>
                </a:lnTo>
                <a:lnTo>
                  <a:pt x="197356" y="89217"/>
                </a:lnTo>
                <a:lnTo>
                  <a:pt x="196963" y="96768"/>
                </a:lnTo>
                <a:lnTo>
                  <a:pt x="178495" y="126848"/>
                </a:lnTo>
                <a:lnTo>
                  <a:pt x="202882" y="126848"/>
                </a:lnTo>
                <a:lnTo>
                  <a:pt x="213327" y="87737"/>
                </a:lnTo>
                <a:lnTo>
                  <a:pt x="212577" y="76637"/>
                </a:lnTo>
                <a:lnTo>
                  <a:pt x="210331" y="66807"/>
                </a:lnTo>
                <a:lnTo>
                  <a:pt x="206590" y="58244"/>
                </a:lnTo>
                <a:lnTo>
                  <a:pt x="201815" y="51585"/>
                </a:lnTo>
                <a:close/>
              </a:path>
              <a:path w="476250" h="140970">
                <a:moveTo>
                  <a:pt x="251074" y="39957"/>
                </a:moveTo>
                <a:lnTo>
                  <a:pt x="235629" y="39957"/>
                </a:lnTo>
                <a:lnTo>
                  <a:pt x="235681" y="109090"/>
                </a:lnTo>
                <a:lnTo>
                  <a:pt x="235940" y="113318"/>
                </a:lnTo>
                <a:lnTo>
                  <a:pt x="236580" y="116701"/>
                </a:lnTo>
                <a:lnTo>
                  <a:pt x="237455" y="121563"/>
                </a:lnTo>
                <a:lnTo>
                  <a:pt x="239029" y="125580"/>
                </a:lnTo>
                <a:lnTo>
                  <a:pt x="243692" y="132345"/>
                </a:lnTo>
                <a:lnTo>
                  <a:pt x="246994" y="135305"/>
                </a:lnTo>
                <a:lnTo>
                  <a:pt x="251657" y="137419"/>
                </a:lnTo>
                <a:lnTo>
                  <a:pt x="256319" y="139745"/>
                </a:lnTo>
                <a:lnTo>
                  <a:pt x="261370" y="140802"/>
                </a:lnTo>
                <a:lnTo>
                  <a:pt x="266615" y="140802"/>
                </a:lnTo>
                <a:lnTo>
                  <a:pt x="275209" y="139765"/>
                </a:lnTo>
                <a:lnTo>
                  <a:pt x="282910" y="136626"/>
                </a:lnTo>
                <a:lnTo>
                  <a:pt x="289700" y="131348"/>
                </a:lnTo>
                <a:lnTo>
                  <a:pt x="293568" y="126426"/>
                </a:lnTo>
                <a:lnTo>
                  <a:pt x="265061" y="126426"/>
                </a:lnTo>
                <a:lnTo>
                  <a:pt x="261176" y="125157"/>
                </a:lnTo>
                <a:lnTo>
                  <a:pt x="251074" y="103381"/>
                </a:lnTo>
                <a:lnTo>
                  <a:pt x="251074" y="39957"/>
                </a:lnTo>
                <a:close/>
              </a:path>
              <a:path w="476250" h="140970">
                <a:moveTo>
                  <a:pt x="309160" y="123889"/>
                </a:moveTo>
                <a:lnTo>
                  <a:pt x="295562" y="123889"/>
                </a:lnTo>
                <a:lnTo>
                  <a:pt x="295562" y="138688"/>
                </a:lnTo>
                <a:lnTo>
                  <a:pt x="309160" y="138688"/>
                </a:lnTo>
                <a:lnTo>
                  <a:pt x="309160" y="123889"/>
                </a:lnTo>
                <a:close/>
              </a:path>
              <a:path w="476250" h="140970">
                <a:moveTo>
                  <a:pt x="309160" y="39957"/>
                </a:moveTo>
                <a:lnTo>
                  <a:pt x="293813" y="39957"/>
                </a:lnTo>
                <a:lnTo>
                  <a:pt x="293813" y="101267"/>
                </a:lnTo>
                <a:lnTo>
                  <a:pt x="293036" y="107610"/>
                </a:lnTo>
                <a:lnTo>
                  <a:pt x="289539" y="116489"/>
                </a:lnTo>
                <a:lnTo>
                  <a:pt x="286625" y="120083"/>
                </a:lnTo>
                <a:lnTo>
                  <a:pt x="282546" y="122620"/>
                </a:lnTo>
                <a:lnTo>
                  <a:pt x="278660" y="125157"/>
                </a:lnTo>
                <a:lnTo>
                  <a:pt x="274386" y="126426"/>
                </a:lnTo>
                <a:lnTo>
                  <a:pt x="293568" y="126426"/>
                </a:lnTo>
                <a:lnTo>
                  <a:pt x="295562" y="123889"/>
                </a:lnTo>
                <a:lnTo>
                  <a:pt x="309160" y="123889"/>
                </a:lnTo>
                <a:lnTo>
                  <a:pt x="309160" y="39957"/>
                </a:lnTo>
                <a:close/>
              </a:path>
              <a:path w="476250" h="140970">
                <a:moveTo>
                  <a:pt x="351706" y="39957"/>
                </a:moveTo>
                <a:lnTo>
                  <a:pt x="338107" y="39957"/>
                </a:lnTo>
                <a:lnTo>
                  <a:pt x="338107" y="138688"/>
                </a:lnTo>
                <a:lnTo>
                  <a:pt x="353260" y="138688"/>
                </a:lnTo>
                <a:lnTo>
                  <a:pt x="353260" y="84565"/>
                </a:lnTo>
                <a:lnTo>
                  <a:pt x="353727" y="75931"/>
                </a:lnTo>
                <a:lnTo>
                  <a:pt x="366431" y="53910"/>
                </a:lnTo>
                <a:lnTo>
                  <a:pt x="351706" y="53910"/>
                </a:lnTo>
                <a:lnTo>
                  <a:pt x="351706" y="39957"/>
                </a:lnTo>
                <a:close/>
              </a:path>
              <a:path w="476250" h="140970">
                <a:moveTo>
                  <a:pt x="407995" y="52219"/>
                </a:moveTo>
                <a:lnTo>
                  <a:pt x="381623" y="52219"/>
                </a:lnTo>
                <a:lnTo>
                  <a:pt x="385120" y="53065"/>
                </a:lnTo>
                <a:lnTo>
                  <a:pt x="388228" y="55179"/>
                </a:lnTo>
                <a:lnTo>
                  <a:pt x="391142" y="57293"/>
                </a:lnTo>
                <a:lnTo>
                  <a:pt x="393279" y="60041"/>
                </a:lnTo>
                <a:lnTo>
                  <a:pt x="394445" y="63213"/>
                </a:lnTo>
                <a:lnTo>
                  <a:pt x="395805" y="66595"/>
                </a:lnTo>
                <a:lnTo>
                  <a:pt x="396388" y="71669"/>
                </a:lnTo>
                <a:lnTo>
                  <a:pt x="396388" y="138688"/>
                </a:lnTo>
                <a:lnTo>
                  <a:pt x="411541" y="138688"/>
                </a:lnTo>
                <a:lnTo>
                  <a:pt x="411490" y="68762"/>
                </a:lnTo>
                <a:lnTo>
                  <a:pt x="408432" y="52853"/>
                </a:lnTo>
                <a:lnTo>
                  <a:pt x="407995" y="52219"/>
                </a:lnTo>
                <a:close/>
              </a:path>
              <a:path w="476250" h="140970">
                <a:moveTo>
                  <a:pt x="386091" y="37843"/>
                </a:moveTo>
                <a:lnTo>
                  <a:pt x="380652" y="37843"/>
                </a:lnTo>
                <a:lnTo>
                  <a:pt x="371758" y="38837"/>
                </a:lnTo>
                <a:lnTo>
                  <a:pt x="363993" y="41833"/>
                </a:lnTo>
                <a:lnTo>
                  <a:pt x="357321" y="46851"/>
                </a:lnTo>
                <a:lnTo>
                  <a:pt x="351706" y="53910"/>
                </a:lnTo>
                <a:lnTo>
                  <a:pt x="366431" y="53910"/>
                </a:lnTo>
                <a:lnTo>
                  <a:pt x="370938" y="52219"/>
                </a:lnTo>
                <a:lnTo>
                  <a:pt x="407995" y="52219"/>
                </a:lnTo>
                <a:lnTo>
                  <a:pt x="406101" y="49471"/>
                </a:lnTo>
                <a:lnTo>
                  <a:pt x="403964" y="45877"/>
                </a:lnTo>
                <a:lnTo>
                  <a:pt x="400467" y="43128"/>
                </a:lnTo>
                <a:lnTo>
                  <a:pt x="391142" y="38900"/>
                </a:lnTo>
                <a:lnTo>
                  <a:pt x="386091" y="37843"/>
                </a:lnTo>
                <a:close/>
              </a:path>
              <a:path w="476250" h="140970">
                <a:moveTo>
                  <a:pt x="457971" y="52853"/>
                </a:moveTo>
                <a:lnTo>
                  <a:pt x="442818" y="52853"/>
                </a:lnTo>
                <a:lnTo>
                  <a:pt x="442818" y="119660"/>
                </a:lnTo>
                <a:lnTo>
                  <a:pt x="458554" y="139745"/>
                </a:lnTo>
                <a:lnTo>
                  <a:pt x="467490" y="139745"/>
                </a:lnTo>
                <a:lnTo>
                  <a:pt x="471376" y="139322"/>
                </a:lnTo>
                <a:lnTo>
                  <a:pt x="475844" y="138265"/>
                </a:lnTo>
                <a:lnTo>
                  <a:pt x="473614" y="124311"/>
                </a:lnTo>
                <a:lnTo>
                  <a:pt x="464382" y="124311"/>
                </a:lnTo>
                <a:lnTo>
                  <a:pt x="462634" y="123889"/>
                </a:lnTo>
                <a:lnTo>
                  <a:pt x="460302" y="122197"/>
                </a:lnTo>
                <a:lnTo>
                  <a:pt x="459331" y="121140"/>
                </a:lnTo>
                <a:lnTo>
                  <a:pt x="458942" y="119660"/>
                </a:lnTo>
                <a:lnTo>
                  <a:pt x="458360" y="118392"/>
                </a:lnTo>
                <a:lnTo>
                  <a:pt x="457971" y="115432"/>
                </a:lnTo>
                <a:lnTo>
                  <a:pt x="457971" y="52853"/>
                </a:lnTo>
                <a:close/>
              </a:path>
              <a:path w="476250" h="140970">
                <a:moveTo>
                  <a:pt x="473513" y="123677"/>
                </a:moveTo>
                <a:lnTo>
                  <a:pt x="470793" y="124100"/>
                </a:lnTo>
                <a:lnTo>
                  <a:pt x="468462" y="124311"/>
                </a:lnTo>
                <a:lnTo>
                  <a:pt x="473614" y="124311"/>
                </a:lnTo>
                <a:lnTo>
                  <a:pt x="473513" y="123677"/>
                </a:lnTo>
                <a:close/>
              </a:path>
              <a:path w="476250" h="140970">
                <a:moveTo>
                  <a:pt x="473513" y="39957"/>
                </a:moveTo>
                <a:lnTo>
                  <a:pt x="431550" y="39957"/>
                </a:lnTo>
                <a:lnTo>
                  <a:pt x="431550" y="52853"/>
                </a:lnTo>
                <a:lnTo>
                  <a:pt x="473513" y="52853"/>
                </a:lnTo>
                <a:lnTo>
                  <a:pt x="473513" y="39957"/>
                </a:lnTo>
                <a:close/>
              </a:path>
              <a:path w="476250" h="140970">
                <a:moveTo>
                  <a:pt x="457971" y="5496"/>
                </a:moveTo>
                <a:lnTo>
                  <a:pt x="442818" y="15433"/>
                </a:lnTo>
                <a:lnTo>
                  <a:pt x="442818" y="39957"/>
                </a:lnTo>
                <a:lnTo>
                  <a:pt x="457971" y="39957"/>
                </a:lnTo>
                <a:lnTo>
                  <a:pt x="457971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0127" y="3899713"/>
            <a:ext cx="1245308" cy="14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0127" y="4238083"/>
            <a:ext cx="1274254" cy="178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0127" y="4576347"/>
            <a:ext cx="759460" cy="143510"/>
          </a:xfrm>
          <a:custGeom>
            <a:avLst/>
            <a:gdLst/>
            <a:ahLst/>
            <a:cxnLst/>
            <a:rect l="l" t="t" r="r" b="b"/>
            <a:pathLst>
              <a:path w="759460" h="143510">
                <a:moveTo>
                  <a:pt x="107683" y="0"/>
                </a:moveTo>
                <a:lnTo>
                  <a:pt x="95172" y="0"/>
                </a:lnTo>
                <a:lnTo>
                  <a:pt x="26634" y="143445"/>
                </a:lnTo>
                <a:lnTo>
                  <a:pt x="39378" y="143445"/>
                </a:lnTo>
                <a:lnTo>
                  <a:pt x="107683" y="0"/>
                </a:lnTo>
                <a:close/>
              </a:path>
              <a:path w="759460" h="143510">
                <a:moveTo>
                  <a:pt x="115124" y="71585"/>
                </a:moveTo>
                <a:lnTo>
                  <a:pt x="98572" y="71585"/>
                </a:lnTo>
                <a:lnTo>
                  <a:pt x="92006" y="74988"/>
                </a:lnTo>
                <a:lnTo>
                  <a:pt x="80816" y="106531"/>
                </a:lnTo>
                <a:lnTo>
                  <a:pt x="81293" y="115233"/>
                </a:lnTo>
                <a:lnTo>
                  <a:pt x="99796" y="143445"/>
                </a:lnTo>
                <a:lnTo>
                  <a:pt x="114968" y="143445"/>
                </a:lnTo>
                <a:lnTo>
                  <a:pt x="121457" y="140337"/>
                </a:lnTo>
                <a:lnTo>
                  <a:pt x="126702" y="134142"/>
                </a:lnTo>
                <a:lnTo>
                  <a:pt x="128097" y="132049"/>
                </a:lnTo>
                <a:lnTo>
                  <a:pt x="103895" y="132049"/>
                </a:lnTo>
                <a:lnTo>
                  <a:pt x="100709" y="130231"/>
                </a:lnTo>
                <a:lnTo>
                  <a:pt x="95541" y="122958"/>
                </a:lnTo>
                <a:lnTo>
                  <a:pt x="94259" y="116849"/>
                </a:lnTo>
                <a:lnTo>
                  <a:pt x="94259" y="98688"/>
                </a:lnTo>
                <a:lnTo>
                  <a:pt x="95503" y="92071"/>
                </a:lnTo>
                <a:lnTo>
                  <a:pt x="100515" y="84798"/>
                </a:lnTo>
                <a:lnTo>
                  <a:pt x="103740" y="82980"/>
                </a:lnTo>
                <a:lnTo>
                  <a:pt x="128369" y="82980"/>
                </a:lnTo>
                <a:lnTo>
                  <a:pt x="126799" y="80633"/>
                </a:lnTo>
                <a:lnTo>
                  <a:pt x="121651" y="74608"/>
                </a:lnTo>
                <a:lnTo>
                  <a:pt x="115124" y="71585"/>
                </a:lnTo>
                <a:close/>
              </a:path>
              <a:path w="759460" h="143510">
                <a:moveTo>
                  <a:pt x="128369" y="82980"/>
                </a:moveTo>
                <a:lnTo>
                  <a:pt x="111472" y="82980"/>
                </a:lnTo>
                <a:lnTo>
                  <a:pt x="114658" y="84756"/>
                </a:lnTo>
                <a:lnTo>
                  <a:pt x="119825" y="91859"/>
                </a:lnTo>
                <a:lnTo>
                  <a:pt x="121127" y="98011"/>
                </a:lnTo>
                <a:lnTo>
                  <a:pt x="121031" y="116849"/>
                </a:lnTo>
                <a:lnTo>
                  <a:pt x="119825" y="122958"/>
                </a:lnTo>
                <a:lnTo>
                  <a:pt x="114658" y="130231"/>
                </a:lnTo>
                <a:lnTo>
                  <a:pt x="111472" y="132049"/>
                </a:lnTo>
                <a:lnTo>
                  <a:pt x="128097" y="132049"/>
                </a:lnTo>
                <a:lnTo>
                  <a:pt x="134551" y="107525"/>
                </a:lnTo>
                <a:lnTo>
                  <a:pt x="134087" y="99500"/>
                </a:lnTo>
                <a:lnTo>
                  <a:pt x="133974" y="98688"/>
                </a:lnTo>
                <a:lnTo>
                  <a:pt x="132607" y="91859"/>
                </a:lnTo>
                <a:lnTo>
                  <a:pt x="130191" y="85703"/>
                </a:lnTo>
                <a:lnTo>
                  <a:pt x="128369" y="82980"/>
                </a:lnTo>
                <a:close/>
              </a:path>
              <a:path w="759460" h="143510">
                <a:moveTo>
                  <a:pt x="34074" y="0"/>
                </a:moveTo>
                <a:lnTo>
                  <a:pt x="17678" y="0"/>
                </a:lnTo>
                <a:lnTo>
                  <a:pt x="11189" y="3382"/>
                </a:lnTo>
                <a:lnTo>
                  <a:pt x="0" y="34925"/>
                </a:lnTo>
                <a:lnTo>
                  <a:pt x="469" y="43627"/>
                </a:lnTo>
                <a:lnTo>
                  <a:pt x="18824" y="71838"/>
                </a:lnTo>
                <a:lnTo>
                  <a:pt x="33997" y="71838"/>
                </a:lnTo>
                <a:lnTo>
                  <a:pt x="40408" y="68752"/>
                </a:lnTo>
                <a:lnTo>
                  <a:pt x="45653" y="62557"/>
                </a:lnTo>
                <a:lnTo>
                  <a:pt x="47062" y="60443"/>
                </a:lnTo>
                <a:lnTo>
                  <a:pt x="22846" y="60443"/>
                </a:lnTo>
                <a:lnTo>
                  <a:pt x="19698" y="58667"/>
                </a:lnTo>
                <a:lnTo>
                  <a:pt x="14686" y="51564"/>
                </a:lnTo>
                <a:lnTo>
                  <a:pt x="13443" y="45411"/>
                </a:lnTo>
                <a:lnTo>
                  <a:pt x="13550" y="26511"/>
                </a:lnTo>
                <a:lnTo>
                  <a:pt x="14686" y="20464"/>
                </a:lnTo>
                <a:lnTo>
                  <a:pt x="19698" y="13213"/>
                </a:lnTo>
                <a:lnTo>
                  <a:pt x="22846" y="11395"/>
                </a:lnTo>
                <a:lnTo>
                  <a:pt x="47252" y="11395"/>
                </a:lnTo>
                <a:lnTo>
                  <a:pt x="45769" y="9154"/>
                </a:lnTo>
                <a:lnTo>
                  <a:pt x="40602" y="3044"/>
                </a:lnTo>
                <a:lnTo>
                  <a:pt x="34074" y="0"/>
                </a:lnTo>
                <a:close/>
              </a:path>
              <a:path w="759460" h="143510">
                <a:moveTo>
                  <a:pt x="47252" y="11395"/>
                </a:moveTo>
                <a:lnTo>
                  <a:pt x="30442" y="11395"/>
                </a:lnTo>
                <a:lnTo>
                  <a:pt x="33628" y="13171"/>
                </a:lnTo>
                <a:lnTo>
                  <a:pt x="38776" y="20274"/>
                </a:lnTo>
                <a:lnTo>
                  <a:pt x="40077" y="26511"/>
                </a:lnTo>
                <a:lnTo>
                  <a:pt x="39967" y="45411"/>
                </a:lnTo>
                <a:lnTo>
                  <a:pt x="38815" y="51352"/>
                </a:lnTo>
                <a:lnTo>
                  <a:pt x="33802" y="58625"/>
                </a:lnTo>
                <a:lnTo>
                  <a:pt x="30578" y="60443"/>
                </a:lnTo>
                <a:lnTo>
                  <a:pt x="47062" y="60443"/>
                </a:lnTo>
                <a:lnTo>
                  <a:pt x="49084" y="57408"/>
                </a:lnTo>
                <a:lnTo>
                  <a:pt x="51537" y="51252"/>
                </a:lnTo>
                <a:lnTo>
                  <a:pt x="53010" y="44089"/>
                </a:lnTo>
                <a:lnTo>
                  <a:pt x="53501" y="35919"/>
                </a:lnTo>
                <a:lnTo>
                  <a:pt x="53017" y="27646"/>
                </a:lnTo>
                <a:lnTo>
                  <a:pt x="51573" y="20464"/>
                </a:lnTo>
                <a:lnTo>
                  <a:pt x="49149" y="14263"/>
                </a:lnTo>
                <a:lnTo>
                  <a:pt x="47252" y="11395"/>
                </a:lnTo>
                <a:close/>
              </a:path>
              <a:path w="759460" h="143510">
                <a:moveTo>
                  <a:pt x="242099" y="37653"/>
                </a:moveTo>
                <a:lnTo>
                  <a:pt x="207469" y="56013"/>
                </a:lnTo>
                <a:lnTo>
                  <a:pt x="199651" y="89174"/>
                </a:lnTo>
                <a:lnTo>
                  <a:pt x="200386" y="100951"/>
                </a:lnTo>
                <a:lnTo>
                  <a:pt x="224913" y="137403"/>
                </a:lnTo>
                <a:lnTo>
                  <a:pt x="242099" y="140717"/>
                </a:lnTo>
                <a:lnTo>
                  <a:pt x="249869" y="140717"/>
                </a:lnTo>
                <a:lnTo>
                  <a:pt x="257252" y="138688"/>
                </a:lnTo>
                <a:lnTo>
                  <a:pt x="264051" y="134650"/>
                </a:lnTo>
                <a:lnTo>
                  <a:pt x="270656" y="130591"/>
                </a:lnTo>
                <a:lnTo>
                  <a:pt x="274133" y="126848"/>
                </a:lnTo>
                <a:lnTo>
                  <a:pt x="234425" y="126848"/>
                </a:lnTo>
                <a:lnTo>
                  <a:pt x="228072" y="123698"/>
                </a:lnTo>
                <a:lnTo>
                  <a:pt x="215367" y="89174"/>
                </a:lnTo>
                <a:lnTo>
                  <a:pt x="215844" y="80255"/>
                </a:lnTo>
                <a:lnTo>
                  <a:pt x="234425" y="51521"/>
                </a:lnTo>
                <a:lnTo>
                  <a:pt x="273041" y="51521"/>
                </a:lnTo>
                <a:lnTo>
                  <a:pt x="272599" y="50908"/>
                </a:lnTo>
                <a:lnTo>
                  <a:pt x="266221" y="45109"/>
                </a:lnTo>
                <a:lnTo>
                  <a:pt x="259024" y="40966"/>
                </a:lnTo>
                <a:lnTo>
                  <a:pt x="250989" y="38481"/>
                </a:lnTo>
                <a:lnTo>
                  <a:pt x="242099" y="37653"/>
                </a:lnTo>
                <a:close/>
              </a:path>
              <a:path w="759460" h="143510">
                <a:moveTo>
                  <a:pt x="273041" y="51521"/>
                </a:moveTo>
                <a:lnTo>
                  <a:pt x="249675" y="51521"/>
                </a:lnTo>
                <a:lnTo>
                  <a:pt x="255892" y="54671"/>
                </a:lnTo>
                <a:lnTo>
                  <a:pt x="260943" y="60929"/>
                </a:lnTo>
                <a:lnTo>
                  <a:pt x="268688" y="89174"/>
                </a:lnTo>
                <a:lnTo>
                  <a:pt x="268292" y="96725"/>
                </a:lnTo>
                <a:lnTo>
                  <a:pt x="249675" y="126848"/>
                </a:lnTo>
                <a:lnTo>
                  <a:pt x="274133" y="126848"/>
                </a:lnTo>
                <a:lnTo>
                  <a:pt x="284644" y="87694"/>
                </a:lnTo>
                <a:lnTo>
                  <a:pt x="283882" y="76571"/>
                </a:lnTo>
                <a:lnTo>
                  <a:pt x="281608" y="66733"/>
                </a:lnTo>
                <a:lnTo>
                  <a:pt x="277841" y="58178"/>
                </a:lnTo>
                <a:lnTo>
                  <a:pt x="273041" y="51521"/>
                </a:lnTo>
                <a:close/>
              </a:path>
              <a:path w="759460" h="143510">
                <a:moveTo>
                  <a:pt x="326217" y="52769"/>
                </a:moveTo>
                <a:lnTo>
                  <a:pt x="311064" y="52769"/>
                </a:lnTo>
                <a:lnTo>
                  <a:pt x="311064" y="138476"/>
                </a:lnTo>
                <a:lnTo>
                  <a:pt x="326217" y="138476"/>
                </a:lnTo>
                <a:lnTo>
                  <a:pt x="326217" y="52769"/>
                </a:lnTo>
                <a:close/>
              </a:path>
              <a:path w="759460" h="143510">
                <a:moveTo>
                  <a:pt x="344090" y="39872"/>
                </a:moveTo>
                <a:lnTo>
                  <a:pt x="297271" y="39872"/>
                </a:lnTo>
                <a:lnTo>
                  <a:pt x="297271" y="52769"/>
                </a:lnTo>
                <a:lnTo>
                  <a:pt x="344090" y="52769"/>
                </a:lnTo>
                <a:lnTo>
                  <a:pt x="344090" y="39872"/>
                </a:lnTo>
                <a:close/>
              </a:path>
              <a:path w="759460" h="143510">
                <a:moveTo>
                  <a:pt x="340399" y="0"/>
                </a:moveTo>
                <a:lnTo>
                  <a:pt x="329326" y="0"/>
                </a:lnTo>
                <a:lnTo>
                  <a:pt x="324080" y="1310"/>
                </a:lnTo>
                <a:lnTo>
                  <a:pt x="316698" y="6596"/>
                </a:lnTo>
                <a:lnTo>
                  <a:pt x="314173" y="10147"/>
                </a:lnTo>
                <a:lnTo>
                  <a:pt x="312618" y="14608"/>
                </a:lnTo>
                <a:lnTo>
                  <a:pt x="311453" y="17737"/>
                </a:lnTo>
                <a:lnTo>
                  <a:pt x="311064" y="22621"/>
                </a:lnTo>
                <a:lnTo>
                  <a:pt x="311064" y="39872"/>
                </a:lnTo>
                <a:lnTo>
                  <a:pt x="326217" y="39872"/>
                </a:lnTo>
                <a:lnTo>
                  <a:pt x="326217" y="24756"/>
                </a:lnTo>
                <a:lnTo>
                  <a:pt x="327189" y="20718"/>
                </a:lnTo>
                <a:lnTo>
                  <a:pt x="331074" y="16426"/>
                </a:lnTo>
                <a:lnTo>
                  <a:pt x="334377" y="15348"/>
                </a:lnTo>
                <a:lnTo>
                  <a:pt x="348280" y="15348"/>
                </a:lnTo>
                <a:lnTo>
                  <a:pt x="350307" y="1733"/>
                </a:lnTo>
                <a:lnTo>
                  <a:pt x="345256" y="570"/>
                </a:lnTo>
                <a:lnTo>
                  <a:pt x="340399" y="0"/>
                </a:lnTo>
                <a:close/>
              </a:path>
              <a:path w="759460" h="143510">
                <a:moveTo>
                  <a:pt x="348280" y="15348"/>
                </a:moveTo>
                <a:lnTo>
                  <a:pt x="341953" y="15348"/>
                </a:lnTo>
                <a:lnTo>
                  <a:pt x="344867" y="15602"/>
                </a:lnTo>
                <a:lnTo>
                  <a:pt x="348170" y="16088"/>
                </a:lnTo>
                <a:lnTo>
                  <a:pt x="348280" y="15348"/>
                </a:lnTo>
                <a:close/>
              </a:path>
              <a:path w="759460" h="143510">
                <a:moveTo>
                  <a:pt x="445110" y="18329"/>
                </a:moveTo>
                <a:lnTo>
                  <a:pt x="428403" y="18329"/>
                </a:lnTo>
                <a:lnTo>
                  <a:pt x="428403" y="138476"/>
                </a:lnTo>
                <a:lnTo>
                  <a:pt x="445110" y="138476"/>
                </a:lnTo>
                <a:lnTo>
                  <a:pt x="445110" y="18329"/>
                </a:lnTo>
                <a:close/>
              </a:path>
              <a:path w="759460" h="143510">
                <a:moveTo>
                  <a:pt x="486490" y="2219"/>
                </a:moveTo>
                <a:lnTo>
                  <a:pt x="387218" y="2219"/>
                </a:lnTo>
                <a:lnTo>
                  <a:pt x="387218" y="18329"/>
                </a:lnTo>
                <a:lnTo>
                  <a:pt x="486490" y="18329"/>
                </a:lnTo>
                <a:lnTo>
                  <a:pt x="486490" y="2219"/>
                </a:lnTo>
                <a:close/>
              </a:path>
              <a:path w="759460" h="143510">
                <a:moveTo>
                  <a:pt x="533503" y="37653"/>
                </a:moveTo>
                <a:lnTo>
                  <a:pt x="498856" y="56013"/>
                </a:lnTo>
                <a:lnTo>
                  <a:pt x="491152" y="89174"/>
                </a:lnTo>
                <a:lnTo>
                  <a:pt x="491881" y="100951"/>
                </a:lnTo>
                <a:lnTo>
                  <a:pt x="516335" y="137403"/>
                </a:lnTo>
                <a:lnTo>
                  <a:pt x="533503" y="140717"/>
                </a:lnTo>
                <a:lnTo>
                  <a:pt x="541274" y="140717"/>
                </a:lnTo>
                <a:lnTo>
                  <a:pt x="548656" y="138688"/>
                </a:lnTo>
                <a:lnTo>
                  <a:pt x="555456" y="134650"/>
                </a:lnTo>
                <a:lnTo>
                  <a:pt x="562061" y="130591"/>
                </a:lnTo>
                <a:lnTo>
                  <a:pt x="565538" y="126848"/>
                </a:lnTo>
                <a:lnTo>
                  <a:pt x="525732" y="126848"/>
                </a:lnTo>
                <a:lnTo>
                  <a:pt x="519516" y="123698"/>
                </a:lnTo>
                <a:lnTo>
                  <a:pt x="506694" y="89174"/>
                </a:lnTo>
                <a:lnTo>
                  <a:pt x="507171" y="80255"/>
                </a:lnTo>
                <a:lnTo>
                  <a:pt x="525732" y="51521"/>
                </a:lnTo>
                <a:lnTo>
                  <a:pt x="564446" y="51521"/>
                </a:lnTo>
                <a:lnTo>
                  <a:pt x="564004" y="50908"/>
                </a:lnTo>
                <a:lnTo>
                  <a:pt x="557626" y="45109"/>
                </a:lnTo>
                <a:lnTo>
                  <a:pt x="550429" y="40966"/>
                </a:lnTo>
                <a:lnTo>
                  <a:pt x="542394" y="38481"/>
                </a:lnTo>
                <a:lnTo>
                  <a:pt x="533503" y="37653"/>
                </a:lnTo>
                <a:close/>
              </a:path>
              <a:path w="759460" h="143510">
                <a:moveTo>
                  <a:pt x="564446" y="51521"/>
                </a:moveTo>
                <a:lnTo>
                  <a:pt x="541080" y="51521"/>
                </a:lnTo>
                <a:lnTo>
                  <a:pt x="547296" y="54671"/>
                </a:lnTo>
                <a:lnTo>
                  <a:pt x="552347" y="60929"/>
                </a:lnTo>
                <a:lnTo>
                  <a:pt x="560093" y="89174"/>
                </a:lnTo>
                <a:lnTo>
                  <a:pt x="559697" y="96725"/>
                </a:lnTo>
                <a:lnTo>
                  <a:pt x="541080" y="126848"/>
                </a:lnTo>
                <a:lnTo>
                  <a:pt x="565538" y="126848"/>
                </a:lnTo>
                <a:lnTo>
                  <a:pt x="576048" y="87694"/>
                </a:lnTo>
                <a:lnTo>
                  <a:pt x="575286" y="76571"/>
                </a:lnTo>
                <a:lnTo>
                  <a:pt x="573013" y="66733"/>
                </a:lnTo>
                <a:lnTo>
                  <a:pt x="569246" y="58178"/>
                </a:lnTo>
                <a:lnTo>
                  <a:pt x="564446" y="51521"/>
                </a:lnTo>
                <a:close/>
              </a:path>
              <a:path w="759460" h="143510">
                <a:moveTo>
                  <a:pt x="616651" y="52769"/>
                </a:moveTo>
                <a:lnTo>
                  <a:pt x="601498" y="52769"/>
                </a:lnTo>
                <a:lnTo>
                  <a:pt x="601621" y="120971"/>
                </a:lnTo>
                <a:lnTo>
                  <a:pt x="617234" y="139724"/>
                </a:lnTo>
                <a:lnTo>
                  <a:pt x="626170" y="139724"/>
                </a:lnTo>
                <a:lnTo>
                  <a:pt x="630055" y="139237"/>
                </a:lnTo>
                <a:lnTo>
                  <a:pt x="634524" y="138244"/>
                </a:lnTo>
                <a:lnTo>
                  <a:pt x="632273" y="124121"/>
                </a:lnTo>
                <a:lnTo>
                  <a:pt x="623062" y="124121"/>
                </a:lnTo>
                <a:lnTo>
                  <a:pt x="621313" y="123698"/>
                </a:lnTo>
                <a:lnTo>
                  <a:pt x="618982" y="122049"/>
                </a:lnTo>
                <a:lnTo>
                  <a:pt x="618011" y="120971"/>
                </a:lnTo>
                <a:lnTo>
                  <a:pt x="617585" y="119576"/>
                </a:lnTo>
                <a:lnTo>
                  <a:pt x="617039" y="118328"/>
                </a:lnTo>
                <a:lnTo>
                  <a:pt x="616651" y="115284"/>
                </a:lnTo>
                <a:lnTo>
                  <a:pt x="616651" y="52769"/>
                </a:lnTo>
                <a:close/>
              </a:path>
              <a:path w="759460" h="143510">
                <a:moveTo>
                  <a:pt x="632192" y="123614"/>
                </a:moveTo>
                <a:lnTo>
                  <a:pt x="629473" y="123952"/>
                </a:lnTo>
                <a:lnTo>
                  <a:pt x="627141" y="124121"/>
                </a:lnTo>
                <a:lnTo>
                  <a:pt x="632273" y="124121"/>
                </a:lnTo>
                <a:lnTo>
                  <a:pt x="632192" y="123614"/>
                </a:lnTo>
                <a:close/>
              </a:path>
              <a:path w="759460" h="143510">
                <a:moveTo>
                  <a:pt x="632192" y="39872"/>
                </a:moveTo>
                <a:lnTo>
                  <a:pt x="590230" y="39872"/>
                </a:lnTo>
                <a:lnTo>
                  <a:pt x="590230" y="52769"/>
                </a:lnTo>
                <a:lnTo>
                  <a:pt x="632192" y="52769"/>
                </a:lnTo>
                <a:lnTo>
                  <a:pt x="632192" y="39872"/>
                </a:lnTo>
                <a:close/>
              </a:path>
              <a:path w="759460" h="143510">
                <a:moveTo>
                  <a:pt x="616651" y="5433"/>
                </a:moveTo>
                <a:lnTo>
                  <a:pt x="601498" y="15348"/>
                </a:lnTo>
                <a:lnTo>
                  <a:pt x="601498" y="39872"/>
                </a:lnTo>
                <a:lnTo>
                  <a:pt x="616651" y="39872"/>
                </a:lnTo>
                <a:lnTo>
                  <a:pt x="616651" y="5433"/>
                </a:lnTo>
                <a:close/>
              </a:path>
              <a:path w="759460" h="143510">
                <a:moveTo>
                  <a:pt x="712820" y="51521"/>
                </a:moveTo>
                <a:lnTo>
                  <a:pt x="686199" y="51521"/>
                </a:lnTo>
                <a:lnTo>
                  <a:pt x="692027" y="53339"/>
                </a:lnTo>
                <a:lnTo>
                  <a:pt x="695913" y="56976"/>
                </a:lnTo>
                <a:lnTo>
                  <a:pt x="698827" y="59788"/>
                </a:lnTo>
                <a:lnTo>
                  <a:pt x="700187" y="64650"/>
                </a:lnTo>
                <a:lnTo>
                  <a:pt x="700187" y="75813"/>
                </a:lnTo>
                <a:lnTo>
                  <a:pt x="695199" y="77466"/>
                </a:lnTo>
                <a:lnTo>
                  <a:pt x="688992" y="78966"/>
                </a:lnTo>
                <a:lnTo>
                  <a:pt x="681582" y="80311"/>
                </a:lnTo>
                <a:lnTo>
                  <a:pt x="666772" y="82324"/>
                </a:lnTo>
                <a:lnTo>
                  <a:pt x="662110" y="83234"/>
                </a:lnTo>
                <a:lnTo>
                  <a:pt x="659390" y="84227"/>
                </a:lnTo>
                <a:lnTo>
                  <a:pt x="655116" y="85390"/>
                </a:lnTo>
                <a:lnTo>
                  <a:pt x="651425" y="87166"/>
                </a:lnTo>
                <a:lnTo>
                  <a:pt x="644820" y="91944"/>
                </a:lnTo>
                <a:lnTo>
                  <a:pt x="642100" y="95179"/>
                </a:lnTo>
                <a:lnTo>
                  <a:pt x="638215" y="103255"/>
                </a:lnTo>
                <a:lnTo>
                  <a:pt x="637243" y="107673"/>
                </a:lnTo>
                <a:lnTo>
                  <a:pt x="637243" y="120739"/>
                </a:lnTo>
                <a:lnTo>
                  <a:pt x="639963" y="127504"/>
                </a:lnTo>
                <a:lnTo>
                  <a:pt x="650454" y="138075"/>
                </a:lnTo>
                <a:lnTo>
                  <a:pt x="658224" y="140717"/>
                </a:lnTo>
                <a:lnTo>
                  <a:pt x="674349" y="140717"/>
                </a:lnTo>
                <a:lnTo>
                  <a:pt x="679983" y="139639"/>
                </a:lnTo>
                <a:lnTo>
                  <a:pt x="690473" y="135347"/>
                </a:lnTo>
                <a:lnTo>
                  <a:pt x="695913" y="131626"/>
                </a:lnTo>
                <a:lnTo>
                  <a:pt x="700365" y="127588"/>
                </a:lnTo>
                <a:lnTo>
                  <a:pt x="665995" y="127588"/>
                </a:lnTo>
                <a:lnTo>
                  <a:pt x="661333" y="126087"/>
                </a:lnTo>
                <a:lnTo>
                  <a:pt x="655116" y="120147"/>
                </a:lnTo>
                <a:lnTo>
                  <a:pt x="653668" y="116679"/>
                </a:lnTo>
                <a:lnTo>
                  <a:pt x="653562" y="109005"/>
                </a:lnTo>
                <a:lnTo>
                  <a:pt x="654339" y="106362"/>
                </a:lnTo>
                <a:lnTo>
                  <a:pt x="675320" y="95369"/>
                </a:lnTo>
                <a:lnTo>
                  <a:pt x="683112" y="93945"/>
                </a:lnTo>
                <a:lnTo>
                  <a:pt x="689866" y="92401"/>
                </a:lnTo>
                <a:lnTo>
                  <a:pt x="695564" y="90734"/>
                </a:lnTo>
                <a:lnTo>
                  <a:pt x="700187" y="88942"/>
                </a:lnTo>
                <a:lnTo>
                  <a:pt x="715728" y="88942"/>
                </a:lnTo>
                <a:lnTo>
                  <a:pt x="715625" y="64650"/>
                </a:lnTo>
                <a:lnTo>
                  <a:pt x="715534" y="62261"/>
                </a:lnTo>
                <a:lnTo>
                  <a:pt x="715146" y="59449"/>
                </a:lnTo>
                <a:lnTo>
                  <a:pt x="714174" y="54819"/>
                </a:lnTo>
                <a:lnTo>
                  <a:pt x="712820" y="51521"/>
                </a:lnTo>
                <a:close/>
              </a:path>
              <a:path w="759460" h="143510">
                <a:moveTo>
                  <a:pt x="716675" y="126341"/>
                </a:moveTo>
                <a:lnTo>
                  <a:pt x="701741" y="126341"/>
                </a:lnTo>
                <a:lnTo>
                  <a:pt x="702129" y="130971"/>
                </a:lnTo>
                <a:lnTo>
                  <a:pt x="703101" y="135009"/>
                </a:lnTo>
                <a:lnTo>
                  <a:pt x="704655" y="138476"/>
                </a:lnTo>
                <a:lnTo>
                  <a:pt x="720779" y="138476"/>
                </a:lnTo>
                <a:lnTo>
                  <a:pt x="718837" y="134692"/>
                </a:lnTo>
                <a:lnTo>
                  <a:pt x="717477" y="130717"/>
                </a:lnTo>
                <a:lnTo>
                  <a:pt x="716700" y="126595"/>
                </a:lnTo>
                <a:lnTo>
                  <a:pt x="716675" y="126341"/>
                </a:lnTo>
                <a:close/>
              </a:path>
              <a:path w="759460" h="143510">
                <a:moveTo>
                  <a:pt x="715728" y="88942"/>
                </a:moveTo>
                <a:lnTo>
                  <a:pt x="700187" y="88942"/>
                </a:lnTo>
                <a:lnTo>
                  <a:pt x="700065" y="103255"/>
                </a:lnTo>
                <a:lnTo>
                  <a:pt x="699410" y="107927"/>
                </a:lnTo>
                <a:lnTo>
                  <a:pt x="697855" y="111732"/>
                </a:lnTo>
                <a:lnTo>
                  <a:pt x="695719" y="116679"/>
                </a:lnTo>
                <a:lnTo>
                  <a:pt x="692222" y="120569"/>
                </a:lnTo>
                <a:lnTo>
                  <a:pt x="687559" y="123381"/>
                </a:lnTo>
                <a:lnTo>
                  <a:pt x="683091" y="126172"/>
                </a:lnTo>
                <a:lnTo>
                  <a:pt x="677651" y="127588"/>
                </a:lnTo>
                <a:lnTo>
                  <a:pt x="700365" y="127588"/>
                </a:lnTo>
                <a:lnTo>
                  <a:pt x="701741" y="126341"/>
                </a:lnTo>
                <a:lnTo>
                  <a:pt x="716675" y="126341"/>
                </a:lnTo>
                <a:lnTo>
                  <a:pt x="716302" y="122433"/>
                </a:lnTo>
                <a:lnTo>
                  <a:pt x="715995" y="116130"/>
                </a:lnTo>
                <a:lnTo>
                  <a:pt x="715893" y="111732"/>
                </a:lnTo>
                <a:lnTo>
                  <a:pt x="715769" y="103255"/>
                </a:lnTo>
                <a:lnTo>
                  <a:pt x="715728" y="88942"/>
                </a:lnTo>
                <a:close/>
              </a:path>
              <a:path w="759460" h="143510">
                <a:moveTo>
                  <a:pt x="688531" y="37653"/>
                </a:moveTo>
                <a:lnTo>
                  <a:pt x="672989" y="37653"/>
                </a:lnTo>
                <a:lnTo>
                  <a:pt x="666190" y="38815"/>
                </a:lnTo>
                <a:lnTo>
                  <a:pt x="639769" y="67885"/>
                </a:lnTo>
                <a:lnTo>
                  <a:pt x="654728" y="70105"/>
                </a:lnTo>
                <a:lnTo>
                  <a:pt x="656476" y="63170"/>
                </a:lnTo>
                <a:lnTo>
                  <a:pt x="659002" y="58329"/>
                </a:lnTo>
                <a:lnTo>
                  <a:pt x="665995" y="52896"/>
                </a:lnTo>
                <a:lnTo>
                  <a:pt x="671241" y="51521"/>
                </a:lnTo>
                <a:lnTo>
                  <a:pt x="712820" y="51521"/>
                </a:lnTo>
                <a:lnTo>
                  <a:pt x="712620" y="51035"/>
                </a:lnTo>
                <a:lnTo>
                  <a:pt x="707958" y="45073"/>
                </a:lnTo>
                <a:lnTo>
                  <a:pt x="704461" y="42600"/>
                </a:lnTo>
                <a:lnTo>
                  <a:pt x="694747" y="38646"/>
                </a:lnTo>
                <a:lnTo>
                  <a:pt x="688531" y="37653"/>
                </a:lnTo>
                <a:close/>
              </a:path>
              <a:path w="759460" h="143510">
                <a:moveTo>
                  <a:pt x="759439" y="2219"/>
                </a:moveTo>
                <a:lnTo>
                  <a:pt x="743897" y="2219"/>
                </a:lnTo>
                <a:lnTo>
                  <a:pt x="743897" y="138476"/>
                </a:lnTo>
                <a:lnTo>
                  <a:pt x="759439" y="138476"/>
                </a:lnTo>
                <a:lnTo>
                  <a:pt x="759439" y="2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7331" y="2208394"/>
            <a:ext cx="325755" cy="140970"/>
          </a:xfrm>
          <a:custGeom>
            <a:avLst/>
            <a:gdLst/>
            <a:ahLst/>
            <a:cxnLst/>
            <a:rect l="l" t="t" r="r" b="b"/>
            <a:pathLst>
              <a:path w="325755" h="140969">
                <a:moveTo>
                  <a:pt x="20262" y="2325"/>
                </a:moveTo>
                <a:lnTo>
                  <a:pt x="0" y="2325"/>
                </a:lnTo>
                <a:lnTo>
                  <a:pt x="48256" y="80760"/>
                </a:lnTo>
                <a:lnTo>
                  <a:pt x="48256" y="138688"/>
                </a:lnTo>
                <a:lnTo>
                  <a:pt x="64866" y="138688"/>
                </a:lnTo>
                <a:lnTo>
                  <a:pt x="64866" y="80760"/>
                </a:lnTo>
                <a:lnTo>
                  <a:pt x="73872" y="66595"/>
                </a:lnTo>
                <a:lnTo>
                  <a:pt x="57581" y="66595"/>
                </a:lnTo>
                <a:lnTo>
                  <a:pt x="54568" y="60735"/>
                </a:lnTo>
                <a:lnTo>
                  <a:pt x="51442" y="54915"/>
                </a:lnTo>
                <a:lnTo>
                  <a:pt x="48093" y="48995"/>
                </a:lnTo>
                <a:lnTo>
                  <a:pt x="20262" y="2325"/>
                </a:lnTo>
                <a:close/>
              </a:path>
              <a:path w="325755" h="140969">
                <a:moveTo>
                  <a:pt x="114735" y="2325"/>
                </a:moveTo>
                <a:lnTo>
                  <a:pt x="95619" y="2325"/>
                </a:lnTo>
                <a:lnTo>
                  <a:pt x="71258" y="42494"/>
                </a:lnTo>
                <a:lnTo>
                  <a:pt x="67308" y="49173"/>
                </a:lnTo>
                <a:lnTo>
                  <a:pt x="63851" y="55179"/>
                </a:lnTo>
                <a:lnTo>
                  <a:pt x="60576" y="61046"/>
                </a:lnTo>
                <a:lnTo>
                  <a:pt x="57581" y="66595"/>
                </a:lnTo>
                <a:lnTo>
                  <a:pt x="73872" y="66595"/>
                </a:lnTo>
                <a:lnTo>
                  <a:pt x="114735" y="2325"/>
                </a:lnTo>
                <a:close/>
              </a:path>
              <a:path w="325755" h="140969">
                <a:moveTo>
                  <a:pt x="205790" y="2325"/>
                </a:moveTo>
                <a:lnTo>
                  <a:pt x="115415" y="2325"/>
                </a:lnTo>
                <a:lnTo>
                  <a:pt x="115415" y="138688"/>
                </a:lnTo>
                <a:lnTo>
                  <a:pt x="208762" y="138688"/>
                </a:lnTo>
                <a:lnTo>
                  <a:pt x="208762" y="122409"/>
                </a:lnTo>
                <a:lnTo>
                  <a:pt x="132045" y="122409"/>
                </a:lnTo>
                <a:lnTo>
                  <a:pt x="132045" y="76109"/>
                </a:lnTo>
                <a:lnTo>
                  <a:pt x="201244" y="76109"/>
                </a:lnTo>
                <a:lnTo>
                  <a:pt x="201244" y="60041"/>
                </a:lnTo>
                <a:lnTo>
                  <a:pt x="132045" y="60041"/>
                </a:lnTo>
                <a:lnTo>
                  <a:pt x="132045" y="18393"/>
                </a:lnTo>
                <a:lnTo>
                  <a:pt x="205790" y="18393"/>
                </a:lnTo>
                <a:lnTo>
                  <a:pt x="205790" y="2325"/>
                </a:lnTo>
                <a:close/>
              </a:path>
              <a:path w="325755" h="140969">
                <a:moveTo>
                  <a:pt x="241535" y="93233"/>
                </a:moveTo>
                <a:lnTo>
                  <a:pt x="226052" y="94713"/>
                </a:lnTo>
                <a:lnTo>
                  <a:pt x="226558" y="101370"/>
                </a:lnTo>
                <a:lnTo>
                  <a:pt x="227846" y="107689"/>
                </a:lnTo>
                <a:lnTo>
                  <a:pt x="256856" y="137859"/>
                </a:lnTo>
                <a:lnTo>
                  <a:pt x="279340" y="140802"/>
                </a:lnTo>
                <a:lnTo>
                  <a:pt x="288276" y="140802"/>
                </a:lnTo>
                <a:lnTo>
                  <a:pt x="296339" y="139111"/>
                </a:lnTo>
                <a:lnTo>
                  <a:pt x="310598" y="131922"/>
                </a:lnTo>
                <a:lnTo>
                  <a:pt x="316057" y="127060"/>
                </a:lnTo>
                <a:lnTo>
                  <a:pt x="317450" y="124734"/>
                </a:lnTo>
                <a:lnTo>
                  <a:pt x="271511" y="124734"/>
                </a:lnTo>
                <a:lnTo>
                  <a:pt x="265100" y="123254"/>
                </a:lnTo>
                <a:lnTo>
                  <a:pt x="242293" y="100210"/>
                </a:lnTo>
                <a:lnTo>
                  <a:pt x="241535" y="93233"/>
                </a:lnTo>
                <a:close/>
              </a:path>
              <a:path w="325755" h="140969">
                <a:moveTo>
                  <a:pt x="284041" y="0"/>
                </a:moveTo>
                <a:lnTo>
                  <a:pt x="266421" y="0"/>
                </a:lnTo>
                <a:lnTo>
                  <a:pt x="258806" y="1691"/>
                </a:lnTo>
                <a:lnTo>
                  <a:pt x="251890" y="4651"/>
                </a:lnTo>
                <a:lnTo>
                  <a:pt x="244993" y="7822"/>
                </a:lnTo>
                <a:lnTo>
                  <a:pt x="239748" y="12262"/>
                </a:lnTo>
                <a:lnTo>
                  <a:pt x="236193" y="18393"/>
                </a:lnTo>
                <a:lnTo>
                  <a:pt x="232618" y="24312"/>
                </a:lnTo>
                <a:lnTo>
                  <a:pt x="230831" y="30655"/>
                </a:lnTo>
                <a:lnTo>
                  <a:pt x="230831" y="43762"/>
                </a:lnTo>
                <a:lnTo>
                  <a:pt x="258019" y="71378"/>
                </a:lnTo>
                <a:lnTo>
                  <a:pt x="284080" y="78646"/>
                </a:lnTo>
                <a:lnTo>
                  <a:pt x="291540" y="80760"/>
                </a:lnTo>
                <a:lnTo>
                  <a:pt x="295037" y="82451"/>
                </a:lnTo>
                <a:lnTo>
                  <a:pt x="300205" y="84565"/>
                </a:lnTo>
                <a:lnTo>
                  <a:pt x="303915" y="87102"/>
                </a:lnTo>
                <a:lnTo>
                  <a:pt x="306188" y="90485"/>
                </a:lnTo>
                <a:lnTo>
                  <a:pt x="308481" y="93656"/>
                </a:lnTo>
                <a:lnTo>
                  <a:pt x="309607" y="97462"/>
                </a:lnTo>
                <a:lnTo>
                  <a:pt x="309607" y="105707"/>
                </a:lnTo>
                <a:lnTo>
                  <a:pt x="308442" y="109724"/>
                </a:lnTo>
                <a:lnTo>
                  <a:pt x="306091" y="113107"/>
                </a:lnTo>
                <a:lnTo>
                  <a:pt x="303721" y="116701"/>
                </a:lnTo>
                <a:lnTo>
                  <a:pt x="300127" y="119449"/>
                </a:lnTo>
                <a:lnTo>
                  <a:pt x="290413" y="123677"/>
                </a:lnTo>
                <a:lnTo>
                  <a:pt x="284877" y="124734"/>
                </a:lnTo>
                <a:lnTo>
                  <a:pt x="317450" y="124734"/>
                </a:lnTo>
                <a:lnTo>
                  <a:pt x="323653" y="114375"/>
                </a:lnTo>
                <a:lnTo>
                  <a:pt x="325459" y="107689"/>
                </a:lnTo>
                <a:lnTo>
                  <a:pt x="325537" y="92811"/>
                </a:lnTo>
                <a:lnTo>
                  <a:pt x="323808" y="86257"/>
                </a:lnTo>
                <a:lnTo>
                  <a:pt x="293471" y="62710"/>
                </a:lnTo>
                <a:lnTo>
                  <a:pt x="276484" y="58139"/>
                </a:lnTo>
                <a:lnTo>
                  <a:pt x="267375" y="55638"/>
                </a:lnTo>
                <a:lnTo>
                  <a:pt x="246780" y="41225"/>
                </a:lnTo>
                <a:lnTo>
                  <a:pt x="246780" y="30655"/>
                </a:lnTo>
                <a:lnTo>
                  <a:pt x="249053" y="25792"/>
                </a:lnTo>
                <a:lnTo>
                  <a:pt x="253599" y="21987"/>
                </a:lnTo>
                <a:lnTo>
                  <a:pt x="258165" y="17970"/>
                </a:lnTo>
                <a:lnTo>
                  <a:pt x="265450" y="15856"/>
                </a:lnTo>
                <a:lnTo>
                  <a:pt x="313730" y="15856"/>
                </a:lnTo>
                <a:lnTo>
                  <a:pt x="311958" y="12896"/>
                </a:lnTo>
                <a:lnTo>
                  <a:pt x="306499" y="8245"/>
                </a:lnTo>
                <a:lnTo>
                  <a:pt x="299369" y="4862"/>
                </a:lnTo>
                <a:lnTo>
                  <a:pt x="292240" y="1691"/>
                </a:lnTo>
                <a:lnTo>
                  <a:pt x="284041" y="0"/>
                </a:lnTo>
                <a:close/>
              </a:path>
              <a:path w="325755" h="140969">
                <a:moveTo>
                  <a:pt x="313730" y="15856"/>
                </a:moveTo>
                <a:lnTo>
                  <a:pt x="285032" y="15856"/>
                </a:lnTo>
                <a:lnTo>
                  <a:pt x="292278" y="18181"/>
                </a:lnTo>
                <a:lnTo>
                  <a:pt x="297193" y="22621"/>
                </a:lnTo>
                <a:lnTo>
                  <a:pt x="302128" y="26849"/>
                </a:lnTo>
                <a:lnTo>
                  <a:pt x="305061" y="33403"/>
                </a:lnTo>
                <a:lnTo>
                  <a:pt x="305974" y="42071"/>
                </a:lnTo>
                <a:lnTo>
                  <a:pt x="321905" y="40803"/>
                </a:lnTo>
                <a:lnTo>
                  <a:pt x="321594" y="32769"/>
                </a:lnTo>
                <a:lnTo>
                  <a:pt x="319554" y="25581"/>
                </a:lnTo>
                <a:lnTo>
                  <a:pt x="313730" y="15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0308" y="3561238"/>
            <a:ext cx="245858" cy="141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8533" y="4914611"/>
            <a:ext cx="476250" cy="140970"/>
          </a:xfrm>
          <a:custGeom>
            <a:avLst/>
            <a:gdLst/>
            <a:ahLst/>
            <a:cxnLst/>
            <a:rect l="l" t="t" r="r" b="b"/>
            <a:pathLst>
              <a:path w="476250" h="140970">
                <a:moveTo>
                  <a:pt x="59194" y="0"/>
                </a:moveTo>
                <a:lnTo>
                  <a:pt x="22311" y="12731"/>
                </a:lnTo>
                <a:lnTo>
                  <a:pt x="1870" y="49481"/>
                </a:lnTo>
                <a:lnTo>
                  <a:pt x="0" y="69365"/>
                </a:lnTo>
                <a:lnTo>
                  <a:pt x="411" y="78985"/>
                </a:lnTo>
                <a:lnTo>
                  <a:pt x="14742" y="120868"/>
                </a:lnTo>
                <a:lnTo>
                  <a:pt x="49304" y="140159"/>
                </a:lnTo>
                <a:lnTo>
                  <a:pt x="58960" y="140717"/>
                </a:lnTo>
                <a:lnTo>
                  <a:pt x="68369" y="139988"/>
                </a:lnTo>
                <a:lnTo>
                  <a:pt x="77008" y="137802"/>
                </a:lnTo>
                <a:lnTo>
                  <a:pt x="84875" y="134162"/>
                </a:lnTo>
                <a:lnTo>
                  <a:pt x="91967" y="129068"/>
                </a:lnTo>
                <a:lnTo>
                  <a:pt x="95536" y="125347"/>
                </a:lnTo>
                <a:lnTo>
                  <a:pt x="49869" y="125347"/>
                </a:lnTo>
                <a:lnTo>
                  <a:pt x="42719" y="123212"/>
                </a:lnTo>
                <a:lnTo>
                  <a:pt x="18241" y="85591"/>
                </a:lnTo>
                <a:lnTo>
                  <a:pt x="17076" y="69365"/>
                </a:lnTo>
                <a:lnTo>
                  <a:pt x="17324" y="62610"/>
                </a:lnTo>
                <a:lnTo>
                  <a:pt x="41165" y="17864"/>
                </a:lnTo>
                <a:lnTo>
                  <a:pt x="49169" y="15348"/>
                </a:lnTo>
                <a:lnTo>
                  <a:pt x="95851" y="15348"/>
                </a:lnTo>
                <a:lnTo>
                  <a:pt x="90723" y="10401"/>
                </a:lnTo>
                <a:lnTo>
                  <a:pt x="83934" y="5850"/>
                </a:lnTo>
                <a:lnTo>
                  <a:pt x="76416" y="2600"/>
                </a:lnTo>
                <a:lnTo>
                  <a:pt x="68169" y="650"/>
                </a:lnTo>
                <a:lnTo>
                  <a:pt x="59194" y="0"/>
                </a:lnTo>
                <a:close/>
              </a:path>
              <a:path w="476250" h="140970">
                <a:moveTo>
                  <a:pt x="94259" y="90675"/>
                </a:moveTo>
                <a:lnTo>
                  <a:pt x="66848" y="125347"/>
                </a:lnTo>
                <a:lnTo>
                  <a:pt x="95536" y="125347"/>
                </a:lnTo>
                <a:lnTo>
                  <a:pt x="98173" y="122599"/>
                </a:lnTo>
                <a:lnTo>
                  <a:pt x="103356" y="114827"/>
                </a:lnTo>
                <a:lnTo>
                  <a:pt x="107511" y="105751"/>
                </a:lnTo>
                <a:lnTo>
                  <a:pt x="110636" y="95369"/>
                </a:lnTo>
                <a:lnTo>
                  <a:pt x="94259" y="90675"/>
                </a:lnTo>
                <a:close/>
              </a:path>
              <a:path w="476250" h="140970">
                <a:moveTo>
                  <a:pt x="95851" y="15348"/>
                </a:moveTo>
                <a:lnTo>
                  <a:pt x="67081" y="15348"/>
                </a:lnTo>
                <a:lnTo>
                  <a:pt x="74036" y="17632"/>
                </a:lnTo>
                <a:lnTo>
                  <a:pt x="85109" y="26701"/>
                </a:lnTo>
                <a:lnTo>
                  <a:pt x="89325" y="33932"/>
                </a:lnTo>
                <a:lnTo>
                  <a:pt x="92200" y="43847"/>
                </a:lnTo>
                <a:lnTo>
                  <a:pt x="108596" y="39640"/>
                </a:lnTo>
                <a:lnTo>
                  <a:pt x="105599" y="30748"/>
                </a:lnTo>
                <a:lnTo>
                  <a:pt x="101620" y="22912"/>
                </a:lnTo>
                <a:lnTo>
                  <a:pt x="96661" y="16129"/>
                </a:lnTo>
                <a:lnTo>
                  <a:pt x="95851" y="15348"/>
                </a:lnTo>
                <a:close/>
              </a:path>
              <a:path w="476250" h="140970">
                <a:moveTo>
                  <a:pt x="170743" y="37653"/>
                </a:moveTo>
                <a:lnTo>
                  <a:pt x="136211" y="56013"/>
                </a:lnTo>
                <a:lnTo>
                  <a:pt x="128392" y="89174"/>
                </a:lnTo>
                <a:lnTo>
                  <a:pt x="129128" y="100951"/>
                </a:lnTo>
                <a:lnTo>
                  <a:pt x="153643" y="137403"/>
                </a:lnTo>
                <a:lnTo>
                  <a:pt x="170743" y="140717"/>
                </a:lnTo>
                <a:lnTo>
                  <a:pt x="178631" y="140717"/>
                </a:lnTo>
                <a:lnTo>
                  <a:pt x="185955" y="138688"/>
                </a:lnTo>
                <a:lnTo>
                  <a:pt x="199476" y="130591"/>
                </a:lnTo>
                <a:lnTo>
                  <a:pt x="202863" y="126848"/>
                </a:lnTo>
                <a:lnTo>
                  <a:pt x="163167" y="126848"/>
                </a:lnTo>
                <a:lnTo>
                  <a:pt x="156814" y="123698"/>
                </a:lnTo>
                <a:lnTo>
                  <a:pt x="144109" y="89174"/>
                </a:lnTo>
                <a:lnTo>
                  <a:pt x="144586" y="80255"/>
                </a:lnTo>
                <a:lnTo>
                  <a:pt x="163167" y="51521"/>
                </a:lnTo>
                <a:lnTo>
                  <a:pt x="201801" y="51521"/>
                </a:lnTo>
                <a:lnTo>
                  <a:pt x="201360" y="50908"/>
                </a:lnTo>
                <a:lnTo>
                  <a:pt x="194967" y="45109"/>
                </a:lnTo>
                <a:lnTo>
                  <a:pt x="187735" y="40966"/>
                </a:lnTo>
                <a:lnTo>
                  <a:pt x="179661" y="38481"/>
                </a:lnTo>
                <a:lnTo>
                  <a:pt x="170743" y="37653"/>
                </a:lnTo>
                <a:close/>
              </a:path>
              <a:path w="476250" h="140970">
                <a:moveTo>
                  <a:pt x="201801" y="51521"/>
                </a:moveTo>
                <a:lnTo>
                  <a:pt x="178339" y="51521"/>
                </a:lnTo>
                <a:lnTo>
                  <a:pt x="184672" y="54671"/>
                </a:lnTo>
                <a:lnTo>
                  <a:pt x="189762" y="60929"/>
                </a:lnTo>
                <a:lnTo>
                  <a:pt x="197352" y="89174"/>
                </a:lnTo>
                <a:lnTo>
                  <a:pt x="196960" y="96725"/>
                </a:lnTo>
                <a:lnTo>
                  <a:pt x="178495" y="126848"/>
                </a:lnTo>
                <a:lnTo>
                  <a:pt x="202863" y="126848"/>
                </a:lnTo>
                <a:lnTo>
                  <a:pt x="213327" y="87694"/>
                </a:lnTo>
                <a:lnTo>
                  <a:pt x="212577" y="76571"/>
                </a:lnTo>
                <a:lnTo>
                  <a:pt x="210331" y="66733"/>
                </a:lnTo>
                <a:lnTo>
                  <a:pt x="206590" y="58178"/>
                </a:lnTo>
                <a:lnTo>
                  <a:pt x="201801" y="51521"/>
                </a:lnTo>
                <a:close/>
              </a:path>
              <a:path w="476250" h="140970">
                <a:moveTo>
                  <a:pt x="251074" y="39872"/>
                </a:moveTo>
                <a:lnTo>
                  <a:pt x="235629" y="39872"/>
                </a:lnTo>
                <a:lnTo>
                  <a:pt x="235689" y="109090"/>
                </a:lnTo>
                <a:lnTo>
                  <a:pt x="235940" y="113297"/>
                </a:lnTo>
                <a:lnTo>
                  <a:pt x="236558" y="116510"/>
                </a:lnTo>
                <a:lnTo>
                  <a:pt x="237455" y="121394"/>
                </a:lnTo>
                <a:lnTo>
                  <a:pt x="261370" y="140717"/>
                </a:lnTo>
                <a:lnTo>
                  <a:pt x="266615" y="140717"/>
                </a:lnTo>
                <a:lnTo>
                  <a:pt x="275209" y="139663"/>
                </a:lnTo>
                <a:lnTo>
                  <a:pt x="282910" y="136502"/>
                </a:lnTo>
                <a:lnTo>
                  <a:pt x="289700" y="131236"/>
                </a:lnTo>
                <a:lnTo>
                  <a:pt x="293594" y="126341"/>
                </a:lnTo>
                <a:lnTo>
                  <a:pt x="265061" y="126341"/>
                </a:lnTo>
                <a:lnTo>
                  <a:pt x="261176" y="125073"/>
                </a:lnTo>
                <a:lnTo>
                  <a:pt x="251074" y="103212"/>
                </a:lnTo>
                <a:lnTo>
                  <a:pt x="251074" y="39872"/>
                </a:lnTo>
                <a:close/>
              </a:path>
              <a:path w="476250" h="140970">
                <a:moveTo>
                  <a:pt x="309160" y="123868"/>
                </a:moveTo>
                <a:lnTo>
                  <a:pt x="295562" y="123868"/>
                </a:lnTo>
                <a:lnTo>
                  <a:pt x="295562" y="138476"/>
                </a:lnTo>
                <a:lnTo>
                  <a:pt x="309160" y="138476"/>
                </a:lnTo>
                <a:lnTo>
                  <a:pt x="309160" y="123868"/>
                </a:lnTo>
                <a:close/>
              </a:path>
              <a:path w="476250" h="140970">
                <a:moveTo>
                  <a:pt x="309160" y="39872"/>
                </a:moveTo>
                <a:lnTo>
                  <a:pt x="293813" y="39872"/>
                </a:lnTo>
                <a:lnTo>
                  <a:pt x="293813" y="101077"/>
                </a:lnTo>
                <a:lnTo>
                  <a:pt x="293036" y="107525"/>
                </a:lnTo>
                <a:lnTo>
                  <a:pt x="289539" y="116426"/>
                </a:lnTo>
                <a:lnTo>
                  <a:pt x="286625" y="119935"/>
                </a:lnTo>
                <a:lnTo>
                  <a:pt x="282546" y="122514"/>
                </a:lnTo>
                <a:lnTo>
                  <a:pt x="278660" y="125073"/>
                </a:lnTo>
                <a:lnTo>
                  <a:pt x="274386" y="126341"/>
                </a:lnTo>
                <a:lnTo>
                  <a:pt x="293594" y="126341"/>
                </a:lnTo>
                <a:lnTo>
                  <a:pt x="295562" y="123868"/>
                </a:lnTo>
                <a:lnTo>
                  <a:pt x="309160" y="123868"/>
                </a:lnTo>
                <a:lnTo>
                  <a:pt x="309160" y="39872"/>
                </a:lnTo>
                <a:close/>
              </a:path>
              <a:path w="476250" h="140970">
                <a:moveTo>
                  <a:pt x="351706" y="39872"/>
                </a:moveTo>
                <a:lnTo>
                  <a:pt x="338107" y="39872"/>
                </a:lnTo>
                <a:lnTo>
                  <a:pt x="338107" y="138476"/>
                </a:lnTo>
                <a:lnTo>
                  <a:pt x="353260" y="138476"/>
                </a:lnTo>
                <a:lnTo>
                  <a:pt x="353260" y="84481"/>
                </a:lnTo>
                <a:lnTo>
                  <a:pt x="353727" y="75815"/>
                </a:lnTo>
                <a:lnTo>
                  <a:pt x="366621" y="53762"/>
                </a:lnTo>
                <a:lnTo>
                  <a:pt x="351706" y="53762"/>
                </a:lnTo>
                <a:lnTo>
                  <a:pt x="351706" y="39872"/>
                </a:lnTo>
                <a:close/>
              </a:path>
              <a:path w="476250" h="140970">
                <a:moveTo>
                  <a:pt x="407935" y="52029"/>
                </a:moveTo>
                <a:lnTo>
                  <a:pt x="381623" y="52029"/>
                </a:lnTo>
                <a:lnTo>
                  <a:pt x="385120" y="53044"/>
                </a:lnTo>
                <a:lnTo>
                  <a:pt x="388228" y="55115"/>
                </a:lnTo>
                <a:lnTo>
                  <a:pt x="391142" y="57187"/>
                </a:lnTo>
                <a:lnTo>
                  <a:pt x="393279" y="59872"/>
                </a:lnTo>
                <a:lnTo>
                  <a:pt x="394445" y="63170"/>
                </a:lnTo>
                <a:lnTo>
                  <a:pt x="395805" y="66468"/>
                </a:lnTo>
                <a:lnTo>
                  <a:pt x="396388" y="71585"/>
                </a:lnTo>
                <a:lnTo>
                  <a:pt x="396388" y="138476"/>
                </a:lnTo>
                <a:lnTo>
                  <a:pt x="411541" y="138476"/>
                </a:lnTo>
                <a:lnTo>
                  <a:pt x="411414" y="66468"/>
                </a:lnTo>
                <a:lnTo>
                  <a:pt x="408432" y="52769"/>
                </a:lnTo>
                <a:lnTo>
                  <a:pt x="407935" y="52029"/>
                </a:lnTo>
                <a:close/>
              </a:path>
              <a:path w="476250" h="140970">
                <a:moveTo>
                  <a:pt x="386091" y="37653"/>
                </a:moveTo>
                <a:lnTo>
                  <a:pt x="380652" y="37653"/>
                </a:lnTo>
                <a:lnTo>
                  <a:pt x="371758" y="38659"/>
                </a:lnTo>
                <a:lnTo>
                  <a:pt x="363993" y="41680"/>
                </a:lnTo>
                <a:lnTo>
                  <a:pt x="357321" y="46714"/>
                </a:lnTo>
                <a:lnTo>
                  <a:pt x="351706" y="53762"/>
                </a:lnTo>
                <a:lnTo>
                  <a:pt x="366621" y="53762"/>
                </a:lnTo>
                <a:lnTo>
                  <a:pt x="370938" y="52029"/>
                </a:lnTo>
                <a:lnTo>
                  <a:pt x="407935" y="52029"/>
                </a:lnTo>
                <a:lnTo>
                  <a:pt x="406101" y="49301"/>
                </a:lnTo>
                <a:lnTo>
                  <a:pt x="403964" y="45834"/>
                </a:lnTo>
                <a:lnTo>
                  <a:pt x="400467" y="43022"/>
                </a:lnTo>
                <a:lnTo>
                  <a:pt x="391142" y="38731"/>
                </a:lnTo>
                <a:lnTo>
                  <a:pt x="386091" y="37653"/>
                </a:lnTo>
                <a:close/>
              </a:path>
              <a:path w="476250" h="140970">
                <a:moveTo>
                  <a:pt x="457971" y="52769"/>
                </a:moveTo>
                <a:lnTo>
                  <a:pt x="442818" y="52769"/>
                </a:lnTo>
                <a:lnTo>
                  <a:pt x="442941" y="120971"/>
                </a:lnTo>
                <a:lnTo>
                  <a:pt x="458554" y="139724"/>
                </a:lnTo>
                <a:lnTo>
                  <a:pt x="467490" y="139724"/>
                </a:lnTo>
                <a:lnTo>
                  <a:pt x="471376" y="139237"/>
                </a:lnTo>
                <a:lnTo>
                  <a:pt x="475844" y="138244"/>
                </a:lnTo>
                <a:lnTo>
                  <a:pt x="473594" y="124121"/>
                </a:lnTo>
                <a:lnTo>
                  <a:pt x="464382" y="124121"/>
                </a:lnTo>
                <a:lnTo>
                  <a:pt x="462634" y="123698"/>
                </a:lnTo>
                <a:lnTo>
                  <a:pt x="460302" y="122049"/>
                </a:lnTo>
                <a:lnTo>
                  <a:pt x="459331" y="120971"/>
                </a:lnTo>
                <a:lnTo>
                  <a:pt x="458905" y="119576"/>
                </a:lnTo>
                <a:lnTo>
                  <a:pt x="458360" y="118328"/>
                </a:lnTo>
                <a:lnTo>
                  <a:pt x="457971" y="115284"/>
                </a:lnTo>
                <a:lnTo>
                  <a:pt x="457971" y="52769"/>
                </a:lnTo>
                <a:close/>
              </a:path>
              <a:path w="476250" h="140970">
                <a:moveTo>
                  <a:pt x="473513" y="123614"/>
                </a:moveTo>
                <a:lnTo>
                  <a:pt x="470793" y="123952"/>
                </a:lnTo>
                <a:lnTo>
                  <a:pt x="468462" y="124121"/>
                </a:lnTo>
                <a:lnTo>
                  <a:pt x="473594" y="124121"/>
                </a:lnTo>
                <a:lnTo>
                  <a:pt x="473513" y="123614"/>
                </a:lnTo>
                <a:close/>
              </a:path>
              <a:path w="476250" h="140970">
                <a:moveTo>
                  <a:pt x="473513" y="39872"/>
                </a:moveTo>
                <a:lnTo>
                  <a:pt x="431550" y="39872"/>
                </a:lnTo>
                <a:lnTo>
                  <a:pt x="431550" y="52769"/>
                </a:lnTo>
                <a:lnTo>
                  <a:pt x="473513" y="52769"/>
                </a:lnTo>
                <a:lnTo>
                  <a:pt x="473513" y="39872"/>
                </a:lnTo>
                <a:close/>
              </a:path>
              <a:path w="476250" h="140970">
                <a:moveTo>
                  <a:pt x="457971" y="5433"/>
                </a:moveTo>
                <a:lnTo>
                  <a:pt x="442818" y="15348"/>
                </a:lnTo>
                <a:lnTo>
                  <a:pt x="442818" y="39872"/>
                </a:lnTo>
                <a:lnTo>
                  <a:pt x="457971" y="39872"/>
                </a:lnTo>
                <a:lnTo>
                  <a:pt x="457971" y="5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0127" y="5252875"/>
            <a:ext cx="1245308" cy="14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0127" y="5591139"/>
            <a:ext cx="1274254" cy="178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0127" y="5929403"/>
            <a:ext cx="759460" cy="143510"/>
          </a:xfrm>
          <a:custGeom>
            <a:avLst/>
            <a:gdLst/>
            <a:ahLst/>
            <a:cxnLst/>
            <a:rect l="l" t="t" r="r" b="b"/>
            <a:pathLst>
              <a:path w="759460" h="143510">
                <a:moveTo>
                  <a:pt x="107683" y="0"/>
                </a:moveTo>
                <a:lnTo>
                  <a:pt x="95172" y="0"/>
                </a:lnTo>
                <a:lnTo>
                  <a:pt x="26634" y="143440"/>
                </a:lnTo>
                <a:lnTo>
                  <a:pt x="39378" y="143440"/>
                </a:lnTo>
                <a:lnTo>
                  <a:pt x="107683" y="0"/>
                </a:lnTo>
                <a:close/>
              </a:path>
              <a:path w="759460" h="143510">
                <a:moveTo>
                  <a:pt x="115124" y="71585"/>
                </a:moveTo>
                <a:lnTo>
                  <a:pt x="98572" y="71585"/>
                </a:lnTo>
                <a:lnTo>
                  <a:pt x="92006" y="74967"/>
                </a:lnTo>
                <a:lnTo>
                  <a:pt x="80816" y="106531"/>
                </a:lnTo>
                <a:lnTo>
                  <a:pt x="81293" y="115233"/>
                </a:lnTo>
                <a:lnTo>
                  <a:pt x="99796" y="143440"/>
                </a:lnTo>
                <a:lnTo>
                  <a:pt x="114968" y="143440"/>
                </a:lnTo>
                <a:lnTo>
                  <a:pt x="121457" y="140343"/>
                </a:lnTo>
                <a:lnTo>
                  <a:pt x="126702" y="134149"/>
                </a:lnTo>
                <a:lnTo>
                  <a:pt x="128104" y="132043"/>
                </a:lnTo>
                <a:lnTo>
                  <a:pt x="103895" y="132043"/>
                </a:lnTo>
                <a:lnTo>
                  <a:pt x="100709" y="130231"/>
                </a:lnTo>
                <a:lnTo>
                  <a:pt x="95541" y="122958"/>
                </a:lnTo>
                <a:lnTo>
                  <a:pt x="94259" y="116849"/>
                </a:lnTo>
                <a:lnTo>
                  <a:pt x="94259" y="98688"/>
                </a:lnTo>
                <a:lnTo>
                  <a:pt x="95503" y="92071"/>
                </a:lnTo>
                <a:lnTo>
                  <a:pt x="100515" y="84798"/>
                </a:lnTo>
                <a:lnTo>
                  <a:pt x="103740" y="82980"/>
                </a:lnTo>
                <a:lnTo>
                  <a:pt x="128369" y="82980"/>
                </a:lnTo>
                <a:lnTo>
                  <a:pt x="126799" y="80633"/>
                </a:lnTo>
                <a:lnTo>
                  <a:pt x="121651" y="74608"/>
                </a:lnTo>
                <a:lnTo>
                  <a:pt x="115124" y="71585"/>
                </a:lnTo>
                <a:close/>
              </a:path>
              <a:path w="759460" h="143510">
                <a:moveTo>
                  <a:pt x="128369" y="82980"/>
                </a:moveTo>
                <a:lnTo>
                  <a:pt x="111472" y="82980"/>
                </a:lnTo>
                <a:lnTo>
                  <a:pt x="114658" y="84756"/>
                </a:lnTo>
                <a:lnTo>
                  <a:pt x="119825" y="91859"/>
                </a:lnTo>
                <a:lnTo>
                  <a:pt x="121127" y="98011"/>
                </a:lnTo>
                <a:lnTo>
                  <a:pt x="121031" y="116849"/>
                </a:lnTo>
                <a:lnTo>
                  <a:pt x="119825" y="122958"/>
                </a:lnTo>
                <a:lnTo>
                  <a:pt x="114658" y="130231"/>
                </a:lnTo>
                <a:lnTo>
                  <a:pt x="111472" y="132043"/>
                </a:lnTo>
                <a:lnTo>
                  <a:pt x="128104" y="132043"/>
                </a:lnTo>
                <a:lnTo>
                  <a:pt x="134551" y="107525"/>
                </a:lnTo>
                <a:lnTo>
                  <a:pt x="134087" y="99500"/>
                </a:lnTo>
                <a:lnTo>
                  <a:pt x="133974" y="98688"/>
                </a:lnTo>
                <a:lnTo>
                  <a:pt x="132607" y="91859"/>
                </a:lnTo>
                <a:lnTo>
                  <a:pt x="130191" y="85703"/>
                </a:lnTo>
                <a:lnTo>
                  <a:pt x="128369" y="82980"/>
                </a:lnTo>
                <a:close/>
              </a:path>
              <a:path w="759460" h="143510">
                <a:moveTo>
                  <a:pt x="34074" y="0"/>
                </a:moveTo>
                <a:lnTo>
                  <a:pt x="17678" y="0"/>
                </a:lnTo>
                <a:lnTo>
                  <a:pt x="11189" y="3382"/>
                </a:lnTo>
                <a:lnTo>
                  <a:pt x="0" y="34925"/>
                </a:lnTo>
                <a:lnTo>
                  <a:pt x="469" y="43627"/>
                </a:lnTo>
                <a:lnTo>
                  <a:pt x="18824" y="71838"/>
                </a:lnTo>
                <a:lnTo>
                  <a:pt x="33997" y="71838"/>
                </a:lnTo>
                <a:lnTo>
                  <a:pt x="40408" y="68752"/>
                </a:lnTo>
                <a:lnTo>
                  <a:pt x="45653" y="62557"/>
                </a:lnTo>
                <a:lnTo>
                  <a:pt x="47062" y="60443"/>
                </a:lnTo>
                <a:lnTo>
                  <a:pt x="22846" y="60443"/>
                </a:lnTo>
                <a:lnTo>
                  <a:pt x="19698" y="58667"/>
                </a:lnTo>
                <a:lnTo>
                  <a:pt x="14686" y="51564"/>
                </a:lnTo>
                <a:lnTo>
                  <a:pt x="13443" y="45411"/>
                </a:lnTo>
                <a:lnTo>
                  <a:pt x="13550" y="26511"/>
                </a:lnTo>
                <a:lnTo>
                  <a:pt x="14686" y="20464"/>
                </a:lnTo>
                <a:lnTo>
                  <a:pt x="19698" y="13213"/>
                </a:lnTo>
                <a:lnTo>
                  <a:pt x="22846" y="11395"/>
                </a:lnTo>
                <a:lnTo>
                  <a:pt x="47252" y="11395"/>
                </a:lnTo>
                <a:lnTo>
                  <a:pt x="45769" y="9154"/>
                </a:lnTo>
                <a:lnTo>
                  <a:pt x="40602" y="3044"/>
                </a:lnTo>
                <a:lnTo>
                  <a:pt x="34074" y="0"/>
                </a:lnTo>
                <a:close/>
              </a:path>
              <a:path w="759460" h="143510">
                <a:moveTo>
                  <a:pt x="47252" y="11395"/>
                </a:moveTo>
                <a:lnTo>
                  <a:pt x="30442" y="11395"/>
                </a:lnTo>
                <a:lnTo>
                  <a:pt x="33628" y="13171"/>
                </a:lnTo>
                <a:lnTo>
                  <a:pt x="38776" y="20274"/>
                </a:lnTo>
                <a:lnTo>
                  <a:pt x="40077" y="26511"/>
                </a:lnTo>
                <a:lnTo>
                  <a:pt x="39967" y="45411"/>
                </a:lnTo>
                <a:lnTo>
                  <a:pt x="38815" y="51352"/>
                </a:lnTo>
                <a:lnTo>
                  <a:pt x="33802" y="58625"/>
                </a:lnTo>
                <a:lnTo>
                  <a:pt x="30578" y="60443"/>
                </a:lnTo>
                <a:lnTo>
                  <a:pt x="47062" y="60443"/>
                </a:lnTo>
                <a:lnTo>
                  <a:pt x="49084" y="57408"/>
                </a:lnTo>
                <a:lnTo>
                  <a:pt x="51537" y="51252"/>
                </a:lnTo>
                <a:lnTo>
                  <a:pt x="53010" y="44089"/>
                </a:lnTo>
                <a:lnTo>
                  <a:pt x="53501" y="35919"/>
                </a:lnTo>
                <a:lnTo>
                  <a:pt x="53017" y="27646"/>
                </a:lnTo>
                <a:lnTo>
                  <a:pt x="51573" y="20464"/>
                </a:lnTo>
                <a:lnTo>
                  <a:pt x="49149" y="14263"/>
                </a:lnTo>
                <a:lnTo>
                  <a:pt x="47252" y="11395"/>
                </a:lnTo>
                <a:close/>
              </a:path>
              <a:path w="759460" h="143510">
                <a:moveTo>
                  <a:pt x="242099" y="37653"/>
                </a:moveTo>
                <a:lnTo>
                  <a:pt x="207469" y="56013"/>
                </a:lnTo>
                <a:lnTo>
                  <a:pt x="199651" y="89174"/>
                </a:lnTo>
                <a:lnTo>
                  <a:pt x="200386" y="100951"/>
                </a:lnTo>
                <a:lnTo>
                  <a:pt x="224913" y="137402"/>
                </a:lnTo>
                <a:lnTo>
                  <a:pt x="242099" y="140715"/>
                </a:lnTo>
                <a:lnTo>
                  <a:pt x="249869" y="140715"/>
                </a:lnTo>
                <a:lnTo>
                  <a:pt x="257252" y="138692"/>
                </a:lnTo>
                <a:lnTo>
                  <a:pt x="264051" y="134645"/>
                </a:lnTo>
                <a:lnTo>
                  <a:pt x="270656" y="130591"/>
                </a:lnTo>
                <a:lnTo>
                  <a:pt x="274133" y="126848"/>
                </a:lnTo>
                <a:lnTo>
                  <a:pt x="234425" y="126848"/>
                </a:lnTo>
                <a:lnTo>
                  <a:pt x="228072" y="123698"/>
                </a:lnTo>
                <a:lnTo>
                  <a:pt x="215367" y="89174"/>
                </a:lnTo>
                <a:lnTo>
                  <a:pt x="215844" y="80255"/>
                </a:lnTo>
                <a:lnTo>
                  <a:pt x="234425" y="51521"/>
                </a:lnTo>
                <a:lnTo>
                  <a:pt x="273041" y="51521"/>
                </a:lnTo>
                <a:lnTo>
                  <a:pt x="272599" y="50908"/>
                </a:lnTo>
                <a:lnTo>
                  <a:pt x="266221" y="45109"/>
                </a:lnTo>
                <a:lnTo>
                  <a:pt x="259024" y="40966"/>
                </a:lnTo>
                <a:lnTo>
                  <a:pt x="250989" y="38481"/>
                </a:lnTo>
                <a:lnTo>
                  <a:pt x="242099" y="37653"/>
                </a:lnTo>
                <a:close/>
              </a:path>
              <a:path w="759460" h="143510">
                <a:moveTo>
                  <a:pt x="273041" y="51521"/>
                </a:moveTo>
                <a:lnTo>
                  <a:pt x="249675" y="51521"/>
                </a:lnTo>
                <a:lnTo>
                  <a:pt x="255892" y="54671"/>
                </a:lnTo>
                <a:lnTo>
                  <a:pt x="260943" y="60929"/>
                </a:lnTo>
                <a:lnTo>
                  <a:pt x="268688" y="89174"/>
                </a:lnTo>
                <a:lnTo>
                  <a:pt x="268292" y="96725"/>
                </a:lnTo>
                <a:lnTo>
                  <a:pt x="249675" y="126848"/>
                </a:lnTo>
                <a:lnTo>
                  <a:pt x="274133" y="126848"/>
                </a:lnTo>
                <a:lnTo>
                  <a:pt x="284644" y="87694"/>
                </a:lnTo>
                <a:lnTo>
                  <a:pt x="283882" y="76571"/>
                </a:lnTo>
                <a:lnTo>
                  <a:pt x="281608" y="66733"/>
                </a:lnTo>
                <a:lnTo>
                  <a:pt x="277841" y="58178"/>
                </a:lnTo>
                <a:lnTo>
                  <a:pt x="273041" y="51521"/>
                </a:lnTo>
                <a:close/>
              </a:path>
              <a:path w="759460" h="143510">
                <a:moveTo>
                  <a:pt x="326217" y="52769"/>
                </a:moveTo>
                <a:lnTo>
                  <a:pt x="311064" y="52769"/>
                </a:lnTo>
                <a:lnTo>
                  <a:pt x="311064" y="138485"/>
                </a:lnTo>
                <a:lnTo>
                  <a:pt x="326217" y="138485"/>
                </a:lnTo>
                <a:lnTo>
                  <a:pt x="326217" y="52769"/>
                </a:lnTo>
                <a:close/>
              </a:path>
              <a:path w="759460" h="143510">
                <a:moveTo>
                  <a:pt x="344090" y="39872"/>
                </a:moveTo>
                <a:lnTo>
                  <a:pt x="297271" y="39872"/>
                </a:lnTo>
                <a:lnTo>
                  <a:pt x="297271" y="52769"/>
                </a:lnTo>
                <a:lnTo>
                  <a:pt x="344090" y="52769"/>
                </a:lnTo>
                <a:lnTo>
                  <a:pt x="344090" y="39872"/>
                </a:lnTo>
                <a:close/>
              </a:path>
              <a:path w="759460" h="143510">
                <a:moveTo>
                  <a:pt x="340399" y="0"/>
                </a:moveTo>
                <a:lnTo>
                  <a:pt x="329326" y="0"/>
                </a:lnTo>
                <a:lnTo>
                  <a:pt x="324080" y="1310"/>
                </a:lnTo>
                <a:lnTo>
                  <a:pt x="316698" y="6596"/>
                </a:lnTo>
                <a:lnTo>
                  <a:pt x="314173" y="10147"/>
                </a:lnTo>
                <a:lnTo>
                  <a:pt x="312618" y="14608"/>
                </a:lnTo>
                <a:lnTo>
                  <a:pt x="311453" y="17737"/>
                </a:lnTo>
                <a:lnTo>
                  <a:pt x="311064" y="22621"/>
                </a:lnTo>
                <a:lnTo>
                  <a:pt x="311064" y="39872"/>
                </a:lnTo>
                <a:lnTo>
                  <a:pt x="326217" y="39872"/>
                </a:lnTo>
                <a:lnTo>
                  <a:pt x="326217" y="24756"/>
                </a:lnTo>
                <a:lnTo>
                  <a:pt x="327189" y="20718"/>
                </a:lnTo>
                <a:lnTo>
                  <a:pt x="331074" y="16426"/>
                </a:lnTo>
                <a:lnTo>
                  <a:pt x="334377" y="15348"/>
                </a:lnTo>
                <a:lnTo>
                  <a:pt x="348280" y="15348"/>
                </a:lnTo>
                <a:lnTo>
                  <a:pt x="350307" y="1733"/>
                </a:lnTo>
                <a:lnTo>
                  <a:pt x="345256" y="570"/>
                </a:lnTo>
                <a:lnTo>
                  <a:pt x="340399" y="0"/>
                </a:lnTo>
                <a:close/>
              </a:path>
              <a:path w="759460" h="143510">
                <a:moveTo>
                  <a:pt x="348280" y="15348"/>
                </a:moveTo>
                <a:lnTo>
                  <a:pt x="341953" y="15348"/>
                </a:lnTo>
                <a:lnTo>
                  <a:pt x="344867" y="15602"/>
                </a:lnTo>
                <a:lnTo>
                  <a:pt x="348170" y="16088"/>
                </a:lnTo>
                <a:lnTo>
                  <a:pt x="348280" y="15348"/>
                </a:lnTo>
                <a:close/>
              </a:path>
              <a:path w="759460" h="143510">
                <a:moveTo>
                  <a:pt x="445110" y="18329"/>
                </a:moveTo>
                <a:lnTo>
                  <a:pt x="428403" y="18329"/>
                </a:lnTo>
                <a:lnTo>
                  <a:pt x="428403" y="138485"/>
                </a:lnTo>
                <a:lnTo>
                  <a:pt x="445110" y="138485"/>
                </a:lnTo>
                <a:lnTo>
                  <a:pt x="445110" y="18329"/>
                </a:lnTo>
                <a:close/>
              </a:path>
              <a:path w="759460" h="143510">
                <a:moveTo>
                  <a:pt x="486490" y="2219"/>
                </a:moveTo>
                <a:lnTo>
                  <a:pt x="387218" y="2219"/>
                </a:lnTo>
                <a:lnTo>
                  <a:pt x="387218" y="18329"/>
                </a:lnTo>
                <a:lnTo>
                  <a:pt x="486490" y="18329"/>
                </a:lnTo>
                <a:lnTo>
                  <a:pt x="486490" y="2219"/>
                </a:lnTo>
                <a:close/>
              </a:path>
              <a:path w="759460" h="143510">
                <a:moveTo>
                  <a:pt x="533503" y="37653"/>
                </a:moveTo>
                <a:lnTo>
                  <a:pt x="498856" y="56013"/>
                </a:lnTo>
                <a:lnTo>
                  <a:pt x="491152" y="89174"/>
                </a:lnTo>
                <a:lnTo>
                  <a:pt x="491881" y="100951"/>
                </a:lnTo>
                <a:lnTo>
                  <a:pt x="516335" y="137402"/>
                </a:lnTo>
                <a:lnTo>
                  <a:pt x="533503" y="140715"/>
                </a:lnTo>
                <a:lnTo>
                  <a:pt x="541274" y="140715"/>
                </a:lnTo>
                <a:lnTo>
                  <a:pt x="548656" y="138692"/>
                </a:lnTo>
                <a:lnTo>
                  <a:pt x="555456" y="134645"/>
                </a:lnTo>
                <a:lnTo>
                  <a:pt x="562061" y="130591"/>
                </a:lnTo>
                <a:lnTo>
                  <a:pt x="565538" y="126848"/>
                </a:lnTo>
                <a:lnTo>
                  <a:pt x="525732" y="126848"/>
                </a:lnTo>
                <a:lnTo>
                  <a:pt x="519516" y="123698"/>
                </a:lnTo>
                <a:lnTo>
                  <a:pt x="506694" y="89174"/>
                </a:lnTo>
                <a:lnTo>
                  <a:pt x="507171" y="80255"/>
                </a:lnTo>
                <a:lnTo>
                  <a:pt x="525732" y="51521"/>
                </a:lnTo>
                <a:lnTo>
                  <a:pt x="564446" y="51521"/>
                </a:lnTo>
                <a:lnTo>
                  <a:pt x="564004" y="50908"/>
                </a:lnTo>
                <a:lnTo>
                  <a:pt x="557626" y="45109"/>
                </a:lnTo>
                <a:lnTo>
                  <a:pt x="550429" y="40966"/>
                </a:lnTo>
                <a:lnTo>
                  <a:pt x="542394" y="38481"/>
                </a:lnTo>
                <a:lnTo>
                  <a:pt x="533503" y="37653"/>
                </a:lnTo>
                <a:close/>
              </a:path>
              <a:path w="759460" h="143510">
                <a:moveTo>
                  <a:pt x="564446" y="51521"/>
                </a:moveTo>
                <a:lnTo>
                  <a:pt x="541080" y="51521"/>
                </a:lnTo>
                <a:lnTo>
                  <a:pt x="547296" y="54671"/>
                </a:lnTo>
                <a:lnTo>
                  <a:pt x="552347" y="60929"/>
                </a:lnTo>
                <a:lnTo>
                  <a:pt x="560093" y="89174"/>
                </a:lnTo>
                <a:lnTo>
                  <a:pt x="559697" y="96725"/>
                </a:lnTo>
                <a:lnTo>
                  <a:pt x="541080" y="126848"/>
                </a:lnTo>
                <a:lnTo>
                  <a:pt x="565538" y="126848"/>
                </a:lnTo>
                <a:lnTo>
                  <a:pt x="576048" y="87694"/>
                </a:lnTo>
                <a:lnTo>
                  <a:pt x="575286" y="76571"/>
                </a:lnTo>
                <a:lnTo>
                  <a:pt x="573013" y="66733"/>
                </a:lnTo>
                <a:lnTo>
                  <a:pt x="569246" y="58178"/>
                </a:lnTo>
                <a:lnTo>
                  <a:pt x="564446" y="51521"/>
                </a:lnTo>
                <a:close/>
              </a:path>
              <a:path w="759460" h="143510">
                <a:moveTo>
                  <a:pt x="616651" y="52769"/>
                </a:moveTo>
                <a:lnTo>
                  <a:pt x="601498" y="52769"/>
                </a:lnTo>
                <a:lnTo>
                  <a:pt x="601621" y="120971"/>
                </a:lnTo>
                <a:lnTo>
                  <a:pt x="617234" y="139724"/>
                </a:lnTo>
                <a:lnTo>
                  <a:pt x="626170" y="139724"/>
                </a:lnTo>
                <a:lnTo>
                  <a:pt x="630055" y="139229"/>
                </a:lnTo>
                <a:lnTo>
                  <a:pt x="634524" y="138237"/>
                </a:lnTo>
                <a:lnTo>
                  <a:pt x="632273" y="124121"/>
                </a:lnTo>
                <a:lnTo>
                  <a:pt x="623062" y="124121"/>
                </a:lnTo>
                <a:lnTo>
                  <a:pt x="621313" y="123698"/>
                </a:lnTo>
                <a:lnTo>
                  <a:pt x="618982" y="122049"/>
                </a:lnTo>
                <a:lnTo>
                  <a:pt x="618011" y="120971"/>
                </a:lnTo>
                <a:lnTo>
                  <a:pt x="617585" y="119576"/>
                </a:lnTo>
                <a:lnTo>
                  <a:pt x="617039" y="118328"/>
                </a:lnTo>
                <a:lnTo>
                  <a:pt x="616651" y="115284"/>
                </a:lnTo>
                <a:lnTo>
                  <a:pt x="616651" y="52769"/>
                </a:lnTo>
                <a:close/>
              </a:path>
              <a:path w="759460" h="143510">
                <a:moveTo>
                  <a:pt x="632192" y="123614"/>
                </a:moveTo>
                <a:lnTo>
                  <a:pt x="629473" y="123952"/>
                </a:lnTo>
                <a:lnTo>
                  <a:pt x="627141" y="124121"/>
                </a:lnTo>
                <a:lnTo>
                  <a:pt x="632273" y="124121"/>
                </a:lnTo>
                <a:lnTo>
                  <a:pt x="632192" y="123614"/>
                </a:lnTo>
                <a:close/>
              </a:path>
              <a:path w="759460" h="143510">
                <a:moveTo>
                  <a:pt x="632192" y="39872"/>
                </a:moveTo>
                <a:lnTo>
                  <a:pt x="590230" y="39872"/>
                </a:lnTo>
                <a:lnTo>
                  <a:pt x="590230" y="52769"/>
                </a:lnTo>
                <a:lnTo>
                  <a:pt x="632192" y="52769"/>
                </a:lnTo>
                <a:lnTo>
                  <a:pt x="632192" y="39872"/>
                </a:lnTo>
                <a:close/>
              </a:path>
              <a:path w="759460" h="143510">
                <a:moveTo>
                  <a:pt x="616651" y="5433"/>
                </a:moveTo>
                <a:lnTo>
                  <a:pt x="601498" y="15348"/>
                </a:lnTo>
                <a:lnTo>
                  <a:pt x="601498" y="39872"/>
                </a:lnTo>
                <a:lnTo>
                  <a:pt x="616651" y="39872"/>
                </a:lnTo>
                <a:lnTo>
                  <a:pt x="616651" y="5433"/>
                </a:lnTo>
                <a:close/>
              </a:path>
              <a:path w="759460" h="143510">
                <a:moveTo>
                  <a:pt x="712820" y="51521"/>
                </a:moveTo>
                <a:lnTo>
                  <a:pt x="686199" y="51521"/>
                </a:lnTo>
                <a:lnTo>
                  <a:pt x="692027" y="53339"/>
                </a:lnTo>
                <a:lnTo>
                  <a:pt x="695913" y="56976"/>
                </a:lnTo>
                <a:lnTo>
                  <a:pt x="698827" y="59788"/>
                </a:lnTo>
                <a:lnTo>
                  <a:pt x="700187" y="64650"/>
                </a:lnTo>
                <a:lnTo>
                  <a:pt x="700187" y="75813"/>
                </a:lnTo>
                <a:lnTo>
                  <a:pt x="695199" y="77466"/>
                </a:lnTo>
                <a:lnTo>
                  <a:pt x="688992" y="78966"/>
                </a:lnTo>
                <a:lnTo>
                  <a:pt x="681582" y="80311"/>
                </a:lnTo>
                <a:lnTo>
                  <a:pt x="666772" y="82324"/>
                </a:lnTo>
                <a:lnTo>
                  <a:pt x="662110" y="83234"/>
                </a:lnTo>
                <a:lnTo>
                  <a:pt x="659390" y="84227"/>
                </a:lnTo>
                <a:lnTo>
                  <a:pt x="655116" y="85390"/>
                </a:lnTo>
                <a:lnTo>
                  <a:pt x="651425" y="87166"/>
                </a:lnTo>
                <a:lnTo>
                  <a:pt x="644820" y="91944"/>
                </a:lnTo>
                <a:lnTo>
                  <a:pt x="642100" y="95179"/>
                </a:lnTo>
                <a:lnTo>
                  <a:pt x="638215" y="103255"/>
                </a:lnTo>
                <a:lnTo>
                  <a:pt x="637243" y="107673"/>
                </a:lnTo>
                <a:lnTo>
                  <a:pt x="637243" y="120739"/>
                </a:lnTo>
                <a:lnTo>
                  <a:pt x="639963" y="127504"/>
                </a:lnTo>
                <a:lnTo>
                  <a:pt x="650454" y="138072"/>
                </a:lnTo>
                <a:lnTo>
                  <a:pt x="658224" y="140715"/>
                </a:lnTo>
                <a:lnTo>
                  <a:pt x="674349" y="140715"/>
                </a:lnTo>
                <a:lnTo>
                  <a:pt x="679983" y="139641"/>
                </a:lnTo>
                <a:lnTo>
                  <a:pt x="690473" y="135347"/>
                </a:lnTo>
                <a:lnTo>
                  <a:pt x="695913" y="131631"/>
                </a:lnTo>
                <a:lnTo>
                  <a:pt x="700367" y="127588"/>
                </a:lnTo>
                <a:lnTo>
                  <a:pt x="665995" y="127588"/>
                </a:lnTo>
                <a:lnTo>
                  <a:pt x="661333" y="126087"/>
                </a:lnTo>
                <a:lnTo>
                  <a:pt x="655116" y="120147"/>
                </a:lnTo>
                <a:lnTo>
                  <a:pt x="653668" y="116679"/>
                </a:lnTo>
                <a:lnTo>
                  <a:pt x="653562" y="109005"/>
                </a:lnTo>
                <a:lnTo>
                  <a:pt x="654339" y="106362"/>
                </a:lnTo>
                <a:lnTo>
                  <a:pt x="675320" y="95369"/>
                </a:lnTo>
                <a:lnTo>
                  <a:pt x="683112" y="93945"/>
                </a:lnTo>
                <a:lnTo>
                  <a:pt x="689866" y="92401"/>
                </a:lnTo>
                <a:lnTo>
                  <a:pt x="695564" y="90734"/>
                </a:lnTo>
                <a:lnTo>
                  <a:pt x="700187" y="88942"/>
                </a:lnTo>
                <a:lnTo>
                  <a:pt x="715728" y="88942"/>
                </a:lnTo>
                <a:lnTo>
                  <a:pt x="715625" y="64650"/>
                </a:lnTo>
                <a:lnTo>
                  <a:pt x="715534" y="62261"/>
                </a:lnTo>
                <a:lnTo>
                  <a:pt x="715146" y="59449"/>
                </a:lnTo>
                <a:lnTo>
                  <a:pt x="714174" y="54819"/>
                </a:lnTo>
                <a:lnTo>
                  <a:pt x="712820" y="51521"/>
                </a:lnTo>
                <a:close/>
              </a:path>
              <a:path w="759460" h="143510">
                <a:moveTo>
                  <a:pt x="716675" y="126341"/>
                </a:moveTo>
                <a:lnTo>
                  <a:pt x="701741" y="126341"/>
                </a:lnTo>
                <a:lnTo>
                  <a:pt x="702129" y="130971"/>
                </a:lnTo>
                <a:lnTo>
                  <a:pt x="703101" y="135015"/>
                </a:lnTo>
                <a:lnTo>
                  <a:pt x="704655" y="138485"/>
                </a:lnTo>
                <a:lnTo>
                  <a:pt x="720779" y="138485"/>
                </a:lnTo>
                <a:lnTo>
                  <a:pt x="718837" y="134686"/>
                </a:lnTo>
                <a:lnTo>
                  <a:pt x="717477" y="130717"/>
                </a:lnTo>
                <a:lnTo>
                  <a:pt x="716700" y="126595"/>
                </a:lnTo>
                <a:lnTo>
                  <a:pt x="716675" y="126341"/>
                </a:lnTo>
                <a:close/>
              </a:path>
              <a:path w="759460" h="143510">
                <a:moveTo>
                  <a:pt x="715728" y="88942"/>
                </a:moveTo>
                <a:lnTo>
                  <a:pt x="700187" y="88942"/>
                </a:lnTo>
                <a:lnTo>
                  <a:pt x="700065" y="103255"/>
                </a:lnTo>
                <a:lnTo>
                  <a:pt x="699410" y="107927"/>
                </a:lnTo>
                <a:lnTo>
                  <a:pt x="697855" y="111732"/>
                </a:lnTo>
                <a:lnTo>
                  <a:pt x="695719" y="116679"/>
                </a:lnTo>
                <a:lnTo>
                  <a:pt x="692222" y="120569"/>
                </a:lnTo>
                <a:lnTo>
                  <a:pt x="687559" y="123381"/>
                </a:lnTo>
                <a:lnTo>
                  <a:pt x="683091" y="126172"/>
                </a:lnTo>
                <a:lnTo>
                  <a:pt x="677651" y="127588"/>
                </a:lnTo>
                <a:lnTo>
                  <a:pt x="700367" y="127588"/>
                </a:lnTo>
                <a:lnTo>
                  <a:pt x="701741" y="126341"/>
                </a:lnTo>
                <a:lnTo>
                  <a:pt x="716675" y="126341"/>
                </a:lnTo>
                <a:lnTo>
                  <a:pt x="716302" y="122433"/>
                </a:lnTo>
                <a:lnTo>
                  <a:pt x="715995" y="116130"/>
                </a:lnTo>
                <a:lnTo>
                  <a:pt x="715893" y="111732"/>
                </a:lnTo>
                <a:lnTo>
                  <a:pt x="715769" y="103255"/>
                </a:lnTo>
                <a:lnTo>
                  <a:pt x="715728" y="88942"/>
                </a:lnTo>
                <a:close/>
              </a:path>
              <a:path w="759460" h="143510">
                <a:moveTo>
                  <a:pt x="688531" y="37653"/>
                </a:moveTo>
                <a:lnTo>
                  <a:pt x="672989" y="37653"/>
                </a:lnTo>
                <a:lnTo>
                  <a:pt x="666190" y="38815"/>
                </a:lnTo>
                <a:lnTo>
                  <a:pt x="639769" y="67885"/>
                </a:lnTo>
                <a:lnTo>
                  <a:pt x="654728" y="70105"/>
                </a:lnTo>
                <a:lnTo>
                  <a:pt x="656476" y="63170"/>
                </a:lnTo>
                <a:lnTo>
                  <a:pt x="659002" y="58329"/>
                </a:lnTo>
                <a:lnTo>
                  <a:pt x="665995" y="52896"/>
                </a:lnTo>
                <a:lnTo>
                  <a:pt x="671241" y="51521"/>
                </a:lnTo>
                <a:lnTo>
                  <a:pt x="712820" y="51521"/>
                </a:lnTo>
                <a:lnTo>
                  <a:pt x="712620" y="51035"/>
                </a:lnTo>
                <a:lnTo>
                  <a:pt x="707958" y="45073"/>
                </a:lnTo>
                <a:lnTo>
                  <a:pt x="704461" y="42600"/>
                </a:lnTo>
                <a:lnTo>
                  <a:pt x="694747" y="38646"/>
                </a:lnTo>
                <a:lnTo>
                  <a:pt x="688531" y="37653"/>
                </a:lnTo>
                <a:close/>
              </a:path>
              <a:path w="759460" h="143510">
                <a:moveTo>
                  <a:pt x="759439" y="2219"/>
                </a:moveTo>
                <a:lnTo>
                  <a:pt x="743897" y="2219"/>
                </a:lnTo>
                <a:lnTo>
                  <a:pt x="743897" y="138485"/>
                </a:lnTo>
                <a:lnTo>
                  <a:pt x="759439" y="138485"/>
                </a:lnTo>
                <a:lnTo>
                  <a:pt x="759439" y="2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1714" y="4916831"/>
            <a:ext cx="372745" cy="139065"/>
          </a:xfrm>
          <a:custGeom>
            <a:avLst/>
            <a:gdLst/>
            <a:ahLst/>
            <a:cxnLst/>
            <a:rect l="l" t="t" r="r" b="b"/>
            <a:pathLst>
              <a:path w="372744" h="139064">
                <a:moveTo>
                  <a:pt x="57824" y="16109"/>
                </a:moveTo>
                <a:lnTo>
                  <a:pt x="41214" y="16109"/>
                </a:lnTo>
                <a:lnTo>
                  <a:pt x="41214" y="136256"/>
                </a:lnTo>
                <a:lnTo>
                  <a:pt x="57824" y="136256"/>
                </a:lnTo>
                <a:lnTo>
                  <a:pt x="57824" y="16109"/>
                </a:lnTo>
                <a:close/>
              </a:path>
              <a:path w="372744" h="139064">
                <a:moveTo>
                  <a:pt x="99262" y="0"/>
                </a:moveTo>
                <a:lnTo>
                  <a:pt x="0" y="0"/>
                </a:lnTo>
                <a:lnTo>
                  <a:pt x="0" y="16109"/>
                </a:lnTo>
                <a:lnTo>
                  <a:pt x="99262" y="16109"/>
                </a:lnTo>
                <a:lnTo>
                  <a:pt x="99262" y="0"/>
                </a:lnTo>
                <a:close/>
              </a:path>
              <a:path w="372744" h="139064">
                <a:moveTo>
                  <a:pt x="146158" y="35433"/>
                </a:moveTo>
                <a:lnTo>
                  <a:pt x="111626" y="53793"/>
                </a:lnTo>
                <a:lnTo>
                  <a:pt x="103808" y="86954"/>
                </a:lnTo>
                <a:lnTo>
                  <a:pt x="104540" y="98731"/>
                </a:lnTo>
                <a:lnTo>
                  <a:pt x="129058" y="135184"/>
                </a:lnTo>
                <a:lnTo>
                  <a:pt x="146158" y="138497"/>
                </a:lnTo>
                <a:lnTo>
                  <a:pt x="154046" y="138497"/>
                </a:lnTo>
                <a:lnTo>
                  <a:pt x="161370" y="136468"/>
                </a:lnTo>
                <a:lnTo>
                  <a:pt x="174871" y="128371"/>
                </a:lnTo>
                <a:lnTo>
                  <a:pt x="178271" y="124629"/>
                </a:lnTo>
                <a:lnTo>
                  <a:pt x="138562" y="124629"/>
                </a:lnTo>
                <a:lnTo>
                  <a:pt x="132229" y="121479"/>
                </a:lnTo>
                <a:lnTo>
                  <a:pt x="119524" y="86954"/>
                </a:lnTo>
                <a:lnTo>
                  <a:pt x="120001" y="78035"/>
                </a:lnTo>
                <a:lnTo>
                  <a:pt x="138562" y="49301"/>
                </a:lnTo>
                <a:lnTo>
                  <a:pt x="177216" y="49301"/>
                </a:lnTo>
                <a:lnTo>
                  <a:pt x="176775" y="48688"/>
                </a:lnTo>
                <a:lnTo>
                  <a:pt x="170382" y="42889"/>
                </a:lnTo>
                <a:lnTo>
                  <a:pt x="163150" y="38747"/>
                </a:lnTo>
                <a:lnTo>
                  <a:pt x="155076" y="36261"/>
                </a:lnTo>
                <a:lnTo>
                  <a:pt x="146158" y="35433"/>
                </a:lnTo>
                <a:close/>
              </a:path>
              <a:path w="372744" h="139064">
                <a:moveTo>
                  <a:pt x="177216" y="49301"/>
                </a:moveTo>
                <a:lnTo>
                  <a:pt x="153754" y="49301"/>
                </a:lnTo>
                <a:lnTo>
                  <a:pt x="160088" y="52452"/>
                </a:lnTo>
                <a:lnTo>
                  <a:pt x="165158" y="58709"/>
                </a:lnTo>
                <a:lnTo>
                  <a:pt x="172767" y="86954"/>
                </a:lnTo>
                <a:lnTo>
                  <a:pt x="172375" y="94505"/>
                </a:lnTo>
                <a:lnTo>
                  <a:pt x="153890" y="124629"/>
                </a:lnTo>
                <a:lnTo>
                  <a:pt x="178271" y="124629"/>
                </a:lnTo>
                <a:lnTo>
                  <a:pt x="188723" y="85475"/>
                </a:lnTo>
                <a:lnTo>
                  <a:pt x="187976" y="74351"/>
                </a:lnTo>
                <a:lnTo>
                  <a:pt x="185736" y="64513"/>
                </a:lnTo>
                <a:lnTo>
                  <a:pt x="182002" y="55958"/>
                </a:lnTo>
                <a:lnTo>
                  <a:pt x="177216" y="49301"/>
                </a:lnTo>
                <a:close/>
              </a:path>
              <a:path w="372744" h="139064">
                <a:moveTo>
                  <a:pt x="229481" y="50549"/>
                </a:moveTo>
                <a:lnTo>
                  <a:pt x="214231" y="50549"/>
                </a:lnTo>
                <a:lnTo>
                  <a:pt x="214231" y="117356"/>
                </a:lnTo>
                <a:lnTo>
                  <a:pt x="230005" y="137504"/>
                </a:lnTo>
                <a:lnTo>
                  <a:pt x="238961" y="137504"/>
                </a:lnTo>
                <a:lnTo>
                  <a:pt x="242846" y="137018"/>
                </a:lnTo>
                <a:lnTo>
                  <a:pt x="247237" y="136024"/>
                </a:lnTo>
                <a:lnTo>
                  <a:pt x="245043" y="121901"/>
                </a:lnTo>
                <a:lnTo>
                  <a:pt x="235853" y="121901"/>
                </a:lnTo>
                <a:lnTo>
                  <a:pt x="234104" y="121479"/>
                </a:lnTo>
                <a:lnTo>
                  <a:pt x="231676" y="119829"/>
                </a:lnTo>
                <a:lnTo>
                  <a:pt x="230802" y="118751"/>
                </a:lnTo>
                <a:lnTo>
                  <a:pt x="229753" y="116109"/>
                </a:lnTo>
                <a:lnTo>
                  <a:pt x="229481" y="113064"/>
                </a:lnTo>
                <a:lnTo>
                  <a:pt x="229481" y="50549"/>
                </a:lnTo>
                <a:close/>
              </a:path>
              <a:path w="372744" h="139064">
                <a:moveTo>
                  <a:pt x="244964" y="121394"/>
                </a:moveTo>
                <a:lnTo>
                  <a:pt x="242225" y="121732"/>
                </a:lnTo>
                <a:lnTo>
                  <a:pt x="239952" y="121901"/>
                </a:lnTo>
                <a:lnTo>
                  <a:pt x="245043" y="121901"/>
                </a:lnTo>
                <a:lnTo>
                  <a:pt x="244964" y="121394"/>
                </a:lnTo>
                <a:close/>
              </a:path>
              <a:path w="372744" h="139064">
                <a:moveTo>
                  <a:pt x="244964" y="37653"/>
                </a:moveTo>
                <a:lnTo>
                  <a:pt x="203079" y="37653"/>
                </a:lnTo>
                <a:lnTo>
                  <a:pt x="203079" y="50549"/>
                </a:lnTo>
                <a:lnTo>
                  <a:pt x="244964" y="50549"/>
                </a:lnTo>
                <a:lnTo>
                  <a:pt x="244964" y="37653"/>
                </a:lnTo>
                <a:close/>
              </a:path>
              <a:path w="372744" h="139064">
                <a:moveTo>
                  <a:pt x="229481" y="3213"/>
                </a:moveTo>
                <a:lnTo>
                  <a:pt x="214231" y="13128"/>
                </a:lnTo>
                <a:lnTo>
                  <a:pt x="214231" y="37653"/>
                </a:lnTo>
                <a:lnTo>
                  <a:pt x="229481" y="37653"/>
                </a:lnTo>
                <a:lnTo>
                  <a:pt x="229481" y="3213"/>
                </a:lnTo>
                <a:close/>
              </a:path>
              <a:path w="372744" h="139064">
                <a:moveTo>
                  <a:pt x="325538" y="49301"/>
                </a:moveTo>
                <a:lnTo>
                  <a:pt x="298913" y="49301"/>
                </a:lnTo>
                <a:lnTo>
                  <a:pt x="304760" y="51120"/>
                </a:lnTo>
                <a:lnTo>
                  <a:pt x="308704" y="54756"/>
                </a:lnTo>
                <a:lnTo>
                  <a:pt x="311599" y="57568"/>
                </a:lnTo>
                <a:lnTo>
                  <a:pt x="313036" y="62430"/>
                </a:lnTo>
                <a:lnTo>
                  <a:pt x="313036" y="73593"/>
                </a:lnTo>
                <a:lnTo>
                  <a:pt x="307995" y="75246"/>
                </a:lnTo>
                <a:lnTo>
                  <a:pt x="301761" y="76746"/>
                </a:lnTo>
                <a:lnTo>
                  <a:pt x="294336" y="78091"/>
                </a:lnTo>
                <a:lnTo>
                  <a:pt x="279486" y="80105"/>
                </a:lnTo>
                <a:lnTo>
                  <a:pt x="274940" y="81014"/>
                </a:lnTo>
                <a:lnTo>
                  <a:pt x="272045" y="82007"/>
                </a:lnTo>
                <a:lnTo>
                  <a:pt x="267946" y="83170"/>
                </a:lnTo>
                <a:lnTo>
                  <a:pt x="264236" y="84946"/>
                </a:lnTo>
                <a:lnTo>
                  <a:pt x="257553" y="89724"/>
                </a:lnTo>
                <a:lnTo>
                  <a:pt x="254911" y="92959"/>
                </a:lnTo>
                <a:lnTo>
                  <a:pt x="250948" y="101035"/>
                </a:lnTo>
                <a:lnTo>
                  <a:pt x="249976" y="105453"/>
                </a:lnTo>
                <a:lnTo>
                  <a:pt x="249976" y="118519"/>
                </a:lnTo>
                <a:lnTo>
                  <a:pt x="252618" y="125284"/>
                </a:lnTo>
                <a:lnTo>
                  <a:pt x="263245" y="135855"/>
                </a:lnTo>
                <a:lnTo>
                  <a:pt x="270918" y="138497"/>
                </a:lnTo>
                <a:lnTo>
                  <a:pt x="287004" y="138497"/>
                </a:lnTo>
                <a:lnTo>
                  <a:pt x="292657" y="137419"/>
                </a:lnTo>
                <a:lnTo>
                  <a:pt x="303128" y="133127"/>
                </a:lnTo>
                <a:lnTo>
                  <a:pt x="308626" y="129407"/>
                </a:lnTo>
                <a:lnTo>
                  <a:pt x="313034" y="125369"/>
                </a:lnTo>
                <a:lnTo>
                  <a:pt x="278650" y="125369"/>
                </a:lnTo>
                <a:lnTo>
                  <a:pt x="274143" y="123868"/>
                </a:lnTo>
                <a:lnTo>
                  <a:pt x="267927" y="117927"/>
                </a:lnTo>
                <a:lnTo>
                  <a:pt x="266460" y="114460"/>
                </a:lnTo>
                <a:lnTo>
                  <a:pt x="266353" y="106785"/>
                </a:lnTo>
                <a:lnTo>
                  <a:pt x="267091" y="104143"/>
                </a:lnTo>
                <a:lnTo>
                  <a:pt x="287995" y="93149"/>
                </a:lnTo>
                <a:lnTo>
                  <a:pt x="295790" y="91726"/>
                </a:lnTo>
                <a:lnTo>
                  <a:pt x="302563" y="90181"/>
                </a:lnTo>
                <a:lnTo>
                  <a:pt x="308312" y="88514"/>
                </a:lnTo>
                <a:lnTo>
                  <a:pt x="313036" y="86722"/>
                </a:lnTo>
                <a:lnTo>
                  <a:pt x="328519" y="86722"/>
                </a:lnTo>
                <a:lnTo>
                  <a:pt x="328395" y="62430"/>
                </a:lnTo>
                <a:lnTo>
                  <a:pt x="328286" y="60041"/>
                </a:lnTo>
                <a:lnTo>
                  <a:pt x="327840" y="57230"/>
                </a:lnTo>
                <a:lnTo>
                  <a:pt x="326926" y="52600"/>
                </a:lnTo>
                <a:lnTo>
                  <a:pt x="325538" y="49301"/>
                </a:lnTo>
                <a:close/>
              </a:path>
              <a:path w="372744" h="139064">
                <a:moveTo>
                  <a:pt x="329503" y="124121"/>
                </a:moveTo>
                <a:lnTo>
                  <a:pt x="314396" y="124121"/>
                </a:lnTo>
                <a:lnTo>
                  <a:pt x="314862" y="128751"/>
                </a:lnTo>
                <a:lnTo>
                  <a:pt x="315834" y="132789"/>
                </a:lnTo>
                <a:lnTo>
                  <a:pt x="317349" y="136256"/>
                </a:lnTo>
                <a:lnTo>
                  <a:pt x="333512" y="136256"/>
                </a:lnTo>
                <a:lnTo>
                  <a:pt x="331550" y="132472"/>
                </a:lnTo>
                <a:lnTo>
                  <a:pt x="330229" y="128498"/>
                </a:lnTo>
                <a:lnTo>
                  <a:pt x="329530" y="124375"/>
                </a:lnTo>
                <a:lnTo>
                  <a:pt x="329503" y="124121"/>
                </a:lnTo>
                <a:close/>
              </a:path>
              <a:path w="372744" h="139064">
                <a:moveTo>
                  <a:pt x="328519" y="86722"/>
                </a:moveTo>
                <a:lnTo>
                  <a:pt x="313036" y="86722"/>
                </a:lnTo>
                <a:lnTo>
                  <a:pt x="313036" y="100168"/>
                </a:lnTo>
                <a:lnTo>
                  <a:pt x="312201" y="105707"/>
                </a:lnTo>
                <a:lnTo>
                  <a:pt x="310530" y="109512"/>
                </a:lnTo>
                <a:lnTo>
                  <a:pt x="308413" y="114460"/>
                </a:lnTo>
                <a:lnTo>
                  <a:pt x="305032" y="118350"/>
                </a:lnTo>
                <a:lnTo>
                  <a:pt x="295766" y="123952"/>
                </a:lnTo>
                <a:lnTo>
                  <a:pt x="290501" y="125369"/>
                </a:lnTo>
                <a:lnTo>
                  <a:pt x="313034" y="125369"/>
                </a:lnTo>
                <a:lnTo>
                  <a:pt x="314396" y="124121"/>
                </a:lnTo>
                <a:lnTo>
                  <a:pt x="329503" y="124121"/>
                </a:lnTo>
                <a:lnTo>
                  <a:pt x="329085" y="120213"/>
                </a:lnTo>
                <a:lnTo>
                  <a:pt x="328797" y="114460"/>
                </a:lnTo>
                <a:lnTo>
                  <a:pt x="328672" y="109512"/>
                </a:lnTo>
                <a:lnTo>
                  <a:pt x="328547" y="99513"/>
                </a:lnTo>
                <a:lnTo>
                  <a:pt x="328519" y="86722"/>
                </a:lnTo>
                <a:close/>
              </a:path>
              <a:path w="372744" h="139064">
                <a:moveTo>
                  <a:pt x="301186" y="35433"/>
                </a:moveTo>
                <a:lnTo>
                  <a:pt x="285722" y="35433"/>
                </a:lnTo>
                <a:lnTo>
                  <a:pt x="278884" y="36595"/>
                </a:lnTo>
                <a:lnTo>
                  <a:pt x="252482" y="65665"/>
                </a:lnTo>
                <a:lnTo>
                  <a:pt x="267499" y="67885"/>
                </a:lnTo>
                <a:lnTo>
                  <a:pt x="269170" y="60950"/>
                </a:lnTo>
                <a:lnTo>
                  <a:pt x="271754" y="56109"/>
                </a:lnTo>
                <a:lnTo>
                  <a:pt x="275231" y="53382"/>
                </a:lnTo>
                <a:lnTo>
                  <a:pt x="278728" y="50676"/>
                </a:lnTo>
                <a:lnTo>
                  <a:pt x="284051" y="49301"/>
                </a:lnTo>
                <a:lnTo>
                  <a:pt x="325538" y="49301"/>
                </a:lnTo>
                <a:lnTo>
                  <a:pt x="325333" y="48815"/>
                </a:lnTo>
                <a:lnTo>
                  <a:pt x="320768" y="42853"/>
                </a:lnTo>
                <a:lnTo>
                  <a:pt x="317213" y="40380"/>
                </a:lnTo>
                <a:lnTo>
                  <a:pt x="307499" y="36426"/>
                </a:lnTo>
                <a:lnTo>
                  <a:pt x="301186" y="35433"/>
                </a:lnTo>
                <a:close/>
              </a:path>
              <a:path w="372744" h="139064">
                <a:moveTo>
                  <a:pt x="372230" y="0"/>
                </a:moveTo>
                <a:lnTo>
                  <a:pt x="356747" y="0"/>
                </a:lnTo>
                <a:lnTo>
                  <a:pt x="356747" y="136256"/>
                </a:lnTo>
                <a:lnTo>
                  <a:pt x="372230" y="136256"/>
                </a:lnTo>
                <a:lnTo>
                  <a:pt x="37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3079" y="2210719"/>
            <a:ext cx="536575" cy="139065"/>
          </a:xfrm>
          <a:custGeom>
            <a:avLst/>
            <a:gdLst/>
            <a:ahLst/>
            <a:cxnLst/>
            <a:rect l="l" t="t" r="r" b="b"/>
            <a:pathLst>
              <a:path w="536575" h="139064">
                <a:moveTo>
                  <a:pt x="15026" y="104227"/>
                </a:moveTo>
                <a:lnTo>
                  <a:pt x="0" y="106764"/>
                </a:lnTo>
                <a:lnTo>
                  <a:pt x="1672" y="114091"/>
                </a:lnTo>
                <a:lnTo>
                  <a:pt x="4183" y="120506"/>
                </a:lnTo>
                <a:lnTo>
                  <a:pt x="38702" y="138476"/>
                </a:lnTo>
                <a:lnTo>
                  <a:pt x="45832" y="138476"/>
                </a:lnTo>
                <a:lnTo>
                  <a:pt x="52204" y="137208"/>
                </a:lnTo>
                <a:lnTo>
                  <a:pt x="63432" y="131711"/>
                </a:lnTo>
                <a:lnTo>
                  <a:pt x="67726" y="127906"/>
                </a:lnTo>
                <a:lnTo>
                  <a:pt x="69787" y="124523"/>
                </a:lnTo>
                <a:lnTo>
                  <a:pt x="31572" y="124523"/>
                </a:lnTo>
                <a:lnTo>
                  <a:pt x="26074" y="122832"/>
                </a:lnTo>
                <a:lnTo>
                  <a:pt x="22197" y="119449"/>
                </a:lnTo>
                <a:lnTo>
                  <a:pt x="18327" y="115855"/>
                </a:lnTo>
                <a:lnTo>
                  <a:pt x="15935" y="110992"/>
                </a:lnTo>
                <a:lnTo>
                  <a:pt x="15026" y="104227"/>
                </a:lnTo>
                <a:close/>
              </a:path>
              <a:path w="536575" h="139064">
                <a:moveTo>
                  <a:pt x="42956" y="35517"/>
                </a:moveTo>
                <a:lnTo>
                  <a:pt x="31106" y="35517"/>
                </a:lnTo>
                <a:lnTo>
                  <a:pt x="26638" y="36151"/>
                </a:lnTo>
                <a:lnTo>
                  <a:pt x="2504" y="59407"/>
                </a:lnTo>
                <a:lnTo>
                  <a:pt x="2504" y="68709"/>
                </a:lnTo>
                <a:lnTo>
                  <a:pt x="3642" y="73149"/>
                </a:lnTo>
                <a:lnTo>
                  <a:pt x="5919" y="76955"/>
                </a:lnTo>
                <a:lnTo>
                  <a:pt x="8196" y="80971"/>
                </a:lnTo>
                <a:lnTo>
                  <a:pt x="11496" y="84143"/>
                </a:lnTo>
                <a:lnTo>
                  <a:pt x="15823" y="86257"/>
                </a:lnTo>
                <a:lnTo>
                  <a:pt x="20147" y="88582"/>
                </a:lnTo>
                <a:lnTo>
                  <a:pt x="27920" y="91331"/>
                </a:lnTo>
                <a:lnTo>
                  <a:pt x="39149" y="94291"/>
                </a:lnTo>
                <a:lnTo>
                  <a:pt x="47502" y="96616"/>
                </a:lnTo>
                <a:lnTo>
                  <a:pt x="52748" y="98519"/>
                </a:lnTo>
                <a:lnTo>
                  <a:pt x="54865" y="99999"/>
                </a:lnTo>
                <a:lnTo>
                  <a:pt x="57896" y="102324"/>
                </a:lnTo>
                <a:lnTo>
                  <a:pt x="59411" y="105284"/>
                </a:lnTo>
                <a:lnTo>
                  <a:pt x="59411" y="113318"/>
                </a:lnTo>
                <a:lnTo>
                  <a:pt x="57721" y="116912"/>
                </a:lnTo>
                <a:lnTo>
                  <a:pt x="54302" y="120083"/>
                </a:lnTo>
                <a:lnTo>
                  <a:pt x="50883" y="123043"/>
                </a:lnTo>
                <a:lnTo>
                  <a:pt x="45676" y="124523"/>
                </a:lnTo>
                <a:lnTo>
                  <a:pt x="69787" y="124523"/>
                </a:lnTo>
                <a:lnTo>
                  <a:pt x="73651" y="118180"/>
                </a:lnTo>
                <a:lnTo>
                  <a:pt x="75009" y="113318"/>
                </a:lnTo>
                <a:lnTo>
                  <a:pt x="75128" y="101479"/>
                </a:lnTo>
                <a:lnTo>
                  <a:pt x="73923" y="96616"/>
                </a:lnTo>
                <a:lnTo>
                  <a:pt x="38702" y="76320"/>
                </a:lnTo>
                <a:lnTo>
                  <a:pt x="31106" y="74206"/>
                </a:lnTo>
                <a:lnTo>
                  <a:pt x="26560" y="72726"/>
                </a:lnTo>
                <a:lnTo>
                  <a:pt x="22463" y="71035"/>
                </a:lnTo>
                <a:lnTo>
                  <a:pt x="20489" y="69555"/>
                </a:lnTo>
                <a:lnTo>
                  <a:pt x="17909" y="65961"/>
                </a:lnTo>
                <a:lnTo>
                  <a:pt x="17303" y="64058"/>
                </a:lnTo>
                <a:lnTo>
                  <a:pt x="17303" y="58561"/>
                </a:lnTo>
                <a:lnTo>
                  <a:pt x="18820" y="55390"/>
                </a:lnTo>
                <a:lnTo>
                  <a:pt x="24889" y="50316"/>
                </a:lnTo>
                <a:lnTo>
                  <a:pt x="29902" y="49048"/>
                </a:lnTo>
                <a:lnTo>
                  <a:pt x="67344" y="49048"/>
                </a:lnTo>
                <a:lnTo>
                  <a:pt x="63899" y="43974"/>
                </a:lnTo>
                <a:lnTo>
                  <a:pt x="59916" y="41014"/>
                </a:lnTo>
                <a:lnTo>
                  <a:pt x="54515" y="38688"/>
                </a:lnTo>
                <a:lnTo>
                  <a:pt x="49134" y="36574"/>
                </a:lnTo>
                <a:lnTo>
                  <a:pt x="42956" y="35517"/>
                </a:lnTo>
                <a:close/>
              </a:path>
              <a:path w="536575" h="139064">
                <a:moveTo>
                  <a:pt x="67344" y="49048"/>
                </a:moveTo>
                <a:lnTo>
                  <a:pt x="42956" y="49048"/>
                </a:lnTo>
                <a:lnTo>
                  <a:pt x="47619" y="50528"/>
                </a:lnTo>
                <a:lnTo>
                  <a:pt x="50883" y="53487"/>
                </a:lnTo>
                <a:lnTo>
                  <a:pt x="54146" y="56236"/>
                </a:lnTo>
                <a:lnTo>
                  <a:pt x="56089" y="60253"/>
                </a:lnTo>
                <a:lnTo>
                  <a:pt x="56691" y="65115"/>
                </a:lnTo>
                <a:lnTo>
                  <a:pt x="71708" y="63001"/>
                </a:lnTo>
                <a:lnTo>
                  <a:pt x="70795" y="56659"/>
                </a:lnTo>
                <a:lnTo>
                  <a:pt x="69066" y="51585"/>
                </a:lnTo>
                <a:lnTo>
                  <a:pt x="67344" y="49048"/>
                </a:lnTo>
                <a:close/>
              </a:path>
              <a:path w="536575" h="139064">
                <a:moveTo>
                  <a:pt x="121791" y="37631"/>
                </a:moveTo>
                <a:lnTo>
                  <a:pt x="108134" y="37631"/>
                </a:lnTo>
                <a:lnTo>
                  <a:pt x="108134" y="136362"/>
                </a:lnTo>
                <a:lnTo>
                  <a:pt x="123384" y="136362"/>
                </a:lnTo>
                <a:lnTo>
                  <a:pt x="123384" y="76109"/>
                </a:lnTo>
                <a:lnTo>
                  <a:pt x="124219" y="69132"/>
                </a:lnTo>
                <a:lnTo>
                  <a:pt x="125890" y="64481"/>
                </a:lnTo>
                <a:lnTo>
                  <a:pt x="127561" y="59619"/>
                </a:lnTo>
                <a:lnTo>
                  <a:pt x="130222" y="56024"/>
                </a:lnTo>
                <a:lnTo>
                  <a:pt x="136597" y="51585"/>
                </a:lnTo>
                <a:lnTo>
                  <a:pt x="121791" y="51585"/>
                </a:lnTo>
                <a:lnTo>
                  <a:pt x="121791" y="37631"/>
                </a:lnTo>
                <a:close/>
              </a:path>
              <a:path w="536575" h="139064">
                <a:moveTo>
                  <a:pt x="174044" y="49893"/>
                </a:moveTo>
                <a:lnTo>
                  <a:pt x="151553" y="49893"/>
                </a:lnTo>
                <a:lnTo>
                  <a:pt x="155614" y="51585"/>
                </a:lnTo>
                <a:lnTo>
                  <a:pt x="160606" y="59196"/>
                </a:lnTo>
                <a:lnTo>
                  <a:pt x="161820" y="64481"/>
                </a:lnTo>
                <a:lnTo>
                  <a:pt x="161869" y="136362"/>
                </a:lnTo>
                <a:lnTo>
                  <a:pt x="177352" y="136362"/>
                </a:lnTo>
                <a:lnTo>
                  <a:pt x="177352" y="68709"/>
                </a:lnTo>
                <a:lnTo>
                  <a:pt x="179431" y="61310"/>
                </a:lnTo>
                <a:lnTo>
                  <a:pt x="187405" y="52430"/>
                </a:lnTo>
                <a:lnTo>
                  <a:pt x="174846" y="52430"/>
                </a:lnTo>
                <a:lnTo>
                  <a:pt x="174044" y="49893"/>
                </a:lnTo>
                <a:close/>
              </a:path>
              <a:path w="536575" h="139064">
                <a:moveTo>
                  <a:pt x="227521" y="49893"/>
                </a:moveTo>
                <a:lnTo>
                  <a:pt x="203074" y="49893"/>
                </a:lnTo>
                <a:lnTo>
                  <a:pt x="206182" y="50739"/>
                </a:lnTo>
                <a:lnTo>
                  <a:pt x="208766" y="52430"/>
                </a:lnTo>
                <a:lnTo>
                  <a:pt x="211350" y="54333"/>
                </a:lnTo>
                <a:lnTo>
                  <a:pt x="213137" y="56659"/>
                </a:lnTo>
                <a:lnTo>
                  <a:pt x="215099" y="62578"/>
                </a:lnTo>
                <a:lnTo>
                  <a:pt x="215585" y="67441"/>
                </a:lnTo>
                <a:lnTo>
                  <a:pt x="215585" y="136362"/>
                </a:lnTo>
                <a:lnTo>
                  <a:pt x="230854" y="136362"/>
                </a:lnTo>
                <a:lnTo>
                  <a:pt x="230783" y="67441"/>
                </a:lnTo>
                <a:lnTo>
                  <a:pt x="230406" y="60705"/>
                </a:lnTo>
                <a:lnTo>
                  <a:pt x="229062" y="53831"/>
                </a:lnTo>
                <a:lnTo>
                  <a:pt x="227521" y="49893"/>
                </a:lnTo>
                <a:close/>
              </a:path>
              <a:path w="536575" h="139064">
                <a:moveTo>
                  <a:pt x="211952" y="35517"/>
                </a:moveTo>
                <a:lnTo>
                  <a:pt x="202840" y="35517"/>
                </a:lnTo>
                <a:lnTo>
                  <a:pt x="194688" y="36584"/>
                </a:lnTo>
                <a:lnTo>
                  <a:pt x="187306" y="39772"/>
                </a:lnTo>
                <a:lnTo>
                  <a:pt x="180693" y="45061"/>
                </a:lnTo>
                <a:lnTo>
                  <a:pt x="174846" y="52430"/>
                </a:lnTo>
                <a:lnTo>
                  <a:pt x="187405" y="52430"/>
                </a:lnTo>
                <a:lnTo>
                  <a:pt x="187785" y="52008"/>
                </a:lnTo>
                <a:lnTo>
                  <a:pt x="193049" y="49893"/>
                </a:lnTo>
                <a:lnTo>
                  <a:pt x="227521" y="49893"/>
                </a:lnTo>
                <a:lnTo>
                  <a:pt x="226822" y="48106"/>
                </a:lnTo>
                <a:lnTo>
                  <a:pt x="223686" y="43551"/>
                </a:lnTo>
                <a:lnTo>
                  <a:pt x="218887" y="38054"/>
                </a:lnTo>
                <a:lnTo>
                  <a:pt x="211952" y="35517"/>
                </a:lnTo>
                <a:close/>
              </a:path>
              <a:path w="536575" h="139064">
                <a:moveTo>
                  <a:pt x="156021" y="35517"/>
                </a:moveTo>
                <a:lnTo>
                  <a:pt x="143277" y="35517"/>
                </a:lnTo>
                <a:lnTo>
                  <a:pt x="137877" y="36786"/>
                </a:lnTo>
                <a:lnTo>
                  <a:pt x="128474" y="42705"/>
                </a:lnTo>
                <a:lnTo>
                  <a:pt x="124686" y="46511"/>
                </a:lnTo>
                <a:lnTo>
                  <a:pt x="121791" y="51585"/>
                </a:lnTo>
                <a:lnTo>
                  <a:pt x="136597" y="51585"/>
                </a:lnTo>
                <a:lnTo>
                  <a:pt x="137508" y="50951"/>
                </a:lnTo>
                <a:lnTo>
                  <a:pt x="141529" y="49893"/>
                </a:lnTo>
                <a:lnTo>
                  <a:pt x="174044" y="49893"/>
                </a:lnTo>
                <a:lnTo>
                  <a:pt x="173175" y="47145"/>
                </a:lnTo>
                <a:lnTo>
                  <a:pt x="170184" y="42917"/>
                </a:lnTo>
                <a:lnTo>
                  <a:pt x="161519" y="36997"/>
                </a:lnTo>
                <a:lnTo>
                  <a:pt x="156021" y="35517"/>
                </a:lnTo>
                <a:close/>
              </a:path>
              <a:path w="536575" h="139064">
                <a:moveTo>
                  <a:pt x="305065" y="35517"/>
                </a:moveTo>
                <a:lnTo>
                  <a:pt x="270533" y="53831"/>
                </a:lnTo>
                <a:lnTo>
                  <a:pt x="262714" y="86891"/>
                </a:lnTo>
                <a:lnTo>
                  <a:pt x="263447" y="98697"/>
                </a:lnTo>
                <a:lnTo>
                  <a:pt x="287965" y="135147"/>
                </a:lnTo>
                <a:lnTo>
                  <a:pt x="305065" y="138476"/>
                </a:lnTo>
                <a:lnTo>
                  <a:pt x="312953" y="138476"/>
                </a:lnTo>
                <a:lnTo>
                  <a:pt x="320277" y="136574"/>
                </a:lnTo>
                <a:lnTo>
                  <a:pt x="327037" y="132345"/>
                </a:lnTo>
                <a:lnTo>
                  <a:pt x="333778" y="128328"/>
                </a:lnTo>
                <a:lnTo>
                  <a:pt x="337197" y="124523"/>
                </a:lnTo>
                <a:lnTo>
                  <a:pt x="297469" y="124523"/>
                </a:lnTo>
                <a:lnTo>
                  <a:pt x="291136" y="121563"/>
                </a:lnTo>
                <a:lnTo>
                  <a:pt x="278431" y="86891"/>
                </a:lnTo>
                <a:lnTo>
                  <a:pt x="278908" y="77975"/>
                </a:lnTo>
                <a:lnTo>
                  <a:pt x="297469" y="49259"/>
                </a:lnTo>
                <a:lnTo>
                  <a:pt x="336137" y="49259"/>
                </a:lnTo>
                <a:lnTo>
                  <a:pt x="335682" y="48625"/>
                </a:lnTo>
                <a:lnTo>
                  <a:pt x="329289" y="42831"/>
                </a:lnTo>
                <a:lnTo>
                  <a:pt x="322057" y="38741"/>
                </a:lnTo>
                <a:lnTo>
                  <a:pt x="313983" y="36317"/>
                </a:lnTo>
                <a:lnTo>
                  <a:pt x="305065" y="35517"/>
                </a:lnTo>
                <a:close/>
              </a:path>
              <a:path w="536575" h="139064">
                <a:moveTo>
                  <a:pt x="336137" y="49259"/>
                </a:moveTo>
                <a:lnTo>
                  <a:pt x="312661" y="49259"/>
                </a:lnTo>
                <a:lnTo>
                  <a:pt x="318994" y="52430"/>
                </a:lnTo>
                <a:lnTo>
                  <a:pt x="324065" y="58773"/>
                </a:lnTo>
                <a:lnTo>
                  <a:pt x="331678" y="86891"/>
                </a:lnTo>
                <a:lnTo>
                  <a:pt x="331285" y="94443"/>
                </a:lnTo>
                <a:lnTo>
                  <a:pt x="312797" y="124523"/>
                </a:lnTo>
                <a:lnTo>
                  <a:pt x="337197" y="124523"/>
                </a:lnTo>
                <a:lnTo>
                  <a:pt x="347630" y="85411"/>
                </a:lnTo>
                <a:lnTo>
                  <a:pt x="346883" y="74312"/>
                </a:lnTo>
                <a:lnTo>
                  <a:pt x="344643" y="64481"/>
                </a:lnTo>
                <a:lnTo>
                  <a:pt x="340909" y="55919"/>
                </a:lnTo>
                <a:lnTo>
                  <a:pt x="336137" y="49259"/>
                </a:lnTo>
                <a:close/>
              </a:path>
              <a:path w="536575" h="139064">
                <a:moveTo>
                  <a:pt x="385882" y="0"/>
                </a:moveTo>
                <a:lnTo>
                  <a:pt x="370398" y="0"/>
                </a:lnTo>
                <a:lnTo>
                  <a:pt x="370398" y="136362"/>
                </a:lnTo>
                <a:lnTo>
                  <a:pt x="385882" y="136362"/>
                </a:lnTo>
                <a:lnTo>
                  <a:pt x="385882" y="97039"/>
                </a:lnTo>
                <a:lnTo>
                  <a:pt x="396586" y="85623"/>
                </a:lnTo>
                <a:lnTo>
                  <a:pt x="414418" y="85623"/>
                </a:lnTo>
                <a:lnTo>
                  <a:pt x="409623" y="77800"/>
                </a:lnTo>
                <a:lnTo>
                  <a:pt x="385882" y="77800"/>
                </a:lnTo>
                <a:lnTo>
                  <a:pt x="385882" y="0"/>
                </a:lnTo>
                <a:close/>
              </a:path>
              <a:path w="536575" h="139064">
                <a:moveTo>
                  <a:pt x="414418" y="85623"/>
                </a:moveTo>
                <a:lnTo>
                  <a:pt x="396586" y="85623"/>
                </a:lnTo>
                <a:lnTo>
                  <a:pt x="426639" y="136362"/>
                </a:lnTo>
                <a:lnTo>
                  <a:pt x="445522" y="136362"/>
                </a:lnTo>
                <a:lnTo>
                  <a:pt x="414418" y="85623"/>
                </a:lnTo>
                <a:close/>
              </a:path>
              <a:path w="536575" h="139064">
                <a:moveTo>
                  <a:pt x="442123" y="37631"/>
                </a:moveTo>
                <a:lnTo>
                  <a:pt x="422074" y="37631"/>
                </a:lnTo>
                <a:lnTo>
                  <a:pt x="385882" y="77800"/>
                </a:lnTo>
                <a:lnTo>
                  <a:pt x="409623" y="77800"/>
                </a:lnTo>
                <a:lnTo>
                  <a:pt x="407290" y="73995"/>
                </a:lnTo>
                <a:lnTo>
                  <a:pt x="442123" y="37631"/>
                </a:lnTo>
                <a:close/>
              </a:path>
              <a:path w="536575" h="139064">
                <a:moveTo>
                  <a:pt x="494925" y="35517"/>
                </a:moveTo>
                <a:lnTo>
                  <a:pt x="459249" y="56788"/>
                </a:lnTo>
                <a:lnTo>
                  <a:pt x="452594" y="87737"/>
                </a:lnTo>
                <a:lnTo>
                  <a:pt x="453326" y="99113"/>
                </a:lnTo>
                <a:lnTo>
                  <a:pt x="478063" y="135147"/>
                </a:lnTo>
                <a:lnTo>
                  <a:pt x="495838" y="138476"/>
                </a:lnTo>
                <a:lnTo>
                  <a:pt x="503352" y="137958"/>
                </a:lnTo>
                <a:lnTo>
                  <a:pt x="527178" y="124523"/>
                </a:lnTo>
                <a:lnTo>
                  <a:pt x="488262" y="124523"/>
                </a:lnTo>
                <a:lnTo>
                  <a:pt x="481948" y="121775"/>
                </a:lnTo>
                <a:lnTo>
                  <a:pt x="468524" y="91119"/>
                </a:lnTo>
                <a:lnTo>
                  <a:pt x="536130" y="91119"/>
                </a:lnTo>
                <a:lnTo>
                  <a:pt x="536130" y="86680"/>
                </a:lnTo>
                <a:lnTo>
                  <a:pt x="535564" y="77589"/>
                </a:lnTo>
                <a:lnTo>
                  <a:pt x="469437" y="77589"/>
                </a:lnTo>
                <a:lnTo>
                  <a:pt x="469884" y="68709"/>
                </a:lnTo>
                <a:lnTo>
                  <a:pt x="472506" y="61944"/>
                </a:lnTo>
                <a:lnTo>
                  <a:pt x="477285" y="56659"/>
                </a:lnTo>
                <a:lnTo>
                  <a:pt x="482064" y="51585"/>
                </a:lnTo>
                <a:lnTo>
                  <a:pt x="488029" y="49048"/>
                </a:lnTo>
                <a:lnTo>
                  <a:pt x="524793" y="49048"/>
                </a:lnTo>
                <a:lnTo>
                  <a:pt x="524648" y="48836"/>
                </a:lnTo>
                <a:lnTo>
                  <a:pt x="518474" y="43009"/>
                </a:lnTo>
                <a:lnTo>
                  <a:pt x="511462" y="38847"/>
                </a:lnTo>
                <a:lnTo>
                  <a:pt x="503613" y="36350"/>
                </a:lnTo>
                <a:lnTo>
                  <a:pt x="494925" y="35517"/>
                </a:lnTo>
                <a:close/>
              </a:path>
              <a:path w="536575" h="139064">
                <a:moveTo>
                  <a:pt x="519753" y="104650"/>
                </a:moveTo>
                <a:lnTo>
                  <a:pt x="501453" y="124523"/>
                </a:lnTo>
                <a:lnTo>
                  <a:pt x="527178" y="124523"/>
                </a:lnTo>
                <a:lnTo>
                  <a:pt x="530392" y="120030"/>
                </a:lnTo>
                <a:lnTo>
                  <a:pt x="533450" y="113728"/>
                </a:lnTo>
                <a:lnTo>
                  <a:pt x="535683" y="106553"/>
                </a:lnTo>
                <a:lnTo>
                  <a:pt x="519753" y="104650"/>
                </a:lnTo>
                <a:close/>
              </a:path>
              <a:path w="536575" h="139064">
                <a:moveTo>
                  <a:pt x="524793" y="49048"/>
                </a:moveTo>
                <a:lnTo>
                  <a:pt x="502910" y="49048"/>
                </a:lnTo>
                <a:lnTo>
                  <a:pt x="509282" y="52219"/>
                </a:lnTo>
                <a:lnTo>
                  <a:pt x="514274" y="58773"/>
                </a:lnTo>
                <a:lnTo>
                  <a:pt x="517480" y="62790"/>
                </a:lnTo>
                <a:lnTo>
                  <a:pt x="519364" y="69132"/>
                </a:lnTo>
                <a:lnTo>
                  <a:pt x="519967" y="77589"/>
                </a:lnTo>
                <a:lnTo>
                  <a:pt x="535564" y="77589"/>
                </a:lnTo>
                <a:lnTo>
                  <a:pt x="535412" y="75148"/>
                </a:lnTo>
                <a:lnTo>
                  <a:pt x="533259" y="64983"/>
                </a:lnTo>
                <a:lnTo>
                  <a:pt x="529672" y="56206"/>
                </a:lnTo>
                <a:lnTo>
                  <a:pt x="524793" y="49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6877" y="5929403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1944"/>
                </a:moveTo>
                <a:lnTo>
                  <a:pt x="30694" y="31944"/>
                </a:lnTo>
                <a:lnTo>
                  <a:pt x="30694" y="138485"/>
                </a:lnTo>
                <a:lnTo>
                  <a:pt x="46041" y="138485"/>
                </a:lnTo>
                <a:lnTo>
                  <a:pt x="46041" y="31944"/>
                </a:lnTo>
                <a:close/>
              </a:path>
              <a:path w="577850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577850" h="165735">
                <a:moveTo>
                  <a:pt x="137543" y="1733"/>
                </a:moveTo>
                <a:lnTo>
                  <a:pt x="121807" y="1733"/>
                </a:lnTo>
                <a:lnTo>
                  <a:pt x="114230" y="4376"/>
                </a:lnTo>
                <a:lnTo>
                  <a:pt x="92763" y="40293"/>
                </a:lnTo>
                <a:lnTo>
                  <a:pt x="90141" y="71352"/>
                </a:lnTo>
                <a:lnTo>
                  <a:pt x="90906" y="89206"/>
                </a:lnTo>
                <a:lnTo>
                  <a:pt x="102380" y="126595"/>
                </a:lnTo>
                <a:lnTo>
                  <a:pt x="130937" y="140715"/>
                </a:lnTo>
                <a:lnTo>
                  <a:pt x="140262" y="140715"/>
                </a:lnTo>
                <a:lnTo>
                  <a:pt x="147839" y="138030"/>
                </a:lnTo>
                <a:lnTo>
                  <a:pt x="153861" y="132662"/>
                </a:lnTo>
                <a:lnTo>
                  <a:pt x="158087" y="128226"/>
                </a:lnTo>
                <a:lnTo>
                  <a:pt x="158880" y="127081"/>
                </a:lnTo>
                <a:lnTo>
                  <a:pt x="123944" y="127081"/>
                </a:lnTo>
                <a:lnTo>
                  <a:pt x="117921" y="123381"/>
                </a:lnTo>
                <a:lnTo>
                  <a:pt x="106317" y="86673"/>
                </a:lnTo>
                <a:lnTo>
                  <a:pt x="105877" y="71352"/>
                </a:lnTo>
                <a:lnTo>
                  <a:pt x="106383" y="55832"/>
                </a:lnTo>
                <a:lnTo>
                  <a:pt x="118116" y="18815"/>
                </a:lnTo>
                <a:lnTo>
                  <a:pt x="123749" y="15602"/>
                </a:lnTo>
                <a:lnTo>
                  <a:pt x="159252" y="15602"/>
                </a:lnTo>
                <a:lnTo>
                  <a:pt x="157941" y="13403"/>
                </a:lnTo>
                <a:lnTo>
                  <a:pt x="153667" y="9154"/>
                </a:lnTo>
                <a:lnTo>
                  <a:pt x="143565" y="3213"/>
                </a:lnTo>
                <a:lnTo>
                  <a:pt x="137543" y="1733"/>
                </a:lnTo>
                <a:close/>
              </a:path>
              <a:path w="577850" h="165735">
                <a:moveTo>
                  <a:pt x="159252" y="15602"/>
                </a:moveTo>
                <a:lnTo>
                  <a:pt x="137931" y="15602"/>
                </a:lnTo>
                <a:lnTo>
                  <a:pt x="143959" y="19288"/>
                </a:lnTo>
                <a:lnTo>
                  <a:pt x="148810" y="26617"/>
                </a:lnTo>
                <a:lnTo>
                  <a:pt x="151982" y="33550"/>
                </a:lnTo>
                <a:lnTo>
                  <a:pt x="154225" y="43316"/>
                </a:lnTo>
                <a:lnTo>
                  <a:pt x="155549" y="55832"/>
                </a:lnTo>
                <a:lnTo>
                  <a:pt x="155998" y="71352"/>
                </a:lnTo>
                <a:lnTo>
                  <a:pt x="155558" y="86673"/>
                </a:lnTo>
                <a:lnTo>
                  <a:pt x="143953" y="123381"/>
                </a:lnTo>
                <a:lnTo>
                  <a:pt x="138125" y="127081"/>
                </a:lnTo>
                <a:lnTo>
                  <a:pt x="158880" y="127081"/>
                </a:lnTo>
                <a:lnTo>
                  <a:pt x="171446" y="82772"/>
                </a:lnTo>
                <a:lnTo>
                  <a:pt x="171734" y="71352"/>
                </a:lnTo>
                <a:lnTo>
                  <a:pt x="171555" y="61715"/>
                </a:lnTo>
                <a:lnTo>
                  <a:pt x="164546" y="24481"/>
                </a:lnTo>
                <a:lnTo>
                  <a:pt x="159252" y="15602"/>
                </a:lnTo>
                <a:close/>
              </a:path>
              <a:path w="577850" h="165735">
                <a:moveTo>
                  <a:pt x="239534" y="1733"/>
                </a:moveTo>
                <a:lnTo>
                  <a:pt x="223798" y="1733"/>
                </a:lnTo>
                <a:lnTo>
                  <a:pt x="216222" y="4376"/>
                </a:lnTo>
                <a:lnTo>
                  <a:pt x="194755" y="40293"/>
                </a:lnTo>
                <a:lnTo>
                  <a:pt x="192132" y="71352"/>
                </a:lnTo>
                <a:lnTo>
                  <a:pt x="192897" y="89206"/>
                </a:lnTo>
                <a:lnTo>
                  <a:pt x="204371" y="126595"/>
                </a:lnTo>
                <a:lnTo>
                  <a:pt x="232929" y="140715"/>
                </a:lnTo>
                <a:lnTo>
                  <a:pt x="242254" y="140715"/>
                </a:lnTo>
                <a:lnTo>
                  <a:pt x="249830" y="138030"/>
                </a:lnTo>
                <a:lnTo>
                  <a:pt x="255853" y="132662"/>
                </a:lnTo>
                <a:lnTo>
                  <a:pt x="260078" y="128226"/>
                </a:lnTo>
                <a:lnTo>
                  <a:pt x="260872" y="127081"/>
                </a:lnTo>
                <a:lnTo>
                  <a:pt x="225935" y="127081"/>
                </a:lnTo>
                <a:lnTo>
                  <a:pt x="219913" y="123381"/>
                </a:lnTo>
                <a:lnTo>
                  <a:pt x="208308" y="86673"/>
                </a:lnTo>
                <a:lnTo>
                  <a:pt x="207868" y="71352"/>
                </a:lnTo>
                <a:lnTo>
                  <a:pt x="208375" y="55832"/>
                </a:lnTo>
                <a:lnTo>
                  <a:pt x="220107" y="18815"/>
                </a:lnTo>
                <a:lnTo>
                  <a:pt x="225741" y="15602"/>
                </a:lnTo>
                <a:lnTo>
                  <a:pt x="261243" y="15602"/>
                </a:lnTo>
                <a:lnTo>
                  <a:pt x="259933" y="13403"/>
                </a:lnTo>
                <a:lnTo>
                  <a:pt x="255659" y="9154"/>
                </a:lnTo>
                <a:lnTo>
                  <a:pt x="245557" y="3213"/>
                </a:lnTo>
                <a:lnTo>
                  <a:pt x="239534" y="1733"/>
                </a:lnTo>
                <a:close/>
              </a:path>
              <a:path w="577850" h="165735">
                <a:moveTo>
                  <a:pt x="261243" y="15602"/>
                </a:moveTo>
                <a:lnTo>
                  <a:pt x="239923" y="15602"/>
                </a:lnTo>
                <a:lnTo>
                  <a:pt x="245950" y="19288"/>
                </a:lnTo>
                <a:lnTo>
                  <a:pt x="250802" y="26617"/>
                </a:lnTo>
                <a:lnTo>
                  <a:pt x="253974" y="33550"/>
                </a:lnTo>
                <a:lnTo>
                  <a:pt x="256217" y="43316"/>
                </a:lnTo>
                <a:lnTo>
                  <a:pt x="257541" y="55832"/>
                </a:lnTo>
                <a:lnTo>
                  <a:pt x="257990" y="71352"/>
                </a:lnTo>
                <a:lnTo>
                  <a:pt x="257550" y="86673"/>
                </a:lnTo>
                <a:lnTo>
                  <a:pt x="245945" y="123381"/>
                </a:lnTo>
                <a:lnTo>
                  <a:pt x="240117" y="127081"/>
                </a:lnTo>
                <a:lnTo>
                  <a:pt x="260872" y="127081"/>
                </a:lnTo>
                <a:lnTo>
                  <a:pt x="273437" y="82772"/>
                </a:lnTo>
                <a:lnTo>
                  <a:pt x="273726" y="71352"/>
                </a:lnTo>
                <a:lnTo>
                  <a:pt x="273547" y="61715"/>
                </a:lnTo>
                <a:lnTo>
                  <a:pt x="266538" y="24481"/>
                </a:lnTo>
                <a:lnTo>
                  <a:pt x="261243" y="15602"/>
                </a:lnTo>
                <a:close/>
              </a:path>
              <a:path w="577850" h="165735">
                <a:moveTo>
                  <a:pt x="319962" y="119407"/>
                </a:moveTo>
                <a:lnTo>
                  <a:pt x="302283" y="119407"/>
                </a:lnTo>
                <a:lnTo>
                  <a:pt x="302283" y="138485"/>
                </a:lnTo>
                <a:lnTo>
                  <a:pt x="311220" y="138485"/>
                </a:lnTo>
                <a:lnTo>
                  <a:pt x="310831" y="144100"/>
                </a:lnTo>
                <a:lnTo>
                  <a:pt x="310054" y="148436"/>
                </a:lnTo>
                <a:lnTo>
                  <a:pt x="306946" y="154548"/>
                </a:lnTo>
                <a:lnTo>
                  <a:pt x="304615" y="156819"/>
                </a:lnTo>
                <a:lnTo>
                  <a:pt x="301506" y="158305"/>
                </a:lnTo>
                <a:lnTo>
                  <a:pt x="305780" y="165489"/>
                </a:lnTo>
                <a:lnTo>
                  <a:pt x="310637" y="163178"/>
                </a:lnTo>
                <a:lnTo>
                  <a:pt x="314134" y="159833"/>
                </a:lnTo>
                <a:lnTo>
                  <a:pt x="318796" y="151079"/>
                </a:lnTo>
                <a:lnTo>
                  <a:pt x="319962" y="145421"/>
                </a:lnTo>
                <a:lnTo>
                  <a:pt x="319962" y="119407"/>
                </a:lnTo>
                <a:close/>
              </a:path>
              <a:path w="577850" h="165735">
                <a:moveTo>
                  <a:pt x="385237" y="1733"/>
                </a:moveTo>
                <a:lnTo>
                  <a:pt x="369501" y="1733"/>
                </a:lnTo>
                <a:lnTo>
                  <a:pt x="361924" y="4376"/>
                </a:lnTo>
                <a:lnTo>
                  <a:pt x="340457" y="40293"/>
                </a:lnTo>
                <a:lnTo>
                  <a:pt x="337835" y="71352"/>
                </a:lnTo>
                <a:lnTo>
                  <a:pt x="338600" y="89206"/>
                </a:lnTo>
                <a:lnTo>
                  <a:pt x="350074" y="126595"/>
                </a:lnTo>
                <a:lnTo>
                  <a:pt x="378631" y="140715"/>
                </a:lnTo>
                <a:lnTo>
                  <a:pt x="387956" y="140715"/>
                </a:lnTo>
                <a:lnTo>
                  <a:pt x="395533" y="138030"/>
                </a:lnTo>
                <a:lnTo>
                  <a:pt x="401555" y="132662"/>
                </a:lnTo>
                <a:lnTo>
                  <a:pt x="405781" y="128226"/>
                </a:lnTo>
                <a:lnTo>
                  <a:pt x="406574" y="127081"/>
                </a:lnTo>
                <a:lnTo>
                  <a:pt x="371638" y="127081"/>
                </a:lnTo>
                <a:lnTo>
                  <a:pt x="365615" y="123381"/>
                </a:lnTo>
                <a:lnTo>
                  <a:pt x="354011" y="86673"/>
                </a:lnTo>
                <a:lnTo>
                  <a:pt x="353571" y="71352"/>
                </a:lnTo>
                <a:lnTo>
                  <a:pt x="354077" y="55832"/>
                </a:lnTo>
                <a:lnTo>
                  <a:pt x="365810" y="18815"/>
                </a:lnTo>
                <a:lnTo>
                  <a:pt x="371443" y="15602"/>
                </a:lnTo>
                <a:lnTo>
                  <a:pt x="406946" y="15602"/>
                </a:lnTo>
                <a:lnTo>
                  <a:pt x="405635" y="13403"/>
                </a:lnTo>
                <a:lnTo>
                  <a:pt x="401361" y="9154"/>
                </a:lnTo>
                <a:lnTo>
                  <a:pt x="391259" y="3213"/>
                </a:lnTo>
                <a:lnTo>
                  <a:pt x="385237" y="1733"/>
                </a:lnTo>
                <a:close/>
              </a:path>
              <a:path w="577850" h="165735">
                <a:moveTo>
                  <a:pt x="406946" y="15602"/>
                </a:moveTo>
                <a:lnTo>
                  <a:pt x="385625" y="15602"/>
                </a:lnTo>
                <a:lnTo>
                  <a:pt x="391653" y="19288"/>
                </a:lnTo>
                <a:lnTo>
                  <a:pt x="396504" y="26617"/>
                </a:lnTo>
                <a:lnTo>
                  <a:pt x="399676" y="33550"/>
                </a:lnTo>
                <a:lnTo>
                  <a:pt x="401919" y="43316"/>
                </a:lnTo>
                <a:lnTo>
                  <a:pt x="403243" y="55832"/>
                </a:lnTo>
                <a:lnTo>
                  <a:pt x="403692" y="71352"/>
                </a:lnTo>
                <a:lnTo>
                  <a:pt x="403252" y="86673"/>
                </a:lnTo>
                <a:lnTo>
                  <a:pt x="391647" y="123381"/>
                </a:lnTo>
                <a:lnTo>
                  <a:pt x="385819" y="127081"/>
                </a:lnTo>
                <a:lnTo>
                  <a:pt x="406574" y="127081"/>
                </a:lnTo>
                <a:lnTo>
                  <a:pt x="419140" y="82772"/>
                </a:lnTo>
                <a:lnTo>
                  <a:pt x="419428" y="71352"/>
                </a:lnTo>
                <a:lnTo>
                  <a:pt x="419249" y="61715"/>
                </a:lnTo>
                <a:lnTo>
                  <a:pt x="412240" y="24481"/>
                </a:lnTo>
                <a:lnTo>
                  <a:pt x="406946" y="15602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440"/>
                </a:lnTo>
                <a:lnTo>
                  <a:pt x="482177" y="143440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585"/>
                </a:moveTo>
                <a:lnTo>
                  <a:pt x="541429" y="71585"/>
                </a:lnTo>
                <a:lnTo>
                  <a:pt x="534824" y="74967"/>
                </a:lnTo>
                <a:lnTo>
                  <a:pt x="523557" y="106531"/>
                </a:lnTo>
                <a:lnTo>
                  <a:pt x="524033" y="115233"/>
                </a:lnTo>
                <a:lnTo>
                  <a:pt x="542595" y="143440"/>
                </a:lnTo>
                <a:lnTo>
                  <a:pt x="557748" y="143440"/>
                </a:lnTo>
                <a:lnTo>
                  <a:pt x="564353" y="140343"/>
                </a:lnTo>
                <a:lnTo>
                  <a:pt x="569599" y="134149"/>
                </a:lnTo>
                <a:lnTo>
                  <a:pt x="570966" y="132043"/>
                </a:lnTo>
                <a:lnTo>
                  <a:pt x="546675" y="132043"/>
                </a:lnTo>
                <a:lnTo>
                  <a:pt x="543566" y="130231"/>
                </a:lnTo>
                <a:lnTo>
                  <a:pt x="540847" y="126595"/>
                </a:lnTo>
                <a:lnTo>
                  <a:pt x="538321" y="122958"/>
                </a:lnTo>
                <a:lnTo>
                  <a:pt x="537156" y="116849"/>
                </a:lnTo>
                <a:lnTo>
                  <a:pt x="537275" y="98011"/>
                </a:lnTo>
                <a:lnTo>
                  <a:pt x="538321" y="92071"/>
                </a:lnTo>
                <a:lnTo>
                  <a:pt x="543372" y="84798"/>
                </a:lnTo>
                <a:lnTo>
                  <a:pt x="546480" y="82980"/>
                </a:lnTo>
                <a:lnTo>
                  <a:pt x="571185" y="82980"/>
                </a:lnTo>
                <a:lnTo>
                  <a:pt x="569599" y="80633"/>
                </a:lnTo>
                <a:lnTo>
                  <a:pt x="564548" y="74608"/>
                </a:lnTo>
                <a:lnTo>
                  <a:pt x="557942" y="71585"/>
                </a:lnTo>
                <a:close/>
              </a:path>
              <a:path w="577850" h="165735">
                <a:moveTo>
                  <a:pt x="571185" y="82980"/>
                </a:moveTo>
                <a:lnTo>
                  <a:pt x="554251" y="82980"/>
                </a:lnTo>
                <a:lnTo>
                  <a:pt x="557554" y="84756"/>
                </a:lnTo>
                <a:lnTo>
                  <a:pt x="562605" y="91859"/>
                </a:lnTo>
                <a:lnTo>
                  <a:pt x="563965" y="98011"/>
                </a:lnTo>
                <a:lnTo>
                  <a:pt x="563864" y="116849"/>
                </a:lnTo>
                <a:lnTo>
                  <a:pt x="562605" y="122958"/>
                </a:lnTo>
                <a:lnTo>
                  <a:pt x="557554" y="130231"/>
                </a:lnTo>
                <a:lnTo>
                  <a:pt x="554251" y="132043"/>
                </a:lnTo>
                <a:lnTo>
                  <a:pt x="570966" y="132043"/>
                </a:lnTo>
                <a:lnTo>
                  <a:pt x="577369" y="107525"/>
                </a:lnTo>
                <a:lnTo>
                  <a:pt x="576913" y="99500"/>
                </a:lnTo>
                <a:lnTo>
                  <a:pt x="576801" y="98688"/>
                </a:lnTo>
                <a:lnTo>
                  <a:pt x="575445" y="91859"/>
                </a:lnTo>
                <a:lnTo>
                  <a:pt x="573026" y="85703"/>
                </a:lnTo>
                <a:lnTo>
                  <a:pt x="571185" y="82980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4925"/>
                </a:lnTo>
                <a:lnTo>
                  <a:pt x="443214" y="43627"/>
                </a:lnTo>
                <a:lnTo>
                  <a:pt x="461585" y="71838"/>
                </a:lnTo>
                <a:lnTo>
                  <a:pt x="476738" y="71838"/>
                </a:lnTo>
                <a:lnTo>
                  <a:pt x="483149" y="68752"/>
                </a:lnTo>
                <a:lnTo>
                  <a:pt x="488394" y="62557"/>
                </a:lnTo>
                <a:lnTo>
                  <a:pt x="489813" y="60443"/>
                </a:lnTo>
                <a:lnTo>
                  <a:pt x="465664" y="60443"/>
                </a:lnTo>
                <a:lnTo>
                  <a:pt x="462556" y="58667"/>
                </a:lnTo>
                <a:lnTo>
                  <a:pt x="457505" y="51564"/>
                </a:lnTo>
                <a:lnTo>
                  <a:pt x="456339" y="45411"/>
                </a:lnTo>
                <a:lnTo>
                  <a:pt x="456440" y="26511"/>
                </a:lnTo>
                <a:lnTo>
                  <a:pt x="457505" y="20464"/>
                </a:lnTo>
                <a:lnTo>
                  <a:pt x="462556" y="13213"/>
                </a:lnTo>
                <a:lnTo>
                  <a:pt x="465664" y="11395"/>
                </a:lnTo>
                <a:lnTo>
                  <a:pt x="490055" y="11395"/>
                </a:lnTo>
                <a:lnTo>
                  <a:pt x="488588" y="9154"/>
                </a:lnTo>
                <a:lnTo>
                  <a:pt x="483343" y="3044"/>
                </a:lnTo>
                <a:lnTo>
                  <a:pt x="476932" y="0"/>
                </a:lnTo>
                <a:close/>
              </a:path>
              <a:path w="577850" h="165735">
                <a:moveTo>
                  <a:pt x="490055" y="11395"/>
                </a:moveTo>
                <a:lnTo>
                  <a:pt x="473241" y="11395"/>
                </a:lnTo>
                <a:lnTo>
                  <a:pt x="476349" y="13171"/>
                </a:lnTo>
                <a:lnTo>
                  <a:pt x="479069" y="16722"/>
                </a:lnTo>
                <a:lnTo>
                  <a:pt x="481594" y="20274"/>
                </a:lnTo>
                <a:lnTo>
                  <a:pt x="482954" y="26511"/>
                </a:lnTo>
                <a:lnTo>
                  <a:pt x="482835" y="45411"/>
                </a:lnTo>
                <a:lnTo>
                  <a:pt x="481594" y="51352"/>
                </a:lnTo>
                <a:lnTo>
                  <a:pt x="476543" y="58625"/>
                </a:lnTo>
                <a:lnTo>
                  <a:pt x="473435" y="60443"/>
                </a:lnTo>
                <a:lnTo>
                  <a:pt x="489813" y="60443"/>
                </a:lnTo>
                <a:lnTo>
                  <a:pt x="491851" y="57408"/>
                </a:lnTo>
                <a:lnTo>
                  <a:pt x="494343" y="51252"/>
                </a:lnTo>
                <a:lnTo>
                  <a:pt x="495852" y="44089"/>
                </a:lnTo>
                <a:lnTo>
                  <a:pt x="496359" y="35919"/>
                </a:lnTo>
                <a:lnTo>
                  <a:pt x="495855" y="27646"/>
                </a:lnTo>
                <a:lnTo>
                  <a:pt x="494375" y="20464"/>
                </a:lnTo>
                <a:lnTo>
                  <a:pt x="491933" y="14263"/>
                </a:lnTo>
                <a:lnTo>
                  <a:pt x="490055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5669" y="5929403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6124" y="101331"/>
                </a:moveTo>
                <a:lnTo>
                  <a:pt x="0" y="102811"/>
                </a:lnTo>
                <a:lnTo>
                  <a:pt x="1423" y="110940"/>
                </a:lnTo>
                <a:lnTo>
                  <a:pt x="3958" y="118236"/>
                </a:lnTo>
                <a:lnTo>
                  <a:pt x="40408" y="140715"/>
                </a:lnTo>
                <a:lnTo>
                  <a:pt x="50206" y="139693"/>
                </a:lnTo>
                <a:lnTo>
                  <a:pt x="58912" y="136626"/>
                </a:lnTo>
                <a:lnTo>
                  <a:pt x="66525" y="131513"/>
                </a:lnTo>
                <a:lnTo>
                  <a:pt x="70561" y="127081"/>
                </a:lnTo>
                <a:lnTo>
                  <a:pt x="34191" y="127081"/>
                </a:lnTo>
                <a:lnTo>
                  <a:pt x="28751" y="124946"/>
                </a:lnTo>
                <a:lnTo>
                  <a:pt x="20204" y="116362"/>
                </a:lnTo>
                <a:lnTo>
                  <a:pt x="17484" y="109914"/>
                </a:lnTo>
                <a:lnTo>
                  <a:pt x="16124" y="101331"/>
                </a:lnTo>
                <a:close/>
              </a:path>
              <a:path w="487679" h="165735">
                <a:moveTo>
                  <a:pt x="73499" y="62917"/>
                </a:moveTo>
                <a:lnTo>
                  <a:pt x="47984" y="62917"/>
                </a:lnTo>
                <a:lnTo>
                  <a:pt x="54395" y="65686"/>
                </a:lnTo>
                <a:lnTo>
                  <a:pt x="59252" y="71225"/>
                </a:lnTo>
                <a:lnTo>
                  <a:pt x="64303" y="76743"/>
                </a:lnTo>
                <a:lnTo>
                  <a:pt x="66634" y="84312"/>
                </a:lnTo>
                <a:lnTo>
                  <a:pt x="66634" y="103804"/>
                </a:lnTo>
                <a:lnTo>
                  <a:pt x="64109" y="111817"/>
                </a:lnTo>
                <a:lnTo>
                  <a:pt x="59058" y="117927"/>
                </a:lnTo>
                <a:lnTo>
                  <a:pt x="53812" y="124037"/>
                </a:lnTo>
                <a:lnTo>
                  <a:pt x="47596" y="127081"/>
                </a:lnTo>
                <a:lnTo>
                  <a:pt x="70561" y="127081"/>
                </a:lnTo>
                <a:lnTo>
                  <a:pt x="82953" y="92409"/>
                </a:lnTo>
                <a:lnTo>
                  <a:pt x="82230" y="83074"/>
                </a:lnTo>
                <a:lnTo>
                  <a:pt x="80087" y="74634"/>
                </a:lnTo>
                <a:lnTo>
                  <a:pt x="76560" y="67091"/>
                </a:lnTo>
                <a:lnTo>
                  <a:pt x="73499" y="62917"/>
                </a:lnTo>
                <a:close/>
              </a:path>
              <a:path w="487679" h="165735">
                <a:moveTo>
                  <a:pt x="77125" y="4207"/>
                </a:moveTo>
                <a:lnTo>
                  <a:pt x="14764" y="4207"/>
                </a:lnTo>
                <a:lnTo>
                  <a:pt x="2719" y="74079"/>
                </a:lnTo>
                <a:lnTo>
                  <a:pt x="17095" y="76045"/>
                </a:lnTo>
                <a:lnTo>
                  <a:pt x="19426" y="72261"/>
                </a:lnTo>
                <a:lnTo>
                  <a:pt x="22535" y="69111"/>
                </a:lnTo>
                <a:lnTo>
                  <a:pt x="26614" y="66637"/>
                </a:lnTo>
                <a:lnTo>
                  <a:pt x="30500" y="64164"/>
                </a:lnTo>
                <a:lnTo>
                  <a:pt x="34968" y="62917"/>
                </a:lnTo>
                <a:lnTo>
                  <a:pt x="73499" y="62917"/>
                </a:lnTo>
                <a:lnTo>
                  <a:pt x="71685" y="60443"/>
                </a:lnTo>
                <a:lnTo>
                  <a:pt x="67582" y="56722"/>
                </a:lnTo>
                <a:lnTo>
                  <a:pt x="20592" y="56722"/>
                </a:lnTo>
                <a:lnTo>
                  <a:pt x="27197" y="20063"/>
                </a:lnTo>
                <a:lnTo>
                  <a:pt x="77125" y="20063"/>
                </a:lnTo>
                <a:lnTo>
                  <a:pt x="77125" y="4207"/>
                </a:lnTo>
                <a:close/>
              </a:path>
              <a:path w="487679" h="165735">
                <a:moveTo>
                  <a:pt x="43904" y="48054"/>
                </a:moveTo>
                <a:lnTo>
                  <a:pt x="35745" y="48054"/>
                </a:lnTo>
                <a:lnTo>
                  <a:pt x="27974" y="50951"/>
                </a:lnTo>
                <a:lnTo>
                  <a:pt x="20592" y="56722"/>
                </a:lnTo>
                <a:lnTo>
                  <a:pt x="67582" y="56722"/>
                </a:lnTo>
                <a:lnTo>
                  <a:pt x="65705" y="55020"/>
                </a:lnTo>
                <a:lnTo>
                  <a:pt x="59106" y="51149"/>
                </a:lnTo>
                <a:lnTo>
                  <a:pt x="51851" y="48827"/>
                </a:lnTo>
                <a:lnTo>
                  <a:pt x="43904" y="48054"/>
                </a:lnTo>
                <a:close/>
              </a:path>
              <a:path w="487679" h="165735">
                <a:moveTo>
                  <a:pt x="149393" y="1733"/>
                </a:moveTo>
                <a:lnTo>
                  <a:pt x="133657" y="1733"/>
                </a:lnTo>
                <a:lnTo>
                  <a:pt x="126081" y="4376"/>
                </a:lnTo>
                <a:lnTo>
                  <a:pt x="104614" y="40293"/>
                </a:lnTo>
                <a:lnTo>
                  <a:pt x="101991" y="71352"/>
                </a:lnTo>
                <a:lnTo>
                  <a:pt x="102756" y="89206"/>
                </a:lnTo>
                <a:lnTo>
                  <a:pt x="114230" y="126595"/>
                </a:lnTo>
                <a:lnTo>
                  <a:pt x="142788" y="140715"/>
                </a:lnTo>
                <a:lnTo>
                  <a:pt x="152113" y="140715"/>
                </a:lnTo>
                <a:lnTo>
                  <a:pt x="159689" y="138030"/>
                </a:lnTo>
                <a:lnTo>
                  <a:pt x="165712" y="132662"/>
                </a:lnTo>
                <a:lnTo>
                  <a:pt x="169937" y="128226"/>
                </a:lnTo>
                <a:lnTo>
                  <a:pt x="170731" y="127081"/>
                </a:lnTo>
                <a:lnTo>
                  <a:pt x="135794" y="127081"/>
                </a:lnTo>
                <a:lnTo>
                  <a:pt x="129966" y="123381"/>
                </a:lnTo>
                <a:lnTo>
                  <a:pt x="118167" y="86673"/>
                </a:lnTo>
                <a:lnTo>
                  <a:pt x="117727" y="71352"/>
                </a:lnTo>
                <a:lnTo>
                  <a:pt x="118234" y="55832"/>
                </a:lnTo>
                <a:lnTo>
                  <a:pt x="129966" y="18815"/>
                </a:lnTo>
                <a:lnTo>
                  <a:pt x="135600" y="15602"/>
                </a:lnTo>
                <a:lnTo>
                  <a:pt x="171102" y="15602"/>
                </a:lnTo>
                <a:lnTo>
                  <a:pt x="169791" y="13403"/>
                </a:lnTo>
                <a:lnTo>
                  <a:pt x="165517" y="9154"/>
                </a:lnTo>
                <a:lnTo>
                  <a:pt x="155415" y="3213"/>
                </a:lnTo>
                <a:lnTo>
                  <a:pt x="149393" y="1733"/>
                </a:lnTo>
                <a:close/>
              </a:path>
              <a:path w="487679" h="165735">
                <a:moveTo>
                  <a:pt x="171102" y="15602"/>
                </a:moveTo>
                <a:lnTo>
                  <a:pt x="149782" y="15602"/>
                </a:lnTo>
                <a:lnTo>
                  <a:pt x="155809" y="19288"/>
                </a:lnTo>
                <a:lnTo>
                  <a:pt x="160661" y="26617"/>
                </a:lnTo>
                <a:lnTo>
                  <a:pt x="163833" y="33550"/>
                </a:lnTo>
                <a:lnTo>
                  <a:pt x="166076" y="43316"/>
                </a:lnTo>
                <a:lnTo>
                  <a:pt x="167400" y="55832"/>
                </a:lnTo>
                <a:lnTo>
                  <a:pt x="167849" y="71352"/>
                </a:lnTo>
                <a:lnTo>
                  <a:pt x="167408" y="86673"/>
                </a:lnTo>
                <a:lnTo>
                  <a:pt x="155804" y="123381"/>
                </a:lnTo>
                <a:lnTo>
                  <a:pt x="149976" y="127081"/>
                </a:lnTo>
                <a:lnTo>
                  <a:pt x="170731" y="127081"/>
                </a:lnTo>
                <a:lnTo>
                  <a:pt x="183296" y="82772"/>
                </a:lnTo>
                <a:lnTo>
                  <a:pt x="183584" y="71352"/>
                </a:lnTo>
                <a:lnTo>
                  <a:pt x="183405" y="61715"/>
                </a:lnTo>
                <a:lnTo>
                  <a:pt x="176396" y="24481"/>
                </a:lnTo>
                <a:lnTo>
                  <a:pt x="171102" y="15602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85"/>
                </a:lnTo>
                <a:lnTo>
                  <a:pt x="221079" y="138485"/>
                </a:lnTo>
                <a:lnTo>
                  <a:pt x="220690" y="144100"/>
                </a:lnTo>
                <a:lnTo>
                  <a:pt x="219913" y="148436"/>
                </a:lnTo>
                <a:lnTo>
                  <a:pt x="216805" y="154548"/>
                </a:lnTo>
                <a:lnTo>
                  <a:pt x="214473" y="156819"/>
                </a:lnTo>
                <a:lnTo>
                  <a:pt x="211365" y="158305"/>
                </a:lnTo>
                <a:lnTo>
                  <a:pt x="215639" y="165489"/>
                </a:lnTo>
                <a:lnTo>
                  <a:pt x="220496" y="163178"/>
                </a:lnTo>
                <a:lnTo>
                  <a:pt x="223993" y="159833"/>
                </a:lnTo>
                <a:lnTo>
                  <a:pt x="228655" y="151079"/>
                </a:lnTo>
                <a:lnTo>
                  <a:pt x="229821" y="145421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79359" y="1733"/>
                </a:lnTo>
                <a:lnTo>
                  <a:pt x="271783" y="4376"/>
                </a:lnTo>
                <a:lnTo>
                  <a:pt x="250316" y="40293"/>
                </a:lnTo>
                <a:lnTo>
                  <a:pt x="247694" y="71352"/>
                </a:lnTo>
                <a:lnTo>
                  <a:pt x="248458" y="89206"/>
                </a:lnTo>
                <a:lnTo>
                  <a:pt x="259933" y="126595"/>
                </a:lnTo>
                <a:lnTo>
                  <a:pt x="288490" y="140715"/>
                </a:lnTo>
                <a:lnTo>
                  <a:pt x="297815" y="140715"/>
                </a:lnTo>
                <a:lnTo>
                  <a:pt x="305392" y="138030"/>
                </a:lnTo>
                <a:lnTo>
                  <a:pt x="311414" y="132662"/>
                </a:lnTo>
                <a:lnTo>
                  <a:pt x="315639" y="128226"/>
                </a:lnTo>
                <a:lnTo>
                  <a:pt x="316433" y="127081"/>
                </a:lnTo>
                <a:lnTo>
                  <a:pt x="281496" y="127081"/>
                </a:lnTo>
                <a:lnTo>
                  <a:pt x="275668" y="123381"/>
                </a:lnTo>
                <a:lnTo>
                  <a:pt x="263869" y="86673"/>
                </a:lnTo>
                <a:lnTo>
                  <a:pt x="263429" y="71352"/>
                </a:lnTo>
                <a:lnTo>
                  <a:pt x="263936" y="55832"/>
                </a:lnTo>
                <a:lnTo>
                  <a:pt x="275668" y="18815"/>
                </a:lnTo>
                <a:lnTo>
                  <a:pt x="281302" y="15602"/>
                </a:lnTo>
                <a:lnTo>
                  <a:pt x="316805" y="15602"/>
                </a:lnTo>
                <a:lnTo>
                  <a:pt x="315494" y="13403"/>
                </a:lnTo>
                <a:lnTo>
                  <a:pt x="311220" y="9154"/>
                </a:lnTo>
                <a:lnTo>
                  <a:pt x="301118" y="3213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805" y="15602"/>
                </a:moveTo>
                <a:lnTo>
                  <a:pt x="295484" y="15602"/>
                </a:lnTo>
                <a:lnTo>
                  <a:pt x="301511" y="19288"/>
                </a:lnTo>
                <a:lnTo>
                  <a:pt x="306363" y="26617"/>
                </a:lnTo>
                <a:lnTo>
                  <a:pt x="309535" y="33550"/>
                </a:lnTo>
                <a:lnTo>
                  <a:pt x="311778" y="43316"/>
                </a:lnTo>
                <a:lnTo>
                  <a:pt x="313102" y="55832"/>
                </a:lnTo>
                <a:lnTo>
                  <a:pt x="313551" y="71352"/>
                </a:lnTo>
                <a:lnTo>
                  <a:pt x="313111" y="86673"/>
                </a:lnTo>
                <a:lnTo>
                  <a:pt x="301506" y="123381"/>
                </a:lnTo>
                <a:lnTo>
                  <a:pt x="295678" y="127081"/>
                </a:lnTo>
                <a:lnTo>
                  <a:pt x="316433" y="127081"/>
                </a:lnTo>
                <a:lnTo>
                  <a:pt x="328998" y="82772"/>
                </a:lnTo>
                <a:lnTo>
                  <a:pt x="329287" y="71352"/>
                </a:lnTo>
                <a:lnTo>
                  <a:pt x="329108" y="61715"/>
                </a:lnTo>
                <a:lnTo>
                  <a:pt x="322099" y="24481"/>
                </a:lnTo>
                <a:lnTo>
                  <a:pt x="31680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0"/>
                </a:lnTo>
                <a:lnTo>
                  <a:pt x="392036" y="143440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67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0"/>
                </a:lnTo>
                <a:lnTo>
                  <a:pt x="467607" y="143440"/>
                </a:lnTo>
                <a:lnTo>
                  <a:pt x="474212" y="140343"/>
                </a:lnTo>
                <a:lnTo>
                  <a:pt x="479457" y="134149"/>
                </a:lnTo>
                <a:lnTo>
                  <a:pt x="480824" y="132043"/>
                </a:lnTo>
                <a:lnTo>
                  <a:pt x="456534" y="132043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3"/>
                </a:lnTo>
                <a:lnTo>
                  <a:pt x="480824" y="132043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4320" y="5929403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6124" y="101331"/>
                </a:moveTo>
                <a:lnTo>
                  <a:pt x="0" y="102811"/>
                </a:lnTo>
                <a:lnTo>
                  <a:pt x="1423" y="110940"/>
                </a:lnTo>
                <a:lnTo>
                  <a:pt x="3958" y="118236"/>
                </a:lnTo>
                <a:lnTo>
                  <a:pt x="40408" y="140715"/>
                </a:lnTo>
                <a:lnTo>
                  <a:pt x="50206" y="139693"/>
                </a:lnTo>
                <a:lnTo>
                  <a:pt x="58912" y="136626"/>
                </a:lnTo>
                <a:lnTo>
                  <a:pt x="66525" y="131513"/>
                </a:lnTo>
                <a:lnTo>
                  <a:pt x="70561" y="127081"/>
                </a:lnTo>
                <a:lnTo>
                  <a:pt x="34191" y="127081"/>
                </a:lnTo>
                <a:lnTo>
                  <a:pt x="28751" y="124946"/>
                </a:lnTo>
                <a:lnTo>
                  <a:pt x="20204" y="116362"/>
                </a:lnTo>
                <a:lnTo>
                  <a:pt x="17484" y="109914"/>
                </a:lnTo>
                <a:lnTo>
                  <a:pt x="16124" y="101331"/>
                </a:lnTo>
                <a:close/>
              </a:path>
              <a:path w="487679" h="165735">
                <a:moveTo>
                  <a:pt x="73499" y="62917"/>
                </a:moveTo>
                <a:lnTo>
                  <a:pt x="47984" y="62917"/>
                </a:lnTo>
                <a:lnTo>
                  <a:pt x="54395" y="65686"/>
                </a:lnTo>
                <a:lnTo>
                  <a:pt x="59252" y="71225"/>
                </a:lnTo>
                <a:lnTo>
                  <a:pt x="64303" y="76743"/>
                </a:lnTo>
                <a:lnTo>
                  <a:pt x="66634" y="84312"/>
                </a:lnTo>
                <a:lnTo>
                  <a:pt x="66634" y="103804"/>
                </a:lnTo>
                <a:lnTo>
                  <a:pt x="64109" y="111817"/>
                </a:lnTo>
                <a:lnTo>
                  <a:pt x="59058" y="117927"/>
                </a:lnTo>
                <a:lnTo>
                  <a:pt x="53812" y="124037"/>
                </a:lnTo>
                <a:lnTo>
                  <a:pt x="47596" y="127081"/>
                </a:lnTo>
                <a:lnTo>
                  <a:pt x="70561" y="127081"/>
                </a:lnTo>
                <a:lnTo>
                  <a:pt x="82953" y="92409"/>
                </a:lnTo>
                <a:lnTo>
                  <a:pt x="82230" y="83074"/>
                </a:lnTo>
                <a:lnTo>
                  <a:pt x="80087" y="74634"/>
                </a:lnTo>
                <a:lnTo>
                  <a:pt x="76560" y="67091"/>
                </a:lnTo>
                <a:lnTo>
                  <a:pt x="73499" y="62917"/>
                </a:lnTo>
                <a:close/>
              </a:path>
              <a:path w="487679" h="165735">
                <a:moveTo>
                  <a:pt x="77125" y="4207"/>
                </a:moveTo>
                <a:lnTo>
                  <a:pt x="14764" y="4207"/>
                </a:lnTo>
                <a:lnTo>
                  <a:pt x="2719" y="74079"/>
                </a:lnTo>
                <a:lnTo>
                  <a:pt x="17095" y="76045"/>
                </a:lnTo>
                <a:lnTo>
                  <a:pt x="19426" y="72261"/>
                </a:lnTo>
                <a:lnTo>
                  <a:pt x="22535" y="69111"/>
                </a:lnTo>
                <a:lnTo>
                  <a:pt x="26614" y="66637"/>
                </a:lnTo>
                <a:lnTo>
                  <a:pt x="30500" y="64164"/>
                </a:lnTo>
                <a:lnTo>
                  <a:pt x="34968" y="62917"/>
                </a:lnTo>
                <a:lnTo>
                  <a:pt x="73499" y="62917"/>
                </a:lnTo>
                <a:lnTo>
                  <a:pt x="71685" y="60443"/>
                </a:lnTo>
                <a:lnTo>
                  <a:pt x="67582" y="56722"/>
                </a:lnTo>
                <a:lnTo>
                  <a:pt x="20592" y="56722"/>
                </a:lnTo>
                <a:lnTo>
                  <a:pt x="27197" y="20063"/>
                </a:lnTo>
                <a:lnTo>
                  <a:pt x="77125" y="20063"/>
                </a:lnTo>
                <a:lnTo>
                  <a:pt x="77125" y="4207"/>
                </a:lnTo>
                <a:close/>
              </a:path>
              <a:path w="487679" h="165735">
                <a:moveTo>
                  <a:pt x="43904" y="48054"/>
                </a:moveTo>
                <a:lnTo>
                  <a:pt x="35745" y="48054"/>
                </a:lnTo>
                <a:lnTo>
                  <a:pt x="27974" y="50951"/>
                </a:lnTo>
                <a:lnTo>
                  <a:pt x="20592" y="56722"/>
                </a:lnTo>
                <a:lnTo>
                  <a:pt x="67582" y="56722"/>
                </a:lnTo>
                <a:lnTo>
                  <a:pt x="65705" y="55020"/>
                </a:lnTo>
                <a:lnTo>
                  <a:pt x="59106" y="51149"/>
                </a:lnTo>
                <a:lnTo>
                  <a:pt x="51851" y="48827"/>
                </a:lnTo>
                <a:lnTo>
                  <a:pt x="43904" y="48054"/>
                </a:lnTo>
                <a:close/>
              </a:path>
              <a:path w="487679" h="165735">
                <a:moveTo>
                  <a:pt x="149393" y="1733"/>
                </a:moveTo>
                <a:lnTo>
                  <a:pt x="133657" y="1733"/>
                </a:lnTo>
                <a:lnTo>
                  <a:pt x="126081" y="4376"/>
                </a:lnTo>
                <a:lnTo>
                  <a:pt x="104614" y="40293"/>
                </a:lnTo>
                <a:lnTo>
                  <a:pt x="101991" y="71352"/>
                </a:lnTo>
                <a:lnTo>
                  <a:pt x="102756" y="89206"/>
                </a:lnTo>
                <a:lnTo>
                  <a:pt x="114230" y="126595"/>
                </a:lnTo>
                <a:lnTo>
                  <a:pt x="142788" y="140715"/>
                </a:lnTo>
                <a:lnTo>
                  <a:pt x="152113" y="140715"/>
                </a:lnTo>
                <a:lnTo>
                  <a:pt x="159689" y="138030"/>
                </a:lnTo>
                <a:lnTo>
                  <a:pt x="165712" y="132662"/>
                </a:lnTo>
                <a:lnTo>
                  <a:pt x="169937" y="128226"/>
                </a:lnTo>
                <a:lnTo>
                  <a:pt x="170731" y="127081"/>
                </a:lnTo>
                <a:lnTo>
                  <a:pt x="135794" y="127081"/>
                </a:lnTo>
                <a:lnTo>
                  <a:pt x="129772" y="123381"/>
                </a:lnTo>
                <a:lnTo>
                  <a:pt x="118167" y="86673"/>
                </a:lnTo>
                <a:lnTo>
                  <a:pt x="117727" y="71352"/>
                </a:lnTo>
                <a:lnTo>
                  <a:pt x="118234" y="55832"/>
                </a:lnTo>
                <a:lnTo>
                  <a:pt x="129966" y="18815"/>
                </a:lnTo>
                <a:lnTo>
                  <a:pt x="135600" y="15602"/>
                </a:lnTo>
                <a:lnTo>
                  <a:pt x="171102" y="15602"/>
                </a:lnTo>
                <a:lnTo>
                  <a:pt x="169791" y="13403"/>
                </a:lnTo>
                <a:lnTo>
                  <a:pt x="165517" y="9154"/>
                </a:lnTo>
                <a:lnTo>
                  <a:pt x="155415" y="3213"/>
                </a:lnTo>
                <a:lnTo>
                  <a:pt x="149393" y="1733"/>
                </a:lnTo>
                <a:close/>
              </a:path>
              <a:path w="487679" h="165735">
                <a:moveTo>
                  <a:pt x="171102" y="15602"/>
                </a:moveTo>
                <a:lnTo>
                  <a:pt x="149782" y="15602"/>
                </a:lnTo>
                <a:lnTo>
                  <a:pt x="155809" y="19288"/>
                </a:lnTo>
                <a:lnTo>
                  <a:pt x="160661" y="26617"/>
                </a:lnTo>
                <a:lnTo>
                  <a:pt x="163833" y="33550"/>
                </a:lnTo>
                <a:lnTo>
                  <a:pt x="166076" y="43316"/>
                </a:lnTo>
                <a:lnTo>
                  <a:pt x="167400" y="55832"/>
                </a:lnTo>
                <a:lnTo>
                  <a:pt x="167849" y="71352"/>
                </a:lnTo>
                <a:lnTo>
                  <a:pt x="167408" y="86673"/>
                </a:lnTo>
                <a:lnTo>
                  <a:pt x="155804" y="123381"/>
                </a:lnTo>
                <a:lnTo>
                  <a:pt x="149976" y="127081"/>
                </a:lnTo>
                <a:lnTo>
                  <a:pt x="170731" y="127081"/>
                </a:lnTo>
                <a:lnTo>
                  <a:pt x="183296" y="82772"/>
                </a:lnTo>
                <a:lnTo>
                  <a:pt x="183584" y="71352"/>
                </a:lnTo>
                <a:lnTo>
                  <a:pt x="183405" y="61715"/>
                </a:lnTo>
                <a:lnTo>
                  <a:pt x="176396" y="24481"/>
                </a:lnTo>
                <a:lnTo>
                  <a:pt x="171102" y="15602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85"/>
                </a:lnTo>
                <a:lnTo>
                  <a:pt x="221079" y="138485"/>
                </a:lnTo>
                <a:lnTo>
                  <a:pt x="220690" y="144100"/>
                </a:lnTo>
                <a:lnTo>
                  <a:pt x="219913" y="148436"/>
                </a:lnTo>
                <a:lnTo>
                  <a:pt x="216805" y="154548"/>
                </a:lnTo>
                <a:lnTo>
                  <a:pt x="214473" y="156819"/>
                </a:lnTo>
                <a:lnTo>
                  <a:pt x="211365" y="158305"/>
                </a:lnTo>
                <a:lnTo>
                  <a:pt x="215639" y="165489"/>
                </a:lnTo>
                <a:lnTo>
                  <a:pt x="220496" y="163178"/>
                </a:lnTo>
                <a:lnTo>
                  <a:pt x="223993" y="159833"/>
                </a:lnTo>
                <a:lnTo>
                  <a:pt x="228655" y="151079"/>
                </a:lnTo>
                <a:lnTo>
                  <a:pt x="229821" y="145421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79359" y="1733"/>
                </a:lnTo>
                <a:lnTo>
                  <a:pt x="271783" y="4376"/>
                </a:lnTo>
                <a:lnTo>
                  <a:pt x="250316" y="40293"/>
                </a:lnTo>
                <a:lnTo>
                  <a:pt x="247694" y="71352"/>
                </a:lnTo>
                <a:lnTo>
                  <a:pt x="248458" y="89206"/>
                </a:lnTo>
                <a:lnTo>
                  <a:pt x="259933" y="126595"/>
                </a:lnTo>
                <a:lnTo>
                  <a:pt x="288490" y="140715"/>
                </a:lnTo>
                <a:lnTo>
                  <a:pt x="297815" y="140715"/>
                </a:lnTo>
                <a:lnTo>
                  <a:pt x="305392" y="138030"/>
                </a:lnTo>
                <a:lnTo>
                  <a:pt x="311414" y="132662"/>
                </a:lnTo>
                <a:lnTo>
                  <a:pt x="315639" y="128226"/>
                </a:lnTo>
                <a:lnTo>
                  <a:pt x="316433" y="127081"/>
                </a:lnTo>
                <a:lnTo>
                  <a:pt x="281496" y="127081"/>
                </a:lnTo>
                <a:lnTo>
                  <a:pt x="275474" y="123381"/>
                </a:lnTo>
                <a:lnTo>
                  <a:pt x="263869" y="86673"/>
                </a:lnTo>
                <a:lnTo>
                  <a:pt x="263429" y="71352"/>
                </a:lnTo>
                <a:lnTo>
                  <a:pt x="263936" y="55832"/>
                </a:lnTo>
                <a:lnTo>
                  <a:pt x="275668" y="18815"/>
                </a:lnTo>
                <a:lnTo>
                  <a:pt x="281302" y="15602"/>
                </a:lnTo>
                <a:lnTo>
                  <a:pt x="316805" y="15602"/>
                </a:lnTo>
                <a:lnTo>
                  <a:pt x="315494" y="13403"/>
                </a:lnTo>
                <a:lnTo>
                  <a:pt x="311220" y="9154"/>
                </a:lnTo>
                <a:lnTo>
                  <a:pt x="301118" y="3213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805" y="15602"/>
                </a:moveTo>
                <a:lnTo>
                  <a:pt x="295484" y="15602"/>
                </a:lnTo>
                <a:lnTo>
                  <a:pt x="301511" y="19288"/>
                </a:lnTo>
                <a:lnTo>
                  <a:pt x="306363" y="26617"/>
                </a:lnTo>
                <a:lnTo>
                  <a:pt x="309535" y="33550"/>
                </a:lnTo>
                <a:lnTo>
                  <a:pt x="311778" y="43316"/>
                </a:lnTo>
                <a:lnTo>
                  <a:pt x="313102" y="55832"/>
                </a:lnTo>
                <a:lnTo>
                  <a:pt x="313551" y="71352"/>
                </a:lnTo>
                <a:lnTo>
                  <a:pt x="313111" y="86673"/>
                </a:lnTo>
                <a:lnTo>
                  <a:pt x="301506" y="123381"/>
                </a:lnTo>
                <a:lnTo>
                  <a:pt x="295678" y="127081"/>
                </a:lnTo>
                <a:lnTo>
                  <a:pt x="316433" y="127081"/>
                </a:lnTo>
                <a:lnTo>
                  <a:pt x="328998" y="82772"/>
                </a:lnTo>
                <a:lnTo>
                  <a:pt x="329287" y="71352"/>
                </a:lnTo>
                <a:lnTo>
                  <a:pt x="329108" y="61715"/>
                </a:lnTo>
                <a:lnTo>
                  <a:pt x="322099" y="24481"/>
                </a:lnTo>
                <a:lnTo>
                  <a:pt x="31680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0"/>
                </a:lnTo>
                <a:lnTo>
                  <a:pt x="392036" y="143440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67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0"/>
                </a:lnTo>
                <a:lnTo>
                  <a:pt x="467607" y="143440"/>
                </a:lnTo>
                <a:lnTo>
                  <a:pt x="474212" y="140343"/>
                </a:lnTo>
                <a:lnTo>
                  <a:pt x="479457" y="134149"/>
                </a:lnTo>
                <a:lnTo>
                  <a:pt x="480824" y="132043"/>
                </a:lnTo>
                <a:lnTo>
                  <a:pt x="456534" y="132043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3"/>
                </a:lnTo>
                <a:lnTo>
                  <a:pt x="480824" y="132043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6877" y="5591139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1944"/>
                </a:moveTo>
                <a:lnTo>
                  <a:pt x="30694" y="31944"/>
                </a:lnTo>
                <a:lnTo>
                  <a:pt x="30694" y="138476"/>
                </a:lnTo>
                <a:lnTo>
                  <a:pt x="46041" y="138476"/>
                </a:lnTo>
                <a:lnTo>
                  <a:pt x="46041" y="31944"/>
                </a:lnTo>
                <a:close/>
              </a:path>
              <a:path w="577850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577850" h="165735">
                <a:moveTo>
                  <a:pt x="137543" y="1733"/>
                </a:moveTo>
                <a:lnTo>
                  <a:pt x="121807" y="1733"/>
                </a:lnTo>
                <a:lnTo>
                  <a:pt x="114230" y="4376"/>
                </a:lnTo>
                <a:lnTo>
                  <a:pt x="92763" y="40293"/>
                </a:lnTo>
                <a:lnTo>
                  <a:pt x="90141" y="71352"/>
                </a:lnTo>
                <a:lnTo>
                  <a:pt x="90906" y="89206"/>
                </a:lnTo>
                <a:lnTo>
                  <a:pt x="102380" y="126595"/>
                </a:lnTo>
                <a:lnTo>
                  <a:pt x="130937" y="140717"/>
                </a:lnTo>
                <a:lnTo>
                  <a:pt x="140262" y="140717"/>
                </a:lnTo>
                <a:lnTo>
                  <a:pt x="147839" y="138032"/>
                </a:lnTo>
                <a:lnTo>
                  <a:pt x="153861" y="132662"/>
                </a:lnTo>
                <a:lnTo>
                  <a:pt x="158087" y="128226"/>
                </a:lnTo>
                <a:lnTo>
                  <a:pt x="158880" y="127081"/>
                </a:lnTo>
                <a:lnTo>
                  <a:pt x="123944" y="127081"/>
                </a:lnTo>
                <a:lnTo>
                  <a:pt x="117921" y="123381"/>
                </a:lnTo>
                <a:lnTo>
                  <a:pt x="106317" y="86673"/>
                </a:lnTo>
                <a:lnTo>
                  <a:pt x="105877" y="71352"/>
                </a:lnTo>
                <a:lnTo>
                  <a:pt x="106383" y="55832"/>
                </a:lnTo>
                <a:lnTo>
                  <a:pt x="118116" y="18815"/>
                </a:lnTo>
                <a:lnTo>
                  <a:pt x="123749" y="15602"/>
                </a:lnTo>
                <a:lnTo>
                  <a:pt x="159252" y="15602"/>
                </a:lnTo>
                <a:lnTo>
                  <a:pt x="157941" y="13403"/>
                </a:lnTo>
                <a:lnTo>
                  <a:pt x="153667" y="9154"/>
                </a:lnTo>
                <a:lnTo>
                  <a:pt x="143565" y="3213"/>
                </a:lnTo>
                <a:lnTo>
                  <a:pt x="137543" y="1733"/>
                </a:lnTo>
                <a:close/>
              </a:path>
              <a:path w="577850" h="165735">
                <a:moveTo>
                  <a:pt x="159252" y="15602"/>
                </a:moveTo>
                <a:lnTo>
                  <a:pt x="137931" y="15602"/>
                </a:lnTo>
                <a:lnTo>
                  <a:pt x="143959" y="19288"/>
                </a:lnTo>
                <a:lnTo>
                  <a:pt x="148810" y="26617"/>
                </a:lnTo>
                <a:lnTo>
                  <a:pt x="151982" y="33550"/>
                </a:lnTo>
                <a:lnTo>
                  <a:pt x="154225" y="43316"/>
                </a:lnTo>
                <a:lnTo>
                  <a:pt x="155549" y="55832"/>
                </a:lnTo>
                <a:lnTo>
                  <a:pt x="155998" y="71352"/>
                </a:lnTo>
                <a:lnTo>
                  <a:pt x="155558" y="86673"/>
                </a:lnTo>
                <a:lnTo>
                  <a:pt x="143953" y="123381"/>
                </a:lnTo>
                <a:lnTo>
                  <a:pt x="138125" y="127081"/>
                </a:lnTo>
                <a:lnTo>
                  <a:pt x="158880" y="127081"/>
                </a:lnTo>
                <a:lnTo>
                  <a:pt x="171446" y="82772"/>
                </a:lnTo>
                <a:lnTo>
                  <a:pt x="171734" y="71352"/>
                </a:lnTo>
                <a:lnTo>
                  <a:pt x="171555" y="61715"/>
                </a:lnTo>
                <a:lnTo>
                  <a:pt x="164546" y="24481"/>
                </a:lnTo>
                <a:lnTo>
                  <a:pt x="159252" y="15602"/>
                </a:lnTo>
                <a:close/>
              </a:path>
              <a:path w="577850" h="165735">
                <a:moveTo>
                  <a:pt x="239534" y="1733"/>
                </a:moveTo>
                <a:lnTo>
                  <a:pt x="223798" y="1733"/>
                </a:lnTo>
                <a:lnTo>
                  <a:pt x="216222" y="4376"/>
                </a:lnTo>
                <a:lnTo>
                  <a:pt x="194755" y="40293"/>
                </a:lnTo>
                <a:lnTo>
                  <a:pt x="192132" y="71352"/>
                </a:lnTo>
                <a:lnTo>
                  <a:pt x="192897" y="89206"/>
                </a:lnTo>
                <a:lnTo>
                  <a:pt x="204371" y="126595"/>
                </a:lnTo>
                <a:lnTo>
                  <a:pt x="232929" y="140717"/>
                </a:lnTo>
                <a:lnTo>
                  <a:pt x="242254" y="140717"/>
                </a:lnTo>
                <a:lnTo>
                  <a:pt x="249830" y="138032"/>
                </a:lnTo>
                <a:lnTo>
                  <a:pt x="255853" y="132662"/>
                </a:lnTo>
                <a:lnTo>
                  <a:pt x="260078" y="128226"/>
                </a:lnTo>
                <a:lnTo>
                  <a:pt x="260872" y="127081"/>
                </a:lnTo>
                <a:lnTo>
                  <a:pt x="225935" y="127081"/>
                </a:lnTo>
                <a:lnTo>
                  <a:pt x="219913" y="123381"/>
                </a:lnTo>
                <a:lnTo>
                  <a:pt x="208308" y="86673"/>
                </a:lnTo>
                <a:lnTo>
                  <a:pt x="207868" y="71352"/>
                </a:lnTo>
                <a:lnTo>
                  <a:pt x="208375" y="55832"/>
                </a:lnTo>
                <a:lnTo>
                  <a:pt x="220107" y="18815"/>
                </a:lnTo>
                <a:lnTo>
                  <a:pt x="225741" y="15602"/>
                </a:lnTo>
                <a:lnTo>
                  <a:pt x="261243" y="15602"/>
                </a:lnTo>
                <a:lnTo>
                  <a:pt x="259933" y="13403"/>
                </a:lnTo>
                <a:lnTo>
                  <a:pt x="255659" y="9154"/>
                </a:lnTo>
                <a:lnTo>
                  <a:pt x="245557" y="3213"/>
                </a:lnTo>
                <a:lnTo>
                  <a:pt x="239534" y="1733"/>
                </a:lnTo>
                <a:close/>
              </a:path>
              <a:path w="577850" h="165735">
                <a:moveTo>
                  <a:pt x="261243" y="15602"/>
                </a:moveTo>
                <a:lnTo>
                  <a:pt x="239923" y="15602"/>
                </a:lnTo>
                <a:lnTo>
                  <a:pt x="245950" y="19288"/>
                </a:lnTo>
                <a:lnTo>
                  <a:pt x="250802" y="26617"/>
                </a:lnTo>
                <a:lnTo>
                  <a:pt x="253974" y="33550"/>
                </a:lnTo>
                <a:lnTo>
                  <a:pt x="256217" y="43316"/>
                </a:lnTo>
                <a:lnTo>
                  <a:pt x="257541" y="55832"/>
                </a:lnTo>
                <a:lnTo>
                  <a:pt x="257990" y="71352"/>
                </a:lnTo>
                <a:lnTo>
                  <a:pt x="257550" y="86673"/>
                </a:lnTo>
                <a:lnTo>
                  <a:pt x="245945" y="123381"/>
                </a:lnTo>
                <a:lnTo>
                  <a:pt x="240117" y="127081"/>
                </a:lnTo>
                <a:lnTo>
                  <a:pt x="260872" y="127081"/>
                </a:lnTo>
                <a:lnTo>
                  <a:pt x="273437" y="82772"/>
                </a:lnTo>
                <a:lnTo>
                  <a:pt x="273726" y="71352"/>
                </a:lnTo>
                <a:lnTo>
                  <a:pt x="273547" y="61715"/>
                </a:lnTo>
                <a:lnTo>
                  <a:pt x="266538" y="24481"/>
                </a:lnTo>
                <a:lnTo>
                  <a:pt x="261243" y="15602"/>
                </a:lnTo>
                <a:close/>
              </a:path>
              <a:path w="577850" h="165735">
                <a:moveTo>
                  <a:pt x="319962" y="119407"/>
                </a:moveTo>
                <a:lnTo>
                  <a:pt x="302283" y="119407"/>
                </a:lnTo>
                <a:lnTo>
                  <a:pt x="302283" y="138476"/>
                </a:lnTo>
                <a:lnTo>
                  <a:pt x="311220" y="138476"/>
                </a:lnTo>
                <a:lnTo>
                  <a:pt x="310831" y="144100"/>
                </a:lnTo>
                <a:lnTo>
                  <a:pt x="310054" y="148434"/>
                </a:lnTo>
                <a:lnTo>
                  <a:pt x="306946" y="154544"/>
                </a:lnTo>
                <a:lnTo>
                  <a:pt x="304615" y="156827"/>
                </a:lnTo>
                <a:lnTo>
                  <a:pt x="301506" y="158307"/>
                </a:lnTo>
                <a:lnTo>
                  <a:pt x="305780" y="165495"/>
                </a:lnTo>
                <a:lnTo>
                  <a:pt x="310637" y="163170"/>
                </a:lnTo>
                <a:lnTo>
                  <a:pt x="314134" y="159829"/>
                </a:lnTo>
                <a:lnTo>
                  <a:pt x="318796" y="151077"/>
                </a:lnTo>
                <a:lnTo>
                  <a:pt x="319962" y="145432"/>
                </a:lnTo>
                <a:lnTo>
                  <a:pt x="319962" y="119407"/>
                </a:lnTo>
                <a:close/>
              </a:path>
              <a:path w="577850" h="165735">
                <a:moveTo>
                  <a:pt x="385237" y="1733"/>
                </a:moveTo>
                <a:lnTo>
                  <a:pt x="369501" y="1733"/>
                </a:lnTo>
                <a:lnTo>
                  <a:pt x="361924" y="4376"/>
                </a:lnTo>
                <a:lnTo>
                  <a:pt x="340457" y="40293"/>
                </a:lnTo>
                <a:lnTo>
                  <a:pt x="337835" y="71352"/>
                </a:lnTo>
                <a:lnTo>
                  <a:pt x="338600" y="89206"/>
                </a:lnTo>
                <a:lnTo>
                  <a:pt x="350074" y="126595"/>
                </a:lnTo>
                <a:lnTo>
                  <a:pt x="378631" y="140717"/>
                </a:lnTo>
                <a:lnTo>
                  <a:pt x="387956" y="140717"/>
                </a:lnTo>
                <a:lnTo>
                  <a:pt x="395533" y="138032"/>
                </a:lnTo>
                <a:lnTo>
                  <a:pt x="401555" y="132662"/>
                </a:lnTo>
                <a:lnTo>
                  <a:pt x="405781" y="128226"/>
                </a:lnTo>
                <a:lnTo>
                  <a:pt x="406574" y="127081"/>
                </a:lnTo>
                <a:lnTo>
                  <a:pt x="371638" y="127081"/>
                </a:lnTo>
                <a:lnTo>
                  <a:pt x="365615" y="123381"/>
                </a:lnTo>
                <a:lnTo>
                  <a:pt x="354011" y="86673"/>
                </a:lnTo>
                <a:lnTo>
                  <a:pt x="353571" y="71352"/>
                </a:lnTo>
                <a:lnTo>
                  <a:pt x="354077" y="55832"/>
                </a:lnTo>
                <a:lnTo>
                  <a:pt x="365810" y="18815"/>
                </a:lnTo>
                <a:lnTo>
                  <a:pt x="371443" y="15602"/>
                </a:lnTo>
                <a:lnTo>
                  <a:pt x="406946" y="15602"/>
                </a:lnTo>
                <a:lnTo>
                  <a:pt x="405635" y="13403"/>
                </a:lnTo>
                <a:lnTo>
                  <a:pt x="401361" y="9154"/>
                </a:lnTo>
                <a:lnTo>
                  <a:pt x="391259" y="3213"/>
                </a:lnTo>
                <a:lnTo>
                  <a:pt x="385237" y="1733"/>
                </a:lnTo>
                <a:close/>
              </a:path>
              <a:path w="577850" h="165735">
                <a:moveTo>
                  <a:pt x="406946" y="15602"/>
                </a:moveTo>
                <a:lnTo>
                  <a:pt x="385625" y="15602"/>
                </a:lnTo>
                <a:lnTo>
                  <a:pt x="391653" y="19288"/>
                </a:lnTo>
                <a:lnTo>
                  <a:pt x="396504" y="26617"/>
                </a:lnTo>
                <a:lnTo>
                  <a:pt x="399676" y="33550"/>
                </a:lnTo>
                <a:lnTo>
                  <a:pt x="401919" y="43316"/>
                </a:lnTo>
                <a:lnTo>
                  <a:pt x="403243" y="55832"/>
                </a:lnTo>
                <a:lnTo>
                  <a:pt x="403692" y="71352"/>
                </a:lnTo>
                <a:lnTo>
                  <a:pt x="403252" y="86673"/>
                </a:lnTo>
                <a:lnTo>
                  <a:pt x="391647" y="123381"/>
                </a:lnTo>
                <a:lnTo>
                  <a:pt x="385819" y="127081"/>
                </a:lnTo>
                <a:lnTo>
                  <a:pt x="406574" y="127081"/>
                </a:lnTo>
                <a:lnTo>
                  <a:pt x="419140" y="82772"/>
                </a:lnTo>
                <a:lnTo>
                  <a:pt x="419428" y="71352"/>
                </a:lnTo>
                <a:lnTo>
                  <a:pt x="419249" y="61715"/>
                </a:lnTo>
                <a:lnTo>
                  <a:pt x="412240" y="24481"/>
                </a:lnTo>
                <a:lnTo>
                  <a:pt x="406946" y="15602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445"/>
                </a:lnTo>
                <a:lnTo>
                  <a:pt x="482177" y="143445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585"/>
                </a:moveTo>
                <a:lnTo>
                  <a:pt x="541429" y="71585"/>
                </a:lnTo>
                <a:lnTo>
                  <a:pt x="534824" y="74967"/>
                </a:lnTo>
                <a:lnTo>
                  <a:pt x="523557" y="106531"/>
                </a:lnTo>
                <a:lnTo>
                  <a:pt x="524033" y="115233"/>
                </a:lnTo>
                <a:lnTo>
                  <a:pt x="542595" y="143445"/>
                </a:lnTo>
                <a:lnTo>
                  <a:pt x="557748" y="143445"/>
                </a:lnTo>
                <a:lnTo>
                  <a:pt x="564353" y="140337"/>
                </a:lnTo>
                <a:lnTo>
                  <a:pt x="569599" y="134142"/>
                </a:lnTo>
                <a:lnTo>
                  <a:pt x="570958" y="132049"/>
                </a:lnTo>
                <a:lnTo>
                  <a:pt x="546675" y="132049"/>
                </a:lnTo>
                <a:lnTo>
                  <a:pt x="543566" y="130231"/>
                </a:lnTo>
                <a:lnTo>
                  <a:pt x="540847" y="126595"/>
                </a:lnTo>
                <a:lnTo>
                  <a:pt x="538321" y="122958"/>
                </a:lnTo>
                <a:lnTo>
                  <a:pt x="537156" y="116849"/>
                </a:lnTo>
                <a:lnTo>
                  <a:pt x="537275" y="98011"/>
                </a:lnTo>
                <a:lnTo>
                  <a:pt x="538321" y="92071"/>
                </a:lnTo>
                <a:lnTo>
                  <a:pt x="543372" y="84798"/>
                </a:lnTo>
                <a:lnTo>
                  <a:pt x="546480" y="82980"/>
                </a:lnTo>
                <a:lnTo>
                  <a:pt x="571185" y="82980"/>
                </a:lnTo>
                <a:lnTo>
                  <a:pt x="569599" y="80633"/>
                </a:lnTo>
                <a:lnTo>
                  <a:pt x="564548" y="74608"/>
                </a:lnTo>
                <a:lnTo>
                  <a:pt x="557942" y="71585"/>
                </a:lnTo>
                <a:close/>
              </a:path>
              <a:path w="577850" h="165735">
                <a:moveTo>
                  <a:pt x="571185" y="82980"/>
                </a:moveTo>
                <a:lnTo>
                  <a:pt x="554251" y="82980"/>
                </a:lnTo>
                <a:lnTo>
                  <a:pt x="557554" y="84756"/>
                </a:lnTo>
                <a:lnTo>
                  <a:pt x="562605" y="91859"/>
                </a:lnTo>
                <a:lnTo>
                  <a:pt x="563965" y="98011"/>
                </a:lnTo>
                <a:lnTo>
                  <a:pt x="563864" y="116849"/>
                </a:lnTo>
                <a:lnTo>
                  <a:pt x="562605" y="122958"/>
                </a:lnTo>
                <a:lnTo>
                  <a:pt x="557554" y="130231"/>
                </a:lnTo>
                <a:lnTo>
                  <a:pt x="554251" y="132049"/>
                </a:lnTo>
                <a:lnTo>
                  <a:pt x="570958" y="132049"/>
                </a:lnTo>
                <a:lnTo>
                  <a:pt x="577369" y="107525"/>
                </a:lnTo>
                <a:lnTo>
                  <a:pt x="576913" y="99500"/>
                </a:lnTo>
                <a:lnTo>
                  <a:pt x="576801" y="98688"/>
                </a:lnTo>
                <a:lnTo>
                  <a:pt x="575445" y="91859"/>
                </a:lnTo>
                <a:lnTo>
                  <a:pt x="573026" y="85703"/>
                </a:lnTo>
                <a:lnTo>
                  <a:pt x="571185" y="82980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4925"/>
                </a:lnTo>
                <a:lnTo>
                  <a:pt x="443214" y="43627"/>
                </a:lnTo>
                <a:lnTo>
                  <a:pt x="461585" y="71838"/>
                </a:lnTo>
                <a:lnTo>
                  <a:pt x="476738" y="71838"/>
                </a:lnTo>
                <a:lnTo>
                  <a:pt x="483149" y="68752"/>
                </a:lnTo>
                <a:lnTo>
                  <a:pt x="488394" y="62557"/>
                </a:lnTo>
                <a:lnTo>
                  <a:pt x="489813" y="60443"/>
                </a:lnTo>
                <a:lnTo>
                  <a:pt x="465664" y="60443"/>
                </a:lnTo>
                <a:lnTo>
                  <a:pt x="462556" y="58667"/>
                </a:lnTo>
                <a:lnTo>
                  <a:pt x="457505" y="51564"/>
                </a:lnTo>
                <a:lnTo>
                  <a:pt x="456339" y="45411"/>
                </a:lnTo>
                <a:lnTo>
                  <a:pt x="456440" y="26511"/>
                </a:lnTo>
                <a:lnTo>
                  <a:pt x="457505" y="20464"/>
                </a:lnTo>
                <a:lnTo>
                  <a:pt x="462556" y="13213"/>
                </a:lnTo>
                <a:lnTo>
                  <a:pt x="465664" y="11395"/>
                </a:lnTo>
                <a:lnTo>
                  <a:pt x="490055" y="11395"/>
                </a:lnTo>
                <a:lnTo>
                  <a:pt x="488588" y="9154"/>
                </a:lnTo>
                <a:lnTo>
                  <a:pt x="483343" y="3044"/>
                </a:lnTo>
                <a:lnTo>
                  <a:pt x="476932" y="0"/>
                </a:lnTo>
                <a:close/>
              </a:path>
              <a:path w="577850" h="165735">
                <a:moveTo>
                  <a:pt x="490055" y="11395"/>
                </a:moveTo>
                <a:lnTo>
                  <a:pt x="473241" y="11395"/>
                </a:lnTo>
                <a:lnTo>
                  <a:pt x="476349" y="13171"/>
                </a:lnTo>
                <a:lnTo>
                  <a:pt x="479069" y="16722"/>
                </a:lnTo>
                <a:lnTo>
                  <a:pt x="481594" y="20274"/>
                </a:lnTo>
                <a:lnTo>
                  <a:pt x="482954" y="26511"/>
                </a:lnTo>
                <a:lnTo>
                  <a:pt x="482835" y="45411"/>
                </a:lnTo>
                <a:lnTo>
                  <a:pt x="481594" y="51352"/>
                </a:lnTo>
                <a:lnTo>
                  <a:pt x="476543" y="58625"/>
                </a:lnTo>
                <a:lnTo>
                  <a:pt x="473435" y="60443"/>
                </a:lnTo>
                <a:lnTo>
                  <a:pt x="489813" y="60443"/>
                </a:lnTo>
                <a:lnTo>
                  <a:pt x="491851" y="57408"/>
                </a:lnTo>
                <a:lnTo>
                  <a:pt x="494343" y="51252"/>
                </a:lnTo>
                <a:lnTo>
                  <a:pt x="495852" y="44089"/>
                </a:lnTo>
                <a:lnTo>
                  <a:pt x="496359" y="35919"/>
                </a:lnTo>
                <a:lnTo>
                  <a:pt x="495855" y="27646"/>
                </a:lnTo>
                <a:lnTo>
                  <a:pt x="494375" y="20464"/>
                </a:lnTo>
                <a:lnTo>
                  <a:pt x="491933" y="14263"/>
                </a:lnTo>
                <a:lnTo>
                  <a:pt x="490055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5528" y="5591139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1944"/>
                </a:moveTo>
                <a:lnTo>
                  <a:pt x="30694" y="31944"/>
                </a:lnTo>
                <a:lnTo>
                  <a:pt x="30694" y="138476"/>
                </a:lnTo>
                <a:lnTo>
                  <a:pt x="46041" y="138476"/>
                </a:lnTo>
                <a:lnTo>
                  <a:pt x="46041" y="31944"/>
                </a:lnTo>
                <a:close/>
              </a:path>
              <a:path w="577850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577850" h="165735">
                <a:moveTo>
                  <a:pt x="137543" y="1733"/>
                </a:moveTo>
                <a:lnTo>
                  <a:pt x="121807" y="1733"/>
                </a:lnTo>
                <a:lnTo>
                  <a:pt x="114230" y="4376"/>
                </a:lnTo>
                <a:lnTo>
                  <a:pt x="92763" y="40293"/>
                </a:lnTo>
                <a:lnTo>
                  <a:pt x="90141" y="71352"/>
                </a:lnTo>
                <a:lnTo>
                  <a:pt x="90906" y="89206"/>
                </a:lnTo>
                <a:lnTo>
                  <a:pt x="102380" y="126595"/>
                </a:lnTo>
                <a:lnTo>
                  <a:pt x="130937" y="140717"/>
                </a:lnTo>
                <a:lnTo>
                  <a:pt x="140262" y="140717"/>
                </a:lnTo>
                <a:lnTo>
                  <a:pt x="147839" y="138032"/>
                </a:lnTo>
                <a:lnTo>
                  <a:pt x="153861" y="132662"/>
                </a:lnTo>
                <a:lnTo>
                  <a:pt x="158087" y="128226"/>
                </a:lnTo>
                <a:lnTo>
                  <a:pt x="158880" y="127081"/>
                </a:lnTo>
                <a:lnTo>
                  <a:pt x="123944" y="127081"/>
                </a:lnTo>
                <a:lnTo>
                  <a:pt x="118116" y="123381"/>
                </a:lnTo>
                <a:lnTo>
                  <a:pt x="106317" y="86673"/>
                </a:lnTo>
                <a:lnTo>
                  <a:pt x="105877" y="71352"/>
                </a:lnTo>
                <a:lnTo>
                  <a:pt x="106383" y="55832"/>
                </a:lnTo>
                <a:lnTo>
                  <a:pt x="118116" y="18815"/>
                </a:lnTo>
                <a:lnTo>
                  <a:pt x="123749" y="15602"/>
                </a:lnTo>
                <a:lnTo>
                  <a:pt x="159252" y="15602"/>
                </a:lnTo>
                <a:lnTo>
                  <a:pt x="157941" y="13403"/>
                </a:lnTo>
                <a:lnTo>
                  <a:pt x="153667" y="9154"/>
                </a:lnTo>
                <a:lnTo>
                  <a:pt x="143565" y="3213"/>
                </a:lnTo>
                <a:lnTo>
                  <a:pt x="137543" y="1733"/>
                </a:lnTo>
                <a:close/>
              </a:path>
              <a:path w="577850" h="165735">
                <a:moveTo>
                  <a:pt x="159252" y="15602"/>
                </a:moveTo>
                <a:lnTo>
                  <a:pt x="137931" y="15602"/>
                </a:lnTo>
                <a:lnTo>
                  <a:pt x="143959" y="19288"/>
                </a:lnTo>
                <a:lnTo>
                  <a:pt x="148810" y="26617"/>
                </a:lnTo>
                <a:lnTo>
                  <a:pt x="151982" y="33550"/>
                </a:lnTo>
                <a:lnTo>
                  <a:pt x="154225" y="43316"/>
                </a:lnTo>
                <a:lnTo>
                  <a:pt x="155549" y="55832"/>
                </a:lnTo>
                <a:lnTo>
                  <a:pt x="155998" y="71352"/>
                </a:lnTo>
                <a:lnTo>
                  <a:pt x="155558" y="86673"/>
                </a:lnTo>
                <a:lnTo>
                  <a:pt x="143953" y="123381"/>
                </a:lnTo>
                <a:lnTo>
                  <a:pt x="138125" y="127081"/>
                </a:lnTo>
                <a:lnTo>
                  <a:pt x="158880" y="127081"/>
                </a:lnTo>
                <a:lnTo>
                  <a:pt x="171446" y="82772"/>
                </a:lnTo>
                <a:lnTo>
                  <a:pt x="171734" y="71352"/>
                </a:lnTo>
                <a:lnTo>
                  <a:pt x="171555" y="61715"/>
                </a:lnTo>
                <a:lnTo>
                  <a:pt x="164546" y="24481"/>
                </a:lnTo>
                <a:lnTo>
                  <a:pt x="159252" y="15602"/>
                </a:lnTo>
                <a:close/>
              </a:path>
              <a:path w="577850" h="165735">
                <a:moveTo>
                  <a:pt x="239534" y="1733"/>
                </a:moveTo>
                <a:lnTo>
                  <a:pt x="223798" y="1733"/>
                </a:lnTo>
                <a:lnTo>
                  <a:pt x="216222" y="4376"/>
                </a:lnTo>
                <a:lnTo>
                  <a:pt x="194755" y="40293"/>
                </a:lnTo>
                <a:lnTo>
                  <a:pt x="192132" y="71352"/>
                </a:lnTo>
                <a:lnTo>
                  <a:pt x="192897" y="89206"/>
                </a:lnTo>
                <a:lnTo>
                  <a:pt x="204371" y="126595"/>
                </a:lnTo>
                <a:lnTo>
                  <a:pt x="232929" y="140717"/>
                </a:lnTo>
                <a:lnTo>
                  <a:pt x="242254" y="140717"/>
                </a:lnTo>
                <a:lnTo>
                  <a:pt x="249830" y="138032"/>
                </a:lnTo>
                <a:lnTo>
                  <a:pt x="255853" y="132662"/>
                </a:lnTo>
                <a:lnTo>
                  <a:pt x="260078" y="128226"/>
                </a:lnTo>
                <a:lnTo>
                  <a:pt x="260872" y="127081"/>
                </a:lnTo>
                <a:lnTo>
                  <a:pt x="225935" y="127081"/>
                </a:lnTo>
                <a:lnTo>
                  <a:pt x="220107" y="123381"/>
                </a:lnTo>
                <a:lnTo>
                  <a:pt x="208308" y="86673"/>
                </a:lnTo>
                <a:lnTo>
                  <a:pt x="207868" y="71352"/>
                </a:lnTo>
                <a:lnTo>
                  <a:pt x="208375" y="55832"/>
                </a:lnTo>
                <a:lnTo>
                  <a:pt x="220107" y="18815"/>
                </a:lnTo>
                <a:lnTo>
                  <a:pt x="225741" y="15602"/>
                </a:lnTo>
                <a:lnTo>
                  <a:pt x="261243" y="15602"/>
                </a:lnTo>
                <a:lnTo>
                  <a:pt x="259933" y="13403"/>
                </a:lnTo>
                <a:lnTo>
                  <a:pt x="255659" y="9154"/>
                </a:lnTo>
                <a:lnTo>
                  <a:pt x="245557" y="3213"/>
                </a:lnTo>
                <a:lnTo>
                  <a:pt x="239534" y="1733"/>
                </a:lnTo>
                <a:close/>
              </a:path>
              <a:path w="577850" h="165735">
                <a:moveTo>
                  <a:pt x="261243" y="15602"/>
                </a:moveTo>
                <a:lnTo>
                  <a:pt x="239923" y="15602"/>
                </a:lnTo>
                <a:lnTo>
                  <a:pt x="245950" y="19288"/>
                </a:lnTo>
                <a:lnTo>
                  <a:pt x="250802" y="26617"/>
                </a:lnTo>
                <a:lnTo>
                  <a:pt x="253974" y="33550"/>
                </a:lnTo>
                <a:lnTo>
                  <a:pt x="256217" y="43316"/>
                </a:lnTo>
                <a:lnTo>
                  <a:pt x="257541" y="55832"/>
                </a:lnTo>
                <a:lnTo>
                  <a:pt x="257990" y="71352"/>
                </a:lnTo>
                <a:lnTo>
                  <a:pt x="257550" y="86673"/>
                </a:lnTo>
                <a:lnTo>
                  <a:pt x="245945" y="123381"/>
                </a:lnTo>
                <a:lnTo>
                  <a:pt x="240117" y="127081"/>
                </a:lnTo>
                <a:lnTo>
                  <a:pt x="260872" y="127081"/>
                </a:lnTo>
                <a:lnTo>
                  <a:pt x="273437" y="82772"/>
                </a:lnTo>
                <a:lnTo>
                  <a:pt x="273726" y="71352"/>
                </a:lnTo>
                <a:lnTo>
                  <a:pt x="273547" y="61715"/>
                </a:lnTo>
                <a:lnTo>
                  <a:pt x="266538" y="24481"/>
                </a:lnTo>
                <a:lnTo>
                  <a:pt x="261243" y="15602"/>
                </a:lnTo>
                <a:close/>
              </a:path>
              <a:path w="577850" h="165735">
                <a:moveTo>
                  <a:pt x="319962" y="119407"/>
                </a:moveTo>
                <a:lnTo>
                  <a:pt x="302283" y="119407"/>
                </a:lnTo>
                <a:lnTo>
                  <a:pt x="302283" y="138476"/>
                </a:lnTo>
                <a:lnTo>
                  <a:pt x="311220" y="138476"/>
                </a:lnTo>
                <a:lnTo>
                  <a:pt x="310831" y="144100"/>
                </a:lnTo>
                <a:lnTo>
                  <a:pt x="310054" y="148434"/>
                </a:lnTo>
                <a:lnTo>
                  <a:pt x="306946" y="154544"/>
                </a:lnTo>
                <a:lnTo>
                  <a:pt x="304615" y="156827"/>
                </a:lnTo>
                <a:lnTo>
                  <a:pt x="301506" y="158307"/>
                </a:lnTo>
                <a:lnTo>
                  <a:pt x="305780" y="165495"/>
                </a:lnTo>
                <a:lnTo>
                  <a:pt x="310637" y="163170"/>
                </a:lnTo>
                <a:lnTo>
                  <a:pt x="314134" y="159829"/>
                </a:lnTo>
                <a:lnTo>
                  <a:pt x="318796" y="151077"/>
                </a:lnTo>
                <a:lnTo>
                  <a:pt x="319962" y="145432"/>
                </a:lnTo>
                <a:lnTo>
                  <a:pt x="319962" y="119407"/>
                </a:lnTo>
                <a:close/>
              </a:path>
              <a:path w="577850" h="165735">
                <a:moveTo>
                  <a:pt x="385237" y="1733"/>
                </a:moveTo>
                <a:lnTo>
                  <a:pt x="369501" y="1733"/>
                </a:lnTo>
                <a:lnTo>
                  <a:pt x="361924" y="4376"/>
                </a:lnTo>
                <a:lnTo>
                  <a:pt x="340457" y="40293"/>
                </a:lnTo>
                <a:lnTo>
                  <a:pt x="337835" y="71352"/>
                </a:lnTo>
                <a:lnTo>
                  <a:pt x="338600" y="89206"/>
                </a:lnTo>
                <a:lnTo>
                  <a:pt x="350074" y="126595"/>
                </a:lnTo>
                <a:lnTo>
                  <a:pt x="378631" y="140717"/>
                </a:lnTo>
                <a:lnTo>
                  <a:pt x="387956" y="140717"/>
                </a:lnTo>
                <a:lnTo>
                  <a:pt x="395533" y="138032"/>
                </a:lnTo>
                <a:lnTo>
                  <a:pt x="401555" y="132662"/>
                </a:lnTo>
                <a:lnTo>
                  <a:pt x="405781" y="128226"/>
                </a:lnTo>
                <a:lnTo>
                  <a:pt x="406574" y="127081"/>
                </a:lnTo>
                <a:lnTo>
                  <a:pt x="371638" y="127081"/>
                </a:lnTo>
                <a:lnTo>
                  <a:pt x="365810" y="123381"/>
                </a:lnTo>
                <a:lnTo>
                  <a:pt x="354011" y="86673"/>
                </a:lnTo>
                <a:lnTo>
                  <a:pt x="353571" y="71352"/>
                </a:lnTo>
                <a:lnTo>
                  <a:pt x="354077" y="55832"/>
                </a:lnTo>
                <a:lnTo>
                  <a:pt x="365810" y="18815"/>
                </a:lnTo>
                <a:lnTo>
                  <a:pt x="371443" y="15602"/>
                </a:lnTo>
                <a:lnTo>
                  <a:pt x="406946" y="15602"/>
                </a:lnTo>
                <a:lnTo>
                  <a:pt x="405635" y="13403"/>
                </a:lnTo>
                <a:lnTo>
                  <a:pt x="401361" y="9154"/>
                </a:lnTo>
                <a:lnTo>
                  <a:pt x="391259" y="3213"/>
                </a:lnTo>
                <a:lnTo>
                  <a:pt x="385237" y="1733"/>
                </a:lnTo>
                <a:close/>
              </a:path>
              <a:path w="577850" h="165735">
                <a:moveTo>
                  <a:pt x="406946" y="15602"/>
                </a:moveTo>
                <a:lnTo>
                  <a:pt x="385625" y="15602"/>
                </a:lnTo>
                <a:lnTo>
                  <a:pt x="391653" y="19288"/>
                </a:lnTo>
                <a:lnTo>
                  <a:pt x="396504" y="26617"/>
                </a:lnTo>
                <a:lnTo>
                  <a:pt x="399676" y="33550"/>
                </a:lnTo>
                <a:lnTo>
                  <a:pt x="401919" y="43316"/>
                </a:lnTo>
                <a:lnTo>
                  <a:pt x="403243" y="55832"/>
                </a:lnTo>
                <a:lnTo>
                  <a:pt x="403692" y="71352"/>
                </a:lnTo>
                <a:lnTo>
                  <a:pt x="403252" y="86673"/>
                </a:lnTo>
                <a:lnTo>
                  <a:pt x="391647" y="123381"/>
                </a:lnTo>
                <a:lnTo>
                  <a:pt x="385819" y="127081"/>
                </a:lnTo>
                <a:lnTo>
                  <a:pt x="406574" y="127081"/>
                </a:lnTo>
                <a:lnTo>
                  <a:pt x="419140" y="82772"/>
                </a:lnTo>
                <a:lnTo>
                  <a:pt x="419428" y="71352"/>
                </a:lnTo>
                <a:lnTo>
                  <a:pt x="419249" y="61715"/>
                </a:lnTo>
                <a:lnTo>
                  <a:pt x="412240" y="24481"/>
                </a:lnTo>
                <a:lnTo>
                  <a:pt x="406946" y="15602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445"/>
                </a:lnTo>
                <a:lnTo>
                  <a:pt x="482177" y="143445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585"/>
                </a:moveTo>
                <a:lnTo>
                  <a:pt x="541429" y="71585"/>
                </a:lnTo>
                <a:lnTo>
                  <a:pt x="534824" y="74967"/>
                </a:lnTo>
                <a:lnTo>
                  <a:pt x="523557" y="106531"/>
                </a:lnTo>
                <a:lnTo>
                  <a:pt x="524033" y="115233"/>
                </a:lnTo>
                <a:lnTo>
                  <a:pt x="542595" y="143445"/>
                </a:lnTo>
                <a:lnTo>
                  <a:pt x="557748" y="143445"/>
                </a:lnTo>
                <a:lnTo>
                  <a:pt x="564353" y="140337"/>
                </a:lnTo>
                <a:lnTo>
                  <a:pt x="569599" y="134142"/>
                </a:lnTo>
                <a:lnTo>
                  <a:pt x="570958" y="132049"/>
                </a:lnTo>
                <a:lnTo>
                  <a:pt x="546675" y="132049"/>
                </a:lnTo>
                <a:lnTo>
                  <a:pt x="543566" y="130231"/>
                </a:lnTo>
                <a:lnTo>
                  <a:pt x="540847" y="126595"/>
                </a:lnTo>
                <a:lnTo>
                  <a:pt x="538321" y="122958"/>
                </a:lnTo>
                <a:lnTo>
                  <a:pt x="537156" y="116849"/>
                </a:lnTo>
                <a:lnTo>
                  <a:pt x="537275" y="98011"/>
                </a:lnTo>
                <a:lnTo>
                  <a:pt x="538321" y="92071"/>
                </a:lnTo>
                <a:lnTo>
                  <a:pt x="543372" y="84798"/>
                </a:lnTo>
                <a:lnTo>
                  <a:pt x="546480" y="82980"/>
                </a:lnTo>
                <a:lnTo>
                  <a:pt x="571185" y="82980"/>
                </a:lnTo>
                <a:lnTo>
                  <a:pt x="569599" y="80633"/>
                </a:lnTo>
                <a:lnTo>
                  <a:pt x="564548" y="74608"/>
                </a:lnTo>
                <a:lnTo>
                  <a:pt x="557942" y="71585"/>
                </a:lnTo>
                <a:close/>
              </a:path>
              <a:path w="577850" h="165735">
                <a:moveTo>
                  <a:pt x="571185" y="82980"/>
                </a:moveTo>
                <a:lnTo>
                  <a:pt x="554251" y="82980"/>
                </a:lnTo>
                <a:lnTo>
                  <a:pt x="557554" y="84756"/>
                </a:lnTo>
                <a:lnTo>
                  <a:pt x="562605" y="91859"/>
                </a:lnTo>
                <a:lnTo>
                  <a:pt x="563965" y="98011"/>
                </a:lnTo>
                <a:lnTo>
                  <a:pt x="563864" y="116849"/>
                </a:lnTo>
                <a:lnTo>
                  <a:pt x="562605" y="122958"/>
                </a:lnTo>
                <a:lnTo>
                  <a:pt x="557554" y="130231"/>
                </a:lnTo>
                <a:lnTo>
                  <a:pt x="554251" y="132049"/>
                </a:lnTo>
                <a:lnTo>
                  <a:pt x="570958" y="132049"/>
                </a:lnTo>
                <a:lnTo>
                  <a:pt x="577369" y="107525"/>
                </a:lnTo>
                <a:lnTo>
                  <a:pt x="576913" y="99500"/>
                </a:lnTo>
                <a:lnTo>
                  <a:pt x="576801" y="98688"/>
                </a:lnTo>
                <a:lnTo>
                  <a:pt x="575445" y="91859"/>
                </a:lnTo>
                <a:lnTo>
                  <a:pt x="573026" y="85703"/>
                </a:lnTo>
                <a:lnTo>
                  <a:pt x="571185" y="82980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4925"/>
                </a:lnTo>
                <a:lnTo>
                  <a:pt x="443214" y="43627"/>
                </a:lnTo>
                <a:lnTo>
                  <a:pt x="461585" y="71838"/>
                </a:lnTo>
                <a:lnTo>
                  <a:pt x="476738" y="71838"/>
                </a:lnTo>
                <a:lnTo>
                  <a:pt x="483149" y="68752"/>
                </a:lnTo>
                <a:lnTo>
                  <a:pt x="488394" y="62557"/>
                </a:lnTo>
                <a:lnTo>
                  <a:pt x="489813" y="60443"/>
                </a:lnTo>
                <a:lnTo>
                  <a:pt x="465664" y="60443"/>
                </a:lnTo>
                <a:lnTo>
                  <a:pt x="462556" y="58667"/>
                </a:lnTo>
                <a:lnTo>
                  <a:pt x="457505" y="51564"/>
                </a:lnTo>
                <a:lnTo>
                  <a:pt x="456339" y="45411"/>
                </a:lnTo>
                <a:lnTo>
                  <a:pt x="456440" y="26511"/>
                </a:lnTo>
                <a:lnTo>
                  <a:pt x="457505" y="20464"/>
                </a:lnTo>
                <a:lnTo>
                  <a:pt x="462556" y="13213"/>
                </a:lnTo>
                <a:lnTo>
                  <a:pt x="465664" y="11395"/>
                </a:lnTo>
                <a:lnTo>
                  <a:pt x="490055" y="11395"/>
                </a:lnTo>
                <a:lnTo>
                  <a:pt x="488588" y="9154"/>
                </a:lnTo>
                <a:lnTo>
                  <a:pt x="483343" y="3044"/>
                </a:lnTo>
                <a:lnTo>
                  <a:pt x="476932" y="0"/>
                </a:lnTo>
                <a:close/>
              </a:path>
              <a:path w="577850" h="165735">
                <a:moveTo>
                  <a:pt x="490055" y="11395"/>
                </a:moveTo>
                <a:lnTo>
                  <a:pt x="473241" y="11395"/>
                </a:lnTo>
                <a:lnTo>
                  <a:pt x="476349" y="13171"/>
                </a:lnTo>
                <a:lnTo>
                  <a:pt x="479069" y="16722"/>
                </a:lnTo>
                <a:lnTo>
                  <a:pt x="481594" y="20274"/>
                </a:lnTo>
                <a:lnTo>
                  <a:pt x="482954" y="26511"/>
                </a:lnTo>
                <a:lnTo>
                  <a:pt x="482835" y="45411"/>
                </a:lnTo>
                <a:lnTo>
                  <a:pt x="481594" y="51352"/>
                </a:lnTo>
                <a:lnTo>
                  <a:pt x="476543" y="58625"/>
                </a:lnTo>
                <a:lnTo>
                  <a:pt x="473435" y="60443"/>
                </a:lnTo>
                <a:lnTo>
                  <a:pt x="489813" y="60443"/>
                </a:lnTo>
                <a:lnTo>
                  <a:pt x="491851" y="57408"/>
                </a:lnTo>
                <a:lnTo>
                  <a:pt x="494343" y="51252"/>
                </a:lnTo>
                <a:lnTo>
                  <a:pt x="495852" y="44089"/>
                </a:lnTo>
                <a:lnTo>
                  <a:pt x="496359" y="35919"/>
                </a:lnTo>
                <a:lnTo>
                  <a:pt x="495855" y="27646"/>
                </a:lnTo>
                <a:lnTo>
                  <a:pt x="494375" y="20464"/>
                </a:lnTo>
                <a:lnTo>
                  <a:pt x="491933" y="14263"/>
                </a:lnTo>
                <a:lnTo>
                  <a:pt x="490055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4178" y="5591139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1944"/>
                </a:moveTo>
                <a:lnTo>
                  <a:pt x="30694" y="31944"/>
                </a:lnTo>
                <a:lnTo>
                  <a:pt x="30694" y="138476"/>
                </a:lnTo>
                <a:lnTo>
                  <a:pt x="46041" y="138476"/>
                </a:lnTo>
                <a:lnTo>
                  <a:pt x="46041" y="31944"/>
                </a:lnTo>
                <a:close/>
              </a:path>
              <a:path w="577850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577850" h="165735">
                <a:moveTo>
                  <a:pt x="137543" y="1733"/>
                </a:moveTo>
                <a:lnTo>
                  <a:pt x="121807" y="1733"/>
                </a:lnTo>
                <a:lnTo>
                  <a:pt x="114230" y="4376"/>
                </a:lnTo>
                <a:lnTo>
                  <a:pt x="92763" y="40293"/>
                </a:lnTo>
                <a:lnTo>
                  <a:pt x="90141" y="71352"/>
                </a:lnTo>
                <a:lnTo>
                  <a:pt x="90906" y="89206"/>
                </a:lnTo>
                <a:lnTo>
                  <a:pt x="102380" y="126595"/>
                </a:lnTo>
                <a:lnTo>
                  <a:pt x="130937" y="140717"/>
                </a:lnTo>
                <a:lnTo>
                  <a:pt x="140262" y="140717"/>
                </a:lnTo>
                <a:lnTo>
                  <a:pt x="147839" y="138032"/>
                </a:lnTo>
                <a:lnTo>
                  <a:pt x="153861" y="132662"/>
                </a:lnTo>
                <a:lnTo>
                  <a:pt x="158087" y="128226"/>
                </a:lnTo>
                <a:lnTo>
                  <a:pt x="158880" y="127081"/>
                </a:lnTo>
                <a:lnTo>
                  <a:pt x="123944" y="127081"/>
                </a:lnTo>
                <a:lnTo>
                  <a:pt x="117921" y="123381"/>
                </a:lnTo>
                <a:lnTo>
                  <a:pt x="106317" y="86673"/>
                </a:lnTo>
                <a:lnTo>
                  <a:pt x="105877" y="71352"/>
                </a:lnTo>
                <a:lnTo>
                  <a:pt x="106383" y="55832"/>
                </a:lnTo>
                <a:lnTo>
                  <a:pt x="118116" y="18815"/>
                </a:lnTo>
                <a:lnTo>
                  <a:pt x="123749" y="15602"/>
                </a:lnTo>
                <a:lnTo>
                  <a:pt x="159252" y="15602"/>
                </a:lnTo>
                <a:lnTo>
                  <a:pt x="157941" y="13403"/>
                </a:lnTo>
                <a:lnTo>
                  <a:pt x="153667" y="9154"/>
                </a:lnTo>
                <a:lnTo>
                  <a:pt x="143565" y="3213"/>
                </a:lnTo>
                <a:lnTo>
                  <a:pt x="137543" y="1733"/>
                </a:lnTo>
                <a:close/>
              </a:path>
              <a:path w="577850" h="165735">
                <a:moveTo>
                  <a:pt x="159252" y="15602"/>
                </a:moveTo>
                <a:lnTo>
                  <a:pt x="137931" y="15602"/>
                </a:lnTo>
                <a:lnTo>
                  <a:pt x="143959" y="19288"/>
                </a:lnTo>
                <a:lnTo>
                  <a:pt x="148810" y="26617"/>
                </a:lnTo>
                <a:lnTo>
                  <a:pt x="151982" y="33550"/>
                </a:lnTo>
                <a:lnTo>
                  <a:pt x="154225" y="43316"/>
                </a:lnTo>
                <a:lnTo>
                  <a:pt x="155549" y="55832"/>
                </a:lnTo>
                <a:lnTo>
                  <a:pt x="155998" y="71352"/>
                </a:lnTo>
                <a:lnTo>
                  <a:pt x="155558" y="86673"/>
                </a:lnTo>
                <a:lnTo>
                  <a:pt x="143953" y="123381"/>
                </a:lnTo>
                <a:lnTo>
                  <a:pt x="138125" y="127081"/>
                </a:lnTo>
                <a:lnTo>
                  <a:pt x="158880" y="127081"/>
                </a:lnTo>
                <a:lnTo>
                  <a:pt x="171446" y="82772"/>
                </a:lnTo>
                <a:lnTo>
                  <a:pt x="171734" y="71352"/>
                </a:lnTo>
                <a:lnTo>
                  <a:pt x="171555" y="61715"/>
                </a:lnTo>
                <a:lnTo>
                  <a:pt x="164546" y="24481"/>
                </a:lnTo>
                <a:lnTo>
                  <a:pt x="159252" y="15602"/>
                </a:lnTo>
                <a:close/>
              </a:path>
              <a:path w="577850" h="165735">
                <a:moveTo>
                  <a:pt x="239534" y="1733"/>
                </a:moveTo>
                <a:lnTo>
                  <a:pt x="223798" y="1733"/>
                </a:lnTo>
                <a:lnTo>
                  <a:pt x="216222" y="4376"/>
                </a:lnTo>
                <a:lnTo>
                  <a:pt x="194755" y="40293"/>
                </a:lnTo>
                <a:lnTo>
                  <a:pt x="192132" y="71352"/>
                </a:lnTo>
                <a:lnTo>
                  <a:pt x="192897" y="89206"/>
                </a:lnTo>
                <a:lnTo>
                  <a:pt x="204371" y="126595"/>
                </a:lnTo>
                <a:lnTo>
                  <a:pt x="232929" y="140717"/>
                </a:lnTo>
                <a:lnTo>
                  <a:pt x="242254" y="140717"/>
                </a:lnTo>
                <a:lnTo>
                  <a:pt x="249830" y="138032"/>
                </a:lnTo>
                <a:lnTo>
                  <a:pt x="255853" y="132662"/>
                </a:lnTo>
                <a:lnTo>
                  <a:pt x="260078" y="128226"/>
                </a:lnTo>
                <a:lnTo>
                  <a:pt x="260872" y="127081"/>
                </a:lnTo>
                <a:lnTo>
                  <a:pt x="225935" y="127081"/>
                </a:lnTo>
                <a:lnTo>
                  <a:pt x="219913" y="123381"/>
                </a:lnTo>
                <a:lnTo>
                  <a:pt x="208308" y="86673"/>
                </a:lnTo>
                <a:lnTo>
                  <a:pt x="207868" y="71352"/>
                </a:lnTo>
                <a:lnTo>
                  <a:pt x="208375" y="55832"/>
                </a:lnTo>
                <a:lnTo>
                  <a:pt x="220107" y="18815"/>
                </a:lnTo>
                <a:lnTo>
                  <a:pt x="225741" y="15602"/>
                </a:lnTo>
                <a:lnTo>
                  <a:pt x="261243" y="15602"/>
                </a:lnTo>
                <a:lnTo>
                  <a:pt x="259933" y="13403"/>
                </a:lnTo>
                <a:lnTo>
                  <a:pt x="255659" y="9154"/>
                </a:lnTo>
                <a:lnTo>
                  <a:pt x="245557" y="3213"/>
                </a:lnTo>
                <a:lnTo>
                  <a:pt x="239534" y="1733"/>
                </a:lnTo>
                <a:close/>
              </a:path>
              <a:path w="577850" h="165735">
                <a:moveTo>
                  <a:pt x="261243" y="15602"/>
                </a:moveTo>
                <a:lnTo>
                  <a:pt x="239923" y="15602"/>
                </a:lnTo>
                <a:lnTo>
                  <a:pt x="245950" y="19288"/>
                </a:lnTo>
                <a:lnTo>
                  <a:pt x="250802" y="26617"/>
                </a:lnTo>
                <a:lnTo>
                  <a:pt x="253974" y="33550"/>
                </a:lnTo>
                <a:lnTo>
                  <a:pt x="256217" y="43316"/>
                </a:lnTo>
                <a:lnTo>
                  <a:pt x="257541" y="55832"/>
                </a:lnTo>
                <a:lnTo>
                  <a:pt x="257990" y="71352"/>
                </a:lnTo>
                <a:lnTo>
                  <a:pt x="257550" y="86673"/>
                </a:lnTo>
                <a:lnTo>
                  <a:pt x="245945" y="123381"/>
                </a:lnTo>
                <a:lnTo>
                  <a:pt x="240117" y="127081"/>
                </a:lnTo>
                <a:lnTo>
                  <a:pt x="260872" y="127081"/>
                </a:lnTo>
                <a:lnTo>
                  <a:pt x="273437" y="82772"/>
                </a:lnTo>
                <a:lnTo>
                  <a:pt x="273726" y="71352"/>
                </a:lnTo>
                <a:lnTo>
                  <a:pt x="273547" y="61715"/>
                </a:lnTo>
                <a:lnTo>
                  <a:pt x="266538" y="24481"/>
                </a:lnTo>
                <a:lnTo>
                  <a:pt x="261243" y="15602"/>
                </a:lnTo>
                <a:close/>
              </a:path>
              <a:path w="577850" h="165735">
                <a:moveTo>
                  <a:pt x="319962" y="119407"/>
                </a:moveTo>
                <a:lnTo>
                  <a:pt x="302283" y="119407"/>
                </a:lnTo>
                <a:lnTo>
                  <a:pt x="302283" y="138476"/>
                </a:lnTo>
                <a:lnTo>
                  <a:pt x="311220" y="138476"/>
                </a:lnTo>
                <a:lnTo>
                  <a:pt x="310831" y="144100"/>
                </a:lnTo>
                <a:lnTo>
                  <a:pt x="310054" y="148434"/>
                </a:lnTo>
                <a:lnTo>
                  <a:pt x="306946" y="154544"/>
                </a:lnTo>
                <a:lnTo>
                  <a:pt x="304615" y="156827"/>
                </a:lnTo>
                <a:lnTo>
                  <a:pt x="301506" y="158307"/>
                </a:lnTo>
                <a:lnTo>
                  <a:pt x="305780" y="165495"/>
                </a:lnTo>
                <a:lnTo>
                  <a:pt x="310637" y="163170"/>
                </a:lnTo>
                <a:lnTo>
                  <a:pt x="314134" y="159829"/>
                </a:lnTo>
                <a:lnTo>
                  <a:pt x="318796" y="151077"/>
                </a:lnTo>
                <a:lnTo>
                  <a:pt x="319962" y="145432"/>
                </a:lnTo>
                <a:lnTo>
                  <a:pt x="319962" y="119407"/>
                </a:lnTo>
                <a:close/>
              </a:path>
              <a:path w="577850" h="165735">
                <a:moveTo>
                  <a:pt x="385237" y="1733"/>
                </a:moveTo>
                <a:lnTo>
                  <a:pt x="369501" y="1733"/>
                </a:lnTo>
                <a:lnTo>
                  <a:pt x="361924" y="4376"/>
                </a:lnTo>
                <a:lnTo>
                  <a:pt x="340457" y="40293"/>
                </a:lnTo>
                <a:lnTo>
                  <a:pt x="337835" y="71352"/>
                </a:lnTo>
                <a:lnTo>
                  <a:pt x="338600" y="89206"/>
                </a:lnTo>
                <a:lnTo>
                  <a:pt x="350074" y="126595"/>
                </a:lnTo>
                <a:lnTo>
                  <a:pt x="378631" y="140717"/>
                </a:lnTo>
                <a:lnTo>
                  <a:pt x="387956" y="140717"/>
                </a:lnTo>
                <a:lnTo>
                  <a:pt x="395533" y="138032"/>
                </a:lnTo>
                <a:lnTo>
                  <a:pt x="401555" y="132662"/>
                </a:lnTo>
                <a:lnTo>
                  <a:pt x="405781" y="128226"/>
                </a:lnTo>
                <a:lnTo>
                  <a:pt x="406574" y="127081"/>
                </a:lnTo>
                <a:lnTo>
                  <a:pt x="371638" y="127081"/>
                </a:lnTo>
                <a:lnTo>
                  <a:pt x="365615" y="123381"/>
                </a:lnTo>
                <a:lnTo>
                  <a:pt x="354011" y="86673"/>
                </a:lnTo>
                <a:lnTo>
                  <a:pt x="353571" y="71352"/>
                </a:lnTo>
                <a:lnTo>
                  <a:pt x="354077" y="55832"/>
                </a:lnTo>
                <a:lnTo>
                  <a:pt x="365810" y="18815"/>
                </a:lnTo>
                <a:lnTo>
                  <a:pt x="371443" y="15602"/>
                </a:lnTo>
                <a:lnTo>
                  <a:pt x="406946" y="15602"/>
                </a:lnTo>
                <a:lnTo>
                  <a:pt x="405635" y="13403"/>
                </a:lnTo>
                <a:lnTo>
                  <a:pt x="401361" y="9154"/>
                </a:lnTo>
                <a:lnTo>
                  <a:pt x="391259" y="3213"/>
                </a:lnTo>
                <a:lnTo>
                  <a:pt x="385237" y="1733"/>
                </a:lnTo>
                <a:close/>
              </a:path>
              <a:path w="577850" h="165735">
                <a:moveTo>
                  <a:pt x="406946" y="15602"/>
                </a:moveTo>
                <a:lnTo>
                  <a:pt x="385625" y="15602"/>
                </a:lnTo>
                <a:lnTo>
                  <a:pt x="391653" y="19288"/>
                </a:lnTo>
                <a:lnTo>
                  <a:pt x="396504" y="26617"/>
                </a:lnTo>
                <a:lnTo>
                  <a:pt x="399676" y="33550"/>
                </a:lnTo>
                <a:lnTo>
                  <a:pt x="401919" y="43316"/>
                </a:lnTo>
                <a:lnTo>
                  <a:pt x="403243" y="55832"/>
                </a:lnTo>
                <a:lnTo>
                  <a:pt x="403692" y="71352"/>
                </a:lnTo>
                <a:lnTo>
                  <a:pt x="403252" y="86673"/>
                </a:lnTo>
                <a:lnTo>
                  <a:pt x="391647" y="123381"/>
                </a:lnTo>
                <a:lnTo>
                  <a:pt x="385819" y="127081"/>
                </a:lnTo>
                <a:lnTo>
                  <a:pt x="406574" y="127081"/>
                </a:lnTo>
                <a:lnTo>
                  <a:pt x="419140" y="82772"/>
                </a:lnTo>
                <a:lnTo>
                  <a:pt x="419428" y="71352"/>
                </a:lnTo>
                <a:lnTo>
                  <a:pt x="419249" y="61715"/>
                </a:lnTo>
                <a:lnTo>
                  <a:pt x="412240" y="24481"/>
                </a:lnTo>
                <a:lnTo>
                  <a:pt x="406946" y="15602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445"/>
                </a:lnTo>
                <a:lnTo>
                  <a:pt x="482177" y="143445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585"/>
                </a:moveTo>
                <a:lnTo>
                  <a:pt x="541429" y="71585"/>
                </a:lnTo>
                <a:lnTo>
                  <a:pt x="534824" y="74967"/>
                </a:lnTo>
                <a:lnTo>
                  <a:pt x="523557" y="106531"/>
                </a:lnTo>
                <a:lnTo>
                  <a:pt x="524033" y="115233"/>
                </a:lnTo>
                <a:lnTo>
                  <a:pt x="542595" y="143445"/>
                </a:lnTo>
                <a:lnTo>
                  <a:pt x="557748" y="143445"/>
                </a:lnTo>
                <a:lnTo>
                  <a:pt x="564353" y="140337"/>
                </a:lnTo>
                <a:lnTo>
                  <a:pt x="569599" y="134142"/>
                </a:lnTo>
                <a:lnTo>
                  <a:pt x="570958" y="132049"/>
                </a:lnTo>
                <a:lnTo>
                  <a:pt x="546675" y="132049"/>
                </a:lnTo>
                <a:lnTo>
                  <a:pt x="543566" y="130231"/>
                </a:lnTo>
                <a:lnTo>
                  <a:pt x="540847" y="126595"/>
                </a:lnTo>
                <a:lnTo>
                  <a:pt x="538321" y="122958"/>
                </a:lnTo>
                <a:lnTo>
                  <a:pt x="537156" y="116849"/>
                </a:lnTo>
                <a:lnTo>
                  <a:pt x="537275" y="98011"/>
                </a:lnTo>
                <a:lnTo>
                  <a:pt x="538321" y="92071"/>
                </a:lnTo>
                <a:lnTo>
                  <a:pt x="543372" y="84798"/>
                </a:lnTo>
                <a:lnTo>
                  <a:pt x="546480" y="82980"/>
                </a:lnTo>
                <a:lnTo>
                  <a:pt x="571185" y="82980"/>
                </a:lnTo>
                <a:lnTo>
                  <a:pt x="569599" y="80633"/>
                </a:lnTo>
                <a:lnTo>
                  <a:pt x="564548" y="74608"/>
                </a:lnTo>
                <a:lnTo>
                  <a:pt x="557942" y="71585"/>
                </a:lnTo>
                <a:close/>
              </a:path>
              <a:path w="577850" h="165735">
                <a:moveTo>
                  <a:pt x="571185" y="82980"/>
                </a:moveTo>
                <a:lnTo>
                  <a:pt x="554251" y="82980"/>
                </a:lnTo>
                <a:lnTo>
                  <a:pt x="557554" y="84756"/>
                </a:lnTo>
                <a:lnTo>
                  <a:pt x="562605" y="91859"/>
                </a:lnTo>
                <a:lnTo>
                  <a:pt x="563965" y="98011"/>
                </a:lnTo>
                <a:lnTo>
                  <a:pt x="563864" y="116849"/>
                </a:lnTo>
                <a:lnTo>
                  <a:pt x="562605" y="122958"/>
                </a:lnTo>
                <a:lnTo>
                  <a:pt x="557554" y="130231"/>
                </a:lnTo>
                <a:lnTo>
                  <a:pt x="554251" y="132049"/>
                </a:lnTo>
                <a:lnTo>
                  <a:pt x="570958" y="132049"/>
                </a:lnTo>
                <a:lnTo>
                  <a:pt x="577369" y="107525"/>
                </a:lnTo>
                <a:lnTo>
                  <a:pt x="576913" y="99500"/>
                </a:lnTo>
                <a:lnTo>
                  <a:pt x="576801" y="98688"/>
                </a:lnTo>
                <a:lnTo>
                  <a:pt x="575445" y="91859"/>
                </a:lnTo>
                <a:lnTo>
                  <a:pt x="573026" y="85703"/>
                </a:lnTo>
                <a:lnTo>
                  <a:pt x="571185" y="82980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4925"/>
                </a:lnTo>
                <a:lnTo>
                  <a:pt x="443214" y="43627"/>
                </a:lnTo>
                <a:lnTo>
                  <a:pt x="461585" y="71838"/>
                </a:lnTo>
                <a:lnTo>
                  <a:pt x="476738" y="71838"/>
                </a:lnTo>
                <a:lnTo>
                  <a:pt x="483149" y="68752"/>
                </a:lnTo>
                <a:lnTo>
                  <a:pt x="488394" y="62557"/>
                </a:lnTo>
                <a:lnTo>
                  <a:pt x="489813" y="60443"/>
                </a:lnTo>
                <a:lnTo>
                  <a:pt x="465664" y="60443"/>
                </a:lnTo>
                <a:lnTo>
                  <a:pt x="462556" y="58667"/>
                </a:lnTo>
                <a:lnTo>
                  <a:pt x="457505" y="51564"/>
                </a:lnTo>
                <a:lnTo>
                  <a:pt x="456339" y="45411"/>
                </a:lnTo>
                <a:lnTo>
                  <a:pt x="456440" y="26511"/>
                </a:lnTo>
                <a:lnTo>
                  <a:pt x="457505" y="20464"/>
                </a:lnTo>
                <a:lnTo>
                  <a:pt x="462556" y="13213"/>
                </a:lnTo>
                <a:lnTo>
                  <a:pt x="465664" y="11395"/>
                </a:lnTo>
                <a:lnTo>
                  <a:pt x="490055" y="11395"/>
                </a:lnTo>
                <a:lnTo>
                  <a:pt x="488588" y="9154"/>
                </a:lnTo>
                <a:lnTo>
                  <a:pt x="483343" y="3044"/>
                </a:lnTo>
                <a:lnTo>
                  <a:pt x="476932" y="0"/>
                </a:lnTo>
                <a:close/>
              </a:path>
              <a:path w="577850" h="165735">
                <a:moveTo>
                  <a:pt x="490055" y="11395"/>
                </a:moveTo>
                <a:lnTo>
                  <a:pt x="473241" y="11395"/>
                </a:lnTo>
                <a:lnTo>
                  <a:pt x="476349" y="13171"/>
                </a:lnTo>
                <a:lnTo>
                  <a:pt x="479069" y="16722"/>
                </a:lnTo>
                <a:lnTo>
                  <a:pt x="481594" y="20274"/>
                </a:lnTo>
                <a:lnTo>
                  <a:pt x="482954" y="26511"/>
                </a:lnTo>
                <a:lnTo>
                  <a:pt x="482835" y="45411"/>
                </a:lnTo>
                <a:lnTo>
                  <a:pt x="481594" y="51352"/>
                </a:lnTo>
                <a:lnTo>
                  <a:pt x="476543" y="58625"/>
                </a:lnTo>
                <a:lnTo>
                  <a:pt x="473435" y="60443"/>
                </a:lnTo>
                <a:lnTo>
                  <a:pt x="489813" y="60443"/>
                </a:lnTo>
                <a:lnTo>
                  <a:pt x="491851" y="57408"/>
                </a:lnTo>
                <a:lnTo>
                  <a:pt x="494343" y="51252"/>
                </a:lnTo>
                <a:lnTo>
                  <a:pt x="495852" y="44089"/>
                </a:lnTo>
                <a:lnTo>
                  <a:pt x="496359" y="35919"/>
                </a:lnTo>
                <a:lnTo>
                  <a:pt x="495855" y="27646"/>
                </a:lnTo>
                <a:lnTo>
                  <a:pt x="494375" y="20464"/>
                </a:lnTo>
                <a:lnTo>
                  <a:pt x="491933" y="14263"/>
                </a:lnTo>
                <a:lnTo>
                  <a:pt x="490055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66877" y="5252875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1944"/>
                </a:moveTo>
                <a:lnTo>
                  <a:pt x="30694" y="31944"/>
                </a:lnTo>
                <a:lnTo>
                  <a:pt x="30694" y="138476"/>
                </a:lnTo>
                <a:lnTo>
                  <a:pt x="46041" y="138476"/>
                </a:lnTo>
                <a:lnTo>
                  <a:pt x="46041" y="31944"/>
                </a:lnTo>
                <a:close/>
              </a:path>
              <a:path w="577850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577850" h="165735">
                <a:moveTo>
                  <a:pt x="137543" y="1733"/>
                </a:moveTo>
                <a:lnTo>
                  <a:pt x="121807" y="1733"/>
                </a:lnTo>
                <a:lnTo>
                  <a:pt x="114230" y="4376"/>
                </a:lnTo>
                <a:lnTo>
                  <a:pt x="92763" y="40293"/>
                </a:lnTo>
                <a:lnTo>
                  <a:pt x="90141" y="71352"/>
                </a:lnTo>
                <a:lnTo>
                  <a:pt x="90906" y="89206"/>
                </a:lnTo>
                <a:lnTo>
                  <a:pt x="102380" y="126595"/>
                </a:lnTo>
                <a:lnTo>
                  <a:pt x="130937" y="140717"/>
                </a:lnTo>
                <a:lnTo>
                  <a:pt x="140262" y="140717"/>
                </a:lnTo>
                <a:lnTo>
                  <a:pt x="147839" y="138032"/>
                </a:lnTo>
                <a:lnTo>
                  <a:pt x="153861" y="132662"/>
                </a:lnTo>
                <a:lnTo>
                  <a:pt x="158087" y="128226"/>
                </a:lnTo>
                <a:lnTo>
                  <a:pt x="158880" y="127081"/>
                </a:lnTo>
                <a:lnTo>
                  <a:pt x="123944" y="127081"/>
                </a:lnTo>
                <a:lnTo>
                  <a:pt x="117921" y="123381"/>
                </a:lnTo>
                <a:lnTo>
                  <a:pt x="106317" y="86673"/>
                </a:lnTo>
                <a:lnTo>
                  <a:pt x="105877" y="71352"/>
                </a:lnTo>
                <a:lnTo>
                  <a:pt x="106383" y="55832"/>
                </a:lnTo>
                <a:lnTo>
                  <a:pt x="118116" y="18815"/>
                </a:lnTo>
                <a:lnTo>
                  <a:pt x="123749" y="15602"/>
                </a:lnTo>
                <a:lnTo>
                  <a:pt x="159252" y="15602"/>
                </a:lnTo>
                <a:lnTo>
                  <a:pt x="157941" y="13403"/>
                </a:lnTo>
                <a:lnTo>
                  <a:pt x="153667" y="9154"/>
                </a:lnTo>
                <a:lnTo>
                  <a:pt x="143565" y="3213"/>
                </a:lnTo>
                <a:lnTo>
                  <a:pt x="137543" y="1733"/>
                </a:lnTo>
                <a:close/>
              </a:path>
              <a:path w="577850" h="165735">
                <a:moveTo>
                  <a:pt x="159252" y="15602"/>
                </a:moveTo>
                <a:lnTo>
                  <a:pt x="137931" y="15602"/>
                </a:lnTo>
                <a:lnTo>
                  <a:pt x="143959" y="19288"/>
                </a:lnTo>
                <a:lnTo>
                  <a:pt x="148810" y="26617"/>
                </a:lnTo>
                <a:lnTo>
                  <a:pt x="151982" y="33550"/>
                </a:lnTo>
                <a:lnTo>
                  <a:pt x="154225" y="43316"/>
                </a:lnTo>
                <a:lnTo>
                  <a:pt x="155549" y="55832"/>
                </a:lnTo>
                <a:lnTo>
                  <a:pt x="155998" y="71352"/>
                </a:lnTo>
                <a:lnTo>
                  <a:pt x="155558" y="86673"/>
                </a:lnTo>
                <a:lnTo>
                  <a:pt x="143953" y="123381"/>
                </a:lnTo>
                <a:lnTo>
                  <a:pt x="138125" y="127081"/>
                </a:lnTo>
                <a:lnTo>
                  <a:pt x="158880" y="127081"/>
                </a:lnTo>
                <a:lnTo>
                  <a:pt x="171446" y="82772"/>
                </a:lnTo>
                <a:lnTo>
                  <a:pt x="171734" y="71352"/>
                </a:lnTo>
                <a:lnTo>
                  <a:pt x="171555" y="61715"/>
                </a:lnTo>
                <a:lnTo>
                  <a:pt x="164546" y="24481"/>
                </a:lnTo>
                <a:lnTo>
                  <a:pt x="159252" y="15602"/>
                </a:lnTo>
                <a:close/>
              </a:path>
              <a:path w="577850" h="165735">
                <a:moveTo>
                  <a:pt x="239534" y="1733"/>
                </a:moveTo>
                <a:lnTo>
                  <a:pt x="223798" y="1733"/>
                </a:lnTo>
                <a:lnTo>
                  <a:pt x="216222" y="4376"/>
                </a:lnTo>
                <a:lnTo>
                  <a:pt x="194755" y="40293"/>
                </a:lnTo>
                <a:lnTo>
                  <a:pt x="192132" y="71352"/>
                </a:lnTo>
                <a:lnTo>
                  <a:pt x="192897" y="89206"/>
                </a:lnTo>
                <a:lnTo>
                  <a:pt x="204371" y="126595"/>
                </a:lnTo>
                <a:lnTo>
                  <a:pt x="232929" y="140717"/>
                </a:lnTo>
                <a:lnTo>
                  <a:pt x="242254" y="140717"/>
                </a:lnTo>
                <a:lnTo>
                  <a:pt x="249830" y="138032"/>
                </a:lnTo>
                <a:lnTo>
                  <a:pt x="255853" y="132662"/>
                </a:lnTo>
                <a:lnTo>
                  <a:pt x="260078" y="128226"/>
                </a:lnTo>
                <a:lnTo>
                  <a:pt x="260872" y="127081"/>
                </a:lnTo>
                <a:lnTo>
                  <a:pt x="225935" y="127081"/>
                </a:lnTo>
                <a:lnTo>
                  <a:pt x="219913" y="123381"/>
                </a:lnTo>
                <a:lnTo>
                  <a:pt x="208308" y="86673"/>
                </a:lnTo>
                <a:lnTo>
                  <a:pt x="207868" y="71352"/>
                </a:lnTo>
                <a:lnTo>
                  <a:pt x="208375" y="55832"/>
                </a:lnTo>
                <a:lnTo>
                  <a:pt x="220107" y="18815"/>
                </a:lnTo>
                <a:lnTo>
                  <a:pt x="225741" y="15602"/>
                </a:lnTo>
                <a:lnTo>
                  <a:pt x="261243" y="15602"/>
                </a:lnTo>
                <a:lnTo>
                  <a:pt x="259933" y="13403"/>
                </a:lnTo>
                <a:lnTo>
                  <a:pt x="255659" y="9154"/>
                </a:lnTo>
                <a:lnTo>
                  <a:pt x="245557" y="3213"/>
                </a:lnTo>
                <a:lnTo>
                  <a:pt x="239534" y="1733"/>
                </a:lnTo>
                <a:close/>
              </a:path>
              <a:path w="577850" h="165735">
                <a:moveTo>
                  <a:pt x="261243" y="15602"/>
                </a:moveTo>
                <a:lnTo>
                  <a:pt x="239923" y="15602"/>
                </a:lnTo>
                <a:lnTo>
                  <a:pt x="245950" y="19288"/>
                </a:lnTo>
                <a:lnTo>
                  <a:pt x="250802" y="26617"/>
                </a:lnTo>
                <a:lnTo>
                  <a:pt x="253974" y="33550"/>
                </a:lnTo>
                <a:lnTo>
                  <a:pt x="256217" y="43316"/>
                </a:lnTo>
                <a:lnTo>
                  <a:pt x="257541" y="55832"/>
                </a:lnTo>
                <a:lnTo>
                  <a:pt x="257990" y="71352"/>
                </a:lnTo>
                <a:lnTo>
                  <a:pt x="257550" y="86673"/>
                </a:lnTo>
                <a:lnTo>
                  <a:pt x="245945" y="123381"/>
                </a:lnTo>
                <a:lnTo>
                  <a:pt x="240117" y="127081"/>
                </a:lnTo>
                <a:lnTo>
                  <a:pt x="260872" y="127081"/>
                </a:lnTo>
                <a:lnTo>
                  <a:pt x="273437" y="82772"/>
                </a:lnTo>
                <a:lnTo>
                  <a:pt x="273726" y="71352"/>
                </a:lnTo>
                <a:lnTo>
                  <a:pt x="273547" y="61715"/>
                </a:lnTo>
                <a:lnTo>
                  <a:pt x="266538" y="24481"/>
                </a:lnTo>
                <a:lnTo>
                  <a:pt x="261243" y="15602"/>
                </a:lnTo>
                <a:close/>
              </a:path>
              <a:path w="577850" h="165735">
                <a:moveTo>
                  <a:pt x="319962" y="119407"/>
                </a:moveTo>
                <a:lnTo>
                  <a:pt x="302283" y="119407"/>
                </a:lnTo>
                <a:lnTo>
                  <a:pt x="302283" y="138476"/>
                </a:lnTo>
                <a:lnTo>
                  <a:pt x="311220" y="138476"/>
                </a:lnTo>
                <a:lnTo>
                  <a:pt x="310831" y="144100"/>
                </a:lnTo>
                <a:lnTo>
                  <a:pt x="310054" y="148434"/>
                </a:lnTo>
                <a:lnTo>
                  <a:pt x="306946" y="154544"/>
                </a:lnTo>
                <a:lnTo>
                  <a:pt x="304615" y="156827"/>
                </a:lnTo>
                <a:lnTo>
                  <a:pt x="301506" y="158307"/>
                </a:lnTo>
                <a:lnTo>
                  <a:pt x="305780" y="165495"/>
                </a:lnTo>
                <a:lnTo>
                  <a:pt x="310637" y="163170"/>
                </a:lnTo>
                <a:lnTo>
                  <a:pt x="314134" y="159829"/>
                </a:lnTo>
                <a:lnTo>
                  <a:pt x="318796" y="151077"/>
                </a:lnTo>
                <a:lnTo>
                  <a:pt x="319962" y="145432"/>
                </a:lnTo>
                <a:lnTo>
                  <a:pt x="319962" y="119407"/>
                </a:lnTo>
                <a:close/>
              </a:path>
              <a:path w="577850" h="165735">
                <a:moveTo>
                  <a:pt x="385237" y="1733"/>
                </a:moveTo>
                <a:lnTo>
                  <a:pt x="369501" y="1733"/>
                </a:lnTo>
                <a:lnTo>
                  <a:pt x="361924" y="4376"/>
                </a:lnTo>
                <a:lnTo>
                  <a:pt x="340457" y="40293"/>
                </a:lnTo>
                <a:lnTo>
                  <a:pt x="337835" y="71352"/>
                </a:lnTo>
                <a:lnTo>
                  <a:pt x="338600" y="89206"/>
                </a:lnTo>
                <a:lnTo>
                  <a:pt x="350074" y="126595"/>
                </a:lnTo>
                <a:lnTo>
                  <a:pt x="378631" y="140717"/>
                </a:lnTo>
                <a:lnTo>
                  <a:pt x="387956" y="140717"/>
                </a:lnTo>
                <a:lnTo>
                  <a:pt x="395533" y="138032"/>
                </a:lnTo>
                <a:lnTo>
                  <a:pt x="401555" y="132662"/>
                </a:lnTo>
                <a:lnTo>
                  <a:pt x="405781" y="128226"/>
                </a:lnTo>
                <a:lnTo>
                  <a:pt x="406574" y="127081"/>
                </a:lnTo>
                <a:lnTo>
                  <a:pt x="371638" y="127081"/>
                </a:lnTo>
                <a:lnTo>
                  <a:pt x="365615" y="123381"/>
                </a:lnTo>
                <a:lnTo>
                  <a:pt x="354011" y="86673"/>
                </a:lnTo>
                <a:lnTo>
                  <a:pt x="353571" y="71352"/>
                </a:lnTo>
                <a:lnTo>
                  <a:pt x="354077" y="55832"/>
                </a:lnTo>
                <a:lnTo>
                  <a:pt x="365810" y="18815"/>
                </a:lnTo>
                <a:lnTo>
                  <a:pt x="371443" y="15602"/>
                </a:lnTo>
                <a:lnTo>
                  <a:pt x="406946" y="15602"/>
                </a:lnTo>
                <a:lnTo>
                  <a:pt x="405635" y="13403"/>
                </a:lnTo>
                <a:lnTo>
                  <a:pt x="401361" y="9154"/>
                </a:lnTo>
                <a:lnTo>
                  <a:pt x="391259" y="3213"/>
                </a:lnTo>
                <a:lnTo>
                  <a:pt x="385237" y="1733"/>
                </a:lnTo>
                <a:close/>
              </a:path>
              <a:path w="577850" h="165735">
                <a:moveTo>
                  <a:pt x="406946" y="15602"/>
                </a:moveTo>
                <a:lnTo>
                  <a:pt x="385625" y="15602"/>
                </a:lnTo>
                <a:lnTo>
                  <a:pt x="391653" y="19288"/>
                </a:lnTo>
                <a:lnTo>
                  <a:pt x="396504" y="26617"/>
                </a:lnTo>
                <a:lnTo>
                  <a:pt x="399676" y="33550"/>
                </a:lnTo>
                <a:lnTo>
                  <a:pt x="401919" y="43316"/>
                </a:lnTo>
                <a:lnTo>
                  <a:pt x="403243" y="55832"/>
                </a:lnTo>
                <a:lnTo>
                  <a:pt x="403692" y="71352"/>
                </a:lnTo>
                <a:lnTo>
                  <a:pt x="403252" y="86673"/>
                </a:lnTo>
                <a:lnTo>
                  <a:pt x="391647" y="123381"/>
                </a:lnTo>
                <a:lnTo>
                  <a:pt x="385819" y="127081"/>
                </a:lnTo>
                <a:lnTo>
                  <a:pt x="406574" y="127081"/>
                </a:lnTo>
                <a:lnTo>
                  <a:pt x="419140" y="82772"/>
                </a:lnTo>
                <a:lnTo>
                  <a:pt x="419428" y="71352"/>
                </a:lnTo>
                <a:lnTo>
                  <a:pt x="419249" y="61715"/>
                </a:lnTo>
                <a:lnTo>
                  <a:pt x="412240" y="24481"/>
                </a:lnTo>
                <a:lnTo>
                  <a:pt x="406946" y="15602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445"/>
                </a:lnTo>
                <a:lnTo>
                  <a:pt x="482177" y="143445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585"/>
                </a:moveTo>
                <a:lnTo>
                  <a:pt x="541429" y="71585"/>
                </a:lnTo>
                <a:lnTo>
                  <a:pt x="534824" y="74967"/>
                </a:lnTo>
                <a:lnTo>
                  <a:pt x="523557" y="106531"/>
                </a:lnTo>
                <a:lnTo>
                  <a:pt x="524033" y="115233"/>
                </a:lnTo>
                <a:lnTo>
                  <a:pt x="542595" y="143445"/>
                </a:lnTo>
                <a:lnTo>
                  <a:pt x="557748" y="143445"/>
                </a:lnTo>
                <a:lnTo>
                  <a:pt x="564353" y="140337"/>
                </a:lnTo>
                <a:lnTo>
                  <a:pt x="569599" y="134142"/>
                </a:lnTo>
                <a:lnTo>
                  <a:pt x="570958" y="132049"/>
                </a:lnTo>
                <a:lnTo>
                  <a:pt x="546675" y="132049"/>
                </a:lnTo>
                <a:lnTo>
                  <a:pt x="543566" y="130231"/>
                </a:lnTo>
                <a:lnTo>
                  <a:pt x="540847" y="126595"/>
                </a:lnTo>
                <a:lnTo>
                  <a:pt x="538321" y="122958"/>
                </a:lnTo>
                <a:lnTo>
                  <a:pt x="537156" y="116849"/>
                </a:lnTo>
                <a:lnTo>
                  <a:pt x="537275" y="98011"/>
                </a:lnTo>
                <a:lnTo>
                  <a:pt x="538321" y="92071"/>
                </a:lnTo>
                <a:lnTo>
                  <a:pt x="543372" y="84798"/>
                </a:lnTo>
                <a:lnTo>
                  <a:pt x="546480" y="82980"/>
                </a:lnTo>
                <a:lnTo>
                  <a:pt x="571185" y="82980"/>
                </a:lnTo>
                <a:lnTo>
                  <a:pt x="569599" y="80633"/>
                </a:lnTo>
                <a:lnTo>
                  <a:pt x="564548" y="74608"/>
                </a:lnTo>
                <a:lnTo>
                  <a:pt x="557942" y="71585"/>
                </a:lnTo>
                <a:close/>
              </a:path>
              <a:path w="577850" h="165735">
                <a:moveTo>
                  <a:pt x="571185" y="82980"/>
                </a:moveTo>
                <a:lnTo>
                  <a:pt x="554251" y="82980"/>
                </a:lnTo>
                <a:lnTo>
                  <a:pt x="557554" y="84756"/>
                </a:lnTo>
                <a:lnTo>
                  <a:pt x="562605" y="91859"/>
                </a:lnTo>
                <a:lnTo>
                  <a:pt x="563965" y="98011"/>
                </a:lnTo>
                <a:lnTo>
                  <a:pt x="563864" y="116849"/>
                </a:lnTo>
                <a:lnTo>
                  <a:pt x="562605" y="122958"/>
                </a:lnTo>
                <a:lnTo>
                  <a:pt x="557554" y="130231"/>
                </a:lnTo>
                <a:lnTo>
                  <a:pt x="554251" y="132049"/>
                </a:lnTo>
                <a:lnTo>
                  <a:pt x="570958" y="132049"/>
                </a:lnTo>
                <a:lnTo>
                  <a:pt x="577369" y="107525"/>
                </a:lnTo>
                <a:lnTo>
                  <a:pt x="576913" y="99500"/>
                </a:lnTo>
                <a:lnTo>
                  <a:pt x="576801" y="98688"/>
                </a:lnTo>
                <a:lnTo>
                  <a:pt x="575445" y="91859"/>
                </a:lnTo>
                <a:lnTo>
                  <a:pt x="573026" y="85703"/>
                </a:lnTo>
                <a:lnTo>
                  <a:pt x="571185" y="82980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4925"/>
                </a:lnTo>
                <a:lnTo>
                  <a:pt x="443214" y="43627"/>
                </a:lnTo>
                <a:lnTo>
                  <a:pt x="461585" y="71838"/>
                </a:lnTo>
                <a:lnTo>
                  <a:pt x="476738" y="71838"/>
                </a:lnTo>
                <a:lnTo>
                  <a:pt x="483149" y="68752"/>
                </a:lnTo>
                <a:lnTo>
                  <a:pt x="488394" y="62557"/>
                </a:lnTo>
                <a:lnTo>
                  <a:pt x="489813" y="60443"/>
                </a:lnTo>
                <a:lnTo>
                  <a:pt x="465664" y="60443"/>
                </a:lnTo>
                <a:lnTo>
                  <a:pt x="462556" y="58667"/>
                </a:lnTo>
                <a:lnTo>
                  <a:pt x="457505" y="51564"/>
                </a:lnTo>
                <a:lnTo>
                  <a:pt x="456339" y="45411"/>
                </a:lnTo>
                <a:lnTo>
                  <a:pt x="456440" y="26511"/>
                </a:lnTo>
                <a:lnTo>
                  <a:pt x="457505" y="20464"/>
                </a:lnTo>
                <a:lnTo>
                  <a:pt x="462556" y="13213"/>
                </a:lnTo>
                <a:lnTo>
                  <a:pt x="465664" y="11395"/>
                </a:lnTo>
                <a:lnTo>
                  <a:pt x="490055" y="11395"/>
                </a:lnTo>
                <a:lnTo>
                  <a:pt x="488588" y="9154"/>
                </a:lnTo>
                <a:lnTo>
                  <a:pt x="483343" y="3044"/>
                </a:lnTo>
                <a:lnTo>
                  <a:pt x="476932" y="0"/>
                </a:lnTo>
                <a:close/>
              </a:path>
              <a:path w="577850" h="165735">
                <a:moveTo>
                  <a:pt x="490055" y="11395"/>
                </a:moveTo>
                <a:lnTo>
                  <a:pt x="473241" y="11395"/>
                </a:lnTo>
                <a:lnTo>
                  <a:pt x="476349" y="13171"/>
                </a:lnTo>
                <a:lnTo>
                  <a:pt x="479069" y="16722"/>
                </a:lnTo>
                <a:lnTo>
                  <a:pt x="481594" y="20274"/>
                </a:lnTo>
                <a:lnTo>
                  <a:pt x="482954" y="26511"/>
                </a:lnTo>
                <a:lnTo>
                  <a:pt x="482835" y="45411"/>
                </a:lnTo>
                <a:lnTo>
                  <a:pt x="481594" y="51352"/>
                </a:lnTo>
                <a:lnTo>
                  <a:pt x="476543" y="58625"/>
                </a:lnTo>
                <a:lnTo>
                  <a:pt x="473435" y="60443"/>
                </a:lnTo>
                <a:lnTo>
                  <a:pt x="489813" y="60443"/>
                </a:lnTo>
                <a:lnTo>
                  <a:pt x="491851" y="57408"/>
                </a:lnTo>
                <a:lnTo>
                  <a:pt x="494343" y="51252"/>
                </a:lnTo>
                <a:lnTo>
                  <a:pt x="495852" y="44089"/>
                </a:lnTo>
                <a:lnTo>
                  <a:pt x="496359" y="35919"/>
                </a:lnTo>
                <a:lnTo>
                  <a:pt x="495855" y="27646"/>
                </a:lnTo>
                <a:lnTo>
                  <a:pt x="494375" y="20464"/>
                </a:lnTo>
                <a:lnTo>
                  <a:pt x="491933" y="14263"/>
                </a:lnTo>
                <a:lnTo>
                  <a:pt x="490055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85669" y="5252875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6124" y="101331"/>
                </a:moveTo>
                <a:lnTo>
                  <a:pt x="0" y="102811"/>
                </a:lnTo>
                <a:lnTo>
                  <a:pt x="1423" y="110940"/>
                </a:lnTo>
                <a:lnTo>
                  <a:pt x="3958" y="118236"/>
                </a:lnTo>
                <a:lnTo>
                  <a:pt x="40408" y="140717"/>
                </a:lnTo>
                <a:lnTo>
                  <a:pt x="50206" y="139695"/>
                </a:lnTo>
                <a:lnTo>
                  <a:pt x="58912" y="136626"/>
                </a:lnTo>
                <a:lnTo>
                  <a:pt x="66525" y="131513"/>
                </a:lnTo>
                <a:lnTo>
                  <a:pt x="70561" y="127081"/>
                </a:lnTo>
                <a:lnTo>
                  <a:pt x="34191" y="127081"/>
                </a:lnTo>
                <a:lnTo>
                  <a:pt x="28751" y="124946"/>
                </a:lnTo>
                <a:lnTo>
                  <a:pt x="20204" y="116362"/>
                </a:lnTo>
                <a:lnTo>
                  <a:pt x="17484" y="109914"/>
                </a:lnTo>
                <a:lnTo>
                  <a:pt x="16124" y="101331"/>
                </a:lnTo>
                <a:close/>
              </a:path>
              <a:path w="487679" h="165735">
                <a:moveTo>
                  <a:pt x="73499" y="62917"/>
                </a:moveTo>
                <a:lnTo>
                  <a:pt x="47984" y="62917"/>
                </a:lnTo>
                <a:lnTo>
                  <a:pt x="54395" y="65686"/>
                </a:lnTo>
                <a:lnTo>
                  <a:pt x="59252" y="71225"/>
                </a:lnTo>
                <a:lnTo>
                  <a:pt x="64303" y="76743"/>
                </a:lnTo>
                <a:lnTo>
                  <a:pt x="66634" y="84312"/>
                </a:lnTo>
                <a:lnTo>
                  <a:pt x="66634" y="103804"/>
                </a:lnTo>
                <a:lnTo>
                  <a:pt x="64109" y="111817"/>
                </a:lnTo>
                <a:lnTo>
                  <a:pt x="59058" y="117927"/>
                </a:lnTo>
                <a:lnTo>
                  <a:pt x="53812" y="124037"/>
                </a:lnTo>
                <a:lnTo>
                  <a:pt x="47596" y="127081"/>
                </a:lnTo>
                <a:lnTo>
                  <a:pt x="70561" y="127081"/>
                </a:lnTo>
                <a:lnTo>
                  <a:pt x="82953" y="92409"/>
                </a:lnTo>
                <a:lnTo>
                  <a:pt x="82230" y="83074"/>
                </a:lnTo>
                <a:lnTo>
                  <a:pt x="80087" y="74634"/>
                </a:lnTo>
                <a:lnTo>
                  <a:pt x="76560" y="67091"/>
                </a:lnTo>
                <a:lnTo>
                  <a:pt x="73499" y="62917"/>
                </a:lnTo>
                <a:close/>
              </a:path>
              <a:path w="487679" h="165735">
                <a:moveTo>
                  <a:pt x="77125" y="4207"/>
                </a:moveTo>
                <a:lnTo>
                  <a:pt x="14764" y="4207"/>
                </a:lnTo>
                <a:lnTo>
                  <a:pt x="2719" y="74079"/>
                </a:lnTo>
                <a:lnTo>
                  <a:pt x="17095" y="76045"/>
                </a:lnTo>
                <a:lnTo>
                  <a:pt x="19426" y="72261"/>
                </a:lnTo>
                <a:lnTo>
                  <a:pt x="22535" y="69111"/>
                </a:lnTo>
                <a:lnTo>
                  <a:pt x="26614" y="66637"/>
                </a:lnTo>
                <a:lnTo>
                  <a:pt x="30500" y="64164"/>
                </a:lnTo>
                <a:lnTo>
                  <a:pt x="34968" y="62917"/>
                </a:lnTo>
                <a:lnTo>
                  <a:pt x="73499" y="62917"/>
                </a:lnTo>
                <a:lnTo>
                  <a:pt x="71685" y="60443"/>
                </a:lnTo>
                <a:lnTo>
                  <a:pt x="67582" y="56722"/>
                </a:lnTo>
                <a:lnTo>
                  <a:pt x="20592" y="56722"/>
                </a:lnTo>
                <a:lnTo>
                  <a:pt x="27197" y="20063"/>
                </a:lnTo>
                <a:lnTo>
                  <a:pt x="77125" y="20063"/>
                </a:lnTo>
                <a:lnTo>
                  <a:pt x="77125" y="4207"/>
                </a:lnTo>
                <a:close/>
              </a:path>
              <a:path w="487679" h="165735">
                <a:moveTo>
                  <a:pt x="43904" y="48054"/>
                </a:moveTo>
                <a:lnTo>
                  <a:pt x="35745" y="48054"/>
                </a:lnTo>
                <a:lnTo>
                  <a:pt x="27974" y="50951"/>
                </a:lnTo>
                <a:lnTo>
                  <a:pt x="20592" y="56722"/>
                </a:lnTo>
                <a:lnTo>
                  <a:pt x="67582" y="56722"/>
                </a:lnTo>
                <a:lnTo>
                  <a:pt x="65705" y="55020"/>
                </a:lnTo>
                <a:lnTo>
                  <a:pt x="59106" y="51149"/>
                </a:lnTo>
                <a:lnTo>
                  <a:pt x="51851" y="48827"/>
                </a:lnTo>
                <a:lnTo>
                  <a:pt x="43904" y="48054"/>
                </a:lnTo>
                <a:close/>
              </a:path>
              <a:path w="487679" h="165735">
                <a:moveTo>
                  <a:pt x="149393" y="1733"/>
                </a:moveTo>
                <a:lnTo>
                  <a:pt x="133657" y="1733"/>
                </a:lnTo>
                <a:lnTo>
                  <a:pt x="126081" y="4376"/>
                </a:lnTo>
                <a:lnTo>
                  <a:pt x="104614" y="40293"/>
                </a:lnTo>
                <a:lnTo>
                  <a:pt x="101991" y="71352"/>
                </a:lnTo>
                <a:lnTo>
                  <a:pt x="102756" y="89206"/>
                </a:lnTo>
                <a:lnTo>
                  <a:pt x="114230" y="126595"/>
                </a:lnTo>
                <a:lnTo>
                  <a:pt x="142788" y="140717"/>
                </a:lnTo>
                <a:lnTo>
                  <a:pt x="152113" y="140717"/>
                </a:lnTo>
                <a:lnTo>
                  <a:pt x="159689" y="138032"/>
                </a:lnTo>
                <a:lnTo>
                  <a:pt x="165712" y="132662"/>
                </a:lnTo>
                <a:lnTo>
                  <a:pt x="169937" y="128226"/>
                </a:lnTo>
                <a:lnTo>
                  <a:pt x="170731" y="127081"/>
                </a:lnTo>
                <a:lnTo>
                  <a:pt x="135794" y="127081"/>
                </a:lnTo>
                <a:lnTo>
                  <a:pt x="129966" y="123381"/>
                </a:lnTo>
                <a:lnTo>
                  <a:pt x="118167" y="86673"/>
                </a:lnTo>
                <a:lnTo>
                  <a:pt x="117727" y="71352"/>
                </a:lnTo>
                <a:lnTo>
                  <a:pt x="118234" y="55832"/>
                </a:lnTo>
                <a:lnTo>
                  <a:pt x="129966" y="18815"/>
                </a:lnTo>
                <a:lnTo>
                  <a:pt x="135600" y="15602"/>
                </a:lnTo>
                <a:lnTo>
                  <a:pt x="171102" y="15602"/>
                </a:lnTo>
                <a:lnTo>
                  <a:pt x="169791" y="13403"/>
                </a:lnTo>
                <a:lnTo>
                  <a:pt x="165517" y="9154"/>
                </a:lnTo>
                <a:lnTo>
                  <a:pt x="155415" y="3213"/>
                </a:lnTo>
                <a:lnTo>
                  <a:pt x="149393" y="1733"/>
                </a:lnTo>
                <a:close/>
              </a:path>
              <a:path w="487679" h="165735">
                <a:moveTo>
                  <a:pt x="171102" y="15602"/>
                </a:moveTo>
                <a:lnTo>
                  <a:pt x="149782" y="15602"/>
                </a:lnTo>
                <a:lnTo>
                  <a:pt x="155809" y="19288"/>
                </a:lnTo>
                <a:lnTo>
                  <a:pt x="160661" y="26617"/>
                </a:lnTo>
                <a:lnTo>
                  <a:pt x="163833" y="33550"/>
                </a:lnTo>
                <a:lnTo>
                  <a:pt x="166076" y="43316"/>
                </a:lnTo>
                <a:lnTo>
                  <a:pt x="167400" y="55832"/>
                </a:lnTo>
                <a:lnTo>
                  <a:pt x="167849" y="71352"/>
                </a:lnTo>
                <a:lnTo>
                  <a:pt x="167408" y="86673"/>
                </a:lnTo>
                <a:lnTo>
                  <a:pt x="155804" y="123381"/>
                </a:lnTo>
                <a:lnTo>
                  <a:pt x="149976" y="127081"/>
                </a:lnTo>
                <a:lnTo>
                  <a:pt x="170731" y="127081"/>
                </a:lnTo>
                <a:lnTo>
                  <a:pt x="183296" y="82772"/>
                </a:lnTo>
                <a:lnTo>
                  <a:pt x="183584" y="71352"/>
                </a:lnTo>
                <a:lnTo>
                  <a:pt x="183405" y="61715"/>
                </a:lnTo>
                <a:lnTo>
                  <a:pt x="176396" y="24481"/>
                </a:lnTo>
                <a:lnTo>
                  <a:pt x="171102" y="15602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76"/>
                </a:lnTo>
                <a:lnTo>
                  <a:pt x="221079" y="138476"/>
                </a:lnTo>
                <a:lnTo>
                  <a:pt x="220690" y="144100"/>
                </a:lnTo>
                <a:lnTo>
                  <a:pt x="219913" y="148434"/>
                </a:lnTo>
                <a:lnTo>
                  <a:pt x="216805" y="154544"/>
                </a:lnTo>
                <a:lnTo>
                  <a:pt x="214473" y="156827"/>
                </a:lnTo>
                <a:lnTo>
                  <a:pt x="211365" y="158307"/>
                </a:lnTo>
                <a:lnTo>
                  <a:pt x="215639" y="165495"/>
                </a:lnTo>
                <a:lnTo>
                  <a:pt x="220496" y="163170"/>
                </a:lnTo>
                <a:lnTo>
                  <a:pt x="223993" y="159829"/>
                </a:lnTo>
                <a:lnTo>
                  <a:pt x="228655" y="151077"/>
                </a:lnTo>
                <a:lnTo>
                  <a:pt x="229821" y="145432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79359" y="1733"/>
                </a:lnTo>
                <a:lnTo>
                  <a:pt x="271783" y="4376"/>
                </a:lnTo>
                <a:lnTo>
                  <a:pt x="250316" y="40293"/>
                </a:lnTo>
                <a:lnTo>
                  <a:pt x="247694" y="71352"/>
                </a:lnTo>
                <a:lnTo>
                  <a:pt x="248458" y="89206"/>
                </a:lnTo>
                <a:lnTo>
                  <a:pt x="259933" y="126595"/>
                </a:lnTo>
                <a:lnTo>
                  <a:pt x="288490" y="140717"/>
                </a:lnTo>
                <a:lnTo>
                  <a:pt x="297815" y="140717"/>
                </a:lnTo>
                <a:lnTo>
                  <a:pt x="305392" y="138032"/>
                </a:lnTo>
                <a:lnTo>
                  <a:pt x="311414" y="132662"/>
                </a:lnTo>
                <a:lnTo>
                  <a:pt x="315639" y="128226"/>
                </a:lnTo>
                <a:lnTo>
                  <a:pt x="316433" y="127081"/>
                </a:lnTo>
                <a:lnTo>
                  <a:pt x="281496" y="127081"/>
                </a:lnTo>
                <a:lnTo>
                  <a:pt x="275668" y="123381"/>
                </a:lnTo>
                <a:lnTo>
                  <a:pt x="263869" y="86673"/>
                </a:lnTo>
                <a:lnTo>
                  <a:pt x="263429" y="71352"/>
                </a:lnTo>
                <a:lnTo>
                  <a:pt x="263936" y="55832"/>
                </a:lnTo>
                <a:lnTo>
                  <a:pt x="275668" y="18815"/>
                </a:lnTo>
                <a:lnTo>
                  <a:pt x="281302" y="15602"/>
                </a:lnTo>
                <a:lnTo>
                  <a:pt x="316805" y="15602"/>
                </a:lnTo>
                <a:lnTo>
                  <a:pt x="315494" y="13403"/>
                </a:lnTo>
                <a:lnTo>
                  <a:pt x="311220" y="9154"/>
                </a:lnTo>
                <a:lnTo>
                  <a:pt x="301118" y="3213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805" y="15602"/>
                </a:moveTo>
                <a:lnTo>
                  <a:pt x="295484" y="15602"/>
                </a:lnTo>
                <a:lnTo>
                  <a:pt x="301511" y="19288"/>
                </a:lnTo>
                <a:lnTo>
                  <a:pt x="306363" y="26617"/>
                </a:lnTo>
                <a:lnTo>
                  <a:pt x="309535" y="33550"/>
                </a:lnTo>
                <a:lnTo>
                  <a:pt x="311778" y="43316"/>
                </a:lnTo>
                <a:lnTo>
                  <a:pt x="313102" y="55832"/>
                </a:lnTo>
                <a:lnTo>
                  <a:pt x="313551" y="71352"/>
                </a:lnTo>
                <a:lnTo>
                  <a:pt x="313111" y="86673"/>
                </a:lnTo>
                <a:lnTo>
                  <a:pt x="301506" y="123381"/>
                </a:lnTo>
                <a:lnTo>
                  <a:pt x="295678" y="127081"/>
                </a:lnTo>
                <a:lnTo>
                  <a:pt x="316433" y="127081"/>
                </a:lnTo>
                <a:lnTo>
                  <a:pt x="328998" y="82772"/>
                </a:lnTo>
                <a:lnTo>
                  <a:pt x="329287" y="71352"/>
                </a:lnTo>
                <a:lnTo>
                  <a:pt x="329108" y="61715"/>
                </a:lnTo>
                <a:lnTo>
                  <a:pt x="322099" y="24481"/>
                </a:lnTo>
                <a:lnTo>
                  <a:pt x="31680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5"/>
                </a:lnTo>
                <a:lnTo>
                  <a:pt x="392036" y="143445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67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5"/>
                </a:lnTo>
                <a:lnTo>
                  <a:pt x="467607" y="143445"/>
                </a:lnTo>
                <a:lnTo>
                  <a:pt x="474212" y="140337"/>
                </a:lnTo>
                <a:lnTo>
                  <a:pt x="479457" y="134142"/>
                </a:lnTo>
                <a:lnTo>
                  <a:pt x="480817" y="132049"/>
                </a:lnTo>
                <a:lnTo>
                  <a:pt x="456534" y="132049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9"/>
                </a:lnTo>
                <a:lnTo>
                  <a:pt x="480817" y="132049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4320" y="5252875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6124" y="101331"/>
                </a:moveTo>
                <a:lnTo>
                  <a:pt x="0" y="102811"/>
                </a:lnTo>
                <a:lnTo>
                  <a:pt x="1423" y="110940"/>
                </a:lnTo>
                <a:lnTo>
                  <a:pt x="3958" y="118236"/>
                </a:lnTo>
                <a:lnTo>
                  <a:pt x="40408" y="140717"/>
                </a:lnTo>
                <a:lnTo>
                  <a:pt x="50206" y="139695"/>
                </a:lnTo>
                <a:lnTo>
                  <a:pt x="58912" y="136626"/>
                </a:lnTo>
                <a:lnTo>
                  <a:pt x="66525" y="131513"/>
                </a:lnTo>
                <a:lnTo>
                  <a:pt x="70561" y="127081"/>
                </a:lnTo>
                <a:lnTo>
                  <a:pt x="34191" y="127081"/>
                </a:lnTo>
                <a:lnTo>
                  <a:pt x="28751" y="124946"/>
                </a:lnTo>
                <a:lnTo>
                  <a:pt x="20204" y="116362"/>
                </a:lnTo>
                <a:lnTo>
                  <a:pt x="17484" y="109914"/>
                </a:lnTo>
                <a:lnTo>
                  <a:pt x="16124" y="101331"/>
                </a:lnTo>
                <a:close/>
              </a:path>
              <a:path w="487679" h="165735">
                <a:moveTo>
                  <a:pt x="73499" y="62917"/>
                </a:moveTo>
                <a:lnTo>
                  <a:pt x="47984" y="62917"/>
                </a:lnTo>
                <a:lnTo>
                  <a:pt x="54395" y="65686"/>
                </a:lnTo>
                <a:lnTo>
                  <a:pt x="59252" y="71225"/>
                </a:lnTo>
                <a:lnTo>
                  <a:pt x="64303" y="76743"/>
                </a:lnTo>
                <a:lnTo>
                  <a:pt x="66634" y="84312"/>
                </a:lnTo>
                <a:lnTo>
                  <a:pt x="66634" y="103804"/>
                </a:lnTo>
                <a:lnTo>
                  <a:pt x="64109" y="111817"/>
                </a:lnTo>
                <a:lnTo>
                  <a:pt x="59058" y="117927"/>
                </a:lnTo>
                <a:lnTo>
                  <a:pt x="53812" y="124037"/>
                </a:lnTo>
                <a:lnTo>
                  <a:pt x="47596" y="127081"/>
                </a:lnTo>
                <a:lnTo>
                  <a:pt x="70561" y="127081"/>
                </a:lnTo>
                <a:lnTo>
                  <a:pt x="82953" y="92409"/>
                </a:lnTo>
                <a:lnTo>
                  <a:pt x="82230" y="83074"/>
                </a:lnTo>
                <a:lnTo>
                  <a:pt x="80087" y="74634"/>
                </a:lnTo>
                <a:lnTo>
                  <a:pt x="76560" y="67091"/>
                </a:lnTo>
                <a:lnTo>
                  <a:pt x="73499" y="62917"/>
                </a:lnTo>
                <a:close/>
              </a:path>
              <a:path w="487679" h="165735">
                <a:moveTo>
                  <a:pt x="77125" y="4207"/>
                </a:moveTo>
                <a:lnTo>
                  <a:pt x="14764" y="4207"/>
                </a:lnTo>
                <a:lnTo>
                  <a:pt x="2719" y="74079"/>
                </a:lnTo>
                <a:lnTo>
                  <a:pt x="17095" y="76045"/>
                </a:lnTo>
                <a:lnTo>
                  <a:pt x="19426" y="72261"/>
                </a:lnTo>
                <a:lnTo>
                  <a:pt x="22535" y="69111"/>
                </a:lnTo>
                <a:lnTo>
                  <a:pt x="26614" y="66637"/>
                </a:lnTo>
                <a:lnTo>
                  <a:pt x="30500" y="64164"/>
                </a:lnTo>
                <a:lnTo>
                  <a:pt x="34968" y="62917"/>
                </a:lnTo>
                <a:lnTo>
                  <a:pt x="73499" y="62917"/>
                </a:lnTo>
                <a:lnTo>
                  <a:pt x="71685" y="60443"/>
                </a:lnTo>
                <a:lnTo>
                  <a:pt x="67582" y="56722"/>
                </a:lnTo>
                <a:lnTo>
                  <a:pt x="20592" y="56722"/>
                </a:lnTo>
                <a:lnTo>
                  <a:pt x="27197" y="20063"/>
                </a:lnTo>
                <a:lnTo>
                  <a:pt x="77125" y="20063"/>
                </a:lnTo>
                <a:lnTo>
                  <a:pt x="77125" y="4207"/>
                </a:lnTo>
                <a:close/>
              </a:path>
              <a:path w="487679" h="165735">
                <a:moveTo>
                  <a:pt x="43904" y="48054"/>
                </a:moveTo>
                <a:lnTo>
                  <a:pt x="35745" y="48054"/>
                </a:lnTo>
                <a:lnTo>
                  <a:pt x="27974" y="50951"/>
                </a:lnTo>
                <a:lnTo>
                  <a:pt x="20592" y="56722"/>
                </a:lnTo>
                <a:lnTo>
                  <a:pt x="67582" y="56722"/>
                </a:lnTo>
                <a:lnTo>
                  <a:pt x="65705" y="55020"/>
                </a:lnTo>
                <a:lnTo>
                  <a:pt x="59106" y="51149"/>
                </a:lnTo>
                <a:lnTo>
                  <a:pt x="51851" y="48827"/>
                </a:lnTo>
                <a:lnTo>
                  <a:pt x="43904" y="48054"/>
                </a:lnTo>
                <a:close/>
              </a:path>
              <a:path w="487679" h="165735">
                <a:moveTo>
                  <a:pt x="149393" y="1733"/>
                </a:moveTo>
                <a:lnTo>
                  <a:pt x="133657" y="1733"/>
                </a:lnTo>
                <a:lnTo>
                  <a:pt x="126081" y="4376"/>
                </a:lnTo>
                <a:lnTo>
                  <a:pt x="104614" y="40293"/>
                </a:lnTo>
                <a:lnTo>
                  <a:pt x="101991" y="71352"/>
                </a:lnTo>
                <a:lnTo>
                  <a:pt x="102756" y="89206"/>
                </a:lnTo>
                <a:lnTo>
                  <a:pt x="114230" y="126595"/>
                </a:lnTo>
                <a:lnTo>
                  <a:pt x="142788" y="140717"/>
                </a:lnTo>
                <a:lnTo>
                  <a:pt x="152113" y="140717"/>
                </a:lnTo>
                <a:lnTo>
                  <a:pt x="159689" y="138032"/>
                </a:lnTo>
                <a:lnTo>
                  <a:pt x="165712" y="132662"/>
                </a:lnTo>
                <a:lnTo>
                  <a:pt x="169937" y="128226"/>
                </a:lnTo>
                <a:lnTo>
                  <a:pt x="170731" y="127081"/>
                </a:lnTo>
                <a:lnTo>
                  <a:pt x="135794" y="127081"/>
                </a:lnTo>
                <a:lnTo>
                  <a:pt x="129772" y="123381"/>
                </a:lnTo>
                <a:lnTo>
                  <a:pt x="118167" y="86673"/>
                </a:lnTo>
                <a:lnTo>
                  <a:pt x="117727" y="71352"/>
                </a:lnTo>
                <a:lnTo>
                  <a:pt x="118234" y="55832"/>
                </a:lnTo>
                <a:lnTo>
                  <a:pt x="129966" y="18815"/>
                </a:lnTo>
                <a:lnTo>
                  <a:pt x="135600" y="15602"/>
                </a:lnTo>
                <a:lnTo>
                  <a:pt x="171102" y="15602"/>
                </a:lnTo>
                <a:lnTo>
                  <a:pt x="169791" y="13403"/>
                </a:lnTo>
                <a:lnTo>
                  <a:pt x="165517" y="9154"/>
                </a:lnTo>
                <a:lnTo>
                  <a:pt x="155415" y="3213"/>
                </a:lnTo>
                <a:lnTo>
                  <a:pt x="149393" y="1733"/>
                </a:lnTo>
                <a:close/>
              </a:path>
              <a:path w="487679" h="165735">
                <a:moveTo>
                  <a:pt x="171102" y="15602"/>
                </a:moveTo>
                <a:lnTo>
                  <a:pt x="149782" y="15602"/>
                </a:lnTo>
                <a:lnTo>
                  <a:pt x="155809" y="19288"/>
                </a:lnTo>
                <a:lnTo>
                  <a:pt x="160661" y="26617"/>
                </a:lnTo>
                <a:lnTo>
                  <a:pt x="163833" y="33550"/>
                </a:lnTo>
                <a:lnTo>
                  <a:pt x="166076" y="43316"/>
                </a:lnTo>
                <a:lnTo>
                  <a:pt x="167400" y="55832"/>
                </a:lnTo>
                <a:lnTo>
                  <a:pt x="167849" y="71352"/>
                </a:lnTo>
                <a:lnTo>
                  <a:pt x="167408" y="86673"/>
                </a:lnTo>
                <a:lnTo>
                  <a:pt x="155804" y="123381"/>
                </a:lnTo>
                <a:lnTo>
                  <a:pt x="149976" y="127081"/>
                </a:lnTo>
                <a:lnTo>
                  <a:pt x="170731" y="127081"/>
                </a:lnTo>
                <a:lnTo>
                  <a:pt x="183296" y="82772"/>
                </a:lnTo>
                <a:lnTo>
                  <a:pt x="183584" y="71352"/>
                </a:lnTo>
                <a:lnTo>
                  <a:pt x="183405" y="61715"/>
                </a:lnTo>
                <a:lnTo>
                  <a:pt x="176396" y="24481"/>
                </a:lnTo>
                <a:lnTo>
                  <a:pt x="171102" y="15602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76"/>
                </a:lnTo>
                <a:lnTo>
                  <a:pt x="221079" y="138476"/>
                </a:lnTo>
                <a:lnTo>
                  <a:pt x="220690" y="144100"/>
                </a:lnTo>
                <a:lnTo>
                  <a:pt x="219913" y="148434"/>
                </a:lnTo>
                <a:lnTo>
                  <a:pt x="216805" y="154544"/>
                </a:lnTo>
                <a:lnTo>
                  <a:pt x="214473" y="156827"/>
                </a:lnTo>
                <a:lnTo>
                  <a:pt x="211365" y="158307"/>
                </a:lnTo>
                <a:lnTo>
                  <a:pt x="215639" y="165495"/>
                </a:lnTo>
                <a:lnTo>
                  <a:pt x="220496" y="163170"/>
                </a:lnTo>
                <a:lnTo>
                  <a:pt x="223993" y="159829"/>
                </a:lnTo>
                <a:lnTo>
                  <a:pt x="228655" y="151077"/>
                </a:lnTo>
                <a:lnTo>
                  <a:pt x="229821" y="145432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79359" y="1733"/>
                </a:lnTo>
                <a:lnTo>
                  <a:pt x="271783" y="4376"/>
                </a:lnTo>
                <a:lnTo>
                  <a:pt x="250316" y="40293"/>
                </a:lnTo>
                <a:lnTo>
                  <a:pt x="247694" y="71352"/>
                </a:lnTo>
                <a:lnTo>
                  <a:pt x="248458" y="89206"/>
                </a:lnTo>
                <a:lnTo>
                  <a:pt x="259933" y="126595"/>
                </a:lnTo>
                <a:lnTo>
                  <a:pt x="288490" y="140717"/>
                </a:lnTo>
                <a:lnTo>
                  <a:pt x="297815" y="140717"/>
                </a:lnTo>
                <a:lnTo>
                  <a:pt x="305392" y="138032"/>
                </a:lnTo>
                <a:lnTo>
                  <a:pt x="311414" y="132662"/>
                </a:lnTo>
                <a:lnTo>
                  <a:pt x="315639" y="128226"/>
                </a:lnTo>
                <a:lnTo>
                  <a:pt x="316433" y="127081"/>
                </a:lnTo>
                <a:lnTo>
                  <a:pt x="281496" y="127081"/>
                </a:lnTo>
                <a:lnTo>
                  <a:pt x="275474" y="123381"/>
                </a:lnTo>
                <a:lnTo>
                  <a:pt x="263869" y="86673"/>
                </a:lnTo>
                <a:lnTo>
                  <a:pt x="263429" y="71352"/>
                </a:lnTo>
                <a:lnTo>
                  <a:pt x="263936" y="55832"/>
                </a:lnTo>
                <a:lnTo>
                  <a:pt x="275668" y="18815"/>
                </a:lnTo>
                <a:lnTo>
                  <a:pt x="281302" y="15602"/>
                </a:lnTo>
                <a:lnTo>
                  <a:pt x="316805" y="15602"/>
                </a:lnTo>
                <a:lnTo>
                  <a:pt x="315494" y="13403"/>
                </a:lnTo>
                <a:lnTo>
                  <a:pt x="311220" y="9154"/>
                </a:lnTo>
                <a:lnTo>
                  <a:pt x="301118" y="3213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805" y="15602"/>
                </a:moveTo>
                <a:lnTo>
                  <a:pt x="295484" y="15602"/>
                </a:lnTo>
                <a:lnTo>
                  <a:pt x="301511" y="19288"/>
                </a:lnTo>
                <a:lnTo>
                  <a:pt x="306363" y="26617"/>
                </a:lnTo>
                <a:lnTo>
                  <a:pt x="309535" y="33550"/>
                </a:lnTo>
                <a:lnTo>
                  <a:pt x="311778" y="43316"/>
                </a:lnTo>
                <a:lnTo>
                  <a:pt x="313102" y="55832"/>
                </a:lnTo>
                <a:lnTo>
                  <a:pt x="313551" y="71352"/>
                </a:lnTo>
                <a:lnTo>
                  <a:pt x="313111" y="86673"/>
                </a:lnTo>
                <a:lnTo>
                  <a:pt x="301506" y="123381"/>
                </a:lnTo>
                <a:lnTo>
                  <a:pt x="295678" y="127081"/>
                </a:lnTo>
                <a:lnTo>
                  <a:pt x="316433" y="127081"/>
                </a:lnTo>
                <a:lnTo>
                  <a:pt x="328998" y="82772"/>
                </a:lnTo>
                <a:lnTo>
                  <a:pt x="329287" y="71352"/>
                </a:lnTo>
                <a:lnTo>
                  <a:pt x="329108" y="61715"/>
                </a:lnTo>
                <a:lnTo>
                  <a:pt x="322099" y="24481"/>
                </a:lnTo>
                <a:lnTo>
                  <a:pt x="31680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5"/>
                </a:lnTo>
                <a:lnTo>
                  <a:pt x="392036" y="143445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67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5"/>
                </a:lnTo>
                <a:lnTo>
                  <a:pt x="467607" y="143445"/>
                </a:lnTo>
                <a:lnTo>
                  <a:pt x="474212" y="140337"/>
                </a:lnTo>
                <a:lnTo>
                  <a:pt x="479457" y="134142"/>
                </a:lnTo>
                <a:lnTo>
                  <a:pt x="480817" y="132049"/>
                </a:lnTo>
                <a:lnTo>
                  <a:pt x="456534" y="132049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9"/>
                </a:lnTo>
                <a:lnTo>
                  <a:pt x="480817" y="132049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3964" y="4916344"/>
            <a:ext cx="181836" cy="136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91644" y="4916344"/>
            <a:ext cx="183973" cy="139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20295" y="4916344"/>
            <a:ext cx="183973" cy="1392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57018" y="4576347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5541" y="100337"/>
                </a:moveTo>
                <a:lnTo>
                  <a:pt x="0" y="102557"/>
                </a:lnTo>
                <a:lnTo>
                  <a:pt x="1426" y="110600"/>
                </a:lnTo>
                <a:lnTo>
                  <a:pt x="3982" y="117887"/>
                </a:lnTo>
                <a:lnTo>
                  <a:pt x="39825" y="140971"/>
                </a:lnTo>
                <a:lnTo>
                  <a:pt x="48573" y="140195"/>
                </a:lnTo>
                <a:lnTo>
                  <a:pt x="56483" y="137868"/>
                </a:lnTo>
                <a:lnTo>
                  <a:pt x="63593" y="133996"/>
                </a:lnTo>
                <a:lnTo>
                  <a:pt x="69937" y="128582"/>
                </a:lnTo>
                <a:lnTo>
                  <a:pt x="71159" y="127081"/>
                </a:lnTo>
                <a:lnTo>
                  <a:pt x="33802" y="127081"/>
                </a:lnTo>
                <a:lnTo>
                  <a:pt x="28557" y="124988"/>
                </a:lnTo>
                <a:lnTo>
                  <a:pt x="24477" y="120781"/>
                </a:lnTo>
                <a:lnTo>
                  <a:pt x="20204" y="116553"/>
                </a:lnTo>
                <a:lnTo>
                  <a:pt x="17095" y="109745"/>
                </a:lnTo>
                <a:lnTo>
                  <a:pt x="15541" y="100337"/>
                </a:lnTo>
                <a:close/>
              </a:path>
              <a:path w="487679" h="165735">
                <a:moveTo>
                  <a:pt x="72922" y="72092"/>
                </a:moveTo>
                <a:lnTo>
                  <a:pt x="48373" y="72092"/>
                </a:lnTo>
                <a:lnTo>
                  <a:pt x="54201" y="74608"/>
                </a:lnTo>
                <a:lnTo>
                  <a:pt x="63526" y="84671"/>
                </a:lnTo>
                <a:lnTo>
                  <a:pt x="65857" y="90992"/>
                </a:lnTo>
                <a:lnTo>
                  <a:pt x="65774" y="106924"/>
                </a:lnTo>
                <a:lnTo>
                  <a:pt x="63331" y="113466"/>
                </a:lnTo>
                <a:lnTo>
                  <a:pt x="53229" y="124354"/>
                </a:lnTo>
                <a:lnTo>
                  <a:pt x="47207" y="127081"/>
                </a:lnTo>
                <a:lnTo>
                  <a:pt x="71159" y="127081"/>
                </a:lnTo>
                <a:lnTo>
                  <a:pt x="75261" y="122042"/>
                </a:lnTo>
                <a:lnTo>
                  <a:pt x="79019" y="114822"/>
                </a:lnTo>
                <a:lnTo>
                  <a:pt x="81247" y="106924"/>
                </a:lnTo>
                <a:lnTo>
                  <a:pt x="81981" y="98350"/>
                </a:lnTo>
                <a:lnTo>
                  <a:pt x="81981" y="89428"/>
                </a:lnTo>
                <a:lnTo>
                  <a:pt x="79844" y="82029"/>
                </a:lnTo>
                <a:lnTo>
                  <a:pt x="72922" y="72092"/>
                </a:lnTo>
                <a:close/>
              </a:path>
              <a:path w="487679" h="165735">
                <a:moveTo>
                  <a:pt x="32054" y="59196"/>
                </a:moveTo>
                <a:lnTo>
                  <a:pt x="30306" y="74079"/>
                </a:lnTo>
                <a:lnTo>
                  <a:pt x="34774" y="72747"/>
                </a:lnTo>
                <a:lnTo>
                  <a:pt x="38271" y="72092"/>
                </a:lnTo>
                <a:lnTo>
                  <a:pt x="72922" y="72092"/>
                </a:lnTo>
                <a:lnTo>
                  <a:pt x="71685" y="70316"/>
                </a:lnTo>
                <a:lnTo>
                  <a:pt x="66051" y="66468"/>
                </a:lnTo>
                <a:lnTo>
                  <a:pt x="58669" y="64650"/>
                </a:lnTo>
                <a:lnTo>
                  <a:pt x="64303" y="61838"/>
                </a:lnTo>
                <a:lnTo>
                  <a:pt x="66971" y="59449"/>
                </a:lnTo>
                <a:lnTo>
                  <a:pt x="33997" y="59449"/>
                </a:lnTo>
                <a:lnTo>
                  <a:pt x="33220" y="59365"/>
                </a:lnTo>
                <a:lnTo>
                  <a:pt x="32054" y="59196"/>
                </a:lnTo>
                <a:close/>
              </a:path>
              <a:path w="487679" h="165735">
                <a:moveTo>
                  <a:pt x="68888" y="15348"/>
                </a:moveTo>
                <a:lnTo>
                  <a:pt x="45653" y="15348"/>
                </a:lnTo>
                <a:lnTo>
                  <a:pt x="50704" y="17378"/>
                </a:lnTo>
                <a:lnTo>
                  <a:pt x="54516" y="21543"/>
                </a:lnTo>
                <a:lnTo>
                  <a:pt x="58280" y="25475"/>
                </a:lnTo>
                <a:lnTo>
                  <a:pt x="60223" y="30549"/>
                </a:lnTo>
                <a:lnTo>
                  <a:pt x="60223" y="44418"/>
                </a:lnTo>
                <a:lnTo>
                  <a:pt x="57503" y="50168"/>
                </a:lnTo>
                <a:lnTo>
                  <a:pt x="47013" y="57589"/>
                </a:lnTo>
                <a:lnTo>
                  <a:pt x="41185" y="59449"/>
                </a:lnTo>
                <a:lnTo>
                  <a:pt x="66971" y="59449"/>
                </a:lnTo>
                <a:lnTo>
                  <a:pt x="68577" y="58012"/>
                </a:lnTo>
                <a:lnTo>
                  <a:pt x="74405" y="48266"/>
                </a:lnTo>
                <a:lnTo>
                  <a:pt x="75765" y="42938"/>
                </a:lnTo>
                <a:lnTo>
                  <a:pt x="75686" y="30549"/>
                </a:lnTo>
                <a:lnTo>
                  <a:pt x="74405" y="25010"/>
                </a:lnTo>
                <a:lnTo>
                  <a:pt x="68888" y="15348"/>
                </a:lnTo>
                <a:close/>
              </a:path>
              <a:path w="487679" h="165735">
                <a:moveTo>
                  <a:pt x="46041" y="1733"/>
                </a:moveTo>
                <a:lnTo>
                  <a:pt x="39242" y="1733"/>
                </a:lnTo>
                <a:lnTo>
                  <a:pt x="32106" y="2312"/>
                </a:lnTo>
                <a:lnTo>
                  <a:pt x="3448" y="29063"/>
                </a:lnTo>
                <a:lnTo>
                  <a:pt x="1554" y="36913"/>
                </a:lnTo>
                <a:lnTo>
                  <a:pt x="17095" y="39872"/>
                </a:lnTo>
                <a:lnTo>
                  <a:pt x="18067" y="31796"/>
                </a:lnTo>
                <a:lnTo>
                  <a:pt x="20786" y="25665"/>
                </a:lnTo>
                <a:lnTo>
                  <a:pt x="24797" y="21416"/>
                </a:lnTo>
                <a:lnTo>
                  <a:pt x="28751" y="17420"/>
                </a:lnTo>
                <a:lnTo>
                  <a:pt x="33802" y="15348"/>
                </a:lnTo>
                <a:lnTo>
                  <a:pt x="68888" y="15348"/>
                </a:lnTo>
                <a:lnTo>
                  <a:pt x="68188" y="14122"/>
                </a:lnTo>
                <a:lnTo>
                  <a:pt x="63914" y="9788"/>
                </a:lnTo>
                <a:lnTo>
                  <a:pt x="52258" y="3340"/>
                </a:lnTo>
                <a:lnTo>
                  <a:pt x="46041" y="1733"/>
                </a:lnTo>
                <a:close/>
              </a:path>
              <a:path w="487679" h="165735">
                <a:moveTo>
                  <a:pt x="142788" y="1733"/>
                </a:moveTo>
                <a:lnTo>
                  <a:pt x="109325" y="23216"/>
                </a:lnTo>
                <a:lnTo>
                  <a:pt x="106912" y="36173"/>
                </a:lnTo>
                <a:lnTo>
                  <a:pt x="106942" y="43678"/>
                </a:lnTo>
                <a:lnTo>
                  <a:pt x="125692" y="64650"/>
                </a:lnTo>
                <a:lnTo>
                  <a:pt x="118116" y="66807"/>
                </a:lnTo>
                <a:lnTo>
                  <a:pt x="112287" y="70845"/>
                </a:lnTo>
                <a:lnTo>
                  <a:pt x="108014" y="76785"/>
                </a:lnTo>
                <a:lnTo>
                  <a:pt x="103934" y="82747"/>
                </a:lnTo>
                <a:lnTo>
                  <a:pt x="101797" y="90168"/>
                </a:lnTo>
                <a:lnTo>
                  <a:pt x="101838" y="99597"/>
                </a:lnTo>
                <a:lnTo>
                  <a:pt x="119378" y="134019"/>
                </a:lnTo>
                <a:lnTo>
                  <a:pt x="142982" y="140717"/>
                </a:lnTo>
                <a:lnTo>
                  <a:pt x="151864" y="139972"/>
                </a:lnTo>
                <a:lnTo>
                  <a:pt x="159835" y="137739"/>
                </a:lnTo>
                <a:lnTo>
                  <a:pt x="166859" y="134019"/>
                </a:lnTo>
                <a:lnTo>
                  <a:pt x="172900" y="128815"/>
                </a:lnTo>
                <a:lnTo>
                  <a:pt x="174267" y="127081"/>
                </a:lnTo>
                <a:lnTo>
                  <a:pt x="138514" y="127081"/>
                </a:lnTo>
                <a:lnTo>
                  <a:pt x="134046" y="125855"/>
                </a:lnTo>
                <a:lnTo>
                  <a:pt x="125886" y="120887"/>
                </a:lnTo>
                <a:lnTo>
                  <a:pt x="122778" y="117419"/>
                </a:lnTo>
                <a:lnTo>
                  <a:pt x="120835" y="112959"/>
                </a:lnTo>
                <a:lnTo>
                  <a:pt x="118698" y="108498"/>
                </a:lnTo>
                <a:lnTo>
                  <a:pt x="117727" y="103889"/>
                </a:lnTo>
                <a:lnTo>
                  <a:pt x="117788" y="91162"/>
                </a:lnTo>
                <a:lnTo>
                  <a:pt x="120058" y="84840"/>
                </a:lnTo>
                <a:lnTo>
                  <a:pt x="124721" y="79640"/>
                </a:lnTo>
                <a:lnTo>
                  <a:pt x="129577" y="74439"/>
                </a:lnTo>
                <a:lnTo>
                  <a:pt x="135406" y="71838"/>
                </a:lnTo>
                <a:lnTo>
                  <a:pt x="174372" y="71838"/>
                </a:lnTo>
                <a:lnTo>
                  <a:pt x="174260" y="71669"/>
                </a:lnTo>
                <a:lnTo>
                  <a:pt x="168431" y="67293"/>
                </a:lnTo>
                <a:lnTo>
                  <a:pt x="160661" y="64650"/>
                </a:lnTo>
                <a:lnTo>
                  <a:pt x="167072" y="62008"/>
                </a:lnTo>
                <a:lnTo>
                  <a:pt x="171540" y="58371"/>
                </a:lnTo>
                <a:lnTo>
                  <a:pt x="171639" y="58223"/>
                </a:lnTo>
                <a:lnTo>
                  <a:pt x="137154" y="58223"/>
                </a:lnTo>
                <a:lnTo>
                  <a:pt x="132103" y="56151"/>
                </a:lnTo>
                <a:lnTo>
                  <a:pt x="128218" y="52029"/>
                </a:lnTo>
                <a:lnTo>
                  <a:pt x="124526" y="47885"/>
                </a:lnTo>
                <a:lnTo>
                  <a:pt x="122584" y="42600"/>
                </a:lnTo>
                <a:lnTo>
                  <a:pt x="122705" y="30243"/>
                </a:lnTo>
                <a:lnTo>
                  <a:pt x="124526" y="25665"/>
                </a:lnTo>
                <a:lnTo>
                  <a:pt x="128218" y="21543"/>
                </a:lnTo>
                <a:lnTo>
                  <a:pt x="132103" y="17420"/>
                </a:lnTo>
                <a:lnTo>
                  <a:pt x="137154" y="15348"/>
                </a:lnTo>
                <a:lnTo>
                  <a:pt x="171751" y="15348"/>
                </a:lnTo>
                <a:lnTo>
                  <a:pt x="169209" y="12135"/>
                </a:lnTo>
                <a:lnTo>
                  <a:pt x="163742" y="7584"/>
                </a:lnTo>
                <a:lnTo>
                  <a:pt x="157528" y="4334"/>
                </a:lnTo>
                <a:lnTo>
                  <a:pt x="150549" y="2383"/>
                </a:lnTo>
                <a:lnTo>
                  <a:pt x="142788" y="1733"/>
                </a:lnTo>
                <a:close/>
              </a:path>
              <a:path w="487679" h="165735">
                <a:moveTo>
                  <a:pt x="174372" y="71838"/>
                </a:moveTo>
                <a:lnTo>
                  <a:pt x="150170" y="71838"/>
                </a:lnTo>
                <a:lnTo>
                  <a:pt x="156387" y="74481"/>
                </a:lnTo>
                <a:lnTo>
                  <a:pt x="166100" y="85052"/>
                </a:lnTo>
                <a:lnTo>
                  <a:pt x="168291" y="91331"/>
                </a:lnTo>
                <a:lnTo>
                  <a:pt x="168374" y="107917"/>
                </a:lnTo>
                <a:lnTo>
                  <a:pt x="166100" y="114290"/>
                </a:lnTo>
                <a:lnTo>
                  <a:pt x="161243" y="119407"/>
                </a:lnTo>
                <a:lnTo>
                  <a:pt x="156581" y="124523"/>
                </a:lnTo>
                <a:lnTo>
                  <a:pt x="150559" y="127081"/>
                </a:lnTo>
                <a:lnTo>
                  <a:pt x="174267" y="127081"/>
                </a:lnTo>
                <a:lnTo>
                  <a:pt x="177871" y="122499"/>
                </a:lnTo>
                <a:lnTo>
                  <a:pt x="181375" y="115562"/>
                </a:lnTo>
                <a:lnTo>
                  <a:pt x="183472" y="107917"/>
                </a:lnTo>
                <a:lnTo>
                  <a:pt x="184167" y="99597"/>
                </a:lnTo>
                <a:lnTo>
                  <a:pt x="184167" y="91162"/>
                </a:lnTo>
                <a:lnTo>
                  <a:pt x="182225" y="83889"/>
                </a:lnTo>
                <a:lnTo>
                  <a:pt x="178339" y="77779"/>
                </a:lnTo>
                <a:lnTo>
                  <a:pt x="174372" y="71838"/>
                </a:lnTo>
                <a:close/>
              </a:path>
              <a:path w="487679" h="165735">
                <a:moveTo>
                  <a:pt x="171751" y="15348"/>
                </a:moveTo>
                <a:lnTo>
                  <a:pt x="148810" y="15348"/>
                </a:lnTo>
                <a:lnTo>
                  <a:pt x="153667" y="17462"/>
                </a:lnTo>
                <a:lnTo>
                  <a:pt x="161438" y="25877"/>
                </a:lnTo>
                <a:lnTo>
                  <a:pt x="163373" y="30549"/>
                </a:lnTo>
                <a:lnTo>
                  <a:pt x="163484" y="43340"/>
                </a:lnTo>
                <a:lnTo>
                  <a:pt x="161632" y="48096"/>
                </a:lnTo>
                <a:lnTo>
                  <a:pt x="157747" y="52134"/>
                </a:lnTo>
                <a:lnTo>
                  <a:pt x="154055" y="56194"/>
                </a:lnTo>
                <a:lnTo>
                  <a:pt x="149199" y="58223"/>
                </a:lnTo>
                <a:lnTo>
                  <a:pt x="171639" y="58223"/>
                </a:lnTo>
                <a:lnTo>
                  <a:pt x="177756" y="49132"/>
                </a:lnTo>
                <a:lnTo>
                  <a:pt x="179116" y="43678"/>
                </a:lnTo>
                <a:lnTo>
                  <a:pt x="179010" y="36173"/>
                </a:lnTo>
                <a:lnTo>
                  <a:pt x="178497" y="30243"/>
                </a:lnTo>
                <a:lnTo>
                  <a:pt x="176639" y="23649"/>
                </a:lnTo>
                <a:lnTo>
                  <a:pt x="173543" y="17613"/>
                </a:lnTo>
                <a:lnTo>
                  <a:pt x="171751" y="15348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76"/>
                </a:lnTo>
                <a:lnTo>
                  <a:pt x="221079" y="138476"/>
                </a:lnTo>
                <a:lnTo>
                  <a:pt x="220690" y="144100"/>
                </a:lnTo>
                <a:lnTo>
                  <a:pt x="219913" y="148434"/>
                </a:lnTo>
                <a:lnTo>
                  <a:pt x="216805" y="154544"/>
                </a:lnTo>
                <a:lnTo>
                  <a:pt x="214473" y="156827"/>
                </a:lnTo>
                <a:lnTo>
                  <a:pt x="211365" y="158307"/>
                </a:lnTo>
                <a:lnTo>
                  <a:pt x="215639" y="165495"/>
                </a:lnTo>
                <a:lnTo>
                  <a:pt x="220496" y="163170"/>
                </a:lnTo>
                <a:lnTo>
                  <a:pt x="223993" y="159829"/>
                </a:lnTo>
                <a:lnTo>
                  <a:pt x="228655" y="151077"/>
                </a:lnTo>
                <a:lnTo>
                  <a:pt x="229821" y="145432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64789" y="105538"/>
                </a:moveTo>
                <a:lnTo>
                  <a:pt x="250025" y="107018"/>
                </a:lnTo>
                <a:lnTo>
                  <a:pt x="251372" y="114616"/>
                </a:lnTo>
                <a:lnTo>
                  <a:pt x="253667" y="121301"/>
                </a:lnTo>
                <a:lnTo>
                  <a:pt x="285188" y="140717"/>
                </a:lnTo>
                <a:lnTo>
                  <a:pt x="291847" y="140214"/>
                </a:lnTo>
                <a:lnTo>
                  <a:pt x="315008" y="127081"/>
                </a:lnTo>
                <a:lnTo>
                  <a:pt x="280108" y="127071"/>
                </a:lnTo>
                <a:lnTo>
                  <a:pt x="275474" y="125390"/>
                </a:lnTo>
                <a:lnTo>
                  <a:pt x="268480" y="118624"/>
                </a:lnTo>
                <a:lnTo>
                  <a:pt x="265955" y="113128"/>
                </a:lnTo>
                <a:lnTo>
                  <a:pt x="264789" y="105538"/>
                </a:lnTo>
                <a:close/>
              </a:path>
              <a:path w="487679" h="165735">
                <a:moveTo>
                  <a:pt x="329694" y="74312"/>
                </a:moveTo>
                <a:lnTo>
                  <a:pt x="314717" y="74312"/>
                </a:lnTo>
                <a:lnTo>
                  <a:pt x="314626" y="85506"/>
                </a:lnTo>
                <a:lnTo>
                  <a:pt x="313917" y="91641"/>
                </a:lnTo>
                <a:lnTo>
                  <a:pt x="294318" y="125897"/>
                </a:lnTo>
                <a:lnTo>
                  <a:pt x="290239" y="127081"/>
                </a:lnTo>
                <a:lnTo>
                  <a:pt x="315016" y="127071"/>
                </a:lnTo>
                <a:lnTo>
                  <a:pt x="328583" y="91006"/>
                </a:lnTo>
                <a:lnTo>
                  <a:pt x="329530" y="80147"/>
                </a:lnTo>
                <a:lnTo>
                  <a:pt x="329694" y="74312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87130" y="1733"/>
                </a:lnTo>
                <a:lnTo>
                  <a:pt x="279041" y="2522"/>
                </a:lnTo>
                <a:lnTo>
                  <a:pt x="250486" y="29040"/>
                </a:lnTo>
                <a:lnTo>
                  <a:pt x="247694" y="47800"/>
                </a:lnTo>
                <a:lnTo>
                  <a:pt x="248352" y="57350"/>
                </a:lnTo>
                <a:lnTo>
                  <a:pt x="270350" y="89338"/>
                </a:lnTo>
                <a:lnTo>
                  <a:pt x="284799" y="92409"/>
                </a:lnTo>
                <a:lnTo>
                  <a:pt x="291016" y="92409"/>
                </a:lnTo>
                <a:lnTo>
                  <a:pt x="296844" y="90718"/>
                </a:lnTo>
                <a:lnTo>
                  <a:pt x="302089" y="87314"/>
                </a:lnTo>
                <a:lnTo>
                  <a:pt x="307529" y="83931"/>
                </a:lnTo>
                <a:lnTo>
                  <a:pt x="311608" y="79597"/>
                </a:lnTo>
                <a:lnTo>
                  <a:pt x="312814" y="77547"/>
                </a:lnTo>
                <a:lnTo>
                  <a:pt x="281496" y="77547"/>
                </a:lnTo>
                <a:lnTo>
                  <a:pt x="275474" y="74819"/>
                </a:lnTo>
                <a:lnTo>
                  <a:pt x="265761" y="63910"/>
                </a:lnTo>
                <a:lnTo>
                  <a:pt x="263429" y="56891"/>
                </a:lnTo>
                <a:lnTo>
                  <a:pt x="263429" y="38562"/>
                </a:lnTo>
                <a:lnTo>
                  <a:pt x="265955" y="30676"/>
                </a:lnTo>
                <a:lnTo>
                  <a:pt x="276057" y="18604"/>
                </a:lnTo>
                <a:lnTo>
                  <a:pt x="282079" y="15602"/>
                </a:lnTo>
                <a:lnTo>
                  <a:pt x="316435" y="15602"/>
                </a:lnTo>
                <a:lnTo>
                  <a:pt x="314052" y="12876"/>
                </a:lnTo>
                <a:lnTo>
                  <a:pt x="309181" y="8833"/>
                </a:lnTo>
                <a:lnTo>
                  <a:pt x="302478" y="4122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435" y="15602"/>
                </a:moveTo>
                <a:lnTo>
                  <a:pt x="295678" y="15602"/>
                </a:lnTo>
                <a:lnTo>
                  <a:pt x="301312" y="18414"/>
                </a:lnTo>
                <a:lnTo>
                  <a:pt x="305974" y="24016"/>
                </a:lnTo>
                <a:lnTo>
                  <a:pt x="310443" y="29640"/>
                </a:lnTo>
                <a:lnTo>
                  <a:pt x="312774" y="37230"/>
                </a:lnTo>
                <a:lnTo>
                  <a:pt x="312774" y="56405"/>
                </a:lnTo>
                <a:lnTo>
                  <a:pt x="310637" y="63910"/>
                </a:lnTo>
                <a:lnTo>
                  <a:pt x="305974" y="69365"/>
                </a:lnTo>
                <a:lnTo>
                  <a:pt x="301506" y="74819"/>
                </a:lnTo>
                <a:lnTo>
                  <a:pt x="295678" y="77547"/>
                </a:lnTo>
                <a:lnTo>
                  <a:pt x="312814" y="77547"/>
                </a:lnTo>
                <a:lnTo>
                  <a:pt x="314717" y="74312"/>
                </a:lnTo>
                <a:lnTo>
                  <a:pt x="329694" y="74312"/>
                </a:lnTo>
                <a:lnTo>
                  <a:pt x="329824" y="69365"/>
                </a:lnTo>
                <a:lnTo>
                  <a:pt x="329766" y="63910"/>
                </a:lnTo>
                <a:lnTo>
                  <a:pt x="329542" y="55854"/>
                </a:lnTo>
                <a:lnTo>
                  <a:pt x="318189" y="17608"/>
                </a:lnTo>
                <a:lnTo>
                  <a:pt x="31643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5"/>
                </a:lnTo>
                <a:lnTo>
                  <a:pt x="392036" y="143445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88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5"/>
                </a:lnTo>
                <a:lnTo>
                  <a:pt x="467607" y="143445"/>
                </a:lnTo>
                <a:lnTo>
                  <a:pt x="474212" y="140337"/>
                </a:lnTo>
                <a:lnTo>
                  <a:pt x="479457" y="134142"/>
                </a:lnTo>
                <a:lnTo>
                  <a:pt x="480817" y="132049"/>
                </a:lnTo>
                <a:lnTo>
                  <a:pt x="456534" y="132049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9"/>
                </a:lnTo>
                <a:lnTo>
                  <a:pt x="480817" y="132049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85669" y="4576347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5541" y="100337"/>
                </a:moveTo>
                <a:lnTo>
                  <a:pt x="0" y="102557"/>
                </a:lnTo>
                <a:lnTo>
                  <a:pt x="1426" y="110600"/>
                </a:lnTo>
                <a:lnTo>
                  <a:pt x="3982" y="117887"/>
                </a:lnTo>
                <a:lnTo>
                  <a:pt x="39825" y="140971"/>
                </a:lnTo>
                <a:lnTo>
                  <a:pt x="48573" y="140195"/>
                </a:lnTo>
                <a:lnTo>
                  <a:pt x="56483" y="137868"/>
                </a:lnTo>
                <a:lnTo>
                  <a:pt x="63593" y="133996"/>
                </a:lnTo>
                <a:lnTo>
                  <a:pt x="69937" y="128582"/>
                </a:lnTo>
                <a:lnTo>
                  <a:pt x="71159" y="127081"/>
                </a:lnTo>
                <a:lnTo>
                  <a:pt x="33802" y="127081"/>
                </a:lnTo>
                <a:lnTo>
                  <a:pt x="28557" y="124988"/>
                </a:lnTo>
                <a:lnTo>
                  <a:pt x="24477" y="120781"/>
                </a:lnTo>
                <a:lnTo>
                  <a:pt x="20204" y="116553"/>
                </a:lnTo>
                <a:lnTo>
                  <a:pt x="17095" y="109745"/>
                </a:lnTo>
                <a:lnTo>
                  <a:pt x="15541" y="100337"/>
                </a:lnTo>
                <a:close/>
              </a:path>
              <a:path w="487679" h="165735">
                <a:moveTo>
                  <a:pt x="72922" y="72092"/>
                </a:moveTo>
                <a:lnTo>
                  <a:pt x="48373" y="72092"/>
                </a:lnTo>
                <a:lnTo>
                  <a:pt x="54201" y="74608"/>
                </a:lnTo>
                <a:lnTo>
                  <a:pt x="63526" y="84671"/>
                </a:lnTo>
                <a:lnTo>
                  <a:pt x="65857" y="90992"/>
                </a:lnTo>
                <a:lnTo>
                  <a:pt x="65774" y="106924"/>
                </a:lnTo>
                <a:lnTo>
                  <a:pt x="63331" y="113466"/>
                </a:lnTo>
                <a:lnTo>
                  <a:pt x="53229" y="124354"/>
                </a:lnTo>
                <a:lnTo>
                  <a:pt x="47207" y="127081"/>
                </a:lnTo>
                <a:lnTo>
                  <a:pt x="71159" y="127081"/>
                </a:lnTo>
                <a:lnTo>
                  <a:pt x="75261" y="122042"/>
                </a:lnTo>
                <a:lnTo>
                  <a:pt x="79019" y="114822"/>
                </a:lnTo>
                <a:lnTo>
                  <a:pt x="81247" y="106924"/>
                </a:lnTo>
                <a:lnTo>
                  <a:pt x="81981" y="98350"/>
                </a:lnTo>
                <a:lnTo>
                  <a:pt x="81981" y="89428"/>
                </a:lnTo>
                <a:lnTo>
                  <a:pt x="79844" y="82029"/>
                </a:lnTo>
                <a:lnTo>
                  <a:pt x="72922" y="72092"/>
                </a:lnTo>
                <a:close/>
              </a:path>
              <a:path w="487679" h="165735">
                <a:moveTo>
                  <a:pt x="32054" y="59196"/>
                </a:moveTo>
                <a:lnTo>
                  <a:pt x="30306" y="74079"/>
                </a:lnTo>
                <a:lnTo>
                  <a:pt x="34774" y="72747"/>
                </a:lnTo>
                <a:lnTo>
                  <a:pt x="38271" y="72092"/>
                </a:lnTo>
                <a:lnTo>
                  <a:pt x="72922" y="72092"/>
                </a:lnTo>
                <a:lnTo>
                  <a:pt x="71685" y="70316"/>
                </a:lnTo>
                <a:lnTo>
                  <a:pt x="66051" y="66468"/>
                </a:lnTo>
                <a:lnTo>
                  <a:pt x="58669" y="64650"/>
                </a:lnTo>
                <a:lnTo>
                  <a:pt x="64303" y="61838"/>
                </a:lnTo>
                <a:lnTo>
                  <a:pt x="66971" y="59449"/>
                </a:lnTo>
                <a:lnTo>
                  <a:pt x="33997" y="59449"/>
                </a:lnTo>
                <a:lnTo>
                  <a:pt x="33220" y="59365"/>
                </a:lnTo>
                <a:lnTo>
                  <a:pt x="32054" y="59196"/>
                </a:lnTo>
                <a:close/>
              </a:path>
              <a:path w="487679" h="165735">
                <a:moveTo>
                  <a:pt x="68888" y="15348"/>
                </a:moveTo>
                <a:lnTo>
                  <a:pt x="45653" y="15348"/>
                </a:lnTo>
                <a:lnTo>
                  <a:pt x="50704" y="17378"/>
                </a:lnTo>
                <a:lnTo>
                  <a:pt x="54516" y="21543"/>
                </a:lnTo>
                <a:lnTo>
                  <a:pt x="58280" y="25475"/>
                </a:lnTo>
                <a:lnTo>
                  <a:pt x="60223" y="30549"/>
                </a:lnTo>
                <a:lnTo>
                  <a:pt x="60223" y="44418"/>
                </a:lnTo>
                <a:lnTo>
                  <a:pt x="57503" y="50168"/>
                </a:lnTo>
                <a:lnTo>
                  <a:pt x="47013" y="57589"/>
                </a:lnTo>
                <a:lnTo>
                  <a:pt x="41185" y="59449"/>
                </a:lnTo>
                <a:lnTo>
                  <a:pt x="66971" y="59449"/>
                </a:lnTo>
                <a:lnTo>
                  <a:pt x="68577" y="58012"/>
                </a:lnTo>
                <a:lnTo>
                  <a:pt x="74405" y="48266"/>
                </a:lnTo>
                <a:lnTo>
                  <a:pt x="75765" y="42938"/>
                </a:lnTo>
                <a:lnTo>
                  <a:pt x="75686" y="30549"/>
                </a:lnTo>
                <a:lnTo>
                  <a:pt x="74405" y="25010"/>
                </a:lnTo>
                <a:lnTo>
                  <a:pt x="68888" y="15348"/>
                </a:lnTo>
                <a:close/>
              </a:path>
              <a:path w="487679" h="165735">
                <a:moveTo>
                  <a:pt x="46041" y="1733"/>
                </a:moveTo>
                <a:lnTo>
                  <a:pt x="39242" y="1733"/>
                </a:lnTo>
                <a:lnTo>
                  <a:pt x="32106" y="2312"/>
                </a:lnTo>
                <a:lnTo>
                  <a:pt x="3448" y="29063"/>
                </a:lnTo>
                <a:lnTo>
                  <a:pt x="1554" y="36913"/>
                </a:lnTo>
                <a:lnTo>
                  <a:pt x="17095" y="39872"/>
                </a:lnTo>
                <a:lnTo>
                  <a:pt x="18261" y="31796"/>
                </a:lnTo>
                <a:lnTo>
                  <a:pt x="20786" y="25665"/>
                </a:lnTo>
                <a:lnTo>
                  <a:pt x="24797" y="21416"/>
                </a:lnTo>
                <a:lnTo>
                  <a:pt x="28751" y="17420"/>
                </a:lnTo>
                <a:lnTo>
                  <a:pt x="33802" y="15348"/>
                </a:lnTo>
                <a:lnTo>
                  <a:pt x="68888" y="15348"/>
                </a:lnTo>
                <a:lnTo>
                  <a:pt x="68188" y="14122"/>
                </a:lnTo>
                <a:lnTo>
                  <a:pt x="63914" y="9788"/>
                </a:lnTo>
                <a:lnTo>
                  <a:pt x="52258" y="3340"/>
                </a:lnTo>
                <a:lnTo>
                  <a:pt x="46041" y="1733"/>
                </a:lnTo>
                <a:close/>
              </a:path>
              <a:path w="487679" h="165735">
                <a:moveTo>
                  <a:pt x="117533" y="100337"/>
                </a:moveTo>
                <a:lnTo>
                  <a:pt x="101991" y="102557"/>
                </a:lnTo>
                <a:lnTo>
                  <a:pt x="103418" y="110600"/>
                </a:lnTo>
                <a:lnTo>
                  <a:pt x="105974" y="117887"/>
                </a:lnTo>
                <a:lnTo>
                  <a:pt x="141816" y="140971"/>
                </a:lnTo>
                <a:lnTo>
                  <a:pt x="150565" y="140195"/>
                </a:lnTo>
                <a:lnTo>
                  <a:pt x="158475" y="137868"/>
                </a:lnTo>
                <a:lnTo>
                  <a:pt x="165584" y="133996"/>
                </a:lnTo>
                <a:lnTo>
                  <a:pt x="171928" y="128582"/>
                </a:lnTo>
                <a:lnTo>
                  <a:pt x="173150" y="127081"/>
                </a:lnTo>
                <a:lnTo>
                  <a:pt x="135794" y="127081"/>
                </a:lnTo>
                <a:lnTo>
                  <a:pt x="130549" y="124988"/>
                </a:lnTo>
                <a:lnTo>
                  <a:pt x="126469" y="120781"/>
                </a:lnTo>
                <a:lnTo>
                  <a:pt x="122195" y="116553"/>
                </a:lnTo>
                <a:lnTo>
                  <a:pt x="119087" y="109745"/>
                </a:lnTo>
                <a:lnTo>
                  <a:pt x="117533" y="100337"/>
                </a:lnTo>
                <a:close/>
              </a:path>
              <a:path w="487679" h="165735">
                <a:moveTo>
                  <a:pt x="174914" y="72092"/>
                </a:moveTo>
                <a:lnTo>
                  <a:pt x="150364" y="72092"/>
                </a:lnTo>
                <a:lnTo>
                  <a:pt x="156192" y="74608"/>
                </a:lnTo>
                <a:lnTo>
                  <a:pt x="165517" y="84671"/>
                </a:lnTo>
                <a:lnTo>
                  <a:pt x="167849" y="90992"/>
                </a:lnTo>
                <a:lnTo>
                  <a:pt x="167765" y="106924"/>
                </a:lnTo>
                <a:lnTo>
                  <a:pt x="165323" y="113466"/>
                </a:lnTo>
                <a:lnTo>
                  <a:pt x="155221" y="124354"/>
                </a:lnTo>
                <a:lnTo>
                  <a:pt x="149199" y="127081"/>
                </a:lnTo>
                <a:lnTo>
                  <a:pt x="173150" y="127081"/>
                </a:lnTo>
                <a:lnTo>
                  <a:pt x="177252" y="122042"/>
                </a:lnTo>
                <a:lnTo>
                  <a:pt x="181010" y="114822"/>
                </a:lnTo>
                <a:lnTo>
                  <a:pt x="183238" y="106924"/>
                </a:lnTo>
                <a:lnTo>
                  <a:pt x="183973" y="98350"/>
                </a:lnTo>
                <a:lnTo>
                  <a:pt x="183973" y="89428"/>
                </a:lnTo>
                <a:lnTo>
                  <a:pt x="181836" y="82029"/>
                </a:lnTo>
                <a:lnTo>
                  <a:pt x="174914" y="72092"/>
                </a:lnTo>
                <a:close/>
              </a:path>
              <a:path w="487679" h="165735">
                <a:moveTo>
                  <a:pt x="134046" y="59196"/>
                </a:moveTo>
                <a:lnTo>
                  <a:pt x="132297" y="74079"/>
                </a:lnTo>
                <a:lnTo>
                  <a:pt x="136765" y="72747"/>
                </a:lnTo>
                <a:lnTo>
                  <a:pt x="140262" y="72092"/>
                </a:lnTo>
                <a:lnTo>
                  <a:pt x="174914" y="72092"/>
                </a:lnTo>
                <a:lnTo>
                  <a:pt x="173677" y="70316"/>
                </a:lnTo>
                <a:lnTo>
                  <a:pt x="168043" y="66468"/>
                </a:lnTo>
                <a:lnTo>
                  <a:pt x="160661" y="64650"/>
                </a:lnTo>
                <a:lnTo>
                  <a:pt x="166294" y="61838"/>
                </a:lnTo>
                <a:lnTo>
                  <a:pt x="168963" y="59449"/>
                </a:lnTo>
                <a:lnTo>
                  <a:pt x="135988" y="59449"/>
                </a:lnTo>
                <a:lnTo>
                  <a:pt x="135211" y="59365"/>
                </a:lnTo>
                <a:lnTo>
                  <a:pt x="134046" y="59196"/>
                </a:lnTo>
                <a:close/>
              </a:path>
              <a:path w="487679" h="165735">
                <a:moveTo>
                  <a:pt x="170880" y="15348"/>
                </a:moveTo>
                <a:lnTo>
                  <a:pt x="147645" y="15348"/>
                </a:lnTo>
                <a:lnTo>
                  <a:pt x="152696" y="17378"/>
                </a:lnTo>
                <a:lnTo>
                  <a:pt x="156508" y="21543"/>
                </a:lnTo>
                <a:lnTo>
                  <a:pt x="160272" y="25475"/>
                </a:lnTo>
                <a:lnTo>
                  <a:pt x="162215" y="30549"/>
                </a:lnTo>
                <a:lnTo>
                  <a:pt x="162215" y="44418"/>
                </a:lnTo>
                <a:lnTo>
                  <a:pt x="159495" y="50168"/>
                </a:lnTo>
                <a:lnTo>
                  <a:pt x="149004" y="57589"/>
                </a:lnTo>
                <a:lnTo>
                  <a:pt x="143176" y="59449"/>
                </a:lnTo>
                <a:lnTo>
                  <a:pt x="168963" y="59449"/>
                </a:lnTo>
                <a:lnTo>
                  <a:pt x="170568" y="58012"/>
                </a:lnTo>
                <a:lnTo>
                  <a:pt x="176396" y="48266"/>
                </a:lnTo>
                <a:lnTo>
                  <a:pt x="177756" y="42938"/>
                </a:lnTo>
                <a:lnTo>
                  <a:pt x="177678" y="30549"/>
                </a:lnTo>
                <a:lnTo>
                  <a:pt x="176396" y="25010"/>
                </a:lnTo>
                <a:lnTo>
                  <a:pt x="170880" y="15348"/>
                </a:lnTo>
                <a:close/>
              </a:path>
              <a:path w="487679" h="165735">
                <a:moveTo>
                  <a:pt x="148033" y="1733"/>
                </a:moveTo>
                <a:lnTo>
                  <a:pt x="141234" y="1733"/>
                </a:lnTo>
                <a:lnTo>
                  <a:pt x="134097" y="2312"/>
                </a:lnTo>
                <a:lnTo>
                  <a:pt x="105439" y="29063"/>
                </a:lnTo>
                <a:lnTo>
                  <a:pt x="103545" y="36913"/>
                </a:lnTo>
                <a:lnTo>
                  <a:pt x="119087" y="39872"/>
                </a:lnTo>
                <a:lnTo>
                  <a:pt x="120253" y="31796"/>
                </a:lnTo>
                <a:lnTo>
                  <a:pt x="122778" y="25665"/>
                </a:lnTo>
                <a:lnTo>
                  <a:pt x="126789" y="21416"/>
                </a:lnTo>
                <a:lnTo>
                  <a:pt x="130743" y="17420"/>
                </a:lnTo>
                <a:lnTo>
                  <a:pt x="135794" y="15348"/>
                </a:lnTo>
                <a:lnTo>
                  <a:pt x="170880" y="15348"/>
                </a:lnTo>
                <a:lnTo>
                  <a:pt x="170180" y="14122"/>
                </a:lnTo>
                <a:lnTo>
                  <a:pt x="165906" y="9788"/>
                </a:lnTo>
                <a:lnTo>
                  <a:pt x="154250" y="3340"/>
                </a:lnTo>
                <a:lnTo>
                  <a:pt x="148033" y="1733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76"/>
                </a:lnTo>
                <a:lnTo>
                  <a:pt x="221079" y="138476"/>
                </a:lnTo>
                <a:lnTo>
                  <a:pt x="220690" y="144100"/>
                </a:lnTo>
                <a:lnTo>
                  <a:pt x="219913" y="148434"/>
                </a:lnTo>
                <a:lnTo>
                  <a:pt x="216805" y="154544"/>
                </a:lnTo>
                <a:lnTo>
                  <a:pt x="214473" y="156827"/>
                </a:lnTo>
                <a:lnTo>
                  <a:pt x="211365" y="158307"/>
                </a:lnTo>
                <a:lnTo>
                  <a:pt x="215639" y="165495"/>
                </a:lnTo>
                <a:lnTo>
                  <a:pt x="220496" y="163170"/>
                </a:lnTo>
                <a:lnTo>
                  <a:pt x="223993" y="159829"/>
                </a:lnTo>
                <a:lnTo>
                  <a:pt x="228655" y="151077"/>
                </a:lnTo>
                <a:lnTo>
                  <a:pt x="229821" y="145432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63235" y="100337"/>
                </a:moveTo>
                <a:lnTo>
                  <a:pt x="247694" y="102557"/>
                </a:lnTo>
                <a:lnTo>
                  <a:pt x="249120" y="110600"/>
                </a:lnTo>
                <a:lnTo>
                  <a:pt x="251676" y="117887"/>
                </a:lnTo>
                <a:lnTo>
                  <a:pt x="287519" y="140971"/>
                </a:lnTo>
                <a:lnTo>
                  <a:pt x="296267" y="140195"/>
                </a:lnTo>
                <a:lnTo>
                  <a:pt x="304177" y="137868"/>
                </a:lnTo>
                <a:lnTo>
                  <a:pt x="311287" y="133996"/>
                </a:lnTo>
                <a:lnTo>
                  <a:pt x="317631" y="128582"/>
                </a:lnTo>
                <a:lnTo>
                  <a:pt x="318853" y="127081"/>
                </a:lnTo>
                <a:lnTo>
                  <a:pt x="281496" y="127081"/>
                </a:lnTo>
                <a:lnTo>
                  <a:pt x="276251" y="124988"/>
                </a:lnTo>
                <a:lnTo>
                  <a:pt x="272171" y="120781"/>
                </a:lnTo>
                <a:lnTo>
                  <a:pt x="267898" y="116553"/>
                </a:lnTo>
                <a:lnTo>
                  <a:pt x="264789" y="109745"/>
                </a:lnTo>
                <a:lnTo>
                  <a:pt x="263235" y="100337"/>
                </a:lnTo>
                <a:close/>
              </a:path>
              <a:path w="487679" h="165735">
                <a:moveTo>
                  <a:pt x="320616" y="72092"/>
                </a:moveTo>
                <a:lnTo>
                  <a:pt x="296067" y="72092"/>
                </a:lnTo>
                <a:lnTo>
                  <a:pt x="301895" y="74608"/>
                </a:lnTo>
                <a:lnTo>
                  <a:pt x="311220" y="84671"/>
                </a:lnTo>
                <a:lnTo>
                  <a:pt x="313551" y="90992"/>
                </a:lnTo>
                <a:lnTo>
                  <a:pt x="313468" y="106924"/>
                </a:lnTo>
                <a:lnTo>
                  <a:pt x="311025" y="113466"/>
                </a:lnTo>
                <a:lnTo>
                  <a:pt x="300923" y="124354"/>
                </a:lnTo>
                <a:lnTo>
                  <a:pt x="294901" y="127081"/>
                </a:lnTo>
                <a:lnTo>
                  <a:pt x="318853" y="127081"/>
                </a:lnTo>
                <a:lnTo>
                  <a:pt x="322955" y="122042"/>
                </a:lnTo>
                <a:lnTo>
                  <a:pt x="326713" y="114822"/>
                </a:lnTo>
                <a:lnTo>
                  <a:pt x="328941" y="106924"/>
                </a:lnTo>
                <a:lnTo>
                  <a:pt x="329675" y="98350"/>
                </a:lnTo>
                <a:lnTo>
                  <a:pt x="329675" y="89428"/>
                </a:lnTo>
                <a:lnTo>
                  <a:pt x="327538" y="82029"/>
                </a:lnTo>
                <a:lnTo>
                  <a:pt x="320616" y="72092"/>
                </a:lnTo>
                <a:close/>
              </a:path>
              <a:path w="487679" h="165735">
                <a:moveTo>
                  <a:pt x="279748" y="59196"/>
                </a:moveTo>
                <a:lnTo>
                  <a:pt x="278000" y="74079"/>
                </a:lnTo>
                <a:lnTo>
                  <a:pt x="282468" y="72747"/>
                </a:lnTo>
                <a:lnTo>
                  <a:pt x="285965" y="72092"/>
                </a:lnTo>
                <a:lnTo>
                  <a:pt x="320616" y="72092"/>
                </a:lnTo>
                <a:lnTo>
                  <a:pt x="319379" y="70316"/>
                </a:lnTo>
                <a:lnTo>
                  <a:pt x="313745" y="66468"/>
                </a:lnTo>
                <a:lnTo>
                  <a:pt x="306363" y="64650"/>
                </a:lnTo>
                <a:lnTo>
                  <a:pt x="311997" y="61838"/>
                </a:lnTo>
                <a:lnTo>
                  <a:pt x="314665" y="59449"/>
                </a:lnTo>
                <a:lnTo>
                  <a:pt x="281691" y="59449"/>
                </a:lnTo>
                <a:lnTo>
                  <a:pt x="280914" y="59365"/>
                </a:lnTo>
                <a:lnTo>
                  <a:pt x="279748" y="59196"/>
                </a:lnTo>
                <a:close/>
              </a:path>
              <a:path w="487679" h="165735">
                <a:moveTo>
                  <a:pt x="316582" y="15348"/>
                </a:moveTo>
                <a:lnTo>
                  <a:pt x="293347" y="15348"/>
                </a:lnTo>
                <a:lnTo>
                  <a:pt x="298398" y="17378"/>
                </a:lnTo>
                <a:lnTo>
                  <a:pt x="302210" y="21543"/>
                </a:lnTo>
                <a:lnTo>
                  <a:pt x="305974" y="25475"/>
                </a:lnTo>
                <a:lnTo>
                  <a:pt x="307917" y="30549"/>
                </a:lnTo>
                <a:lnTo>
                  <a:pt x="307917" y="44418"/>
                </a:lnTo>
                <a:lnTo>
                  <a:pt x="305197" y="50168"/>
                </a:lnTo>
                <a:lnTo>
                  <a:pt x="294707" y="57589"/>
                </a:lnTo>
                <a:lnTo>
                  <a:pt x="288879" y="59449"/>
                </a:lnTo>
                <a:lnTo>
                  <a:pt x="314665" y="59449"/>
                </a:lnTo>
                <a:lnTo>
                  <a:pt x="316271" y="58012"/>
                </a:lnTo>
                <a:lnTo>
                  <a:pt x="322099" y="48266"/>
                </a:lnTo>
                <a:lnTo>
                  <a:pt x="323459" y="42938"/>
                </a:lnTo>
                <a:lnTo>
                  <a:pt x="323380" y="30549"/>
                </a:lnTo>
                <a:lnTo>
                  <a:pt x="322099" y="25010"/>
                </a:lnTo>
                <a:lnTo>
                  <a:pt x="316582" y="15348"/>
                </a:lnTo>
                <a:close/>
              </a:path>
              <a:path w="487679" h="165735">
                <a:moveTo>
                  <a:pt x="293735" y="1733"/>
                </a:moveTo>
                <a:lnTo>
                  <a:pt x="286936" y="1733"/>
                </a:lnTo>
                <a:lnTo>
                  <a:pt x="279800" y="2312"/>
                </a:lnTo>
                <a:lnTo>
                  <a:pt x="251142" y="29063"/>
                </a:lnTo>
                <a:lnTo>
                  <a:pt x="249248" y="36913"/>
                </a:lnTo>
                <a:lnTo>
                  <a:pt x="264789" y="39872"/>
                </a:lnTo>
                <a:lnTo>
                  <a:pt x="265955" y="31796"/>
                </a:lnTo>
                <a:lnTo>
                  <a:pt x="268480" y="25665"/>
                </a:lnTo>
                <a:lnTo>
                  <a:pt x="272491" y="21416"/>
                </a:lnTo>
                <a:lnTo>
                  <a:pt x="276445" y="17420"/>
                </a:lnTo>
                <a:lnTo>
                  <a:pt x="281496" y="15348"/>
                </a:lnTo>
                <a:lnTo>
                  <a:pt x="316582" y="15348"/>
                </a:lnTo>
                <a:lnTo>
                  <a:pt x="315882" y="14122"/>
                </a:lnTo>
                <a:lnTo>
                  <a:pt x="311608" y="9788"/>
                </a:lnTo>
                <a:lnTo>
                  <a:pt x="299952" y="3340"/>
                </a:lnTo>
                <a:lnTo>
                  <a:pt x="293735" y="1733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5"/>
                </a:lnTo>
                <a:lnTo>
                  <a:pt x="392036" y="143445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88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5"/>
                </a:lnTo>
                <a:lnTo>
                  <a:pt x="467607" y="143445"/>
                </a:lnTo>
                <a:lnTo>
                  <a:pt x="474212" y="140337"/>
                </a:lnTo>
                <a:lnTo>
                  <a:pt x="479457" y="134142"/>
                </a:lnTo>
                <a:lnTo>
                  <a:pt x="480817" y="132049"/>
                </a:lnTo>
                <a:lnTo>
                  <a:pt x="456534" y="132049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9"/>
                </a:lnTo>
                <a:lnTo>
                  <a:pt x="480817" y="132049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16311" y="4576347"/>
            <a:ext cx="385445" cy="165735"/>
          </a:xfrm>
          <a:custGeom>
            <a:avLst/>
            <a:gdLst/>
            <a:ahLst/>
            <a:cxnLst/>
            <a:rect l="l" t="t" r="r" b="b"/>
            <a:pathLst>
              <a:path w="385445" h="165735">
                <a:moveTo>
                  <a:pt x="16124" y="101331"/>
                </a:moveTo>
                <a:lnTo>
                  <a:pt x="0" y="102811"/>
                </a:lnTo>
                <a:lnTo>
                  <a:pt x="1423" y="110940"/>
                </a:lnTo>
                <a:lnTo>
                  <a:pt x="3958" y="118236"/>
                </a:lnTo>
                <a:lnTo>
                  <a:pt x="40408" y="140717"/>
                </a:lnTo>
                <a:lnTo>
                  <a:pt x="50206" y="139695"/>
                </a:lnTo>
                <a:lnTo>
                  <a:pt x="58912" y="136626"/>
                </a:lnTo>
                <a:lnTo>
                  <a:pt x="66525" y="131513"/>
                </a:lnTo>
                <a:lnTo>
                  <a:pt x="70561" y="127081"/>
                </a:lnTo>
                <a:lnTo>
                  <a:pt x="34191" y="127081"/>
                </a:lnTo>
                <a:lnTo>
                  <a:pt x="28751" y="124946"/>
                </a:lnTo>
                <a:lnTo>
                  <a:pt x="20204" y="116362"/>
                </a:lnTo>
                <a:lnTo>
                  <a:pt x="17484" y="109914"/>
                </a:lnTo>
                <a:lnTo>
                  <a:pt x="16124" y="101331"/>
                </a:lnTo>
                <a:close/>
              </a:path>
              <a:path w="385445" h="165735">
                <a:moveTo>
                  <a:pt x="73499" y="62917"/>
                </a:moveTo>
                <a:lnTo>
                  <a:pt x="47984" y="62917"/>
                </a:lnTo>
                <a:lnTo>
                  <a:pt x="54395" y="65686"/>
                </a:lnTo>
                <a:lnTo>
                  <a:pt x="59252" y="71225"/>
                </a:lnTo>
                <a:lnTo>
                  <a:pt x="64303" y="76743"/>
                </a:lnTo>
                <a:lnTo>
                  <a:pt x="66634" y="84312"/>
                </a:lnTo>
                <a:lnTo>
                  <a:pt x="66634" y="103804"/>
                </a:lnTo>
                <a:lnTo>
                  <a:pt x="64109" y="111817"/>
                </a:lnTo>
                <a:lnTo>
                  <a:pt x="59058" y="117927"/>
                </a:lnTo>
                <a:lnTo>
                  <a:pt x="53812" y="124037"/>
                </a:lnTo>
                <a:lnTo>
                  <a:pt x="47596" y="127081"/>
                </a:lnTo>
                <a:lnTo>
                  <a:pt x="70561" y="127081"/>
                </a:lnTo>
                <a:lnTo>
                  <a:pt x="82953" y="92409"/>
                </a:lnTo>
                <a:lnTo>
                  <a:pt x="82230" y="83074"/>
                </a:lnTo>
                <a:lnTo>
                  <a:pt x="80087" y="74634"/>
                </a:lnTo>
                <a:lnTo>
                  <a:pt x="76560" y="67091"/>
                </a:lnTo>
                <a:lnTo>
                  <a:pt x="73499" y="62917"/>
                </a:lnTo>
                <a:close/>
              </a:path>
              <a:path w="385445" h="165735">
                <a:moveTo>
                  <a:pt x="77125" y="4207"/>
                </a:moveTo>
                <a:lnTo>
                  <a:pt x="14764" y="4207"/>
                </a:lnTo>
                <a:lnTo>
                  <a:pt x="2719" y="74079"/>
                </a:lnTo>
                <a:lnTo>
                  <a:pt x="17095" y="76045"/>
                </a:lnTo>
                <a:lnTo>
                  <a:pt x="19426" y="72261"/>
                </a:lnTo>
                <a:lnTo>
                  <a:pt x="22535" y="69111"/>
                </a:lnTo>
                <a:lnTo>
                  <a:pt x="26614" y="66637"/>
                </a:lnTo>
                <a:lnTo>
                  <a:pt x="30500" y="64164"/>
                </a:lnTo>
                <a:lnTo>
                  <a:pt x="34968" y="62917"/>
                </a:lnTo>
                <a:lnTo>
                  <a:pt x="73499" y="62917"/>
                </a:lnTo>
                <a:lnTo>
                  <a:pt x="71685" y="60443"/>
                </a:lnTo>
                <a:lnTo>
                  <a:pt x="67582" y="56722"/>
                </a:lnTo>
                <a:lnTo>
                  <a:pt x="20592" y="56722"/>
                </a:lnTo>
                <a:lnTo>
                  <a:pt x="27197" y="20063"/>
                </a:lnTo>
                <a:lnTo>
                  <a:pt x="77125" y="20063"/>
                </a:lnTo>
                <a:lnTo>
                  <a:pt x="77125" y="4207"/>
                </a:lnTo>
                <a:close/>
              </a:path>
              <a:path w="385445" h="165735">
                <a:moveTo>
                  <a:pt x="43904" y="48054"/>
                </a:moveTo>
                <a:lnTo>
                  <a:pt x="35745" y="48054"/>
                </a:lnTo>
                <a:lnTo>
                  <a:pt x="27974" y="50951"/>
                </a:lnTo>
                <a:lnTo>
                  <a:pt x="20592" y="56722"/>
                </a:lnTo>
                <a:lnTo>
                  <a:pt x="67582" y="56722"/>
                </a:lnTo>
                <a:lnTo>
                  <a:pt x="65705" y="55020"/>
                </a:lnTo>
                <a:lnTo>
                  <a:pt x="59106" y="51149"/>
                </a:lnTo>
                <a:lnTo>
                  <a:pt x="51851" y="48827"/>
                </a:lnTo>
                <a:lnTo>
                  <a:pt x="43904" y="48054"/>
                </a:lnTo>
                <a:close/>
              </a:path>
              <a:path w="385445" h="165735">
                <a:moveTo>
                  <a:pt x="127829" y="119407"/>
                </a:moveTo>
                <a:lnTo>
                  <a:pt x="110150" y="119407"/>
                </a:lnTo>
                <a:lnTo>
                  <a:pt x="110150" y="138476"/>
                </a:lnTo>
                <a:lnTo>
                  <a:pt x="119087" y="138476"/>
                </a:lnTo>
                <a:lnTo>
                  <a:pt x="118698" y="144100"/>
                </a:lnTo>
                <a:lnTo>
                  <a:pt x="117921" y="148434"/>
                </a:lnTo>
                <a:lnTo>
                  <a:pt x="114813" y="154544"/>
                </a:lnTo>
                <a:lnTo>
                  <a:pt x="112482" y="156827"/>
                </a:lnTo>
                <a:lnTo>
                  <a:pt x="109373" y="158307"/>
                </a:lnTo>
                <a:lnTo>
                  <a:pt x="113647" y="165495"/>
                </a:lnTo>
                <a:lnTo>
                  <a:pt x="118504" y="163170"/>
                </a:lnTo>
                <a:lnTo>
                  <a:pt x="122001" y="159829"/>
                </a:lnTo>
                <a:lnTo>
                  <a:pt x="126663" y="151077"/>
                </a:lnTo>
                <a:lnTo>
                  <a:pt x="127829" y="145432"/>
                </a:lnTo>
                <a:lnTo>
                  <a:pt x="127829" y="119407"/>
                </a:lnTo>
                <a:close/>
              </a:path>
              <a:path w="385445" h="165735">
                <a:moveTo>
                  <a:pt x="189801" y="1733"/>
                </a:moveTo>
                <a:lnTo>
                  <a:pt x="152659" y="27614"/>
                </a:lnTo>
                <a:lnTo>
                  <a:pt x="145198" y="73086"/>
                </a:lnTo>
                <a:lnTo>
                  <a:pt x="145196" y="76542"/>
                </a:lnTo>
                <a:lnTo>
                  <a:pt x="145854" y="91167"/>
                </a:lnTo>
                <a:lnTo>
                  <a:pt x="163608" y="132075"/>
                </a:lnTo>
                <a:lnTo>
                  <a:pt x="188441" y="140717"/>
                </a:lnTo>
                <a:lnTo>
                  <a:pt x="196018" y="140717"/>
                </a:lnTo>
                <a:lnTo>
                  <a:pt x="202623" y="138772"/>
                </a:lnTo>
                <a:lnTo>
                  <a:pt x="208645" y="134882"/>
                </a:lnTo>
                <a:lnTo>
                  <a:pt x="214473" y="131013"/>
                </a:lnTo>
                <a:lnTo>
                  <a:pt x="217734" y="127081"/>
                </a:lnTo>
                <a:lnTo>
                  <a:pt x="183779" y="127081"/>
                </a:lnTo>
                <a:lnTo>
                  <a:pt x="179505" y="125686"/>
                </a:lnTo>
                <a:lnTo>
                  <a:pt x="171345" y="120062"/>
                </a:lnTo>
                <a:lnTo>
                  <a:pt x="168237" y="116066"/>
                </a:lnTo>
                <a:lnTo>
                  <a:pt x="163963" y="105665"/>
                </a:lnTo>
                <a:lnTo>
                  <a:pt x="162798" y="100168"/>
                </a:lnTo>
                <a:lnTo>
                  <a:pt x="162798" y="85623"/>
                </a:lnTo>
                <a:lnTo>
                  <a:pt x="165129" y="78519"/>
                </a:lnTo>
                <a:lnTo>
                  <a:pt x="174409" y="68117"/>
                </a:lnTo>
                <a:lnTo>
                  <a:pt x="160272" y="68117"/>
                </a:lnTo>
                <a:lnTo>
                  <a:pt x="167460" y="29428"/>
                </a:lnTo>
                <a:lnTo>
                  <a:pt x="184167" y="15348"/>
                </a:lnTo>
                <a:lnTo>
                  <a:pt x="218067" y="15348"/>
                </a:lnTo>
                <a:lnTo>
                  <a:pt x="214085" y="10761"/>
                </a:lnTo>
                <a:lnTo>
                  <a:pt x="209061" y="6808"/>
                </a:lnTo>
                <a:lnTo>
                  <a:pt x="203327" y="3987"/>
                </a:lnTo>
                <a:lnTo>
                  <a:pt x="196901" y="2296"/>
                </a:lnTo>
                <a:lnTo>
                  <a:pt x="189801" y="1733"/>
                </a:lnTo>
                <a:close/>
              </a:path>
              <a:path w="385445" h="165735">
                <a:moveTo>
                  <a:pt x="218573" y="64904"/>
                </a:moveTo>
                <a:lnTo>
                  <a:pt x="194658" y="64904"/>
                </a:lnTo>
                <a:lnTo>
                  <a:pt x="200486" y="67631"/>
                </a:lnTo>
                <a:lnTo>
                  <a:pt x="204954" y="73086"/>
                </a:lnTo>
                <a:lnTo>
                  <a:pt x="209617" y="78519"/>
                </a:lnTo>
                <a:lnTo>
                  <a:pt x="211842" y="85623"/>
                </a:lnTo>
                <a:lnTo>
                  <a:pt x="211948" y="105115"/>
                </a:lnTo>
                <a:lnTo>
                  <a:pt x="209617" y="112853"/>
                </a:lnTo>
                <a:lnTo>
                  <a:pt x="200292" y="124248"/>
                </a:lnTo>
                <a:lnTo>
                  <a:pt x="194658" y="127081"/>
                </a:lnTo>
                <a:lnTo>
                  <a:pt x="217734" y="127081"/>
                </a:lnTo>
                <a:lnTo>
                  <a:pt x="219156" y="125347"/>
                </a:lnTo>
                <a:lnTo>
                  <a:pt x="222633" y="118054"/>
                </a:lnTo>
                <a:lnTo>
                  <a:pt x="225935" y="110696"/>
                </a:lnTo>
                <a:lnTo>
                  <a:pt x="227684" y="102726"/>
                </a:lnTo>
                <a:lnTo>
                  <a:pt x="227684" y="94143"/>
                </a:lnTo>
                <a:lnTo>
                  <a:pt x="226995" y="84906"/>
                </a:lnTo>
                <a:lnTo>
                  <a:pt x="224940" y="76542"/>
                </a:lnTo>
                <a:lnTo>
                  <a:pt x="221537" y="69050"/>
                </a:lnTo>
                <a:lnTo>
                  <a:pt x="218573" y="64904"/>
                </a:lnTo>
                <a:close/>
              </a:path>
              <a:path w="385445" h="165735">
                <a:moveTo>
                  <a:pt x="190772" y="50041"/>
                </a:moveTo>
                <a:lnTo>
                  <a:pt x="184944" y="50041"/>
                </a:lnTo>
                <a:lnTo>
                  <a:pt x="179311" y="51521"/>
                </a:lnTo>
                <a:lnTo>
                  <a:pt x="168431" y="57462"/>
                </a:lnTo>
                <a:lnTo>
                  <a:pt x="163963" y="62008"/>
                </a:lnTo>
                <a:lnTo>
                  <a:pt x="160272" y="68117"/>
                </a:lnTo>
                <a:lnTo>
                  <a:pt x="174409" y="68117"/>
                </a:lnTo>
                <a:lnTo>
                  <a:pt x="174842" y="67631"/>
                </a:lnTo>
                <a:lnTo>
                  <a:pt x="180670" y="64904"/>
                </a:lnTo>
                <a:lnTo>
                  <a:pt x="218573" y="64904"/>
                </a:lnTo>
                <a:lnTo>
                  <a:pt x="216805" y="62430"/>
                </a:lnTo>
                <a:lnTo>
                  <a:pt x="211153" y="57007"/>
                </a:lnTo>
                <a:lnTo>
                  <a:pt x="204954" y="53136"/>
                </a:lnTo>
                <a:lnTo>
                  <a:pt x="198173" y="50815"/>
                </a:lnTo>
                <a:lnTo>
                  <a:pt x="190772" y="50041"/>
                </a:lnTo>
                <a:close/>
              </a:path>
              <a:path w="385445" h="165735">
                <a:moveTo>
                  <a:pt x="218067" y="15348"/>
                </a:moveTo>
                <a:lnTo>
                  <a:pt x="195046" y="15348"/>
                </a:lnTo>
                <a:lnTo>
                  <a:pt x="200292" y="17737"/>
                </a:lnTo>
                <a:lnTo>
                  <a:pt x="206897" y="25517"/>
                </a:lnTo>
                <a:lnTo>
                  <a:pt x="208840" y="30295"/>
                </a:lnTo>
                <a:lnTo>
                  <a:pt x="210199" y="36913"/>
                </a:lnTo>
                <a:lnTo>
                  <a:pt x="225352" y="35665"/>
                </a:lnTo>
                <a:lnTo>
                  <a:pt x="224002" y="28165"/>
                </a:lnTo>
                <a:lnTo>
                  <a:pt x="221686" y="21516"/>
                </a:lnTo>
                <a:lnTo>
                  <a:pt x="218386" y="15716"/>
                </a:lnTo>
                <a:lnTo>
                  <a:pt x="218067" y="15348"/>
                </a:lnTo>
                <a:close/>
              </a:path>
              <a:path w="385445" h="165735">
                <a:moveTo>
                  <a:pt x="358427" y="0"/>
                </a:moveTo>
                <a:lnTo>
                  <a:pt x="345800" y="0"/>
                </a:lnTo>
                <a:lnTo>
                  <a:pt x="277223" y="143445"/>
                </a:lnTo>
                <a:lnTo>
                  <a:pt x="290044" y="143445"/>
                </a:lnTo>
                <a:lnTo>
                  <a:pt x="358427" y="0"/>
                </a:lnTo>
                <a:close/>
              </a:path>
              <a:path w="385445" h="165735">
                <a:moveTo>
                  <a:pt x="365810" y="71585"/>
                </a:moveTo>
                <a:lnTo>
                  <a:pt x="349297" y="71585"/>
                </a:lnTo>
                <a:lnTo>
                  <a:pt x="342691" y="74988"/>
                </a:lnTo>
                <a:lnTo>
                  <a:pt x="331424" y="106531"/>
                </a:lnTo>
                <a:lnTo>
                  <a:pt x="331900" y="115233"/>
                </a:lnTo>
                <a:lnTo>
                  <a:pt x="350462" y="143445"/>
                </a:lnTo>
                <a:lnTo>
                  <a:pt x="365615" y="143445"/>
                </a:lnTo>
                <a:lnTo>
                  <a:pt x="372220" y="140337"/>
                </a:lnTo>
                <a:lnTo>
                  <a:pt x="377466" y="134142"/>
                </a:lnTo>
                <a:lnTo>
                  <a:pt x="378825" y="132049"/>
                </a:lnTo>
                <a:lnTo>
                  <a:pt x="354542" y="132049"/>
                </a:lnTo>
                <a:lnTo>
                  <a:pt x="351434" y="130231"/>
                </a:lnTo>
                <a:lnTo>
                  <a:pt x="348714" y="126595"/>
                </a:lnTo>
                <a:lnTo>
                  <a:pt x="346188" y="122958"/>
                </a:lnTo>
                <a:lnTo>
                  <a:pt x="345023" y="116849"/>
                </a:lnTo>
                <a:lnTo>
                  <a:pt x="345142" y="98011"/>
                </a:lnTo>
                <a:lnTo>
                  <a:pt x="346188" y="92071"/>
                </a:lnTo>
                <a:lnTo>
                  <a:pt x="351239" y="84798"/>
                </a:lnTo>
                <a:lnTo>
                  <a:pt x="354348" y="82980"/>
                </a:lnTo>
                <a:lnTo>
                  <a:pt x="379052" y="82980"/>
                </a:lnTo>
                <a:lnTo>
                  <a:pt x="377466" y="80633"/>
                </a:lnTo>
                <a:lnTo>
                  <a:pt x="372415" y="74608"/>
                </a:lnTo>
                <a:lnTo>
                  <a:pt x="365810" y="71585"/>
                </a:lnTo>
                <a:close/>
              </a:path>
              <a:path w="385445" h="165735">
                <a:moveTo>
                  <a:pt x="379052" y="82980"/>
                </a:moveTo>
                <a:lnTo>
                  <a:pt x="362118" y="82980"/>
                </a:lnTo>
                <a:lnTo>
                  <a:pt x="365421" y="84756"/>
                </a:lnTo>
                <a:lnTo>
                  <a:pt x="370472" y="91859"/>
                </a:lnTo>
                <a:lnTo>
                  <a:pt x="371832" y="98011"/>
                </a:lnTo>
                <a:lnTo>
                  <a:pt x="371732" y="116849"/>
                </a:lnTo>
                <a:lnTo>
                  <a:pt x="370472" y="122958"/>
                </a:lnTo>
                <a:lnTo>
                  <a:pt x="365421" y="130231"/>
                </a:lnTo>
                <a:lnTo>
                  <a:pt x="362118" y="132049"/>
                </a:lnTo>
                <a:lnTo>
                  <a:pt x="378825" y="132049"/>
                </a:lnTo>
                <a:lnTo>
                  <a:pt x="385237" y="107525"/>
                </a:lnTo>
                <a:lnTo>
                  <a:pt x="384780" y="99500"/>
                </a:lnTo>
                <a:lnTo>
                  <a:pt x="384669" y="98688"/>
                </a:lnTo>
                <a:lnTo>
                  <a:pt x="383312" y="91859"/>
                </a:lnTo>
                <a:lnTo>
                  <a:pt x="380893" y="85703"/>
                </a:lnTo>
                <a:lnTo>
                  <a:pt x="379052" y="82980"/>
                </a:lnTo>
                <a:close/>
              </a:path>
              <a:path w="385445" h="165735">
                <a:moveTo>
                  <a:pt x="284799" y="0"/>
                </a:moveTo>
                <a:lnTo>
                  <a:pt x="268286" y="0"/>
                </a:lnTo>
                <a:lnTo>
                  <a:pt x="261875" y="3382"/>
                </a:lnTo>
                <a:lnTo>
                  <a:pt x="250608" y="34925"/>
                </a:lnTo>
                <a:lnTo>
                  <a:pt x="251081" y="43627"/>
                </a:lnTo>
                <a:lnTo>
                  <a:pt x="269452" y="71838"/>
                </a:lnTo>
                <a:lnTo>
                  <a:pt x="284605" y="71838"/>
                </a:lnTo>
                <a:lnTo>
                  <a:pt x="291016" y="68752"/>
                </a:lnTo>
                <a:lnTo>
                  <a:pt x="296261" y="62557"/>
                </a:lnTo>
                <a:lnTo>
                  <a:pt x="297680" y="60443"/>
                </a:lnTo>
                <a:lnTo>
                  <a:pt x="273531" y="60443"/>
                </a:lnTo>
                <a:lnTo>
                  <a:pt x="270423" y="58667"/>
                </a:lnTo>
                <a:lnTo>
                  <a:pt x="265372" y="51564"/>
                </a:lnTo>
                <a:lnTo>
                  <a:pt x="264206" y="45411"/>
                </a:lnTo>
                <a:lnTo>
                  <a:pt x="264307" y="26511"/>
                </a:lnTo>
                <a:lnTo>
                  <a:pt x="265372" y="20464"/>
                </a:lnTo>
                <a:lnTo>
                  <a:pt x="270423" y="13213"/>
                </a:lnTo>
                <a:lnTo>
                  <a:pt x="273531" y="11395"/>
                </a:lnTo>
                <a:lnTo>
                  <a:pt x="297922" y="11395"/>
                </a:lnTo>
                <a:lnTo>
                  <a:pt x="296455" y="9154"/>
                </a:lnTo>
                <a:lnTo>
                  <a:pt x="291210" y="3044"/>
                </a:lnTo>
                <a:lnTo>
                  <a:pt x="284799" y="0"/>
                </a:lnTo>
                <a:close/>
              </a:path>
              <a:path w="385445" h="165735">
                <a:moveTo>
                  <a:pt x="297922" y="11395"/>
                </a:moveTo>
                <a:lnTo>
                  <a:pt x="281108" y="11395"/>
                </a:lnTo>
                <a:lnTo>
                  <a:pt x="284216" y="13171"/>
                </a:lnTo>
                <a:lnTo>
                  <a:pt x="286936" y="16722"/>
                </a:lnTo>
                <a:lnTo>
                  <a:pt x="289462" y="20274"/>
                </a:lnTo>
                <a:lnTo>
                  <a:pt x="290821" y="26511"/>
                </a:lnTo>
                <a:lnTo>
                  <a:pt x="290702" y="45411"/>
                </a:lnTo>
                <a:lnTo>
                  <a:pt x="289462" y="51352"/>
                </a:lnTo>
                <a:lnTo>
                  <a:pt x="284410" y="58625"/>
                </a:lnTo>
                <a:lnTo>
                  <a:pt x="281302" y="60443"/>
                </a:lnTo>
                <a:lnTo>
                  <a:pt x="297680" y="60443"/>
                </a:lnTo>
                <a:lnTo>
                  <a:pt x="299718" y="57408"/>
                </a:lnTo>
                <a:lnTo>
                  <a:pt x="302210" y="51252"/>
                </a:lnTo>
                <a:lnTo>
                  <a:pt x="303719" y="44089"/>
                </a:lnTo>
                <a:lnTo>
                  <a:pt x="304226" y="35919"/>
                </a:lnTo>
                <a:lnTo>
                  <a:pt x="303722" y="27646"/>
                </a:lnTo>
                <a:lnTo>
                  <a:pt x="302242" y="20464"/>
                </a:lnTo>
                <a:lnTo>
                  <a:pt x="299800" y="14263"/>
                </a:lnTo>
                <a:lnTo>
                  <a:pt x="297922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7018" y="4238083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5541" y="100337"/>
                </a:moveTo>
                <a:lnTo>
                  <a:pt x="0" y="102557"/>
                </a:lnTo>
                <a:lnTo>
                  <a:pt x="1426" y="110600"/>
                </a:lnTo>
                <a:lnTo>
                  <a:pt x="3982" y="117887"/>
                </a:lnTo>
                <a:lnTo>
                  <a:pt x="39825" y="140971"/>
                </a:lnTo>
                <a:lnTo>
                  <a:pt x="48573" y="140195"/>
                </a:lnTo>
                <a:lnTo>
                  <a:pt x="56483" y="137868"/>
                </a:lnTo>
                <a:lnTo>
                  <a:pt x="63593" y="133996"/>
                </a:lnTo>
                <a:lnTo>
                  <a:pt x="69937" y="128582"/>
                </a:lnTo>
                <a:lnTo>
                  <a:pt x="71159" y="127081"/>
                </a:lnTo>
                <a:lnTo>
                  <a:pt x="33802" y="127081"/>
                </a:lnTo>
                <a:lnTo>
                  <a:pt x="28557" y="124988"/>
                </a:lnTo>
                <a:lnTo>
                  <a:pt x="24477" y="120781"/>
                </a:lnTo>
                <a:lnTo>
                  <a:pt x="20204" y="116553"/>
                </a:lnTo>
                <a:lnTo>
                  <a:pt x="17095" y="109745"/>
                </a:lnTo>
                <a:lnTo>
                  <a:pt x="15541" y="100337"/>
                </a:lnTo>
                <a:close/>
              </a:path>
              <a:path w="487679" h="165735">
                <a:moveTo>
                  <a:pt x="72922" y="72092"/>
                </a:moveTo>
                <a:lnTo>
                  <a:pt x="48373" y="72092"/>
                </a:lnTo>
                <a:lnTo>
                  <a:pt x="54201" y="74608"/>
                </a:lnTo>
                <a:lnTo>
                  <a:pt x="63526" y="84671"/>
                </a:lnTo>
                <a:lnTo>
                  <a:pt x="65857" y="90992"/>
                </a:lnTo>
                <a:lnTo>
                  <a:pt x="65766" y="106924"/>
                </a:lnTo>
                <a:lnTo>
                  <a:pt x="63331" y="113466"/>
                </a:lnTo>
                <a:lnTo>
                  <a:pt x="53229" y="124354"/>
                </a:lnTo>
                <a:lnTo>
                  <a:pt x="47207" y="127081"/>
                </a:lnTo>
                <a:lnTo>
                  <a:pt x="71159" y="127081"/>
                </a:lnTo>
                <a:lnTo>
                  <a:pt x="75261" y="122042"/>
                </a:lnTo>
                <a:lnTo>
                  <a:pt x="79019" y="114822"/>
                </a:lnTo>
                <a:lnTo>
                  <a:pt x="81247" y="106924"/>
                </a:lnTo>
                <a:lnTo>
                  <a:pt x="81981" y="98350"/>
                </a:lnTo>
                <a:lnTo>
                  <a:pt x="81981" y="89428"/>
                </a:lnTo>
                <a:lnTo>
                  <a:pt x="79844" y="82029"/>
                </a:lnTo>
                <a:lnTo>
                  <a:pt x="72922" y="72092"/>
                </a:lnTo>
                <a:close/>
              </a:path>
              <a:path w="487679" h="165735">
                <a:moveTo>
                  <a:pt x="32054" y="59196"/>
                </a:moveTo>
                <a:lnTo>
                  <a:pt x="30306" y="74079"/>
                </a:lnTo>
                <a:lnTo>
                  <a:pt x="34774" y="72747"/>
                </a:lnTo>
                <a:lnTo>
                  <a:pt x="38271" y="72092"/>
                </a:lnTo>
                <a:lnTo>
                  <a:pt x="72922" y="72092"/>
                </a:lnTo>
                <a:lnTo>
                  <a:pt x="71685" y="70316"/>
                </a:lnTo>
                <a:lnTo>
                  <a:pt x="66051" y="66468"/>
                </a:lnTo>
                <a:lnTo>
                  <a:pt x="58669" y="64650"/>
                </a:lnTo>
                <a:lnTo>
                  <a:pt x="64303" y="61838"/>
                </a:lnTo>
                <a:lnTo>
                  <a:pt x="66971" y="59449"/>
                </a:lnTo>
                <a:lnTo>
                  <a:pt x="33997" y="59449"/>
                </a:lnTo>
                <a:lnTo>
                  <a:pt x="33220" y="59365"/>
                </a:lnTo>
                <a:lnTo>
                  <a:pt x="32054" y="59196"/>
                </a:lnTo>
                <a:close/>
              </a:path>
              <a:path w="487679" h="165735">
                <a:moveTo>
                  <a:pt x="68888" y="15348"/>
                </a:moveTo>
                <a:lnTo>
                  <a:pt x="45653" y="15348"/>
                </a:lnTo>
                <a:lnTo>
                  <a:pt x="50704" y="17378"/>
                </a:lnTo>
                <a:lnTo>
                  <a:pt x="54516" y="21543"/>
                </a:lnTo>
                <a:lnTo>
                  <a:pt x="58280" y="25475"/>
                </a:lnTo>
                <a:lnTo>
                  <a:pt x="60223" y="30549"/>
                </a:lnTo>
                <a:lnTo>
                  <a:pt x="60223" y="44418"/>
                </a:lnTo>
                <a:lnTo>
                  <a:pt x="57503" y="50168"/>
                </a:lnTo>
                <a:lnTo>
                  <a:pt x="47013" y="57589"/>
                </a:lnTo>
                <a:lnTo>
                  <a:pt x="41185" y="59449"/>
                </a:lnTo>
                <a:lnTo>
                  <a:pt x="66971" y="59449"/>
                </a:lnTo>
                <a:lnTo>
                  <a:pt x="68577" y="58012"/>
                </a:lnTo>
                <a:lnTo>
                  <a:pt x="74405" y="48266"/>
                </a:lnTo>
                <a:lnTo>
                  <a:pt x="75765" y="42938"/>
                </a:lnTo>
                <a:lnTo>
                  <a:pt x="75686" y="30549"/>
                </a:lnTo>
                <a:lnTo>
                  <a:pt x="74405" y="25010"/>
                </a:lnTo>
                <a:lnTo>
                  <a:pt x="68888" y="15348"/>
                </a:lnTo>
                <a:close/>
              </a:path>
              <a:path w="487679" h="165735">
                <a:moveTo>
                  <a:pt x="46041" y="1733"/>
                </a:moveTo>
                <a:lnTo>
                  <a:pt x="39242" y="1733"/>
                </a:lnTo>
                <a:lnTo>
                  <a:pt x="32106" y="2312"/>
                </a:lnTo>
                <a:lnTo>
                  <a:pt x="3448" y="29063"/>
                </a:lnTo>
                <a:lnTo>
                  <a:pt x="1554" y="36913"/>
                </a:lnTo>
                <a:lnTo>
                  <a:pt x="17095" y="39872"/>
                </a:lnTo>
                <a:lnTo>
                  <a:pt x="18067" y="31796"/>
                </a:lnTo>
                <a:lnTo>
                  <a:pt x="20786" y="25665"/>
                </a:lnTo>
                <a:lnTo>
                  <a:pt x="24797" y="21416"/>
                </a:lnTo>
                <a:lnTo>
                  <a:pt x="28751" y="17420"/>
                </a:lnTo>
                <a:lnTo>
                  <a:pt x="33802" y="15348"/>
                </a:lnTo>
                <a:lnTo>
                  <a:pt x="68888" y="15348"/>
                </a:lnTo>
                <a:lnTo>
                  <a:pt x="68188" y="14122"/>
                </a:lnTo>
                <a:lnTo>
                  <a:pt x="63914" y="9788"/>
                </a:lnTo>
                <a:lnTo>
                  <a:pt x="52258" y="3340"/>
                </a:lnTo>
                <a:lnTo>
                  <a:pt x="46041" y="1733"/>
                </a:lnTo>
                <a:close/>
              </a:path>
              <a:path w="487679" h="165735">
                <a:moveTo>
                  <a:pt x="142788" y="1733"/>
                </a:moveTo>
                <a:lnTo>
                  <a:pt x="109325" y="23216"/>
                </a:lnTo>
                <a:lnTo>
                  <a:pt x="106912" y="36173"/>
                </a:lnTo>
                <a:lnTo>
                  <a:pt x="106942" y="43678"/>
                </a:lnTo>
                <a:lnTo>
                  <a:pt x="125692" y="64650"/>
                </a:lnTo>
                <a:lnTo>
                  <a:pt x="118116" y="66807"/>
                </a:lnTo>
                <a:lnTo>
                  <a:pt x="112287" y="70845"/>
                </a:lnTo>
                <a:lnTo>
                  <a:pt x="108014" y="76785"/>
                </a:lnTo>
                <a:lnTo>
                  <a:pt x="103934" y="82747"/>
                </a:lnTo>
                <a:lnTo>
                  <a:pt x="101797" y="90168"/>
                </a:lnTo>
                <a:lnTo>
                  <a:pt x="101838" y="99597"/>
                </a:lnTo>
                <a:lnTo>
                  <a:pt x="119378" y="134019"/>
                </a:lnTo>
                <a:lnTo>
                  <a:pt x="142982" y="140717"/>
                </a:lnTo>
                <a:lnTo>
                  <a:pt x="151864" y="139972"/>
                </a:lnTo>
                <a:lnTo>
                  <a:pt x="159835" y="137739"/>
                </a:lnTo>
                <a:lnTo>
                  <a:pt x="166859" y="134019"/>
                </a:lnTo>
                <a:lnTo>
                  <a:pt x="172900" y="128815"/>
                </a:lnTo>
                <a:lnTo>
                  <a:pt x="174267" y="127081"/>
                </a:lnTo>
                <a:lnTo>
                  <a:pt x="138514" y="127081"/>
                </a:lnTo>
                <a:lnTo>
                  <a:pt x="134046" y="125855"/>
                </a:lnTo>
                <a:lnTo>
                  <a:pt x="125886" y="120887"/>
                </a:lnTo>
                <a:lnTo>
                  <a:pt x="122778" y="117419"/>
                </a:lnTo>
                <a:lnTo>
                  <a:pt x="120835" y="112959"/>
                </a:lnTo>
                <a:lnTo>
                  <a:pt x="118698" y="108498"/>
                </a:lnTo>
                <a:lnTo>
                  <a:pt x="117727" y="103889"/>
                </a:lnTo>
                <a:lnTo>
                  <a:pt x="117788" y="91162"/>
                </a:lnTo>
                <a:lnTo>
                  <a:pt x="120058" y="84840"/>
                </a:lnTo>
                <a:lnTo>
                  <a:pt x="124721" y="79640"/>
                </a:lnTo>
                <a:lnTo>
                  <a:pt x="129577" y="74439"/>
                </a:lnTo>
                <a:lnTo>
                  <a:pt x="135406" y="71838"/>
                </a:lnTo>
                <a:lnTo>
                  <a:pt x="174372" y="71838"/>
                </a:lnTo>
                <a:lnTo>
                  <a:pt x="174260" y="71669"/>
                </a:lnTo>
                <a:lnTo>
                  <a:pt x="168431" y="67293"/>
                </a:lnTo>
                <a:lnTo>
                  <a:pt x="160661" y="64650"/>
                </a:lnTo>
                <a:lnTo>
                  <a:pt x="167072" y="62008"/>
                </a:lnTo>
                <a:lnTo>
                  <a:pt x="171540" y="58371"/>
                </a:lnTo>
                <a:lnTo>
                  <a:pt x="171639" y="58223"/>
                </a:lnTo>
                <a:lnTo>
                  <a:pt x="137154" y="58223"/>
                </a:lnTo>
                <a:lnTo>
                  <a:pt x="132103" y="56151"/>
                </a:lnTo>
                <a:lnTo>
                  <a:pt x="128218" y="52029"/>
                </a:lnTo>
                <a:lnTo>
                  <a:pt x="124526" y="47885"/>
                </a:lnTo>
                <a:lnTo>
                  <a:pt x="122584" y="42600"/>
                </a:lnTo>
                <a:lnTo>
                  <a:pt x="122705" y="30243"/>
                </a:lnTo>
                <a:lnTo>
                  <a:pt x="124526" y="25665"/>
                </a:lnTo>
                <a:lnTo>
                  <a:pt x="128218" y="21543"/>
                </a:lnTo>
                <a:lnTo>
                  <a:pt x="132103" y="17420"/>
                </a:lnTo>
                <a:lnTo>
                  <a:pt x="137154" y="15348"/>
                </a:lnTo>
                <a:lnTo>
                  <a:pt x="171751" y="15348"/>
                </a:lnTo>
                <a:lnTo>
                  <a:pt x="169209" y="12135"/>
                </a:lnTo>
                <a:lnTo>
                  <a:pt x="163742" y="7584"/>
                </a:lnTo>
                <a:lnTo>
                  <a:pt x="157528" y="4334"/>
                </a:lnTo>
                <a:lnTo>
                  <a:pt x="150549" y="2383"/>
                </a:lnTo>
                <a:lnTo>
                  <a:pt x="142788" y="1733"/>
                </a:lnTo>
                <a:close/>
              </a:path>
              <a:path w="487679" h="165735">
                <a:moveTo>
                  <a:pt x="174372" y="71838"/>
                </a:moveTo>
                <a:lnTo>
                  <a:pt x="150170" y="71838"/>
                </a:lnTo>
                <a:lnTo>
                  <a:pt x="156387" y="74481"/>
                </a:lnTo>
                <a:lnTo>
                  <a:pt x="166100" y="85052"/>
                </a:lnTo>
                <a:lnTo>
                  <a:pt x="168291" y="91331"/>
                </a:lnTo>
                <a:lnTo>
                  <a:pt x="168374" y="107917"/>
                </a:lnTo>
                <a:lnTo>
                  <a:pt x="166100" y="114290"/>
                </a:lnTo>
                <a:lnTo>
                  <a:pt x="161243" y="119407"/>
                </a:lnTo>
                <a:lnTo>
                  <a:pt x="156581" y="124523"/>
                </a:lnTo>
                <a:lnTo>
                  <a:pt x="150559" y="127081"/>
                </a:lnTo>
                <a:lnTo>
                  <a:pt x="174267" y="127081"/>
                </a:lnTo>
                <a:lnTo>
                  <a:pt x="177871" y="122499"/>
                </a:lnTo>
                <a:lnTo>
                  <a:pt x="181375" y="115562"/>
                </a:lnTo>
                <a:lnTo>
                  <a:pt x="183472" y="107917"/>
                </a:lnTo>
                <a:lnTo>
                  <a:pt x="184167" y="99597"/>
                </a:lnTo>
                <a:lnTo>
                  <a:pt x="184167" y="91162"/>
                </a:lnTo>
                <a:lnTo>
                  <a:pt x="182225" y="83889"/>
                </a:lnTo>
                <a:lnTo>
                  <a:pt x="178339" y="77779"/>
                </a:lnTo>
                <a:lnTo>
                  <a:pt x="174372" y="71838"/>
                </a:lnTo>
                <a:close/>
              </a:path>
              <a:path w="487679" h="165735">
                <a:moveTo>
                  <a:pt x="171751" y="15348"/>
                </a:moveTo>
                <a:lnTo>
                  <a:pt x="148810" y="15348"/>
                </a:lnTo>
                <a:lnTo>
                  <a:pt x="153667" y="17462"/>
                </a:lnTo>
                <a:lnTo>
                  <a:pt x="161438" y="25877"/>
                </a:lnTo>
                <a:lnTo>
                  <a:pt x="163373" y="30549"/>
                </a:lnTo>
                <a:lnTo>
                  <a:pt x="163484" y="43340"/>
                </a:lnTo>
                <a:lnTo>
                  <a:pt x="161632" y="48096"/>
                </a:lnTo>
                <a:lnTo>
                  <a:pt x="157747" y="52134"/>
                </a:lnTo>
                <a:lnTo>
                  <a:pt x="154055" y="56194"/>
                </a:lnTo>
                <a:lnTo>
                  <a:pt x="149199" y="58223"/>
                </a:lnTo>
                <a:lnTo>
                  <a:pt x="171639" y="58223"/>
                </a:lnTo>
                <a:lnTo>
                  <a:pt x="177756" y="49132"/>
                </a:lnTo>
                <a:lnTo>
                  <a:pt x="179116" y="43678"/>
                </a:lnTo>
                <a:lnTo>
                  <a:pt x="179010" y="36173"/>
                </a:lnTo>
                <a:lnTo>
                  <a:pt x="178497" y="30243"/>
                </a:lnTo>
                <a:lnTo>
                  <a:pt x="176639" y="23649"/>
                </a:lnTo>
                <a:lnTo>
                  <a:pt x="173543" y="17613"/>
                </a:lnTo>
                <a:lnTo>
                  <a:pt x="171751" y="15348"/>
                </a:lnTo>
                <a:close/>
              </a:path>
              <a:path w="487679" h="165735">
                <a:moveTo>
                  <a:pt x="229821" y="119407"/>
                </a:moveTo>
                <a:lnTo>
                  <a:pt x="212142" y="119407"/>
                </a:lnTo>
                <a:lnTo>
                  <a:pt x="212142" y="138476"/>
                </a:lnTo>
                <a:lnTo>
                  <a:pt x="221079" y="138476"/>
                </a:lnTo>
                <a:lnTo>
                  <a:pt x="220690" y="144100"/>
                </a:lnTo>
                <a:lnTo>
                  <a:pt x="219913" y="148434"/>
                </a:lnTo>
                <a:lnTo>
                  <a:pt x="216805" y="154544"/>
                </a:lnTo>
                <a:lnTo>
                  <a:pt x="214473" y="156827"/>
                </a:lnTo>
                <a:lnTo>
                  <a:pt x="211365" y="158307"/>
                </a:lnTo>
                <a:lnTo>
                  <a:pt x="215639" y="165495"/>
                </a:lnTo>
                <a:lnTo>
                  <a:pt x="220496" y="163170"/>
                </a:lnTo>
                <a:lnTo>
                  <a:pt x="223993" y="159829"/>
                </a:lnTo>
                <a:lnTo>
                  <a:pt x="228655" y="151077"/>
                </a:lnTo>
                <a:lnTo>
                  <a:pt x="229821" y="145432"/>
                </a:lnTo>
                <a:lnTo>
                  <a:pt x="229821" y="119407"/>
                </a:lnTo>
                <a:close/>
              </a:path>
              <a:path w="487679" h="165735">
                <a:moveTo>
                  <a:pt x="264789" y="105538"/>
                </a:moveTo>
                <a:lnTo>
                  <a:pt x="250025" y="107018"/>
                </a:lnTo>
                <a:lnTo>
                  <a:pt x="251372" y="114613"/>
                </a:lnTo>
                <a:lnTo>
                  <a:pt x="253667" y="121294"/>
                </a:lnTo>
                <a:lnTo>
                  <a:pt x="285188" y="140717"/>
                </a:lnTo>
                <a:lnTo>
                  <a:pt x="291847" y="140214"/>
                </a:lnTo>
                <a:lnTo>
                  <a:pt x="315008" y="127081"/>
                </a:lnTo>
                <a:lnTo>
                  <a:pt x="280137" y="127081"/>
                </a:lnTo>
                <a:lnTo>
                  <a:pt x="275474" y="125390"/>
                </a:lnTo>
                <a:lnTo>
                  <a:pt x="268480" y="118624"/>
                </a:lnTo>
                <a:lnTo>
                  <a:pt x="265955" y="113128"/>
                </a:lnTo>
                <a:lnTo>
                  <a:pt x="264789" y="105538"/>
                </a:lnTo>
                <a:close/>
              </a:path>
              <a:path w="487679" h="165735">
                <a:moveTo>
                  <a:pt x="329694" y="74312"/>
                </a:moveTo>
                <a:lnTo>
                  <a:pt x="314717" y="74312"/>
                </a:lnTo>
                <a:lnTo>
                  <a:pt x="314626" y="85506"/>
                </a:lnTo>
                <a:lnTo>
                  <a:pt x="313917" y="91641"/>
                </a:lnTo>
                <a:lnTo>
                  <a:pt x="294318" y="125897"/>
                </a:lnTo>
                <a:lnTo>
                  <a:pt x="290239" y="127081"/>
                </a:lnTo>
                <a:lnTo>
                  <a:pt x="315008" y="127081"/>
                </a:lnTo>
                <a:lnTo>
                  <a:pt x="328583" y="91006"/>
                </a:lnTo>
                <a:lnTo>
                  <a:pt x="329530" y="80147"/>
                </a:lnTo>
                <a:lnTo>
                  <a:pt x="329694" y="74312"/>
                </a:lnTo>
                <a:close/>
              </a:path>
              <a:path w="487679" h="165735">
                <a:moveTo>
                  <a:pt x="295095" y="1733"/>
                </a:moveTo>
                <a:lnTo>
                  <a:pt x="287130" y="1733"/>
                </a:lnTo>
                <a:lnTo>
                  <a:pt x="279041" y="2522"/>
                </a:lnTo>
                <a:lnTo>
                  <a:pt x="250486" y="29040"/>
                </a:lnTo>
                <a:lnTo>
                  <a:pt x="247694" y="47800"/>
                </a:lnTo>
                <a:lnTo>
                  <a:pt x="248352" y="57350"/>
                </a:lnTo>
                <a:lnTo>
                  <a:pt x="270350" y="89338"/>
                </a:lnTo>
                <a:lnTo>
                  <a:pt x="284799" y="92409"/>
                </a:lnTo>
                <a:lnTo>
                  <a:pt x="291016" y="92409"/>
                </a:lnTo>
                <a:lnTo>
                  <a:pt x="296844" y="90718"/>
                </a:lnTo>
                <a:lnTo>
                  <a:pt x="302089" y="87314"/>
                </a:lnTo>
                <a:lnTo>
                  <a:pt x="307529" y="83931"/>
                </a:lnTo>
                <a:lnTo>
                  <a:pt x="311608" y="79597"/>
                </a:lnTo>
                <a:lnTo>
                  <a:pt x="312814" y="77547"/>
                </a:lnTo>
                <a:lnTo>
                  <a:pt x="281496" y="77547"/>
                </a:lnTo>
                <a:lnTo>
                  <a:pt x="275474" y="74819"/>
                </a:lnTo>
                <a:lnTo>
                  <a:pt x="265761" y="63910"/>
                </a:lnTo>
                <a:lnTo>
                  <a:pt x="263429" y="56891"/>
                </a:lnTo>
                <a:lnTo>
                  <a:pt x="263429" y="38562"/>
                </a:lnTo>
                <a:lnTo>
                  <a:pt x="265955" y="30676"/>
                </a:lnTo>
                <a:lnTo>
                  <a:pt x="276057" y="18604"/>
                </a:lnTo>
                <a:lnTo>
                  <a:pt x="282079" y="15602"/>
                </a:lnTo>
                <a:lnTo>
                  <a:pt x="316435" y="15602"/>
                </a:lnTo>
                <a:lnTo>
                  <a:pt x="314052" y="12876"/>
                </a:lnTo>
                <a:lnTo>
                  <a:pt x="309181" y="8833"/>
                </a:lnTo>
                <a:lnTo>
                  <a:pt x="302478" y="4122"/>
                </a:lnTo>
                <a:lnTo>
                  <a:pt x="295095" y="1733"/>
                </a:lnTo>
                <a:close/>
              </a:path>
              <a:path w="487679" h="165735">
                <a:moveTo>
                  <a:pt x="316435" y="15602"/>
                </a:moveTo>
                <a:lnTo>
                  <a:pt x="295678" y="15602"/>
                </a:lnTo>
                <a:lnTo>
                  <a:pt x="301312" y="18414"/>
                </a:lnTo>
                <a:lnTo>
                  <a:pt x="305974" y="24016"/>
                </a:lnTo>
                <a:lnTo>
                  <a:pt x="310443" y="29640"/>
                </a:lnTo>
                <a:lnTo>
                  <a:pt x="312774" y="37230"/>
                </a:lnTo>
                <a:lnTo>
                  <a:pt x="312774" y="56405"/>
                </a:lnTo>
                <a:lnTo>
                  <a:pt x="310637" y="63910"/>
                </a:lnTo>
                <a:lnTo>
                  <a:pt x="305974" y="69365"/>
                </a:lnTo>
                <a:lnTo>
                  <a:pt x="301506" y="74819"/>
                </a:lnTo>
                <a:lnTo>
                  <a:pt x="295678" y="77547"/>
                </a:lnTo>
                <a:lnTo>
                  <a:pt x="312814" y="77547"/>
                </a:lnTo>
                <a:lnTo>
                  <a:pt x="314717" y="74312"/>
                </a:lnTo>
                <a:lnTo>
                  <a:pt x="329694" y="74312"/>
                </a:lnTo>
                <a:lnTo>
                  <a:pt x="329824" y="69365"/>
                </a:lnTo>
                <a:lnTo>
                  <a:pt x="329766" y="63910"/>
                </a:lnTo>
                <a:lnTo>
                  <a:pt x="329542" y="55854"/>
                </a:lnTo>
                <a:lnTo>
                  <a:pt x="318189" y="17608"/>
                </a:lnTo>
                <a:lnTo>
                  <a:pt x="316435" y="156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445"/>
                </a:lnTo>
                <a:lnTo>
                  <a:pt x="392036" y="143445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585"/>
                </a:moveTo>
                <a:lnTo>
                  <a:pt x="451288" y="71585"/>
                </a:lnTo>
                <a:lnTo>
                  <a:pt x="444683" y="74967"/>
                </a:lnTo>
                <a:lnTo>
                  <a:pt x="433415" y="106531"/>
                </a:lnTo>
                <a:lnTo>
                  <a:pt x="433892" y="115233"/>
                </a:lnTo>
                <a:lnTo>
                  <a:pt x="452454" y="143445"/>
                </a:lnTo>
                <a:lnTo>
                  <a:pt x="467607" y="143445"/>
                </a:lnTo>
                <a:lnTo>
                  <a:pt x="474212" y="140337"/>
                </a:lnTo>
                <a:lnTo>
                  <a:pt x="479457" y="134142"/>
                </a:lnTo>
                <a:lnTo>
                  <a:pt x="480817" y="132049"/>
                </a:lnTo>
                <a:lnTo>
                  <a:pt x="456534" y="132049"/>
                </a:lnTo>
                <a:lnTo>
                  <a:pt x="453425" y="130231"/>
                </a:lnTo>
                <a:lnTo>
                  <a:pt x="450705" y="126595"/>
                </a:lnTo>
                <a:lnTo>
                  <a:pt x="448180" y="122958"/>
                </a:lnTo>
                <a:lnTo>
                  <a:pt x="447014" y="116849"/>
                </a:lnTo>
                <a:lnTo>
                  <a:pt x="447133" y="98011"/>
                </a:lnTo>
                <a:lnTo>
                  <a:pt x="448180" y="92071"/>
                </a:lnTo>
                <a:lnTo>
                  <a:pt x="453231" y="84798"/>
                </a:lnTo>
                <a:lnTo>
                  <a:pt x="456339" y="82980"/>
                </a:lnTo>
                <a:lnTo>
                  <a:pt x="481044" y="82980"/>
                </a:lnTo>
                <a:lnTo>
                  <a:pt x="479457" y="80633"/>
                </a:lnTo>
                <a:lnTo>
                  <a:pt x="474406" y="74608"/>
                </a:lnTo>
                <a:lnTo>
                  <a:pt x="467801" y="71585"/>
                </a:lnTo>
                <a:close/>
              </a:path>
              <a:path w="487679" h="165735">
                <a:moveTo>
                  <a:pt x="481044" y="82980"/>
                </a:moveTo>
                <a:lnTo>
                  <a:pt x="464110" y="82980"/>
                </a:lnTo>
                <a:lnTo>
                  <a:pt x="467413" y="84756"/>
                </a:lnTo>
                <a:lnTo>
                  <a:pt x="472464" y="91859"/>
                </a:lnTo>
                <a:lnTo>
                  <a:pt x="473824" y="98011"/>
                </a:lnTo>
                <a:lnTo>
                  <a:pt x="473723" y="116849"/>
                </a:lnTo>
                <a:lnTo>
                  <a:pt x="472464" y="122958"/>
                </a:lnTo>
                <a:lnTo>
                  <a:pt x="467413" y="130231"/>
                </a:lnTo>
                <a:lnTo>
                  <a:pt x="464110" y="132049"/>
                </a:lnTo>
                <a:lnTo>
                  <a:pt x="480817" y="132049"/>
                </a:lnTo>
                <a:lnTo>
                  <a:pt x="487228" y="107525"/>
                </a:lnTo>
                <a:lnTo>
                  <a:pt x="486772" y="99500"/>
                </a:lnTo>
                <a:lnTo>
                  <a:pt x="486660" y="98688"/>
                </a:lnTo>
                <a:lnTo>
                  <a:pt x="485304" y="91859"/>
                </a:lnTo>
                <a:lnTo>
                  <a:pt x="482884" y="85703"/>
                </a:lnTo>
                <a:lnTo>
                  <a:pt x="481044" y="82980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4925"/>
                </a:lnTo>
                <a:lnTo>
                  <a:pt x="353073" y="43627"/>
                </a:lnTo>
                <a:lnTo>
                  <a:pt x="371443" y="71838"/>
                </a:lnTo>
                <a:lnTo>
                  <a:pt x="386596" y="71838"/>
                </a:lnTo>
                <a:lnTo>
                  <a:pt x="393007" y="68752"/>
                </a:lnTo>
                <a:lnTo>
                  <a:pt x="398253" y="62557"/>
                </a:lnTo>
                <a:lnTo>
                  <a:pt x="399672" y="60443"/>
                </a:lnTo>
                <a:lnTo>
                  <a:pt x="375523" y="60443"/>
                </a:lnTo>
                <a:lnTo>
                  <a:pt x="372415" y="58667"/>
                </a:lnTo>
                <a:lnTo>
                  <a:pt x="367364" y="51564"/>
                </a:lnTo>
                <a:lnTo>
                  <a:pt x="366198" y="45411"/>
                </a:lnTo>
                <a:lnTo>
                  <a:pt x="366299" y="26511"/>
                </a:lnTo>
                <a:lnTo>
                  <a:pt x="367364" y="20464"/>
                </a:lnTo>
                <a:lnTo>
                  <a:pt x="372415" y="13213"/>
                </a:lnTo>
                <a:lnTo>
                  <a:pt x="375523" y="11395"/>
                </a:lnTo>
                <a:lnTo>
                  <a:pt x="399914" y="11395"/>
                </a:lnTo>
                <a:lnTo>
                  <a:pt x="398447" y="9154"/>
                </a:lnTo>
                <a:lnTo>
                  <a:pt x="393202" y="3044"/>
                </a:lnTo>
                <a:lnTo>
                  <a:pt x="386791" y="0"/>
                </a:lnTo>
                <a:close/>
              </a:path>
              <a:path w="487679" h="165735">
                <a:moveTo>
                  <a:pt x="399914" y="11395"/>
                </a:moveTo>
                <a:lnTo>
                  <a:pt x="383100" y="11395"/>
                </a:lnTo>
                <a:lnTo>
                  <a:pt x="386208" y="13171"/>
                </a:lnTo>
                <a:lnTo>
                  <a:pt x="388928" y="16722"/>
                </a:lnTo>
                <a:lnTo>
                  <a:pt x="391453" y="20274"/>
                </a:lnTo>
                <a:lnTo>
                  <a:pt x="392813" y="26511"/>
                </a:lnTo>
                <a:lnTo>
                  <a:pt x="392694" y="45411"/>
                </a:lnTo>
                <a:lnTo>
                  <a:pt x="391453" y="51352"/>
                </a:lnTo>
                <a:lnTo>
                  <a:pt x="386402" y="58625"/>
                </a:lnTo>
                <a:lnTo>
                  <a:pt x="383294" y="60443"/>
                </a:lnTo>
                <a:lnTo>
                  <a:pt x="399672" y="60443"/>
                </a:lnTo>
                <a:lnTo>
                  <a:pt x="401710" y="57408"/>
                </a:lnTo>
                <a:lnTo>
                  <a:pt x="404202" y="51252"/>
                </a:lnTo>
                <a:lnTo>
                  <a:pt x="405711" y="44089"/>
                </a:lnTo>
                <a:lnTo>
                  <a:pt x="406218" y="35919"/>
                </a:lnTo>
                <a:lnTo>
                  <a:pt x="405714" y="27646"/>
                </a:lnTo>
                <a:lnTo>
                  <a:pt x="404234" y="20464"/>
                </a:lnTo>
                <a:lnTo>
                  <a:pt x="401792" y="14263"/>
                </a:lnTo>
                <a:lnTo>
                  <a:pt x="39991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5163" y="4238083"/>
            <a:ext cx="488315" cy="165735"/>
          </a:xfrm>
          <a:custGeom>
            <a:avLst/>
            <a:gdLst/>
            <a:ahLst/>
            <a:cxnLst/>
            <a:rect l="l" t="t" r="r" b="b"/>
            <a:pathLst>
              <a:path w="488315" h="165735">
                <a:moveTo>
                  <a:pt x="44604" y="1733"/>
                </a:moveTo>
                <a:lnTo>
                  <a:pt x="7462" y="27614"/>
                </a:lnTo>
                <a:lnTo>
                  <a:pt x="1" y="73086"/>
                </a:lnTo>
                <a:lnTo>
                  <a:pt x="0" y="76542"/>
                </a:lnTo>
                <a:lnTo>
                  <a:pt x="657" y="91167"/>
                </a:lnTo>
                <a:lnTo>
                  <a:pt x="18411" y="132075"/>
                </a:lnTo>
                <a:lnTo>
                  <a:pt x="43244" y="140717"/>
                </a:lnTo>
                <a:lnTo>
                  <a:pt x="50821" y="140717"/>
                </a:lnTo>
                <a:lnTo>
                  <a:pt x="57426" y="138772"/>
                </a:lnTo>
                <a:lnTo>
                  <a:pt x="63448" y="134882"/>
                </a:lnTo>
                <a:lnTo>
                  <a:pt x="69276" y="131013"/>
                </a:lnTo>
                <a:lnTo>
                  <a:pt x="72537" y="127081"/>
                </a:lnTo>
                <a:lnTo>
                  <a:pt x="38582" y="127081"/>
                </a:lnTo>
                <a:lnTo>
                  <a:pt x="34308" y="125686"/>
                </a:lnTo>
                <a:lnTo>
                  <a:pt x="26148" y="120062"/>
                </a:lnTo>
                <a:lnTo>
                  <a:pt x="23040" y="116066"/>
                </a:lnTo>
                <a:lnTo>
                  <a:pt x="18766" y="105665"/>
                </a:lnTo>
                <a:lnTo>
                  <a:pt x="17601" y="100168"/>
                </a:lnTo>
                <a:lnTo>
                  <a:pt x="17601" y="85623"/>
                </a:lnTo>
                <a:lnTo>
                  <a:pt x="19932" y="78519"/>
                </a:lnTo>
                <a:lnTo>
                  <a:pt x="29212" y="68117"/>
                </a:lnTo>
                <a:lnTo>
                  <a:pt x="15075" y="68117"/>
                </a:lnTo>
                <a:lnTo>
                  <a:pt x="22263" y="29428"/>
                </a:lnTo>
                <a:lnTo>
                  <a:pt x="38970" y="15348"/>
                </a:lnTo>
                <a:lnTo>
                  <a:pt x="72870" y="15348"/>
                </a:lnTo>
                <a:lnTo>
                  <a:pt x="68888" y="10761"/>
                </a:lnTo>
                <a:lnTo>
                  <a:pt x="63864" y="6808"/>
                </a:lnTo>
                <a:lnTo>
                  <a:pt x="58130" y="3987"/>
                </a:lnTo>
                <a:lnTo>
                  <a:pt x="51704" y="2296"/>
                </a:lnTo>
                <a:lnTo>
                  <a:pt x="44604" y="1733"/>
                </a:lnTo>
                <a:close/>
              </a:path>
              <a:path w="488315" h="165735">
                <a:moveTo>
                  <a:pt x="73376" y="64904"/>
                </a:moveTo>
                <a:lnTo>
                  <a:pt x="49461" y="64904"/>
                </a:lnTo>
                <a:lnTo>
                  <a:pt x="55289" y="67631"/>
                </a:lnTo>
                <a:lnTo>
                  <a:pt x="59757" y="73086"/>
                </a:lnTo>
                <a:lnTo>
                  <a:pt x="64420" y="78519"/>
                </a:lnTo>
                <a:lnTo>
                  <a:pt x="66645" y="85623"/>
                </a:lnTo>
                <a:lnTo>
                  <a:pt x="66751" y="105115"/>
                </a:lnTo>
                <a:lnTo>
                  <a:pt x="64420" y="112853"/>
                </a:lnTo>
                <a:lnTo>
                  <a:pt x="55095" y="124248"/>
                </a:lnTo>
                <a:lnTo>
                  <a:pt x="49461" y="127081"/>
                </a:lnTo>
                <a:lnTo>
                  <a:pt x="72537" y="127081"/>
                </a:lnTo>
                <a:lnTo>
                  <a:pt x="73959" y="125347"/>
                </a:lnTo>
                <a:lnTo>
                  <a:pt x="77436" y="118054"/>
                </a:lnTo>
                <a:lnTo>
                  <a:pt x="80738" y="110696"/>
                </a:lnTo>
                <a:lnTo>
                  <a:pt x="82487" y="102726"/>
                </a:lnTo>
                <a:lnTo>
                  <a:pt x="82487" y="94143"/>
                </a:lnTo>
                <a:lnTo>
                  <a:pt x="81798" y="84906"/>
                </a:lnTo>
                <a:lnTo>
                  <a:pt x="79743" y="76542"/>
                </a:lnTo>
                <a:lnTo>
                  <a:pt x="76340" y="69050"/>
                </a:lnTo>
                <a:lnTo>
                  <a:pt x="73376" y="64904"/>
                </a:lnTo>
                <a:close/>
              </a:path>
              <a:path w="488315" h="165735">
                <a:moveTo>
                  <a:pt x="45575" y="50041"/>
                </a:moveTo>
                <a:lnTo>
                  <a:pt x="39747" y="50041"/>
                </a:lnTo>
                <a:lnTo>
                  <a:pt x="34114" y="51521"/>
                </a:lnTo>
                <a:lnTo>
                  <a:pt x="23234" y="57462"/>
                </a:lnTo>
                <a:lnTo>
                  <a:pt x="18766" y="62008"/>
                </a:lnTo>
                <a:lnTo>
                  <a:pt x="15075" y="68117"/>
                </a:lnTo>
                <a:lnTo>
                  <a:pt x="29212" y="68117"/>
                </a:lnTo>
                <a:lnTo>
                  <a:pt x="29645" y="67631"/>
                </a:lnTo>
                <a:lnTo>
                  <a:pt x="35473" y="64904"/>
                </a:lnTo>
                <a:lnTo>
                  <a:pt x="73376" y="64904"/>
                </a:lnTo>
                <a:lnTo>
                  <a:pt x="71608" y="62430"/>
                </a:lnTo>
                <a:lnTo>
                  <a:pt x="65956" y="57007"/>
                </a:lnTo>
                <a:lnTo>
                  <a:pt x="59757" y="53136"/>
                </a:lnTo>
                <a:lnTo>
                  <a:pt x="52976" y="50815"/>
                </a:lnTo>
                <a:lnTo>
                  <a:pt x="45575" y="50041"/>
                </a:lnTo>
                <a:close/>
              </a:path>
              <a:path w="488315" h="165735">
                <a:moveTo>
                  <a:pt x="72870" y="15348"/>
                </a:moveTo>
                <a:lnTo>
                  <a:pt x="49849" y="15348"/>
                </a:lnTo>
                <a:lnTo>
                  <a:pt x="55095" y="17737"/>
                </a:lnTo>
                <a:lnTo>
                  <a:pt x="61700" y="25517"/>
                </a:lnTo>
                <a:lnTo>
                  <a:pt x="63643" y="30295"/>
                </a:lnTo>
                <a:lnTo>
                  <a:pt x="65002" y="36913"/>
                </a:lnTo>
                <a:lnTo>
                  <a:pt x="80156" y="35665"/>
                </a:lnTo>
                <a:lnTo>
                  <a:pt x="78805" y="28165"/>
                </a:lnTo>
                <a:lnTo>
                  <a:pt x="76489" y="21516"/>
                </a:lnTo>
                <a:lnTo>
                  <a:pt x="73189" y="15716"/>
                </a:lnTo>
                <a:lnTo>
                  <a:pt x="72870" y="15348"/>
                </a:lnTo>
                <a:close/>
              </a:path>
              <a:path w="488315" h="165735">
                <a:moveTo>
                  <a:pt x="146596" y="1733"/>
                </a:moveTo>
                <a:lnTo>
                  <a:pt x="109454" y="27614"/>
                </a:lnTo>
                <a:lnTo>
                  <a:pt x="101992" y="73086"/>
                </a:lnTo>
                <a:lnTo>
                  <a:pt x="101991" y="76542"/>
                </a:lnTo>
                <a:lnTo>
                  <a:pt x="102648" y="91167"/>
                </a:lnTo>
                <a:lnTo>
                  <a:pt x="120403" y="132075"/>
                </a:lnTo>
                <a:lnTo>
                  <a:pt x="145236" y="140717"/>
                </a:lnTo>
                <a:lnTo>
                  <a:pt x="152812" y="140717"/>
                </a:lnTo>
                <a:lnTo>
                  <a:pt x="159418" y="138772"/>
                </a:lnTo>
                <a:lnTo>
                  <a:pt x="165440" y="134882"/>
                </a:lnTo>
                <a:lnTo>
                  <a:pt x="171268" y="131013"/>
                </a:lnTo>
                <a:lnTo>
                  <a:pt x="174528" y="127081"/>
                </a:lnTo>
                <a:lnTo>
                  <a:pt x="140573" y="127081"/>
                </a:lnTo>
                <a:lnTo>
                  <a:pt x="136299" y="125686"/>
                </a:lnTo>
                <a:lnTo>
                  <a:pt x="128140" y="120062"/>
                </a:lnTo>
                <a:lnTo>
                  <a:pt x="125032" y="116066"/>
                </a:lnTo>
                <a:lnTo>
                  <a:pt x="120758" y="105665"/>
                </a:lnTo>
                <a:lnTo>
                  <a:pt x="119592" y="100168"/>
                </a:lnTo>
                <a:lnTo>
                  <a:pt x="119592" y="85623"/>
                </a:lnTo>
                <a:lnTo>
                  <a:pt x="121924" y="78519"/>
                </a:lnTo>
                <a:lnTo>
                  <a:pt x="131203" y="68117"/>
                </a:lnTo>
                <a:lnTo>
                  <a:pt x="117067" y="68117"/>
                </a:lnTo>
                <a:lnTo>
                  <a:pt x="124255" y="29428"/>
                </a:lnTo>
                <a:lnTo>
                  <a:pt x="140962" y="15348"/>
                </a:lnTo>
                <a:lnTo>
                  <a:pt x="174861" y="15348"/>
                </a:lnTo>
                <a:lnTo>
                  <a:pt x="170880" y="10761"/>
                </a:lnTo>
                <a:lnTo>
                  <a:pt x="165856" y="6808"/>
                </a:lnTo>
                <a:lnTo>
                  <a:pt x="160122" y="3987"/>
                </a:lnTo>
                <a:lnTo>
                  <a:pt x="153696" y="2296"/>
                </a:lnTo>
                <a:lnTo>
                  <a:pt x="146596" y="1733"/>
                </a:lnTo>
                <a:close/>
              </a:path>
              <a:path w="488315" h="165735">
                <a:moveTo>
                  <a:pt x="175368" y="64904"/>
                </a:moveTo>
                <a:lnTo>
                  <a:pt x="151453" y="64904"/>
                </a:lnTo>
                <a:lnTo>
                  <a:pt x="157281" y="67631"/>
                </a:lnTo>
                <a:lnTo>
                  <a:pt x="161749" y="73086"/>
                </a:lnTo>
                <a:lnTo>
                  <a:pt x="166411" y="78519"/>
                </a:lnTo>
                <a:lnTo>
                  <a:pt x="168637" y="85623"/>
                </a:lnTo>
                <a:lnTo>
                  <a:pt x="168743" y="105115"/>
                </a:lnTo>
                <a:lnTo>
                  <a:pt x="166411" y="112853"/>
                </a:lnTo>
                <a:lnTo>
                  <a:pt x="157086" y="124248"/>
                </a:lnTo>
                <a:lnTo>
                  <a:pt x="151453" y="127081"/>
                </a:lnTo>
                <a:lnTo>
                  <a:pt x="174528" y="127081"/>
                </a:lnTo>
                <a:lnTo>
                  <a:pt x="175951" y="125347"/>
                </a:lnTo>
                <a:lnTo>
                  <a:pt x="179427" y="118054"/>
                </a:lnTo>
                <a:lnTo>
                  <a:pt x="182730" y="110696"/>
                </a:lnTo>
                <a:lnTo>
                  <a:pt x="184478" y="102726"/>
                </a:lnTo>
                <a:lnTo>
                  <a:pt x="184478" y="94143"/>
                </a:lnTo>
                <a:lnTo>
                  <a:pt x="183789" y="84906"/>
                </a:lnTo>
                <a:lnTo>
                  <a:pt x="181734" y="76542"/>
                </a:lnTo>
                <a:lnTo>
                  <a:pt x="178332" y="69050"/>
                </a:lnTo>
                <a:lnTo>
                  <a:pt x="175368" y="64904"/>
                </a:lnTo>
                <a:close/>
              </a:path>
              <a:path w="488315" h="165735">
                <a:moveTo>
                  <a:pt x="147567" y="50041"/>
                </a:moveTo>
                <a:lnTo>
                  <a:pt x="141739" y="50041"/>
                </a:lnTo>
                <a:lnTo>
                  <a:pt x="136105" y="51521"/>
                </a:lnTo>
                <a:lnTo>
                  <a:pt x="125226" y="57462"/>
                </a:lnTo>
                <a:lnTo>
                  <a:pt x="120758" y="62008"/>
                </a:lnTo>
                <a:lnTo>
                  <a:pt x="117067" y="68117"/>
                </a:lnTo>
                <a:lnTo>
                  <a:pt x="131203" y="68117"/>
                </a:lnTo>
                <a:lnTo>
                  <a:pt x="131637" y="67631"/>
                </a:lnTo>
                <a:lnTo>
                  <a:pt x="137465" y="64904"/>
                </a:lnTo>
                <a:lnTo>
                  <a:pt x="175368" y="64904"/>
                </a:lnTo>
                <a:lnTo>
                  <a:pt x="173599" y="62430"/>
                </a:lnTo>
                <a:lnTo>
                  <a:pt x="167947" y="57007"/>
                </a:lnTo>
                <a:lnTo>
                  <a:pt x="161749" y="53136"/>
                </a:lnTo>
                <a:lnTo>
                  <a:pt x="154968" y="50815"/>
                </a:lnTo>
                <a:lnTo>
                  <a:pt x="147567" y="50041"/>
                </a:lnTo>
                <a:close/>
              </a:path>
              <a:path w="488315" h="165735">
                <a:moveTo>
                  <a:pt x="174861" y="15348"/>
                </a:moveTo>
                <a:lnTo>
                  <a:pt x="151841" y="15348"/>
                </a:lnTo>
                <a:lnTo>
                  <a:pt x="157086" y="17737"/>
                </a:lnTo>
                <a:lnTo>
                  <a:pt x="163692" y="25517"/>
                </a:lnTo>
                <a:lnTo>
                  <a:pt x="165634" y="30295"/>
                </a:lnTo>
                <a:lnTo>
                  <a:pt x="166994" y="36913"/>
                </a:lnTo>
                <a:lnTo>
                  <a:pt x="182147" y="35665"/>
                </a:lnTo>
                <a:lnTo>
                  <a:pt x="180796" y="28165"/>
                </a:lnTo>
                <a:lnTo>
                  <a:pt x="178480" y="21516"/>
                </a:lnTo>
                <a:lnTo>
                  <a:pt x="175181" y="15716"/>
                </a:lnTo>
                <a:lnTo>
                  <a:pt x="174861" y="15348"/>
                </a:lnTo>
                <a:close/>
              </a:path>
              <a:path w="488315" h="165735">
                <a:moveTo>
                  <a:pt x="230326" y="119407"/>
                </a:moveTo>
                <a:lnTo>
                  <a:pt x="212648" y="119407"/>
                </a:lnTo>
                <a:lnTo>
                  <a:pt x="212648" y="138476"/>
                </a:lnTo>
                <a:lnTo>
                  <a:pt x="221584" y="138476"/>
                </a:lnTo>
                <a:lnTo>
                  <a:pt x="221195" y="144100"/>
                </a:lnTo>
                <a:lnTo>
                  <a:pt x="220418" y="148434"/>
                </a:lnTo>
                <a:lnTo>
                  <a:pt x="217310" y="154544"/>
                </a:lnTo>
                <a:lnTo>
                  <a:pt x="214979" y="156827"/>
                </a:lnTo>
                <a:lnTo>
                  <a:pt x="211870" y="158307"/>
                </a:lnTo>
                <a:lnTo>
                  <a:pt x="216144" y="165495"/>
                </a:lnTo>
                <a:lnTo>
                  <a:pt x="221001" y="163170"/>
                </a:lnTo>
                <a:lnTo>
                  <a:pt x="224498" y="159829"/>
                </a:lnTo>
                <a:lnTo>
                  <a:pt x="229160" y="151077"/>
                </a:lnTo>
                <a:lnTo>
                  <a:pt x="230326" y="145432"/>
                </a:lnTo>
                <a:lnTo>
                  <a:pt x="230326" y="119407"/>
                </a:lnTo>
                <a:close/>
              </a:path>
              <a:path w="488315" h="165735">
                <a:moveTo>
                  <a:pt x="330181" y="3953"/>
                </a:moveTo>
                <a:lnTo>
                  <a:pt x="249170" y="3953"/>
                </a:lnTo>
                <a:lnTo>
                  <a:pt x="249170" y="20063"/>
                </a:lnTo>
                <a:lnTo>
                  <a:pt x="310559" y="20063"/>
                </a:lnTo>
                <a:lnTo>
                  <a:pt x="304804" y="27773"/>
                </a:lnTo>
                <a:lnTo>
                  <a:pt x="283492" y="66368"/>
                </a:lnTo>
                <a:lnTo>
                  <a:pt x="270042" y="110569"/>
                </a:lnTo>
                <a:lnTo>
                  <a:pt x="266655" y="138476"/>
                </a:lnTo>
                <a:lnTo>
                  <a:pt x="282585" y="138476"/>
                </a:lnTo>
                <a:lnTo>
                  <a:pt x="283389" y="128527"/>
                </a:lnTo>
                <a:lnTo>
                  <a:pt x="284649" y="118976"/>
                </a:lnTo>
                <a:lnTo>
                  <a:pt x="296184" y="77132"/>
                </a:lnTo>
                <a:lnTo>
                  <a:pt x="318355" y="33223"/>
                </a:lnTo>
                <a:lnTo>
                  <a:pt x="330181" y="17082"/>
                </a:lnTo>
                <a:lnTo>
                  <a:pt x="330181" y="3953"/>
                </a:lnTo>
                <a:close/>
              </a:path>
              <a:path w="488315" h="165735">
                <a:moveTo>
                  <a:pt x="460924" y="0"/>
                </a:moveTo>
                <a:lnTo>
                  <a:pt x="448297" y="0"/>
                </a:lnTo>
                <a:lnTo>
                  <a:pt x="379720" y="143445"/>
                </a:lnTo>
                <a:lnTo>
                  <a:pt x="392541" y="143445"/>
                </a:lnTo>
                <a:lnTo>
                  <a:pt x="460924" y="0"/>
                </a:lnTo>
                <a:close/>
              </a:path>
              <a:path w="488315" h="165735">
                <a:moveTo>
                  <a:pt x="468307" y="71585"/>
                </a:moveTo>
                <a:lnTo>
                  <a:pt x="451794" y="71585"/>
                </a:lnTo>
                <a:lnTo>
                  <a:pt x="445188" y="74967"/>
                </a:lnTo>
                <a:lnTo>
                  <a:pt x="433921" y="106531"/>
                </a:lnTo>
                <a:lnTo>
                  <a:pt x="434397" y="115233"/>
                </a:lnTo>
                <a:lnTo>
                  <a:pt x="452959" y="143445"/>
                </a:lnTo>
                <a:lnTo>
                  <a:pt x="468112" y="143445"/>
                </a:lnTo>
                <a:lnTo>
                  <a:pt x="474717" y="140337"/>
                </a:lnTo>
                <a:lnTo>
                  <a:pt x="479963" y="134142"/>
                </a:lnTo>
                <a:lnTo>
                  <a:pt x="481323" y="132049"/>
                </a:lnTo>
                <a:lnTo>
                  <a:pt x="457039" y="132049"/>
                </a:lnTo>
                <a:lnTo>
                  <a:pt x="453931" y="130231"/>
                </a:lnTo>
                <a:lnTo>
                  <a:pt x="451211" y="126595"/>
                </a:lnTo>
                <a:lnTo>
                  <a:pt x="448685" y="122958"/>
                </a:lnTo>
                <a:lnTo>
                  <a:pt x="447520" y="116849"/>
                </a:lnTo>
                <a:lnTo>
                  <a:pt x="447639" y="98011"/>
                </a:lnTo>
                <a:lnTo>
                  <a:pt x="448685" y="92071"/>
                </a:lnTo>
                <a:lnTo>
                  <a:pt x="453736" y="84798"/>
                </a:lnTo>
                <a:lnTo>
                  <a:pt x="456845" y="82980"/>
                </a:lnTo>
                <a:lnTo>
                  <a:pt x="481549" y="82980"/>
                </a:lnTo>
                <a:lnTo>
                  <a:pt x="479963" y="80633"/>
                </a:lnTo>
                <a:lnTo>
                  <a:pt x="474912" y="74608"/>
                </a:lnTo>
                <a:lnTo>
                  <a:pt x="468307" y="71585"/>
                </a:lnTo>
                <a:close/>
              </a:path>
              <a:path w="488315" h="165735">
                <a:moveTo>
                  <a:pt x="481549" y="82980"/>
                </a:moveTo>
                <a:lnTo>
                  <a:pt x="464615" y="82980"/>
                </a:lnTo>
                <a:lnTo>
                  <a:pt x="467918" y="84756"/>
                </a:lnTo>
                <a:lnTo>
                  <a:pt x="472969" y="91859"/>
                </a:lnTo>
                <a:lnTo>
                  <a:pt x="474329" y="98011"/>
                </a:lnTo>
                <a:lnTo>
                  <a:pt x="474229" y="116849"/>
                </a:lnTo>
                <a:lnTo>
                  <a:pt x="472969" y="122958"/>
                </a:lnTo>
                <a:lnTo>
                  <a:pt x="467918" y="130231"/>
                </a:lnTo>
                <a:lnTo>
                  <a:pt x="464615" y="132049"/>
                </a:lnTo>
                <a:lnTo>
                  <a:pt x="481323" y="132049"/>
                </a:lnTo>
                <a:lnTo>
                  <a:pt x="487734" y="107525"/>
                </a:lnTo>
                <a:lnTo>
                  <a:pt x="487277" y="99500"/>
                </a:lnTo>
                <a:lnTo>
                  <a:pt x="487166" y="98688"/>
                </a:lnTo>
                <a:lnTo>
                  <a:pt x="485809" y="91859"/>
                </a:lnTo>
                <a:lnTo>
                  <a:pt x="483390" y="85703"/>
                </a:lnTo>
                <a:lnTo>
                  <a:pt x="481549" y="82980"/>
                </a:lnTo>
                <a:close/>
              </a:path>
              <a:path w="488315" h="165735">
                <a:moveTo>
                  <a:pt x="387296" y="0"/>
                </a:moveTo>
                <a:lnTo>
                  <a:pt x="370783" y="0"/>
                </a:lnTo>
                <a:lnTo>
                  <a:pt x="364372" y="3382"/>
                </a:lnTo>
                <a:lnTo>
                  <a:pt x="353105" y="34925"/>
                </a:lnTo>
                <a:lnTo>
                  <a:pt x="353578" y="43627"/>
                </a:lnTo>
                <a:lnTo>
                  <a:pt x="371949" y="71838"/>
                </a:lnTo>
                <a:lnTo>
                  <a:pt x="387102" y="71838"/>
                </a:lnTo>
                <a:lnTo>
                  <a:pt x="393513" y="68752"/>
                </a:lnTo>
                <a:lnTo>
                  <a:pt x="398758" y="62557"/>
                </a:lnTo>
                <a:lnTo>
                  <a:pt x="400177" y="60443"/>
                </a:lnTo>
                <a:lnTo>
                  <a:pt x="376028" y="60443"/>
                </a:lnTo>
                <a:lnTo>
                  <a:pt x="372920" y="58667"/>
                </a:lnTo>
                <a:lnTo>
                  <a:pt x="367869" y="51564"/>
                </a:lnTo>
                <a:lnTo>
                  <a:pt x="366703" y="45411"/>
                </a:lnTo>
                <a:lnTo>
                  <a:pt x="366804" y="26511"/>
                </a:lnTo>
                <a:lnTo>
                  <a:pt x="367869" y="20464"/>
                </a:lnTo>
                <a:lnTo>
                  <a:pt x="372920" y="13213"/>
                </a:lnTo>
                <a:lnTo>
                  <a:pt x="376028" y="11395"/>
                </a:lnTo>
                <a:lnTo>
                  <a:pt x="400419" y="11395"/>
                </a:lnTo>
                <a:lnTo>
                  <a:pt x="398952" y="9154"/>
                </a:lnTo>
                <a:lnTo>
                  <a:pt x="393707" y="3044"/>
                </a:lnTo>
                <a:lnTo>
                  <a:pt x="387296" y="0"/>
                </a:lnTo>
                <a:close/>
              </a:path>
              <a:path w="488315" h="165735">
                <a:moveTo>
                  <a:pt x="400419" y="11395"/>
                </a:moveTo>
                <a:lnTo>
                  <a:pt x="383605" y="11395"/>
                </a:lnTo>
                <a:lnTo>
                  <a:pt x="386713" y="13171"/>
                </a:lnTo>
                <a:lnTo>
                  <a:pt x="389433" y="16722"/>
                </a:lnTo>
                <a:lnTo>
                  <a:pt x="391959" y="20274"/>
                </a:lnTo>
                <a:lnTo>
                  <a:pt x="393318" y="26511"/>
                </a:lnTo>
                <a:lnTo>
                  <a:pt x="393199" y="45411"/>
                </a:lnTo>
                <a:lnTo>
                  <a:pt x="391959" y="51352"/>
                </a:lnTo>
                <a:lnTo>
                  <a:pt x="386908" y="58625"/>
                </a:lnTo>
                <a:lnTo>
                  <a:pt x="383799" y="60443"/>
                </a:lnTo>
                <a:lnTo>
                  <a:pt x="400177" y="60443"/>
                </a:lnTo>
                <a:lnTo>
                  <a:pt x="402215" y="57408"/>
                </a:lnTo>
                <a:lnTo>
                  <a:pt x="404707" y="51252"/>
                </a:lnTo>
                <a:lnTo>
                  <a:pt x="406216" y="44089"/>
                </a:lnTo>
                <a:lnTo>
                  <a:pt x="406723" y="35919"/>
                </a:lnTo>
                <a:lnTo>
                  <a:pt x="406219" y="27646"/>
                </a:lnTo>
                <a:lnTo>
                  <a:pt x="404739" y="20464"/>
                </a:lnTo>
                <a:lnTo>
                  <a:pt x="402297" y="14263"/>
                </a:lnTo>
                <a:lnTo>
                  <a:pt x="400419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6170" y="4238083"/>
            <a:ext cx="475615" cy="165735"/>
          </a:xfrm>
          <a:custGeom>
            <a:avLst/>
            <a:gdLst/>
            <a:ahLst/>
            <a:cxnLst/>
            <a:rect l="l" t="t" r="r" b="b"/>
            <a:pathLst>
              <a:path w="475614" h="165735">
                <a:moveTo>
                  <a:pt x="46041" y="31944"/>
                </a:moveTo>
                <a:lnTo>
                  <a:pt x="30694" y="31944"/>
                </a:lnTo>
                <a:lnTo>
                  <a:pt x="30694" y="138476"/>
                </a:lnTo>
                <a:lnTo>
                  <a:pt x="46041" y="138476"/>
                </a:lnTo>
                <a:lnTo>
                  <a:pt x="46041" y="31944"/>
                </a:lnTo>
                <a:close/>
              </a:path>
              <a:path w="475614" h="165735">
                <a:moveTo>
                  <a:pt x="46041" y="1733"/>
                </a:moveTo>
                <a:lnTo>
                  <a:pt x="36134" y="1733"/>
                </a:lnTo>
                <a:lnTo>
                  <a:pt x="33414" y="7674"/>
                </a:lnTo>
                <a:lnTo>
                  <a:pt x="28946" y="13741"/>
                </a:lnTo>
                <a:lnTo>
                  <a:pt x="0" y="35919"/>
                </a:lnTo>
                <a:lnTo>
                  <a:pt x="0" y="52029"/>
                </a:lnTo>
                <a:lnTo>
                  <a:pt x="30694" y="31944"/>
                </a:lnTo>
                <a:lnTo>
                  <a:pt x="46041" y="31944"/>
                </a:lnTo>
                <a:lnTo>
                  <a:pt x="46041" y="1733"/>
                </a:lnTo>
                <a:close/>
              </a:path>
              <a:path w="475614" h="165735">
                <a:moveTo>
                  <a:pt x="148033" y="31944"/>
                </a:moveTo>
                <a:lnTo>
                  <a:pt x="132686" y="31944"/>
                </a:lnTo>
                <a:lnTo>
                  <a:pt x="132686" y="138476"/>
                </a:lnTo>
                <a:lnTo>
                  <a:pt x="148033" y="138476"/>
                </a:lnTo>
                <a:lnTo>
                  <a:pt x="148033" y="31944"/>
                </a:lnTo>
                <a:close/>
              </a:path>
              <a:path w="475614" h="165735">
                <a:moveTo>
                  <a:pt x="148033" y="1733"/>
                </a:moveTo>
                <a:lnTo>
                  <a:pt x="138125" y="1733"/>
                </a:lnTo>
                <a:lnTo>
                  <a:pt x="135406" y="7674"/>
                </a:lnTo>
                <a:lnTo>
                  <a:pt x="130937" y="13741"/>
                </a:lnTo>
                <a:lnTo>
                  <a:pt x="101991" y="35919"/>
                </a:lnTo>
                <a:lnTo>
                  <a:pt x="101991" y="52029"/>
                </a:lnTo>
                <a:lnTo>
                  <a:pt x="132686" y="31944"/>
                </a:lnTo>
                <a:lnTo>
                  <a:pt x="148033" y="31944"/>
                </a:lnTo>
                <a:lnTo>
                  <a:pt x="148033" y="1733"/>
                </a:lnTo>
                <a:close/>
              </a:path>
              <a:path w="475614" h="165735">
                <a:moveTo>
                  <a:pt x="217970" y="119407"/>
                </a:moveTo>
                <a:lnTo>
                  <a:pt x="200292" y="119407"/>
                </a:lnTo>
                <a:lnTo>
                  <a:pt x="200292" y="138476"/>
                </a:lnTo>
                <a:lnTo>
                  <a:pt x="209228" y="138476"/>
                </a:lnTo>
                <a:lnTo>
                  <a:pt x="208840" y="144100"/>
                </a:lnTo>
                <a:lnTo>
                  <a:pt x="208062" y="148434"/>
                </a:lnTo>
                <a:lnTo>
                  <a:pt x="204954" y="154544"/>
                </a:lnTo>
                <a:lnTo>
                  <a:pt x="202623" y="156827"/>
                </a:lnTo>
                <a:lnTo>
                  <a:pt x="199515" y="158307"/>
                </a:lnTo>
                <a:lnTo>
                  <a:pt x="203789" y="165495"/>
                </a:lnTo>
                <a:lnTo>
                  <a:pt x="208645" y="163170"/>
                </a:lnTo>
                <a:lnTo>
                  <a:pt x="212142" y="159829"/>
                </a:lnTo>
                <a:lnTo>
                  <a:pt x="216805" y="151077"/>
                </a:lnTo>
                <a:lnTo>
                  <a:pt x="217970" y="145432"/>
                </a:lnTo>
                <a:lnTo>
                  <a:pt x="217970" y="119407"/>
                </a:lnTo>
                <a:close/>
              </a:path>
              <a:path w="475614" h="165735">
                <a:moveTo>
                  <a:pt x="293735" y="31944"/>
                </a:moveTo>
                <a:lnTo>
                  <a:pt x="278388" y="31944"/>
                </a:lnTo>
                <a:lnTo>
                  <a:pt x="278388" y="138476"/>
                </a:lnTo>
                <a:lnTo>
                  <a:pt x="293735" y="138476"/>
                </a:lnTo>
                <a:lnTo>
                  <a:pt x="293735" y="31944"/>
                </a:lnTo>
                <a:close/>
              </a:path>
              <a:path w="475614" h="165735">
                <a:moveTo>
                  <a:pt x="293735" y="1733"/>
                </a:moveTo>
                <a:lnTo>
                  <a:pt x="283828" y="1733"/>
                </a:lnTo>
                <a:lnTo>
                  <a:pt x="281108" y="7674"/>
                </a:lnTo>
                <a:lnTo>
                  <a:pt x="276640" y="13741"/>
                </a:lnTo>
                <a:lnTo>
                  <a:pt x="247694" y="35919"/>
                </a:lnTo>
                <a:lnTo>
                  <a:pt x="247694" y="52029"/>
                </a:lnTo>
                <a:lnTo>
                  <a:pt x="278388" y="31944"/>
                </a:lnTo>
                <a:lnTo>
                  <a:pt x="293735" y="31944"/>
                </a:lnTo>
                <a:lnTo>
                  <a:pt x="293735" y="1733"/>
                </a:lnTo>
                <a:close/>
              </a:path>
              <a:path w="475614" h="165735">
                <a:moveTo>
                  <a:pt x="448568" y="0"/>
                </a:moveTo>
                <a:lnTo>
                  <a:pt x="435941" y="0"/>
                </a:lnTo>
                <a:lnTo>
                  <a:pt x="367364" y="143445"/>
                </a:lnTo>
                <a:lnTo>
                  <a:pt x="380186" y="143445"/>
                </a:lnTo>
                <a:lnTo>
                  <a:pt x="448568" y="0"/>
                </a:lnTo>
                <a:close/>
              </a:path>
              <a:path w="475614" h="165735">
                <a:moveTo>
                  <a:pt x="455951" y="71585"/>
                </a:moveTo>
                <a:lnTo>
                  <a:pt x="439438" y="71585"/>
                </a:lnTo>
                <a:lnTo>
                  <a:pt x="432833" y="74967"/>
                </a:lnTo>
                <a:lnTo>
                  <a:pt x="421565" y="106531"/>
                </a:lnTo>
                <a:lnTo>
                  <a:pt x="422042" y="115233"/>
                </a:lnTo>
                <a:lnTo>
                  <a:pt x="440603" y="143445"/>
                </a:lnTo>
                <a:lnTo>
                  <a:pt x="455756" y="143445"/>
                </a:lnTo>
                <a:lnTo>
                  <a:pt x="462362" y="140337"/>
                </a:lnTo>
                <a:lnTo>
                  <a:pt x="467607" y="134142"/>
                </a:lnTo>
                <a:lnTo>
                  <a:pt x="468967" y="132049"/>
                </a:lnTo>
                <a:lnTo>
                  <a:pt x="444683" y="132049"/>
                </a:lnTo>
                <a:lnTo>
                  <a:pt x="441575" y="130231"/>
                </a:lnTo>
                <a:lnTo>
                  <a:pt x="438855" y="126595"/>
                </a:lnTo>
                <a:lnTo>
                  <a:pt x="436329" y="122958"/>
                </a:lnTo>
                <a:lnTo>
                  <a:pt x="435164" y="116849"/>
                </a:lnTo>
                <a:lnTo>
                  <a:pt x="435283" y="98011"/>
                </a:lnTo>
                <a:lnTo>
                  <a:pt x="436329" y="92071"/>
                </a:lnTo>
                <a:lnTo>
                  <a:pt x="441380" y="84798"/>
                </a:lnTo>
                <a:lnTo>
                  <a:pt x="444489" y="82980"/>
                </a:lnTo>
                <a:lnTo>
                  <a:pt x="469193" y="82980"/>
                </a:lnTo>
                <a:lnTo>
                  <a:pt x="467607" y="80633"/>
                </a:lnTo>
                <a:lnTo>
                  <a:pt x="462556" y="74608"/>
                </a:lnTo>
                <a:lnTo>
                  <a:pt x="455951" y="71585"/>
                </a:lnTo>
                <a:close/>
              </a:path>
              <a:path w="475614" h="165735">
                <a:moveTo>
                  <a:pt x="469193" y="82980"/>
                </a:moveTo>
                <a:lnTo>
                  <a:pt x="452260" y="82980"/>
                </a:lnTo>
                <a:lnTo>
                  <a:pt x="455562" y="84756"/>
                </a:lnTo>
                <a:lnTo>
                  <a:pt x="460613" y="91859"/>
                </a:lnTo>
                <a:lnTo>
                  <a:pt x="461973" y="98011"/>
                </a:lnTo>
                <a:lnTo>
                  <a:pt x="461873" y="116849"/>
                </a:lnTo>
                <a:lnTo>
                  <a:pt x="460613" y="122958"/>
                </a:lnTo>
                <a:lnTo>
                  <a:pt x="455562" y="130231"/>
                </a:lnTo>
                <a:lnTo>
                  <a:pt x="452260" y="132049"/>
                </a:lnTo>
                <a:lnTo>
                  <a:pt x="468967" y="132049"/>
                </a:lnTo>
                <a:lnTo>
                  <a:pt x="475378" y="107525"/>
                </a:lnTo>
                <a:lnTo>
                  <a:pt x="474921" y="99500"/>
                </a:lnTo>
                <a:lnTo>
                  <a:pt x="474810" y="98688"/>
                </a:lnTo>
                <a:lnTo>
                  <a:pt x="473453" y="91859"/>
                </a:lnTo>
                <a:lnTo>
                  <a:pt x="471034" y="85703"/>
                </a:lnTo>
                <a:lnTo>
                  <a:pt x="469193" y="82980"/>
                </a:lnTo>
                <a:close/>
              </a:path>
              <a:path w="475614" h="165735">
                <a:moveTo>
                  <a:pt x="374940" y="0"/>
                </a:moveTo>
                <a:lnTo>
                  <a:pt x="358427" y="0"/>
                </a:lnTo>
                <a:lnTo>
                  <a:pt x="352016" y="3382"/>
                </a:lnTo>
                <a:lnTo>
                  <a:pt x="340749" y="34925"/>
                </a:lnTo>
                <a:lnTo>
                  <a:pt x="341222" y="43627"/>
                </a:lnTo>
                <a:lnTo>
                  <a:pt x="359593" y="71838"/>
                </a:lnTo>
                <a:lnTo>
                  <a:pt x="374746" y="71838"/>
                </a:lnTo>
                <a:lnTo>
                  <a:pt x="381157" y="68752"/>
                </a:lnTo>
                <a:lnTo>
                  <a:pt x="386402" y="62557"/>
                </a:lnTo>
                <a:lnTo>
                  <a:pt x="387822" y="60443"/>
                </a:lnTo>
                <a:lnTo>
                  <a:pt x="363673" y="60443"/>
                </a:lnTo>
                <a:lnTo>
                  <a:pt x="360564" y="58667"/>
                </a:lnTo>
                <a:lnTo>
                  <a:pt x="355513" y="51564"/>
                </a:lnTo>
                <a:lnTo>
                  <a:pt x="354348" y="45411"/>
                </a:lnTo>
                <a:lnTo>
                  <a:pt x="354448" y="26511"/>
                </a:lnTo>
                <a:lnTo>
                  <a:pt x="355513" y="20464"/>
                </a:lnTo>
                <a:lnTo>
                  <a:pt x="360564" y="13213"/>
                </a:lnTo>
                <a:lnTo>
                  <a:pt x="363673" y="11395"/>
                </a:lnTo>
                <a:lnTo>
                  <a:pt x="388064" y="11395"/>
                </a:lnTo>
                <a:lnTo>
                  <a:pt x="386596" y="9154"/>
                </a:lnTo>
                <a:lnTo>
                  <a:pt x="381351" y="3044"/>
                </a:lnTo>
                <a:lnTo>
                  <a:pt x="374940" y="0"/>
                </a:lnTo>
                <a:close/>
              </a:path>
              <a:path w="475614" h="165735">
                <a:moveTo>
                  <a:pt x="388064" y="11395"/>
                </a:moveTo>
                <a:lnTo>
                  <a:pt x="371249" y="11395"/>
                </a:lnTo>
                <a:lnTo>
                  <a:pt x="374357" y="13171"/>
                </a:lnTo>
                <a:lnTo>
                  <a:pt x="377077" y="16722"/>
                </a:lnTo>
                <a:lnTo>
                  <a:pt x="379603" y="20274"/>
                </a:lnTo>
                <a:lnTo>
                  <a:pt x="380963" y="26511"/>
                </a:lnTo>
                <a:lnTo>
                  <a:pt x="380843" y="45411"/>
                </a:lnTo>
                <a:lnTo>
                  <a:pt x="379603" y="51352"/>
                </a:lnTo>
                <a:lnTo>
                  <a:pt x="374552" y="58625"/>
                </a:lnTo>
                <a:lnTo>
                  <a:pt x="371443" y="60443"/>
                </a:lnTo>
                <a:lnTo>
                  <a:pt x="387822" y="60443"/>
                </a:lnTo>
                <a:lnTo>
                  <a:pt x="389860" y="57408"/>
                </a:lnTo>
                <a:lnTo>
                  <a:pt x="392352" y="51252"/>
                </a:lnTo>
                <a:lnTo>
                  <a:pt x="393860" y="44089"/>
                </a:lnTo>
                <a:lnTo>
                  <a:pt x="394367" y="35919"/>
                </a:lnTo>
                <a:lnTo>
                  <a:pt x="393863" y="27646"/>
                </a:lnTo>
                <a:lnTo>
                  <a:pt x="392384" y="20464"/>
                </a:lnTo>
                <a:lnTo>
                  <a:pt x="389941" y="14263"/>
                </a:lnTo>
                <a:lnTo>
                  <a:pt x="388064" y="1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66877" y="3899713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2135"/>
                </a:moveTo>
                <a:lnTo>
                  <a:pt x="30694" y="32135"/>
                </a:lnTo>
                <a:lnTo>
                  <a:pt x="30694" y="138688"/>
                </a:lnTo>
                <a:lnTo>
                  <a:pt x="46041" y="138688"/>
                </a:lnTo>
                <a:lnTo>
                  <a:pt x="46041" y="32135"/>
                </a:lnTo>
                <a:close/>
              </a:path>
              <a:path w="577850" h="165735">
                <a:moveTo>
                  <a:pt x="46041" y="1902"/>
                </a:moveTo>
                <a:lnTo>
                  <a:pt x="36134" y="1902"/>
                </a:lnTo>
                <a:lnTo>
                  <a:pt x="33414" y="7822"/>
                </a:lnTo>
                <a:lnTo>
                  <a:pt x="28946" y="13953"/>
                </a:lnTo>
                <a:lnTo>
                  <a:pt x="0" y="35940"/>
                </a:lnTo>
                <a:lnTo>
                  <a:pt x="0" y="52219"/>
                </a:lnTo>
                <a:lnTo>
                  <a:pt x="30694" y="32135"/>
                </a:lnTo>
                <a:lnTo>
                  <a:pt x="46041" y="32135"/>
                </a:lnTo>
                <a:lnTo>
                  <a:pt x="46041" y="1902"/>
                </a:lnTo>
                <a:close/>
              </a:path>
              <a:path w="577850" h="165735">
                <a:moveTo>
                  <a:pt x="137543" y="1902"/>
                </a:moveTo>
                <a:lnTo>
                  <a:pt x="121807" y="1902"/>
                </a:lnTo>
                <a:lnTo>
                  <a:pt x="114230" y="4439"/>
                </a:lnTo>
                <a:lnTo>
                  <a:pt x="92763" y="40360"/>
                </a:lnTo>
                <a:lnTo>
                  <a:pt x="90141" y="71458"/>
                </a:lnTo>
                <a:lnTo>
                  <a:pt x="90906" y="89296"/>
                </a:lnTo>
                <a:lnTo>
                  <a:pt x="102380" y="126637"/>
                </a:lnTo>
                <a:lnTo>
                  <a:pt x="130937" y="140802"/>
                </a:lnTo>
                <a:lnTo>
                  <a:pt x="140262" y="140802"/>
                </a:lnTo>
                <a:lnTo>
                  <a:pt x="147839" y="138053"/>
                </a:lnTo>
                <a:lnTo>
                  <a:pt x="153861" y="132768"/>
                </a:lnTo>
                <a:lnTo>
                  <a:pt x="158087" y="128371"/>
                </a:lnTo>
                <a:lnTo>
                  <a:pt x="158850" y="127271"/>
                </a:lnTo>
                <a:lnTo>
                  <a:pt x="123944" y="127271"/>
                </a:lnTo>
                <a:lnTo>
                  <a:pt x="117921" y="123466"/>
                </a:lnTo>
                <a:lnTo>
                  <a:pt x="106317" y="86752"/>
                </a:lnTo>
                <a:lnTo>
                  <a:pt x="105877" y="71458"/>
                </a:lnTo>
                <a:lnTo>
                  <a:pt x="106383" y="55962"/>
                </a:lnTo>
                <a:lnTo>
                  <a:pt x="118116" y="19027"/>
                </a:lnTo>
                <a:lnTo>
                  <a:pt x="123749" y="15644"/>
                </a:lnTo>
                <a:lnTo>
                  <a:pt x="159211" y="15644"/>
                </a:lnTo>
                <a:lnTo>
                  <a:pt x="157941" y="13530"/>
                </a:lnTo>
                <a:lnTo>
                  <a:pt x="153667" y="9302"/>
                </a:lnTo>
                <a:lnTo>
                  <a:pt x="143565" y="3382"/>
                </a:lnTo>
                <a:lnTo>
                  <a:pt x="137543" y="1902"/>
                </a:lnTo>
                <a:close/>
              </a:path>
              <a:path w="577850" h="165735">
                <a:moveTo>
                  <a:pt x="159211" y="15644"/>
                </a:moveTo>
                <a:lnTo>
                  <a:pt x="137931" y="15644"/>
                </a:lnTo>
                <a:lnTo>
                  <a:pt x="143953" y="19450"/>
                </a:lnTo>
                <a:lnTo>
                  <a:pt x="148810" y="26638"/>
                </a:lnTo>
                <a:lnTo>
                  <a:pt x="151982" y="33611"/>
                </a:lnTo>
                <a:lnTo>
                  <a:pt x="154225" y="43419"/>
                </a:lnTo>
                <a:lnTo>
                  <a:pt x="155550" y="55962"/>
                </a:lnTo>
                <a:lnTo>
                  <a:pt x="155998" y="71458"/>
                </a:lnTo>
                <a:lnTo>
                  <a:pt x="155558" y="86752"/>
                </a:lnTo>
                <a:lnTo>
                  <a:pt x="143953" y="123466"/>
                </a:lnTo>
                <a:lnTo>
                  <a:pt x="138125" y="127271"/>
                </a:lnTo>
                <a:lnTo>
                  <a:pt x="158850" y="127271"/>
                </a:lnTo>
                <a:lnTo>
                  <a:pt x="171446" y="82914"/>
                </a:lnTo>
                <a:lnTo>
                  <a:pt x="171734" y="71458"/>
                </a:lnTo>
                <a:lnTo>
                  <a:pt x="171555" y="61828"/>
                </a:lnTo>
                <a:lnTo>
                  <a:pt x="164546" y="24524"/>
                </a:lnTo>
                <a:lnTo>
                  <a:pt x="159211" y="15644"/>
                </a:lnTo>
                <a:close/>
              </a:path>
              <a:path w="577850" h="165735">
                <a:moveTo>
                  <a:pt x="239534" y="1902"/>
                </a:moveTo>
                <a:lnTo>
                  <a:pt x="223798" y="1902"/>
                </a:lnTo>
                <a:lnTo>
                  <a:pt x="216222" y="4439"/>
                </a:lnTo>
                <a:lnTo>
                  <a:pt x="194755" y="40360"/>
                </a:lnTo>
                <a:lnTo>
                  <a:pt x="192132" y="71458"/>
                </a:lnTo>
                <a:lnTo>
                  <a:pt x="192897" y="89296"/>
                </a:lnTo>
                <a:lnTo>
                  <a:pt x="204371" y="126637"/>
                </a:lnTo>
                <a:lnTo>
                  <a:pt x="232929" y="140802"/>
                </a:lnTo>
                <a:lnTo>
                  <a:pt x="242254" y="140802"/>
                </a:lnTo>
                <a:lnTo>
                  <a:pt x="249830" y="138053"/>
                </a:lnTo>
                <a:lnTo>
                  <a:pt x="255853" y="132768"/>
                </a:lnTo>
                <a:lnTo>
                  <a:pt x="260078" y="128371"/>
                </a:lnTo>
                <a:lnTo>
                  <a:pt x="260842" y="127271"/>
                </a:lnTo>
                <a:lnTo>
                  <a:pt x="225935" y="127271"/>
                </a:lnTo>
                <a:lnTo>
                  <a:pt x="219913" y="123466"/>
                </a:lnTo>
                <a:lnTo>
                  <a:pt x="208308" y="86752"/>
                </a:lnTo>
                <a:lnTo>
                  <a:pt x="207868" y="71458"/>
                </a:lnTo>
                <a:lnTo>
                  <a:pt x="208375" y="55962"/>
                </a:lnTo>
                <a:lnTo>
                  <a:pt x="220107" y="19027"/>
                </a:lnTo>
                <a:lnTo>
                  <a:pt x="225741" y="15644"/>
                </a:lnTo>
                <a:lnTo>
                  <a:pt x="261203" y="15644"/>
                </a:lnTo>
                <a:lnTo>
                  <a:pt x="259933" y="13530"/>
                </a:lnTo>
                <a:lnTo>
                  <a:pt x="255659" y="9302"/>
                </a:lnTo>
                <a:lnTo>
                  <a:pt x="245557" y="3382"/>
                </a:lnTo>
                <a:lnTo>
                  <a:pt x="239534" y="1902"/>
                </a:lnTo>
                <a:close/>
              </a:path>
              <a:path w="577850" h="165735">
                <a:moveTo>
                  <a:pt x="261203" y="15644"/>
                </a:moveTo>
                <a:lnTo>
                  <a:pt x="239923" y="15644"/>
                </a:lnTo>
                <a:lnTo>
                  <a:pt x="245945" y="19450"/>
                </a:lnTo>
                <a:lnTo>
                  <a:pt x="250802" y="26638"/>
                </a:lnTo>
                <a:lnTo>
                  <a:pt x="253974" y="33611"/>
                </a:lnTo>
                <a:lnTo>
                  <a:pt x="256217" y="43419"/>
                </a:lnTo>
                <a:lnTo>
                  <a:pt x="257541" y="55962"/>
                </a:lnTo>
                <a:lnTo>
                  <a:pt x="257990" y="71458"/>
                </a:lnTo>
                <a:lnTo>
                  <a:pt x="257550" y="86752"/>
                </a:lnTo>
                <a:lnTo>
                  <a:pt x="245945" y="123466"/>
                </a:lnTo>
                <a:lnTo>
                  <a:pt x="240117" y="127271"/>
                </a:lnTo>
                <a:lnTo>
                  <a:pt x="260842" y="127271"/>
                </a:lnTo>
                <a:lnTo>
                  <a:pt x="273437" y="82914"/>
                </a:lnTo>
                <a:lnTo>
                  <a:pt x="273726" y="71458"/>
                </a:lnTo>
                <a:lnTo>
                  <a:pt x="273547" y="61828"/>
                </a:lnTo>
                <a:lnTo>
                  <a:pt x="266538" y="24524"/>
                </a:lnTo>
                <a:lnTo>
                  <a:pt x="261203" y="15644"/>
                </a:lnTo>
                <a:close/>
              </a:path>
              <a:path w="577850" h="165735">
                <a:moveTo>
                  <a:pt x="319962" y="119449"/>
                </a:moveTo>
                <a:lnTo>
                  <a:pt x="302283" y="119449"/>
                </a:lnTo>
                <a:lnTo>
                  <a:pt x="302283" y="138688"/>
                </a:lnTo>
                <a:lnTo>
                  <a:pt x="311220" y="138688"/>
                </a:lnTo>
                <a:lnTo>
                  <a:pt x="310831" y="144184"/>
                </a:lnTo>
                <a:lnTo>
                  <a:pt x="310054" y="148624"/>
                </a:lnTo>
                <a:lnTo>
                  <a:pt x="308500" y="151584"/>
                </a:lnTo>
                <a:lnTo>
                  <a:pt x="306946" y="154755"/>
                </a:lnTo>
                <a:lnTo>
                  <a:pt x="304615" y="156869"/>
                </a:lnTo>
                <a:lnTo>
                  <a:pt x="301506" y="158349"/>
                </a:lnTo>
                <a:lnTo>
                  <a:pt x="305780" y="165537"/>
                </a:lnTo>
                <a:lnTo>
                  <a:pt x="310637" y="163212"/>
                </a:lnTo>
                <a:lnTo>
                  <a:pt x="314134" y="160041"/>
                </a:lnTo>
                <a:lnTo>
                  <a:pt x="318796" y="151161"/>
                </a:lnTo>
                <a:lnTo>
                  <a:pt x="319962" y="145453"/>
                </a:lnTo>
                <a:lnTo>
                  <a:pt x="319962" y="119449"/>
                </a:lnTo>
                <a:close/>
              </a:path>
              <a:path w="577850" h="165735">
                <a:moveTo>
                  <a:pt x="385237" y="1902"/>
                </a:moveTo>
                <a:lnTo>
                  <a:pt x="369501" y="1902"/>
                </a:lnTo>
                <a:lnTo>
                  <a:pt x="361924" y="4439"/>
                </a:lnTo>
                <a:lnTo>
                  <a:pt x="340457" y="40360"/>
                </a:lnTo>
                <a:lnTo>
                  <a:pt x="337835" y="71458"/>
                </a:lnTo>
                <a:lnTo>
                  <a:pt x="338600" y="89296"/>
                </a:lnTo>
                <a:lnTo>
                  <a:pt x="350074" y="126637"/>
                </a:lnTo>
                <a:lnTo>
                  <a:pt x="378631" y="140802"/>
                </a:lnTo>
                <a:lnTo>
                  <a:pt x="387956" y="140802"/>
                </a:lnTo>
                <a:lnTo>
                  <a:pt x="395533" y="138053"/>
                </a:lnTo>
                <a:lnTo>
                  <a:pt x="401555" y="132768"/>
                </a:lnTo>
                <a:lnTo>
                  <a:pt x="405781" y="128371"/>
                </a:lnTo>
                <a:lnTo>
                  <a:pt x="406544" y="127271"/>
                </a:lnTo>
                <a:lnTo>
                  <a:pt x="371638" y="127271"/>
                </a:lnTo>
                <a:lnTo>
                  <a:pt x="365615" y="123466"/>
                </a:lnTo>
                <a:lnTo>
                  <a:pt x="354011" y="86752"/>
                </a:lnTo>
                <a:lnTo>
                  <a:pt x="353571" y="71458"/>
                </a:lnTo>
                <a:lnTo>
                  <a:pt x="354077" y="55962"/>
                </a:lnTo>
                <a:lnTo>
                  <a:pt x="365810" y="19027"/>
                </a:lnTo>
                <a:lnTo>
                  <a:pt x="371443" y="15644"/>
                </a:lnTo>
                <a:lnTo>
                  <a:pt x="406905" y="15644"/>
                </a:lnTo>
                <a:lnTo>
                  <a:pt x="405635" y="13530"/>
                </a:lnTo>
                <a:lnTo>
                  <a:pt x="401361" y="9302"/>
                </a:lnTo>
                <a:lnTo>
                  <a:pt x="391259" y="3382"/>
                </a:lnTo>
                <a:lnTo>
                  <a:pt x="385237" y="1902"/>
                </a:lnTo>
                <a:close/>
              </a:path>
              <a:path w="577850" h="165735">
                <a:moveTo>
                  <a:pt x="406905" y="15644"/>
                </a:moveTo>
                <a:lnTo>
                  <a:pt x="385625" y="15644"/>
                </a:lnTo>
                <a:lnTo>
                  <a:pt x="391647" y="19450"/>
                </a:lnTo>
                <a:lnTo>
                  <a:pt x="396504" y="26638"/>
                </a:lnTo>
                <a:lnTo>
                  <a:pt x="399676" y="33611"/>
                </a:lnTo>
                <a:lnTo>
                  <a:pt x="401919" y="43419"/>
                </a:lnTo>
                <a:lnTo>
                  <a:pt x="403244" y="55962"/>
                </a:lnTo>
                <a:lnTo>
                  <a:pt x="403692" y="71458"/>
                </a:lnTo>
                <a:lnTo>
                  <a:pt x="403252" y="86752"/>
                </a:lnTo>
                <a:lnTo>
                  <a:pt x="391647" y="123466"/>
                </a:lnTo>
                <a:lnTo>
                  <a:pt x="385819" y="127271"/>
                </a:lnTo>
                <a:lnTo>
                  <a:pt x="406544" y="127271"/>
                </a:lnTo>
                <a:lnTo>
                  <a:pt x="419140" y="82914"/>
                </a:lnTo>
                <a:lnTo>
                  <a:pt x="419428" y="71458"/>
                </a:lnTo>
                <a:lnTo>
                  <a:pt x="419249" y="61828"/>
                </a:lnTo>
                <a:lnTo>
                  <a:pt x="412240" y="24524"/>
                </a:lnTo>
                <a:lnTo>
                  <a:pt x="406905" y="15644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550"/>
                </a:lnTo>
                <a:lnTo>
                  <a:pt x="482177" y="143550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669"/>
                </a:moveTo>
                <a:lnTo>
                  <a:pt x="541429" y="71669"/>
                </a:lnTo>
                <a:lnTo>
                  <a:pt x="534824" y="75052"/>
                </a:lnTo>
                <a:lnTo>
                  <a:pt x="523557" y="106553"/>
                </a:lnTo>
                <a:lnTo>
                  <a:pt x="524033" y="115313"/>
                </a:lnTo>
                <a:lnTo>
                  <a:pt x="542595" y="143550"/>
                </a:lnTo>
                <a:lnTo>
                  <a:pt x="557748" y="143550"/>
                </a:lnTo>
                <a:lnTo>
                  <a:pt x="564353" y="140379"/>
                </a:lnTo>
                <a:lnTo>
                  <a:pt x="569599" y="134248"/>
                </a:lnTo>
                <a:lnTo>
                  <a:pt x="570982" y="132134"/>
                </a:lnTo>
                <a:lnTo>
                  <a:pt x="546675" y="132134"/>
                </a:lnTo>
                <a:lnTo>
                  <a:pt x="543566" y="130231"/>
                </a:lnTo>
                <a:lnTo>
                  <a:pt x="540847" y="126637"/>
                </a:lnTo>
                <a:lnTo>
                  <a:pt x="538321" y="123043"/>
                </a:lnTo>
                <a:lnTo>
                  <a:pt x="537156" y="116912"/>
                </a:lnTo>
                <a:lnTo>
                  <a:pt x="537268" y="98096"/>
                </a:lnTo>
                <a:lnTo>
                  <a:pt x="538321" y="92176"/>
                </a:lnTo>
                <a:lnTo>
                  <a:pt x="543372" y="84988"/>
                </a:lnTo>
                <a:lnTo>
                  <a:pt x="546480" y="83086"/>
                </a:lnTo>
                <a:lnTo>
                  <a:pt x="571184" y="83086"/>
                </a:lnTo>
                <a:lnTo>
                  <a:pt x="569599" y="80760"/>
                </a:lnTo>
                <a:lnTo>
                  <a:pt x="564548" y="74629"/>
                </a:lnTo>
                <a:lnTo>
                  <a:pt x="557942" y="71669"/>
                </a:lnTo>
                <a:close/>
              </a:path>
              <a:path w="577850" h="165735">
                <a:moveTo>
                  <a:pt x="571184" y="83086"/>
                </a:moveTo>
                <a:lnTo>
                  <a:pt x="554251" y="83086"/>
                </a:lnTo>
                <a:lnTo>
                  <a:pt x="557554" y="84777"/>
                </a:lnTo>
                <a:lnTo>
                  <a:pt x="562605" y="91965"/>
                </a:lnTo>
                <a:lnTo>
                  <a:pt x="563965" y="98096"/>
                </a:lnTo>
                <a:lnTo>
                  <a:pt x="563877" y="116912"/>
                </a:lnTo>
                <a:lnTo>
                  <a:pt x="562605" y="123043"/>
                </a:lnTo>
                <a:lnTo>
                  <a:pt x="557554" y="130231"/>
                </a:lnTo>
                <a:lnTo>
                  <a:pt x="554251" y="132134"/>
                </a:lnTo>
                <a:lnTo>
                  <a:pt x="570982" y="132134"/>
                </a:lnTo>
                <a:lnTo>
                  <a:pt x="572944" y="129134"/>
                </a:lnTo>
                <a:lnTo>
                  <a:pt x="575357" y="123043"/>
                </a:lnTo>
                <a:lnTo>
                  <a:pt x="576865" y="115815"/>
                </a:lnTo>
                <a:lnTo>
                  <a:pt x="577369" y="107610"/>
                </a:lnTo>
                <a:lnTo>
                  <a:pt x="576909" y="99536"/>
                </a:lnTo>
                <a:lnTo>
                  <a:pt x="576790" y="98730"/>
                </a:lnTo>
                <a:lnTo>
                  <a:pt x="575451" y="91965"/>
                </a:lnTo>
                <a:lnTo>
                  <a:pt x="573026" y="85788"/>
                </a:lnTo>
                <a:lnTo>
                  <a:pt x="571184" y="83086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5094"/>
                </a:lnTo>
                <a:lnTo>
                  <a:pt x="443214" y="43733"/>
                </a:lnTo>
                <a:lnTo>
                  <a:pt x="461585" y="71881"/>
                </a:lnTo>
                <a:lnTo>
                  <a:pt x="476738" y="71881"/>
                </a:lnTo>
                <a:lnTo>
                  <a:pt x="483149" y="68921"/>
                </a:lnTo>
                <a:lnTo>
                  <a:pt x="488394" y="62578"/>
                </a:lnTo>
                <a:lnTo>
                  <a:pt x="489823" y="60464"/>
                </a:lnTo>
                <a:lnTo>
                  <a:pt x="465664" y="60464"/>
                </a:lnTo>
                <a:lnTo>
                  <a:pt x="462556" y="58773"/>
                </a:lnTo>
                <a:lnTo>
                  <a:pt x="457505" y="51585"/>
                </a:lnTo>
                <a:lnTo>
                  <a:pt x="456339" y="45454"/>
                </a:lnTo>
                <a:lnTo>
                  <a:pt x="456449" y="26638"/>
                </a:lnTo>
                <a:lnTo>
                  <a:pt x="457505" y="20507"/>
                </a:lnTo>
                <a:lnTo>
                  <a:pt x="462556" y="13319"/>
                </a:lnTo>
                <a:lnTo>
                  <a:pt x="465664" y="11416"/>
                </a:lnTo>
                <a:lnTo>
                  <a:pt x="489971" y="11416"/>
                </a:lnTo>
                <a:lnTo>
                  <a:pt x="488588" y="9302"/>
                </a:lnTo>
                <a:lnTo>
                  <a:pt x="483343" y="3171"/>
                </a:lnTo>
                <a:lnTo>
                  <a:pt x="476932" y="0"/>
                </a:lnTo>
                <a:close/>
              </a:path>
              <a:path w="577850" h="165735">
                <a:moveTo>
                  <a:pt x="489971" y="11416"/>
                </a:moveTo>
                <a:lnTo>
                  <a:pt x="473241" y="11416"/>
                </a:lnTo>
                <a:lnTo>
                  <a:pt x="476349" y="13319"/>
                </a:lnTo>
                <a:lnTo>
                  <a:pt x="479069" y="16913"/>
                </a:lnTo>
                <a:lnTo>
                  <a:pt x="481594" y="20295"/>
                </a:lnTo>
                <a:lnTo>
                  <a:pt x="482954" y="26638"/>
                </a:lnTo>
                <a:lnTo>
                  <a:pt x="482864" y="45454"/>
                </a:lnTo>
                <a:lnTo>
                  <a:pt x="481594" y="51373"/>
                </a:lnTo>
                <a:lnTo>
                  <a:pt x="479069" y="55179"/>
                </a:lnTo>
                <a:lnTo>
                  <a:pt x="476543" y="58773"/>
                </a:lnTo>
                <a:lnTo>
                  <a:pt x="473435" y="60464"/>
                </a:lnTo>
                <a:lnTo>
                  <a:pt x="489823" y="60464"/>
                </a:lnTo>
                <a:lnTo>
                  <a:pt x="496359" y="35940"/>
                </a:lnTo>
                <a:lnTo>
                  <a:pt x="495876" y="28078"/>
                </a:lnTo>
                <a:lnTo>
                  <a:pt x="495759" y="27272"/>
                </a:lnTo>
                <a:lnTo>
                  <a:pt x="494368" y="20560"/>
                </a:lnTo>
                <a:lnTo>
                  <a:pt x="491933" y="14415"/>
                </a:lnTo>
                <a:lnTo>
                  <a:pt x="489971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5475" y="3899713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40990" y="1902"/>
                </a:moveTo>
                <a:lnTo>
                  <a:pt x="7527" y="23334"/>
                </a:lnTo>
                <a:lnTo>
                  <a:pt x="5106" y="36363"/>
                </a:lnTo>
                <a:lnTo>
                  <a:pt x="5110" y="43762"/>
                </a:lnTo>
                <a:lnTo>
                  <a:pt x="6605" y="49048"/>
                </a:lnTo>
                <a:lnTo>
                  <a:pt x="12821" y="58350"/>
                </a:lnTo>
                <a:lnTo>
                  <a:pt x="17484" y="62155"/>
                </a:lnTo>
                <a:lnTo>
                  <a:pt x="23895" y="64692"/>
                </a:lnTo>
                <a:lnTo>
                  <a:pt x="16318" y="66807"/>
                </a:lnTo>
                <a:lnTo>
                  <a:pt x="10490" y="71035"/>
                </a:lnTo>
                <a:lnTo>
                  <a:pt x="6216" y="76955"/>
                </a:lnTo>
                <a:lnTo>
                  <a:pt x="2136" y="82874"/>
                </a:lnTo>
                <a:lnTo>
                  <a:pt x="0" y="90274"/>
                </a:lnTo>
                <a:lnTo>
                  <a:pt x="51" y="99787"/>
                </a:lnTo>
                <a:lnTo>
                  <a:pt x="17581" y="134113"/>
                </a:lnTo>
                <a:lnTo>
                  <a:pt x="41185" y="140802"/>
                </a:lnTo>
                <a:lnTo>
                  <a:pt x="50066" y="140052"/>
                </a:lnTo>
                <a:lnTo>
                  <a:pt x="58038" y="137816"/>
                </a:lnTo>
                <a:lnTo>
                  <a:pt x="65062" y="134113"/>
                </a:lnTo>
                <a:lnTo>
                  <a:pt x="71102" y="128963"/>
                </a:lnTo>
                <a:lnTo>
                  <a:pt x="72424" y="127271"/>
                </a:lnTo>
                <a:lnTo>
                  <a:pt x="36716" y="127271"/>
                </a:lnTo>
                <a:lnTo>
                  <a:pt x="32248" y="126003"/>
                </a:lnTo>
                <a:lnTo>
                  <a:pt x="24089" y="120929"/>
                </a:lnTo>
                <a:lnTo>
                  <a:pt x="20981" y="117546"/>
                </a:lnTo>
                <a:lnTo>
                  <a:pt x="19038" y="113107"/>
                </a:lnTo>
                <a:lnTo>
                  <a:pt x="16901" y="108667"/>
                </a:lnTo>
                <a:lnTo>
                  <a:pt x="15930" y="104016"/>
                </a:lnTo>
                <a:lnTo>
                  <a:pt x="15930" y="91331"/>
                </a:lnTo>
                <a:lnTo>
                  <a:pt x="18261" y="84988"/>
                </a:lnTo>
                <a:lnTo>
                  <a:pt x="22923" y="79703"/>
                </a:lnTo>
                <a:lnTo>
                  <a:pt x="27780" y="74629"/>
                </a:lnTo>
                <a:lnTo>
                  <a:pt x="33608" y="71881"/>
                </a:lnTo>
                <a:lnTo>
                  <a:pt x="72462" y="71881"/>
                </a:lnTo>
                <a:lnTo>
                  <a:pt x="66634" y="67441"/>
                </a:lnTo>
                <a:lnTo>
                  <a:pt x="58863" y="64692"/>
                </a:lnTo>
                <a:lnTo>
                  <a:pt x="65274" y="62155"/>
                </a:lnTo>
                <a:lnTo>
                  <a:pt x="69742" y="58561"/>
                </a:lnTo>
                <a:lnTo>
                  <a:pt x="69884" y="58350"/>
                </a:lnTo>
                <a:lnTo>
                  <a:pt x="35357" y="58350"/>
                </a:lnTo>
                <a:lnTo>
                  <a:pt x="30306" y="56236"/>
                </a:lnTo>
                <a:lnTo>
                  <a:pt x="26420" y="52219"/>
                </a:lnTo>
                <a:lnTo>
                  <a:pt x="22729" y="47991"/>
                </a:lnTo>
                <a:lnTo>
                  <a:pt x="20786" y="42705"/>
                </a:lnTo>
                <a:lnTo>
                  <a:pt x="20901" y="30367"/>
                </a:lnTo>
                <a:lnTo>
                  <a:pt x="22729" y="25792"/>
                </a:lnTo>
                <a:lnTo>
                  <a:pt x="26420" y="21564"/>
                </a:lnTo>
                <a:lnTo>
                  <a:pt x="30306" y="17547"/>
                </a:lnTo>
                <a:lnTo>
                  <a:pt x="35357" y="15433"/>
                </a:lnTo>
                <a:lnTo>
                  <a:pt x="69907" y="15433"/>
                </a:lnTo>
                <a:lnTo>
                  <a:pt x="67411" y="12262"/>
                </a:lnTo>
                <a:lnTo>
                  <a:pt x="61944" y="7700"/>
                </a:lnTo>
                <a:lnTo>
                  <a:pt x="55731" y="4466"/>
                </a:lnTo>
                <a:lnTo>
                  <a:pt x="48712" y="2536"/>
                </a:lnTo>
                <a:lnTo>
                  <a:pt x="40990" y="1902"/>
                </a:lnTo>
                <a:close/>
              </a:path>
              <a:path w="487679" h="165735">
                <a:moveTo>
                  <a:pt x="72462" y="71881"/>
                </a:moveTo>
                <a:lnTo>
                  <a:pt x="48373" y="71881"/>
                </a:lnTo>
                <a:lnTo>
                  <a:pt x="54589" y="74629"/>
                </a:lnTo>
                <a:lnTo>
                  <a:pt x="64303" y="85200"/>
                </a:lnTo>
                <a:lnTo>
                  <a:pt x="66484" y="91331"/>
                </a:lnTo>
                <a:lnTo>
                  <a:pt x="66559" y="108033"/>
                </a:lnTo>
                <a:lnTo>
                  <a:pt x="64303" y="114375"/>
                </a:lnTo>
                <a:lnTo>
                  <a:pt x="59446" y="119449"/>
                </a:lnTo>
                <a:lnTo>
                  <a:pt x="54784" y="124734"/>
                </a:lnTo>
                <a:lnTo>
                  <a:pt x="48761" y="127271"/>
                </a:lnTo>
                <a:lnTo>
                  <a:pt x="72424" y="127271"/>
                </a:lnTo>
                <a:lnTo>
                  <a:pt x="76079" y="122581"/>
                </a:lnTo>
                <a:lnTo>
                  <a:pt x="79577" y="115643"/>
                </a:lnTo>
                <a:lnTo>
                  <a:pt x="81675" y="108033"/>
                </a:lnTo>
                <a:lnTo>
                  <a:pt x="82370" y="99787"/>
                </a:lnTo>
                <a:lnTo>
                  <a:pt x="82370" y="91331"/>
                </a:lnTo>
                <a:lnTo>
                  <a:pt x="80427" y="83931"/>
                </a:lnTo>
                <a:lnTo>
                  <a:pt x="76542" y="77800"/>
                </a:lnTo>
                <a:lnTo>
                  <a:pt x="72462" y="71881"/>
                </a:lnTo>
                <a:close/>
              </a:path>
              <a:path w="487679" h="165735">
                <a:moveTo>
                  <a:pt x="69907" y="15433"/>
                </a:moveTo>
                <a:lnTo>
                  <a:pt x="47013" y="15433"/>
                </a:lnTo>
                <a:lnTo>
                  <a:pt x="51870" y="17547"/>
                </a:lnTo>
                <a:lnTo>
                  <a:pt x="59640" y="26004"/>
                </a:lnTo>
                <a:lnTo>
                  <a:pt x="61777" y="31077"/>
                </a:lnTo>
                <a:lnTo>
                  <a:pt x="61777" y="43128"/>
                </a:lnTo>
                <a:lnTo>
                  <a:pt x="59835" y="48202"/>
                </a:lnTo>
                <a:lnTo>
                  <a:pt x="55949" y="52219"/>
                </a:lnTo>
                <a:lnTo>
                  <a:pt x="52258" y="56236"/>
                </a:lnTo>
                <a:lnTo>
                  <a:pt x="47401" y="58350"/>
                </a:lnTo>
                <a:lnTo>
                  <a:pt x="69884" y="58350"/>
                </a:lnTo>
                <a:lnTo>
                  <a:pt x="75959" y="49259"/>
                </a:lnTo>
                <a:lnTo>
                  <a:pt x="77319" y="43762"/>
                </a:lnTo>
                <a:lnTo>
                  <a:pt x="77226" y="36363"/>
                </a:lnTo>
                <a:lnTo>
                  <a:pt x="76700" y="30367"/>
                </a:lnTo>
                <a:lnTo>
                  <a:pt x="74842" y="23810"/>
                </a:lnTo>
                <a:lnTo>
                  <a:pt x="71746" y="17768"/>
                </a:lnTo>
                <a:lnTo>
                  <a:pt x="69907" y="15433"/>
                </a:lnTo>
                <a:close/>
              </a:path>
              <a:path w="487679" h="165735">
                <a:moveTo>
                  <a:pt x="118310" y="101479"/>
                </a:moveTo>
                <a:lnTo>
                  <a:pt x="102185" y="102959"/>
                </a:lnTo>
                <a:lnTo>
                  <a:pt x="103609" y="111088"/>
                </a:lnTo>
                <a:lnTo>
                  <a:pt x="106144" y="118365"/>
                </a:lnTo>
                <a:lnTo>
                  <a:pt x="142594" y="140802"/>
                </a:lnTo>
                <a:lnTo>
                  <a:pt x="152392" y="139775"/>
                </a:lnTo>
                <a:lnTo>
                  <a:pt x="161098" y="136706"/>
                </a:lnTo>
                <a:lnTo>
                  <a:pt x="168711" y="131615"/>
                </a:lnTo>
                <a:lnTo>
                  <a:pt x="172704" y="127271"/>
                </a:lnTo>
                <a:lnTo>
                  <a:pt x="136377" y="127271"/>
                </a:lnTo>
                <a:lnTo>
                  <a:pt x="130937" y="124946"/>
                </a:lnTo>
                <a:lnTo>
                  <a:pt x="122389" y="116489"/>
                </a:lnTo>
                <a:lnTo>
                  <a:pt x="119670" y="109935"/>
                </a:lnTo>
                <a:lnTo>
                  <a:pt x="118310" y="101479"/>
                </a:lnTo>
                <a:close/>
              </a:path>
              <a:path w="487679" h="165735">
                <a:moveTo>
                  <a:pt x="175729" y="63001"/>
                </a:moveTo>
                <a:lnTo>
                  <a:pt x="150170" y="63001"/>
                </a:lnTo>
                <a:lnTo>
                  <a:pt x="156581" y="65750"/>
                </a:lnTo>
                <a:lnTo>
                  <a:pt x="166489" y="76955"/>
                </a:lnTo>
                <a:lnTo>
                  <a:pt x="168820" y="84354"/>
                </a:lnTo>
                <a:lnTo>
                  <a:pt x="168820" y="103804"/>
                </a:lnTo>
                <a:lnTo>
                  <a:pt x="166294" y="111838"/>
                </a:lnTo>
                <a:lnTo>
                  <a:pt x="161243" y="117969"/>
                </a:lnTo>
                <a:lnTo>
                  <a:pt x="155998" y="124100"/>
                </a:lnTo>
                <a:lnTo>
                  <a:pt x="149782" y="127271"/>
                </a:lnTo>
                <a:lnTo>
                  <a:pt x="172704" y="127271"/>
                </a:lnTo>
                <a:lnTo>
                  <a:pt x="185139" y="92599"/>
                </a:lnTo>
                <a:lnTo>
                  <a:pt x="184416" y="83208"/>
                </a:lnTo>
                <a:lnTo>
                  <a:pt x="182273" y="74708"/>
                </a:lnTo>
                <a:lnTo>
                  <a:pt x="178746" y="67120"/>
                </a:lnTo>
                <a:lnTo>
                  <a:pt x="175729" y="63001"/>
                </a:lnTo>
                <a:close/>
              </a:path>
              <a:path w="487679" h="165735">
                <a:moveTo>
                  <a:pt x="179311" y="4228"/>
                </a:moveTo>
                <a:lnTo>
                  <a:pt x="116950" y="4228"/>
                </a:lnTo>
                <a:lnTo>
                  <a:pt x="104905" y="74206"/>
                </a:lnTo>
                <a:lnTo>
                  <a:pt x="119281" y="76109"/>
                </a:lnTo>
                <a:lnTo>
                  <a:pt x="121612" y="72303"/>
                </a:lnTo>
                <a:lnTo>
                  <a:pt x="124721" y="69132"/>
                </a:lnTo>
                <a:lnTo>
                  <a:pt x="128800" y="66807"/>
                </a:lnTo>
                <a:lnTo>
                  <a:pt x="132686" y="64270"/>
                </a:lnTo>
                <a:lnTo>
                  <a:pt x="137154" y="63001"/>
                </a:lnTo>
                <a:lnTo>
                  <a:pt x="175729" y="63001"/>
                </a:lnTo>
                <a:lnTo>
                  <a:pt x="173871" y="60464"/>
                </a:lnTo>
                <a:lnTo>
                  <a:pt x="169887" y="56870"/>
                </a:lnTo>
                <a:lnTo>
                  <a:pt x="122778" y="56870"/>
                </a:lnTo>
                <a:lnTo>
                  <a:pt x="129383" y="20084"/>
                </a:lnTo>
                <a:lnTo>
                  <a:pt x="179311" y="20084"/>
                </a:lnTo>
                <a:lnTo>
                  <a:pt x="179311" y="4228"/>
                </a:lnTo>
                <a:close/>
              </a:path>
              <a:path w="487679" h="165735">
                <a:moveTo>
                  <a:pt x="146090" y="48202"/>
                </a:moveTo>
                <a:lnTo>
                  <a:pt x="137931" y="48202"/>
                </a:lnTo>
                <a:lnTo>
                  <a:pt x="130160" y="50951"/>
                </a:lnTo>
                <a:lnTo>
                  <a:pt x="122778" y="56870"/>
                </a:lnTo>
                <a:lnTo>
                  <a:pt x="169887" y="56870"/>
                </a:lnTo>
                <a:lnTo>
                  <a:pt x="167891" y="55070"/>
                </a:lnTo>
                <a:lnTo>
                  <a:pt x="161292" y="51241"/>
                </a:lnTo>
                <a:lnTo>
                  <a:pt x="154037" y="48959"/>
                </a:lnTo>
                <a:lnTo>
                  <a:pt x="146090" y="48202"/>
                </a:lnTo>
                <a:close/>
              </a:path>
              <a:path w="487679" h="165735">
                <a:moveTo>
                  <a:pt x="230015" y="119449"/>
                </a:moveTo>
                <a:lnTo>
                  <a:pt x="212336" y="119449"/>
                </a:lnTo>
                <a:lnTo>
                  <a:pt x="212336" y="138688"/>
                </a:lnTo>
                <a:lnTo>
                  <a:pt x="221273" y="138688"/>
                </a:lnTo>
                <a:lnTo>
                  <a:pt x="220884" y="144184"/>
                </a:lnTo>
                <a:lnTo>
                  <a:pt x="220107" y="148624"/>
                </a:lnTo>
                <a:lnTo>
                  <a:pt x="218553" y="151584"/>
                </a:lnTo>
                <a:lnTo>
                  <a:pt x="216999" y="154755"/>
                </a:lnTo>
                <a:lnTo>
                  <a:pt x="214668" y="156869"/>
                </a:lnTo>
                <a:lnTo>
                  <a:pt x="211559" y="158349"/>
                </a:lnTo>
                <a:lnTo>
                  <a:pt x="215833" y="165537"/>
                </a:lnTo>
                <a:lnTo>
                  <a:pt x="220690" y="163212"/>
                </a:lnTo>
                <a:lnTo>
                  <a:pt x="224187" y="160041"/>
                </a:lnTo>
                <a:lnTo>
                  <a:pt x="228849" y="151161"/>
                </a:lnTo>
                <a:lnTo>
                  <a:pt x="230015" y="145453"/>
                </a:lnTo>
                <a:lnTo>
                  <a:pt x="230015" y="119449"/>
                </a:lnTo>
                <a:close/>
              </a:path>
              <a:path w="487679" h="165735">
                <a:moveTo>
                  <a:pt x="329870" y="4016"/>
                </a:moveTo>
                <a:lnTo>
                  <a:pt x="248859" y="4016"/>
                </a:lnTo>
                <a:lnTo>
                  <a:pt x="248859" y="20084"/>
                </a:lnTo>
                <a:lnTo>
                  <a:pt x="310248" y="20084"/>
                </a:lnTo>
                <a:lnTo>
                  <a:pt x="304493" y="27807"/>
                </a:lnTo>
                <a:lnTo>
                  <a:pt x="283181" y="66519"/>
                </a:lnTo>
                <a:lnTo>
                  <a:pt x="269731" y="110682"/>
                </a:lnTo>
                <a:lnTo>
                  <a:pt x="266343" y="138688"/>
                </a:lnTo>
                <a:lnTo>
                  <a:pt x="282274" y="138688"/>
                </a:lnTo>
                <a:lnTo>
                  <a:pt x="283078" y="128619"/>
                </a:lnTo>
                <a:lnTo>
                  <a:pt x="284338" y="119026"/>
                </a:lnTo>
                <a:lnTo>
                  <a:pt x="295872" y="77272"/>
                </a:lnTo>
                <a:lnTo>
                  <a:pt x="318043" y="33297"/>
                </a:lnTo>
                <a:lnTo>
                  <a:pt x="329870" y="17124"/>
                </a:lnTo>
                <a:lnTo>
                  <a:pt x="329870" y="4016"/>
                </a:lnTo>
                <a:close/>
              </a:path>
              <a:path w="487679" h="165735">
                <a:moveTo>
                  <a:pt x="460613" y="0"/>
                </a:moveTo>
                <a:lnTo>
                  <a:pt x="447986" y="0"/>
                </a:lnTo>
                <a:lnTo>
                  <a:pt x="379408" y="143550"/>
                </a:lnTo>
                <a:lnTo>
                  <a:pt x="392230" y="143550"/>
                </a:lnTo>
                <a:lnTo>
                  <a:pt x="460613" y="0"/>
                </a:lnTo>
                <a:close/>
              </a:path>
              <a:path w="487679" h="165735">
                <a:moveTo>
                  <a:pt x="467995" y="71669"/>
                </a:moveTo>
                <a:lnTo>
                  <a:pt x="451483" y="71669"/>
                </a:lnTo>
                <a:lnTo>
                  <a:pt x="444877" y="75052"/>
                </a:lnTo>
                <a:lnTo>
                  <a:pt x="433610" y="106553"/>
                </a:lnTo>
                <a:lnTo>
                  <a:pt x="434086" y="115313"/>
                </a:lnTo>
                <a:lnTo>
                  <a:pt x="452648" y="143550"/>
                </a:lnTo>
                <a:lnTo>
                  <a:pt x="467801" y="143550"/>
                </a:lnTo>
                <a:lnTo>
                  <a:pt x="474406" y="140379"/>
                </a:lnTo>
                <a:lnTo>
                  <a:pt x="479652" y="134248"/>
                </a:lnTo>
                <a:lnTo>
                  <a:pt x="481035" y="132134"/>
                </a:lnTo>
                <a:lnTo>
                  <a:pt x="456728" y="132134"/>
                </a:lnTo>
                <a:lnTo>
                  <a:pt x="453619" y="130231"/>
                </a:lnTo>
                <a:lnTo>
                  <a:pt x="450900" y="126637"/>
                </a:lnTo>
                <a:lnTo>
                  <a:pt x="448374" y="123043"/>
                </a:lnTo>
                <a:lnTo>
                  <a:pt x="447209" y="116912"/>
                </a:lnTo>
                <a:lnTo>
                  <a:pt x="447321" y="98096"/>
                </a:lnTo>
                <a:lnTo>
                  <a:pt x="448374" y="92176"/>
                </a:lnTo>
                <a:lnTo>
                  <a:pt x="453425" y="84988"/>
                </a:lnTo>
                <a:lnTo>
                  <a:pt x="456534" y="83086"/>
                </a:lnTo>
                <a:lnTo>
                  <a:pt x="481237" y="83086"/>
                </a:lnTo>
                <a:lnTo>
                  <a:pt x="479652" y="80760"/>
                </a:lnTo>
                <a:lnTo>
                  <a:pt x="474601" y="74629"/>
                </a:lnTo>
                <a:lnTo>
                  <a:pt x="467995" y="71669"/>
                </a:lnTo>
                <a:close/>
              </a:path>
              <a:path w="487679" h="165735">
                <a:moveTo>
                  <a:pt x="481237" y="83086"/>
                </a:moveTo>
                <a:lnTo>
                  <a:pt x="464304" y="83086"/>
                </a:lnTo>
                <a:lnTo>
                  <a:pt x="467607" y="84777"/>
                </a:lnTo>
                <a:lnTo>
                  <a:pt x="472658" y="91965"/>
                </a:lnTo>
                <a:lnTo>
                  <a:pt x="474018" y="98096"/>
                </a:lnTo>
                <a:lnTo>
                  <a:pt x="473930" y="116912"/>
                </a:lnTo>
                <a:lnTo>
                  <a:pt x="472658" y="123043"/>
                </a:lnTo>
                <a:lnTo>
                  <a:pt x="467607" y="130231"/>
                </a:lnTo>
                <a:lnTo>
                  <a:pt x="464304" y="132134"/>
                </a:lnTo>
                <a:lnTo>
                  <a:pt x="481035" y="132134"/>
                </a:lnTo>
                <a:lnTo>
                  <a:pt x="482997" y="129134"/>
                </a:lnTo>
                <a:lnTo>
                  <a:pt x="485410" y="123043"/>
                </a:lnTo>
                <a:lnTo>
                  <a:pt x="486919" y="115815"/>
                </a:lnTo>
                <a:lnTo>
                  <a:pt x="487422" y="107610"/>
                </a:lnTo>
                <a:lnTo>
                  <a:pt x="486962" y="99536"/>
                </a:lnTo>
                <a:lnTo>
                  <a:pt x="486843" y="98730"/>
                </a:lnTo>
                <a:lnTo>
                  <a:pt x="485504" y="91965"/>
                </a:lnTo>
                <a:lnTo>
                  <a:pt x="483079" y="85788"/>
                </a:lnTo>
                <a:lnTo>
                  <a:pt x="481237" y="83086"/>
                </a:lnTo>
                <a:close/>
              </a:path>
              <a:path w="487679" h="165735">
                <a:moveTo>
                  <a:pt x="386985" y="0"/>
                </a:moveTo>
                <a:lnTo>
                  <a:pt x="370472" y="0"/>
                </a:lnTo>
                <a:lnTo>
                  <a:pt x="364061" y="3382"/>
                </a:lnTo>
                <a:lnTo>
                  <a:pt x="352793" y="35094"/>
                </a:lnTo>
                <a:lnTo>
                  <a:pt x="353267" y="43733"/>
                </a:lnTo>
                <a:lnTo>
                  <a:pt x="371638" y="71881"/>
                </a:lnTo>
                <a:lnTo>
                  <a:pt x="386791" y="71881"/>
                </a:lnTo>
                <a:lnTo>
                  <a:pt x="393202" y="68921"/>
                </a:lnTo>
                <a:lnTo>
                  <a:pt x="398447" y="62578"/>
                </a:lnTo>
                <a:lnTo>
                  <a:pt x="399876" y="60464"/>
                </a:lnTo>
                <a:lnTo>
                  <a:pt x="375717" y="60464"/>
                </a:lnTo>
                <a:lnTo>
                  <a:pt x="372609" y="58773"/>
                </a:lnTo>
                <a:lnTo>
                  <a:pt x="367558" y="51585"/>
                </a:lnTo>
                <a:lnTo>
                  <a:pt x="366392" y="45454"/>
                </a:lnTo>
                <a:lnTo>
                  <a:pt x="366502" y="26638"/>
                </a:lnTo>
                <a:lnTo>
                  <a:pt x="367558" y="20507"/>
                </a:lnTo>
                <a:lnTo>
                  <a:pt x="372609" y="13319"/>
                </a:lnTo>
                <a:lnTo>
                  <a:pt x="375717" y="11416"/>
                </a:lnTo>
                <a:lnTo>
                  <a:pt x="400024" y="11416"/>
                </a:lnTo>
                <a:lnTo>
                  <a:pt x="398641" y="9302"/>
                </a:lnTo>
                <a:lnTo>
                  <a:pt x="393396" y="3171"/>
                </a:lnTo>
                <a:lnTo>
                  <a:pt x="386985" y="0"/>
                </a:lnTo>
                <a:close/>
              </a:path>
              <a:path w="487679" h="165735">
                <a:moveTo>
                  <a:pt x="400024" y="11416"/>
                </a:moveTo>
                <a:lnTo>
                  <a:pt x="383294" y="11416"/>
                </a:lnTo>
                <a:lnTo>
                  <a:pt x="386402" y="13319"/>
                </a:lnTo>
                <a:lnTo>
                  <a:pt x="389122" y="16913"/>
                </a:lnTo>
                <a:lnTo>
                  <a:pt x="391647" y="20295"/>
                </a:lnTo>
                <a:lnTo>
                  <a:pt x="393007" y="26638"/>
                </a:lnTo>
                <a:lnTo>
                  <a:pt x="392917" y="45454"/>
                </a:lnTo>
                <a:lnTo>
                  <a:pt x="391647" y="51373"/>
                </a:lnTo>
                <a:lnTo>
                  <a:pt x="389122" y="55179"/>
                </a:lnTo>
                <a:lnTo>
                  <a:pt x="386596" y="58773"/>
                </a:lnTo>
                <a:lnTo>
                  <a:pt x="383488" y="60464"/>
                </a:lnTo>
                <a:lnTo>
                  <a:pt x="399876" y="60464"/>
                </a:lnTo>
                <a:lnTo>
                  <a:pt x="406412" y="35940"/>
                </a:lnTo>
                <a:lnTo>
                  <a:pt x="405929" y="28078"/>
                </a:lnTo>
                <a:lnTo>
                  <a:pt x="405812" y="27272"/>
                </a:lnTo>
                <a:lnTo>
                  <a:pt x="404421" y="20560"/>
                </a:lnTo>
                <a:lnTo>
                  <a:pt x="401986" y="14415"/>
                </a:lnTo>
                <a:lnTo>
                  <a:pt x="400024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26170" y="3899713"/>
            <a:ext cx="475615" cy="165735"/>
          </a:xfrm>
          <a:custGeom>
            <a:avLst/>
            <a:gdLst/>
            <a:ahLst/>
            <a:cxnLst/>
            <a:rect l="l" t="t" r="r" b="b"/>
            <a:pathLst>
              <a:path w="475614" h="165735">
                <a:moveTo>
                  <a:pt x="46041" y="32135"/>
                </a:moveTo>
                <a:lnTo>
                  <a:pt x="30694" y="32135"/>
                </a:lnTo>
                <a:lnTo>
                  <a:pt x="30694" y="138688"/>
                </a:lnTo>
                <a:lnTo>
                  <a:pt x="46041" y="138688"/>
                </a:lnTo>
                <a:lnTo>
                  <a:pt x="46041" y="32135"/>
                </a:lnTo>
                <a:close/>
              </a:path>
              <a:path w="475614" h="165735">
                <a:moveTo>
                  <a:pt x="46041" y="1902"/>
                </a:moveTo>
                <a:lnTo>
                  <a:pt x="36134" y="1902"/>
                </a:lnTo>
                <a:lnTo>
                  <a:pt x="33414" y="7822"/>
                </a:lnTo>
                <a:lnTo>
                  <a:pt x="28946" y="13953"/>
                </a:lnTo>
                <a:lnTo>
                  <a:pt x="0" y="35940"/>
                </a:lnTo>
                <a:lnTo>
                  <a:pt x="0" y="52219"/>
                </a:lnTo>
                <a:lnTo>
                  <a:pt x="30694" y="32135"/>
                </a:lnTo>
                <a:lnTo>
                  <a:pt x="46041" y="32135"/>
                </a:lnTo>
                <a:lnTo>
                  <a:pt x="46041" y="1902"/>
                </a:lnTo>
                <a:close/>
              </a:path>
              <a:path w="475614" h="165735">
                <a:moveTo>
                  <a:pt x="154833" y="105918"/>
                </a:moveTo>
                <a:lnTo>
                  <a:pt x="139291" y="105918"/>
                </a:lnTo>
                <a:lnTo>
                  <a:pt x="139291" y="138688"/>
                </a:lnTo>
                <a:lnTo>
                  <a:pt x="154833" y="138688"/>
                </a:lnTo>
                <a:lnTo>
                  <a:pt x="154833" y="105918"/>
                </a:lnTo>
                <a:close/>
              </a:path>
              <a:path w="475614" h="165735">
                <a:moveTo>
                  <a:pt x="154833" y="2325"/>
                </a:moveTo>
                <a:lnTo>
                  <a:pt x="142205" y="2325"/>
                </a:lnTo>
                <a:lnTo>
                  <a:pt x="85090" y="90485"/>
                </a:lnTo>
                <a:lnTo>
                  <a:pt x="85090" y="105918"/>
                </a:lnTo>
                <a:lnTo>
                  <a:pt x="171734" y="105918"/>
                </a:lnTo>
                <a:lnTo>
                  <a:pt x="171734" y="90485"/>
                </a:lnTo>
                <a:lnTo>
                  <a:pt x="100243" y="90485"/>
                </a:lnTo>
                <a:lnTo>
                  <a:pt x="139291" y="29386"/>
                </a:lnTo>
                <a:lnTo>
                  <a:pt x="154833" y="29386"/>
                </a:lnTo>
                <a:lnTo>
                  <a:pt x="154833" y="2325"/>
                </a:lnTo>
                <a:close/>
              </a:path>
              <a:path w="475614" h="165735">
                <a:moveTo>
                  <a:pt x="154833" y="29386"/>
                </a:moveTo>
                <a:lnTo>
                  <a:pt x="139291" y="29386"/>
                </a:lnTo>
                <a:lnTo>
                  <a:pt x="139291" y="90485"/>
                </a:lnTo>
                <a:lnTo>
                  <a:pt x="154833" y="90485"/>
                </a:lnTo>
                <a:lnTo>
                  <a:pt x="154833" y="29386"/>
                </a:lnTo>
                <a:close/>
              </a:path>
              <a:path w="475614" h="165735">
                <a:moveTo>
                  <a:pt x="217970" y="119449"/>
                </a:moveTo>
                <a:lnTo>
                  <a:pt x="200292" y="119449"/>
                </a:lnTo>
                <a:lnTo>
                  <a:pt x="200292" y="138688"/>
                </a:lnTo>
                <a:lnTo>
                  <a:pt x="209228" y="138688"/>
                </a:lnTo>
                <a:lnTo>
                  <a:pt x="208840" y="144184"/>
                </a:lnTo>
                <a:lnTo>
                  <a:pt x="208062" y="148624"/>
                </a:lnTo>
                <a:lnTo>
                  <a:pt x="206508" y="151584"/>
                </a:lnTo>
                <a:lnTo>
                  <a:pt x="204954" y="154755"/>
                </a:lnTo>
                <a:lnTo>
                  <a:pt x="202623" y="156869"/>
                </a:lnTo>
                <a:lnTo>
                  <a:pt x="199515" y="158349"/>
                </a:lnTo>
                <a:lnTo>
                  <a:pt x="203789" y="165537"/>
                </a:lnTo>
                <a:lnTo>
                  <a:pt x="208645" y="163212"/>
                </a:lnTo>
                <a:lnTo>
                  <a:pt x="212142" y="160041"/>
                </a:lnTo>
                <a:lnTo>
                  <a:pt x="216805" y="151161"/>
                </a:lnTo>
                <a:lnTo>
                  <a:pt x="217970" y="145453"/>
                </a:lnTo>
                <a:lnTo>
                  <a:pt x="217970" y="119449"/>
                </a:lnTo>
                <a:close/>
              </a:path>
              <a:path w="475614" h="165735">
                <a:moveTo>
                  <a:pt x="251385" y="100422"/>
                </a:moveTo>
                <a:lnTo>
                  <a:pt x="235843" y="102747"/>
                </a:lnTo>
                <a:lnTo>
                  <a:pt x="237270" y="110758"/>
                </a:lnTo>
                <a:lnTo>
                  <a:pt x="239826" y="117995"/>
                </a:lnTo>
                <a:lnTo>
                  <a:pt x="275668" y="141013"/>
                </a:lnTo>
                <a:lnTo>
                  <a:pt x="284417" y="140257"/>
                </a:lnTo>
                <a:lnTo>
                  <a:pt x="292327" y="137974"/>
                </a:lnTo>
                <a:lnTo>
                  <a:pt x="299436" y="134146"/>
                </a:lnTo>
                <a:lnTo>
                  <a:pt x="305780" y="128751"/>
                </a:lnTo>
                <a:lnTo>
                  <a:pt x="306985" y="127271"/>
                </a:lnTo>
                <a:lnTo>
                  <a:pt x="269646" y="127271"/>
                </a:lnTo>
                <a:lnTo>
                  <a:pt x="264401" y="125157"/>
                </a:lnTo>
                <a:lnTo>
                  <a:pt x="260321" y="120929"/>
                </a:lnTo>
                <a:lnTo>
                  <a:pt x="256047" y="116701"/>
                </a:lnTo>
                <a:lnTo>
                  <a:pt x="252939" y="109935"/>
                </a:lnTo>
                <a:lnTo>
                  <a:pt x="251385" y="100422"/>
                </a:lnTo>
                <a:close/>
              </a:path>
              <a:path w="475614" h="165735">
                <a:moveTo>
                  <a:pt x="308694" y="72092"/>
                </a:moveTo>
                <a:lnTo>
                  <a:pt x="284216" y="72092"/>
                </a:lnTo>
                <a:lnTo>
                  <a:pt x="290044" y="74629"/>
                </a:lnTo>
                <a:lnTo>
                  <a:pt x="299369" y="84777"/>
                </a:lnTo>
                <a:lnTo>
                  <a:pt x="301701" y="91119"/>
                </a:lnTo>
                <a:lnTo>
                  <a:pt x="301583" y="107078"/>
                </a:lnTo>
                <a:lnTo>
                  <a:pt x="299175" y="113529"/>
                </a:lnTo>
                <a:lnTo>
                  <a:pt x="289073" y="124523"/>
                </a:lnTo>
                <a:lnTo>
                  <a:pt x="283051" y="127271"/>
                </a:lnTo>
                <a:lnTo>
                  <a:pt x="306985" y="127271"/>
                </a:lnTo>
                <a:lnTo>
                  <a:pt x="311104" y="122214"/>
                </a:lnTo>
                <a:lnTo>
                  <a:pt x="314862" y="114983"/>
                </a:lnTo>
                <a:lnTo>
                  <a:pt x="317090" y="107078"/>
                </a:lnTo>
                <a:lnTo>
                  <a:pt x="317825" y="98519"/>
                </a:lnTo>
                <a:lnTo>
                  <a:pt x="317825" y="89639"/>
                </a:lnTo>
                <a:lnTo>
                  <a:pt x="315688" y="82240"/>
                </a:lnTo>
                <a:lnTo>
                  <a:pt x="308694" y="72092"/>
                </a:lnTo>
                <a:close/>
              </a:path>
              <a:path w="475614" h="165735">
                <a:moveTo>
                  <a:pt x="269063" y="59407"/>
                </a:moveTo>
                <a:lnTo>
                  <a:pt x="267898" y="59407"/>
                </a:lnTo>
                <a:lnTo>
                  <a:pt x="266149" y="74206"/>
                </a:lnTo>
                <a:lnTo>
                  <a:pt x="270617" y="72938"/>
                </a:lnTo>
                <a:lnTo>
                  <a:pt x="274114" y="72092"/>
                </a:lnTo>
                <a:lnTo>
                  <a:pt x="308694" y="72092"/>
                </a:lnTo>
                <a:lnTo>
                  <a:pt x="307529" y="70401"/>
                </a:lnTo>
                <a:lnTo>
                  <a:pt x="301895" y="66595"/>
                </a:lnTo>
                <a:lnTo>
                  <a:pt x="294513" y="64692"/>
                </a:lnTo>
                <a:lnTo>
                  <a:pt x="300146" y="61944"/>
                </a:lnTo>
                <a:lnTo>
                  <a:pt x="302758" y="59619"/>
                </a:lnTo>
                <a:lnTo>
                  <a:pt x="269840" y="59619"/>
                </a:lnTo>
                <a:lnTo>
                  <a:pt x="269063" y="59407"/>
                </a:lnTo>
                <a:close/>
              </a:path>
              <a:path w="475614" h="165735">
                <a:moveTo>
                  <a:pt x="304749" y="15433"/>
                </a:moveTo>
                <a:lnTo>
                  <a:pt x="281496" y="15433"/>
                </a:lnTo>
                <a:lnTo>
                  <a:pt x="286547" y="17547"/>
                </a:lnTo>
                <a:lnTo>
                  <a:pt x="290239" y="21564"/>
                </a:lnTo>
                <a:lnTo>
                  <a:pt x="294124" y="25581"/>
                </a:lnTo>
                <a:lnTo>
                  <a:pt x="296067" y="30655"/>
                </a:lnTo>
                <a:lnTo>
                  <a:pt x="296067" y="44608"/>
                </a:lnTo>
                <a:lnTo>
                  <a:pt x="293347" y="50316"/>
                </a:lnTo>
                <a:lnTo>
                  <a:pt x="288102" y="53910"/>
                </a:lnTo>
                <a:lnTo>
                  <a:pt x="282856" y="57716"/>
                </a:lnTo>
                <a:lnTo>
                  <a:pt x="277028" y="59619"/>
                </a:lnTo>
                <a:lnTo>
                  <a:pt x="302758" y="59619"/>
                </a:lnTo>
                <a:lnTo>
                  <a:pt x="304420" y="58139"/>
                </a:lnTo>
                <a:lnTo>
                  <a:pt x="310248" y="48414"/>
                </a:lnTo>
                <a:lnTo>
                  <a:pt x="311608" y="43128"/>
                </a:lnTo>
                <a:lnTo>
                  <a:pt x="311511" y="30655"/>
                </a:lnTo>
                <a:lnTo>
                  <a:pt x="310248" y="25158"/>
                </a:lnTo>
                <a:lnTo>
                  <a:pt x="304749" y="15433"/>
                </a:lnTo>
                <a:close/>
              </a:path>
              <a:path w="475614" h="165735">
                <a:moveTo>
                  <a:pt x="281885" y="1902"/>
                </a:moveTo>
                <a:lnTo>
                  <a:pt x="275086" y="1902"/>
                </a:lnTo>
                <a:lnTo>
                  <a:pt x="267949" y="2464"/>
                </a:lnTo>
                <a:lnTo>
                  <a:pt x="239291" y="29191"/>
                </a:lnTo>
                <a:lnTo>
                  <a:pt x="237397" y="36997"/>
                </a:lnTo>
                <a:lnTo>
                  <a:pt x="252939" y="39957"/>
                </a:lnTo>
                <a:lnTo>
                  <a:pt x="253910" y="31923"/>
                </a:lnTo>
                <a:lnTo>
                  <a:pt x="256630" y="25792"/>
                </a:lnTo>
                <a:lnTo>
                  <a:pt x="260515" y="21564"/>
                </a:lnTo>
                <a:lnTo>
                  <a:pt x="264595" y="17547"/>
                </a:lnTo>
                <a:lnTo>
                  <a:pt x="269646" y="15433"/>
                </a:lnTo>
                <a:lnTo>
                  <a:pt x="304749" y="15433"/>
                </a:lnTo>
                <a:lnTo>
                  <a:pt x="304032" y="14164"/>
                </a:lnTo>
                <a:lnTo>
                  <a:pt x="299758" y="9936"/>
                </a:lnTo>
                <a:lnTo>
                  <a:pt x="293930" y="6765"/>
                </a:lnTo>
                <a:lnTo>
                  <a:pt x="288102" y="3382"/>
                </a:lnTo>
                <a:lnTo>
                  <a:pt x="281885" y="1902"/>
                </a:lnTo>
                <a:close/>
              </a:path>
              <a:path w="475614" h="165735">
                <a:moveTo>
                  <a:pt x="448568" y="0"/>
                </a:moveTo>
                <a:lnTo>
                  <a:pt x="435941" y="0"/>
                </a:lnTo>
                <a:lnTo>
                  <a:pt x="367364" y="143550"/>
                </a:lnTo>
                <a:lnTo>
                  <a:pt x="380186" y="143550"/>
                </a:lnTo>
                <a:lnTo>
                  <a:pt x="448568" y="0"/>
                </a:lnTo>
                <a:close/>
              </a:path>
              <a:path w="475614" h="165735">
                <a:moveTo>
                  <a:pt x="455951" y="71669"/>
                </a:moveTo>
                <a:lnTo>
                  <a:pt x="439438" y="71669"/>
                </a:lnTo>
                <a:lnTo>
                  <a:pt x="432833" y="75052"/>
                </a:lnTo>
                <a:lnTo>
                  <a:pt x="421565" y="106553"/>
                </a:lnTo>
                <a:lnTo>
                  <a:pt x="422042" y="115313"/>
                </a:lnTo>
                <a:lnTo>
                  <a:pt x="440603" y="143550"/>
                </a:lnTo>
                <a:lnTo>
                  <a:pt x="455756" y="143550"/>
                </a:lnTo>
                <a:lnTo>
                  <a:pt x="462362" y="140379"/>
                </a:lnTo>
                <a:lnTo>
                  <a:pt x="467607" y="134248"/>
                </a:lnTo>
                <a:lnTo>
                  <a:pt x="468990" y="132134"/>
                </a:lnTo>
                <a:lnTo>
                  <a:pt x="444683" y="132134"/>
                </a:lnTo>
                <a:lnTo>
                  <a:pt x="441575" y="130231"/>
                </a:lnTo>
                <a:lnTo>
                  <a:pt x="438855" y="126637"/>
                </a:lnTo>
                <a:lnTo>
                  <a:pt x="436329" y="123043"/>
                </a:lnTo>
                <a:lnTo>
                  <a:pt x="435164" y="116912"/>
                </a:lnTo>
                <a:lnTo>
                  <a:pt x="435277" y="98096"/>
                </a:lnTo>
                <a:lnTo>
                  <a:pt x="436329" y="92176"/>
                </a:lnTo>
                <a:lnTo>
                  <a:pt x="441380" y="84988"/>
                </a:lnTo>
                <a:lnTo>
                  <a:pt x="444489" y="83086"/>
                </a:lnTo>
                <a:lnTo>
                  <a:pt x="469192" y="83086"/>
                </a:lnTo>
                <a:lnTo>
                  <a:pt x="467607" y="80760"/>
                </a:lnTo>
                <a:lnTo>
                  <a:pt x="462556" y="74629"/>
                </a:lnTo>
                <a:lnTo>
                  <a:pt x="455951" y="71669"/>
                </a:lnTo>
                <a:close/>
              </a:path>
              <a:path w="475614" h="165735">
                <a:moveTo>
                  <a:pt x="469192" y="83086"/>
                </a:moveTo>
                <a:lnTo>
                  <a:pt x="452260" y="83086"/>
                </a:lnTo>
                <a:lnTo>
                  <a:pt x="455562" y="84777"/>
                </a:lnTo>
                <a:lnTo>
                  <a:pt x="460613" y="91965"/>
                </a:lnTo>
                <a:lnTo>
                  <a:pt x="461973" y="98096"/>
                </a:lnTo>
                <a:lnTo>
                  <a:pt x="461885" y="116912"/>
                </a:lnTo>
                <a:lnTo>
                  <a:pt x="460613" y="123043"/>
                </a:lnTo>
                <a:lnTo>
                  <a:pt x="455562" y="130231"/>
                </a:lnTo>
                <a:lnTo>
                  <a:pt x="452260" y="132134"/>
                </a:lnTo>
                <a:lnTo>
                  <a:pt x="468990" y="132134"/>
                </a:lnTo>
                <a:lnTo>
                  <a:pt x="470952" y="129134"/>
                </a:lnTo>
                <a:lnTo>
                  <a:pt x="473366" y="123043"/>
                </a:lnTo>
                <a:lnTo>
                  <a:pt x="474874" y="115815"/>
                </a:lnTo>
                <a:lnTo>
                  <a:pt x="475378" y="107610"/>
                </a:lnTo>
                <a:lnTo>
                  <a:pt x="474917" y="99536"/>
                </a:lnTo>
                <a:lnTo>
                  <a:pt x="474798" y="98730"/>
                </a:lnTo>
                <a:lnTo>
                  <a:pt x="473459" y="91965"/>
                </a:lnTo>
                <a:lnTo>
                  <a:pt x="471034" y="85788"/>
                </a:lnTo>
                <a:lnTo>
                  <a:pt x="469192" y="83086"/>
                </a:lnTo>
                <a:close/>
              </a:path>
              <a:path w="475614" h="165735">
                <a:moveTo>
                  <a:pt x="374940" y="0"/>
                </a:moveTo>
                <a:lnTo>
                  <a:pt x="358427" y="0"/>
                </a:lnTo>
                <a:lnTo>
                  <a:pt x="352016" y="3382"/>
                </a:lnTo>
                <a:lnTo>
                  <a:pt x="340749" y="35094"/>
                </a:lnTo>
                <a:lnTo>
                  <a:pt x="341222" y="43733"/>
                </a:lnTo>
                <a:lnTo>
                  <a:pt x="359593" y="71881"/>
                </a:lnTo>
                <a:lnTo>
                  <a:pt x="374746" y="71881"/>
                </a:lnTo>
                <a:lnTo>
                  <a:pt x="381157" y="68921"/>
                </a:lnTo>
                <a:lnTo>
                  <a:pt x="386402" y="62578"/>
                </a:lnTo>
                <a:lnTo>
                  <a:pt x="387832" y="60464"/>
                </a:lnTo>
                <a:lnTo>
                  <a:pt x="363673" y="60464"/>
                </a:lnTo>
                <a:lnTo>
                  <a:pt x="360564" y="58773"/>
                </a:lnTo>
                <a:lnTo>
                  <a:pt x="355513" y="51585"/>
                </a:lnTo>
                <a:lnTo>
                  <a:pt x="354348" y="45454"/>
                </a:lnTo>
                <a:lnTo>
                  <a:pt x="354457" y="26638"/>
                </a:lnTo>
                <a:lnTo>
                  <a:pt x="355513" y="20507"/>
                </a:lnTo>
                <a:lnTo>
                  <a:pt x="360564" y="13319"/>
                </a:lnTo>
                <a:lnTo>
                  <a:pt x="363673" y="11416"/>
                </a:lnTo>
                <a:lnTo>
                  <a:pt x="387979" y="11416"/>
                </a:lnTo>
                <a:lnTo>
                  <a:pt x="386596" y="9302"/>
                </a:lnTo>
                <a:lnTo>
                  <a:pt x="381351" y="3171"/>
                </a:lnTo>
                <a:lnTo>
                  <a:pt x="374940" y="0"/>
                </a:lnTo>
                <a:close/>
              </a:path>
              <a:path w="475614" h="165735">
                <a:moveTo>
                  <a:pt x="387979" y="11416"/>
                </a:moveTo>
                <a:lnTo>
                  <a:pt x="371249" y="11416"/>
                </a:lnTo>
                <a:lnTo>
                  <a:pt x="374357" y="13319"/>
                </a:lnTo>
                <a:lnTo>
                  <a:pt x="377077" y="16913"/>
                </a:lnTo>
                <a:lnTo>
                  <a:pt x="379603" y="20295"/>
                </a:lnTo>
                <a:lnTo>
                  <a:pt x="380963" y="26638"/>
                </a:lnTo>
                <a:lnTo>
                  <a:pt x="380872" y="45454"/>
                </a:lnTo>
                <a:lnTo>
                  <a:pt x="379603" y="51373"/>
                </a:lnTo>
                <a:lnTo>
                  <a:pt x="377077" y="55179"/>
                </a:lnTo>
                <a:lnTo>
                  <a:pt x="374552" y="58773"/>
                </a:lnTo>
                <a:lnTo>
                  <a:pt x="371443" y="60464"/>
                </a:lnTo>
                <a:lnTo>
                  <a:pt x="387832" y="60464"/>
                </a:lnTo>
                <a:lnTo>
                  <a:pt x="394367" y="35940"/>
                </a:lnTo>
                <a:lnTo>
                  <a:pt x="393884" y="28078"/>
                </a:lnTo>
                <a:lnTo>
                  <a:pt x="393767" y="27272"/>
                </a:lnTo>
                <a:lnTo>
                  <a:pt x="392376" y="20560"/>
                </a:lnTo>
                <a:lnTo>
                  <a:pt x="389941" y="14415"/>
                </a:lnTo>
                <a:lnTo>
                  <a:pt x="38797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61050" y="3563352"/>
            <a:ext cx="186110" cy="1388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7235" y="3563775"/>
            <a:ext cx="86644" cy="1363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89701" y="3563352"/>
            <a:ext cx="185527" cy="1367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56512" y="3223186"/>
            <a:ext cx="488315" cy="165735"/>
          </a:xfrm>
          <a:custGeom>
            <a:avLst/>
            <a:gdLst/>
            <a:ahLst/>
            <a:cxnLst/>
            <a:rect l="l" t="t" r="r" b="b"/>
            <a:pathLst>
              <a:path w="488315" h="165735">
                <a:moveTo>
                  <a:pt x="44605" y="1902"/>
                </a:moveTo>
                <a:lnTo>
                  <a:pt x="7463" y="27688"/>
                </a:lnTo>
                <a:lnTo>
                  <a:pt x="0" y="73149"/>
                </a:lnTo>
                <a:lnTo>
                  <a:pt x="6" y="76690"/>
                </a:lnTo>
                <a:lnTo>
                  <a:pt x="6643" y="116492"/>
                </a:lnTo>
                <a:lnTo>
                  <a:pt x="43245" y="140802"/>
                </a:lnTo>
                <a:lnTo>
                  <a:pt x="50821" y="140802"/>
                </a:lnTo>
                <a:lnTo>
                  <a:pt x="57427" y="138899"/>
                </a:lnTo>
                <a:lnTo>
                  <a:pt x="63449" y="135094"/>
                </a:lnTo>
                <a:lnTo>
                  <a:pt x="69277" y="131077"/>
                </a:lnTo>
                <a:lnTo>
                  <a:pt x="72505" y="127271"/>
                </a:lnTo>
                <a:lnTo>
                  <a:pt x="38582" y="127271"/>
                </a:lnTo>
                <a:lnTo>
                  <a:pt x="34308" y="125791"/>
                </a:lnTo>
                <a:lnTo>
                  <a:pt x="17601" y="100210"/>
                </a:lnTo>
                <a:lnTo>
                  <a:pt x="17601" y="85834"/>
                </a:lnTo>
                <a:lnTo>
                  <a:pt x="19932" y="78646"/>
                </a:lnTo>
                <a:lnTo>
                  <a:pt x="29086" y="68287"/>
                </a:lnTo>
                <a:lnTo>
                  <a:pt x="15076" y="68287"/>
                </a:lnTo>
                <a:lnTo>
                  <a:pt x="22264" y="29598"/>
                </a:lnTo>
                <a:lnTo>
                  <a:pt x="38971" y="15433"/>
                </a:lnTo>
                <a:lnTo>
                  <a:pt x="72891" y="15433"/>
                </a:lnTo>
                <a:lnTo>
                  <a:pt x="68888" y="10782"/>
                </a:lnTo>
                <a:lnTo>
                  <a:pt x="63865" y="6897"/>
                </a:lnTo>
                <a:lnTo>
                  <a:pt x="58131" y="4122"/>
                </a:lnTo>
                <a:lnTo>
                  <a:pt x="51705" y="2457"/>
                </a:lnTo>
                <a:lnTo>
                  <a:pt x="44605" y="1902"/>
                </a:lnTo>
                <a:close/>
              </a:path>
              <a:path w="488315" h="165735">
                <a:moveTo>
                  <a:pt x="73271" y="64904"/>
                </a:moveTo>
                <a:lnTo>
                  <a:pt x="49461" y="64904"/>
                </a:lnTo>
                <a:lnTo>
                  <a:pt x="55290" y="67652"/>
                </a:lnTo>
                <a:lnTo>
                  <a:pt x="59758" y="73149"/>
                </a:lnTo>
                <a:lnTo>
                  <a:pt x="64420" y="78646"/>
                </a:lnTo>
                <a:lnTo>
                  <a:pt x="66685" y="85834"/>
                </a:lnTo>
                <a:lnTo>
                  <a:pt x="66751" y="105284"/>
                </a:lnTo>
                <a:lnTo>
                  <a:pt x="64420" y="112895"/>
                </a:lnTo>
                <a:lnTo>
                  <a:pt x="55095" y="124311"/>
                </a:lnTo>
                <a:lnTo>
                  <a:pt x="49461" y="127271"/>
                </a:lnTo>
                <a:lnTo>
                  <a:pt x="72505" y="127271"/>
                </a:lnTo>
                <a:lnTo>
                  <a:pt x="73939" y="125580"/>
                </a:lnTo>
                <a:lnTo>
                  <a:pt x="77436" y="118180"/>
                </a:lnTo>
                <a:lnTo>
                  <a:pt x="80739" y="110781"/>
                </a:lnTo>
                <a:lnTo>
                  <a:pt x="82487" y="102747"/>
                </a:lnTo>
                <a:lnTo>
                  <a:pt x="82487" y="94291"/>
                </a:lnTo>
                <a:lnTo>
                  <a:pt x="81798" y="85054"/>
                </a:lnTo>
                <a:lnTo>
                  <a:pt x="79743" y="76690"/>
                </a:lnTo>
                <a:lnTo>
                  <a:pt x="76341" y="69198"/>
                </a:lnTo>
                <a:lnTo>
                  <a:pt x="73271" y="64904"/>
                </a:lnTo>
                <a:close/>
              </a:path>
              <a:path w="488315" h="165735">
                <a:moveTo>
                  <a:pt x="45576" y="50105"/>
                </a:moveTo>
                <a:lnTo>
                  <a:pt x="39748" y="50105"/>
                </a:lnTo>
                <a:lnTo>
                  <a:pt x="34114" y="51585"/>
                </a:lnTo>
                <a:lnTo>
                  <a:pt x="23235" y="57504"/>
                </a:lnTo>
                <a:lnTo>
                  <a:pt x="18767" y="62155"/>
                </a:lnTo>
                <a:lnTo>
                  <a:pt x="15076" y="68287"/>
                </a:lnTo>
                <a:lnTo>
                  <a:pt x="29086" y="68287"/>
                </a:lnTo>
                <a:lnTo>
                  <a:pt x="29646" y="67652"/>
                </a:lnTo>
                <a:lnTo>
                  <a:pt x="35474" y="64904"/>
                </a:lnTo>
                <a:lnTo>
                  <a:pt x="73271" y="64904"/>
                </a:lnTo>
                <a:lnTo>
                  <a:pt x="71608" y="62578"/>
                </a:lnTo>
                <a:lnTo>
                  <a:pt x="65956" y="57151"/>
                </a:lnTo>
                <a:lnTo>
                  <a:pt x="59758" y="53250"/>
                </a:lnTo>
                <a:lnTo>
                  <a:pt x="52977" y="50894"/>
                </a:lnTo>
                <a:lnTo>
                  <a:pt x="45576" y="50105"/>
                </a:lnTo>
                <a:close/>
              </a:path>
              <a:path w="488315" h="165735">
                <a:moveTo>
                  <a:pt x="72891" y="15433"/>
                </a:moveTo>
                <a:lnTo>
                  <a:pt x="49850" y="15433"/>
                </a:lnTo>
                <a:lnTo>
                  <a:pt x="55095" y="17758"/>
                </a:lnTo>
                <a:lnTo>
                  <a:pt x="59175" y="22621"/>
                </a:lnTo>
                <a:lnTo>
                  <a:pt x="61700" y="25581"/>
                </a:lnTo>
                <a:lnTo>
                  <a:pt x="63643" y="30443"/>
                </a:lnTo>
                <a:lnTo>
                  <a:pt x="65003" y="36997"/>
                </a:lnTo>
                <a:lnTo>
                  <a:pt x="80156" y="35729"/>
                </a:lnTo>
                <a:lnTo>
                  <a:pt x="78805" y="28233"/>
                </a:lnTo>
                <a:lnTo>
                  <a:pt x="76489" y="21590"/>
                </a:lnTo>
                <a:lnTo>
                  <a:pt x="73190" y="15780"/>
                </a:lnTo>
                <a:lnTo>
                  <a:pt x="72891" y="15433"/>
                </a:lnTo>
                <a:close/>
              </a:path>
              <a:path w="488315" h="165735">
                <a:moveTo>
                  <a:pt x="160390" y="32135"/>
                </a:moveTo>
                <a:lnTo>
                  <a:pt x="145042" y="32135"/>
                </a:lnTo>
                <a:lnTo>
                  <a:pt x="145042" y="138688"/>
                </a:lnTo>
                <a:lnTo>
                  <a:pt x="160390" y="138688"/>
                </a:lnTo>
                <a:lnTo>
                  <a:pt x="160390" y="32135"/>
                </a:lnTo>
                <a:close/>
              </a:path>
              <a:path w="488315" h="165735">
                <a:moveTo>
                  <a:pt x="160390" y="1902"/>
                </a:moveTo>
                <a:lnTo>
                  <a:pt x="150482" y="1902"/>
                </a:lnTo>
                <a:lnTo>
                  <a:pt x="147762" y="7822"/>
                </a:lnTo>
                <a:lnTo>
                  <a:pt x="143294" y="13953"/>
                </a:lnTo>
                <a:lnTo>
                  <a:pt x="114348" y="35940"/>
                </a:lnTo>
                <a:lnTo>
                  <a:pt x="114348" y="52219"/>
                </a:lnTo>
                <a:lnTo>
                  <a:pt x="145042" y="32135"/>
                </a:lnTo>
                <a:lnTo>
                  <a:pt x="160390" y="32135"/>
                </a:lnTo>
                <a:lnTo>
                  <a:pt x="160390" y="1902"/>
                </a:lnTo>
                <a:close/>
              </a:path>
              <a:path w="488315" h="165735">
                <a:moveTo>
                  <a:pt x="230327" y="119449"/>
                </a:moveTo>
                <a:lnTo>
                  <a:pt x="212648" y="119449"/>
                </a:lnTo>
                <a:lnTo>
                  <a:pt x="212648" y="138688"/>
                </a:lnTo>
                <a:lnTo>
                  <a:pt x="221585" y="138688"/>
                </a:lnTo>
                <a:lnTo>
                  <a:pt x="221196" y="144184"/>
                </a:lnTo>
                <a:lnTo>
                  <a:pt x="220419" y="148624"/>
                </a:lnTo>
                <a:lnTo>
                  <a:pt x="218865" y="151584"/>
                </a:lnTo>
                <a:lnTo>
                  <a:pt x="217311" y="154755"/>
                </a:lnTo>
                <a:lnTo>
                  <a:pt x="214979" y="156869"/>
                </a:lnTo>
                <a:lnTo>
                  <a:pt x="211871" y="158349"/>
                </a:lnTo>
                <a:lnTo>
                  <a:pt x="216145" y="165537"/>
                </a:lnTo>
                <a:lnTo>
                  <a:pt x="221002" y="163212"/>
                </a:lnTo>
                <a:lnTo>
                  <a:pt x="224499" y="160041"/>
                </a:lnTo>
                <a:lnTo>
                  <a:pt x="229161" y="151161"/>
                </a:lnTo>
                <a:lnTo>
                  <a:pt x="230327" y="145453"/>
                </a:lnTo>
                <a:lnTo>
                  <a:pt x="230327" y="119449"/>
                </a:lnTo>
                <a:close/>
              </a:path>
              <a:path w="488315" h="165735">
                <a:moveTo>
                  <a:pt x="306092" y="32135"/>
                </a:moveTo>
                <a:lnTo>
                  <a:pt x="290745" y="32135"/>
                </a:lnTo>
                <a:lnTo>
                  <a:pt x="290745" y="138688"/>
                </a:lnTo>
                <a:lnTo>
                  <a:pt x="306092" y="138688"/>
                </a:lnTo>
                <a:lnTo>
                  <a:pt x="306092" y="32135"/>
                </a:lnTo>
                <a:close/>
              </a:path>
              <a:path w="488315" h="165735">
                <a:moveTo>
                  <a:pt x="306092" y="1902"/>
                </a:moveTo>
                <a:lnTo>
                  <a:pt x="296184" y="1902"/>
                </a:lnTo>
                <a:lnTo>
                  <a:pt x="293464" y="7822"/>
                </a:lnTo>
                <a:lnTo>
                  <a:pt x="288996" y="13953"/>
                </a:lnTo>
                <a:lnTo>
                  <a:pt x="260050" y="35940"/>
                </a:lnTo>
                <a:lnTo>
                  <a:pt x="260050" y="52219"/>
                </a:lnTo>
                <a:lnTo>
                  <a:pt x="290745" y="32135"/>
                </a:lnTo>
                <a:lnTo>
                  <a:pt x="306092" y="32135"/>
                </a:lnTo>
                <a:lnTo>
                  <a:pt x="306092" y="1902"/>
                </a:lnTo>
                <a:close/>
              </a:path>
              <a:path w="488315" h="165735">
                <a:moveTo>
                  <a:pt x="460925" y="0"/>
                </a:moveTo>
                <a:lnTo>
                  <a:pt x="448297" y="0"/>
                </a:lnTo>
                <a:lnTo>
                  <a:pt x="379720" y="143550"/>
                </a:lnTo>
                <a:lnTo>
                  <a:pt x="392542" y="143550"/>
                </a:lnTo>
                <a:lnTo>
                  <a:pt x="460925" y="0"/>
                </a:lnTo>
                <a:close/>
              </a:path>
              <a:path w="488315" h="165735">
                <a:moveTo>
                  <a:pt x="468307" y="71669"/>
                </a:moveTo>
                <a:lnTo>
                  <a:pt x="451794" y="71669"/>
                </a:lnTo>
                <a:lnTo>
                  <a:pt x="445189" y="75052"/>
                </a:lnTo>
                <a:lnTo>
                  <a:pt x="433921" y="106553"/>
                </a:lnTo>
                <a:lnTo>
                  <a:pt x="434398" y="115313"/>
                </a:lnTo>
                <a:lnTo>
                  <a:pt x="452960" y="143550"/>
                </a:lnTo>
                <a:lnTo>
                  <a:pt x="468113" y="143550"/>
                </a:lnTo>
                <a:lnTo>
                  <a:pt x="474718" y="140379"/>
                </a:lnTo>
                <a:lnTo>
                  <a:pt x="479963" y="134248"/>
                </a:lnTo>
                <a:lnTo>
                  <a:pt x="481346" y="132134"/>
                </a:lnTo>
                <a:lnTo>
                  <a:pt x="457040" y="132134"/>
                </a:lnTo>
                <a:lnTo>
                  <a:pt x="453931" y="130231"/>
                </a:lnTo>
                <a:lnTo>
                  <a:pt x="451211" y="126637"/>
                </a:lnTo>
                <a:lnTo>
                  <a:pt x="448686" y="123043"/>
                </a:lnTo>
                <a:lnTo>
                  <a:pt x="447520" y="116912"/>
                </a:lnTo>
                <a:lnTo>
                  <a:pt x="447633" y="98096"/>
                </a:lnTo>
                <a:lnTo>
                  <a:pt x="448686" y="92176"/>
                </a:lnTo>
                <a:lnTo>
                  <a:pt x="453737" y="84988"/>
                </a:lnTo>
                <a:lnTo>
                  <a:pt x="456845" y="83086"/>
                </a:lnTo>
                <a:lnTo>
                  <a:pt x="481549" y="83086"/>
                </a:lnTo>
                <a:lnTo>
                  <a:pt x="479963" y="80760"/>
                </a:lnTo>
                <a:lnTo>
                  <a:pt x="474912" y="74629"/>
                </a:lnTo>
                <a:lnTo>
                  <a:pt x="468307" y="71669"/>
                </a:lnTo>
                <a:close/>
              </a:path>
              <a:path w="488315" h="165735">
                <a:moveTo>
                  <a:pt x="481549" y="83086"/>
                </a:moveTo>
                <a:lnTo>
                  <a:pt x="464616" y="83086"/>
                </a:lnTo>
                <a:lnTo>
                  <a:pt x="467919" y="84777"/>
                </a:lnTo>
                <a:lnTo>
                  <a:pt x="472970" y="91965"/>
                </a:lnTo>
                <a:lnTo>
                  <a:pt x="474330" y="98096"/>
                </a:lnTo>
                <a:lnTo>
                  <a:pt x="474242" y="116912"/>
                </a:lnTo>
                <a:lnTo>
                  <a:pt x="472970" y="123043"/>
                </a:lnTo>
                <a:lnTo>
                  <a:pt x="467919" y="130231"/>
                </a:lnTo>
                <a:lnTo>
                  <a:pt x="464616" y="132134"/>
                </a:lnTo>
                <a:lnTo>
                  <a:pt x="481346" y="132134"/>
                </a:lnTo>
                <a:lnTo>
                  <a:pt x="483308" y="129134"/>
                </a:lnTo>
                <a:lnTo>
                  <a:pt x="485722" y="123043"/>
                </a:lnTo>
                <a:lnTo>
                  <a:pt x="487230" y="115815"/>
                </a:lnTo>
                <a:lnTo>
                  <a:pt x="487734" y="107610"/>
                </a:lnTo>
                <a:lnTo>
                  <a:pt x="487274" y="99536"/>
                </a:lnTo>
                <a:lnTo>
                  <a:pt x="487154" y="98730"/>
                </a:lnTo>
                <a:lnTo>
                  <a:pt x="485816" y="91965"/>
                </a:lnTo>
                <a:lnTo>
                  <a:pt x="483390" y="85788"/>
                </a:lnTo>
                <a:lnTo>
                  <a:pt x="481549" y="83086"/>
                </a:lnTo>
                <a:close/>
              </a:path>
              <a:path w="488315" h="165735">
                <a:moveTo>
                  <a:pt x="387297" y="0"/>
                </a:moveTo>
                <a:lnTo>
                  <a:pt x="370784" y="0"/>
                </a:lnTo>
                <a:lnTo>
                  <a:pt x="364373" y="3382"/>
                </a:lnTo>
                <a:lnTo>
                  <a:pt x="353105" y="35094"/>
                </a:lnTo>
                <a:lnTo>
                  <a:pt x="353579" y="43733"/>
                </a:lnTo>
                <a:lnTo>
                  <a:pt x="371949" y="71881"/>
                </a:lnTo>
                <a:lnTo>
                  <a:pt x="387102" y="71881"/>
                </a:lnTo>
                <a:lnTo>
                  <a:pt x="393513" y="68921"/>
                </a:lnTo>
                <a:lnTo>
                  <a:pt x="398759" y="62578"/>
                </a:lnTo>
                <a:lnTo>
                  <a:pt x="400188" y="60464"/>
                </a:lnTo>
                <a:lnTo>
                  <a:pt x="376029" y="60464"/>
                </a:lnTo>
                <a:lnTo>
                  <a:pt x="372921" y="58773"/>
                </a:lnTo>
                <a:lnTo>
                  <a:pt x="367870" y="51585"/>
                </a:lnTo>
                <a:lnTo>
                  <a:pt x="366704" y="45454"/>
                </a:lnTo>
                <a:lnTo>
                  <a:pt x="366813" y="26638"/>
                </a:lnTo>
                <a:lnTo>
                  <a:pt x="367870" y="20507"/>
                </a:lnTo>
                <a:lnTo>
                  <a:pt x="372921" y="13319"/>
                </a:lnTo>
                <a:lnTo>
                  <a:pt x="376029" y="11416"/>
                </a:lnTo>
                <a:lnTo>
                  <a:pt x="400336" y="11416"/>
                </a:lnTo>
                <a:lnTo>
                  <a:pt x="398953" y="9302"/>
                </a:lnTo>
                <a:lnTo>
                  <a:pt x="393708" y="3171"/>
                </a:lnTo>
                <a:lnTo>
                  <a:pt x="387297" y="0"/>
                </a:lnTo>
                <a:close/>
              </a:path>
              <a:path w="488315" h="165735">
                <a:moveTo>
                  <a:pt x="400336" y="11416"/>
                </a:moveTo>
                <a:lnTo>
                  <a:pt x="383606" y="11416"/>
                </a:lnTo>
                <a:lnTo>
                  <a:pt x="386714" y="13319"/>
                </a:lnTo>
                <a:lnTo>
                  <a:pt x="389434" y="16913"/>
                </a:lnTo>
                <a:lnTo>
                  <a:pt x="391959" y="20295"/>
                </a:lnTo>
                <a:lnTo>
                  <a:pt x="393319" y="26638"/>
                </a:lnTo>
                <a:lnTo>
                  <a:pt x="393228" y="45454"/>
                </a:lnTo>
                <a:lnTo>
                  <a:pt x="391959" y="51373"/>
                </a:lnTo>
                <a:lnTo>
                  <a:pt x="389434" y="55179"/>
                </a:lnTo>
                <a:lnTo>
                  <a:pt x="386908" y="58773"/>
                </a:lnTo>
                <a:lnTo>
                  <a:pt x="383800" y="60464"/>
                </a:lnTo>
                <a:lnTo>
                  <a:pt x="400188" y="60464"/>
                </a:lnTo>
                <a:lnTo>
                  <a:pt x="406724" y="35940"/>
                </a:lnTo>
                <a:lnTo>
                  <a:pt x="406241" y="28078"/>
                </a:lnTo>
                <a:lnTo>
                  <a:pt x="406124" y="27272"/>
                </a:lnTo>
                <a:lnTo>
                  <a:pt x="404732" y="20560"/>
                </a:lnTo>
                <a:lnTo>
                  <a:pt x="402298" y="14415"/>
                </a:lnTo>
                <a:lnTo>
                  <a:pt x="400336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97519" y="3223186"/>
            <a:ext cx="475615" cy="165735"/>
          </a:xfrm>
          <a:custGeom>
            <a:avLst/>
            <a:gdLst/>
            <a:ahLst/>
            <a:cxnLst/>
            <a:rect l="l" t="t" r="r" b="b"/>
            <a:pathLst>
              <a:path w="475615" h="165735">
                <a:moveTo>
                  <a:pt x="46041" y="32135"/>
                </a:moveTo>
                <a:lnTo>
                  <a:pt x="30694" y="32135"/>
                </a:lnTo>
                <a:lnTo>
                  <a:pt x="30694" y="138688"/>
                </a:lnTo>
                <a:lnTo>
                  <a:pt x="46041" y="138688"/>
                </a:lnTo>
                <a:lnTo>
                  <a:pt x="46041" y="32135"/>
                </a:lnTo>
                <a:close/>
              </a:path>
              <a:path w="475615" h="165735">
                <a:moveTo>
                  <a:pt x="46041" y="1902"/>
                </a:moveTo>
                <a:lnTo>
                  <a:pt x="36134" y="1902"/>
                </a:lnTo>
                <a:lnTo>
                  <a:pt x="33414" y="7822"/>
                </a:lnTo>
                <a:lnTo>
                  <a:pt x="28946" y="13953"/>
                </a:lnTo>
                <a:lnTo>
                  <a:pt x="0" y="35940"/>
                </a:lnTo>
                <a:lnTo>
                  <a:pt x="0" y="52219"/>
                </a:lnTo>
                <a:lnTo>
                  <a:pt x="30694" y="32135"/>
                </a:lnTo>
                <a:lnTo>
                  <a:pt x="46041" y="32135"/>
                </a:lnTo>
                <a:lnTo>
                  <a:pt x="46041" y="1902"/>
                </a:lnTo>
                <a:close/>
              </a:path>
              <a:path w="475615" h="165735">
                <a:moveTo>
                  <a:pt x="134240" y="1902"/>
                </a:moveTo>
                <a:lnTo>
                  <a:pt x="97098" y="27688"/>
                </a:lnTo>
                <a:lnTo>
                  <a:pt x="89635" y="73149"/>
                </a:lnTo>
                <a:lnTo>
                  <a:pt x="89641" y="76690"/>
                </a:lnTo>
                <a:lnTo>
                  <a:pt x="96278" y="116492"/>
                </a:lnTo>
                <a:lnTo>
                  <a:pt x="132880" y="140802"/>
                </a:lnTo>
                <a:lnTo>
                  <a:pt x="140457" y="140802"/>
                </a:lnTo>
                <a:lnTo>
                  <a:pt x="147062" y="138899"/>
                </a:lnTo>
                <a:lnTo>
                  <a:pt x="153084" y="135094"/>
                </a:lnTo>
                <a:lnTo>
                  <a:pt x="158912" y="131077"/>
                </a:lnTo>
                <a:lnTo>
                  <a:pt x="162140" y="127271"/>
                </a:lnTo>
                <a:lnTo>
                  <a:pt x="128218" y="127271"/>
                </a:lnTo>
                <a:lnTo>
                  <a:pt x="123944" y="125791"/>
                </a:lnTo>
                <a:lnTo>
                  <a:pt x="107236" y="100210"/>
                </a:lnTo>
                <a:lnTo>
                  <a:pt x="107236" y="85834"/>
                </a:lnTo>
                <a:lnTo>
                  <a:pt x="109568" y="78646"/>
                </a:lnTo>
                <a:lnTo>
                  <a:pt x="118721" y="68287"/>
                </a:lnTo>
                <a:lnTo>
                  <a:pt x="104711" y="68287"/>
                </a:lnTo>
                <a:lnTo>
                  <a:pt x="111899" y="29598"/>
                </a:lnTo>
                <a:lnTo>
                  <a:pt x="128606" y="15433"/>
                </a:lnTo>
                <a:lnTo>
                  <a:pt x="162526" y="15433"/>
                </a:lnTo>
                <a:lnTo>
                  <a:pt x="158524" y="10782"/>
                </a:lnTo>
                <a:lnTo>
                  <a:pt x="153500" y="6897"/>
                </a:lnTo>
                <a:lnTo>
                  <a:pt x="147766" y="4122"/>
                </a:lnTo>
                <a:lnTo>
                  <a:pt x="141340" y="2457"/>
                </a:lnTo>
                <a:lnTo>
                  <a:pt x="134240" y="1902"/>
                </a:lnTo>
                <a:close/>
              </a:path>
              <a:path w="475615" h="165735">
                <a:moveTo>
                  <a:pt x="162906" y="64904"/>
                </a:moveTo>
                <a:lnTo>
                  <a:pt x="139097" y="64904"/>
                </a:lnTo>
                <a:lnTo>
                  <a:pt x="144925" y="67652"/>
                </a:lnTo>
                <a:lnTo>
                  <a:pt x="149393" y="73149"/>
                </a:lnTo>
                <a:lnTo>
                  <a:pt x="154055" y="78646"/>
                </a:lnTo>
                <a:lnTo>
                  <a:pt x="156320" y="85834"/>
                </a:lnTo>
                <a:lnTo>
                  <a:pt x="156387" y="105284"/>
                </a:lnTo>
                <a:lnTo>
                  <a:pt x="154055" y="112895"/>
                </a:lnTo>
                <a:lnTo>
                  <a:pt x="144731" y="124311"/>
                </a:lnTo>
                <a:lnTo>
                  <a:pt x="139097" y="127271"/>
                </a:lnTo>
                <a:lnTo>
                  <a:pt x="162140" y="127271"/>
                </a:lnTo>
                <a:lnTo>
                  <a:pt x="163575" y="125580"/>
                </a:lnTo>
                <a:lnTo>
                  <a:pt x="167072" y="118180"/>
                </a:lnTo>
                <a:lnTo>
                  <a:pt x="170374" y="110781"/>
                </a:lnTo>
                <a:lnTo>
                  <a:pt x="172123" y="102747"/>
                </a:lnTo>
                <a:lnTo>
                  <a:pt x="172123" y="94291"/>
                </a:lnTo>
                <a:lnTo>
                  <a:pt x="171433" y="85054"/>
                </a:lnTo>
                <a:lnTo>
                  <a:pt x="169378" y="76690"/>
                </a:lnTo>
                <a:lnTo>
                  <a:pt x="165976" y="69198"/>
                </a:lnTo>
                <a:lnTo>
                  <a:pt x="162906" y="64904"/>
                </a:lnTo>
                <a:close/>
              </a:path>
              <a:path w="475615" h="165735">
                <a:moveTo>
                  <a:pt x="135211" y="50105"/>
                </a:moveTo>
                <a:lnTo>
                  <a:pt x="129383" y="50105"/>
                </a:lnTo>
                <a:lnTo>
                  <a:pt x="123749" y="51585"/>
                </a:lnTo>
                <a:lnTo>
                  <a:pt x="112870" y="57504"/>
                </a:lnTo>
                <a:lnTo>
                  <a:pt x="108402" y="62155"/>
                </a:lnTo>
                <a:lnTo>
                  <a:pt x="104711" y="68287"/>
                </a:lnTo>
                <a:lnTo>
                  <a:pt x="118721" y="68287"/>
                </a:lnTo>
                <a:lnTo>
                  <a:pt x="119281" y="67652"/>
                </a:lnTo>
                <a:lnTo>
                  <a:pt x="125109" y="64904"/>
                </a:lnTo>
                <a:lnTo>
                  <a:pt x="162906" y="64904"/>
                </a:lnTo>
                <a:lnTo>
                  <a:pt x="161243" y="62578"/>
                </a:lnTo>
                <a:lnTo>
                  <a:pt x="155591" y="57151"/>
                </a:lnTo>
                <a:lnTo>
                  <a:pt x="149393" y="53250"/>
                </a:lnTo>
                <a:lnTo>
                  <a:pt x="142612" y="50894"/>
                </a:lnTo>
                <a:lnTo>
                  <a:pt x="135211" y="50105"/>
                </a:lnTo>
                <a:close/>
              </a:path>
              <a:path w="475615" h="165735">
                <a:moveTo>
                  <a:pt x="162526" y="15433"/>
                </a:moveTo>
                <a:lnTo>
                  <a:pt x="139485" y="15433"/>
                </a:lnTo>
                <a:lnTo>
                  <a:pt x="144731" y="17758"/>
                </a:lnTo>
                <a:lnTo>
                  <a:pt x="148810" y="22621"/>
                </a:lnTo>
                <a:lnTo>
                  <a:pt x="151336" y="25581"/>
                </a:lnTo>
                <a:lnTo>
                  <a:pt x="153278" y="30443"/>
                </a:lnTo>
                <a:lnTo>
                  <a:pt x="154638" y="36997"/>
                </a:lnTo>
                <a:lnTo>
                  <a:pt x="169791" y="35729"/>
                </a:lnTo>
                <a:lnTo>
                  <a:pt x="168441" y="28233"/>
                </a:lnTo>
                <a:lnTo>
                  <a:pt x="166124" y="21590"/>
                </a:lnTo>
                <a:lnTo>
                  <a:pt x="162825" y="15780"/>
                </a:lnTo>
                <a:lnTo>
                  <a:pt x="162526" y="15433"/>
                </a:lnTo>
                <a:close/>
              </a:path>
              <a:path w="475615" h="165735">
                <a:moveTo>
                  <a:pt x="217970" y="119449"/>
                </a:moveTo>
                <a:lnTo>
                  <a:pt x="200292" y="119449"/>
                </a:lnTo>
                <a:lnTo>
                  <a:pt x="200292" y="138688"/>
                </a:lnTo>
                <a:lnTo>
                  <a:pt x="209228" y="138688"/>
                </a:lnTo>
                <a:lnTo>
                  <a:pt x="208840" y="144184"/>
                </a:lnTo>
                <a:lnTo>
                  <a:pt x="208062" y="148624"/>
                </a:lnTo>
                <a:lnTo>
                  <a:pt x="206508" y="151584"/>
                </a:lnTo>
                <a:lnTo>
                  <a:pt x="204954" y="154755"/>
                </a:lnTo>
                <a:lnTo>
                  <a:pt x="202623" y="156869"/>
                </a:lnTo>
                <a:lnTo>
                  <a:pt x="199515" y="158349"/>
                </a:lnTo>
                <a:lnTo>
                  <a:pt x="203789" y="165537"/>
                </a:lnTo>
                <a:lnTo>
                  <a:pt x="208645" y="163212"/>
                </a:lnTo>
                <a:lnTo>
                  <a:pt x="212142" y="160041"/>
                </a:lnTo>
                <a:lnTo>
                  <a:pt x="216805" y="151161"/>
                </a:lnTo>
                <a:lnTo>
                  <a:pt x="217970" y="145453"/>
                </a:lnTo>
                <a:lnTo>
                  <a:pt x="217970" y="119449"/>
                </a:lnTo>
                <a:close/>
              </a:path>
              <a:path w="475615" h="165735">
                <a:moveTo>
                  <a:pt x="317825" y="4016"/>
                </a:moveTo>
                <a:lnTo>
                  <a:pt x="236814" y="4016"/>
                </a:lnTo>
                <a:lnTo>
                  <a:pt x="236814" y="20084"/>
                </a:lnTo>
                <a:lnTo>
                  <a:pt x="298204" y="20084"/>
                </a:lnTo>
                <a:lnTo>
                  <a:pt x="292448" y="27807"/>
                </a:lnTo>
                <a:lnTo>
                  <a:pt x="271136" y="66519"/>
                </a:lnTo>
                <a:lnTo>
                  <a:pt x="257686" y="110682"/>
                </a:lnTo>
                <a:lnTo>
                  <a:pt x="254299" y="138688"/>
                </a:lnTo>
                <a:lnTo>
                  <a:pt x="270229" y="138688"/>
                </a:lnTo>
                <a:lnTo>
                  <a:pt x="271033" y="128619"/>
                </a:lnTo>
                <a:lnTo>
                  <a:pt x="272293" y="119026"/>
                </a:lnTo>
                <a:lnTo>
                  <a:pt x="283828" y="77272"/>
                </a:lnTo>
                <a:lnTo>
                  <a:pt x="305999" y="33297"/>
                </a:lnTo>
                <a:lnTo>
                  <a:pt x="317825" y="17124"/>
                </a:lnTo>
                <a:lnTo>
                  <a:pt x="317825" y="4016"/>
                </a:lnTo>
                <a:close/>
              </a:path>
              <a:path w="475615" h="165735">
                <a:moveTo>
                  <a:pt x="448568" y="0"/>
                </a:moveTo>
                <a:lnTo>
                  <a:pt x="435941" y="0"/>
                </a:lnTo>
                <a:lnTo>
                  <a:pt x="367364" y="143550"/>
                </a:lnTo>
                <a:lnTo>
                  <a:pt x="380186" y="143550"/>
                </a:lnTo>
                <a:lnTo>
                  <a:pt x="448568" y="0"/>
                </a:lnTo>
                <a:close/>
              </a:path>
              <a:path w="475615" h="165735">
                <a:moveTo>
                  <a:pt x="455951" y="71669"/>
                </a:moveTo>
                <a:lnTo>
                  <a:pt x="439438" y="71669"/>
                </a:lnTo>
                <a:lnTo>
                  <a:pt x="432833" y="75052"/>
                </a:lnTo>
                <a:lnTo>
                  <a:pt x="421565" y="106553"/>
                </a:lnTo>
                <a:lnTo>
                  <a:pt x="422042" y="115313"/>
                </a:lnTo>
                <a:lnTo>
                  <a:pt x="440603" y="143550"/>
                </a:lnTo>
                <a:lnTo>
                  <a:pt x="455756" y="143550"/>
                </a:lnTo>
                <a:lnTo>
                  <a:pt x="462362" y="140379"/>
                </a:lnTo>
                <a:lnTo>
                  <a:pt x="467607" y="134248"/>
                </a:lnTo>
                <a:lnTo>
                  <a:pt x="468990" y="132134"/>
                </a:lnTo>
                <a:lnTo>
                  <a:pt x="444683" y="132134"/>
                </a:lnTo>
                <a:lnTo>
                  <a:pt x="441575" y="130231"/>
                </a:lnTo>
                <a:lnTo>
                  <a:pt x="438855" y="126637"/>
                </a:lnTo>
                <a:lnTo>
                  <a:pt x="436329" y="123043"/>
                </a:lnTo>
                <a:lnTo>
                  <a:pt x="435164" y="116912"/>
                </a:lnTo>
                <a:lnTo>
                  <a:pt x="435277" y="98096"/>
                </a:lnTo>
                <a:lnTo>
                  <a:pt x="436329" y="92176"/>
                </a:lnTo>
                <a:lnTo>
                  <a:pt x="441380" y="84988"/>
                </a:lnTo>
                <a:lnTo>
                  <a:pt x="444489" y="83086"/>
                </a:lnTo>
                <a:lnTo>
                  <a:pt x="469192" y="83086"/>
                </a:lnTo>
                <a:lnTo>
                  <a:pt x="467607" y="80760"/>
                </a:lnTo>
                <a:lnTo>
                  <a:pt x="462556" y="74629"/>
                </a:lnTo>
                <a:lnTo>
                  <a:pt x="455951" y="71669"/>
                </a:lnTo>
                <a:close/>
              </a:path>
              <a:path w="475615" h="165735">
                <a:moveTo>
                  <a:pt x="469192" y="83086"/>
                </a:moveTo>
                <a:lnTo>
                  <a:pt x="452260" y="83086"/>
                </a:lnTo>
                <a:lnTo>
                  <a:pt x="455562" y="84777"/>
                </a:lnTo>
                <a:lnTo>
                  <a:pt x="460613" y="91965"/>
                </a:lnTo>
                <a:lnTo>
                  <a:pt x="461973" y="98096"/>
                </a:lnTo>
                <a:lnTo>
                  <a:pt x="461885" y="116912"/>
                </a:lnTo>
                <a:lnTo>
                  <a:pt x="460613" y="123043"/>
                </a:lnTo>
                <a:lnTo>
                  <a:pt x="455562" y="130231"/>
                </a:lnTo>
                <a:lnTo>
                  <a:pt x="452260" y="132134"/>
                </a:lnTo>
                <a:lnTo>
                  <a:pt x="468990" y="132134"/>
                </a:lnTo>
                <a:lnTo>
                  <a:pt x="470952" y="129134"/>
                </a:lnTo>
                <a:lnTo>
                  <a:pt x="473366" y="123043"/>
                </a:lnTo>
                <a:lnTo>
                  <a:pt x="474874" y="115815"/>
                </a:lnTo>
                <a:lnTo>
                  <a:pt x="475378" y="107610"/>
                </a:lnTo>
                <a:lnTo>
                  <a:pt x="474917" y="99536"/>
                </a:lnTo>
                <a:lnTo>
                  <a:pt x="474798" y="98730"/>
                </a:lnTo>
                <a:lnTo>
                  <a:pt x="473459" y="91965"/>
                </a:lnTo>
                <a:lnTo>
                  <a:pt x="471034" y="85788"/>
                </a:lnTo>
                <a:lnTo>
                  <a:pt x="469192" y="83086"/>
                </a:lnTo>
                <a:close/>
              </a:path>
              <a:path w="475615" h="165735">
                <a:moveTo>
                  <a:pt x="374940" y="0"/>
                </a:moveTo>
                <a:lnTo>
                  <a:pt x="358427" y="0"/>
                </a:lnTo>
                <a:lnTo>
                  <a:pt x="352016" y="3382"/>
                </a:lnTo>
                <a:lnTo>
                  <a:pt x="340749" y="35094"/>
                </a:lnTo>
                <a:lnTo>
                  <a:pt x="341222" y="43733"/>
                </a:lnTo>
                <a:lnTo>
                  <a:pt x="359593" y="71881"/>
                </a:lnTo>
                <a:lnTo>
                  <a:pt x="374746" y="71881"/>
                </a:lnTo>
                <a:lnTo>
                  <a:pt x="381157" y="68921"/>
                </a:lnTo>
                <a:lnTo>
                  <a:pt x="386402" y="62578"/>
                </a:lnTo>
                <a:lnTo>
                  <a:pt x="387832" y="60464"/>
                </a:lnTo>
                <a:lnTo>
                  <a:pt x="363673" y="60464"/>
                </a:lnTo>
                <a:lnTo>
                  <a:pt x="360564" y="58773"/>
                </a:lnTo>
                <a:lnTo>
                  <a:pt x="355513" y="51585"/>
                </a:lnTo>
                <a:lnTo>
                  <a:pt x="354348" y="45454"/>
                </a:lnTo>
                <a:lnTo>
                  <a:pt x="354457" y="26638"/>
                </a:lnTo>
                <a:lnTo>
                  <a:pt x="355513" y="20507"/>
                </a:lnTo>
                <a:lnTo>
                  <a:pt x="360564" y="13319"/>
                </a:lnTo>
                <a:lnTo>
                  <a:pt x="363673" y="11416"/>
                </a:lnTo>
                <a:lnTo>
                  <a:pt x="387979" y="11416"/>
                </a:lnTo>
                <a:lnTo>
                  <a:pt x="386596" y="9302"/>
                </a:lnTo>
                <a:lnTo>
                  <a:pt x="381351" y="3171"/>
                </a:lnTo>
                <a:lnTo>
                  <a:pt x="374940" y="0"/>
                </a:lnTo>
                <a:close/>
              </a:path>
              <a:path w="475615" h="165735">
                <a:moveTo>
                  <a:pt x="387979" y="11416"/>
                </a:moveTo>
                <a:lnTo>
                  <a:pt x="371249" y="11416"/>
                </a:lnTo>
                <a:lnTo>
                  <a:pt x="374357" y="13319"/>
                </a:lnTo>
                <a:lnTo>
                  <a:pt x="377077" y="16913"/>
                </a:lnTo>
                <a:lnTo>
                  <a:pt x="379603" y="20295"/>
                </a:lnTo>
                <a:lnTo>
                  <a:pt x="380963" y="26638"/>
                </a:lnTo>
                <a:lnTo>
                  <a:pt x="380872" y="45454"/>
                </a:lnTo>
                <a:lnTo>
                  <a:pt x="379603" y="51373"/>
                </a:lnTo>
                <a:lnTo>
                  <a:pt x="377077" y="55179"/>
                </a:lnTo>
                <a:lnTo>
                  <a:pt x="374552" y="58773"/>
                </a:lnTo>
                <a:lnTo>
                  <a:pt x="371443" y="60464"/>
                </a:lnTo>
                <a:lnTo>
                  <a:pt x="387832" y="60464"/>
                </a:lnTo>
                <a:lnTo>
                  <a:pt x="394367" y="35940"/>
                </a:lnTo>
                <a:lnTo>
                  <a:pt x="393884" y="28078"/>
                </a:lnTo>
                <a:lnTo>
                  <a:pt x="393767" y="27272"/>
                </a:lnTo>
                <a:lnTo>
                  <a:pt x="392376" y="20560"/>
                </a:lnTo>
                <a:lnTo>
                  <a:pt x="389941" y="14415"/>
                </a:lnTo>
                <a:lnTo>
                  <a:pt x="38797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9269" y="3223186"/>
            <a:ext cx="492759" cy="165735"/>
          </a:xfrm>
          <a:custGeom>
            <a:avLst/>
            <a:gdLst/>
            <a:ahLst/>
            <a:cxnLst/>
            <a:rect l="l" t="t" r="r" b="b"/>
            <a:pathLst>
              <a:path w="492760" h="165735">
                <a:moveTo>
                  <a:pt x="69742" y="105918"/>
                </a:moveTo>
                <a:lnTo>
                  <a:pt x="54201" y="105918"/>
                </a:lnTo>
                <a:lnTo>
                  <a:pt x="54201" y="138688"/>
                </a:lnTo>
                <a:lnTo>
                  <a:pt x="69742" y="138688"/>
                </a:lnTo>
                <a:lnTo>
                  <a:pt x="69742" y="105918"/>
                </a:lnTo>
                <a:close/>
              </a:path>
              <a:path w="492760" h="165735">
                <a:moveTo>
                  <a:pt x="69742" y="2325"/>
                </a:moveTo>
                <a:lnTo>
                  <a:pt x="57115" y="2325"/>
                </a:lnTo>
                <a:lnTo>
                  <a:pt x="0" y="90485"/>
                </a:lnTo>
                <a:lnTo>
                  <a:pt x="0" y="105918"/>
                </a:lnTo>
                <a:lnTo>
                  <a:pt x="86644" y="105918"/>
                </a:lnTo>
                <a:lnTo>
                  <a:pt x="86644" y="90485"/>
                </a:lnTo>
                <a:lnTo>
                  <a:pt x="15153" y="90485"/>
                </a:lnTo>
                <a:lnTo>
                  <a:pt x="54201" y="29386"/>
                </a:lnTo>
                <a:lnTo>
                  <a:pt x="69742" y="29386"/>
                </a:lnTo>
                <a:lnTo>
                  <a:pt x="69742" y="2325"/>
                </a:lnTo>
                <a:close/>
              </a:path>
              <a:path w="492760" h="165735">
                <a:moveTo>
                  <a:pt x="69742" y="29386"/>
                </a:moveTo>
                <a:lnTo>
                  <a:pt x="54201" y="29386"/>
                </a:lnTo>
                <a:lnTo>
                  <a:pt x="54201" y="90485"/>
                </a:lnTo>
                <a:lnTo>
                  <a:pt x="69742" y="90485"/>
                </a:lnTo>
                <a:lnTo>
                  <a:pt x="69742" y="29386"/>
                </a:lnTo>
                <a:close/>
              </a:path>
              <a:path w="492760" h="165735">
                <a:moveTo>
                  <a:pt x="171734" y="105918"/>
                </a:moveTo>
                <a:lnTo>
                  <a:pt x="156192" y="105918"/>
                </a:lnTo>
                <a:lnTo>
                  <a:pt x="156192" y="138688"/>
                </a:lnTo>
                <a:lnTo>
                  <a:pt x="171734" y="138688"/>
                </a:lnTo>
                <a:lnTo>
                  <a:pt x="171734" y="105918"/>
                </a:lnTo>
                <a:close/>
              </a:path>
              <a:path w="492760" h="165735">
                <a:moveTo>
                  <a:pt x="171734" y="2325"/>
                </a:moveTo>
                <a:lnTo>
                  <a:pt x="159106" y="2325"/>
                </a:lnTo>
                <a:lnTo>
                  <a:pt x="101991" y="90485"/>
                </a:lnTo>
                <a:lnTo>
                  <a:pt x="101991" y="105918"/>
                </a:lnTo>
                <a:lnTo>
                  <a:pt x="188635" y="105918"/>
                </a:lnTo>
                <a:lnTo>
                  <a:pt x="188635" y="90485"/>
                </a:lnTo>
                <a:lnTo>
                  <a:pt x="117144" y="90485"/>
                </a:lnTo>
                <a:lnTo>
                  <a:pt x="156192" y="29386"/>
                </a:lnTo>
                <a:lnTo>
                  <a:pt x="171734" y="29386"/>
                </a:lnTo>
                <a:lnTo>
                  <a:pt x="171734" y="2325"/>
                </a:lnTo>
                <a:close/>
              </a:path>
              <a:path w="492760" h="165735">
                <a:moveTo>
                  <a:pt x="171734" y="29386"/>
                </a:moveTo>
                <a:lnTo>
                  <a:pt x="156192" y="29386"/>
                </a:lnTo>
                <a:lnTo>
                  <a:pt x="156192" y="90485"/>
                </a:lnTo>
                <a:lnTo>
                  <a:pt x="171734" y="90485"/>
                </a:lnTo>
                <a:lnTo>
                  <a:pt x="171734" y="29386"/>
                </a:lnTo>
                <a:close/>
              </a:path>
              <a:path w="492760" h="165735">
                <a:moveTo>
                  <a:pt x="234872" y="119449"/>
                </a:moveTo>
                <a:lnTo>
                  <a:pt x="217193" y="119449"/>
                </a:lnTo>
                <a:lnTo>
                  <a:pt x="217193" y="138688"/>
                </a:lnTo>
                <a:lnTo>
                  <a:pt x="226130" y="138688"/>
                </a:lnTo>
                <a:lnTo>
                  <a:pt x="225741" y="144184"/>
                </a:lnTo>
                <a:lnTo>
                  <a:pt x="224964" y="148624"/>
                </a:lnTo>
                <a:lnTo>
                  <a:pt x="223410" y="151584"/>
                </a:lnTo>
                <a:lnTo>
                  <a:pt x="221856" y="154755"/>
                </a:lnTo>
                <a:lnTo>
                  <a:pt x="219524" y="156869"/>
                </a:lnTo>
                <a:lnTo>
                  <a:pt x="216416" y="158349"/>
                </a:lnTo>
                <a:lnTo>
                  <a:pt x="220690" y="165537"/>
                </a:lnTo>
                <a:lnTo>
                  <a:pt x="225547" y="163212"/>
                </a:lnTo>
                <a:lnTo>
                  <a:pt x="229044" y="160041"/>
                </a:lnTo>
                <a:lnTo>
                  <a:pt x="233706" y="151161"/>
                </a:lnTo>
                <a:lnTo>
                  <a:pt x="234872" y="145453"/>
                </a:lnTo>
                <a:lnTo>
                  <a:pt x="234872" y="119449"/>
                </a:lnTo>
                <a:close/>
              </a:path>
              <a:path w="492760" h="165735">
                <a:moveTo>
                  <a:pt x="317436" y="105918"/>
                </a:moveTo>
                <a:lnTo>
                  <a:pt x="301895" y="105918"/>
                </a:lnTo>
                <a:lnTo>
                  <a:pt x="301895" y="138688"/>
                </a:lnTo>
                <a:lnTo>
                  <a:pt x="317436" y="138688"/>
                </a:lnTo>
                <a:lnTo>
                  <a:pt x="317436" y="105918"/>
                </a:lnTo>
                <a:close/>
              </a:path>
              <a:path w="492760" h="165735">
                <a:moveTo>
                  <a:pt x="317436" y="2325"/>
                </a:moveTo>
                <a:lnTo>
                  <a:pt x="305003" y="2325"/>
                </a:lnTo>
                <a:lnTo>
                  <a:pt x="247694" y="90485"/>
                </a:lnTo>
                <a:lnTo>
                  <a:pt x="247694" y="105918"/>
                </a:lnTo>
                <a:lnTo>
                  <a:pt x="334338" y="105918"/>
                </a:lnTo>
                <a:lnTo>
                  <a:pt x="334338" y="90485"/>
                </a:lnTo>
                <a:lnTo>
                  <a:pt x="262847" y="90485"/>
                </a:lnTo>
                <a:lnTo>
                  <a:pt x="301895" y="29386"/>
                </a:lnTo>
                <a:lnTo>
                  <a:pt x="317436" y="29386"/>
                </a:lnTo>
                <a:lnTo>
                  <a:pt x="317436" y="2325"/>
                </a:lnTo>
                <a:close/>
              </a:path>
              <a:path w="492760" h="165735">
                <a:moveTo>
                  <a:pt x="317436" y="29386"/>
                </a:moveTo>
                <a:lnTo>
                  <a:pt x="301895" y="29386"/>
                </a:lnTo>
                <a:lnTo>
                  <a:pt x="301895" y="90485"/>
                </a:lnTo>
                <a:lnTo>
                  <a:pt x="317436" y="90485"/>
                </a:lnTo>
                <a:lnTo>
                  <a:pt x="317436" y="29386"/>
                </a:lnTo>
                <a:close/>
              </a:path>
              <a:path w="492760" h="165735">
                <a:moveTo>
                  <a:pt x="465470" y="0"/>
                </a:moveTo>
                <a:lnTo>
                  <a:pt x="452842" y="0"/>
                </a:lnTo>
                <a:lnTo>
                  <a:pt x="384265" y="143550"/>
                </a:lnTo>
                <a:lnTo>
                  <a:pt x="397087" y="143550"/>
                </a:lnTo>
                <a:lnTo>
                  <a:pt x="465470" y="0"/>
                </a:lnTo>
                <a:close/>
              </a:path>
              <a:path w="492760" h="165735">
                <a:moveTo>
                  <a:pt x="472852" y="71669"/>
                </a:moveTo>
                <a:lnTo>
                  <a:pt x="456339" y="71669"/>
                </a:lnTo>
                <a:lnTo>
                  <a:pt x="449734" y="75052"/>
                </a:lnTo>
                <a:lnTo>
                  <a:pt x="438466" y="106553"/>
                </a:lnTo>
                <a:lnTo>
                  <a:pt x="438943" y="115313"/>
                </a:lnTo>
                <a:lnTo>
                  <a:pt x="457505" y="143550"/>
                </a:lnTo>
                <a:lnTo>
                  <a:pt x="472658" y="143550"/>
                </a:lnTo>
                <a:lnTo>
                  <a:pt x="479263" y="140379"/>
                </a:lnTo>
                <a:lnTo>
                  <a:pt x="484508" y="134248"/>
                </a:lnTo>
                <a:lnTo>
                  <a:pt x="485891" y="132134"/>
                </a:lnTo>
                <a:lnTo>
                  <a:pt x="461585" y="132134"/>
                </a:lnTo>
                <a:lnTo>
                  <a:pt x="458476" y="130231"/>
                </a:lnTo>
                <a:lnTo>
                  <a:pt x="455756" y="126637"/>
                </a:lnTo>
                <a:lnTo>
                  <a:pt x="453231" y="123043"/>
                </a:lnTo>
                <a:lnTo>
                  <a:pt x="452065" y="116912"/>
                </a:lnTo>
                <a:lnTo>
                  <a:pt x="452178" y="98096"/>
                </a:lnTo>
                <a:lnTo>
                  <a:pt x="453231" y="92176"/>
                </a:lnTo>
                <a:lnTo>
                  <a:pt x="458282" y="84988"/>
                </a:lnTo>
                <a:lnTo>
                  <a:pt x="461390" y="83086"/>
                </a:lnTo>
                <a:lnTo>
                  <a:pt x="486094" y="83086"/>
                </a:lnTo>
                <a:lnTo>
                  <a:pt x="484508" y="80760"/>
                </a:lnTo>
                <a:lnTo>
                  <a:pt x="479457" y="74629"/>
                </a:lnTo>
                <a:lnTo>
                  <a:pt x="472852" y="71669"/>
                </a:lnTo>
                <a:close/>
              </a:path>
              <a:path w="492760" h="165735">
                <a:moveTo>
                  <a:pt x="486094" y="83086"/>
                </a:moveTo>
                <a:lnTo>
                  <a:pt x="469161" y="83086"/>
                </a:lnTo>
                <a:lnTo>
                  <a:pt x="472464" y="84777"/>
                </a:lnTo>
                <a:lnTo>
                  <a:pt x="477515" y="91965"/>
                </a:lnTo>
                <a:lnTo>
                  <a:pt x="478875" y="98096"/>
                </a:lnTo>
                <a:lnTo>
                  <a:pt x="478787" y="116912"/>
                </a:lnTo>
                <a:lnTo>
                  <a:pt x="477515" y="123043"/>
                </a:lnTo>
                <a:lnTo>
                  <a:pt x="472464" y="130231"/>
                </a:lnTo>
                <a:lnTo>
                  <a:pt x="469161" y="132134"/>
                </a:lnTo>
                <a:lnTo>
                  <a:pt x="485891" y="132134"/>
                </a:lnTo>
                <a:lnTo>
                  <a:pt x="487853" y="129134"/>
                </a:lnTo>
                <a:lnTo>
                  <a:pt x="490267" y="123043"/>
                </a:lnTo>
                <a:lnTo>
                  <a:pt x="491775" y="115815"/>
                </a:lnTo>
                <a:lnTo>
                  <a:pt x="492279" y="107610"/>
                </a:lnTo>
                <a:lnTo>
                  <a:pt x="491819" y="99536"/>
                </a:lnTo>
                <a:lnTo>
                  <a:pt x="491699" y="98730"/>
                </a:lnTo>
                <a:lnTo>
                  <a:pt x="490361" y="91965"/>
                </a:lnTo>
                <a:lnTo>
                  <a:pt x="487935" y="85788"/>
                </a:lnTo>
                <a:lnTo>
                  <a:pt x="486094" y="83086"/>
                </a:lnTo>
                <a:close/>
              </a:path>
              <a:path w="492760" h="165735">
                <a:moveTo>
                  <a:pt x="391842" y="0"/>
                </a:moveTo>
                <a:lnTo>
                  <a:pt x="375329" y="0"/>
                </a:lnTo>
                <a:lnTo>
                  <a:pt x="368918" y="3382"/>
                </a:lnTo>
                <a:lnTo>
                  <a:pt x="357650" y="35094"/>
                </a:lnTo>
                <a:lnTo>
                  <a:pt x="358124" y="43733"/>
                </a:lnTo>
                <a:lnTo>
                  <a:pt x="376494" y="71881"/>
                </a:lnTo>
                <a:lnTo>
                  <a:pt x="391647" y="71881"/>
                </a:lnTo>
                <a:lnTo>
                  <a:pt x="398058" y="68921"/>
                </a:lnTo>
                <a:lnTo>
                  <a:pt x="403304" y="62578"/>
                </a:lnTo>
                <a:lnTo>
                  <a:pt x="404733" y="60464"/>
                </a:lnTo>
                <a:lnTo>
                  <a:pt x="380574" y="60464"/>
                </a:lnTo>
                <a:lnTo>
                  <a:pt x="377466" y="58773"/>
                </a:lnTo>
                <a:lnTo>
                  <a:pt x="372415" y="51585"/>
                </a:lnTo>
                <a:lnTo>
                  <a:pt x="371249" y="45454"/>
                </a:lnTo>
                <a:lnTo>
                  <a:pt x="371358" y="26638"/>
                </a:lnTo>
                <a:lnTo>
                  <a:pt x="372415" y="20507"/>
                </a:lnTo>
                <a:lnTo>
                  <a:pt x="377466" y="13319"/>
                </a:lnTo>
                <a:lnTo>
                  <a:pt x="380574" y="11416"/>
                </a:lnTo>
                <a:lnTo>
                  <a:pt x="404881" y="11416"/>
                </a:lnTo>
                <a:lnTo>
                  <a:pt x="403498" y="9302"/>
                </a:lnTo>
                <a:lnTo>
                  <a:pt x="398253" y="3171"/>
                </a:lnTo>
                <a:lnTo>
                  <a:pt x="391842" y="0"/>
                </a:lnTo>
                <a:close/>
              </a:path>
              <a:path w="492760" h="165735">
                <a:moveTo>
                  <a:pt x="404881" y="11416"/>
                </a:moveTo>
                <a:lnTo>
                  <a:pt x="388151" y="11416"/>
                </a:lnTo>
                <a:lnTo>
                  <a:pt x="391259" y="13319"/>
                </a:lnTo>
                <a:lnTo>
                  <a:pt x="393979" y="16913"/>
                </a:lnTo>
                <a:lnTo>
                  <a:pt x="396504" y="20295"/>
                </a:lnTo>
                <a:lnTo>
                  <a:pt x="397864" y="26638"/>
                </a:lnTo>
                <a:lnTo>
                  <a:pt x="397773" y="45454"/>
                </a:lnTo>
                <a:lnTo>
                  <a:pt x="396504" y="51373"/>
                </a:lnTo>
                <a:lnTo>
                  <a:pt x="393979" y="55179"/>
                </a:lnTo>
                <a:lnTo>
                  <a:pt x="391453" y="58773"/>
                </a:lnTo>
                <a:lnTo>
                  <a:pt x="388345" y="60464"/>
                </a:lnTo>
                <a:lnTo>
                  <a:pt x="404733" y="60464"/>
                </a:lnTo>
                <a:lnTo>
                  <a:pt x="411269" y="35940"/>
                </a:lnTo>
                <a:lnTo>
                  <a:pt x="410786" y="28078"/>
                </a:lnTo>
                <a:lnTo>
                  <a:pt x="410669" y="27272"/>
                </a:lnTo>
                <a:lnTo>
                  <a:pt x="409277" y="20560"/>
                </a:lnTo>
                <a:lnTo>
                  <a:pt x="406843" y="14415"/>
                </a:lnTo>
                <a:lnTo>
                  <a:pt x="404881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56512" y="2884922"/>
            <a:ext cx="488315" cy="165735"/>
          </a:xfrm>
          <a:custGeom>
            <a:avLst/>
            <a:gdLst/>
            <a:ahLst/>
            <a:cxnLst/>
            <a:rect l="l" t="t" r="r" b="b"/>
            <a:pathLst>
              <a:path w="488315" h="165735">
                <a:moveTo>
                  <a:pt x="44605" y="1902"/>
                </a:moveTo>
                <a:lnTo>
                  <a:pt x="7463" y="27688"/>
                </a:lnTo>
                <a:lnTo>
                  <a:pt x="0" y="73149"/>
                </a:lnTo>
                <a:lnTo>
                  <a:pt x="6" y="76690"/>
                </a:lnTo>
                <a:lnTo>
                  <a:pt x="6643" y="116492"/>
                </a:lnTo>
                <a:lnTo>
                  <a:pt x="43245" y="140802"/>
                </a:lnTo>
                <a:lnTo>
                  <a:pt x="50821" y="140802"/>
                </a:lnTo>
                <a:lnTo>
                  <a:pt x="57427" y="138899"/>
                </a:lnTo>
                <a:lnTo>
                  <a:pt x="63449" y="135094"/>
                </a:lnTo>
                <a:lnTo>
                  <a:pt x="69277" y="131077"/>
                </a:lnTo>
                <a:lnTo>
                  <a:pt x="72505" y="127271"/>
                </a:lnTo>
                <a:lnTo>
                  <a:pt x="38582" y="127271"/>
                </a:lnTo>
                <a:lnTo>
                  <a:pt x="34308" y="125791"/>
                </a:lnTo>
                <a:lnTo>
                  <a:pt x="17601" y="100210"/>
                </a:lnTo>
                <a:lnTo>
                  <a:pt x="17601" y="85834"/>
                </a:lnTo>
                <a:lnTo>
                  <a:pt x="19932" y="78646"/>
                </a:lnTo>
                <a:lnTo>
                  <a:pt x="29086" y="68287"/>
                </a:lnTo>
                <a:lnTo>
                  <a:pt x="15076" y="68287"/>
                </a:lnTo>
                <a:lnTo>
                  <a:pt x="22264" y="29598"/>
                </a:lnTo>
                <a:lnTo>
                  <a:pt x="38971" y="15433"/>
                </a:lnTo>
                <a:lnTo>
                  <a:pt x="72891" y="15433"/>
                </a:lnTo>
                <a:lnTo>
                  <a:pt x="68888" y="10782"/>
                </a:lnTo>
                <a:lnTo>
                  <a:pt x="63865" y="6897"/>
                </a:lnTo>
                <a:lnTo>
                  <a:pt x="58131" y="4122"/>
                </a:lnTo>
                <a:lnTo>
                  <a:pt x="51705" y="2457"/>
                </a:lnTo>
                <a:lnTo>
                  <a:pt x="44605" y="1902"/>
                </a:lnTo>
                <a:close/>
              </a:path>
              <a:path w="488315" h="165735">
                <a:moveTo>
                  <a:pt x="73271" y="64904"/>
                </a:moveTo>
                <a:lnTo>
                  <a:pt x="49461" y="64904"/>
                </a:lnTo>
                <a:lnTo>
                  <a:pt x="55290" y="67652"/>
                </a:lnTo>
                <a:lnTo>
                  <a:pt x="59758" y="73149"/>
                </a:lnTo>
                <a:lnTo>
                  <a:pt x="64420" y="78646"/>
                </a:lnTo>
                <a:lnTo>
                  <a:pt x="66685" y="85834"/>
                </a:lnTo>
                <a:lnTo>
                  <a:pt x="66751" y="105284"/>
                </a:lnTo>
                <a:lnTo>
                  <a:pt x="64420" y="112895"/>
                </a:lnTo>
                <a:lnTo>
                  <a:pt x="55095" y="124311"/>
                </a:lnTo>
                <a:lnTo>
                  <a:pt x="49461" y="127271"/>
                </a:lnTo>
                <a:lnTo>
                  <a:pt x="72505" y="127271"/>
                </a:lnTo>
                <a:lnTo>
                  <a:pt x="73939" y="125580"/>
                </a:lnTo>
                <a:lnTo>
                  <a:pt x="77436" y="118180"/>
                </a:lnTo>
                <a:lnTo>
                  <a:pt x="80739" y="110781"/>
                </a:lnTo>
                <a:lnTo>
                  <a:pt x="82487" y="102747"/>
                </a:lnTo>
                <a:lnTo>
                  <a:pt x="82487" y="94291"/>
                </a:lnTo>
                <a:lnTo>
                  <a:pt x="81798" y="85054"/>
                </a:lnTo>
                <a:lnTo>
                  <a:pt x="79743" y="76690"/>
                </a:lnTo>
                <a:lnTo>
                  <a:pt x="76341" y="69198"/>
                </a:lnTo>
                <a:lnTo>
                  <a:pt x="73271" y="64904"/>
                </a:lnTo>
                <a:close/>
              </a:path>
              <a:path w="488315" h="165735">
                <a:moveTo>
                  <a:pt x="45576" y="50105"/>
                </a:moveTo>
                <a:lnTo>
                  <a:pt x="39748" y="50105"/>
                </a:lnTo>
                <a:lnTo>
                  <a:pt x="34114" y="51585"/>
                </a:lnTo>
                <a:lnTo>
                  <a:pt x="23235" y="57504"/>
                </a:lnTo>
                <a:lnTo>
                  <a:pt x="18767" y="62155"/>
                </a:lnTo>
                <a:lnTo>
                  <a:pt x="15076" y="68287"/>
                </a:lnTo>
                <a:lnTo>
                  <a:pt x="29086" y="68287"/>
                </a:lnTo>
                <a:lnTo>
                  <a:pt x="29646" y="67652"/>
                </a:lnTo>
                <a:lnTo>
                  <a:pt x="35474" y="64904"/>
                </a:lnTo>
                <a:lnTo>
                  <a:pt x="73271" y="64904"/>
                </a:lnTo>
                <a:lnTo>
                  <a:pt x="71608" y="62578"/>
                </a:lnTo>
                <a:lnTo>
                  <a:pt x="65956" y="57151"/>
                </a:lnTo>
                <a:lnTo>
                  <a:pt x="59758" y="53250"/>
                </a:lnTo>
                <a:lnTo>
                  <a:pt x="52977" y="50894"/>
                </a:lnTo>
                <a:lnTo>
                  <a:pt x="45576" y="50105"/>
                </a:lnTo>
                <a:close/>
              </a:path>
              <a:path w="488315" h="165735">
                <a:moveTo>
                  <a:pt x="72891" y="15433"/>
                </a:moveTo>
                <a:lnTo>
                  <a:pt x="49850" y="15433"/>
                </a:lnTo>
                <a:lnTo>
                  <a:pt x="55095" y="17758"/>
                </a:lnTo>
                <a:lnTo>
                  <a:pt x="59175" y="22621"/>
                </a:lnTo>
                <a:lnTo>
                  <a:pt x="61700" y="25581"/>
                </a:lnTo>
                <a:lnTo>
                  <a:pt x="63643" y="30443"/>
                </a:lnTo>
                <a:lnTo>
                  <a:pt x="65003" y="36997"/>
                </a:lnTo>
                <a:lnTo>
                  <a:pt x="80156" y="35729"/>
                </a:lnTo>
                <a:lnTo>
                  <a:pt x="78805" y="28233"/>
                </a:lnTo>
                <a:lnTo>
                  <a:pt x="76489" y="21590"/>
                </a:lnTo>
                <a:lnTo>
                  <a:pt x="73190" y="15780"/>
                </a:lnTo>
                <a:lnTo>
                  <a:pt x="72891" y="15433"/>
                </a:lnTo>
                <a:close/>
              </a:path>
              <a:path w="488315" h="165735">
                <a:moveTo>
                  <a:pt x="160390" y="32135"/>
                </a:moveTo>
                <a:lnTo>
                  <a:pt x="145042" y="32135"/>
                </a:lnTo>
                <a:lnTo>
                  <a:pt x="145042" y="138688"/>
                </a:lnTo>
                <a:lnTo>
                  <a:pt x="160390" y="138688"/>
                </a:lnTo>
                <a:lnTo>
                  <a:pt x="160390" y="32135"/>
                </a:lnTo>
                <a:close/>
              </a:path>
              <a:path w="488315" h="165735">
                <a:moveTo>
                  <a:pt x="160390" y="1902"/>
                </a:moveTo>
                <a:lnTo>
                  <a:pt x="150482" y="1902"/>
                </a:lnTo>
                <a:lnTo>
                  <a:pt x="147762" y="7822"/>
                </a:lnTo>
                <a:lnTo>
                  <a:pt x="143294" y="13953"/>
                </a:lnTo>
                <a:lnTo>
                  <a:pt x="114348" y="35940"/>
                </a:lnTo>
                <a:lnTo>
                  <a:pt x="114348" y="52219"/>
                </a:lnTo>
                <a:lnTo>
                  <a:pt x="145042" y="32135"/>
                </a:lnTo>
                <a:lnTo>
                  <a:pt x="160390" y="32135"/>
                </a:lnTo>
                <a:lnTo>
                  <a:pt x="160390" y="1902"/>
                </a:lnTo>
                <a:close/>
              </a:path>
              <a:path w="488315" h="165735">
                <a:moveTo>
                  <a:pt x="230327" y="119449"/>
                </a:moveTo>
                <a:lnTo>
                  <a:pt x="212648" y="119449"/>
                </a:lnTo>
                <a:lnTo>
                  <a:pt x="212648" y="138688"/>
                </a:lnTo>
                <a:lnTo>
                  <a:pt x="221585" y="138688"/>
                </a:lnTo>
                <a:lnTo>
                  <a:pt x="221196" y="144184"/>
                </a:lnTo>
                <a:lnTo>
                  <a:pt x="220419" y="148624"/>
                </a:lnTo>
                <a:lnTo>
                  <a:pt x="218865" y="151584"/>
                </a:lnTo>
                <a:lnTo>
                  <a:pt x="217311" y="154755"/>
                </a:lnTo>
                <a:lnTo>
                  <a:pt x="214979" y="156869"/>
                </a:lnTo>
                <a:lnTo>
                  <a:pt x="211871" y="158349"/>
                </a:lnTo>
                <a:lnTo>
                  <a:pt x="216145" y="165537"/>
                </a:lnTo>
                <a:lnTo>
                  <a:pt x="221002" y="163212"/>
                </a:lnTo>
                <a:lnTo>
                  <a:pt x="224499" y="160041"/>
                </a:lnTo>
                <a:lnTo>
                  <a:pt x="229161" y="151161"/>
                </a:lnTo>
                <a:lnTo>
                  <a:pt x="230327" y="145453"/>
                </a:lnTo>
                <a:lnTo>
                  <a:pt x="230327" y="119449"/>
                </a:lnTo>
                <a:close/>
              </a:path>
              <a:path w="488315" h="165735">
                <a:moveTo>
                  <a:pt x="306092" y="32135"/>
                </a:moveTo>
                <a:lnTo>
                  <a:pt x="290745" y="32135"/>
                </a:lnTo>
                <a:lnTo>
                  <a:pt x="290745" y="138688"/>
                </a:lnTo>
                <a:lnTo>
                  <a:pt x="306092" y="138688"/>
                </a:lnTo>
                <a:lnTo>
                  <a:pt x="306092" y="32135"/>
                </a:lnTo>
                <a:close/>
              </a:path>
              <a:path w="488315" h="165735">
                <a:moveTo>
                  <a:pt x="306092" y="1902"/>
                </a:moveTo>
                <a:lnTo>
                  <a:pt x="296184" y="1902"/>
                </a:lnTo>
                <a:lnTo>
                  <a:pt x="293464" y="7822"/>
                </a:lnTo>
                <a:lnTo>
                  <a:pt x="288996" y="13953"/>
                </a:lnTo>
                <a:lnTo>
                  <a:pt x="260050" y="35940"/>
                </a:lnTo>
                <a:lnTo>
                  <a:pt x="260050" y="52219"/>
                </a:lnTo>
                <a:lnTo>
                  <a:pt x="290745" y="32135"/>
                </a:lnTo>
                <a:lnTo>
                  <a:pt x="306092" y="32135"/>
                </a:lnTo>
                <a:lnTo>
                  <a:pt x="306092" y="1902"/>
                </a:lnTo>
                <a:close/>
              </a:path>
              <a:path w="488315" h="165735">
                <a:moveTo>
                  <a:pt x="460925" y="0"/>
                </a:moveTo>
                <a:lnTo>
                  <a:pt x="448297" y="0"/>
                </a:lnTo>
                <a:lnTo>
                  <a:pt x="379720" y="143550"/>
                </a:lnTo>
                <a:lnTo>
                  <a:pt x="392542" y="143550"/>
                </a:lnTo>
                <a:lnTo>
                  <a:pt x="460925" y="0"/>
                </a:lnTo>
                <a:close/>
              </a:path>
              <a:path w="488315" h="165735">
                <a:moveTo>
                  <a:pt x="468307" y="71669"/>
                </a:moveTo>
                <a:lnTo>
                  <a:pt x="451794" y="71669"/>
                </a:lnTo>
                <a:lnTo>
                  <a:pt x="445189" y="75052"/>
                </a:lnTo>
                <a:lnTo>
                  <a:pt x="433921" y="106553"/>
                </a:lnTo>
                <a:lnTo>
                  <a:pt x="434398" y="115313"/>
                </a:lnTo>
                <a:lnTo>
                  <a:pt x="452960" y="143550"/>
                </a:lnTo>
                <a:lnTo>
                  <a:pt x="468113" y="143550"/>
                </a:lnTo>
                <a:lnTo>
                  <a:pt x="474718" y="140379"/>
                </a:lnTo>
                <a:lnTo>
                  <a:pt x="479963" y="134248"/>
                </a:lnTo>
                <a:lnTo>
                  <a:pt x="481346" y="132134"/>
                </a:lnTo>
                <a:lnTo>
                  <a:pt x="457040" y="132134"/>
                </a:lnTo>
                <a:lnTo>
                  <a:pt x="453931" y="130231"/>
                </a:lnTo>
                <a:lnTo>
                  <a:pt x="451211" y="126637"/>
                </a:lnTo>
                <a:lnTo>
                  <a:pt x="448686" y="123043"/>
                </a:lnTo>
                <a:lnTo>
                  <a:pt x="447520" y="116912"/>
                </a:lnTo>
                <a:lnTo>
                  <a:pt x="447633" y="98096"/>
                </a:lnTo>
                <a:lnTo>
                  <a:pt x="448686" y="92176"/>
                </a:lnTo>
                <a:lnTo>
                  <a:pt x="453737" y="84988"/>
                </a:lnTo>
                <a:lnTo>
                  <a:pt x="456845" y="83086"/>
                </a:lnTo>
                <a:lnTo>
                  <a:pt x="481549" y="83086"/>
                </a:lnTo>
                <a:lnTo>
                  <a:pt x="479963" y="80760"/>
                </a:lnTo>
                <a:lnTo>
                  <a:pt x="474912" y="74629"/>
                </a:lnTo>
                <a:lnTo>
                  <a:pt x="468307" y="71669"/>
                </a:lnTo>
                <a:close/>
              </a:path>
              <a:path w="488315" h="165735">
                <a:moveTo>
                  <a:pt x="481549" y="83086"/>
                </a:moveTo>
                <a:lnTo>
                  <a:pt x="464616" y="83086"/>
                </a:lnTo>
                <a:lnTo>
                  <a:pt x="467919" y="84777"/>
                </a:lnTo>
                <a:lnTo>
                  <a:pt x="472970" y="91965"/>
                </a:lnTo>
                <a:lnTo>
                  <a:pt x="474330" y="98096"/>
                </a:lnTo>
                <a:lnTo>
                  <a:pt x="474242" y="116912"/>
                </a:lnTo>
                <a:lnTo>
                  <a:pt x="472970" y="123043"/>
                </a:lnTo>
                <a:lnTo>
                  <a:pt x="467919" y="130231"/>
                </a:lnTo>
                <a:lnTo>
                  <a:pt x="464616" y="132134"/>
                </a:lnTo>
                <a:lnTo>
                  <a:pt x="481346" y="132134"/>
                </a:lnTo>
                <a:lnTo>
                  <a:pt x="483308" y="129134"/>
                </a:lnTo>
                <a:lnTo>
                  <a:pt x="485722" y="123043"/>
                </a:lnTo>
                <a:lnTo>
                  <a:pt x="487230" y="115815"/>
                </a:lnTo>
                <a:lnTo>
                  <a:pt x="487734" y="107610"/>
                </a:lnTo>
                <a:lnTo>
                  <a:pt x="487274" y="99536"/>
                </a:lnTo>
                <a:lnTo>
                  <a:pt x="487154" y="98730"/>
                </a:lnTo>
                <a:lnTo>
                  <a:pt x="485816" y="91965"/>
                </a:lnTo>
                <a:lnTo>
                  <a:pt x="483390" y="85788"/>
                </a:lnTo>
                <a:lnTo>
                  <a:pt x="481549" y="83086"/>
                </a:lnTo>
                <a:close/>
              </a:path>
              <a:path w="488315" h="165735">
                <a:moveTo>
                  <a:pt x="387297" y="0"/>
                </a:moveTo>
                <a:lnTo>
                  <a:pt x="370784" y="0"/>
                </a:lnTo>
                <a:lnTo>
                  <a:pt x="364373" y="3382"/>
                </a:lnTo>
                <a:lnTo>
                  <a:pt x="353105" y="35094"/>
                </a:lnTo>
                <a:lnTo>
                  <a:pt x="353579" y="43733"/>
                </a:lnTo>
                <a:lnTo>
                  <a:pt x="371949" y="71881"/>
                </a:lnTo>
                <a:lnTo>
                  <a:pt x="387102" y="71881"/>
                </a:lnTo>
                <a:lnTo>
                  <a:pt x="393513" y="68921"/>
                </a:lnTo>
                <a:lnTo>
                  <a:pt x="398759" y="62578"/>
                </a:lnTo>
                <a:lnTo>
                  <a:pt x="400188" y="60464"/>
                </a:lnTo>
                <a:lnTo>
                  <a:pt x="376029" y="60464"/>
                </a:lnTo>
                <a:lnTo>
                  <a:pt x="372921" y="58773"/>
                </a:lnTo>
                <a:lnTo>
                  <a:pt x="367870" y="51585"/>
                </a:lnTo>
                <a:lnTo>
                  <a:pt x="366704" y="45454"/>
                </a:lnTo>
                <a:lnTo>
                  <a:pt x="366813" y="26638"/>
                </a:lnTo>
                <a:lnTo>
                  <a:pt x="367870" y="20507"/>
                </a:lnTo>
                <a:lnTo>
                  <a:pt x="372921" y="13319"/>
                </a:lnTo>
                <a:lnTo>
                  <a:pt x="376029" y="11416"/>
                </a:lnTo>
                <a:lnTo>
                  <a:pt x="400336" y="11416"/>
                </a:lnTo>
                <a:lnTo>
                  <a:pt x="398953" y="9302"/>
                </a:lnTo>
                <a:lnTo>
                  <a:pt x="393708" y="3171"/>
                </a:lnTo>
                <a:lnTo>
                  <a:pt x="387297" y="0"/>
                </a:lnTo>
                <a:close/>
              </a:path>
              <a:path w="488315" h="165735">
                <a:moveTo>
                  <a:pt x="400336" y="11416"/>
                </a:moveTo>
                <a:lnTo>
                  <a:pt x="383606" y="11416"/>
                </a:lnTo>
                <a:lnTo>
                  <a:pt x="386714" y="13319"/>
                </a:lnTo>
                <a:lnTo>
                  <a:pt x="389434" y="16913"/>
                </a:lnTo>
                <a:lnTo>
                  <a:pt x="391959" y="20295"/>
                </a:lnTo>
                <a:lnTo>
                  <a:pt x="393319" y="26638"/>
                </a:lnTo>
                <a:lnTo>
                  <a:pt x="393228" y="45454"/>
                </a:lnTo>
                <a:lnTo>
                  <a:pt x="391959" y="51373"/>
                </a:lnTo>
                <a:lnTo>
                  <a:pt x="389434" y="55179"/>
                </a:lnTo>
                <a:lnTo>
                  <a:pt x="386908" y="58773"/>
                </a:lnTo>
                <a:lnTo>
                  <a:pt x="383800" y="60464"/>
                </a:lnTo>
                <a:lnTo>
                  <a:pt x="400188" y="60464"/>
                </a:lnTo>
                <a:lnTo>
                  <a:pt x="406724" y="35940"/>
                </a:lnTo>
                <a:lnTo>
                  <a:pt x="406241" y="28078"/>
                </a:lnTo>
                <a:lnTo>
                  <a:pt x="406124" y="27272"/>
                </a:lnTo>
                <a:lnTo>
                  <a:pt x="404732" y="20560"/>
                </a:lnTo>
                <a:lnTo>
                  <a:pt x="402298" y="14415"/>
                </a:lnTo>
                <a:lnTo>
                  <a:pt x="400336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5669" y="2884922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15541" y="100422"/>
                </a:moveTo>
                <a:lnTo>
                  <a:pt x="0" y="102747"/>
                </a:lnTo>
                <a:lnTo>
                  <a:pt x="1426" y="110758"/>
                </a:lnTo>
                <a:lnTo>
                  <a:pt x="3982" y="117995"/>
                </a:lnTo>
                <a:lnTo>
                  <a:pt x="39825" y="141013"/>
                </a:lnTo>
                <a:lnTo>
                  <a:pt x="48573" y="140257"/>
                </a:lnTo>
                <a:lnTo>
                  <a:pt x="56483" y="137974"/>
                </a:lnTo>
                <a:lnTo>
                  <a:pt x="63593" y="134146"/>
                </a:lnTo>
                <a:lnTo>
                  <a:pt x="69937" y="128751"/>
                </a:lnTo>
                <a:lnTo>
                  <a:pt x="71142" y="127271"/>
                </a:lnTo>
                <a:lnTo>
                  <a:pt x="33802" y="127271"/>
                </a:lnTo>
                <a:lnTo>
                  <a:pt x="28557" y="125157"/>
                </a:lnTo>
                <a:lnTo>
                  <a:pt x="24477" y="120929"/>
                </a:lnTo>
                <a:lnTo>
                  <a:pt x="20204" y="116701"/>
                </a:lnTo>
                <a:lnTo>
                  <a:pt x="17095" y="109935"/>
                </a:lnTo>
                <a:lnTo>
                  <a:pt x="15541" y="100422"/>
                </a:lnTo>
                <a:close/>
              </a:path>
              <a:path w="487679" h="165735">
                <a:moveTo>
                  <a:pt x="72851" y="72092"/>
                </a:moveTo>
                <a:lnTo>
                  <a:pt x="48373" y="72092"/>
                </a:lnTo>
                <a:lnTo>
                  <a:pt x="54201" y="74629"/>
                </a:lnTo>
                <a:lnTo>
                  <a:pt x="63526" y="84777"/>
                </a:lnTo>
                <a:lnTo>
                  <a:pt x="65857" y="91119"/>
                </a:lnTo>
                <a:lnTo>
                  <a:pt x="65740" y="107078"/>
                </a:lnTo>
                <a:lnTo>
                  <a:pt x="63331" y="113529"/>
                </a:lnTo>
                <a:lnTo>
                  <a:pt x="53229" y="124523"/>
                </a:lnTo>
                <a:lnTo>
                  <a:pt x="47207" y="127271"/>
                </a:lnTo>
                <a:lnTo>
                  <a:pt x="71142" y="127271"/>
                </a:lnTo>
                <a:lnTo>
                  <a:pt x="75261" y="122214"/>
                </a:lnTo>
                <a:lnTo>
                  <a:pt x="79019" y="114983"/>
                </a:lnTo>
                <a:lnTo>
                  <a:pt x="81247" y="107078"/>
                </a:lnTo>
                <a:lnTo>
                  <a:pt x="81981" y="98519"/>
                </a:lnTo>
                <a:lnTo>
                  <a:pt x="81981" y="89639"/>
                </a:lnTo>
                <a:lnTo>
                  <a:pt x="79844" y="82240"/>
                </a:lnTo>
                <a:lnTo>
                  <a:pt x="72851" y="72092"/>
                </a:lnTo>
                <a:close/>
              </a:path>
              <a:path w="487679" h="165735">
                <a:moveTo>
                  <a:pt x="33220" y="59407"/>
                </a:moveTo>
                <a:lnTo>
                  <a:pt x="32054" y="59407"/>
                </a:lnTo>
                <a:lnTo>
                  <a:pt x="30306" y="74206"/>
                </a:lnTo>
                <a:lnTo>
                  <a:pt x="34774" y="72938"/>
                </a:lnTo>
                <a:lnTo>
                  <a:pt x="38271" y="72092"/>
                </a:lnTo>
                <a:lnTo>
                  <a:pt x="72851" y="72092"/>
                </a:lnTo>
                <a:lnTo>
                  <a:pt x="71685" y="70401"/>
                </a:lnTo>
                <a:lnTo>
                  <a:pt x="66051" y="66595"/>
                </a:lnTo>
                <a:lnTo>
                  <a:pt x="58669" y="64692"/>
                </a:lnTo>
                <a:lnTo>
                  <a:pt x="64303" y="61944"/>
                </a:lnTo>
                <a:lnTo>
                  <a:pt x="66915" y="59619"/>
                </a:lnTo>
                <a:lnTo>
                  <a:pt x="33997" y="59619"/>
                </a:lnTo>
                <a:lnTo>
                  <a:pt x="33220" y="59407"/>
                </a:lnTo>
                <a:close/>
              </a:path>
              <a:path w="487679" h="165735">
                <a:moveTo>
                  <a:pt x="68906" y="15433"/>
                </a:moveTo>
                <a:lnTo>
                  <a:pt x="45653" y="15433"/>
                </a:lnTo>
                <a:lnTo>
                  <a:pt x="50704" y="17547"/>
                </a:lnTo>
                <a:lnTo>
                  <a:pt x="54395" y="21564"/>
                </a:lnTo>
                <a:lnTo>
                  <a:pt x="58280" y="25581"/>
                </a:lnTo>
                <a:lnTo>
                  <a:pt x="60223" y="30655"/>
                </a:lnTo>
                <a:lnTo>
                  <a:pt x="60223" y="44608"/>
                </a:lnTo>
                <a:lnTo>
                  <a:pt x="57503" y="50316"/>
                </a:lnTo>
                <a:lnTo>
                  <a:pt x="52258" y="53910"/>
                </a:lnTo>
                <a:lnTo>
                  <a:pt x="47013" y="57716"/>
                </a:lnTo>
                <a:lnTo>
                  <a:pt x="41185" y="59619"/>
                </a:lnTo>
                <a:lnTo>
                  <a:pt x="66915" y="59619"/>
                </a:lnTo>
                <a:lnTo>
                  <a:pt x="68577" y="58139"/>
                </a:lnTo>
                <a:lnTo>
                  <a:pt x="74405" y="48414"/>
                </a:lnTo>
                <a:lnTo>
                  <a:pt x="75765" y="43128"/>
                </a:lnTo>
                <a:lnTo>
                  <a:pt x="75668" y="30655"/>
                </a:lnTo>
                <a:lnTo>
                  <a:pt x="74405" y="25158"/>
                </a:lnTo>
                <a:lnTo>
                  <a:pt x="68906" y="15433"/>
                </a:lnTo>
                <a:close/>
              </a:path>
              <a:path w="487679" h="165735">
                <a:moveTo>
                  <a:pt x="46041" y="1902"/>
                </a:moveTo>
                <a:lnTo>
                  <a:pt x="39242" y="1902"/>
                </a:lnTo>
                <a:lnTo>
                  <a:pt x="32106" y="2464"/>
                </a:lnTo>
                <a:lnTo>
                  <a:pt x="3448" y="29191"/>
                </a:lnTo>
                <a:lnTo>
                  <a:pt x="1554" y="36997"/>
                </a:lnTo>
                <a:lnTo>
                  <a:pt x="17095" y="39957"/>
                </a:lnTo>
                <a:lnTo>
                  <a:pt x="18261" y="31923"/>
                </a:lnTo>
                <a:lnTo>
                  <a:pt x="20786" y="25792"/>
                </a:lnTo>
                <a:lnTo>
                  <a:pt x="24672" y="21564"/>
                </a:lnTo>
                <a:lnTo>
                  <a:pt x="28751" y="17547"/>
                </a:lnTo>
                <a:lnTo>
                  <a:pt x="33802" y="15433"/>
                </a:lnTo>
                <a:lnTo>
                  <a:pt x="68906" y="15433"/>
                </a:lnTo>
                <a:lnTo>
                  <a:pt x="68188" y="14164"/>
                </a:lnTo>
                <a:lnTo>
                  <a:pt x="63914" y="9936"/>
                </a:lnTo>
                <a:lnTo>
                  <a:pt x="58086" y="6765"/>
                </a:lnTo>
                <a:lnTo>
                  <a:pt x="52258" y="3382"/>
                </a:lnTo>
                <a:lnTo>
                  <a:pt x="46041" y="1902"/>
                </a:lnTo>
                <a:close/>
              </a:path>
              <a:path w="487679" h="165735">
                <a:moveTo>
                  <a:pt x="117533" y="100422"/>
                </a:moveTo>
                <a:lnTo>
                  <a:pt x="101991" y="102747"/>
                </a:lnTo>
                <a:lnTo>
                  <a:pt x="103418" y="110758"/>
                </a:lnTo>
                <a:lnTo>
                  <a:pt x="105974" y="117995"/>
                </a:lnTo>
                <a:lnTo>
                  <a:pt x="141816" y="141013"/>
                </a:lnTo>
                <a:lnTo>
                  <a:pt x="150565" y="140257"/>
                </a:lnTo>
                <a:lnTo>
                  <a:pt x="158475" y="137974"/>
                </a:lnTo>
                <a:lnTo>
                  <a:pt x="165584" y="134146"/>
                </a:lnTo>
                <a:lnTo>
                  <a:pt x="171928" y="128751"/>
                </a:lnTo>
                <a:lnTo>
                  <a:pt x="173134" y="127271"/>
                </a:lnTo>
                <a:lnTo>
                  <a:pt x="135794" y="127271"/>
                </a:lnTo>
                <a:lnTo>
                  <a:pt x="130549" y="125157"/>
                </a:lnTo>
                <a:lnTo>
                  <a:pt x="126469" y="120929"/>
                </a:lnTo>
                <a:lnTo>
                  <a:pt x="122195" y="116701"/>
                </a:lnTo>
                <a:lnTo>
                  <a:pt x="119087" y="109935"/>
                </a:lnTo>
                <a:lnTo>
                  <a:pt x="117533" y="100422"/>
                </a:lnTo>
                <a:close/>
              </a:path>
              <a:path w="487679" h="165735">
                <a:moveTo>
                  <a:pt x="174842" y="72092"/>
                </a:moveTo>
                <a:lnTo>
                  <a:pt x="150364" y="72092"/>
                </a:lnTo>
                <a:lnTo>
                  <a:pt x="156192" y="74629"/>
                </a:lnTo>
                <a:lnTo>
                  <a:pt x="165517" y="84777"/>
                </a:lnTo>
                <a:lnTo>
                  <a:pt x="167849" y="91119"/>
                </a:lnTo>
                <a:lnTo>
                  <a:pt x="167731" y="107078"/>
                </a:lnTo>
                <a:lnTo>
                  <a:pt x="165323" y="113529"/>
                </a:lnTo>
                <a:lnTo>
                  <a:pt x="155221" y="124523"/>
                </a:lnTo>
                <a:lnTo>
                  <a:pt x="149199" y="127271"/>
                </a:lnTo>
                <a:lnTo>
                  <a:pt x="173134" y="127271"/>
                </a:lnTo>
                <a:lnTo>
                  <a:pt x="177252" y="122214"/>
                </a:lnTo>
                <a:lnTo>
                  <a:pt x="181010" y="114983"/>
                </a:lnTo>
                <a:lnTo>
                  <a:pt x="183238" y="107078"/>
                </a:lnTo>
                <a:lnTo>
                  <a:pt x="183973" y="98519"/>
                </a:lnTo>
                <a:lnTo>
                  <a:pt x="183973" y="89639"/>
                </a:lnTo>
                <a:lnTo>
                  <a:pt x="181836" y="82240"/>
                </a:lnTo>
                <a:lnTo>
                  <a:pt x="174842" y="72092"/>
                </a:lnTo>
                <a:close/>
              </a:path>
              <a:path w="487679" h="165735">
                <a:moveTo>
                  <a:pt x="135211" y="59407"/>
                </a:moveTo>
                <a:lnTo>
                  <a:pt x="134046" y="59407"/>
                </a:lnTo>
                <a:lnTo>
                  <a:pt x="132297" y="74206"/>
                </a:lnTo>
                <a:lnTo>
                  <a:pt x="136765" y="72938"/>
                </a:lnTo>
                <a:lnTo>
                  <a:pt x="140262" y="72092"/>
                </a:lnTo>
                <a:lnTo>
                  <a:pt x="174842" y="72092"/>
                </a:lnTo>
                <a:lnTo>
                  <a:pt x="173677" y="70401"/>
                </a:lnTo>
                <a:lnTo>
                  <a:pt x="168043" y="66595"/>
                </a:lnTo>
                <a:lnTo>
                  <a:pt x="160661" y="64692"/>
                </a:lnTo>
                <a:lnTo>
                  <a:pt x="166294" y="61944"/>
                </a:lnTo>
                <a:lnTo>
                  <a:pt x="168906" y="59619"/>
                </a:lnTo>
                <a:lnTo>
                  <a:pt x="135988" y="59619"/>
                </a:lnTo>
                <a:lnTo>
                  <a:pt x="135211" y="59407"/>
                </a:lnTo>
                <a:close/>
              </a:path>
              <a:path w="487679" h="165735">
                <a:moveTo>
                  <a:pt x="170897" y="15433"/>
                </a:moveTo>
                <a:lnTo>
                  <a:pt x="147645" y="15433"/>
                </a:lnTo>
                <a:lnTo>
                  <a:pt x="152696" y="17547"/>
                </a:lnTo>
                <a:lnTo>
                  <a:pt x="156387" y="21564"/>
                </a:lnTo>
                <a:lnTo>
                  <a:pt x="160272" y="25581"/>
                </a:lnTo>
                <a:lnTo>
                  <a:pt x="162215" y="30655"/>
                </a:lnTo>
                <a:lnTo>
                  <a:pt x="162215" y="44608"/>
                </a:lnTo>
                <a:lnTo>
                  <a:pt x="159495" y="50316"/>
                </a:lnTo>
                <a:lnTo>
                  <a:pt x="154250" y="53910"/>
                </a:lnTo>
                <a:lnTo>
                  <a:pt x="149004" y="57716"/>
                </a:lnTo>
                <a:lnTo>
                  <a:pt x="143176" y="59619"/>
                </a:lnTo>
                <a:lnTo>
                  <a:pt x="168906" y="59619"/>
                </a:lnTo>
                <a:lnTo>
                  <a:pt x="170568" y="58139"/>
                </a:lnTo>
                <a:lnTo>
                  <a:pt x="176396" y="48414"/>
                </a:lnTo>
                <a:lnTo>
                  <a:pt x="177756" y="43128"/>
                </a:lnTo>
                <a:lnTo>
                  <a:pt x="177659" y="30655"/>
                </a:lnTo>
                <a:lnTo>
                  <a:pt x="176396" y="25158"/>
                </a:lnTo>
                <a:lnTo>
                  <a:pt x="170897" y="15433"/>
                </a:lnTo>
                <a:close/>
              </a:path>
              <a:path w="487679" h="165735">
                <a:moveTo>
                  <a:pt x="148033" y="1902"/>
                </a:moveTo>
                <a:lnTo>
                  <a:pt x="141234" y="1902"/>
                </a:lnTo>
                <a:lnTo>
                  <a:pt x="134097" y="2464"/>
                </a:lnTo>
                <a:lnTo>
                  <a:pt x="105439" y="29191"/>
                </a:lnTo>
                <a:lnTo>
                  <a:pt x="103545" y="36997"/>
                </a:lnTo>
                <a:lnTo>
                  <a:pt x="119087" y="39957"/>
                </a:lnTo>
                <a:lnTo>
                  <a:pt x="120253" y="31923"/>
                </a:lnTo>
                <a:lnTo>
                  <a:pt x="122778" y="25792"/>
                </a:lnTo>
                <a:lnTo>
                  <a:pt x="126663" y="21564"/>
                </a:lnTo>
                <a:lnTo>
                  <a:pt x="130743" y="17547"/>
                </a:lnTo>
                <a:lnTo>
                  <a:pt x="135794" y="15433"/>
                </a:lnTo>
                <a:lnTo>
                  <a:pt x="170897" y="15433"/>
                </a:lnTo>
                <a:lnTo>
                  <a:pt x="170180" y="14164"/>
                </a:lnTo>
                <a:lnTo>
                  <a:pt x="165906" y="9936"/>
                </a:lnTo>
                <a:lnTo>
                  <a:pt x="160078" y="6765"/>
                </a:lnTo>
                <a:lnTo>
                  <a:pt x="154250" y="3382"/>
                </a:lnTo>
                <a:lnTo>
                  <a:pt x="148033" y="1902"/>
                </a:lnTo>
                <a:close/>
              </a:path>
              <a:path w="487679" h="165735">
                <a:moveTo>
                  <a:pt x="229821" y="119449"/>
                </a:moveTo>
                <a:lnTo>
                  <a:pt x="212142" y="119449"/>
                </a:lnTo>
                <a:lnTo>
                  <a:pt x="212142" y="138688"/>
                </a:lnTo>
                <a:lnTo>
                  <a:pt x="221079" y="138688"/>
                </a:lnTo>
                <a:lnTo>
                  <a:pt x="220690" y="144184"/>
                </a:lnTo>
                <a:lnTo>
                  <a:pt x="219913" y="148624"/>
                </a:lnTo>
                <a:lnTo>
                  <a:pt x="218359" y="151584"/>
                </a:lnTo>
                <a:lnTo>
                  <a:pt x="216805" y="154755"/>
                </a:lnTo>
                <a:lnTo>
                  <a:pt x="214473" y="156869"/>
                </a:lnTo>
                <a:lnTo>
                  <a:pt x="211365" y="158349"/>
                </a:lnTo>
                <a:lnTo>
                  <a:pt x="215639" y="165537"/>
                </a:lnTo>
                <a:lnTo>
                  <a:pt x="220496" y="163212"/>
                </a:lnTo>
                <a:lnTo>
                  <a:pt x="223993" y="160041"/>
                </a:lnTo>
                <a:lnTo>
                  <a:pt x="228655" y="151161"/>
                </a:lnTo>
                <a:lnTo>
                  <a:pt x="229821" y="145453"/>
                </a:lnTo>
                <a:lnTo>
                  <a:pt x="229821" y="119449"/>
                </a:lnTo>
                <a:close/>
              </a:path>
              <a:path w="487679" h="165735">
                <a:moveTo>
                  <a:pt x="263235" y="100422"/>
                </a:moveTo>
                <a:lnTo>
                  <a:pt x="247694" y="102747"/>
                </a:lnTo>
                <a:lnTo>
                  <a:pt x="249120" y="110758"/>
                </a:lnTo>
                <a:lnTo>
                  <a:pt x="251676" y="117995"/>
                </a:lnTo>
                <a:lnTo>
                  <a:pt x="287519" y="141013"/>
                </a:lnTo>
                <a:lnTo>
                  <a:pt x="296267" y="140257"/>
                </a:lnTo>
                <a:lnTo>
                  <a:pt x="304177" y="137974"/>
                </a:lnTo>
                <a:lnTo>
                  <a:pt x="311287" y="134146"/>
                </a:lnTo>
                <a:lnTo>
                  <a:pt x="317631" y="128751"/>
                </a:lnTo>
                <a:lnTo>
                  <a:pt x="318836" y="127271"/>
                </a:lnTo>
                <a:lnTo>
                  <a:pt x="281496" y="127271"/>
                </a:lnTo>
                <a:lnTo>
                  <a:pt x="276251" y="125157"/>
                </a:lnTo>
                <a:lnTo>
                  <a:pt x="272171" y="120929"/>
                </a:lnTo>
                <a:lnTo>
                  <a:pt x="267898" y="116701"/>
                </a:lnTo>
                <a:lnTo>
                  <a:pt x="264789" y="109935"/>
                </a:lnTo>
                <a:lnTo>
                  <a:pt x="263235" y="100422"/>
                </a:lnTo>
                <a:close/>
              </a:path>
              <a:path w="487679" h="165735">
                <a:moveTo>
                  <a:pt x="320545" y="72092"/>
                </a:moveTo>
                <a:lnTo>
                  <a:pt x="296067" y="72092"/>
                </a:lnTo>
                <a:lnTo>
                  <a:pt x="301895" y="74629"/>
                </a:lnTo>
                <a:lnTo>
                  <a:pt x="311220" y="84777"/>
                </a:lnTo>
                <a:lnTo>
                  <a:pt x="313551" y="91119"/>
                </a:lnTo>
                <a:lnTo>
                  <a:pt x="313434" y="107078"/>
                </a:lnTo>
                <a:lnTo>
                  <a:pt x="311025" y="113529"/>
                </a:lnTo>
                <a:lnTo>
                  <a:pt x="300923" y="124523"/>
                </a:lnTo>
                <a:lnTo>
                  <a:pt x="294901" y="127271"/>
                </a:lnTo>
                <a:lnTo>
                  <a:pt x="318836" y="127271"/>
                </a:lnTo>
                <a:lnTo>
                  <a:pt x="322955" y="122214"/>
                </a:lnTo>
                <a:lnTo>
                  <a:pt x="326713" y="114983"/>
                </a:lnTo>
                <a:lnTo>
                  <a:pt x="328941" y="107078"/>
                </a:lnTo>
                <a:lnTo>
                  <a:pt x="329675" y="98519"/>
                </a:lnTo>
                <a:lnTo>
                  <a:pt x="329675" y="89639"/>
                </a:lnTo>
                <a:lnTo>
                  <a:pt x="327538" y="82240"/>
                </a:lnTo>
                <a:lnTo>
                  <a:pt x="320545" y="72092"/>
                </a:lnTo>
                <a:close/>
              </a:path>
              <a:path w="487679" h="165735">
                <a:moveTo>
                  <a:pt x="280914" y="59407"/>
                </a:moveTo>
                <a:lnTo>
                  <a:pt x="279748" y="59407"/>
                </a:lnTo>
                <a:lnTo>
                  <a:pt x="278000" y="74206"/>
                </a:lnTo>
                <a:lnTo>
                  <a:pt x="282468" y="72938"/>
                </a:lnTo>
                <a:lnTo>
                  <a:pt x="285965" y="72092"/>
                </a:lnTo>
                <a:lnTo>
                  <a:pt x="320545" y="72092"/>
                </a:lnTo>
                <a:lnTo>
                  <a:pt x="319379" y="70401"/>
                </a:lnTo>
                <a:lnTo>
                  <a:pt x="313745" y="66595"/>
                </a:lnTo>
                <a:lnTo>
                  <a:pt x="306363" y="64692"/>
                </a:lnTo>
                <a:lnTo>
                  <a:pt x="311997" y="61944"/>
                </a:lnTo>
                <a:lnTo>
                  <a:pt x="314609" y="59619"/>
                </a:lnTo>
                <a:lnTo>
                  <a:pt x="281691" y="59619"/>
                </a:lnTo>
                <a:lnTo>
                  <a:pt x="280914" y="59407"/>
                </a:lnTo>
                <a:close/>
              </a:path>
              <a:path w="487679" h="165735">
                <a:moveTo>
                  <a:pt x="316600" y="15433"/>
                </a:moveTo>
                <a:lnTo>
                  <a:pt x="293347" y="15433"/>
                </a:lnTo>
                <a:lnTo>
                  <a:pt x="298398" y="17547"/>
                </a:lnTo>
                <a:lnTo>
                  <a:pt x="302089" y="21564"/>
                </a:lnTo>
                <a:lnTo>
                  <a:pt x="305974" y="25581"/>
                </a:lnTo>
                <a:lnTo>
                  <a:pt x="307917" y="30655"/>
                </a:lnTo>
                <a:lnTo>
                  <a:pt x="307917" y="44608"/>
                </a:lnTo>
                <a:lnTo>
                  <a:pt x="305197" y="50316"/>
                </a:lnTo>
                <a:lnTo>
                  <a:pt x="299952" y="53910"/>
                </a:lnTo>
                <a:lnTo>
                  <a:pt x="294707" y="57716"/>
                </a:lnTo>
                <a:lnTo>
                  <a:pt x="288879" y="59619"/>
                </a:lnTo>
                <a:lnTo>
                  <a:pt x="314609" y="59619"/>
                </a:lnTo>
                <a:lnTo>
                  <a:pt x="316271" y="58139"/>
                </a:lnTo>
                <a:lnTo>
                  <a:pt x="322099" y="48414"/>
                </a:lnTo>
                <a:lnTo>
                  <a:pt x="323459" y="43128"/>
                </a:lnTo>
                <a:lnTo>
                  <a:pt x="323362" y="30655"/>
                </a:lnTo>
                <a:lnTo>
                  <a:pt x="322099" y="25158"/>
                </a:lnTo>
                <a:lnTo>
                  <a:pt x="316600" y="15433"/>
                </a:lnTo>
                <a:close/>
              </a:path>
              <a:path w="487679" h="165735">
                <a:moveTo>
                  <a:pt x="293735" y="1902"/>
                </a:moveTo>
                <a:lnTo>
                  <a:pt x="286936" y="1902"/>
                </a:lnTo>
                <a:lnTo>
                  <a:pt x="279800" y="2464"/>
                </a:lnTo>
                <a:lnTo>
                  <a:pt x="251142" y="29191"/>
                </a:lnTo>
                <a:lnTo>
                  <a:pt x="249248" y="36997"/>
                </a:lnTo>
                <a:lnTo>
                  <a:pt x="264789" y="39957"/>
                </a:lnTo>
                <a:lnTo>
                  <a:pt x="265955" y="31923"/>
                </a:lnTo>
                <a:lnTo>
                  <a:pt x="268480" y="25792"/>
                </a:lnTo>
                <a:lnTo>
                  <a:pt x="272366" y="21564"/>
                </a:lnTo>
                <a:lnTo>
                  <a:pt x="276445" y="17547"/>
                </a:lnTo>
                <a:lnTo>
                  <a:pt x="281496" y="15433"/>
                </a:lnTo>
                <a:lnTo>
                  <a:pt x="316600" y="15433"/>
                </a:lnTo>
                <a:lnTo>
                  <a:pt x="315882" y="14164"/>
                </a:lnTo>
                <a:lnTo>
                  <a:pt x="311608" y="9936"/>
                </a:lnTo>
                <a:lnTo>
                  <a:pt x="305780" y="6765"/>
                </a:lnTo>
                <a:lnTo>
                  <a:pt x="299952" y="3382"/>
                </a:lnTo>
                <a:lnTo>
                  <a:pt x="293735" y="1902"/>
                </a:lnTo>
                <a:close/>
              </a:path>
              <a:path w="487679" h="165735">
                <a:moveTo>
                  <a:pt x="460419" y="0"/>
                </a:moveTo>
                <a:lnTo>
                  <a:pt x="447791" y="0"/>
                </a:lnTo>
                <a:lnTo>
                  <a:pt x="379214" y="143550"/>
                </a:lnTo>
                <a:lnTo>
                  <a:pt x="392036" y="143550"/>
                </a:lnTo>
                <a:lnTo>
                  <a:pt x="460419" y="0"/>
                </a:lnTo>
                <a:close/>
              </a:path>
              <a:path w="487679" h="165735">
                <a:moveTo>
                  <a:pt x="467801" y="71669"/>
                </a:moveTo>
                <a:lnTo>
                  <a:pt x="451288" y="71669"/>
                </a:lnTo>
                <a:lnTo>
                  <a:pt x="444683" y="75052"/>
                </a:lnTo>
                <a:lnTo>
                  <a:pt x="433415" y="106553"/>
                </a:lnTo>
                <a:lnTo>
                  <a:pt x="433892" y="115313"/>
                </a:lnTo>
                <a:lnTo>
                  <a:pt x="452454" y="143550"/>
                </a:lnTo>
                <a:lnTo>
                  <a:pt x="467607" y="143550"/>
                </a:lnTo>
                <a:lnTo>
                  <a:pt x="474212" y="140379"/>
                </a:lnTo>
                <a:lnTo>
                  <a:pt x="479457" y="134248"/>
                </a:lnTo>
                <a:lnTo>
                  <a:pt x="480840" y="132134"/>
                </a:lnTo>
                <a:lnTo>
                  <a:pt x="456534" y="132134"/>
                </a:lnTo>
                <a:lnTo>
                  <a:pt x="453425" y="130231"/>
                </a:lnTo>
                <a:lnTo>
                  <a:pt x="450705" y="126637"/>
                </a:lnTo>
                <a:lnTo>
                  <a:pt x="448180" y="123043"/>
                </a:lnTo>
                <a:lnTo>
                  <a:pt x="447014" y="116912"/>
                </a:lnTo>
                <a:lnTo>
                  <a:pt x="447127" y="98096"/>
                </a:lnTo>
                <a:lnTo>
                  <a:pt x="448180" y="92176"/>
                </a:lnTo>
                <a:lnTo>
                  <a:pt x="453231" y="84988"/>
                </a:lnTo>
                <a:lnTo>
                  <a:pt x="456339" y="83086"/>
                </a:lnTo>
                <a:lnTo>
                  <a:pt x="481043" y="83086"/>
                </a:lnTo>
                <a:lnTo>
                  <a:pt x="479457" y="80760"/>
                </a:lnTo>
                <a:lnTo>
                  <a:pt x="474406" y="74629"/>
                </a:lnTo>
                <a:lnTo>
                  <a:pt x="467801" y="71669"/>
                </a:lnTo>
                <a:close/>
              </a:path>
              <a:path w="487679" h="165735">
                <a:moveTo>
                  <a:pt x="481043" y="83086"/>
                </a:moveTo>
                <a:lnTo>
                  <a:pt x="464110" y="83086"/>
                </a:lnTo>
                <a:lnTo>
                  <a:pt x="467413" y="84777"/>
                </a:lnTo>
                <a:lnTo>
                  <a:pt x="472464" y="91965"/>
                </a:lnTo>
                <a:lnTo>
                  <a:pt x="473824" y="98096"/>
                </a:lnTo>
                <a:lnTo>
                  <a:pt x="473736" y="116912"/>
                </a:lnTo>
                <a:lnTo>
                  <a:pt x="472464" y="123043"/>
                </a:lnTo>
                <a:lnTo>
                  <a:pt x="467413" y="130231"/>
                </a:lnTo>
                <a:lnTo>
                  <a:pt x="464110" y="132134"/>
                </a:lnTo>
                <a:lnTo>
                  <a:pt x="480840" y="132134"/>
                </a:lnTo>
                <a:lnTo>
                  <a:pt x="482802" y="129134"/>
                </a:lnTo>
                <a:lnTo>
                  <a:pt x="485216" y="123043"/>
                </a:lnTo>
                <a:lnTo>
                  <a:pt x="486724" y="115815"/>
                </a:lnTo>
                <a:lnTo>
                  <a:pt x="487228" y="107610"/>
                </a:lnTo>
                <a:lnTo>
                  <a:pt x="486768" y="99536"/>
                </a:lnTo>
                <a:lnTo>
                  <a:pt x="486648" y="98730"/>
                </a:lnTo>
                <a:lnTo>
                  <a:pt x="485310" y="91965"/>
                </a:lnTo>
                <a:lnTo>
                  <a:pt x="482884" y="85788"/>
                </a:lnTo>
                <a:lnTo>
                  <a:pt x="481043" y="83086"/>
                </a:lnTo>
                <a:close/>
              </a:path>
              <a:path w="487679" h="165735">
                <a:moveTo>
                  <a:pt x="386791" y="0"/>
                </a:moveTo>
                <a:lnTo>
                  <a:pt x="370278" y="0"/>
                </a:lnTo>
                <a:lnTo>
                  <a:pt x="363867" y="3382"/>
                </a:lnTo>
                <a:lnTo>
                  <a:pt x="352599" y="35094"/>
                </a:lnTo>
                <a:lnTo>
                  <a:pt x="353073" y="43733"/>
                </a:lnTo>
                <a:lnTo>
                  <a:pt x="371443" y="71881"/>
                </a:lnTo>
                <a:lnTo>
                  <a:pt x="386596" y="71881"/>
                </a:lnTo>
                <a:lnTo>
                  <a:pt x="393007" y="68921"/>
                </a:lnTo>
                <a:lnTo>
                  <a:pt x="398253" y="62578"/>
                </a:lnTo>
                <a:lnTo>
                  <a:pt x="399682" y="60464"/>
                </a:lnTo>
                <a:lnTo>
                  <a:pt x="375523" y="60464"/>
                </a:lnTo>
                <a:lnTo>
                  <a:pt x="372415" y="58773"/>
                </a:lnTo>
                <a:lnTo>
                  <a:pt x="367364" y="51585"/>
                </a:lnTo>
                <a:lnTo>
                  <a:pt x="366198" y="45454"/>
                </a:lnTo>
                <a:lnTo>
                  <a:pt x="366307" y="26638"/>
                </a:lnTo>
                <a:lnTo>
                  <a:pt x="367364" y="20507"/>
                </a:lnTo>
                <a:lnTo>
                  <a:pt x="372415" y="13319"/>
                </a:lnTo>
                <a:lnTo>
                  <a:pt x="375523" y="11416"/>
                </a:lnTo>
                <a:lnTo>
                  <a:pt x="399830" y="11416"/>
                </a:lnTo>
                <a:lnTo>
                  <a:pt x="398447" y="9302"/>
                </a:lnTo>
                <a:lnTo>
                  <a:pt x="393202" y="3171"/>
                </a:lnTo>
                <a:lnTo>
                  <a:pt x="386791" y="0"/>
                </a:lnTo>
                <a:close/>
              </a:path>
              <a:path w="487679" h="165735">
                <a:moveTo>
                  <a:pt x="399830" y="11416"/>
                </a:moveTo>
                <a:lnTo>
                  <a:pt x="383100" y="11416"/>
                </a:lnTo>
                <a:lnTo>
                  <a:pt x="386208" y="13319"/>
                </a:lnTo>
                <a:lnTo>
                  <a:pt x="388928" y="16913"/>
                </a:lnTo>
                <a:lnTo>
                  <a:pt x="391453" y="20295"/>
                </a:lnTo>
                <a:lnTo>
                  <a:pt x="392813" y="26638"/>
                </a:lnTo>
                <a:lnTo>
                  <a:pt x="392722" y="45454"/>
                </a:lnTo>
                <a:lnTo>
                  <a:pt x="391453" y="51373"/>
                </a:lnTo>
                <a:lnTo>
                  <a:pt x="388928" y="55179"/>
                </a:lnTo>
                <a:lnTo>
                  <a:pt x="386402" y="58773"/>
                </a:lnTo>
                <a:lnTo>
                  <a:pt x="383294" y="60464"/>
                </a:lnTo>
                <a:lnTo>
                  <a:pt x="399682" y="60464"/>
                </a:lnTo>
                <a:lnTo>
                  <a:pt x="406218" y="35940"/>
                </a:lnTo>
                <a:lnTo>
                  <a:pt x="405735" y="28078"/>
                </a:lnTo>
                <a:lnTo>
                  <a:pt x="405618" y="27272"/>
                </a:lnTo>
                <a:lnTo>
                  <a:pt x="404226" y="20560"/>
                </a:lnTo>
                <a:lnTo>
                  <a:pt x="401792" y="14415"/>
                </a:lnTo>
                <a:lnTo>
                  <a:pt x="399830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4126" y="2884922"/>
            <a:ext cx="487680" cy="165735"/>
          </a:xfrm>
          <a:custGeom>
            <a:avLst/>
            <a:gdLst/>
            <a:ahLst/>
            <a:cxnLst/>
            <a:rect l="l" t="t" r="r" b="b"/>
            <a:pathLst>
              <a:path w="487679" h="165735">
                <a:moveTo>
                  <a:pt x="40990" y="1902"/>
                </a:moveTo>
                <a:lnTo>
                  <a:pt x="7527" y="23334"/>
                </a:lnTo>
                <a:lnTo>
                  <a:pt x="5106" y="36363"/>
                </a:lnTo>
                <a:lnTo>
                  <a:pt x="5110" y="43762"/>
                </a:lnTo>
                <a:lnTo>
                  <a:pt x="6605" y="49048"/>
                </a:lnTo>
                <a:lnTo>
                  <a:pt x="12821" y="58350"/>
                </a:lnTo>
                <a:lnTo>
                  <a:pt x="17484" y="62155"/>
                </a:lnTo>
                <a:lnTo>
                  <a:pt x="23895" y="64692"/>
                </a:lnTo>
                <a:lnTo>
                  <a:pt x="16318" y="66807"/>
                </a:lnTo>
                <a:lnTo>
                  <a:pt x="10490" y="71035"/>
                </a:lnTo>
                <a:lnTo>
                  <a:pt x="6216" y="76955"/>
                </a:lnTo>
                <a:lnTo>
                  <a:pt x="2136" y="82874"/>
                </a:lnTo>
                <a:lnTo>
                  <a:pt x="0" y="90274"/>
                </a:lnTo>
                <a:lnTo>
                  <a:pt x="51" y="99787"/>
                </a:lnTo>
                <a:lnTo>
                  <a:pt x="17581" y="134113"/>
                </a:lnTo>
                <a:lnTo>
                  <a:pt x="41185" y="140802"/>
                </a:lnTo>
                <a:lnTo>
                  <a:pt x="50066" y="140052"/>
                </a:lnTo>
                <a:lnTo>
                  <a:pt x="58038" y="137816"/>
                </a:lnTo>
                <a:lnTo>
                  <a:pt x="65062" y="134113"/>
                </a:lnTo>
                <a:lnTo>
                  <a:pt x="71102" y="128963"/>
                </a:lnTo>
                <a:lnTo>
                  <a:pt x="72424" y="127271"/>
                </a:lnTo>
                <a:lnTo>
                  <a:pt x="36716" y="127271"/>
                </a:lnTo>
                <a:lnTo>
                  <a:pt x="32248" y="126003"/>
                </a:lnTo>
                <a:lnTo>
                  <a:pt x="24089" y="120929"/>
                </a:lnTo>
                <a:lnTo>
                  <a:pt x="20981" y="117546"/>
                </a:lnTo>
                <a:lnTo>
                  <a:pt x="19038" y="113107"/>
                </a:lnTo>
                <a:lnTo>
                  <a:pt x="16901" y="108667"/>
                </a:lnTo>
                <a:lnTo>
                  <a:pt x="15930" y="104016"/>
                </a:lnTo>
                <a:lnTo>
                  <a:pt x="15930" y="91331"/>
                </a:lnTo>
                <a:lnTo>
                  <a:pt x="18261" y="84988"/>
                </a:lnTo>
                <a:lnTo>
                  <a:pt x="22923" y="79703"/>
                </a:lnTo>
                <a:lnTo>
                  <a:pt x="27780" y="74629"/>
                </a:lnTo>
                <a:lnTo>
                  <a:pt x="33608" y="71881"/>
                </a:lnTo>
                <a:lnTo>
                  <a:pt x="72462" y="71881"/>
                </a:lnTo>
                <a:lnTo>
                  <a:pt x="66634" y="67441"/>
                </a:lnTo>
                <a:lnTo>
                  <a:pt x="58863" y="64692"/>
                </a:lnTo>
                <a:lnTo>
                  <a:pt x="65274" y="62155"/>
                </a:lnTo>
                <a:lnTo>
                  <a:pt x="69742" y="58561"/>
                </a:lnTo>
                <a:lnTo>
                  <a:pt x="69884" y="58350"/>
                </a:lnTo>
                <a:lnTo>
                  <a:pt x="35357" y="58350"/>
                </a:lnTo>
                <a:lnTo>
                  <a:pt x="30306" y="56236"/>
                </a:lnTo>
                <a:lnTo>
                  <a:pt x="26420" y="52219"/>
                </a:lnTo>
                <a:lnTo>
                  <a:pt x="22729" y="47991"/>
                </a:lnTo>
                <a:lnTo>
                  <a:pt x="20786" y="42705"/>
                </a:lnTo>
                <a:lnTo>
                  <a:pt x="20901" y="30367"/>
                </a:lnTo>
                <a:lnTo>
                  <a:pt x="22729" y="25792"/>
                </a:lnTo>
                <a:lnTo>
                  <a:pt x="26420" y="21564"/>
                </a:lnTo>
                <a:lnTo>
                  <a:pt x="30306" y="17547"/>
                </a:lnTo>
                <a:lnTo>
                  <a:pt x="35357" y="15433"/>
                </a:lnTo>
                <a:lnTo>
                  <a:pt x="69907" y="15433"/>
                </a:lnTo>
                <a:lnTo>
                  <a:pt x="67411" y="12262"/>
                </a:lnTo>
                <a:lnTo>
                  <a:pt x="61944" y="7700"/>
                </a:lnTo>
                <a:lnTo>
                  <a:pt x="55731" y="4466"/>
                </a:lnTo>
                <a:lnTo>
                  <a:pt x="48712" y="2536"/>
                </a:lnTo>
                <a:lnTo>
                  <a:pt x="40990" y="1902"/>
                </a:lnTo>
                <a:close/>
              </a:path>
              <a:path w="487679" h="165735">
                <a:moveTo>
                  <a:pt x="72462" y="71881"/>
                </a:moveTo>
                <a:lnTo>
                  <a:pt x="48373" y="71881"/>
                </a:lnTo>
                <a:lnTo>
                  <a:pt x="54589" y="74629"/>
                </a:lnTo>
                <a:lnTo>
                  <a:pt x="64303" y="85200"/>
                </a:lnTo>
                <a:lnTo>
                  <a:pt x="66484" y="91331"/>
                </a:lnTo>
                <a:lnTo>
                  <a:pt x="66559" y="108033"/>
                </a:lnTo>
                <a:lnTo>
                  <a:pt x="64303" y="114375"/>
                </a:lnTo>
                <a:lnTo>
                  <a:pt x="59446" y="119449"/>
                </a:lnTo>
                <a:lnTo>
                  <a:pt x="54784" y="124734"/>
                </a:lnTo>
                <a:lnTo>
                  <a:pt x="48761" y="127271"/>
                </a:lnTo>
                <a:lnTo>
                  <a:pt x="72424" y="127271"/>
                </a:lnTo>
                <a:lnTo>
                  <a:pt x="76079" y="122581"/>
                </a:lnTo>
                <a:lnTo>
                  <a:pt x="79577" y="115643"/>
                </a:lnTo>
                <a:lnTo>
                  <a:pt x="81675" y="108033"/>
                </a:lnTo>
                <a:lnTo>
                  <a:pt x="82370" y="99787"/>
                </a:lnTo>
                <a:lnTo>
                  <a:pt x="82370" y="91331"/>
                </a:lnTo>
                <a:lnTo>
                  <a:pt x="80427" y="83931"/>
                </a:lnTo>
                <a:lnTo>
                  <a:pt x="76542" y="77800"/>
                </a:lnTo>
                <a:lnTo>
                  <a:pt x="72462" y="71881"/>
                </a:lnTo>
                <a:close/>
              </a:path>
              <a:path w="487679" h="165735">
                <a:moveTo>
                  <a:pt x="69907" y="15433"/>
                </a:moveTo>
                <a:lnTo>
                  <a:pt x="47013" y="15433"/>
                </a:lnTo>
                <a:lnTo>
                  <a:pt x="51870" y="17547"/>
                </a:lnTo>
                <a:lnTo>
                  <a:pt x="59640" y="26004"/>
                </a:lnTo>
                <a:lnTo>
                  <a:pt x="61777" y="31077"/>
                </a:lnTo>
                <a:lnTo>
                  <a:pt x="61777" y="43128"/>
                </a:lnTo>
                <a:lnTo>
                  <a:pt x="59835" y="48202"/>
                </a:lnTo>
                <a:lnTo>
                  <a:pt x="55949" y="52219"/>
                </a:lnTo>
                <a:lnTo>
                  <a:pt x="52258" y="56236"/>
                </a:lnTo>
                <a:lnTo>
                  <a:pt x="47401" y="58350"/>
                </a:lnTo>
                <a:lnTo>
                  <a:pt x="69884" y="58350"/>
                </a:lnTo>
                <a:lnTo>
                  <a:pt x="75959" y="49259"/>
                </a:lnTo>
                <a:lnTo>
                  <a:pt x="77319" y="43762"/>
                </a:lnTo>
                <a:lnTo>
                  <a:pt x="77226" y="36363"/>
                </a:lnTo>
                <a:lnTo>
                  <a:pt x="76700" y="30367"/>
                </a:lnTo>
                <a:lnTo>
                  <a:pt x="74842" y="23810"/>
                </a:lnTo>
                <a:lnTo>
                  <a:pt x="71746" y="17768"/>
                </a:lnTo>
                <a:lnTo>
                  <a:pt x="69907" y="15433"/>
                </a:lnTo>
                <a:close/>
              </a:path>
              <a:path w="487679" h="165735">
                <a:moveTo>
                  <a:pt x="142982" y="1902"/>
                </a:moveTo>
                <a:lnTo>
                  <a:pt x="109519" y="23334"/>
                </a:lnTo>
                <a:lnTo>
                  <a:pt x="107097" y="36363"/>
                </a:lnTo>
                <a:lnTo>
                  <a:pt x="107102" y="43762"/>
                </a:lnTo>
                <a:lnTo>
                  <a:pt x="108596" y="49048"/>
                </a:lnTo>
                <a:lnTo>
                  <a:pt x="114813" y="58350"/>
                </a:lnTo>
                <a:lnTo>
                  <a:pt x="119475" y="62155"/>
                </a:lnTo>
                <a:lnTo>
                  <a:pt x="125886" y="64692"/>
                </a:lnTo>
                <a:lnTo>
                  <a:pt x="118310" y="66807"/>
                </a:lnTo>
                <a:lnTo>
                  <a:pt x="112482" y="71035"/>
                </a:lnTo>
                <a:lnTo>
                  <a:pt x="108208" y="76955"/>
                </a:lnTo>
                <a:lnTo>
                  <a:pt x="104128" y="82874"/>
                </a:lnTo>
                <a:lnTo>
                  <a:pt x="101991" y="90274"/>
                </a:lnTo>
                <a:lnTo>
                  <a:pt x="102043" y="99787"/>
                </a:lnTo>
                <a:lnTo>
                  <a:pt x="119573" y="134113"/>
                </a:lnTo>
                <a:lnTo>
                  <a:pt x="143176" y="140802"/>
                </a:lnTo>
                <a:lnTo>
                  <a:pt x="152058" y="140052"/>
                </a:lnTo>
                <a:lnTo>
                  <a:pt x="160029" y="137816"/>
                </a:lnTo>
                <a:lnTo>
                  <a:pt x="167053" y="134113"/>
                </a:lnTo>
                <a:lnTo>
                  <a:pt x="173094" y="128963"/>
                </a:lnTo>
                <a:lnTo>
                  <a:pt x="174416" y="127271"/>
                </a:lnTo>
                <a:lnTo>
                  <a:pt x="138708" y="127271"/>
                </a:lnTo>
                <a:lnTo>
                  <a:pt x="134240" y="126003"/>
                </a:lnTo>
                <a:lnTo>
                  <a:pt x="126081" y="120929"/>
                </a:lnTo>
                <a:lnTo>
                  <a:pt x="122972" y="117546"/>
                </a:lnTo>
                <a:lnTo>
                  <a:pt x="121030" y="113107"/>
                </a:lnTo>
                <a:lnTo>
                  <a:pt x="118893" y="108667"/>
                </a:lnTo>
                <a:lnTo>
                  <a:pt x="117921" y="104016"/>
                </a:lnTo>
                <a:lnTo>
                  <a:pt x="117921" y="91331"/>
                </a:lnTo>
                <a:lnTo>
                  <a:pt x="120253" y="84988"/>
                </a:lnTo>
                <a:lnTo>
                  <a:pt x="124915" y="79703"/>
                </a:lnTo>
                <a:lnTo>
                  <a:pt x="129772" y="74629"/>
                </a:lnTo>
                <a:lnTo>
                  <a:pt x="135600" y="71881"/>
                </a:lnTo>
                <a:lnTo>
                  <a:pt x="174454" y="71881"/>
                </a:lnTo>
                <a:lnTo>
                  <a:pt x="168626" y="67441"/>
                </a:lnTo>
                <a:lnTo>
                  <a:pt x="160855" y="64692"/>
                </a:lnTo>
                <a:lnTo>
                  <a:pt x="167266" y="62155"/>
                </a:lnTo>
                <a:lnTo>
                  <a:pt x="171734" y="58561"/>
                </a:lnTo>
                <a:lnTo>
                  <a:pt x="171875" y="58350"/>
                </a:lnTo>
                <a:lnTo>
                  <a:pt x="137348" y="58350"/>
                </a:lnTo>
                <a:lnTo>
                  <a:pt x="132297" y="56236"/>
                </a:lnTo>
                <a:lnTo>
                  <a:pt x="128412" y="52219"/>
                </a:lnTo>
                <a:lnTo>
                  <a:pt x="124721" y="47991"/>
                </a:lnTo>
                <a:lnTo>
                  <a:pt x="122778" y="42705"/>
                </a:lnTo>
                <a:lnTo>
                  <a:pt x="122893" y="30367"/>
                </a:lnTo>
                <a:lnTo>
                  <a:pt x="124721" y="25792"/>
                </a:lnTo>
                <a:lnTo>
                  <a:pt x="128412" y="21564"/>
                </a:lnTo>
                <a:lnTo>
                  <a:pt x="132297" y="17547"/>
                </a:lnTo>
                <a:lnTo>
                  <a:pt x="137348" y="15433"/>
                </a:lnTo>
                <a:lnTo>
                  <a:pt x="171899" y="15433"/>
                </a:lnTo>
                <a:lnTo>
                  <a:pt x="169403" y="12262"/>
                </a:lnTo>
                <a:lnTo>
                  <a:pt x="163936" y="7700"/>
                </a:lnTo>
                <a:lnTo>
                  <a:pt x="157722" y="4466"/>
                </a:lnTo>
                <a:lnTo>
                  <a:pt x="150704" y="2536"/>
                </a:lnTo>
                <a:lnTo>
                  <a:pt x="142982" y="1902"/>
                </a:lnTo>
                <a:close/>
              </a:path>
              <a:path w="487679" h="165735">
                <a:moveTo>
                  <a:pt x="174454" y="71881"/>
                </a:moveTo>
                <a:lnTo>
                  <a:pt x="150364" y="71881"/>
                </a:lnTo>
                <a:lnTo>
                  <a:pt x="156581" y="74629"/>
                </a:lnTo>
                <a:lnTo>
                  <a:pt x="166294" y="85200"/>
                </a:lnTo>
                <a:lnTo>
                  <a:pt x="168475" y="91331"/>
                </a:lnTo>
                <a:lnTo>
                  <a:pt x="168550" y="108033"/>
                </a:lnTo>
                <a:lnTo>
                  <a:pt x="166294" y="114375"/>
                </a:lnTo>
                <a:lnTo>
                  <a:pt x="161438" y="119449"/>
                </a:lnTo>
                <a:lnTo>
                  <a:pt x="156775" y="124734"/>
                </a:lnTo>
                <a:lnTo>
                  <a:pt x="150753" y="127271"/>
                </a:lnTo>
                <a:lnTo>
                  <a:pt x="174416" y="127271"/>
                </a:lnTo>
                <a:lnTo>
                  <a:pt x="178071" y="122581"/>
                </a:lnTo>
                <a:lnTo>
                  <a:pt x="181569" y="115643"/>
                </a:lnTo>
                <a:lnTo>
                  <a:pt x="183666" y="108033"/>
                </a:lnTo>
                <a:lnTo>
                  <a:pt x="184362" y="99787"/>
                </a:lnTo>
                <a:lnTo>
                  <a:pt x="184362" y="91331"/>
                </a:lnTo>
                <a:lnTo>
                  <a:pt x="182419" y="83931"/>
                </a:lnTo>
                <a:lnTo>
                  <a:pt x="178533" y="77800"/>
                </a:lnTo>
                <a:lnTo>
                  <a:pt x="174454" y="71881"/>
                </a:lnTo>
                <a:close/>
              </a:path>
              <a:path w="487679" h="165735">
                <a:moveTo>
                  <a:pt x="171899" y="15433"/>
                </a:moveTo>
                <a:lnTo>
                  <a:pt x="149004" y="15433"/>
                </a:lnTo>
                <a:lnTo>
                  <a:pt x="153861" y="17547"/>
                </a:lnTo>
                <a:lnTo>
                  <a:pt x="161632" y="26004"/>
                </a:lnTo>
                <a:lnTo>
                  <a:pt x="163769" y="31077"/>
                </a:lnTo>
                <a:lnTo>
                  <a:pt x="163769" y="43128"/>
                </a:lnTo>
                <a:lnTo>
                  <a:pt x="161826" y="48202"/>
                </a:lnTo>
                <a:lnTo>
                  <a:pt x="157941" y="52219"/>
                </a:lnTo>
                <a:lnTo>
                  <a:pt x="154250" y="56236"/>
                </a:lnTo>
                <a:lnTo>
                  <a:pt x="149393" y="58350"/>
                </a:lnTo>
                <a:lnTo>
                  <a:pt x="171875" y="58350"/>
                </a:lnTo>
                <a:lnTo>
                  <a:pt x="177951" y="49259"/>
                </a:lnTo>
                <a:lnTo>
                  <a:pt x="179311" y="43762"/>
                </a:lnTo>
                <a:lnTo>
                  <a:pt x="179218" y="36363"/>
                </a:lnTo>
                <a:lnTo>
                  <a:pt x="178691" y="30367"/>
                </a:lnTo>
                <a:lnTo>
                  <a:pt x="176834" y="23810"/>
                </a:lnTo>
                <a:lnTo>
                  <a:pt x="173737" y="17768"/>
                </a:lnTo>
                <a:lnTo>
                  <a:pt x="171899" y="15433"/>
                </a:lnTo>
                <a:close/>
              </a:path>
              <a:path w="487679" h="165735">
                <a:moveTo>
                  <a:pt x="230015" y="119449"/>
                </a:moveTo>
                <a:lnTo>
                  <a:pt x="212336" y="119449"/>
                </a:lnTo>
                <a:lnTo>
                  <a:pt x="212336" y="138688"/>
                </a:lnTo>
                <a:lnTo>
                  <a:pt x="221273" y="138688"/>
                </a:lnTo>
                <a:lnTo>
                  <a:pt x="220884" y="144184"/>
                </a:lnTo>
                <a:lnTo>
                  <a:pt x="220107" y="148624"/>
                </a:lnTo>
                <a:lnTo>
                  <a:pt x="218553" y="151584"/>
                </a:lnTo>
                <a:lnTo>
                  <a:pt x="216999" y="154755"/>
                </a:lnTo>
                <a:lnTo>
                  <a:pt x="214668" y="156869"/>
                </a:lnTo>
                <a:lnTo>
                  <a:pt x="211559" y="158349"/>
                </a:lnTo>
                <a:lnTo>
                  <a:pt x="215833" y="165537"/>
                </a:lnTo>
                <a:lnTo>
                  <a:pt x="220690" y="163212"/>
                </a:lnTo>
                <a:lnTo>
                  <a:pt x="224187" y="160041"/>
                </a:lnTo>
                <a:lnTo>
                  <a:pt x="228849" y="151161"/>
                </a:lnTo>
                <a:lnTo>
                  <a:pt x="230015" y="145453"/>
                </a:lnTo>
                <a:lnTo>
                  <a:pt x="230015" y="119449"/>
                </a:lnTo>
                <a:close/>
              </a:path>
              <a:path w="487679" h="165735">
                <a:moveTo>
                  <a:pt x="264984" y="105707"/>
                </a:moveTo>
                <a:lnTo>
                  <a:pt x="250219" y="107187"/>
                </a:lnTo>
                <a:lnTo>
                  <a:pt x="251567" y="114709"/>
                </a:lnTo>
                <a:lnTo>
                  <a:pt x="253862" y="121378"/>
                </a:lnTo>
                <a:lnTo>
                  <a:pt x="285576" y="140802"/>
                </a:lnTo>
                <a:lnTo>
                  <a:pt x="294513" y="140802"/>
                </a:lnTo>
                <a:lnTo>
                  <a:pt x="302672" y="138053"/>
                </a:lnTo>
                <a:lnTo>
                  <a:pt x="309471" y="132768"/>
                </a:lnTo>
                <a:lnTo>
                  <a:pt x="314358" y="128328"/>
                </a:lnTo>
                <a:lnTo>
                  <a:pt x="315181" y="127271"/>
                </a:lnTo>
                <a:lnTo>
                  <a:pt x="280331" y="127271"/>
                </a:lnTo>
                <a:lnTo>
                  <a:pt x="275668" y="125580"/>
                </a:lnTo>
                <a:lnTo>
                  <a:pt x="268675" y="118815"/>
                </a:lnTo>
                <a:lnTo>
                  <a:pt x="266149" y="113318"/>
                </a:lnTo>
                <a:lnTo>
                  <a:pt x="264984" y="105707"/>
                </a:lnTo>
                <a:close/>
              </a:path>
              <a:path w="487679" h="165735">
                <a:moveTo>
                  <a:pt x="329886" y="74418"/>
                </a:moveTo>
                <a:lnTo>
                  <a:pt x="314911" y="74418"/>
                </a:lnTo>
                <a:lnTo>
                  <a:pt x="314811" y="85642"/>
                </a:lnTo>
                <a:lnTo>
                  <a:pt x="314185" y="91093"/>
                </a:lnTo>
                <a:lnTo>
                  <a:pt x="294513" y="126003"/>
                </a:lnTo>
                <a:lnTo>
                  <a:pt x="290433" y="127271"/>
                </a:lnTo>
                <a:lnTo>
                  <a:pt x="315181" y="127271"/>
                </a:lnTo>
                <a:lnTo>
                  <a:pt x="328777" y="91093"/>
                </a:lnTo>
                <a:lnTo>
                  <a:pt x="329711" y="80337"/>
                </a:lnTo>
                <a:lnTo>
                  <a:pt x="329886" y="74418"/>
                </a:lnTo>
                <a:close/>
              </a:path>
              <a:path w="487679" h="165735">
                <a:moveTo>
                  <a:pt x="295290" y="1902"/>
                </a:moveTo>
                <a:lnTo>
                  <a:pt x="287325" y="1902"/>
                </a:lnTo>
                <a:lnTo>
                  <a:pt x="279235" y="2692"/>
                </a:lnTo>
                <a:lnTo>
                  <a:pt x="250680" y="29122"/>
                </a:lnTo>
                <a:lnTo>
                  <a:pt x="247888" y="47991"/>
                </a:lnTo>
                <a:lnTo>
                  <a:pt x="248546" y="57504"/>
                </a:lnTo>
                <a:lnTo>
                  <a:pt x="270544" y="89481"/>
                </a:lnTo>
                <a:lnTo>
                  <a:pt x="284993" y="92599"/>
                </a:lnTo>
                <a:lnTo>
                  <a:pt x="291210" y="92599"/>
                </a:lnTo>
                <a:lnTo>
                  <a:pt x="297038" y="90908"/>
                </a:lnTo>
                <a:lnTo>
                  <a:pt x="302283" y="87525"/>
                </a:lnTo>
                <a:lnTo>
                  <a:pt x="307723" y="84143"/>
                </a:lnTo>
                <a:lnTo>
                  <a:pt x="311803" y="79703"/>
                </a:lnTo>
                <a:lnTo>
                  <a:pt x="313046" y="77589"/>
                </a:lnTo>
                <a:lnTo>
                  <a:pt x="281691" y="77589"/>
                </a:lnTo>
                <a:lnTo>
                  <a:pt x="275668" y="74840"/>
                </a:lnTo>
                <a:lnTo>
                  <a:pt x="270812" y="69555"/>
                </a:lnTo>
                <a:lnTo>
                  <a:pt x="265955" y="64058"/>
                </a:lnTo>
                <a:lnTo>
                  <a:pt x="263624" y="57082"/>
                </a:lnTo>
                <a:lnTo>
                  <a:pt x="263624" y="38688"/>
                </a:lnTo>
                <a:lnTo>
                  <a:pt x="266149" y="30866"/>
                </a:lnTo>
                <a:lnTo>
                  <a:pt x="271200" y="24735"/>
                </a:lnTo>
                <a:lnTo>
                  <a:pt x="276251" y="18815"/>
                </a:lnTo>
                <a:lnTo>
                  <a:pt x="282274" y="15644"/>
                </a:lnTo>
                <a:lnTo>
                  <a:pt x="316556" y="15644"/>
                </a:lnTo>
                <a:lnTo>
                  <a:pt x="314246" y="13005"/>
                </a:lnTo>
                <a:lnTo>
                  <a:pt x="309471" y="9090"/>
                </a:lnTo>
                <a:lnTo>
                  <a:pt x="302672" y="4228"/>
                </a:lnTo>
                <a:lnTo>
                  <a:pt x="295290" y="1902"/>
                </a:lnTo>
                <a:close/>
              </a:path>
              <a:path w="487679" h="165735">
                <a:moveTo>
                  <a:pt x="316556" y="15644"/>
                </a:moveTo>
                <a:lnTo>
                  <a:pt x="295872" y="15644"/>
                </a:lnTo>
                <a:lnTo>
                  <a:pt x="301506" y="18604"/>
                </a:lnTo>
                <a:lnTo>
                  <a:pt x="306169" y="24101"/>
                </a:lnTo>
                <a:lnTo>
                  <a:pt x="310637" y="29809"/>
                </a:lnTo>
                <a:lnTo>
                  <a:pt x="312968" y="37420"/>
                </a:lnTo>
                <a:lnTo>
                  <a:pt x="312968" y="56447"/>
                </a:lnTo>
                <a:lnTo>
                  <a:pt x="310831" y="64058"/>
                </a:lnTo>
                <a:lnTo>
                  <a:pt x="301701" y="74840"/>
                </a:lnTo>
                <a:lnTo>
                  <a:pt x="295872" y="77589"/>
                </a:lnTo>
                <a:lnTo>
                  <a:pt x="313046" y="77589"/>
                </a:lnTo>
                <a:lnTo>
                  <a:pt x="314911" y="74418"/>
                </a:lnTo>
                <a:lnTo>
                  <a:pt x="329886" y="74418"/>
                </a:lnTo>
                <a:lnTo>
                  <a:pt x="330014" y="69555"/>
                </a:lnTo>
                <a:lnTo>
                  <a:pt x="324819" y="29386"/>
                </a:lnTo>
                <a:lnTo>
                  <a:pt x="318383" y="17732"/>
                </a:lnTo>
                <a:lnTo>
                  <a:pt x="316556" y="15644"/>
                </a:lnTo>
                <a:close/>
              </a:path>
              <a:path w="487679" h="165735">
                <a:moveTo>
                  <a:pt x="460613" y="0"/>
                </a:moveTo>
                <a:lnTo>
                  <a:pt x="447986" y="0"/>
                </a:lnTo>
                <a:lnTo>
                  <a:pt x="379408" y="143550"/>
                </a:lnTo>
                <a:lnTo>
                  <a:pt x="392230" y="143550"/>
                </a:lnTo>
                <a:lnTo>
                  <a:pt x="460613" y="0"/>
                </a:lnTo>
                <a:close/>
              </a:path>
              <a:path w="487679" h="165735">
                <a:moveTo>
                  <a:pt x="467995" y="71669"/>
                </a:moveTo>
                <a:lnTo>
                  <a:pt x="451483" y="71669"/>
                </a:lnTo>
                <a:lnTo>
                  <a:pt x="444877" y="75052"/>
                </a:lnTo>
                <a:lnTo>
                  <a:pt x="433610" y="106553"/>
                </a:lnTo>
                <a:lnTo>
                  <a:pt x="434086" y="115313"/>
                </a:lnTo>
                <a:lnTo>
                  <a:pt x="452648" y="143550"/>
                </a:lnTo>
                <a:lnTo>
                  <a:pt x="467801" y="143550"/>
                </a:lnTo>
                <a:lnTo>
                  <a:pt x="474406" y="140379"/>
                </a:lnTo>
                <a:lnTo>
                  <a:pt x="479652" y="134248"/>
                </a:lnTo>
                <a:lnTo>
                  <a:pt x="481035" y="132134"/>
                </a:lnTo>
                <a:lnTo>
                  <a:pt x="456728" y="132134"/>
                </a:lnTo>
                <a:lnTo>
                  <a:pt x="453619" y="130231"/>
                </a:lnTo>
                <a:lnTo>
                  <a:pt x="450900" y="126637"/>
                </a:lnTo>
                <a:lnTo>
                  <a:pt x="448374" y="123043"/>
                </a:lnTo>
                <a:lnTo>
                  <a:pt x="447209" y="116912"/>
                </a:lnTo>
                <a:lnTo>
                  <a:pt x="447321" y="98096"/>
                </a:lnTo>
                <a:lnTo>
                  <a:pt x="448374" y="92176"/>
                </a:lnTo>
                <a:lnTo>
                  <a:pt x="453425" y="84988"/>
                </a:lnTo>
                <a:lnTo>
                  <a:pt x="456534" y="83086"/>
                </a:lnTo>
                <a:lnTo>
                  <a:pt x="481237" y="83086"/>
                </a:lnTo>
                <a:lnTo>
                  <a:pt x="479652" y="80760"/>
                </a:lnTo>
                <a:lnTo>
                  <a:pt x="474601" y="74629"/>
                </a:lnTo>
                <a:lnTo>
                  <a:pt x="467995" y="71669"/>
                </a:lnTo>
                <a:close/>
              </a:path>
              <a:path w="487679" h="165735">
                <a:moveTo>
                  <a:pt x="481237" y="83086"/>
                </a:moveTo>
                <a:lnTo>
                  <a:pt x="464304" y="83086"/>
                </a:lnTo>
                <a:lnTo>
                  <a:pt x="467607" y="84777"/>
                </a:lnTo>
                <a:lnTo>
                  <a:pt x="472658" y="91965"/>
                </a:lnTo>
                <a:lnTo>
                  <a:pt x="474018" y="98096"/>
                </a:lnTo>
                <a:lnTo>
                  <a:pt x="473930" y="116912"/>
                </a:lnTo>
                <a:lnTo>
                  <a:pt x="472658" y="123043"/>
                </a:lnTo>
                <a:lnTo>
                  <a:pt x="467607" y="130231"/>
                </a:lnTo>
                <a:lnTo>
                  <a:pt x="464304" y="132134"/>
                </a:lnTo>
                <a:lnTo>
                  <a:pt x="481035" y="132134"/>
                </a:lnTo>
                <a:lnTo>
                  <a:pt x="482997" y="129134"/>
                </a:lnTo>
                <a:lnTo>
                  <a:pt x="485410" y="123043"/>
                </a:lnTo>
                <a:lnTo>
                  <a:pt x="486919" y="115815"/>
                </a:lnTo>
                <a:lnTo>
                  <a:pt x="487422" y="107610"/>
                </a:lnTo>
                <a:lnTo>
                  <a:pt x="486962" y="99536"/>
                </a:lnTo>
                <a:lnTo>
                  <a:pt x="486843" y="98730"/>
                </a:lnTo>
                <a:lnTo>
                  <a:pt x="485504" y="91965"/>
                </a:lnTo>
                <a:lnTo>
                  <a:pt x="483079" y="85788"/>
                </a:lnTo>
                <a:lnTo>
                  <a:pt x="481237" y="83086"/>
                </a:lnTo>
                <a:close/>
              </a:path>
              <a:path w="487679" h="165735">
                <a:moveTo>
                  <a:pt x="386985" y="0"/>
                </a:moveTo>
                <a:lnTo>
                  <a:pt x="370472" y="0"/>
                </a:lnTo>
                <a:lnTo>
                  <a:pt x="364061" y="3382"/>
                </a:lnTo>
                <a:lnTo>
                  <a:pt x="352793" y="35094"/>
                </a:lnTo>
                <a:lnTo>
                  <a:pt x="353267" y="43733"/>
                </a:lnTo>
                <a:lnTo>
                  <a:pt x="371638" y="71881"/>
                </a:lnTo>
                <a:lnTo>
                  <a:pt x="386791" y="71881"/>
                </a:lnTo>
                <a:lnTo>
                  <a:pt x="393202" y="68921"/>
                </a:lnTo>
                <a:lnTo>
                  <a:pt x="398447" y="62578"/>
                </a:lnTo>
                <a:lnTo>
                  <a:pt x="399876" y="60464"/>
                </a:lnTo>
                <a:lnTo>
                  <a:pt x="375717" y="60464"/>
                </a:lnTo>
                <a:lnTo>
                  <a:pt x="372609" y="58773"/>
                </a:lnTo>
                <a:lnTo>
                  <a:pt x="367558" y="51585"/>
                </a:lnTo>
                <a:lnTo>
                  <a:pt x="366392" y="45454"/>
                </a:lnTo>
                <a:lnTo>
                  <a:pt x="366502" y="26638"/>
                </a:lnTo>
                <a:lnTo>
                  <a:pt x="367558" y="20507"/>
                </a:lnTo>
                <a:lnTo>
                  <a:pt x="372609" y="13319"/>
                </a:lnTo>
                <a:lnTo>
                  <a:pt x="375717" y="11416"/>
                </a:lnTo>
                <a:lnTo>
                  <a:pt x="400024" y="11416"/>
                </a:lnTo>
                <a:lnTo>
                  <a:pt x="398641" y="9302"/>
                </a:lnTo>
                <a:lnTo>
                  <a:pt x="393396" y="3171"/>
                </a:lnTo>
                <a:lnTo>
                  <a:pt x="386985" y="0"/>
                </a:lnTo>
                <a:close/>
              </a:path>
              <a:path w="487679" h="165735">
                <a:moveTo>
                  <a:pt x="400024" y="11416"/>
                </a:moveTo>
                <a:lnTo>
                  <a:pt x="383294" y="11416"/>
                </a:lnTo>
                <a:lnTo>
                  <a:pt x="386402" y="13319"/>
                </a:lnTo>
                <a:lnTo>
                  <a:pt x="389122" y="16913"/>
                </a:lnTo>
                <a:lnTo>
                  <a:pt x="391647" y="20295"/>
                </a:lnTo>
                <a:lnTo>
                  <a:pt x="393007" y="26638"/>
                </a:lnTo>
                <a:lnTo>
                  <a:pt x="392917" y="45454"/>
                </a:lnTo>
                <a:lnTo>
                  <a:pt x="391647" y="51373"/>
                </a:lnTo>
                <a:lnTo>
                  <a:pt x="389122" y="55179"/>
                </a:lnTo>
                <a:lnTo>
                  <a:pt x="386596" y="58773"/>
                </a:lnTo>
                <a:lnTo>
                  <a:pt x="383488" y="60464"/>
                </a:lnTo>
                <a:lnTo>
                  <a:pt x="399876" y="60464"/>
                </a:lnTo>
                <a:lnTo>
                  <a:pt x="406412" y="35940"/>
                </a:lnTo>
                <a:lnTo>
                  <a:pt x="405929" y="28078"/>
                </a:lnTo>
                <a:lnTo>
                  <a:pt x="405812" y="27272"/>
                </a:lnTo>
                <a:lnTo>
                  <a:pt x="404421" y="20560"/>
                </a:lnTo>
                <a:lnTo>
                  <a:pt x="401986" y="14415"/>
                </a:lnTo>
                <a:lnTo>
                  <a:pt x="400024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6877" y="2546658"/>
            <a:ext cx="577850" cy="165735"/>
          </a:xfrm>
          <a:custGeom>
            <a:avLst/>
            <a:gdLst/>
            <a:ahLst/>
            <a:cxnLst/>
            <a:rect l="l" t="t" r="r" b="b"/>
            <a:pathLst>
              <a:path w="577850" h="165735">
                <a:moveTo>
                  <a:pt x="46041" y="32135"/>
                </a:moveTo>
                <a:lnTo>
                  <a:pt x="30694" y="32135"/>
                </a:lnTo>
                <a:lnTo>
                  <a:pt x="30694" y="138688"/>
                </a:lnTo>
                <a:lnTo>
                  <a:pt x="46041" y="138688"/>
                </a:lnTo>
                <a:lnTo>
                  <a:pt x="46041" y="32135"/>
                </a:lnTo>
                <a:close/>
              </a:path>
              <a:path w="577850" h="165735">
                <a:moveTo>
                  <a:pt x="46041" y="1902"/>
                </a:moveTo>
                <a:lnTo>
                  <a:pt x="36134" y="1902"/>
                </a:lnTo>
                <a:lnTo>
                  <a:pt x="33414" y="7822"/>
                </a:lnTo>
                <a:lnTo>
                  <a:pt x="28946" y="13953"/>
                </a:lnTo>
                <a:lnTo>
                  <a:pt x="0" y="35940"/>
                </a:lnTo>
                <a:lnTo>
                  <a:pt x="0" y="52219"/>
                </a:lnTo>
                <a:lnTo>
                  <a:pt x="30694" y="32135"/>
                </a:lnTo>
                <a:lnTo>
                  <a:pt x="46041" y="32135"/>
                </a:lnTo>
                <a:lnTo>
                  <a:pt x="46041" y="1902"/>
                </a:lnTo>
                <a:close/>
              </a:path>
              <a:path w="577850" h="165735">
                <a:moveTo>
                  <a:pt x="137543" y="1902"/>
                </a:moveTo>
                <a:lnTo>
                  <a:pt x="121807" y="1902"/>
                </a:lnTo>
                <a:lnTo>
                  <a:pt x="114230" y="4439"/>
                </a:lnTo>
                <a:lnTo>
                  <a:pt x="92763" y="40360"/>
                </a:lnTo>
                <a:lnTo>
                  <a:pt x="90141" y="71458"/>
                </a:lnTo>
                <a:lnTo>
                  <a:pt x="90906" y="89296"/>
                </a:lnTo>
                <a:lnTo>
                  <a:pt x="102380" y="126637"/>
                </a:lnTo>
                <a:lnTo>
                  <a:pt x="130937" y="140802"/>
                </a:lnTo>
                <a:lnTo>
                  <a:pt x="140262" y="140802"/>
                </a:lnTo>
                <a:lnTo>
                  <a:pt x="147839" y="138053"/>
                </a:lnTo>
                <a:lnTo>
                  <a:pt x="153861" y="132768"/>
                </a:lnTo>
                <a:lnTo>
                  <a:pt x="158087" y="128371"/>
                </a:lnTo>
                <a:lnTo>
                  <a:pt x="158850" y="127271"/>
                </a:lnTo>
                <a:lnTo>
                  <a:pt x="123944" y="127271"/>
                </a:lnTo>
                <a:lnTo>
                  <a:pt x="117921" y="123466"/>
                </a:lnTo>
                <a:lnTo>
                  <a:pt x="106317" y="86752"/>
                </a:lnTo>
                <a:lnTo>
                  <a:pt x="105877" y="71458"/>
                </a:lnTo>
                <a:lnTo>
                  <a:pt x="106383" y="55962"/>
                </a:lnTo>
                <a:lnTo>
                  <a:pt x="118116" y="19027"/>
                </a:lnTo>
                <a:lnTo>
                  <a:pt x="123749" y="15644"/>
                </a:lnTo>
                <a:lnTo>
                  <a:pt x="159211" y="15644"/>
                </a:lnTo>
                <a:lnTo>
                  <a:pt x="157941" y="13530"/>
                </a:lnTo>
                <a:lnTo>
                  <a:pt x="153667" y="9302"/>
                </a:lnTo>
                <a:lnTo>
                  <a:pt x="143565" y="3382"/>
                </a:lnTo>
                <a:lnTo>
                  <a:pt x="137543" y="1902"/>
                </a:lnTo>
                <a:close/>
              </a:path>
              <a:path w="577850" h="165735">
                <a:moveTo>
                  <a:pt x="159211" y="15644"/>
                </a:moveTo>
                <a:lnTo>
                  <a:pt x="137931" y="15644"/>
                </a:lnTo>
                <a:lnTo>
                  <a:pt x="143953" y="19450"/>
                </a:lnTo>
                <a:lnTo>
                  <a:pt x="148810" y="26638"/>
                </a:lnTo>
                <a:lnTo>
                  <a:pt x="151982" y="33611"/>
                </a:lnTo>
                <a:lnTo>
                  <a:pt x="154225" y="43419"/>
                </a:lnTo>
                <a:lnTo>
                  <a:pt x="155550" y="55962"/>
                </a:lnTo>
                <a:lnTo>
                  <a:pt x="155998" y="71458"/>
                </a:lnTo>
                <a:lnTo>
                  <a:pt x="155558" y="86752"/>
                </a:lnTo>
                <a:lnTo>
                  <a:pt x="143953" y="123466"/>
                </a:lnTo>
                <a:lnTo>
                  <a:pt x="138125" y="127271"/>
                </a:lnTo>
                <a:lnTo>
                  <a:pt x="158850" y="127271"/>
                </a:lnTo>
                <a:lnTo>
                  <a:pt x="171446" y="82914"/>
                </a:lnTo>
                <a:lnTo>
                  <a:pt x="171734" y="71458"/>
                </a:lnTo>
                <a:lnTo>
                  <a:pt x="171555" y="61828"/>
                </a:lnTo>
                <a:lnTo>
                  <a:pt x="164546" y="24524"/>
                </a:lnTo>
                <a:lnTo>
                  <a:pt x="159211" y="15644"/>
                </a:lnTo>
                <a:close/>
              </a:path>
              <a:path w="577850" h="165735">
                <a:moveTo>
                  <a:pt x="239534" y="1902"/>
                </a:moveTo>
                <a:lnTo>
                  <a:pt x="223798" y="1902"/>
                </a:lnTo>
                <a:lnTo>
                  <a:pt x="216222" y="4439"/>
                </a:lnTo>
                <a:lnTo>
                  <a:pt x="194755" y="40360"/>
                </a:lnTo>
                <a:lnTo>
                  <a:pt x="192132" y="71458"/>
                </a:lnTo>
                <a:lnTo>
                  <a:pt x="192897" y="89296"/>
                </a:lnTo>
                <a:lnTo>
                  <a:pt x="204371" y="126637"/>
                </a:lnTo>
                <a:lnTo>
                  <a:pt x="232929" y="140802"/>
                </a:lnTo>
                <a:lnTo>
                  <a:pt x="242254" y="140802"/>
                </a:lnTo>
                <a:lnTo>
                  <a:pt x="249830" y="138053"/>
                </a:lnTo>
                <a:lnTo>
                  <a:pt x="255853" y="132768"/>
                </a:lnTo>
                <a:lnTo>
                  <a:pt x="260078" y="128371"/>
                </a:lnTo>
                <a:lnTo>
                  <a:pt x="260842" y="127271"/>
                </a:lnTo>
                <a:lnTo>
                  <a:pt x="225935" y="127271"/>
                </a:lnTo>
                <a:lnTo>
                  <a:pt x="219913" y="123466"/>
                </a:lnTo>
                <a:lnTo>
                  <a:pt x="208308" y="86752"/>
                </a:lnTo>
                <a:lnTo>
                  <a:pt x="207868" y="71458"/>
                </a:lnTo>
                <a:lnTo>
                  <a:pt x="208375" y="55962"/>
                </a:lnTo>
                <a:lnTo>
                  <a:pt x="220107" y="19027"/>
                </a:lnTo>
                <a:lnTo>
                  <a:pt x="225741" y="15644"/>
                </a:lnTo>
                <a:lnTo>
                  <a:pt x="261203" y="15644"/>
                </a:lnTo>
                <a:lnTo>
                  <a:pt x="259933" y="13530"/>
                </a:lnTo>
                <a:lnTo>
                  <a:pt x="255659" y="9302"/>
                </a:lnTo>
                <a:lnTo>
                  <a:pt x="245557" y="3382"/>
                </a:lnTo>
                <a:lnTo>
                  <a:pt x="239534" y="1902"/>
                </a:lnTo>
                <a:close/>
              </a:path>
              <a:path w="577850" h="165735">
                <a:moveTo>
                  <a:pt x="261203" y="15644"/>
                </a:moveTo>
                <a:lnTo>
                  <a:pt x="239923" y="15644"/>
                </a:lnTo>
                <a:lnTo>
                  <a:pt x="245945" y="19450"/>
                </a:lnTo>
                <a:lnTo>
                  <a:pt x="250802" y="26638"/>
                </a:lnTo>
                <a:lnTo>
                  <a:pt x="253974" y="33611"/>
                </a:lnTo>
                <a:lnTo>
                  <a:pt x="256217" y="43419"/>
                </a:lnTo>
                <a:lnTo>
                  <a:pt x="257541" y="55962"/>
                </a:lnTo>
                <a:lnTo>
                  <a:pt x="257990" y="71458"/>
                </a:lnTo>
                <a:lnTo>
                  <a:pt x="257550" y="86752"/>
                </a:lnTo>
                <a:lnTo>
                  <a:pt x="245945" y="123466"/>
                </a:lnTo>
                <a:lnTo>
                  <a:pt x="240117" y="127271"/>
                </a:lnTo>
                <a:lnTo>
                  <a:pt x="260842" y="127271"/>
                </a:lnTo>
                <a:lnTo>
                  <a:pt x="273437" y="82914"/>
                </a:lnTo>
                <a:lnTo>
                  <a:pt x="273726" y="71458"/>
                </a:lnTo>
                <a:lnTo>
                  <a:pt x="273547" y="61828"/>
                </a:lnTo>
                <a:lnTo>
                  <a:pt x="266538" y="24524"/>
                </a:lnTo>
                <a:lnTo>
                  <a:pt x="261203" y="15644"/>
                </a:lnTo>
                <a:close/>
              </a:path>
              <a:path w="577850" h="165735">
                <a:moveTo>
                  <a:pt x="319962" y="119449"/>
                </a:moveTo>
                <a:lnTo>
                  <a:pt x="302283" y="119449"/>
                </a:lnTo>
                <a:lnTo>
                  <a:pt x="302283" y="138688"/>
                </a:lnTo>
                <a:lnTo>
                  <a:pt x="311220" y="138688"/>
                </a:lnTo>
                <a:lnTo>
                  <a:pt x="310831" y="144184"/>
                </a:lnTo>
                <a:lnTo>
                  <a:pt x="310054" y="148624"/>
                </a:lnTo>
                <a:lnTo>
                  <a:pt x="308500" y="151584"/>
                </a:lnTo>
                <a:lnTo>
                  <a:pt x="306946" y="154755"/>
                </a:lnTo>
                <a:lnTo>
                  <a:pt x="304615" y="156869"/>
                </a:lnTo>
                <a:lnTo>
                  <a:pt x="301506" y="158349"/>
                </a:lnTo>
                <a:lnTo>
                  <a:pt x="305780" y="165537"/>
                </a:lnTo>
                <a:lnTo>
                  <a:pt x="310637" y="163212"/>
                </a:lnTo>
                <a:lnTo>
                  <a:pt x="314134" y="160041"/>
                </a:lnTo>
                <a:lnTo>
                  <a:pt x="318796" y="151161"/>
                </a:lnTo>
                <a:lnTo>
                  <a:pt x="319962" y="145453"/>
                </a:lnTo>
                <a:lnTo>
                  <a:pt x="319962" y="119449"/>
                </a:lnTo>
                <a:close/>
              </a:path>
              <a:path w="577850" h="165735">
                <a:moveTo>
                  <a:pt x="385237" y="1902"/>
                </a:moveTo>
                <a:lnTo>
                  <a:pt x="369501" y="1902"/>
                </a:lnTo>
                <a:lnTo>
                  <a:pt x="361924" y="4439"/>
                </a:lnTo>
                <a:lnTo>
                  <a:pt x="340457" y="40360"/>
                </a:lnTo>
                <a:lnTo>
                  <a:pt x="337835" y="71458"/>
                </a:lnTo>
                <a:lnTo>
                  <a:pt x="338600" y="89296"/>
                </a:lnTo>
                <a:lnTo>
                  <a:pt x="350074" y="126637"/>
                </a:lnTo>
                <a:lnTo>
                  <a:pt x="378631" y="140802"/>
                </a:lnTo>
                <a:lnTo>
                  <a:pt x="387956" y="140802"/>
                </a:lnTo>
                <a:lnTo>
                  <a:pt x="395533" y="138053"/>
                </a:lnTo>
                <a:lnTo>
                  <a:pt x="401555" y="132768"/>
                </a:lnTo>
                <a:lnTo>
                  <a:pt x="405781" y="128371"/>
                </a:lnTo>
                <a:lnTo>
                  <a:pt x="406544" y="127271"/>
                </a:lnTo>
                <a:lnTo>
                  <a:pt x="371638" y="127271"/>
                </a:lnTo>
                <a:lnTo>
                  <a:pt x="365615" y="123466"/>
                </a:lnTo>
                <a:lnTo>
                  <a:pt x="354011" y="86752"/>
                </a:lnTo>
                <a:lnTo>
                  <a:pt x="353571" y="71458"/>
                </a:lnTo>
                <a:lnTo>
                  <a:pt x="354077" y="55962"/>
                </a:lnTo>
                <a:lnTo>
                  <a:pt x="365810" y="19027"/>
                </a:lnTo>
                <a:lnTo>
                  <a:pt x="371443" y="15644"/>
                </a:lnTo>
                <a:lnTo>
                  <a:pt x="406905" y="15644"/>
                </a:lnTo>
                <a:lnTo>
                  <a:pt x="405635" y="13530"/>
                </a:lnTo>
                <a:lnTo>
                  <a:pt x="401361" y="9302"/>
                </a:lnTo>
                <a:lnTo>
                  <a:pt x="391259" y="3382"/>
                </a:lnTo>
                <a:lnTo>
                  <a:pt x="385237" y="1902"/>
                </a:lnTo>
                <a:close/>
              </a:path>
              <a:path w="577850" h="165735">
                <a:moveTo>
                  <a:pt x="406905" y="15644"/>
                </a:moveTo>
                <a:lnTo>
                  <a:pt x="385625" y="15644"/>
                </a:lnTo>
                <a:lnTo>
                  <a:pt x="391647" y="19450"/>
                </a:lnTo>
                <a:lnTo>
                  <a:pt x="396504" y="26638"/>
                </a:lnTo>
                <a:lnTo>
                  <a:pt x="399676" y="33611"/>
                </a:lnTo>
                <a:lnTo>
                  <a:pt x="401919" y="43419"/>
                </a:lnTo>
                <a:lnTo>
                  <a:pt x="403244" y="55962"/>
                </a:lnTo>
                <a:lnTo>
                  <a:pt x="403692" y="71458"/>
                </a:lnTo>
                <a:lnTo>
                  <a:pt x="403252" y="86752"/>
                </a:lnTo>
                <a:lnTo>
                  <a:pt x="391647" y="123466"/>
                </a:lnTo>
                <a:lnTo>
                  <a:pt x="385819" y="127271"/>
                </a:lnTo>
                <a:lnTo>
                  <a:pt x="406544" y="127271"/>
                </a:lnTo>
                <a:lnTo>
                  <a:pt x="419140" y="82914"/>
                </a:lnTo>
                <a:lnTo>
                  <a:pt x="419428" y="71458"/>
                </a:lnTo>
                <a:lnTo>
                  <a:pt x="419249" y="61828"/>
                </a:lnTo>
                <a:lnTo>
                  <a:pt x="412240" y="24524"/>
                </a:lnTo>
                <a:lnTo>
                  <a:pt x="406905" y="15644"/>
                </a:lnTo>
                <a:close/>
              </a:path>
              <a:path w="577850" h="165735">
                <a:moveTo>
                  <a:pt x="550560" y="0"/>
                </a:moveTo>
                <a:lnTo>
                  <a:pt x="537933" y="0"/>
                </a:lnTo>
                <a:lnTo>
                  <a:pt x="469355" y="143550"/>
                </a:lnTo>
                <a:lnTo>
                  <a:pt x="482177" y="143550"/>
                </a:lnTo>
                <a:lnTo>
                  <a:pt x="550560" y="0"/>
                </a:lnTo>
                <a:close/>
              </a:path>
              <a:path w="577850" h="165735">
                <a:moveTo>
                  <a:pt x="557942" y="71669"/>
                </a:moveTo>
                <a:lnTo>
                  <a:pt x="541429" y="71669"/>
                </a:lnTo>
                <a:lnTo>
                  <a:pt x="534824" y="75052"/>
                </a:lnTo>
                <a:lnTo>
                  <a:pt x="523557" y="106553"/>
                </a:lnTo>
                <a:lnTo>
                  <a:pt x="524033" y="115313"/>
                </a:lnTo>
                <a:lnTo>
                  <a:pt x="542595" y="143550"/>
                </a:lnTo>
                <a:lnTo>
                  <a:pt x="557748" y="143550"/>
                </a:lnTo>
                <a:lnTo>
                  <a:pt x="564353" y="140379"/>
                </a:lnTo>
                <a:lnTo>
                  <a:pt x="569599" y="134248"/>
                </a:lnTo>
                <a:lnTo>
                  <a:pt x="570982" y="132134"/>
                </a:lnTo>
                <a:lnTo>
                  <a:pt x="546675" y="132134"/>
                </a:lnTo>
                <a:lnTo>
                  <a:pt x="543566" y="130231"/>
                </a:lnTo>
                <a:lnTo>
                  <a:pt x="540847" y="126637"/>
                </a:lnTo>
                <a:lnTo>
                  <a:pt x="538321" y="123043"/>
                </a:lnTo>
                <a:lnTo>
                  <a:pt x="537156" y="116912"/>
                </a:lnTo>
                <a:lnTo>
                  <a:pt x="537268" y="98096"/>
                </a:lnTo>
                <a:lnTo>
                  <a:pt x="538321" y="92176"/>
                </a:lnTo>
                <a:lnTo>
                  <a:pt x="543372" y="84988"/>
                </a:lnTo>
                <a:lnTo>
                  <a:pt x="546480" y="83086"/>
                </a:lnTo>
                <a:lnTo>
                  <a:pt x="571184" y="83086"/>
                </a:lnTo>
                <a:lnTo>
                  <a:pt x="569599" y="80760"/>
                </a:lnTo>
                <a:lnTo>
                  <a:pt x="564548" y="74629"/>
                </a:lnTo>
                <a:lnTo>
                  <a:pt x="557942" y="71669"/>
                </a:lnTo>
                <a:close/>
              </a:path>
              <a:path w="577850" h="165735">
                <a:moveTo>
                  <a:pt x="571184" y="83086"/>
                </a:moveTo>
                <a:lnTo>
                  <a:pt x="554251" y="83086"/>
                </a:lnTo>
                <a:lnTo>
                  <a:pt x="557554" y="84777"/>
                </a:lnTo>
                <a:lnTo>
                  <a:pt x="562605" y="91965"/>
                </a:lnTo>
                <a:lnTo>
                  <a:pt x="563965" y="98096"/>
                </a:lnTo>
                <a:lnTo>
                  <a:pt x="563877" y="116912"/>
                </a:lnTo>
                <a:lnTo>
                  <a:pt x="562605" y="123043"/>
                </a:lnTo>
                <a:lnTo>
                  <a:pt x="557554" y="130231"/>
                </a:lnTo>
                <a:lnTo>
                  <a:pt x="554251" y="132134"/>
                </a:lnTo>
                <a:lnTo>
                  <a:pt x="570982" y="132134"/>
                </a:lnTo>
                <a:lnTo>
                  <a:pt x="572944" y="129134"/>
                </a:lnTo>
                <a:lnTo>
                  <a:pt x="575357" y="123043"/>
                </a:lnTo>
                <a:lnTo>
                  <a:pt x="576865" y="115815"/>
                </a:lnTo>
                <a:lnTo>
                  <a:pt x="577369" y="107610"/>
                </a:lnTo>
                <a:lnTo>
                  <a:pt x="576909" y="99536"/>
                </a:lnTo>
                <a:lnTo>
                  <a:pt x="576790" y="98730"/>
                </a:lnTo>
                <a:lnTo>
                  <a:pt x="575451" y="91965"/>
                </a:lnTo>
                <a:lnTo>
                  <a:pt x="573026" y="85788"/>
                </a:lnTo>
                <a:lnTo>
                  <a:pt x="571184" y="83086"/>
                </a:lnTo>
                <a:close/>
              </a:path>
              <a:path w="577850" h="165735">
                <a:moveTo>
                  <a:pt x="476932" y="0"/>
                </a:moveTo>
                <a:lnTo>
                  <a:pt x="460419" y="0"/>
                </a:lnTo>
                <a:lnTo>
                  <a:pt x="454008" y="3382"/>
                </a:lnTo>
                <a:lnTo>
                  <a:pt x="442740" y="35094"/>
                </a:lnTo>
                <a:lnTo>
                  <a:pt x="443214" y="43733"/>
                </a:lnTo>
                <a:lnTo>
                  <a:pt x="461585" y="71881"/>
                </a:lnTo>
                <a:lnTo>
                  <a:pt x="476738" y="71881"/>
                </a:lnTo>
                <a:lnTo>
                  <a:pt x="483149" y="68921"/>
                </a:lnTo>
                <a:lnTo>
                  <a:pt x="488394" y="62578"/>
                </a:lnTo>
                <a:lnTo>
                  <a:pt x="489823" y="60464"/>
                </a:lnTo>
                <a:lnTo>
                  <a:pt x="465664" y="60464"/>
                </a:lnTo>
                <a:lnTo>
                  <a:pt x="462556" y="58773"/>
                </a:lnTo>
                <a:lnTo>
                  <a:pt x="457505" y="51585"/>
                </a:lnTo>
                <a:lnTo>
                  <a:pt x="456339" y="45454"/>
                </a:lnTo>
                <a:lnTo>
                  <a:pt x="456449" y="26638"/>
                </a:lnTo>
                <a:lnTo>
                  <a:pt x="457505" y="20507"/>
                </a:lnTo>
                <a:lnTo>
                  <a:pt x="462556" y="13319"/>
                </a:lnTo>
                <a:lnTo>
                  <a:pt x="465664" y="11416"/>
                </a:lnTo>
                <a:lnTo>
                  <a:pt x="489971" y="11416"/>
                </a:lnTo>
                <a:lnTo>
                  <a:pt x="488588" y="9302"/>
                </a:lnTo>
                <a:lnTo>
                  <a:pt x="483343" y="3171"/>
                </a:lnTo>
                <a:lnTo>
                  <a:pt x="476932" y="0"/>
                </a:lnTo>
                <a:close/>
              </a:path>
              <a:path w="577850" h="165735">
                <a:moveTo>
                  <a:pt x="489971" y="11416"/>
                </a:moveTo>
                <a:lnTo>
                  <a:pt x="473241" y="11416"/>
                </a:lnTo>
                <a:lnTo>
                  <a:pt x="476349" y="13319"/>
                </a:lnTo>
                <a:lnTo>
                  <a:pt x="479069" y="16913"/>
                </a:lnTo>
                <a:lnTo>
                  <a:pt x="481594" y="20295"/>
                </a:lnTo>
                <a:lnTo>
                  <a:pt x="482954" y="26638"/>
                </a:lnTo>
                <a:lnTo>
                  <a:pt x="482864" y="45454"/>
                </a:lnTo>
                <a:lnTo>
                  <a:pt x="481594" y="51373"/>
                </a:lnTo>
                <a:lnTo>
                  <a:pt x="479069" y="55179"/>
                </a:lnTo>
                <a:lnTo>
                  <a:pt x="476543" y="58773"/>
                </a:lnTo>
                <a:lnTo>
                  <a:pt x="473435" y="60464"/>
                </a:lnTo>
                <a:lnTo>
                  <a:pt x="489823" y="60464"/>
                </a:lnTo>
                <a:lnTo>
                  <a:pt x="496359" y="35940"/>
                </a:lnTo>
                <a:lnTo>
                  <a:pt x="495876" y="28078"/>
                </a:lnTo>
                <a:lnTo>
                  <a:pt x="495759" y="27272"/>
                </a:lnTo>
                <a:lnTo>
                  <a:pt x="494368" y="20560"/>
                </a:lnTo>
                <a:lnTo>
                  <a:pt x="491933" y="14415"/>
                </a:lnTo>
                <a:lnTo>
                  <a:pt x="489971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83726" y="2546658"/>
            <a:ext cx="489584" cy="165735"/>
          </a:xfrm>
          <a:custGeom>
            <a:avLst/>
            <a:gdLst/>
            <a:ahLst/>
            <a:cxnLst/>
            <a:rect l="l" t="t" r="r" b="b"/>
            <a:pathLst>
              <a:path w="489584" h="165735">
                <a:moveTo>
                  <a:pt x="74402" y="15644"/>
                </a:moveTo>
                <a:lnTo>
                  <a:pt x="50121" y="15644"/>
                </a:lnTo>
                <a:lnTo>
                  <a:pt x="55755" y="17970"/>
                </a:lnTo>
                <a:lnTo>
                  <a:pt x="60223" y="22621"/>
                </a:lnTo>
                <a:lnTo>
                  <a:pt x="64691" y="27061"/>
                </a:lnTo>
                <a:lnTo>
                  <a:pt x="66828" y="32557"/>
                </a:lnTo>
                <a:lnTo>
                  <a:pt x="66828" y="45454"/>
                </a:lnTo>
                <a:lnTo>
                  <a:pt x="41446" y="79653"/>
                </a:lnTo>
                <a:lnTo>
                  <a:pt x="25865" y="93954"/>
                </a:lnTo>
                <a:lnTo>
                  <a:pt x="20422" y="99259"/>
                </a:lnTo>
                <a:lnTo>
                  <a:pt x="0" y="134671"/>
                </a:lnTo>
                <a:lnTo>
                  <a:pt x="0" y="138688"/>
                </a:lnTo>
                <a:lnTo>
                  <a:pt x="82758" y="138688"/>
                </a:lnTo>
                <a:lnTo>
                  <a:pt x="82758" y="122409"/>
                </a:lnTo>
                <a:lnTo>
                  <a:pt x="21369" y="122409"/>
                </a:lnTo>
                <a:lnTo>
                  <a:pt x="22923" y="119449"/>
                </a:lnTo>
                <a:lnTo>
                  <a:pt x="25060" y="116489"/>
                </a:lnTo>
                <a:lnTo>
                  <a:pt x="27780" y="113529"/>
                </a:lnTo>
                <a:lnTo>
                  <a:pt x="30500" y="110358"/>
                </a:lnTo>
                <a:lnTo>
                  <a:pt x="36328" y="104650"/>
                </a:lnTo>
                <a:lnTo>
                  <a:pt x="45653" y="96193"/>
                </a:lnTo>
                <a:lnTo>
                  <a:pt x="53260" y="89012"/>
                </a:lnTo>
                <a:lnTo>
                  <a:pt x="79456" y="55813"/>
                </a:lnTo>
                <a:lnTo>
                  <a:pt x="81593" y="50528"/>
                </a:lnTo>
                <a:lnTo>
                  <a:pt x="82525" y="45454"/>
                </a:lnTo>
                <a:lnTo>
                  <a:pt x="82564" y="39746"/>
                </a:lnTo>
                <a:lnTo>
                  <a:pt x="81909" y="32009"/>
                </a:lnTo>
                <a:lnTo>
                  <a:pt x="79942" y="24946"/>
                </a:lnTo>
                <a:lnTo>
                  <a:pt x="76663" y="18518"/>
                </a:lnTo>
                <a:lnTo>
                  <a:pt x="74402" y="15644"/>
                </a:lnTo>
                <a:close/>
              </a:path>
              <a:path w="489584" h="165735">
                <a:moveTo>
                  <a:pt x="43710" y="1902"/>
                </a:moveTo>
                <a:lnTo>
                  <a:pt x="6702" y="24233"/>
                </a:lnTo>
                <a:lnTo>
                  <a:pt x="2914" y="41225"/>
                </a:lnTo>
                <a:lnTo>
                  <a:pt x="18649" y="42917"/>
                </a:lnTo>
                <a:lnTo>
                  <a:pt x="18649" y="34460"/>
                </a:lnTo>
                <a:lnTo>
                  <a:pt x="20981" y="27695"/>
                </a:lnTo>
                <a:lnTo>
                  <a:pt x="25449" y="22832"/>
                </a:lnTo>
                <a:lnTo>
                  <a:pt x="29917" y="18181"/>
                </a:lnTo>
                <a:lnTo>
                  <a:pt x="35745" y="15644"/>
                </a:lnTo>
                <a:lnTo>
                  <a:pt x="74402" y="15644"/>
                </a:lnTo>
                <a:lnTo>
                  <a:pt x="72074" y="12684"/>
                </a:lnTo>
                <a:lnTo>
                  <a:pt x="66358" y="7967"/>
                </a:lnTo>
                <a:lnTo>
                  <a:pt x="59713" y="4598"/>
                </a:lnTo>
                <a:lnTo>
                  <a:pt x="52158" y="2576"/>
                </a:lnTo>
                <a:lnTo>
                  <a:pt x="43710" y="1902"/>
                </a:lnTo>
                <a:close/>
              </a:path>
              <a:path w="489584" h="165735">
                <a:moveTo>
                  <a:pt x="185916" y="4016"/>
                </a:moveTo>
                <a:lnTo>
                  <a:pt x="104905" y="4016"/>
                </a:lnTo>
                <a:lnTo>
                  <a:pt x="104905" y="20084"/>
                </a:lnTo>
                <a:lnTo>
                  <a:pt x="166294" y="20084"/>
                </a:lnTo>
                <a:lnTo>
                  <a:pt x="160539" y="27807"/>
                </a:lnTo>
                <a:lnTo>
                  <a:pt x="139227" y="66519"/>
                </a:lnTo>
                <a:lnTo>
                  <a:pt x="125777" y="110682"/>
                </a:lnTo>
                <a:lnTo>
                  <a:pt x="122389" y="138688"/>
                </a:lnTo>
                <a:lnTo>
                  <a:pt x="138320" y="138688"/>
                </a:lnTo>
                <a:lnTo>
                  <a:pt x="139124" y="128619"/>
                </a:lnTo>
                <a:lnTo>
                  <a:pt x="140384" y="119026"/>
                </a:lnTo>
                <a:lnTo>
                  <a:pt x="151918" y="77272"/>
                </a:lnTo>
                <a:lnTo>
                  <a:pt x="174090" y="33297"/>
                </a:lnTo>
                <a:lnTo>
                  <a:pt x="185916" y="17124"/>
                </a:lnTo>
                <a:lnTo>
                  <a:pt x="185916" y="4016"/>
                </a:lnTo>
                <a:close/>
              </a:path>
              <a:path w="489584" h="165735">
                <a:moveTo>
                  <a:pt x="231763" y="119449"/>
                </a:moveTo>
                <a:lnTo>
                  <a:pt x="214085" y="119449"/>
                </a:lnTo>
                <a:lnTo>
                  <a:pt x="214085" y="138688"/>
                </a:lnTo>
                <a:lnTo>
                  <a:pt x="223021" y="138688"/>
                </a:lnTo>
                <a:lnTo>
                  <a:pt x="222633" y="144184"/>
                </a:lnTo>
                <a:lnTo>
                  <a:pt x="221856" y="148624"/>
                </a:lnTo>
                <a:lnTo>
                  <a:pt x="220301" y="151584"/>
                </a:lnTo>
                <a:lnTo>
                  <a:pt x="218747" y="154755"/>
                </a:lnTo>
                <a:lnTo>
                  <a:pt x="216416" y="156869"/>
                </a:lnTo>
                <a:lnTo>
                  <a:pt x="213308" y="158349"/>
                </a:lnTo>
                <a:lnTo>
                  <a:pt x="217582" y="165537"/>
                </a:lnTo>
                <a:lnTo>
                  <a:pt x="222438" y="163212"/>
                </a:lnTo>
                <a:lnTo>
                  <a:pt x="225935" y="160041"/>
                </a:lnTo>
                <a:lnTo>
                  <a:pt x="230598" y="151161"/>
                </a:lnTo>
                <a:lnTo>
                  <a:pt x="231763" y="145453"/>
                </a:lnTo>
                <a:lnTo>
                  <a:pt x="231763" y="119449"/>
                </a:lnTo>
                <a:close/>
              </a:path>
              <a:path w="489584" h="165735">
                <a:moveTo>
                  <a:pt x="265178" y="100422"/>
                </a:moveTo>
                <a:lnTo>
                  <a:pt x="249636" y="102747"/>
                </a:lnTo>
                <a:lnTo>
                  <a:pt x="251063" y="110758"/>
                </a:lnTo>
                <a:lnTo>
                  <a:pt x="253619" y="117995"/>
                </a:lnTo>
                <a:lnTo>
                  <a:pt x="289462" y="141013"/>
                </a:lnTo>
                <a:lnTo>
                  <a:pt x="298210" y="140257"/>
                </a:lnTo>
                <a:lnTo>
                  <a:pt x="306120" y="137974"/>
                </a:lnTo>
                <a:lnTo>
                  <a:pt x="313229" y="134146"/>
                </a:lnTo>
                <a:lnTo>
                  <a:pt x="319573" y="128751"/>
                </a:lnTo>
                <a:lnTo>
                  <a:pt x="320779" y="127271"/>
                </a:lnTo>
                <a:lnTo>
                  <a:pt x="283439" y="127271"/>
                </a:lnTo>
                <a:lnTo>
                  <a:pt x="278194" y="125157"/>
                </a:lnTo>
                <a:lnTo>
                  <a:pt x="274114" y="120929"/>
                </a:lnTo>
                <a:lnTo>
                  <a:pt x="269840" y="116701"/>
                </a:lnTo>
                <a:lnTo>
                  <a:pt x="266732" y="109935"/>
                </a:lnTo>
                <a:lnTo>
                  <a:pt x="265178" y="100422"/>
                </a:lnTo>
                <a:close/>
              </a:path>
              <a:path w="489584" h="165735">
                <a:moveTo>
                  <a:pt x="322487" y="72092"/>
                </a:moveTo>
                <a:lnTo>
                  <a:pt x="298009" y="72092"/>
                </a:lnTo>
                <a:lnTo>
                  <a:pt x="303837" y="74629"/>
                </a:lnTo>
                <a:lnTo>
                  <a:pt x="313162" y="84777"/>
                </a:lnTo>
                <a:lnTo>
                  <a:pt x="315494" y="91119"/>
                </a:lnTo>
                <a:lnTo>
                  <a:pt x="315377" y="107078"/>
                </a:lnTo>
                <a:lnTo>
                  <a:pt x="312968" y="113529"/>
                </a:lnTo>
                <a:lnTo>
                  <a:pt x="302866" y="124523"/>
                </a:lnTo>
                <a:lnTo>
                  <a:pt x="296844" y="127271"/>
                </a:lnTo>
                <a:lnTo>
                  <a:pt x="320779" y="127271"/>
                </a:lnTo>
                <a:lnTo>
                  <a:pt x="324898" y="122214"/>
                </a:lnTo>
                <a:lnTo>
                  <a:pt x="328655" y="114983"/>
                </a:lnTo>
                <a:lnTo>
                  <a:pt x="330883" y="107078"/>
                </a:lnTo>
                <a:lnTo>
                  <a:pt x="331618" y="98519"/>
                </a:lnTo>
                <a:lnTo>
                  <a:pt x="331618" y="89639"/>
                </a:lnTo>
                <a:lnTo>
                  <a:pt x="329481" y="82240"/>
                </a:lnTo>
                <a:lnTo>
                  <a:pt x="322487" y="72092"/>
                </a:lnTo>
                <a:close/>
              </a:path>
              <a:path w="489584" h="165735">
                <a:moveTo>
                  <a:pt x="282856" y="59407"/>
                </a:moveTo>
                <a:lnTo>
                  <a:pt x="281691" y="59407"/>
                </a:lnTo>
                <a:lnTo>
                  <a:pt x="279942" y="74206"/>
                </a:lnTo>
                <a:lnTo>
                  <a:pt x="284410" y="72938"/>
                </a:lnTo>
                <a:lnTo>
                  <a:pt x="287907" y="72092"/>
                </a:lnTo>
                <a:lnTo>
                  <a:pt x="322487" y="72092"/>
                </a:lnTo>
                <a:lnTo>
                  <a:pt x="321322" y="70401"/>
                </a:lnTo>
                <a:lnTo>
                  <a:pt x="315688" y="66595"/>
                </a:lnTo>
                <a:lnTo>
                  <a:pt x="308306" y="64692"/>
                </a:lnTo>
                <a:lnTo>
                  <a:pt x="313940" y="61944"/>
                </a:lnTo>
                <a:lnTo>
                  <a:pt x="316551" y="59619"/>
                </a:lnTo>
                <a:lnTo>
                  <a:pt x="283633" y="59619"/>
                </a:lnTo>
                <a:lnTo>
                  <a:pt x="282856" y="59407"/>
                </a:lnTo>
                <a:close/>
              </a:path>
              <a:path w="489584" h="165735">
                <a:moveTo>
                  <a:pt x="318542" y="15433"/>
                </a:moveTo>
                <a:lnTo>
                  <a:pt x="295290" y="15433"/>
                </a:lnTo>
                <a:lnTo>
                  <a:pt x="300341" y="17547"/>
                </a:lnTo>
                <a:lnTo>
                  <a:pt x="304032" y="21564"/>
                </a:lnTo>
                <a:lnTo>
                  <a:pt x="307917" y="25581"/>
                </a:lnTo>
                <a:lnTo>
                  <a:pt x="309860" y="30655"/>
                </a:lnTo>
                <a:lnTo>
                  <a:pt x="309860" y="44608"/>
                </a:lnTo>
                <a:lnTo>
                  <a:pt x="307140" y="50316"/>
                </a:lnTo>
                <a:lnTo>
                  <a:pt x="301895" y="53910"/>
                </a:lnTo>
                <a:lnTo>
                  <a:pt x="296649" y="57716"/>
                </a:lnTo>
                <a:lnTo>
                  <a:pt x="290821" y="59619"/>
                </a:lnTo>
                <a:lnTo>
                  <a:pt x="316551" y="59619"/>
                </a:lnTo>
                <a:lnTo>
                  <a:pt x="318213" y="58139"/>
                </a:lnTo>
                <a:lnTo>
                  <a:pt x="324042" y="48414"/>
                </a:lnTo>
                <a:lnTo>
                  <a:pt x="325401" y="43128"/>
                </a:lnTo>
                <a:lnTo>
                  <a:pt x="325304" y="30655"/>
                </a:lnTo>
                <a:lnTo>
                  <a:pt x="324042" y="25158"/>
                </a:lnTo>
                <a:lnTo>
                  <a:pt x="318542" y="15433"/>
                </a:lnTo>
                <a:close/>
              </a:path>
              <a:path w="489584" h="165735">
                <a:moveTo>
                  <a:pt x="295678" y="1902"/>
                </a:moveTo>
                <a:lnTo>
                  <a:pt x="288879" y="1902"/>
                </a:lnTo>
                <a:lnTo>
                  <a:pt x="281742" y="2464"/>
                </a:lnTo>
                <a:lnTo>
                  <a:pt x="253084" y="29191"/>
                </a:lnTo>
                <a:lnTo>
                  <a:pt x="251190" y="36997"/>
                </a:lnTo>
                <a:lnTo>
                  <a:pt x="266732" y="39957"/>
                </a:lnTo>
                <a:lnTo>
                  <a:pt x="267898" y="31923"/>
                </a:lnTo>
                <a:lnTo>
                  <a:pt x="270423" y="25792"/>
                </a:lnTo>
                <a:lnTo>
                  <a:pt x="274308" y="21564"/>
                </a:lnTo>
                <a:lnTo>
                  <a:pt x="278388" y="17547"/>
                </a:lnTo>
                <a:lnTo>
                  <a:pt x="283439" y="15433"/>
                </a:lnTo>
                <a:lnTo>
                  <a:pt x="318542" y="15433"/>
                </a:lnTo>
                <a:lnTo>
                  <a:pt x="317825" y="14164"/>
                </a:lnTo>
                <a:lnTo>
                  <a:pt x="313551" y="9936"/>
                </a:lnTo>
                <a:lnTo>
                  <a:pt x="307723" y="6765"/>
                </a:lnTo>
                <a:lnTo>
                  <a:pt x="301895" y="3382"/>
                </a:lnTo>
                <a:lnTo>
                  <a:pt x="295678" y="1902"/>
                </a:lnTo>
                <a:close/>
              </a:path>
              <a:path w="489584" h="165735">
                <a:moveTo>
                  <a:pt x="462362" y="0"/>
                </a:moveTo>
                <a:lnTo>
                  <a:pt x="449734" y="0"/>
                </a:lnTo>
                <a:lnTo>
                  <a:pt x="381157" y="143550"/>
                </a:lnTo>
                <a:lnTo>
                  <a:pt x="393979" y="143550"/>
                </a:lnTo>
                <a:lnTo>
                  <a:pt x="462362" y="0"/>
                </a:lnTo>
                <a:close/>
              </a:path>
              <a:path w="489584" h="165735">
                <a:moveTo>
                  <a:pt x="469744" y="71669"/>
                </a:moveTo>
                <a:lnTo>
                  <a:pt x="453231" y="71669"/>
                </a:lnTo>
                <a:lnTo>
                  <a:pt x="446626" y="75052"/>
                </a:lnTo>
                <a:lnTo>
                  <a:pt x="435358" y="106553"/>
                </a:lnTo>
                <a:lnTo>
                  <a:pt x="435835" y="115313"/>
                </a:lnTo>
                <a:lnTo>
                  <a:pt x="454397" y="143550"/>
                </a:lnTo>
                <a:lnTo>
                  <a:pt x="469550" y="143550"/>
                </a:lnTo>
                <a:lnTo>
                  <a:pt x="476155" y="140379"/>
                </a:lnTo>
                <a:lnTo>
                  <a:pt x="481400" y="134248"/>
                </a:lnTo>
                <a:lnTo>
                  <a:pt x="482783" y="132134"/>
                </a:lnTo>
                <a:lnTo>
                  <a:pt x="458476" y="132134"/>
                </a:lnTo>
                <a:lnTo>
                  <a:pt x="455368" y="130231"/>
                </a:lnTo>
                <a:lnTo>
                  <a:pt x="452648" y="126637"/>
                </a:lnTo>
                <a:lnTo>
                  <a:pt x="450123" y="123043"/>
                </a:lnTo>
                <a:lnTo>
                  <a:pt x="448957" y="116912"/>
                </a:lnTo>
                <a:lnTo>
                  <a:pt x="449070" y="98096"/>
                </a:lnTo>
                <a:lnTo>
                  <a:pt x="450123" y="92176"/>
                </a:lnTo>
                <a:lnTo>
                  <a:pt x="455174" y="84988"/>
                </a:lnTo>
                <a:lnTo>
                  <a:pt x="458282" y="83086"/>
                </a:lnTo>
                <a:lnTo>
                  <a:pt x="482985" y="83086"/>
                </a:lnTo>
                <a:lnTo>
                  <a:pt x="481400" y="80760"/>
                </a:lnTo>
                <a:lnTo>
                  <a:pt x="476349" y="74629"/>
                </a:lnTo>
                <a:lnTo>
                  <a:pt x="469744" y="71669"/>
                </a:lnTo>
                <a:close/>
              </a:path>
              <a:path w="489584" h="165735">
                <a:moveTo>
                  <a:pt x="482985" y="83086"/>
                </a:moveTo>
                <a:lnTo>
                  <a:pt x="466053" y="83086"/>
                </a:lnTo>
                <a:lnTo>
                  <a:pt x="469355" y="84777"/>
                </a:lnTo>
                <a:lnTo>
                  <a:pt x="474406" y="91965"/>
                </a:lnTo>
                <a:lnTo>
                  <a:pt x="475766" y="98096"/>
                </a:lnTo>
                <a:lnTo>
                  <a:pt x="475679" y="116912"/>
                </a:lnTo>
                <a:lnTo>
                  <a:pt x="474406" y="123043"/>
                </a:lnTo>
                <a:lnTo>
                  <a:pt x="469355" y="130231"/>
                </a:lnTo>
                <a:lnTo>
                  <a:pt x="466053" y="132134"/>
                </a:lnTo>
                <a:lnTo>
                  <a:pt x="482783" y="132134"/>
                </a:lnTo>
                <a:lnTo>
                  <a:pt x="484745" y="129134"/>
                </a:lnTo>
                <a:lnTo>
                  <a:pt x="487159" y="123043"/>
                </a:lnTo>
                <a:lnTo>
                  <a:pt x="488667" y="115815"/>
                </a:lnTo>
                <a:lnTo>
                  <a:pt x="489171" y="107610"/>
                </a:lnTo>
                <a:lnTo>
                  <a:pt x="488711" y="99536"/>
                </a:lnTo>
                <a:lnTo>
                  <a:pt x="488591" y="98730"/>
                </a:lnTo>
                <a:lnTo>
                  <a:pt x="487252" y="91965"/>
                </a:lnTo>
                <a:lnTo>
                  <a:pt x="484827" y="85788"/>
                </a:lnTo>
                <a:lnTo>
                  <a:pt x="482985" y="83086"/>
                </a:lnTo>
                <a:close/>
              </a:path>
              <a:path w="489584" h="165735">
                <a:moveTo>
                  <a:pt x="388733" y="0"/>
                </a:moveTo>
                <a:lnTo>
                  <a:pt x="372220" y="0"/>
                </a:lnTo>
                <a:lnTo>
                  <a:pt x="365810" y="3382"/>
                </a:lnTo>
                <a:lnTo>
                  <a:pt x="354542" y="35094"/>
                </a:lnTo>
                <a:lnTo>
                  <a:pt x="355015" y="43733"/>
                </a:lnTo>
                <a:lnTo>
                  <a:pt x="373386" y="71881"/>
                </a:lnTo>
                <a:lnTo>
                  <a:pt x="388539" y="71881"/>
                </a:lnTo>
                <a:lnTo>
                  <a:pt x="394950" y="68921"/>
                </a:lnTo>
                <a:lnTo>
                  <a:pt x="400195" y="62578"/>
                </a:lnTo>
                <a:lnTo>
                  <a:pt x="401625" y="60464"/>
                </a:lnTo>
                <a:lnTo>
                  <a:pt x="377466" y="60464"/>
                </a:lnTo>
                <a:lnTo>
                  <a:pt x="374357" y="58773"/>
                </a:lnTo>
                <a:lnTo>
                  <a:pt x="369306" y="51585"/>
                </a:lnTo>
                <a:lnTo>
                  <a:pt x="368141" y="45454"/>
                </a:lnTo>
                <a:lnTo>
                  <a:pt x="368250" y="26638"/>
                </a:lnTo>
                <a:lnTo>
                  <a:pt x="369306" y="20507"/>
                </a:lnTo>
                <a:lnTo>
                  <a:pt x="374357" y="13319"/>
                </a:lnTo>
                <a:lnTo>
                  <a:pt x="377466" y="11416"/>
                </a:lnTo>
                <a:lnTo>
                  <a:pt x="401773" y="11416"/>
                </a:lnTo>
                <a:lnTo>
                  <a:pt x="400390" y="9302"/>
                </a:lnTo>
                <a:lnTo>
                  <a:pt x="395144" y="3171"/>
                </a:lnTo>
                <a:lnTo>
                  <a:pt x="388733" y="0"/>
                </a:lnTo>
                <a:close/>
              </a:path>
              <a:path w="489584" h="165735">
                <a:moveTo>
                  <a:pt x="401773" y="11416"/>
                </a:moveTo>
                <a:lnTo>
                  <a:pt x="385042" y="11416"/>
                </a:lnTo>
                <a:lnTo>
                  <a:pt x="388151" y="13319"/>
                </a:lnTo>
                <a:lnTo>
                  <a:pt x="390870" y="16913"/>
                </a:lnTo>
                <a:lnTo>
                  <a:pt x="393396" y="20295"/>
                </a:lnTo>
                <a:lnTo>
                  <a:pt x="394756" y="26638"/>
                </a:lnTo>
                <a:lnTo>
                  <a:pt x="394665" y="45454"/>
                </a:lnTo>
                <a:lnTo>
                  <a:pt x="393396" y="51373"/>
                </a:lnTo>
                <a:lnTo>
                  <a:pt x="390870" y="55179"/>
                </a:lnTo>
                <a:lnTo>
                  <a:pt x="388345" y="58773"/>
                </a:lnTo>
                <a:lnTo>
                  <a:pt x="385237" y="60464"/>
                </a:lnTo>
                <a:lnTo>
                  <a:pt x="401625" y="60464"/>
                </a:lnTo>
                <a:lnTo>
                  <a:pt x="408160" y="35940"/>
                </a:lnTo>
                <a:lnTo>
                  <a:pt x="407678" y="28078"/>
                </a:lnTo>
                <a:lnTo>
                  <a:pt x="407561" y="27272"/>
                </a:lnTo>
                <a:lnTo>
                  <a:pt x="406169" y="20560"/>
                </a:lnTo>
                <a:lnTo>
                  <a:pt x="403735" y="14415"/>
                </a:lnTo>
                <a:lnTo>
                  <a:pt x="401773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5291" y="2546658"/>
            <a:ext cx="486409" cy="165735"/>
          </a:xfrm>
          <a:custGeom>
            <a:avLst/>
            <a:gdLst/>
            <a:ahLst/>
            <a:cxnLst/>
            <a:rect l="l" t="t" r="r" b="b"/>
            <a:pathLst>
              <a:path w="486410" h="165735">
                <a:moveTo>
                  <a:pt x="81010" y="4016"/>
                </a:moveTo>
                <a:lnTo>
                  <a:pt x="0" y="4016"/>
                </a:lnTo>
                <a:lnTo>
                  <a:pt x="0" y="20084"/>
                </a:lnTo>
                <a:lnTo>
                  <a:pt x="61389" y="20084"/>
                </a:lnTo>
                <a:lnTo>
                  <a:pt x="55634" y="27807"/>
                </a:lnTo>
                <a:lnTo>
                  <a:pt x="34322" y="66519"/>
                </a:lnTo>
                <a:lnTo>
                  <a:pt x="20871" y="110682"/>
                </a:lnTo>
                <a:lnTo>
                  <a:pt x="17484" y="138688"/>
                </a:lnTo>
                <a:lnTo>
                  <a:pt x="33414" y="138688"/>
                </a:lnTo>
                <a:lnTo>
                  <a:pt x="34218" y="128619"/>
                </a:lnTo>
                <a:lnTo>
                  <a:pt x="35478" y="119026"/>
                </a:lnTo>
                <a:lnTo>
                  <a:pt x="47013" y="77272"/>
                </a:lnTo>
                <a:lnTo>
                  <a:pt x="69184" y="33297"/>
                </a:lnTo>
                <a:lnTo>
                  <a:pt x="81010" y="17124"/>
                </a:lnTo>
                <a:lnTo>
                  <a:pt x="81010" y="4016"/>
                </a:lnTo>
                <a:close/>
              </a:path>
              <a:path w="486410" h="165735">
                <a:moveTo>
                  <a:pt x="173480" y="15644"/>
                </a:moveTo>
                <a:lnTo>
                  <a:pt x="149199" y="15644"/>
                </a:lnTo>
                <a:lnTo>
                  <a:pt x="154833" y="17970"/>
                </a:lnTo>
                <a:lnTo>
                  <a:pt x="159301" y="22621"/>
                </a:lnTo>
                <a:lnTo>
                  <a:pt x="163769" y="27061"/>
                </a:lnTo>
                <a:lnTo>
                  <a:pt x="165906" y="32557"/>
                </a:lnTo>
                <a:lnTo>
                  <a:pt x="165906" y="45454"/>
                </a:lnTo>
                <a:lnTo>
                  <a:pt x="140523" y="79653"/>
                </a:lnTo>
                <a:lnTo>
                  <a:pt x="124942" y="93954"/>
                </a:lnTo>
                <a:lnTo>
                  <a:pt x="119500" y="99259"/>
                </a:lnTo>
                <a:lnTo>
                  <a:pt x="99077" y="134671"/>
                </a:lnTo>
                <a:lnTo>
                  <a:pt x="99077" y="138688"/>
                </a:lnTo>
                <a:lnTo>
                  <a:pt x="181836" y="138688"/>
                </a:lnTo>
                <a:lnTo>
                  <a:pt x="181836" y="122409"/>
                </a:lnTo>
                <a:lnTo>
                  <a:pt x="120447" y="122409"/>
                </a:lnTo>
                <a:lnTo>
                  <a:pt x="122001" y="119449"/>
                </a:lnTo>
                <a:lnTo>
                  <a:pt x="124138" y="116489"/>
                </a:lnTo>
                <a:lnTo>
                  <a:pt x="126858" y="113529"/>
                </a:lnTo>
                <a:lnTo>
                  <a:pt x="129577" y="110358"/>
                </a:lnTo>
                <a:lnTo>
                  <a:pt x="135406" y="104650"/>
                </a:lnTo>
                <a:lnTo>
                  <a:pt x="144731" y="96193"/>
                </a:lnTo>
                <a:lnTo>
                  <a:pt x="152337" y="89012"/>
                </a:lnTo>
                <a:lnTo>
                  <a:pt x="178533" y="55813"/>
                </a:lnTo>
                <a:lnTo>
                  <a:pt x="180670" y="50528"/>
                </a:lnTo>
                <a:lnTo>
                  <a:pt x="181603" y="45454"/>
                </a:lnTo>
                <a:lnTo>
                  <a:pt x="181642" y="39746"/>
                </a:lnTo>
                <a:lnTo>
                  <a:pt x="180986" y="32009"/>
                </a:lnTo>
                <a:lnTo>
                  <a:pt x="179019" y="24946"/>
                </a:lnTo>
                <a:lnTo>
                  <a:pt x="175741" y="18518"/>
                </a:lnTo>
                <a:lnTo>
                  <a:pt x="173480" y="15644"/>
                </a:lnTo>
                <a:close/>
              </a:path>
              <a:path w="486410" h="165735">
                <a:moveTo>
                  <a:pt x="142788" y="1902"/>
                </a:moveTo>
                <a:lnTo>
                  <a:pt x="105779" y="24233"/>
                </a:lnTo>
                <a:lnTo>
                  <a:pt x="101991" y="41225"/>
                </a:lnTo>
                <a:lnTo>
                  <a:pt x="117727" y="42917"/>
                </a:lnTo>
                <a:lnTo>
                  <a:pt x="117727" y="34460"/>
                </a:lnTo>
                <a:lnTo>
                  <a:pt x="120058" y="27695"/>
                </a:lnTo>
                <a:lnTo>
                  <a:pt x="128800" y="18181"/>
                </a:lnTo>
                <a:lnTo>
                  <a:pt x="134823" y="15644"/>
                </a:lnTo>
                <a:lnTo>
                  <a:pt x="173480" y="15644"/>
                </a:lnTo>
                <a:lnTo>
                  <a:pt x="171151" y="12684"/>
                </a:lnTo>
                <a:lnTo>
                  <a:pt x="165435" y="7967"/>
                </a:lnTo>
                <a:lnTo>
                  <a:pt x="158791" y="4598"/>
                </a:lnTo>
                <a:lnTo>
                  <a:pt x="151236" y="2576"/>
                </a:lnTo>
                <a:lnTo>
                  <a:pt x="142788" y="1902"/>
                </a:lnTo>
                <a:close/>
              </a:path>
              <a:path w="486410" h="165735">
                <a:moveTo>
                  <a:pt x="228849" y="119449"/>
                </a:moveTo>
                <a:lnTo>
                  <a:pt x="211171" y="119449"/>
                </a:lnTo>
                <a:lnTo>
                  <a:pt x="211171" y="138688"/>
                </a:lnTo>
                <a:lnTo>
                  <a:pt x="220107" y="138688"/>
                </a:lnTo>
                <a:lnTo>
                  <a:pt x="219719" y="144184"/>
                </a:lnTo>
                <a:lnTo>
                  <a:pt x="218942" y="148624"/>
                </a:lnTo>
                <a:lnTo>
                  <a:pt x="217387" y="151584"/>
                </a:lnTo>
                <a:lnTo>
                  <a:pt x="215833" y="154755"/>
                </a:lnTo>
                <a:lnTo>
                  <a:pt x="213502" y="156869"/>
                </a:lnTo>
                <a:lnTo>
                  <a:pt x="210394" y="158349"/>
                </a:lnTo>
                <a:lnTo>
                  <a:pt x="214668" y="165537"/>
                </a:lnTo>
                <a:lnTo>
                  <a:pt x="219524" y="163212"/>
                </a:lnTo>
                <a:lnTo>
                  <a:pt x="223021" y="160041"/>
                </a:lnTo>
                <a:lnTo>
                  <a:pt x="227684" y="151161"/>
                </a:lnTo>
                <a:lnTo>
                  <a:pt x="228849" y="145453"/>
                </a:lnTo>
                <a:lnTo>
                  <a:pt x="228849" y="119449"/>
                </a:lnTo>
                <a:close/>
              </a:path>
              <a:path w="486410" h="165735">
                <a:moveTo>
                  <a:pt x="328704" y="4016"/>
                </a:moveTo>
                <a:lnTo>
                  <a:pt x="247694" y="4016"/>
                </a:lnTo>
                <a:lnTo>
                  <a:pt x="247694" y="20084"/>
                </a:lnTo>
                <a:lnTo>
                  <a:pt x="309083" y="20084"/>
                </a:lnTo>
                <a:lnTo>
                  <a:pt x="303328" y="27807"/>
                </a:lnTo>
                <a:lnTo>
                  <a:pt x="282016" y="66519"/>
                </a:lnTo>
                <a:lnTo>
                  <a:pt x="268565" y="110682"/>
                </a:lnTo>
                <a:lnTo>
                  <a:pt x="265178" y="138688"/>
                </a:lnTo>
                <a:lnTo>
                  <a:pt x="281108" y="138688"/>
                </a:lnTo>
                <a:lnTo>
                  <a:pt x="281912" y="128619"/>
                </a:lnTo>
                <a:lnTo>
                  <a:pt x="283172" y="119026"/>
                </a:lnTo>
                <a:lnTo>
                  <a:pt x="294707" y="77272"/>
                </a:lnTo>
                <a:lnTo>
                  <a:pt x="316878" y="33297"/>
                </a:lnTo>
                <a:lnTo>
                  <a:pt x="328704" y="17124"/>
                </a:lnTo>
                <a:lnTo>
                  <a:pt x="328704" y="4016"/>
                </a:lnTo>
                <a:close/>
              </a:path>
              <a:path w="486410" h="165735">
                <a:moveTo>
                  <a:pt x="459448" y="0"/>
                </a:moveTo>
                <a:lnTo>
                  <a:pt x="446820" y="0"/>
                </a:lnTo>
                <a:lnTo>
                  <a:pt x="378243" y="143550"/>
                </a:lnTo>
                <a:lnTo>
                  <a:pt x="391065" y="143550"/>
                </a:lnTo>
                <a:lnTo>
                  <a:pt x="459448" y="0"/>
                </a:lnTo>
                <a:close/>
              </a:path>
              <a:path w="486410" h="165735">
                <a:moveTo>
                  <a:pt x="466830" y="71669"/>
                </a:moveTo>
                <a:lnTo>
                  <a:pt x="450317" y="71669"/>
                </a:lnTo>
                <a:lnTo>
                  <a:pt x="443712" y="75052"/>
                </a:lnTo>
                <a:lnTo>
                  <a:pt x="432444" y="106553"/>
                </a:lnTo>
                <a:lnTo>
                  <a:pt x="432921" y="115313"/>
                </a:lnTo>
                <a:lnTo>
                  <a:pt x="451483" y="143550"/>
                </a:lnTo>
                <a:lnTo>
                  <a:pt x="466636" y="143550"/>
                </a:lnTo>
                <a:lnTo>
                  <a:pt x="473241" y="140379"/>
                </a:lnTo>
                <a:lnTo>
                  <a:pt x="478486" y="134248"/>
                </a:lnTo>
                <a:lnTo>
                  <a:pt x="479869" y="132134"/>
                </a:lnTo>
                <a:lnTo>
                  <a:pt x="455562" y="132134"/>
                </a:lnTo>
                <a:lnTo>
                  <a:pt x="452454" y="130231"/>
                </a:lnTo>
                <a:lnTo>
                  <a:pt x="449734" y="126637"/>
                </a:lnTo>
                <a:lnTo>
                  <a:pt x="447209" y="123043"/>
                </a:lnTo>
                <a:lnTo>
                  <a:pt x="446043" y="116912"/>
                </a:lnTo>
                <a:lnTo>
                  <a:pt x="446156" y="98096"/>
                </a:lnTo>
                <a:lnTo>
                  <a:pt x="447209" y="92176"/>
                </a:lnTo>
                <a:lnTo>
                  <a:pt x="452260" y="84988"/>
                </a:lnTo>
                <a:lnTo>
                  <a:pt x="455368" y="83086"/>
                </a:lnTo>
                <a:lnTo>
                  <a:pt x="480071" y="83086"/>
                </a:lnTo>
                <a:lnTo>
                  <a:pt x="478486" y="80760"/>
                </a:lnTo>
                <a:lnTo>
                  <a:pt x="473435" y="74629"/>
                </a:lnTo>
                <a:lnTo>
                  <a:pt x="466830" y="71669"/>
                </a:lnTo>
                <a:close/>
              </a:path>
              <a:path w="486410" h="165735">
                <a:moveTo>
                  <a:pt x="480071" y="83086"/>
                </a:moveTo>
                <a:lnTo>
                  <a:pt x="463139" y="83086"/>
                </a:lnTo>
                <a:lnTo>
                  <a:pt x="466441" y="84777"/>
                </a:lnTo>
                <a:lnTo>
                  <a:pt x="471492" y="91965"/>
                </a:lnTo>
                <a:lnTo>
                  <a:pt x="472852" y="98096"/>
                </a:lnTo>
                <a:lnTo>
                  <a:pt x="472764" y="116912"/>
                </a:lnTo>
                <a:lnTo>
                  <a:pt x="471492" y="123043"/>
                </a:lnTo>
                <a:lnTo>
                  <a:pt x="466441" y="130231"/>
                </a:lnTo>
                <a:lnTo>
                  <a:pt x="463139" y="132134"/>
                </a:lnTo>
                <a:lnTo>
                  <a:pt x="479869" y="132134"/>
                </a:lnTo>
                <a:lnTo>
                  <a:pt x="481831" y="129134"/>
                </a:lnTo>
                <a:lnTo>
                  <a:pt x="484245" y="123043"/>
                </a:lnTo>
                <a:lnTo>
                  <a:pt x="485753" y="115815"/>
                </a:lnTo>
                <a:lnTo>
                  <a:pt x="486257" y="107610"/>
                </a:lnTo>
                <a:lnTo>
                  <a:pt x="485796" y="99536"/>
                </a:lnTo>
                <a:lnTo>
                  <a:pt x="485677" y="98730"/>
                </a:lnTo>
                <a:lnTo>
                  <a:pt x="484338" y="91965"/>
                </a:lnTo>
                <a:lnTo>
                  <a:pt x="481913" y="85788"/>
                </a:lnTo>
                <a:lnTo>
                  <a:pt x="480071" y="83086"/>
                </a:lnTo>
                <a:close/>
              </a:path>
              <a:path w="486410" h="165735">
                <a:moveTo>
                  <a:pt x="385819" y="0"/>
                </a:moveTo>
                <a:lnTo>
                  <a:pt x="369306" y="0"/>
                </a:lnTo>
                <a:lnTo>
                  <a:pt x="362895" y="3382"/>
                </a:lnTo>
                <a:lnTo>
                  <a:pt x="351628" y="35094"/>
                </a:lnTo>
                <a:lnTo>
                  <a:pt x="352101" y="43733"/>
                </a:lnTo>
                <a:lnTo>
                  <a:pt x="370472" y="71881"/>
                </a:lnTo>
                <a:lnTo>
                  <a:pt x="385625" y="71881"/>
                </a:lnTo>
                <a:lnTo>
                  <a:pt x="392036" y="68921"/>
                </a:lnTo>
                <a:lnTo>
                  <a:pt x="397281" y="62578"/>
                </a:lnTo>
                <a:lnTo>
                  <a:pt x="398711" y="60464"/>
                </a:lnTo>
                <a:lnTo>
                  <a:pt x="374552" y="60464"/>
                </a:lnTo>
                <a:lnTo>
                  <a:pt x="371443" y="58773"/>
                </a:lnTo>
                <a:lnTo>
                  <a:pt x="366392" y="51585"/>
                </a:lnTo>
                <a:lnTo>
                  <a:pt x="365227" y="45454"/>
                </a:lnTo>
                <a:lnTo>
                  <a:pt x="365336" y="26638"/>
                </a:lnTo>
                <a:lnTo>
                  <a:pt x="366392" y="20507"/>
                </a:lnTo>
                <a:lnTo>
                  <a:pt x="371443" y="13319"/>
                </a:lnTo>
                <a:lnTo>
                  <a:pt x="374552" y="11416"/>
                </a:lnTo>
                <a:lnTo>
                  <a:pt x="398859" y="11416"/>
                </a:lnTo>
                <a:lnTo>
                  <a:pt x="397476" y="9302"/>
                </a:lnTo>
                <a:lnTo>
                  <a:pt x="392230" y="3171"/>
                </a:lnTo>
                <a:lnTo>
                  <a:pt x="385819" y="0"/>
                </a:lnTo>
                <a:close/>
              </a:path>
              <a:path w="486410" h="165735">
                <a:moveTo>
                  <a:pt x="398859" y="11416"/>
                </a:moveTo>
                <a:lnTo>
                  <a:pt x="382128" y="11416"/>
                </a:lnTo>
                <a:lnTo>
                  <a:pt x="385237" y="13319"/>
                </a:lnTo>
                <a:lnTo>
                  <a:pt x="387956" y="16913"/>
                </a:lnTo>
                <a:lnTo>
                  <a:pt x="390482" y="20295"/>
                </a:lnTo>
                <a:lnTo>
                  <a:pt x="391842" y="26638"/>
                </a:lnTo>
                <a:lnTo>
                  <a:pt x="391751" y="45454"/>
                </a:lnTo>
                <a:lnTo>
                  <a:pt x="390482" y="51373"/>
                </a:lnTo>
                <a:lnTo>
                  <a:pt x="387956" y="55179"/>
                </a:lnTo>
                <a:lnTo>
                  <a:pt x="385431" y="58773"/>
                </a:lnTo>
                <a:lnTo>
                  <a:pt x="382322" y="60464"/>
                </a:lnTo>
                <a:lnTo>
                  <a:pt x="398711" y="60464"/>
                </a:lnTo>
                <a:lnTo>
                  <a:pt x="405246" y="35940"/>
                </a:lnTo>
                <a:lnTo>
                  <a:pt x="404764" y="28078"/>
                </a:lnTo>
                <a:lnTo>
                  <a:pt x="404647" y="27272"/>
                </a:lnTo>
                <a:lnTo>
                  <a:pt x="403255" y="20560"/>
                </a:lnTo>
                <a:lnTo>
                  <a:pt x="400821" y="14415"/>
                </a:lnTo>
                <a:lnTo>
                  <a:pt x="39885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57942" y="2210719"/>
            <a:ext cx="188635" cy="1363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03494" y="2210297"/>
            <a:ext cx="170957" cy="1367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20295" y="2210297"/>
            <a:ext cx="182807" cy="1391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1157" y="1474784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59826"/>
                </a:lnTo>
              </a:path>
            </a:pathLst>
          </a:custGeom>
          <a:ln w="29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7410" y="2134610"/>
            <a:ext cx="3094355" cy="0"/>
          </a:xfrm>
          <a:custGeom>
            <a:avLst/>
            <a:gdLst/>
            <a:ahLst/>
            <a:cxnLst/>
            <a:rect l="l" t="t" r="r" b="b"/>
            <a:pathLst>
              <a:path w="3094354">
                <a:moveTo>
                  <a:pt x="3093746" y="0"/>
                </a:moveTo>
                <a:lnTo>
                  <a:pt x="0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15204" y="2134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07410" y="2134610"/>
            <a:ext cx="6008370" cy="0"/>
          </a:xfrm>
          <a:custGeom>
            <a:avLst/>
            <a:gdLst/>
            <a:ahLst/>
            <a:cxnLst/>
            <a:rect l="l" t="t" r="r" b="b"/>
            <a:pathLst>
              <a:path w="6008370">
                <a:moveTo>
                  <a:pt x="6007793" y="0"/>
                </a:moveTo>
                <a:lnTo>
                  <a:pt x="0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01157" y="1474784"/>
            <a:ext cx="0" cy="4719320"/>
          </a:xfrm>
          <a:custGeom>
            <a:avLst/>
            <a:gdLst/>
            <a:ahLst/>
            <a:cxnLst/>
            <a:rect l="l" t="t" r="r" b="b"/>
            <a:pathLst>
              <a:path h="4719320">
                <a:moveTo>
                  <a:pt x="0" y="0"/>
                </a:moveTo>
                <a:lnTo>
                  <a:pt x="0" y="4718931"/>
                </a:lnTo>
              </a:path>
            </a:pathLst>
          </a:custGeom>
          <a:ln w="29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01157" y="619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72506" y="1806705"/>
            <a:ext cx="0" cy="4387215"/>
          </a:xfrm>
          <a:custGeom>
            <a:avLst/>
            <a:gdLst/>
            <a:ahLst/>
            <a:cxnLst/>
            <a:rect l="l" t="t" r="r" b="b"/>
            <a:pathLst>
              <a:path h="4387215">
                <a:moveTo>
                  <a:pt x="0" y="0"/>
                </a:moveTo>
                <a:lnTo>
                  <a:pt x="0" y="4387010"/>
                </a:lnTo>
              </a:path>
            </a:pathLst>
          </a:custGeom>
          <a:ln w="14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36570" y="1478801"/>
            <a:ext cx="14604" cy="4715510"/>
          </a:xfrm>
          <a:custGeom>
            <a:avLst/>
            <a:gdLst/>
            <a:ahLst/>
            <a:cxnLst/>
            <a:rect l="l" t="t" r="r" b="b"/>
            <a:pathLst>
              <a:path w="14604" h="4715510">
                <a:moveTo>
                  <a:pt x="0" y="4714915"/>
                </a:moveTo>
                <a:lnTo>
                  <a:pt x="14570" y="4714915"/>
                </a:lnTo>
                <a:lnTo>
                  <a:pt x="14570" y="0"/>
                </a:lnTo>
                <a:lnTo>
                  <a:pt x="0" y="0"/>
                </a:lnTo>
                <a:lnTo>
                  <a:pt x="0" y="4714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36570" y="1478801"/>
            <a:ext cx="14604" cy="4715510"/>
          </a:xfrm>
          <a:custGeom>
            <a:avLst/>
            <a:gdLst/>
            <a:ahLst/>
            <a:cxnLst/>
            <a:rect l="l" t="t" r="r" b="b"/>
            <a:pathLst>
              <a:path w="14604" h="4715510">
                <a:moveTo>
                  <a:pt x="0" y="4714915"/>
                </a:moveTo>
                <a:lnTo>
                  <a:pt x="14570" y="4714915"/>
                </a:lnTo>
                <a:lnTo>
                  <a:pt x="14570" y="0"/>
                </a:lnTo>
                <a:lnTo>
                  <a:pt x="0" y="0"/>
                </a:lnTo>
                <a:lnTo>
                  <a:pt x="0" y="4714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40303" y="3487666"/>
            <a:ext cx="5175250" cy="0"/>
          </a:xfrm>
          <a:custGeom>
            <a:avLst/>
            <a:gdLst/>
            <a:ahLst/>
            <a:cxnLst/>
            <a:rect l="l" t="t" r="r" b="b"/>
            <a:pathLst>
              <a:path w="5175250">
                <a:moveTo>
                  <a:pt x="5174900" y="0"/>
                </a:moveTo>
                <a:lnTo>
                  <a:pt x="0" y="0"/>
                </a:lnTo>
              </a:path>
            </a:pathLst>
          </a:custGeom>
          <a:ln w="15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11055" y="4832730"/>
            <a:ext cx="6004560" cy="15875"/>
          </a:xfrm>
          <a:custGeom>
            <a:avLst/>
            <a:gdLst/>
            <a:ahLst/>
            <a:cxnLst/>
            <a:rect l="l" t="t" r="r" b="b"/>
            <a:pathLst>
              <a:path w="6004559" h="15875">
                <a:moveTo>
                  <a:pt x="0" y="15856"/>
                </a:moveTo>
                <a:lnTo>
                  <a:pt x="6004149" y="15856"/>
                </a:lnTo>
                <a:lnTo>
                  <a:pt x="6004149" y="0"/>
                </a:lnTo>
                <a:lnTo>
                  <a:pt x="0" y="0"/>
                </a:lnTo>
                <a:lnTo>
                  <a:pt x="0" y="15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11055" y="4832730"/>
            <a:ext cx="6004560" cy="15875"/>
          </a:xfrm>
          <a:custGeom>
            <a:avLst/>
            <a:gdLst/>
            <a:ahLst/>
            <a:cxnLst/>
            <a:rect l="l" t="t" r="r" b="b"/>
            <a:pathLst>
              <a:path w="6004559" h="15875">
                <a:moveTo>
                  <a:pt x="0" y="15856"/>
                </a:moveTo>
                <a:lnTo>
                  <a:pt x="6004149" y="15856"/>
                </a:lnTo>
                <a:lnTo>
                  <a:pt x="6004149" y="0"/>
                </a:lnTo>
                <a:lnTo>
                  <a:pt x="0" y="0"/>
                </a:lnTo>
                <a:lnTo>
                  <a:pt x="0" y="15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07410" y="1474784"/>
            <a:ext cx="0" cy="4719320"/>
          </a:xfrm>
          <a:custGeom>
            <a:avLst/>
            <a:gdLst/>
            <a:ahLst/>
            <a:cxnLst/>
            <a:rect l="l" t="t" r="r" b="b"/>
            <a:pathLst>
              <a:path h="4719320">
                <a:moveTo>
                  <a:pt x="0" y="4718931"/>
                </a:moveTo>
                <a:lnTo>
                  <a:pt x="0" y="0"/>
                </a:lnTo>
              </a:path>
            </a:pathLst>
          </a:custGeom>
          <a:ln w="29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07410" y="1474784"/>
            <a:ext cx="6008370" cy="0"/>
          </a:xfrm>
          <a:custGeom>
            <a:avLst/>
            <a:gdLst/>
            <a:ahLst/>
            <a:cxnLst/>
            <a:rect l="l" t="t" r="r" b="b"/>
            <a:pathLst>
              <a:path w="6008370">
                <a:moveTo>
                  <a:pt x="0" y="0"/>
                </a:moveTo>
                <a:lnTo>
                  <a:pt x="6007793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15204" y="1474784"/>
            <a:ext cx="0" cy="4719320"/>
          </a:xfrm>
          <a:custGeom>
            <a:avLst/>
            <a:gdLst/>
            <a:ahLst/>
            <a:cxnLst/>
            <a:rect l="l" t="t" r="r" b="b"/>
            <a:pathLst>
              <a:path h="4719320">
                <a:moveTo>
                  <a:pt x="0" y="0"/>
                </a:moveTo>
                <a:lnTo>
                  <a:pt x="0" y="4718931"/>
                </a:lnTo>
              </a:path>
            </a:pathLst>
          </a:custGeom>
          <a:ln w="29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07410" y="6193716"/>
            <a:ext cx="6008370" cy="0"/>
          </a:xfrm>
          <a:custGeom>
            <a:avLst/>
            <a:gdLst/>
            <a:ahLst/>
            <a:cxnLst/>
            <a:rect l="l" t="t" r="r" b="b"/>
            <a:pathLst>
              <a:path w="6008370">
                <a:moveTo>
                  <a:pt x="6007793" y="0"/>
                </a:moveTo>
                <a:lnTo>
                  <a:pt x="0" y="0"/>
                </a:lnTo>
              </a:path>
            </a:pathLst>
          </a:custGeom>
          <a:ln w="31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2764" y="1185991"/>
            <a:ext cx="2655104" cy="1786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510" y="338455"/>
            <a:ext cx="5156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Αποτελέσματα </a:t>
            </a:r>
            <a:r>
              <a:rPr sz="3200" i="1" spc="-5" dirty="0">
                <a:latin typeface="Calibri"/>
                <a:cs typeface="Calibri"/>
              </a:rPr>
              <a:t>Chi-square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(χ2)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1270" y="1095578"/>
            <a:ext cx="34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baseline="-1686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202258"/>
            <a:ext cx="8627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7190" algn="l"/>
                <a:tab pos="3417570" algn="l"/>
                <a:tab pos="5444490" algn="l"/>
                <a:tab pos="7482840" algn="l"/>
                <a:tab pos="8252459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Χρησι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οποιήθη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έλε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(c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-s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e)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γι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να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167" y="1544192"/>
            <a:ext cx="8704580" cy="18180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0800" marR="43180" algn="just">
              <a:lnSpc>
                <a:spcPct val="80000"/>
              </a:lnSpc>
              <a:spcBef>
                <a:spcPts val="765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εξεταστούν διαφορές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γυναικών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(φύλο)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ως προς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το κάπνισμα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(ΝΑΙ,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ΟΧΙ). </a:t>
            </a:r>
            <a:r>
              <a:rPr sz="2800" spc="-1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ανδρών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δήλωσε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καπνίζουν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μεγαλύτερο  (88.9%) από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των γυναικών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(33.3%),  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775" baseline="2552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= 23.377,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&lt;</a:t>
            </a:r>
            <a:r>
              <a:rPr sz="2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.001.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3653</Words>
  <Application>Microsoft Office PowerPoint</Application>
  <PresentationFormat>Προβολή στην οθόνη (4:3)</PresentationFormat>
  <Paragraphs>490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ΗΥ-SPSS Statistical Package for Social Sciences  13ο ΜΑΘΗΜΑ</vt:lpstr>
      <vt:lpstr>Περιεχόμενα 13ου Μαθήματος</vt:lpstr>
      <vt:lpstr>Chi-square (χ2)</vt:lpstr>
      <vt:lpstr>Chi-square (χ2)</vt:lpstr>
      <vt:lpstr>Chi-square (χ2)</vt:lpstr>
      <vt:lpstr>Chi-square (χ2)</vt:lpstr>
      <vt:lpstr>Αποτελέσματα Chi-square (χ2)</vt:lpstr>
      <vt:lpstr>Αποτελέσματα Chi-square (χ2)</vt:lpstr>
      <vt:lpstr>Αποτελέσματα Chi-square (χ2)</vt:lpstr>
      <vt:lpstr>Chi-square (χ2)</vt:lpstr>
      <vt:lpstr>Chi-square (χ2)</vt:lpstr>
      <vt:lpstr>Chi-square (χ2)</vt:lpstr>
      <vt:lpstr>Chi-square (χ2)</vt:lpstr>
      <vt:lpstr>Αποτελέσματα Chi-square (χ2)</vt:lpstr>
      <vt:lpstr>Αποτελέσματα Chi-square (χ2)</vt:lpstr>
      <vt:lpstr>Chi-square (χ2)</vt:lpstr>
      <vt:lpstr>Chi-square (χ2)</vt:lpstr>
      <vt:lpstr>Αποτελέσματα Chi-square (χ2) - Ομάδα 1 vs Ομάδα 2</vt:lpstr>
      <vt:lpstr>Αποτελέσματα Chi-square (χ2) - Ομάδα 1 vs Ομάδα 2</vt:lpstr>
      <vt:lpstr>Αποτελέσματα Chi-square (χ2) - Ομάδα 1 vs Ομάδα 3</vt:lpstr>
      <vt:lpstr>Αποτελέσματα Chi-square (χ2) - Ομάδα 1 vs Ομάδα 3</vt:lpstr>
      <vt:lpstr>Αποτελέσματα Chi-square (χ2) - Ομάδα 2 vs Ομάδα 3</vt:lpstr>
      <vt:lpstr>Αποτελέσματα Chi-square (χ2) - Ομάδα 2 vs Ομάδα 3</vt:lpstr>
      <vt:lpstr>Αποτελέσματα Chi-square (χ2)</vt:lpstr>
      <vt:lpstr>Αποτελέσματα Chi-square (χ2) - Συνέχεια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Ανάλυση Αξιοπιστίας α του Cronbach (Reliability analysis)</vt:lpstr>
      <vt:lpstr>ΤΥΠΙΚΗ ΑΝΑΛΥΣΗ ΠΑΛΙΝΔΡΟΜΗΣΗΣ  STANDARD LINEAR REGRESSION ANALYSIS</vt:lpstr>
      <vt:lpstr>ΤΥΠΙΚΗ ΑΝΑΛΥΣΗ ΠΑΛΙΝΔΡΟΜΗΣΗΣ  STANDARD LINEAR REGRESSION ANALYSIS</vt:lpstr>
      <vt:lpstr>ΤΥΠΙΚΗ ΑΝΑΛΥΣΗ ΠΑΛΙΝΔΡΟΜΗΣΗΣ  STANDARD LINEAR REGRESSION ANALYSIS</vt:lpstr>
      <vt:lpstr>ΤΥΠΙΚΗ ΑΝΑΛΥΣΗ ΠΑΛΙΝΔΡΟΜΗΣΗΣ  STANDARD LINEAR REGRESSION ANALYSIS</vt:lpstr>
      <vt:lpstr>ΤΥΠΙΚΗ ΑΝΑΛΥΣΗ ΠΑΛΙΝΔΡΟΜΗΣΗΣ - REGRESSION</vt:lpstr>
      <vt:lpstr>ΤΥΠΙΚΗ ΑΝΑΛΥΣΗ ΠΑΛΙΝΔΡΟΜΗΣΗΣ - REGRESSION</vt:lpstr>
      <vt:lpstr>ΑΠΟΤΕΛΕΣΜΑΤΑ ΤΥΠΙΚΗΣ ΑΝΑΛΥΣΗΣ ΠΑΛΙΝΔΡΟΜΗΣΗΣ</vt:lpstr>
      <vt:lpstr>ΑΠΟΤΕΛΕΣΜΑΤΑ ΑΝΑΛΥΣΗΣ ΠΑΛΙΝΔΡΟΜΗΣΗΣ</vt:lpstr>
      <vt:lpstr>Βιβλιογραφία 13ου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ΗΥ-SPSS  Statistical Package for Social Sciences 7ο ΜΑΘΗΜΑ</dc:title>
  <dc:creator>unit-1</dc:creator>
  <cp:lastModifiedBy>Dapontas Dimitrios</cp:lastModifiedBy>
  <cp:revision>1</cp:revision>
  <dcterms:created xsi:type="dcterms:W3CDTF">2022-02-27T14:20:46Z</dcterms:created>
  <dcterms:modified xsi:type="dcterms:W3CDTF">2022-02-27T14:20:54Z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