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0" r:id="rId2"/>
    <p:sldId id="285" r:id="rId3"/>
    <p:sldId id="286" r:id="rId4"/>
    <p:sldId id="288" r:id="rId5"/>
    <p:sldId id="281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44" d="100"/>
          <a:sy n="44" d="100"/>
        </p:scale>
        <p:origin x="46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003578" cy="6715645"/>
          </a:xfrm>
        </p:spPr>
      </p:pic>
    </p:spTree>
    <p:extLst>
      <p:ext uri="{BB962C8B-B14F-4D97-AF65-F5344CB8AC3E}">
        <p14:creationId xmlns:p14="http://schemas.microsoft.com/office/powerpoint/2010/main" val="20434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57944"/>
            <a:ext cx="11621193" cy="6802928"/>
          </a:xfrm>
        </p:spPr>
      </p:pic>
    </p:spTree>
    <p:extLst>
      <p:ext uri="{BB962C8B-B14F-4D97-AF65-F5344CB8AC3E}">
        <p14:creationId xmlns:p14="http://schemas.microsoft.com/office/powerpoint/2010/main" val="33369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039302" cy="6920346"/>
          </a:xfrm>
        </p:spPr>
      </p:pic>
    </p:spTree>
    <p:extLst>
      <p:ext uri="{BB962C8B-B14F-4D97-AF65-F5344CB8AC3E}">
        <p14:creationId xmlns:p14="http://schemas.microsoft.com/office/powerpoint/2010/main" val="2945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39" y="57944"/>
            <a:ext cx="14414268" cy="6800056"/>
          </a:xfrm>
        </p:spPr>
      </p:pic>
    </p:spTree>
    <p:extLst>
      <p:ext uri="{BB962C8B-B14F-4D97-AF65-F5344CB8AC3E}">
        <p14:creationId xmlns:p14="http://schemas.microsoft.com/office/powerpoint/2010/main" val="25248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57943"/>
            <a:ext cx="11942618" cy="6850668"/>
          </a:xfrm>
        </p:spPr>
      </p:pic>
    </p:spTree>
    <p:extLst>
      <p:ext uri="{BB962C8B-B14F-4D97-AF65-F5344CB8AC3E}">
        <p14:creationId xmlns:p14="http://schemas.microsoft.com/office/powerpoint/2010/main" val="3354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5" y="57944"/>
            <a:ext cx="12417777" cy="6988277"/>
          </a:xfrm>
        </p:spPr>
      </p:pic>
    </p:spTree>
    <p:extLst>
      <p:ext uri="{BB962C8B-B14F-4D97-AF65-F5344CB8AC3E}">
        <p14:creationId xmlns:p14="http://schemas.microsoft.com/office/powerpoint/2010/main" val="23269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59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20</cp:revision>
  <dcterms:created xsi:type="dcterms:W3CDTF">2020-03-19T10:13:40Z</dcterms:created>
  <dcterms:modified xsi:type="dcterms:W3CDTF">2020-04-09T06:09:23Z</dcterms:modified>
</cp:coreProperties>
</file>