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colors8.xml" ContentType="application/vnd.openxmlformats-officedocument.drawingml.diagramColors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12.xml" ContentType="application/vnd.openxmlformats-officedocument.drawingml.diagramColors+xml"/>
  <Default Extension="png" ContentType="image/png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layout11.xml" ContentType="application/vnd.openxmlformats-officedocument.drawingml.diagramLayout+xml"/>
  <Override PartName="/ppt/diagrams/drawing5.xml" ContentType="application/vnd.ms-office.drawingml.diagramDrawing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60"/>
  </p:notes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314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8" r:id="rId30"/>
    <p:sldId id="289" r:id="rId31"/>
    <p:sldId id="290" r:id="rId32"/>
    <p:sldId id="291" r:id="rId33"/>
    <p:sldId id="316" r:id="rId34"/>
    <p:sldId id="317" r:id="rId35"/>
    <p:sldId id="292" r:id="rId36"/>
    <p:sldId id="315" r:id="rId37"/>
    <p:sldId id="294" r:id="rId38"/>
    <p:sldId id="295" r:id="rId39"/>
    <p:sldId id="296" r:id="rId40"/>
    <p:sldId id="323" r:id="rId41"/>
    <p:sldId id="324" r:id="rId42"/>
    <p:sldId id="297" r:id="rId43"/>
    <p:sldId id="299" r:id="rId44"/>
    <p:sldId id="300" r:id="rId45"/>
    <p:sldId id="301" r:id="rId46"/>
    <p:sldId id="302" r:id="rId47"/>
    <p:sldId id="322" r:id="rId48"/>
    <p:sldId id="321" r:id="rId49"/>
    <p:sldId id="303" r:id="rId50"/>
    <p:sldId id="304" r:id="rId51"/>
    <p:sldId id="305" r:id="rId52"/>
    <p:sldId id="306" r:id="rId53"/>
    <p:sldId id="307" r:id="rId54"/>
    <p:sldId id="308" r:id="rId55"/>
    <p:sldId id="312" r:id="rId56"/>
    <p:sldId id="326" r:id="rId57"/>
    <p:sldId id="327" r:id="rId58"/>
    <p:sldId id="318" r:id="rId59"/>
  </p:sldIdLst>
  <p:sldSz cx="9144000" cy="6858000" type="screen4x3"/>
  <p:notesSz cx="6797675" cy="9926638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8382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18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958" y="-96"/>
      </p:cViewPr>
      <p:guideLst>
        <p:guide orient="horz" pos="3126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72AB18-EC59-41B3-9477-763B6B24735D}" type="doc">
      <dgm:prSet loTypeId="urn:microsoft.com/office/officeart/2005/8/layout/vList2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l-GR"/>
        </a:p>
      </dgm:t>
    </dgm:pt>
    <dgm:pt modelId="{F2094655-D83B-4330-A7E3-E3C8F33E3F97}">
      <dgm:prSet phldrT="[Κείμενο]"/>
      <dgm:spPr/>
      <dgm:t>
        <a:bodyPr/>
        <a:lstStyle/>
        <a:p>
          <a:r>
            <a:rPr lang="el-GR" dirty="0" smtClean="0"/>
            <a:t>Επεξεργασία Φυσικής Γλώσσας</a:t>
          </a:r>
          <a:endParaRPr lang="el-GR" dirty="0"/>
        </a:p>
      </dgm:t>
    </dgm:pt>
    <dgm:pt modelId="{B28F2C35-A027-414E-814F-3DAC3D406D26}" type="parTrans" cxnId="{CD8BBC01-533A-41A7-AA3B-28544CD073E4}">
      <dgm:prSet/>
      <dgm:spPr/>
      <dgm:t>
        <a:bodyPr/>
        <a:lstStyle/>
        <a:p>
          <a:endParaRPr lang="el-GR"/>
        </a:p>
      </dgm:t>
    </dgm:pt>
    <dgm:pt modelId="{D9430E1C-6570-45F6-A6B3-8DF8F8D996E7}" type="sibTrans" cxnId="{CD8BBC01-533A-41A7-AA3B-28544CD073E4}">
      <dgm:prSet/>
      <dgm:spPr/>
      <dgm:t>
        <a:bodyPr/>
        <a:lstStyle/>
        <a:p>
          <a:endParaRPr lang="el-GR"/>
        </a:p>
      </dgm:t>
    </dgm:pt>
    <dgm:pt modelId="{0F1A4ED8-40AC-4657-A19E-709159267ADA}">
      <dgm:prSet phldrT="[Κείμενο]"/>
      <dgm:spPr/>
      <dgm:t>
        <a:bodyPr/>
        <a:lstStyle/>
        <a:p>
          <a:r>
            <a:rPr lang="el-GR" dirty="0" smtClean="0"/>
            <a:t>Διόρθωση ορθογραφίας,</a:t>
          </a:r>
          <a:r>
            <a:rPr lang="en-US" dirty="0" smtClean="0"/>
            <a:t> </a:t>
          </a:r>
          <a:r>
            <a:rPr lang="el-GR" dirty="0" smtClean="0"/>
            <a:t>εύρεση πληροφορίας, μηχανική ή αυτόματη μετάφραση, έλεγχος γραμματικής.</a:t>
          </a:r>
          <a:endParaRPr lang="el-GR" dirty="0"/>
        </a:p>
      </dgm:t>
    </dgm:pt>
    <dgm:pt modelId="{CDC8F662-46A6-48CC-B8B0-40CBBD195214}" type="parTrans" cxnId="{76F503F2-6D49-4C0C-A5AF-CDA475565212}">
      <dgm:prSet/>
      <dgm:spPr/>
      <dgm:t>
        <a:bodyPr/>
        <a:lstStyle/>
        <a:p>
          <a:endParaRPr lang="el-GR"/>
        </a:p>
      </dgm:t>
    </dgm:pt>
    <dgm:pt modelId="{24F47E47-515A-4DC4-B151-ECBB1FE6C3DA}" type="sibTrans" cxnId="{76F503F2-6D49-4C0C-A5AF-CDA475565212}">
      <dgm:prSet/>
      <dgm:spPr/>
      <dgm:t>
        <a:bodyPr/>
        <a:lstStyle/>
        <a:p>
          <a:endParaRPr lang="el-GR"/>
        </a:p>
      </dgm:t>
    </dgm:pt>
    <dgm:pt modelId="{052902D8-2A49-4DDE-8DE7-E23A7C795A69}">
      <dgm:prSet phldrT="[Κείμενο]"/>
      <dgm:spPr/>
      <dgm:t>
        <a:bodyPr/>
        <a:lstStyle/>
        <a:p>
          <a:r>
            <a:rPr lang="el-GR" dirty="0" smtClean="0"/>
            <a:t>Αναγνώριση Φωνής</a:t>
          </a:r>
          <a:endParaRPr lang="el-GR" dirty="0"/>
        </a:p>
      </dgm:t>
    </dgm:pt>
    <dgm:pt modelId="{C7D94275-63D9-4060-9DED-4D070671B209}" type="parTrans" cxnId="{12088881-1B41-492F-BF0C-0CF65FC5E1CB}">
      <dgm:prSet/>
      <dgm:spPr/>
      <dgm:t>
        <a:bodyPr/>
        <a:lstStyle/>
        <a:p>
          <a:endParaRPr lang="el-GR"/>
        </a:p>
      </dgm:t>
    </dgm:pt>
    <dgm:pt modelId="{325D5542-7440-46C1-86A0-83341ACCEE79}" type="sibTrans" cxnId="{12088881-1B41-492F-BF0C-0CF65FC5E1CB}">
      <dgm:prSet/>
      <dgm:spPr/>
      <dgm:t>
        <a:bodyPr/>
        <a:lstStyle/>
        <a:p>
          <a:endParaRPr lang="el-GR"/>
        </a:p>
      </dgm:t>
    </dgm:pt>
    <dgm:pt modelId="{DCAF8411-590F-47B7-8F99-BD38DC5C6B97}">
      <dgm:prSet phldrT="[Κείμενο]"/>
      <dgm:spPr/>
      <dgm:t>
        <a:bodyPr/>
        <a:lstStyle/>
        <a:p>
          <a:r>
            <a:rPr lang="el-GR" dirty="0" smtClean="0"/>
            <a:t>Στατιστική επεξεργασία σήματος, κατανόηση φυσικής γλώσσας, νευρωνικά συστήματα, αναγνώριση προτύπων,  φωνολογία.</a:t>
          </a:r>
          <a:endParaRPr lang="el-GR" dirty="0"/>
        </a:p>
      </dgm:t>
    </dgm:pt>
    <dgm:pt modelId="{9439BBAA-89A8-4B19-9B87-62C7D1C21C42}" type="parTrans" cxnId="{7411BFF2-45E1-4327-9390-53B861FDD69C}">
      <dgm:prSet/>
      <dgm:spPr/>
      <dgm:t>
        <a:bodyPr/>
        <a:lstStyle/>
        <a:p>
          <a:endParaRPr lang="el-GR"/>
        </a:p>
      </dgm:t>
    </dgm:pt>
    <dgm:pt modelId="{0790ED34-A71A-4488-8867-2D974BC8DE53}" type="sibTrans" cxnId="{7411BFF2-45E1-4327-9390-53B861FDD69C}">
      <dgm:prSet/>
      <dgm:spPr/>
      <dgm:t>
        <a:bodyPr/>
        <a:lstStyle/>
        <a:p>
          <a:endParaRPr lang="el-GR"/>
        </a:p>
      </dgm:t>
    </dgm:pt>
    <dgm:pt modelId="{EA51E564-6CD9-4149-9AA9-1815C772006B}" type="pres">
      <dgm:prSet presAssocID="{3072AB18-EC59-41B3-9477-763B6B24735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CB6FEE74-2F3C-41C0-85EC-9393CE450D36}" type="pres">
      <dgm:prSet presAssocID="{F2094655-D83B-4330-A7E3-E3C8F33E3F9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EBA524B-160A-4E39-9D9A-B9026011B1C0}" type="pres">
      <dgm:prSet presAssocID="{F2094655-D83B-4330-A7E3-E3C8F33E3F97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549CD1D-907F-4CF4-A327-942888763485}" type="pres">
      <dgm:prSet presAssocID="{052902D8-2A49-4DDE-8DE7-E23A7C795A6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56ECD3A-AE19-4DC6-B90E-AA5AE8692590}" type="pres">
      <dgm:prSet presAssocID="{052902D8-2A49-4DDE-8DE7-E23A7C795A69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7411BFF2-45E1-4327-9390-53B861FDD69C}" srcId="{052902D8-2A49-4DDE-8DE7-E23A7C795A69}" destId="{DCAF8411-590F-47B7-8F99-BD38DC5C6B97}" srcOrd="0" destOrd="0" parTransId="{9439BBAA-89A8-4B19-9B87-62C7D1C21C42}" sibTransId="{0790ED34-A71A-4488-8867-2D974BC8DE53}"/>
    <dgm:cxn modelId="{76F503F2-6D49-4C0C-A5AF-CDA475565212}" srcId="{F2094655-D83B-4330-A7E3-E3C8F33E3F97}" destId="{0F1A4ED8-40AC-4657-A19E-709159267ADA}" srcOrd="0" destOrd="0" parTransId="{CDC8F662-46A6-48CC-B8B0-40CBBD195214}" sibTransId="{24F47E47-515A-4DC4-B151-ECBB1FE6C3DA}"/>
    <dgm:cxn modelId="{24E2E4FF-5A45-441F-9E7E-2EBD1513F7E1}" type="presOf" srcId="{052902D8-2A49-4DDE-8DE7-E23A7C795A69}" destId="{0549CD1D-907F-4CF4-A327-942888763485}" srcOrd="0" destOrd="0" presId="urn:microsoft.com/office/officeart/2005/8/layout/vList2"/>
    <dgm:cxn modelId="{12088881-1B41-492F-BF0C-0CF65FC5E1CB}" srcId="{3072AB18-EC59-41B3-9477-763B6B24735D}" destId="{052902D8-2A49-4DDE-8DE7-E23A7C795A69}" srcOrd="1" destOrd="0" parTransId="{C7D94275-63D9-4060-9DED-4D070671B209}" sibTransId="{325D5542-7440-46C1-86A0-83341ACCEE79}"/>
    <dgm:cxn modelId="{CD8BBC01-533A-41A7-AA3B-28544CD073E4}" srcId="{3072AB18-EC59-41B3-9477-763B6B24735D}" destId="{F2094655-D83B-4330-A7E3-E3C8F33E3F97}" srcOrd="0" destOrd="0" parTransId="{B28F2C35-A027-414E-814F-3DAC3D406D26}" sibTransId="{D9430E1C-6570-45F6-A6B3-8DF8F8D996E7}"/>
    <dgm:cxn modelId="{5DFB7153-D8AF-4D8D-87D6-D49109DBB6A2}" type="presOf" srcId="{F2094655-D83B-4330-A7E3-E3C8F33E3F97}" destId="{CB6FEE74-2F3C-41C0-85EC-9393CE450D36}" srcOrd="0" destOrd="0" presId="urn:microsoft.com/office/officeart/2005/8/layout/vList2"/>
    <dgm:cxn modelId="{0DC0457C-67E5-4446-8B29-72C686F832DB}" type="presOf" srcId="{DCAF8411-590F-47B7-8F99-BD38DC5C6B97}" destId="{456ECD3A-AE19-4DC6-B90E-AA5AE8692590}" srcOrd="0" destOrd="0" presId="urn:microsoft.com/office/officeart/2005/8/layout/vList2"/>
    <dgm:cxn modelId="{12E40067-85AF-4773-8081-EC9BF3ED35D0}" type="presOf" srcId="{3072AB18-EC59-41B3-9477-763B6B24735D}" destId="{EA51E564-6CD9-4149-9AA9-1815C772006B}" srcOrd="0" destOrd="0" presId="urn:microsoft.com/office/officeart/2005/8/layout/vList2"/>
    <dgm:cxn modelId="{B7B32058-C536-4DF6-B5C5-CAC17DB28A38}" type="presOf" srcId="{0F1A4ED8-40AC-4657-A19E-709159267ADA}" destId="{2EBA524B-160A-4E39-9D9A-B9026011B1C0}" srcOrd="0" destOrd="0" presId="urn:microsoft.com/office/officeart/2005/8/layout/vList2"/>
    <dgm:cxn modelId="{7CB40373-CF9A-4F8B-9B22-99FE6821DBC3}" type="presParOf" srcId="{EA51E564-6CD9-4149-9AA9-1815C772006B}" destId="{CB6FEE74-2F3C-41C0-85EC-9393CE450D36}" srcOrd="0" destOrd="0" presId="urn:microsoft.com/office/officeart/2005/8/layout/vList2"/>
    <dgm:cxn modelId="{66A0624C-CC53-447A-BDCE-F6C358C52CF4}" type="presParOf" srcId="{EA51E564-6CD9-4149-9AA9-1815C772006B}" destId="{2EBA524B-160A-4E39-9D9A-B9026011B1C0}" srcOrd="1" destOrd="0" presId="urn:microsoft.com/office/officeart/2005/8/layout/vList2"/>
    <dgm:cxn modelId="{527D81FC-552C-4679-83AE-FBFA8788D8EE}" type="presParOf" srcId="{EA51E564-6CD9-4149-9AA9-1815C772006B}" destId="{0549CD1D-907F-4CF4-A327-942888763485}" srcOrd="2" destOrd="0" presId="urn:microsoft.com/office/officeart/2005/8/layout/vList2"/>
    <dgm:cxn modelId="{FD9ACC21-9869-490B-84AA-6DBE9702C8AC}" type="presParOf" srcId="{EA51E564-6CD9-4149-9AA9-1815C772006B}" destId="{456ECD3A-AE19-4DC6-B90E-AA5AE8692590}" srcOrd="3" destOrd="0" presId="urn:microsoft.com/office/officeart/2005/8/layout/vList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47D7DCA-A4D9-4CF2-B5DB-806B98E2B590}" type="doc">
      <dgm:prSet loTypeId="urn:microsoft.com/office/officeart/2005/8/layout/arrow6" loCatId="process" qsTypeId="urn:microsoft.com/office/officeart/2005/8/quickstyle/3d9" qsCatId="3D" csTypeId="urn:microsoft.com/office/officeart/2005/8/colors/accent0_3" csCatId="mainScheme" phldr="1"/>
      <dgm:spPr/>
      <dgm:t>
        <a:bodyPr/>
        <a:lstStyle/>
        <a:p>
          <a:endParaRPr lang="el-GR"/>
        </a:p>
      </dgm:t>
    </dgm:pt>
    <dgm:pt modelId="{91160303-3BD2-47FA-9483-0036592BCBF1}">
      <dgm:prSet phldrT="[Κείμενο]"/>
      <dgm:spPr/>
      <dgm:t>
        <a:bodyPr/>
        <a:lstStyle/>
        <a:p>
          <a:r>
            <a:rPr lang="el-GR" dirty="0" smtClean="0"/>
            <a:t>Μία λέξη</a:t>
          </a:r>
          <a:endParaRPr lang="el-GR" dirty="0"/>
        </a:p>
      </dgm:t>
    </dgm:pt>
    <dgm:pt modelId="{D0E2712C-B283-43B6-B7EF-B0B3FAB67ABF}" type="parTrans" cxnId="{A124B4E9-3896-4DFC-99D9-9D5D29BBDF34}">
      <dgm:prSet/>
      <dgm:spPr/>
      <dgm:t>
        <a:bodyPr/>
        <a:lstStyle/>
        <a:p>
          <a:endParaRPr lang="el-GR"/>
        </a:p>
      </dgm:t>
    </dgm:pt>
    <dgm:pt modelId="{F4B862B5-BEB8-4E73-AC3F-8D967D09DD10}" type="sibTrans" cxnId="{A124B4E9-3896-4DFC-99D9-9D5D29BBDF34}">
      <dgm:prSet/>
      <dgm:spPr/>
      <dgm:t>
        <a:bodyPr/>
        <a:lstStyle/>
        <a:p>
          <a:endParaRPr lang="el-GR"/>
        </a:p>
      </dgm:t>
    </dgm:pt>
    <dgm:pt modelId="{CA962D62-DCFC-4C4C-B213-05703FB61407}">
      <dgm:prSet phldrT="[Κείμενο]"/>
      <dgm:spPr/>
      <dgm:t>
        <a:bodyPr/>
        <a:lstStyle/>
        <a:p>
          <a:r>
            <a:rPr lang="el-GR" dirty="0" smtClean="0"/>
            <a:t>Δύο λέξεις</a:t>
          </a:r>
          <a:endParaRPr lang="el-GR" dirty="0"/>
        </a:p>
      </dgm:t>
    </dgm:pt>
    <dgm:pt modelId="{97D9E753-8A42-4050-98DA-A13199309F6D}" type="parTrans" cxnId="{4BD92018-40C7-4A1A-9937-21E5356A563D}">
      <dgm:prSet/>
      <dgm:spPr/>
      <dgm:t>
        <a:bodyPr/>
        <a:lstStyle/>
        <a:p>
          <a:endParaRPr lang="el-GR"/>
        </a:p>
      </dgm:t>
    </dgm:pt>
    <dgm:pt modelId="{4B4D24D9-2457-414A-8983-75E77B9D75BE}" type="sibTrans" cxnId="{4BD92018-40C7-4A1A-9937-21E5356A563D}">
      <dgm:prSet/>
      <dgm:spPr/>
      <dgm:t>
        <a:bodyPr/>
        <a:lstStyle/>
        <a:p>
          <a:endParaRPr lang="el-GR"/>
        </a:p>
      </dgm:t>
    </dgm:pt>
    <dgm:pt modelId="{60ED433B-7FE4-4331-A967-49A600A75B17}" type="pres">
      <dgm:prSet presAssocID="{B47D7DCA-A4D9-4CF2-B5DB-806B98E2B590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063C1DAD-F92D-431E-B571-54EA547F782C}" type="pres">
      <dgm:prSet presAssocID="{B47D7DCA-A4D9-4CF2-B5DB-806B98E2B590}" presName="ribbon" presStyleLbl="node1" presStyleIdx="0" presStyleCnt="1"/>
      <dgm:spPr/>
    </dgm:pt>
    <dgm:pt modelId="{126FE7DB-2E2F-41A5-9B4D-52B65C0FA701}" type="pres">
      <dgm:prSet presAssocID="{B47D7DCA-A4D9-4CF2-B5DB-806B98E2B590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AF4DE2E-3D77-4833-977A-519D85DAB4D0}" type="pres">
      <dgm:prSet presAssocID="{B47D7DCA-A4D9-4CF2-B5DB-806B98E2B590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8445490C-8CC1-471D-B35E-7B2FF8D0BBFB}" type="presOf" srcId="{B47D7DCA-A4D9-4CF2-B5DB-806B98E2B590}" destId="{60ED433B-7FE4-4331-A967-49A600A75B17}" srcOrd="0" destOrd="0" presId="urn:microsoft.com/office/officeart/2005/8/layout/arrow6"/>
    <dgm:cxn modelId="{A81FF10C-D4A6-41D7-9205-60334FA3D43F}" type="presOf" srcId="{91160303-3BD2-47FA-9483-0036592BCBF1}" destId="{126FE7DB-2E2F-41A5-9B4D-52B65C0FA701}" srcOrd="0" destOrd="0" presId="urn:microsoft.com/office/officeart/2005/8/layout/arrow6"/>
    <dgm:cxn modelId="{4BD92018-40C7-4A1A-9937-21E5356A563D}" srcId="{B47D7DCA-A4D9-4CF2-B5DB-806B98E2B590}" destId="{CA962D62-DCFC-4C4C-B213-05703FB61407}" srcOrd="1" destOrd="0" parTransId="{97D9E753-8A42-4050-98DA-A13199309F6D}" sibTransId="{4B4D24D9-2457-414A-8983-75E77B9D75BE}"/>
    <dgm:cxn modelId="{A124B4E9-3896-4DFC-99D9-9D5D29BBDF34}" srcId="{B47D7DCA-A4D9-4CF2-B5DB-806B98E2B590}" destId="{91160303-3BD2-47FA-9483-0036592BCBF1}" srcOrd="0" destOrd="0" parTransId="{D0E2712C-B283-43B6-B7EF-B0B3FAB67ABF}" sibTransId="{F4B862B5-BEB8-4E73-AC3F-8D967D09DD10}"/>
    <dgm:cxn modelId="{460ABF98-F948-4FC5-8CD5-2DFED2F57AF6}" type="presOf" srcId="{CA962D62-DCFC-4C4C-B213-05703FB61407}" destId="{2AF4DE2E-3D77-4833-977A-519D85DAB4D0}" srcOrd="0" destOrd="0" presId="urn:microsoft.com/office/officeart/2005/8/layout/arrow6"/>
    <dgm:cxn modelId="{5557C5FD-89D2-485C-B0A9-F5FDA0A438A4}" type="presParOf" srcId="{60ED433B-7FE4-4331-A967-49A600A75B17}" destId="{063C1DAD-F92D-431E-B571-54EA547F782C}" srcOrd="0" destOrd="0" presId="urn:microsoft.com/office/officeart/2005/8/layout/arrow6"/>
    <dgm:cxn modelId="{DA43B6C8-D733-47DC-ADD8-BCE11ED9109E}" type="presParOf" srcId="{60ED433B-7FE4-4331-A967-49A600A75B17}" destId="{126FE7DB-2E2F-41A5-9B4D-52B65C0FA701}" srcOrd="1" destOrd="0" presId="urn:microsoft.com/office/officeart/2005/8/layout/arrow6"/>
    <dgm:cxn modelId="{11C1DD66-1153-42B2-BFEA-AA23F4EFEFF7}" type="presParOf" srcId="{60ED433B-7FE4-4331-A967-49A600A75B17}" destId="{2AF4DE2E-3D77-4833-977A-519D85DAB4D0}" srcOrd="2" destOrd="0" presId="urn:microsoft.com/office/officeart/2005/8/layout/arrow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47D7DCA-A4D9-4CF2-B5DB-806B98E2B590}" type="doc">
      <dgm:prSet loTypeId="urn:microsoft.com/office/officeart/2005/8/layout/arrow6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91160303-3BD2-47FA-9483-0036592BCBF1}">
      <dgm:prSet phldrT="[Κείμενο]"/>
      <dgm:spPr/>
      <dgm:t>
        <a:bodyPr/>
        <a:lstStyle/>
        <a:p>
          <a:r>
            <a:rPr lang="el-GR" dirty="0" smtClean="0"/>
            <a:t>Ξένες λέξεις</a:t>
          </a:r>
          <a:endParaRPr lang="el-GR" dirty="0"/>
        </a:p>
      </dgm:t>
    </dgm:pt>
    <dgm:pt modelId="{D0E2712C-B283-43B6-B7EF-B0B3FAB67ABF}" type="parTrans" cxnId="{A124B4E9-3896-4DFC-99D9-9D5D29BBDF34}">
      <dgm:prSet/>
      <dgm:spPr/>
      <dgm:t>
        <a:bodyPr/>
        <a:lstStyle/>
        <a:p>
          <a:endParaRPr lang="el-GR"/>
        </a:p>
      </dgm:t>
    </dgm:pt>
    <dgm:pt modelId="{F4B862B5-BEB8-4E73-AC3F-8D967D09DD10}" type="sibTrans" cxnId="{A124B4E9-3896-4DFC-99D9-9D5D29BBDF34}">
      <dgm:prSet/>
      <dgm:spPr/>
      <dgm:t>
        <a:bodyPr/>
        <a:lstStyle/>
        <a:p>
          <a:endParaRPr lang="el-GR"/>
        </a:p>
      </dgm:t>
    </dgm:pt>
    <dgm:pt modelId="{CA962D62-DCFC-4C4C-B213-05703FB61407}">
      <dgm:prSet phldrT="[Κείμενο]"/>
      <dgm:spPr/>
      <dgm:t>
        <a:bodyPr/>
        <a:lstStyle/>
        <a:p>
          <a:r>
            <a:rPr lang="el-GR" dirty="0" smtClean="0"/>
            <a:t>Λατινικές φράσεις</a:t>
          </a:r>
          <a:endParaRPr lang="el-GR" dirty="0"/>
        </a:p>
      </dgm:t>
    </dgm:pt>
    <dgm:pt modelId="{97D9E753-8A42-4050-98DA-A13199309F6D}" type="parTrans" cxnId="{4BD92018-40C7-4A1A-9937-21E5356A563D}">
      <dgm:prSet/>
      <dgm:spPr/>
      <dgm:t>
        <a:bodyPr/>
        <a:lstStyle/>
        <a:p>
          <a:endParaRPr lang="el-GR"/>
        </a:p>
      </dgm:t>
    </dgm:pt>
    <dgm:pt modelId="{4B4D24D9-2457-414A-8983-75E77B9D75BE}" type="sibTrans" cxnId="{4BD92018-40C7-4A1A-9937-21E5356A563D}">
      <dgm:prSet/>
      <dgm:spPr/>
      <dgm:t>
        <a:bodyPr/>
        <a:lstStyle/>
        <a:p>
          <a:endParaRPr lang="el-GR"/>
        </a:p>
      </dgm:t>
    </dgm:pt>
    <dgm:pt modelId="{60ED433B-7FE4-4331-A967-49A600A75B17}" type="pres">
      <dgm:prSet presAssocID="{B47D7DCA-A4D9-4CF2-B5DB-806B98E2B590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063C1DAD-F92D-431E-B571-54EA547F782C}" type="pres">
      <dgm:prSet presAssocID="{B47D7DCA-A4D9-4CF2-B5DB-806B98E2B590}" presName="ribbon" presStyleLbl="node1" presStyleIdx="0" presStyleCnt="1"/>
      <dgm:spPr/>
    </dgm:pt>
    <dgm:pt modelId="{126FE7DB-2E2F-41A5-9B4D-52B65C0FA701}" type="pres">
      <dgm:prSet presAssocID="{B47D7DCA-A4D9-4CF2-B5DB-806B98E2B590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AF4DE2E-3D77-4833-977A-519D85DAB4D0}" type="pres">
      <dgm:prSet presAssocID="{B47D7DCA-A4D9-4CF2-B5DB-806B98E2B590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F56A4E9B-45E4-435C-8DDD-842F9380C6E4}" type="presOf" srcId="{CA962D62-DCFC-4C4C-B213-05703FB61407}" destId="{2AF4DE2E-3D77-4833-977A-519D85DAB4D0}" srcOrd="0" destOrd="0" presId="urn:microsoft.com/office/officeart/2005/8/layout/arrow6"/>
    <dgm:cxn modelId="{4BD92018-40C7-4A1A-9937-21E5356A563D}" srcId="{B47D7DCA-A4D9-4CF2-B5DB-806B98E2B590}" destId="{CA962D62-DCFC-4C4C-B213-05703FB61407}" srcOrd="1" destOrd="0" parTransId="{97D9E753-8A42-4050-98DA-A13199309F6D}" sibTransId="{4B4D24D9-2457-414A-8983-75E77B9D75BE}"/>
    <dgm:cxn modelId="{B657E168-1E4D-445E-A59F-C937528D0A61}" type="presOf" srcId="{B47D7DCA-A4D9-4CF2-B5DB-806B98E2B590}" destId="{60ED433B-7FE4-4331-A967-49A600A75B17}" srcOrd="0" destOrd="0" presId="urn:microsoft.com/office/officeart/2005/8/layout/arrow6"/>
    <dgm:cxn modelId="{A124B4E9-3896-4DFC-99D9-9D5D29BBDF34}" srcId="{B47D7DCA-A4D9-4CF2-B5DB-806B98E2B590}" destId="{91160303-3BD2-47FA-9483-0036592BCBF1}" srcOrd="0" destOrd="0" parTransId="{D0E2712C-B283-43B6-B7EF-B0B3FAB67ABF}" sibTransId="{F4B862B5-BEB8-4E73-AC3F-8D967D09DD10}"/>
    <dgm:cxn modelId="{5891E3EB-4620-4EBE-B681-EA8AC3D6CAA5}" type="presOf" srcId="{91160303-3BD2-47FA-9483-0036592BCBF1}" destId="{126FE7DB-2E2F-41A5-9B4D-52B65C0FA701}" srcOrd="0" destOrd="0" presId="urn:microsoft.com/office/officeart/2005/8/layout/arrow6"/>
    <dgm:cxn modelId="{2264DD00-E868-4846-8F13-1562FB7CFAEB}" type="presParOf" srcId="{60ED433B-7FE4-4331-A967-49A600A75B17}" destId="{063C1DAD-F92D-431E-B571-54EA547F782C}" srcOrd="0" destOrd="0" presId="urn:microsoft.com/office/officeart/2005/8/layout/arrow6"/>
    <dgm:cxn modelId="{EC169430-2000-4409-81AB-D2237DE3A04A}" type="presParOf" srcId="{60ED433B-7FE4-4331-A967-49A600A75B17}" destId="{126FE7DB-2E2F-41A5-9B4D-52B65C0FA701}" srcOrd="1" destOrd="0" presId="urn:microsoft.com/office/officeart/2005/8/layout/arrow6"/>
    <dgm:cxn modelId="{265DD0A4-BC9D-46CF-AC0D-01094A0BC665}" type="presParOf" srcId="{60ED433B-7FE4-4331-A967-49A600A75B17}" destId="{2AF4DE2E-3D77-4833-977A-519D85DAB4D0}" srcOrd="2" destOrd="0" presId="urn:microsoft.com/office/officeart/2005/8/layout/arrow6"/>
  </dgm:cxnLst>
  <dgm:bg/>
  <dgm:whole/>
  <dgm:extLst>
    <a:ext uri="http://schemas.microsoft.com/office/drawing/2008/diagram">
      <dsp:dataModelExt xmlns=""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29BFB98-E99D-42F9-830E-472CDAABA248}" type="doc">
      <dgm:prSet loTypeId="urn:microsoft.com/office/officeart/2005/8/layout/arrow2" loCatId="process" qsTypeId="urn:microsoft.com/office/officeart/2005/8/quickstyle/3d9" qsCatId="3D" csTypeId="urn:microsoft.com/office/officeart/2005/8/colors/accent6_1" csCatId="accent6" phldr="1"/>
      <dgm:spPr/>
    </dgm:pt>
    <dgm:pt modelId="{75710201-CCB2-4C41-B034-B364CEEB88FA}">
      <dgm:prSet phldrT="[Κείμενο]"/>
      <dgm:spPr/>
      <dgm:t>
        <a:bodyPr/>
        <a:lstStyle/>
        <a:p>
          <a:r>
            <a:rPr lang="el-GR" dirty="0" smtClean="0"/>
            <a:t>Πλεονασμός</a:t>
          </a:r>
          <a:endParaRPr lang="el-GR" dirty="0"/>
        </a:p>
      </dgm:t>
    </dgm:pt>
    <dgm:pt modelId="{05A00AD5-B842-4BD7-B29A-9F5ACFA80313}" type="parTrans" cxnId="{17CEBDE7-24BF-4DF7-88AF-1F548CC1F8B6}">
      <dgm:prSet/>
      <dgm:spPr/>
      <dgm:t>
        <a:bodyPr/>
        <a:lstStyle/>
        <a:p>
          <a:endParaRPr lang="el-GR"/>
        </a:p>
      </dgm:t>
    </dgm:pt>
    <dgm:pt modelId="{197CDCD7-E6CC-4167-A537-479B0C5B8B8D}" type="sibTrans" cxnId="{17CEBDE7-24BF-4DF7-88AF-1F548CC1F8B6}">
      <dgm:prSet/>
      <dgm:spPr/>
      <dgm:t>
        <a:bodyPr/>
        <a:lstStyle/>
        <a:p>
          <a:endParaRPr lang="el-GR"/>
        </a:p>
      </dgm:t>
    </dgm:pt>
    <dgm:pt modelId="{4C21F6D4-4CD3-4F3A-B6BE-E24CFC9D7570}">
      <dgm:prSet phldrT="[Κείμενο]"/>
      <dgm:spPr/>
      <dgm:t>
        <a:bodyPr/>
        <a:lstStyle/>
        <a:p>
          <a:r>
            <a:rPr lang="el-GR" dirty="0" smtClean="0"/>
            <a:t>Ουσιαστικά χωρίς πληθυντικό &amp; χωρίς γενική πληθυντικού</a:t>
          </a:r>
          <a:endParaRPr lang="el-GR" dirty="0"/>
        </a:p>
      </dgm:t>
    </dgm:pt>
    <dgm:pt modelId="{D9BF05FA-F471-4A5D-87F2-E0EE6D83576B}" type="parTrans" cxnId="{E8AA4B28-E7C8-470D-A53C-3000BEF25005}">
      <dgm:prSet/>
      <dgm:spPr/>
      <dgm:t>
        <a:bodyPr/>
        <a:lstStyle/>
        <a:p>
          <a:endParaRPr lang="el-GR"/>
        </a:p>
      </dgm:t>
    </dgm:pt>
    <dgm:pt modelId="{75AE4FFE-8620-498E-A68C-4B3790F3A64D}" type="sibTrans" cxnId="{E8AA4B28-E7C8-470D-A53C-3000BEF25005}">
      <dgm:prSet/>
      <dgm:spPr/>
      <dgm:t>
        <a:bodyPr/>
        <a:lstStyle/>
        <a:p>
          <a:endParaRPr lang="el-GR"/>
        </a:p>
      </dgm:t>
    </dgm:pt>
    <dgm:pt modelId="{AFC93DCE-C193-4B24-B9C9-7DC26A9B9046}">
      <dgm:prSet phldrT="[Κείμενο]"/>
      <dgm:spPr/>
      <dgm:t>
        <a:bodyPr/>
        <a:lstStyle/>
        <a:p>
          <a:r>
            <a:rPr lang="el-GR" dirty="0" smtClean="0"/>
            <a:t>Μορφολογία</a:t>
          </a:r>
          <a:endParaRPr lang="el-GR" dirty="0"/>
        </a:p>
      </dgm:t>
    </dgm:pt>
    <dgm:pt modelId="{3E8A60EC-E7F5-43F7-B74A-876CF0142879}" type="parTrans" cxnId="{5E284357-4176-4F9A-9A86-A5432252EED1}">
      <dgm:prSet/>
      <dgm:spPr/>
      <dgm:t>
        <a:bodyPr/>
        <a:lstStyle/>
        <a:p>
          <a:endParaRPr lang="el-GR"/>
        </a:p>
      </dgm:t>
    </dgm:pt>
    <dgm:pt modelId="{E75D351C-EA7E-4867-850F-E9A7D3AFA625}" type="sibTrans" cxnId="{5E284357-4176-4F9A-9A86-A5432252EED1}">
      <dgm:prSet/>
      <dgm:spPr/>
      <dgm:t>
        <a:bodyPr/>
        <a:lstStyle/>
        <a:p>
          <a:endParaRPr lang="el-GR"/>
        </a:p>
      </dgm:t>
    </dgm:pt>
    <dgm:pt modelId="{20C83656-EE09-400A-AF85-863BEF6351A5}" type="pres">
      <dgm:prSet presAssocID="{529BFB98-E99D-42F9-830E-472CDAABA248}" presName="arrowDiagram" presStyleCnt="0">
        <dgm:presLayoutVars>
          <dgm:chMax val="5"/>
          <dgm:dir/>
          <dgm:resizeHandles val="exact"/>
        </dgm:presLayoutVars>
      </dgm:prSet>
      <dgm:spPr/>
    </dgm:pt>
    <dgm:pt modelId="{ED5094BD-D767-4D8B-B3DA-514B9A1203C3}" type="pres">
      <dgm:prSet presAssocID="{529BFB98-E99D-42F9-830E-472CDAABA248}" presName="arrow" presStyleLbl="bgShp" presStyleIdx="0" presStyleCnt="1"/>
      <dgm:spPr/>
    </dgm:pt>
    <dgm:pt modelId="{7282AE00-CC78-48A0-ACEF-61B5FC6CF299}" type="pres">
      <dgm:prSet presAssocID="{529BFB98-E99D-42F9-830E-472CDAABA248}" presName="arrowDiagram3" presStyleCnt="0"/>
      <dgm:spPr/>
    </dgm:pt>
    <dgm:pt modelId="{57931A6F-31C5-4C9A-96CF-A0B350789100}" type="pres">
      <dgm:prSet presAssocID="{75710201-CCB2-4C41-B034-B364CEEB88FA}" presName="bullet3a" presStyleLbl="node1" presStyleIdx="0" presStyleCnt="3"/>
      <dgm:spPr/>
    </dgm:pt>
    <dgm:pt modelId="{BEC5947D-E013-40A8-8575-1C04D20C2229}" type="pres">
      <dgm:prSet presAssocID="{75710201-CCB2-4C41-B034-B364CEEB88FA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25D5823-1701-4C05-84E4-C5A3AB7DA1C1}" type="pres">
      <dgm:prSet presAssocID="{4C21F6D4-4CD3-4F3A-B6BE-E24CFC9D7570}" presName="bullet3b" presStyleLbl="node1" presStyleIdx="1" presStyleCnt="3"/>
      <dgm:spPr/>
    </dgm:pt>
    <dgm:pt modelId="{3EECE1E7-F43C-47C0-806D-121A2B6D0933}" type="pres">
      <dgm:prSet presAssocID="{4C21F6D4-4CD3-4F3A-B6BE-E24CFC9D7570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AFE457C-DA00-4956-A523-BEEFDE53A144}" type="pres">
      <dgm:prSet presAssocID="{AFC93DCE-C193-4B24-B9C9-7DC26A9B9046}" presName="bullet3c" presStyleLbl="node1" presStyleIdx="2" presStyleCnt="3"/>
      <dgm:spPr/>
    </dgm:pt>
    <dgm:pt modelId="{379320A1-5EEA-4565-82EE-6CEEE72C6778}" type="pres">
      <dgm:prSet presAssocID="{AFC93DCE-C193-4B24-B9C9-7DC26A9B9046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37A6C04F-CA0C-4104-9CD0-A0F22ABE70C3}" type="presOf" srcId="{529BFB98-E99D-42F9-830E-472CDAABA248}" destId="{20C83656-EE09-400A-AF85-863BEF6351A5}" srcOrd="0" destOrd="0" presId="urn:microsoft.com/office/officeart/2005/8/layout/arrow2"/>
    <dgm:cxn modelId="{17CEBDE7-24BF-4DF7-88AF-1F548CC1F8B6}" srcId="{529BFB98-E99D-42F9-830E-472CDAABA248}" destId="{75710201-CCB2-4C41-B034-B364CEEB88FA}" srcOrd="0" destOrd="0" parTransId="{05A00AD5-B842-4BD7-B29A-9F5ACFA80313}" sibTransId="{197CDCD7-E6CC-4167-A537-479B0C5B8B8D}"/>
    <dgm:cxn modelId="{990EB583-A65E-4A2D-AED9-3ECFDB59E18D}" type="presOf" srcId="{AFC93DCE-C193-4B24-B9C9-7DC26A9B9046}" destId="{379320A1-5EEA-4565-82EE-6CEEE72C6778}" srcOrd="0" destOrd="0" presId="urn:microsoft.com/office/officeart/2005/8/layout/arrow2"/>
    <dgm:cxn modelId="{E8AA4B28-E7C8-470D-A53C-3000BEF25005}" srcId="{529BFB98-E99D-42F9-830E-472CDAABA248}" destId="{4C21F6D4-4CD3-4F3A-B6BE-E24CFC9D7570}" srcOrd="1" destOrd="0" parTransId="{D9BF05FA-F471-4A5D-87F2-E0EE6D83576B}" sibTransId="{75AE4FFE-8620-498E-A68C-4B3790F3A64D}"/>
    <dgm:cxn modelId="{DD8AF8DF-49F2-425C-94AE-F0C6E1A05191}" type="presOf" srcId="{75710201-CCB2-4C41-B034-B364CEEB88FA}" destId="{BEC5947D-E013-40A8-8575-1C04D20C2229}" srcOrd="0" destOrd="0" presId="urn:microsoft.com/office/officeart/2005/8/layout/arrow2"/>
    <dgm:cxn modelId="{5E284357-4176-4F9A-9A86-A5432252EED1}" srcId="{529BFB98-E99D-42F9-830E-472CDAABA248}" destId="{AFC93DCE-C193-4B24-B9C9-7DC26A9B9046}" srcOrd="2" destOrd="0" parTransId="{3E8A60EC-E7F5-43F7-B74A-876CF0142879}" sibTransId="{E75D351C-EA7E-4867-850F-E9A7D3AFA625}"/>
    <dgm:cxn modelId="{2684F650-0A32-403B-B4BB-155D6556BD36}" type="presOf" srcId="{4C21F6D4-4CD3-4F3A-B6BE-E24CFC9D7570}" destId="{3EECE1E7-F43C-47C0-806D-121A2B6D0933}" srcOrd="0" destOrd="0" presId="urn:microsoft.com/office/officeart/2005/8/layout/arrow2"/>
    <dgm:cxn modelId="{D085E61D-65E7-4F31-8C30-FFBF6B496148}" type="presParOf" srcId="{20C83656-EE09-400A-AF85-863BEF6351A5}" destId="{ED5094BD-D767-4D8B-B3DA-514B9A1203C3}" srcOrd="0" destOrd="0" presId="urn:microsoft.com/office/officeart/2005/8/layout/arrow2"/>
    <dgm:cxn modelId="{B2C4FB33-162A-40E6-892B-B096A4A7503C}" type="presParOf" srcId="{20C83656-EE09-400A-AF85-863BEF6351A5}" destId="{7282AE00-CC78-48A0-ACEF-61B5FC6CF299}" srcOrd="1" destOrd="0" presId="urn:microsoft.com/office/officeart/2005/8/layout/arrow2"/>
    <dgm:cxn modelId="{06D10728-3D76-4AC5-B2ED-7AD0F447982C}" type="presParOf" srcId="{7282AE00-CC78-48A0-ACEF-61B5FC6CF299}" destId="{57931A6F-31C5-4C9A-96CF-A0B350789100}" srcOrd="0" destOrd="0" presId="urn:microsoft.com/office/officeart/2005/8/layout/arrow2"/>
    <dgm:cxn modelId="{BA9BD855-76D2-4030-8B64-89B369990834}" type="presParOf" srcId="{7282AE00-CC78-48A0-ACEF-61B5FC6CF299}" destId="{BEC5947D-E013-40A8-8575-1C04D20C2229}" srcOrd="1" destOrd="0" presId="urn:microsoft.com/office/officeart/2005/8/layout/arrow2"/>
    <dgm:cxn modelId="{6CECE6BC-5E9A-4119-A89C-7F5B908AC09E}" type="presParOf" srcId="{7282AE00-CC78-48A0-ACEF-61B5FC6CF299}" destId="{725D5823-1701-4C05-84E4-C5A3AB7DA1C1}" srcOrd="2" destOrd="0" presId="urn:microsoft.com/office/officeart/2005/8/layout/arrow2"/>
    <dgm:cxn modelId="{1A834A5B-3B83-4AA8-9004-4EC402BED283}" type="presParOf" srcId="{7282AE00-CC78-48A0-ACEF-61B5FC6CF299}" destId="{3EECE1E7-F43C-47C0-806D-121A2B6D0933}" srcOrd="3" destOrd="0" presId="urn:microsoft.com/office/officeart/2005/8/layout/arrow2"/>
    <dgm:cxn modelId="{18767E18-482E-4709-BDE1-828B5D4E0D80}" type="presParOf" srcId="{7282AE00-CC78-48A0-ACEF-61B5FC6CF299}" destId="{8AFE457C-DA00-4956-A523-BEEFDE53A144}" srcOrd="4" destOrd="0" presId="urn:microsoft.com/office/officeart/2005/8/layout/arrow2"/>
    <dgm:cxn modelId="{BA2DED6D-EE51-48F6-A971-F3D431E9CBCF}" type="presParOf" srcId="{7282AE00-CC78-48A0-ACEF-61B5FC6CF299}" destId="{379320A1-5EEA-4565-82EE-6CEEE72C6778}" srcOrd="5" destOrd="0" presId="urn:microsoft.com/office/officeart/2005/8/layout/arrow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072AB18-EC59-41B3-9477-763B6B24735D}" type="doc">
      <dgm:prSet loTypeId="urn:microsoft.com/office/officeart/2005/8/layout/list1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l-GR"/>
        </a:p>
      </dgm:t>
    </dgm:pt>
    <dgm:pt modelId="{7ACEBF60-6E9F-4FE1-8B3B-042C2E5110BA}">
      <dgm:prSet phldrT="[Κείμενο]"/>
      <dgm:spPr/>
      <dgm:t>
        <a:bodyPr/>
        <a:lstStyle/>
        <a:p>
          <a:r>
            <a:rPr lang="el-GR" dirty="0" smtClean="0"/>
            <a:t>Ορθογράφος</a:t>
          </a:r>
          <a:endParaRPr lang="el-GR" dirty="0"/>
        </a:p>
      </dgm:t>
    </dgm:pt>
    <dgm:pt modelId="{6B9BAA4E-E321-4AAA-B2A4-4554A12E0244}" type="parTrans" cxnId="{A10E5249-30C5-4722-8B0D-9776C4BFB84D}">
      <dgm:prSet/>
      <dgm:spPr/>
      <dgm:t>
        <a:bodyPr/>
        <a:lstStyle/>
        <a:p>
          <a:endParaRPr lang="el-GR"/>
        </a:p>
      </dgm:t>
    </dgm:pt>
    <dgm:pt modelId="{7C3E9D02-DC84-408A-88B2-E3F6CD4FE17C}" type="sibTrans" cxnId="{A10E5249-30C5-4722-8B0D-9776C4BFB84D}">
      <dgm:prSet/>
      <dgm:spPr/>
      <dgm:t>
        <a:bodyPr/>
        <a:lstStyle/>
        <a:p>
          <a:endParaRPr lang="el-GR"/>
        </a:p>
      </dgm:t>
    </dgm:pt>
    <dgm:pt modelId="{FC4F03CC-62EC-44C7-A118-AA265B114FB8}">
      <dgm:prSet phldrT="[Κείμενο]"/>
      <dgm:spPr/>
      <dgm:t>
        <a:bodyPr/>
        <a:lstStyle/>
        <a:p>
          <a:r>
            <a:rPr lang="el-GR" dirty="0" smtClean="0"/>
            <a:t>Θησαυρός</a:t>
          </a:r>
          <a:endParaRPr lang="el-GR" dirty="0"/>
        </a:p>
      </dgm:t>
    </dgm:pt>
    <dgm:pt modelId="{6DD7C7E6-F824-48EC-8EDE-431F0D756F64}" type="parTrans" cxnId="{D5535D65-98A5-42CC-95C2-830852B0CD6E}">
      <dgm:prSet/>
      <dgm:spPr/>
      <dgm:t>
        <a:bodyPr/>
        <a:lstStyle/>
        <a:p>
          <a:endParaRPr lang="el-GR"/>
        </a:p>
      </dgm:t>
    </dgm:pt>
    <dgm:pt modelId="{02B7238D-8E42-4FB7-84D2-4677BF56FB8C}" type="sibTrans" cxnId="{D5535D65-98A5-42CC-95C2-830852B0CD6E}">
      <dgm:prSet/>
      <dgm:spPr/>
      <dgm:t>
        <a:bodyPr/>
        <a:lstStyle/>
        <a:p>
          <a:endParaRPr lang="el-GR"/>
        </a:p>
      </dgm:t>
    </dgm:pt>
    <dgm:pt modelId="{959267F5-E451-4546-BA4E-086BE69AB821}">
      <dgm:prSet phldrT="[Κείμενο]"/>
      <dgm:spPr/>
      <dgm:t>
        <a:bodyPr/>
        <a:lstStyle/>
        <a:p>
          <a:r>
            <a:rPr lang="el-GR" dirty="0" smtClean="0"/>
            <a:t>Συλλαβιστής</a:t>
          </a:r>
          <a:endParaRPr lang="el-GR" dirty="0"/>
        </a:p>
      </dgm:t>
    </dgm:pt>
    <dgm:pt modelId="{93FE43B0-E28F-499A-8936-ADD25EDDB827}" type="parTrans" cxnId="{6BEC52B3-9758-4694-9ABA-94E645C22353}">
      <dgm:prSet/>
      <dgm:spPr/>
      <dgm:t>
        <a:bodyPr/>
        <a:lstStyle/>
        <a:p>
          <a:endParaRPr lang="el-GR"/>
        </a:p>
      </dgm:t>
    </dgm:pt>
    <dgm:pt modelId="{415B67FB-19C3-4E4C-890B-6AE0BF63B224}" type="sibTrans" cxnId="{6BEC52B3-9758-4694-9ABA-94E645C22353}">
      <dgm:prSet/>
      <dgm:spPr/>
      <dgm:t>
        <a:bodyPr/>
        <a:lstStyle/>
        <a:p>
          <a:endParaRPr lang="el-GR"/>
        </a:p>
      </dgm:t>
    </dgm:pt>
    <dgm:pt modelId="{23F5421D-46BB-4FDB-8DB7-47794FD24168}">
      <dgm:prSet phldrT="[Κείμενο]"/>
      <dgm:spPr/>
      <dgm:t>
        <a:bodyPr/>
        <a:lstStyle/>
        <a:p>
          <a:r>
            <a:rPr lang="el-GR" dirty="0" smtClean="0"/>
            <a:t>Υπολογιστικά Λεξικά</a:t>
          </a:r>
          <a:endParaRPr lang="el-GR" dirty="0"/>
        </a:p>
      </dgm:t>
    </dgm:pt>
    <dgm:pt modelId="{B77B9DA5-62E0-4FFA-A875-3FD1C9B25B23}" type="parTrans" cxnId="{9C339F6D-07BB-4382-B5AE-226AF463E357}">
      <dgm:prSet/>
      <dgm:spPr/>
      <dgm:t>
        <a:bodyPr/>
        <a:lstStyle/>
        <a:p>
          <a:endParaRPr lang="el-GR"/>
        </a:p>
      </dgm:t>
    </dgm:pt>
    <dgm:pt modelId="{20477FDD-94AD-48E8-AB06-9158D9AD11D9}" type="sibTrans" cxnId="{9C339F6D-07BB-4382-B5AE-226AF463E357}">
      <dgm:prSet/>
      <dgm:spPr/>
      <dgm:t>
        <a:bodyPr/>
        <a:lstStyle/>
        <a:p>
          <a:endParaRPr lang="el-GR"/>
        </a:p>
      </dgm:t>
    </dgm:pt>
    <dgm:pt modelId="{7E6FE622-4DC7-48AD-985E-03C94FEB0517}" type="pres">
      <dgm:prSet presAssocID="{3072AB18-EC59-41B3-9477-763B6B24735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6FF7C693-A44F-4586-A165-C886777DC95C}" type="pres">
      <dgm:prSet presAssocID="{7ACEBF60-6E9F-4FE1-8B3B-042C2E5110BA}" presName="parentLin" presStyleCnt="0"/>
      <dgm:spPr/>
    </dgm:pt>
    <dgm:pt modelId="{EE3B814E-5F5C-43FA-9730-4F472E855F28}" type="pres">
      <dgm:prSet presAssocID="{7ACEBF60-6E9F-4FE1-8B3B-042C2E5110BA}" presName="parentLeftMargin" presStyleLbl="node1" presStyleIdx="0" presStyleCnt="4"/>
      <dgm:spPr/>
      <dgm:t>
        <a:bodyPr/>
        <a:lstStyle/>
        <a:p>
          <a:endParaRPr lang="el-GR"/>
        </a:p>
      </dgm:t>
    </dgm:pt>
    <dgm:pt modelId="{241D9087-6A21-428A-831E-D29472620A12}" type="pres">
      <dgm:prSet presAssocID="{7ACEBF60-6E9F-4FE1-8B3B-042C2E5110BA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0D43958-A728-4739-84FD-4F0D850E68B8}" type="pres">
      <dgm:prSet presAssocID="{7ACEBF60-6E9F-4FE1-8B3B-042C2E5110BA}" presName="negativeSpace" presStyleCnt="0"/>
      <dgm:spPr/>
    </dgm:pt>
    <dgm:pt modelId="{797A4705-0655-4DC3-9751-C227E90B13A4}" type="pres">
      <dgm:prSet presAssocID="{7ACEBF60-6E9F-4FE1-8B3B-042C2E5110BA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27F7A0F-514D-47F1-ABB6-FE4CD5AC450B}" type="pres">
      <dgm:prSet presAssocID="{7C3E9D02-DC84-408A-88B2-E3F6CD4FE17C}" presName="spaceBetweenRectangles" presStyleCnt="0"/>
      <dgm:spPr/>
    </dgm:pt>
    <dgm:pt modelId="{8A5B1902-C78D-4E6F-8A2C-DBD16AAB0958}" type="pres">
      <dgm:prSet presAssocID="{FC4F03CC-62EC-44C7-A118-AA265B114FB8}" presName="parentLin" presStyleCnt="0"/>
      <dgm:spPr/>
    </dgm:pt>
    <dgm:pt modelId="{44CE30E9-9B7B-4CD7-990B-1B95984A8964}" type="pres">
      <dgm:prSet presAssocID="{FC4F03CC-62EC-44C7-A118-AA265B114FB8}" presName="parentLeftMargin" presStyleLbl="node1" presStyleIdx="0" presStyleCnt="4"/>
      <dgm:spPr/>
      <dgm:t>
        <a:bodyPr/>
        <a:lstStyle/>
        <a:p>
          <a:endParaRPr lang="el-GR"/>
        </a:p>
      </dgm:t>
    </dgm:pt>
    <dgm:pt modelId="{3B9F03E0-00BD-4345-923F-22A374CA19C2}" type="pres">
      <dgm:prSet presAssocID="{FC4F03CC-62EC-44C7-A118-AA265B114FB8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791935A-02D6-4005-85B9-8CD770125C98}" type="pres">
      <dgm:prSet presAssocID="{FC4F03CC-62EC-44C7-A118-AA265B114FB8}" presName="negativeSpace" presStyleCnt="0"/>
      <dgm:spPr/>
    </dgm:pt>
    <dgm:pt modelId="{D8CA5B7A-D454-4956-B432-6759D840CA99}" type="pres">
      <dgm:prSet presAssocID="{FC4F03CC-62EC-44C7-A118-AA265B114FB8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BB5BF01-F737-46B9-869D-DA1A8A5124CC}" type="pres">
      <dgm:prSet presAssocID="{02B7238D-8E42-4FB7-84D2-4677BF56FB8C}" presName="spaceBetweenRectangles" presStyleCnt="0"/>
      <dgm:spPr/>
    </dgm:pt>
    <dgm:pt modelId="{D79651DC-3C29-43D6-B28B-9C24A2B1C3FB}" type="pres">
      <dgm:prSet presAssocID="{959267F5-E451-4546-BA4E-086BE69AB821}" presName="parentLin" presStyleCnt="0"/>
      <dgm:spPr/>
    </dgm:pt>
    <dgm:pt modelId="{44F57FA1-289C-4FB4-902F-7EE30391874D}" type="pres">
      <dgm:prSet presAssocID="{959267F5-E451-4546-BA4E-086BE69AB821}" presName="parentLeftMargin" presStyleLbl="node1" presStyleIdx="1" presStyleCnt="4"/>
      <dgm:spPr/>
      <dgm:t>
        <a:bodyPr/>
        <a:lstStyle/>
        <a:p>
          <a:endParaRPr lang="el-GR"/>
        </a:p>
      </dgm:t>
    </dgm:pt>
    <dgm:pt modelId="{A3CE8D85-D9D4-4D2C-BB6B-5945D57ABF1D}" type="pres">
      <dgm:prSet presAssocID="{959267F5-E451-4546-BA4E-086BE69AB821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2BAA524-93B7-419E-BF57-FE6077D13D5B}" type="pres">
      <dgm:prSet presAssocID="{959267F5-E451-4546-BA4E-086BE69AB821}" presName="negativeSpace" presStyleCnt="0"/>
      <dgm:spPr/>
    </dgm:pt>
    <dgm:pt modelId="{E057961C-9A34-4E62-8882-AAEB02C3F678}" type="pres">
      <dgm:prSet presAssocID="{959267F5-E451-4546-BA4E-086BE69AB821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B0DA479-D505-4887-B1BC-6E6B0B77161B}" type="pres">
      <dgm:prSet presAssocID="{415B67FB-19C3-4E4C-890B-6AE0BF63B224}" presName="spaceBetweenRectangles" presStyleCnt="0"/>
      <dgm:spPr/>
    </dgm:pt>
    <dgm:pt modelId="{DCD7AB6A-669C-400E-9873-60C54FD60797}" type="pres">
      <dgm:prSet presAssocID="{23F5421D-46BB-4FDB-8DB7-47794FD24168}" presName="parentLin" presStyleCnt="0"/>
      <dgm:spPr/>
    </dgm:pt>
    <dgm:pt modelId="{42BB16DC-B97D-49E4-993C-8A65EA53EC0C}" type="pres">
      <dgm:prSet presAssocID="{23F5421D-46BB-4FDB-8DB7-47794FD24168}" presName="parentLeftMargin" presStyleLbl="node1" presStyleIdx="2" presStyleCnt="4"/>
      <dgm:spPr/>
      <dgm:t>
        <a:bodyPr/>
        <a:lstStyle/>
        <a:p>
          <a:endParaRPr lang="el-GR"/>
        </a:p>
      </dgm:t>
    </dgm:pt>
    <dgm:pt modelId="{C4E89281-F4CE-4095-989B-BBC1C4FB37C8}" type="pres">
      <dgm:prSet presAssocID="{23F5421D-46BB-4FDB-8DB7-47794FD24168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F08B47E-4F62-4CA3-B7B0-51C47267BE95}" type="pres">
      <dgm:prSet presAssocID="{23F5421D-46BB-4FDB-8DB7-47794FD24168}" presName="negativeSpace" presStyleCnt="0"/>
      <dgm:spPr/>
    </dgm:pt>
    <dgm:pt modelId="{D5E8A4A5-CB4F-4C24-BD54-BD586A5E380C}" type="pres">
      <dgm:prSet presAssocID="{23F5421D-46BB-4FDB-8DB7-47794FD24168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31A965CF-9285-4BA6-8B4A-A747740A1DDD}" type="presOf" srcId="{23F5421D-46BB-4FDB-8DB7-47794FD24168}" destId="{C4E89281-F4CE-4095-989B-BBC1C4FB37C8}" srcOrd="1" destOrd="0" presId="urn:microsoft.com/office/officeart/2005/8/layout/list1"/>
    <dgm:cxn modelId="{8EFD4E67-D03F-4B74-9761-53B4760D5CCA}" type="presOf" srcId="{23F5421D-46BB-4FDB-8DB7-47794FD24168}" destId="{42BB16DC-B97D-49E4-993C-8A65EA53EC0C}" srcOrd="0" destOrd="0" presId="urn:microsoft.com/office/officeart/2005/8/layout/list1"/>
    <dgm:cxn modelId="{C03531A1-C9CA-4D68-A191-23527220555C}" type="presOf" srcId="{959267F5-E451-4546-BA4E-086BE69AB821}" destId="{A3CE8D85-D9D4-4D2C-BB6B-5945D57ABF1D}" srcOrd="1" destOrd="0" presId="urn:microsoft.com/office/officeart/2005/8/layout/list1"/>
    <dgm:cxn modelId="{B0304917-825A-400C-ADB4-0ED121B50132}" type="presOf" srcId="{FC4F03CC-62EC-44C7-A118-AA265B114FB8}" destId="{3B9F03E0-00BD-4345-923F-22A374CA19C2}" srcOrd="1" destOrd="0" presId="urn:microsoft.com/office/officeart/2005/8/layout/list1"/>
    <dgm:cxn modelId="{40FBFFCF-4636-4D00-97C1-59C40142065A}" type="presOf" srcId="{7ACEBF60-6E9F-4FE1-8B3B-042C2E5110BA}" destId="{EE3B814E-5F5C-43FA-9730-4F472E855F28}" srcOrd="0" destOrd="0" presId="urn:microsoft.com/office/officeart/2005/8/layout/list1"/>
    <dgm:cxn modelId="{44726109-D3A8-4B15-910D-B9064E9643C2}" type="presOf" srcId="{FC4F03CC-62EC-44C7-A118-AA265B114FB8}" destId="{44CE30E9-9B7B-4CD7-990B-1B95984A8964}" srcOrd="0" destOrd="0" presId="urn:microsoft.com/office/officeart/2005/8/layout/list1"/>
    <dgm:cxn modelId="{7BEEFD64-6DBB-4FE0-9C54-CD749B3A07AE}" type="presOf" srcId="{3072AB18-EC59-41B3-9477-763B6B24735D}" destId="{7E6FE622-4DC7-48AD-985E-03C94FEB0517}" srcOrd="0" destOrd="0" presId="urn:microsoft.com/office/officeart/2005/8/layout/list1"/>
    <dgm:cxn modelId="{D5535D65-98A5-42CC-95C2-830852B0CD6E}" srcId="{3072AB18-EC59-41B3-9477-763B6B24735D}" destId="{FC4F03CC-62EC-44C7-A118-AA265B114FB8}" srcOrd="1" destOrd="0" parTransId="{6DD7C7E6-F824-48EC-8EDE-431F0D756F64}" sibTransId="{02B7238D-8E42-4FB7-84D2-4677BF56FB8C}"/>
    <dgm:cxn modelId="{9C339F6D-07BB-4382-B5AE-226AF463E357}" srcId="{3072AB18-EC59-41B3-9477-763B6B24735D}" destId="{23F5421D-46BB-4FDB-8DB7-47794FD24168}" srcOrd="3" destOrd="0" parTransId="{B77B9DA5-62E0-4FFA-A875-3FD1C9B25B23}" sibTransId="{20477FDD-94AD-48E8-AB06-9158D9AD11D9}"/>
    <dgm:cxn modelId="{6BEC52B3-9758-4694-9ABA-94E645C22353}" srcId="{3072AB18-EC59-41B3-9477-763B6B24735D}" destId="{959267F5-E451-4546-BA4E-086BE69AB821}" srcOrd="2" destOrd="0" parTransId="{93FE43B0-E28F-499A-8936-ADD25EDDB827}" sibTransId="{415B67FB-19C3-4E4C-890B-6AE0BF63B224}"/>
    <dgm:cxn modelId="{9A04A425-5DCF-4DC6-B40A-38CC32BC3655}" type="presOf" srcId="{959267F5-E451-4546-BA4E-086BE69AB821}" destId="{44F57FA1-289C-4FB4-902F-7EE30391874D}" srcOrd="0" destOrd="0" presId="urn:microsoft.com/office/officeart/2005/8/layout/list1"/>
    <dgm:cxn modelId="{A10E5249-30C5-4722-8B0D-9776C4BFB84D}" srcId="{3072AB18-EC59-41B3-9477-763B6B24735D}" destId="{7ACEBF60-6E9F-4FE1-8B3B-042C2E5110BA}" srcOrd="0" destOrd="0" parTransId="{6B9BAA4E-E321-4AAA-B2A4-4554A12E0244}" sibTransId="{7C3E9D02-DC84-408A-88B2-E3F6CD4FE17C}"/>
    <dgm:cxn modelId="{9294BF87-875F-4273-B62E-E547B54E168D}" type="presOf" srcId="{7ACEBF60-6E9F-4FE1-8B3B-042C2E5110BA}" destId="{241D9087-6A21-428A-831E-D29472620A12}" srcOrd="1" destOrd="0" presId="urn:microsoft.com/office/officeart/2005/8/layout/list1"/>
    <dgm:cxn modelId="{EA1F966A-ECD4-4635-AE69-1E0D3F32349E}" type="presParOf" srcId="{7E6FE622-4DC7-48AD-985E-03C94FEB0517}" destId="{6FF7C693-A44F-4586-A165-C886777DC95C}" srcOrd="0" destOrd="0" presId="urn:microsoft.com/office/officeart/2005/8/layout/list1"/>
    <dgm:cxn modelId="{85A339B6-A21E-48EB-931A-0A8412E42776}" type="presParOf" srcId="{6FF7C693-A44F-4586-A165-C886777DC95C}" destId="{EE3B814E-5F5C-43FA-9730-4F472E855F28}" srcOrd="0" destOrd="0" presId="urn:microsoft.com/office/officeart/2005/8/layout/list1"/>
    <dgm:cxn modelId="{2862185D-95D1-4090-88DF-C8C5AB3F8FD9}" type="presParOf" srcId="{6FF7C693-A44F-4586-A165-C886777DC95C}" destId="{241D9087-6A21-428A-831E-D29472620A12}" srcOrd="1" destOrd="0" presId="urn:microsoft.com/office/officeart/2005/8/layout/list1"/>
    <dgm:cxn modelId="{A88AFDA3-F218-423E-8597-7BC466C54430}" type="presParOf" srcId="{7E6FE622-4DC7-48AD-985E-03C94FEB0517}" destId="{20D43958-A728-4739-84FD-4F0D850E68B8}" srcOrd="1" destOrd="0" presId="urn:microsoft.com/office/officeart/2005/8/layout/list1"/>
    <dgm:cxn modelId="{8271EAFA-5BC3-4282-A52C-7FFA378BB65A}" type="presParOf" srcId="{7E6FE622-4DC7-48AD-985E-03C94FEB0517}" destId="{797A4705-0655-4DC3-9751-C227E90B13A4}" srcOrd="2" destOrd="0" presId="urn:microsoft.com/office/officeart/2005/8/layout/list1"/>
    <dgm:cxn modelId="{C0E767CF-BE21-4B2D-8699-2D7A6D673D13}" type="presParOf" srcId="{7E6FE622-4DC7-48AD-985E-03C94FEB0517}" destId="{D27F7A0F-514D-47F1-ABB6-FE4CD5AC450B}" srcOrd="3" destOrd="0" presId="urn:microsoft.com/office/officeart/2005/8/layout/list1"/>
    <dgm:cxn modelId="{1BBFE9C1-F0D9-45F3-9F9C-4ECFB5D49B18}" type="presParOf" srcId="{7E6FE622-4DC7-48AD-985E-03C94FEB0517}" destId="{8A5B1902-C78D-4E6F-8A2C-DBD16AAB0958}" srcOrd="4" destOrd="0" presId="urn:microsoft.com/office/officeart/2005/8/layout/list1"/>
    <dgm:cxn modelId="{DC202CD7-DF3C-473F-B661-A8A05ED83EF6}" type="presParOf" srcId="{8A5B1902-C78D-4E6F-8A2C-DBD16AAB0958}" destId="{44CE30E9-9B7B-4CD7-990B-1B95984A8964}" srcOrd="0" destOrd="0" presId="urn:microsoft.com/office/officeart/2005/8/layout/list1"/>
    <dgm:cxn modelId="{712F7194-2FCA-4D9C-ABBC-EAF419BC4B5E}" type="presParOf" srcId="{8A5B1902-C78D-4E6F-8A2C-DBD16AAB0958}" destId="{3B9F03E0-00BD-4345-923F-22A374CA19C2}" srcOrd="1" destOrd="0" presId="urn:microsoft.com/office/officeart/2005/8/layout/list1"/>
    <dgm:cxn modelId="{1F069070-A19D-429F-B3A6-D96449FD9047}" type="presParOf" srcId="{7E6FE622-4DC7-48AD-985E-03C94FEB0517}" destId="{3791935A-02D6-4005-85B9-8CD770125C98}" srcOrd="5" destOrd="0" presId="urn:microsoft.com/office/officeart/2005/8/layout/list1"/>
    <dgm:cxn modelId="{1933F28A-F520-4EEB-B596-8E6671F9BCBD}" type="presParOf" srcId="{7E6FE622-4DC7-48AD-985E-03C94FEB0517}" destId="{D8CA5B7A-D454-4956-B432-6759D840CA99}" srcOrd="6" destOrd="0" presId="urn:microsoft.com/office/officeart/2005/8/layout/list1"/>
    <dgm:cxn modelId="{4F2854A5-B4B4-42AA-AA33-53B0F0F9A0A4}" type="presParOf" srcId="{7E6FE622-4DC7-48AD-985E-03C94FEB0517}" destId="{6BB5BF01-F737-46B9-869D-DA1A8A5124CC}" srcOrd="7" destOrd="0" presId="urn:microsoft.com/office/officeart/2005/8/layout/list1"/>
    <dgm:cxn modelId="{13451B39-60A1-47BF-AFBC-12442DBAE229}" type="presParOf" srcId="{7E6FE622-4DC7-48AD-985E-03C94FEB0517}" destId="{D79651DC-3C29-43D6-B28B-9C24A2B1C3FB}" srcOrd="8" destOrd="0" presId="urn:microsoft.com/office/officeart/2005/8/layout/list1"/>
    <dgm:cxn modelId="{11B98DA7-70EB-4A88-A46F-05EFCD91866B}" type="presParOf" srcId="{D79651DC-3C29-43D6-B28B-9C24A2B1C3FB}" destId="{44F57FA1-289C-4FB4-902F-7EE30391874D}" srcOrd="0" destOrd="0" presId="urn:microsoft.com/office/officeart/2005/8/layout/list1"/>
    <dgm:cxn modelId="{777AA3FA-B30E-4651-A0A0-22730FD0D8A2}" type="presParOf" srcId="{D79651DC-3C29-43D6-B28B-9C24A2B1C3FB}" destId="{A3CE8D85-D9D4-4D2C-BB6B-5945D57ABF1D}" srcOrd="1" destOrd="0" presId="urn:microsoft.com/office/officeart/2005/8/layout/list1"/>
    <dgm:cxn modelId="{D0B64B0B-6427-482E-85F8-607FBE2AF87C}" type="presParOf" srcId="{7E6FE622-4DC7-48AD-985E-03C94FEB0517}" destId="{02BAA524-93B7-419E-BF57-FE6077D13D5B}" srcOrd="9" destOrd="0" presId="urn:microsoft.com/office/officeart/2005/8/layout/list1"/>
    <dgm:cxn modelId="{9B23EBF7-6813-4523-964C-C3269AFC2413}" type="presParOf" srcId="{7E6FE622-4DC7-48AD-985E-03C94FEB0517}" destId="{E057961C-9A34-4E62-8882-AAEB02C3F678}" srcOrd="10" destOrd="0" presId="urn:microsoft.com/office/officeart/2005/8/layout/list1"/>
    <dgm:cxn modelId="{0C95A509-5B38-4377-A8AE-0B8D0AB58B34}" type="presParOf" srcId="{7E6FE622-4DC7-48AD-985E-03C94FEB0517}" destId="{7B0DA479-D505-4887-B1BC-6E6B0B77161B}" srcOrd="11" destOrd="0" presId="urn:microsoft.com/office/officeart/2005/8/layout/list1"/>
    <dgm:cxn modelId="{9A777D6D-5818-4445-928C-AA7E4294AE92}" type="presParOf" srcId="{7E6FE622-4DC7-48AD-985E-03C94FEB0517}" destId="{DCD7AB6A-669C-400E-9873-60C54FD60797}" srcOrd="12" destOrd="0" presId="urn:microsoft.com/office/officeart/2005/8/layout/list1"/>
    <dgm:cxn modelId="{6689D581-977B-46ED-BA43-C1251A518194}" type="presParOf" srcId="{DCD7AB6A-669C-400E-9873-60C54FD60797}" destId="{42BB16DC-B97D-49E4-993C-8A65EA53EC0C}" srcOrd="0" destOrd="0" presId="urn:microsoft.com/office/officeart/2005/8/layout/list1"/>
    <dgm:cxn modelId="{7E171B82-5E24-4BB1-BC19-8F9F9E1B5475}" type="presParOf" srcId="{DCD7AB6A-669C-400E-9873-60C54FD60797}" destId="{C4E89281-F4CE-4095-989B-BBC1C4FB37C8}" srcOrd="1" destOrd="0" presId="urn:microsoft.com/office/officeart/2005/8/layout/list1"/>
    <dgm:cxn modelId="{86C17914-CC69-4766-9EAA-ABFFBD37FD22}" type="presParOf" srcId="{7E6FE622-4DC7-48AD-985E-03C94FEB0517}" destId="{EF08B47E-4F62-4CA3-B7B0-51C47267BE95}" srcOrd="13" destOrd="0" presId="urn:microsoft.com/office/officeart/2005/8/layout/list1"/>
    <dgm:cxn modelId="{AA7228C4-3C98-426D-ADF3-5FEE1D7D361F}" type="presParOf" srcId="{7E6FE622-4DC7-48AD-985E-03C94FEB0517}" destId="{D5E8A4A5-CB4F-4C24-BD54-BD586A5E380C}" srcOrd="14" destOrd="0" presId="urn:microsoft.com/office/officeart/2005/8/layout/lis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BFE944F-3145-4CEA-9099-21C1794605F1}" type="doc">
      <dgm:prSet loTypeId="urn:microsoft.com/office/officeart/2005/8/layout/hList9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l-GR"/>
        </a:p>
      </dgm:t>
    </dgm:pt>
    <dgm:pt modelId="{208189D9-7D74-46B3-BD03-A5B0E40EF258}">
      <dgm:prSet phldrT="[Κείμενο]"/>
      <dgm:spPr/>
      <dgm:t>
        <a:bodyPr/>
        <a:lstStyle/>
        <a:p>
          <a:r>
            <a:rPr lang="el-GR" dirty="0" smtClean="0"/>
            <a:t>Ασάφεια</a:t>
          </a:r>
          <a:endParaRPr lang="el-GR" dirty="0"/>
        </a:p>
      </dgm:t>
    </dgm:pt>
    <dgm:pt modelId="{AB8A44C4-FB0A-4118-8736-4F29A9170727}" type="parTrans" cxnId="{E394EF6A-D23E-4867-AB87-E99DB7C8B604}">
      <dgm:prSet/>
      <dgm:spPr/>
      <dgm:t>
        <a:bodyPr/>
        <a:lstStyle/>
        <a:p>
          <a:endParaRPr lang="el-GR"/>
        </a:p>
      </dgm:t>
    </dgm:pt>
    <dgm:pt modelId="{59006277-B025-4472-A5F0-66EA5D491052}" type="sibTrans" cxnId="{E394EF6A-D23E-4867-AB87-E99DB7C8B604}">
      <dgm:prSet/>
      <dgm:spPr/>
      <dgm:t>
        <a:bodyPr/>
        <a:lstStyle/>
        <a:p>
          <a:endParaRPr lang="el-GR"/>
        </a:p>
      </dgm:t>
    </dgm:pt>
    <dgm:pt modelId="{D8BC21F9-4FFD-450E-8B0C-267C0B25B86A}">
      <dgm:prSet phldrT="[Κείμενο]" custT="1"/>
      <dgm:spPr/>
      <dgm:t>
        <a:bodyPr/>
        <a:lstStyle/>
        <a:p>
          <a:r>
            <a:rPr kumimoji="0" lang="el-GR" sz="2000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rPr>
            <a:t>Σημασιολογική</a:t>
          </a:r>
        </a:p>
        <a:p>
          <a:endParaRPr kumimoji="0" lang="el-GR" sz="2000" kern="1200" dirty="0" smtClean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/>
              </a:outerShdw>
            </a:effectLst>
            <a:latin typeface="Tahoma" pitchFamily="34" charset="0"/>
            <a:ea typeface="Tahoma" pitchFamily="34" charset="0"/>
            <a:cs typeface="Tahoma" pitchFamily="34" charset="0"/>
          </a:endParaRPr>
        </a:p>
        <a:p>
          <a:r>
            <a:rPr kumimoji="0" lang="el-GR" sz="2000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rPr>
            <a:t>Συντακτική</a:t>
          </a:r>
        </a:p>
        <a:p>
          <a:endParaRPr kumimoji="0" lang="en-US" sz="2000" kern="1200" dirty="0" smtClean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/>
              </a:outerShdw>
            </a:effectLst>
            <a:latin typeface="Tahoma" pitchFamily="34" charset="0"/>
            <a:ea typeface="Tahoma" pitchFamily="34" charset="0"/>
            <a:cs typeface="Tahoma" pitchFamily="34" charset="0"/>
          </a:endParaRPr>
        </a:p>
        <a:p>
          <a:r>
            <a:rPr kumimoji="0" lang="el-GR" sz="2000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rPr>
            <a:t>Λεξική</a:t>
          </a:r>
        </a:p>
        <a:p>
          <a:endParaRPr lang="el-GR" sz="1200" kern="1200" dirty="0"/>
        </a:p>
      </dgm:t>
    </dgm:pt>
    <dgm:pt modelId="{6A0110DF-B8A5-4A8A-A05A-8E99300F0173}" type="parTrans" cxnId="{69FAF9F6-8149-4363-BCBC-0FCB3A4586E9}">
      <dgm:prSet/>
      <dgm:spPr/>
      <dgm:t>
        <a:bodyPr/>
        <a:lstStyle/>
        <a:p>
          <a:endParaRPr lang="el-GR"/>
        </a:p>
      </dgm:t>
    </dgm:pt>
    <dgm:pt modelId="{51255149-D95E-46AD-90C9-1F7F89A70F2F}" type="sibTrans" cxnId="{69FAF9F6-8149-4363-BCBC-0FCB3A4586E9}">
      <dgm:prSet/>
      <dgm:spPr/>
      <dgm:t>
        <a:bodyPr/>
        <a:lstStyle/>
        <a:p>
          <a:endParaRPr lang="el-GR"/>
        </a:p>
      </dgm:t>
    </dgm:pt>
    <dgm:pt modelId="{2BFAA7B4-E478-4CC4-BD7A-B3B5DFE96A2C}">
      <dgm:prSet phldrT="[Κείμενο]"/>
      <dgm:spPr/>
      <dgm:t>
        <a:bodyPr/>
        <a:lstStyle/>
        <a:p>
          <a:r>
            <a:rPr lang="el-GR" dirty="0" smtClean="0"/>
            <a:t>Ασάφεια &amp;</a:t>
          </a:r>
        </a:p>
        <a:p>
          <a:r>
            <a:rPr lang="el-GR" dirty="0" smtClean="0"/>
            <a:t> Η/Υ</a:t>
          </a:r>
          <a:endParaRPr lang="el-GR" dirty="0"/>
        </a:p>
      </dgm:t>
    </dgm:pt>
    <dgm:pt modelId="{DDBB9A6F-3C0A-4897-A1E7-C55583693E24}" type="parTrans" cxnId="{1A276D81-7997-417D-9670-FD77AD5369AF}">
      <dgm:prSet/>
      <dgm:spPr/>
      <dgm:t>
        <a:bodyPr/>
        <a:lstStyle/>
        <a:p>
          <a:endParaRPr lang="el-GR"/>
        </a:p>
      </dgm:t>
    </dgm:pt>
    <dgm:pt modelId="{B0A72515-AFDE-48A1-9624-785331922345}" type="sibTrans" cxnId="{1A276D81-7997-417D-9670-FD77AD5369AF}">
      <dgm:prSet/>
      <dgm:spPr/>
      <dgm:t>
        <a:bodyPr/>
        <a:lstStyle/>
        <a:p>
          <a:endParaRPr lang="el-GR"/>
        </a:p>
      </dgm:t>
    </dgm:pt>
    <dgm:pt modelId="{A41C9370-A64D-4900-8117-C31BAA290559}">
      <dgm:prSet phldrT="[Κείμενο]" custT="1"/>
      <dgm:spPr/>
      <dgm:t>
        <a:bodyPr/>
        <a:lstStyle/>
        <a:p>
          <a:r>
            <a:rPr kumimoji="0" lang="el-GR" sz="1800" kern="1200" dirty="0" smtClean="0">
              <a:solidFill>
                <a:srgbClr val="00B05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rPr>
            <a:t>κοινοί ορθογραφικοί τύποι &gt; διαφορετικά λήμματα</a:t>
          </a:r>
        </a:p>
      </dgm:t>
    </dgm:pt>
    <dgm:pt modelId="{60E3CD3F-83C7-4031-B015-1B0485C513BA}" type="parTrans" cxnId="{9A03B5BA-668D-4F5A-8C95-5D01E3D99060}">
      <dgm:prSet/>
      <dgm:spPr/>
      <dgm:t>
        <a:bodyPr/>
        <a:lstStyle/>
        <a:p>
          <a:endParaRPr lang="el-GR"/>
        </a:p>
      </dgm:t>
    </dgm:pt>
    <dgm:pt modelId="{4CCF9862-E7DE-4659-8BE6-C93173EB6253}" type="sibTrans" cxnId="{9A03B5BA-668D-4F5A-8C95-5D01E3D99060}">
      <dgm:prSet/>
      <dgm:spPr/>
      <dgm:t>
        <a:bodyPr/>
        <a:lstStyle/>
        <a:p>
          <a:endParaRPr lang="el-GR"/>
        </a:p>
      </dgm:t>
    </dgm:pt>
    <dgm:pt modelId="{A83B38C9-CBE7-4C55-A431-B4A0EDF41B59}">
      <dgm:prSet custT="1"/>
      <dgm:spPr/>
      <dgm:t>
        <a:bodyPr/>
        <a:lstStyle/>
        <a:p>
          <a:r>
            <a:rPr kumimoji="0" lang="el-GR" sz="1800" kern="120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rPr>
            <a:t>Κοινοί ορθογραφικοί τύποι: (διαφορετικά μορφοσυντακτικά χαρακτηριστικά)</a:t>
          </a:r>
          <a:r>
            <a:rPr kumimoji="0" lang="el-GR" sz="1600" kern="120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</a:p>
      </dgm:t>
    </dgm:pt>
    <dgm:pt modelId="{D6D62FEA-8F1E-47F0-9FDB-6D708A9936D3}" type="parTrans" cxnId="{CB7A1644-1CDE-4A67-A751-11031B879469}">
      <dgm:prSet/>
      <dgm:spPr/>
      <dgm:t>
        <a:bodyPr/>
        <a:lstStyle/>
        <a:p>
          <a:endParaRPr lang="el-GR"/>
        </a:p>
      </dgm:t>
    </dgm:pt>
    <dgm:pt modelId="{BC6226CA-8CF9-4AA9-9682-32C6B27A27AF}" type="sibTrans" cxnId="{CB7A1644-1CDE-4A67-A751-11031B879469}">
      <dgm:prSet/>
      <dgm:spPr/>
      <dgm:t>
        <a:bodyPr/>
        <a:lstStyle/>
        <a:p>
          <a:endParaRPr lang="el-GR"/>
        </a:p>
      </dgm:t>
    </dgm:pt>
    <dgm:pt modelId="{C8209F77-6C24-40D3-9AA6-8C7346AD9174}" type="pres">
      <dgm:prSet presAssocID="{ABFE944F-3145-4CEA-9099-21C1794605F1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l-GR"/>
        </a:p>
      </dgm:t>
    </dgm:pt>
    <dgm:pt modelId="{131522A6-E6A1-42CE-A158-3E108AF06EAA}" type="pres">
      <dgm:prSet presAssocID="{208189D9-7D74-46B3-BD03-A5B0E40EF258}" presName="posSpace" presStyleCnt="0"/>
      <dgm:spPr/>
    </dgm:pt>
    <dgm:pt modelId="{432DDA0A-4B1A-406F-B231-3A5D996FFC08}" type="pres">
      <dgm:prSet presAssocID="{208189D9-7D74-46B3-BD03-A5B0E40EF258}" presName="vertFlow" presStyleCnt="0"/>
      <dgm:spPr/>
    </dgm:pt>
    <dgm:pt modelId="{3890FE97-2E65-4796-B819-E76E6F6D54FB}" type="pres">
      <dgm:prSet presAssocID="{208189D9-7D74-46B3-BD03-A5B0E40EF258}" presName="topSpace" presStyleCnt="0"/>
      <dgm:spPr/>
    </dgm:pt>
    <dgm:pt modelId="{390B3DB5-3EB4-469C-812A-78C88E472471}" type="pres">
      <dgm:prSet presAssocID="{208189D9-7D74-46B3-BD03-A5B0E40EF258}" presName="firstComp" presStyleCnt="0"/>
      <dgm:spPr/>
    </dgm:pt>
    <dgm:pt modelId="{321AC24A-F081-46B3-A050-2BA749A51B18}" type="pres">
      <dgm:prSet presAssocID="{208189D9-7D74-46B3-BD03-A5B0E40EF258}" presName="firstChild" presStyleLbl="bgAccFollowNode1" presStyleIdx="0" presStyleCnt="3" custScaleY="180110"/>
      <dgm:spPr/>
      <dgm:t>
        <a:bodyPr/>
        <a:lstStyle/>
        <a:p>
          <a:endParaRPr lang="el-GR"/>
        </a:p>
      </dgm:t>
    </dgm:pt>
    <dgm:pt modelId="{38C80259-D456-4CBB-853C-82D7E984A3D5}" type="pres">
      <dgm:prSet presAssocID="{208189D9-7D74-46B3-BD03-A5B0E40EF258}" presName="firstChildTx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A06A58E-A7EB-49FE-8502-C0168F49286A}" type="pres">
      <dgm:prSet presAssocID="{208189D9-7D74-46B3-BD03-A5B0E40EF258}" presName="negSpace" presStyleCnt="0"/>
      <dgm:spPr/>
    </dgm:pt>
    <dgm:pt modelId="{5525C8AC-CB93-48F8-ABEA-D32CA57ECF11}" type="pres">
      <dgm:prSet presAssocID="{208189D9-7D74-46B3-BD03-A5B0E40EF258}" presName="circle" presStyleLbl="node1" presStyleIdx="0" presStyleCnt="2"/>
      <dgm:spPr/>
      <dgm:t>
        <a:bodyPr/>
        <a:lstStyle/>
        <a:p>
          <a:endParaRPr lang="el-GR"/>
        </a:p>
      </dgm:t>
    </dgm:pt>
    <dgm:pt modelId="{DA096E8C-03FB-4874-AFF6-1B8EBF581E08}" type="pres">
      <dgm:prSet presAssocID="{59006277-B025-4472-A5F0-66EA5D491052}" presName="transSpace" presStyleCnt="0"/>
      <dgm:spPr/>
    </dgm:pt>
    <dgm:pt modelId="{EBDDC51B-A11C-4367-8F4D-F60CDDA85700}" type="pres">
      <dgm:prSet presAssocID="{2BFAA7B4-E478-4CC4-BD7A-B3B5DFE96A2C}" presName="posSpace" presStyleCnt="0"/>
      <dgm:spPr/>
    </dgm:pt>
    <dgm:pt modelId="{722D46BE-898A-4E28-93E2-2109A23D3AC8}" type="pres">
      <dgm:prSet presAssocID="{2BFAA7B4-E478-4CC4-BD7A-B3B5DFE96A2C}" presName="vertFlow" presStyleCnt="0"/>
      <dgm:spPr/>
    </dgm:pt>
    <dgm:pt modelId="{5A1E5939-5A4D-4727-B4F9-5FA861BA3395}" type="pres">
      <dgm:prSet presAssocID="{2BFAA7B4-E478-4CC4-BD7A-B3B5DFE96A2C}" presName="topSpace" presStyleCnt="0"/>
      <dgm:spPr/>
    </dgm:pt>
    <dgm:pt modelId="{BEAA993F-D6C0-4658-B4D9-AFFB2F4B1920}" type="pres">
      <dgm:prSet presAssocID="{2BFAA7B4-E478-4CC4-BD7A-B3B5DFE96A2C}" presName="firstComp" presStyleCnt="0"/>
      <dgm:spPr/>
    </dgm:pt>
    <dgm:pt modelId="{4A6D3DB8-E1F2-4162-A748-9B87C76EBCAF}" type="pres">
      <dgm:prSet presAssocID="{2BFAA7B4-E478-4CC4-BD7A-B3B5DFE96A2C}" presName="firstChild" presStyleLbl="bgAccFollowNode1" presStyleIdx="1" presStyleCnt="3"/>
      <dgm:spPr/>
      <dgm:t>
        <a:bodyPr/>
        <a:lstStyle/>
        <a:p>
          <a:endParaRPr lang="el-GR"/>
        </a:p>
      </dgm:t>
    </dgm:pt>
    <dgm:pt modelId="{F3F26E36-EB21-4955-B365-3B2AED820FE5}" type="pres">
      <dgm:prSet presAssocID="{2BFAA7B4-E478-4CC4-BD7A-B3B5DFE96A2C}" presName="firstChildTx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576858F-3E92-4011-8306-B96962C9FE11}" type="pres">
      <dgm:prSet presAssocID="{A83B38C9-CBE7-4C55-A431-B4A0EDF41B59}" presName="comp" presStyleCnt="0"/>
      <dgm:spPr/>
    </dgm:pt>
    <dgm:pt modelId="{27AC4718-0D83-42F6-9D8F-B6A133FE79F2}" type="pres">
      <dgm:prSet presAssocID="{A83B38C9-CBE7-4C55-A431-B4A0EDF41B59}" presName="child" presStyleLbl="bgAccFollowNode1" presStyleIdx="2" presStyleCnt="3" custScaleY="146885" custLinFactNeighborX="9008" custLinFactNeighborY="3479"/>
      <dgm:spPr/>
      <dgm:t>
        <a:bodyPr/>
        <a:lstStyle/>
        <a:p>
          <a:endParaRPr lang="el-GR"/>
        </a:p>
      </dgm:t>
    </dgm:pt>
    <dgm:pt modelId="{F2EB5188-1A97-4DAB-B651-A90FBBD917CB}" type="pres">
      <dgm:prSet presAssocID="{A83B38C9-CBE7-4C55-A431-B4A0EDF41B59}" presName="childTx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FCBFBC6-6C68-47D9-B635-370DB9EB4C5A}" type="pres">
      <dgm:prSet presAssocID="{2BFAA7B4-E478-4CC4-BD7A-B3B5DFE96A2C}" presName="negSpace" presStyleCnt="0"/>
      <dgm:spPr/>
    </dgm:pt>
    <dgm:pt modelId="{4596AA51-0519-43FB-A447-90A9DEB80C55}" type="pres">
      <dgm:prSet presAssocID="{2BFAA7B4-E478-4CC4-BD7A-B3B5DFE96A2C}" presName="circle" presStyleLbl="node1" presStyleIdx="1" presStyleCnt="2"/>
      <dgm:spPr/>
      <dgm:t>
        <a:bodyPr/>
        <a:lstStyle/>
        <a:p>
          <a:endParaRPr lang="el-GR"/>
        </a:p>
      </dgm:t>
    </dgm:pt>
  </dgm:ptLst>
  <dgm:cxnLst>
    <dgm:cxn modelId="{1A276D81-7997-417D-9670-FD77AD5369AF}" srcId="{ABFE944F-3145-4CEA-9099-21C1794605F1}" destId="{2BFAA7B4-E478-4CC4-BD7A-B3B5DFE96A2C}" srcOrd="1" destOrd="0" parTransId="{DDBB9A6F-3C0A-4897-A1E7-C55583693E24}" sibTransId="{B0A72515-AFDE-48A1-9624-785331922345}"/>
    <dgm:cxn modelId="{B72854E5-C423-4797-917A-9340880F7551}" type="presOf" srcId="{D8BC21F9-4FFD-450E-8B0C-267C0B25B86A}" destId="{321AC24A-F081-46B3-A050-2BA749A51B18}" srcOrd="0" destOrd="0" presId="urn:microsoft.com/office/officeart/2005/8/layout/hList9"/>
    <dgm:cxn modelId="{5CB0D246-4F9B-4BD1-A0FF-2F93F9B09F27}" type="presOf" srcId="{A41C9370-A64D-4900-8117-C31BAA290559}" destId="{4A6D3DB8-E1F2-4162-A748-9B87C76EBCAF}" srcOrd="0" destOrd="0" presId="urn:microsoft.com/office/officeart/2005/8/layout/hList9"/>
    <dgm:cxn modelId="{9A03B5BA-668D-4F5A-8C95-5D01E3D99060}" srcId="{2BFAA7B4-E478-4CC4-BD7A-B3B5DFE96A2C}" destId="{A41C9370-A64D-4900-8117-C31BAA290559}" srcOrd="0" destOrd="0" parTransId="{60E3CD3F-83C7-4031-B015-1B0485C513BA}" sibTransId="{4CCF9862-E7DE-4659-8BE6-C93173EB6253}"/>
    <dgm:cxn modelId="{7717A49A-FFE3-4CE5-9C87-D996E9BC4F1A}" type="presOf" srcId="{2BFAA7B4-E478-4CC4-BD7A-B3B5DFE96A2C}" destId="{4596AA51-0519-43FB-A447-90A9DEB80C55}" srcOrd="0" destOrd="0" presId="urn:microsoft.com/office/officeart/2005/8/layout/hList9"/>
    <dgm:cxn modelId="{FC41ED70-C8D1-454A-9F4B-0DC84635C095}" type="presOf" srcId="{A83B38C9-CBE7-4C55-A431-B4A0EDF41B59}" destId="{27AC4718-0D83-42F6-9D8F-B6A133FE79F2}" srcOrd="0" destOrd="0" presId="urn:microsoft.com/office/officeart/2005/8/layout/hList9"/>
    <dgm:cxn modelId="{E394EF6A-D23E-4867-AB87-E99DB7C8B604}" srcId="{ABFE944F-3145-4CEA-9099-21C1794605F1}" destId="{208189D9-7D74-46B3-BD03-A5B0E40EF258}" srcOrd="0" destOrd="0" parTransId="{AB8A44C4-FB0A-4118-8736-4F29A9170727}" sibTransId="{59006277-B025-4472-A5F0-66EA5D491052}"/>
    <dgm:cxn modelId="{69FAF9F6-8149-4363-BCBC-0FCB3A4586E9}" srcId="{208189D9-7D74-46B3-BD03-A5B0E40EF258}" destId="{D8BC21F9-4FFD-450E-8B0C-267C0B25B86A}" srcOrd="0" destOrd="0" parTransId="{6A0110DF-B8A5-4A8A-A05A-8E99300F0173}" sibTransId="{51255149-D95E-46AD-90C9-1F7F89A70F2F}"/>
    <dgm:cxn modelId="{527DB25A-E966-4B9F-A63F-1BFC8901829C}" type="presOf" srcId="{A41C9370-A64D-4900-8117-C31BAA290559}" destId="{F3F26E36-EB21-4955-B365-3B2AED820FE5}" srcOrd="1" destOrd="0" presId="urn:microsoft.com/office/officeart/2005/8/layout/hList9"/>
    <dgm:cxn modelId="{63FABDF6-23E8-465F-9801-0A3BC21D2837}" type="presOf" srcId="{208189D9-7D74-46B3-BD03-A5B0E40EF258}" destId="{5525C8AC-CB93-48F8-ABEA-D32CA57ECF11}" srcOrd="0" destOrd="0" presId="urn:microsoft.com/office/officeart/2005/8/layout/hList9"/>
    <dgm:cxn modelId="{0DDAE908-9CDD-45C9-BFFC-6CB76FFDB8BF}" type="presOf" srcId="{D8BC21F9-4FFD-450E-8B0C-267C0B25B86A}" destId="{38C80259-D456-4CBB-853C-82D7E984A3D5}" srcOrd="1" destOrd="0" presId="urn:microsoft.com/office/officeart/2005/8/layout/hList9"/>
    <dgm:cxn modelId="{CB7A1644-1CDE-4A67-A751-11031B879469}" srcId="{2BFAA7B4-E478-4CC4-BD7A-B3B5DFE96A2C}" destId="{A83B38C9-CBE7-4C55-A431-B4A0EDF41B59}" srcOrd="1" destOrd="0" parTransId="{D6D62FEA-8F1E-47F0-9FDB-6D708A9936D3}" sibTransId="{BC6226CA-8CF9-4AA9-9682-32C6B27A27AF}"/>
    <dgm:cxn modelId="{2EF4E004-9560-43CF-81F0-EF805D4FD37E}" type="presOf" srcId="{ABFE944F-3145-4CEA-9099-21C1794605F1}" destId="{C8209F77-6C24-40D3-9AA6-8C7346AD9174}" srcOrd="0" destOrd="0" presId="urn:microsoft.com/office/officeart/2005/8/layout/hList9"/>
    <dgm:cxn modelId="{842A305F-9D62-4D82-BCC9-43478A0A5C9C}" type="presOf" srcId="{A83B38C9-CBE7-4C55-A431-B4A0EDF41B59}" destId="{F2EB5188-1A97-4DAB-B651-A90FBBD917CB}" srcOrd="1" destOrd="0" presId="urn:microsoft.com/office/officeart/2005/8/layout/hList9"/>
    <dgm:cxn modelId="{4FA49756-AA9C-47A3-A944-2A9647897976}" type="presParOf" srcId="{C8209F77-6C24-40D3-9AA6-8C7346AD9174}" destId="{131522A6-E6A1-42CE-A158-3E108AF06EAA}" srcOrd="0" destOrd="0" presId="urn:microsoft.com/office/officeart/2005/8/layout/hList9"/>
    <dgm:cxn modelId="{69CAF1A4-BF52-4295-B815-CD470739EBC0}" type="presParOf" srcId="{C8209F77-6C24-40D3-9AA6-8C7346AD9174}" destId="{432DDA0A-4B1A-406F-B231-3A5D996FFC08}" srcOrd="1" destOrd="0" presId="urn:microsoft.com/office/officeart/2005/8/layout/hList9"/>
    <dgm:cxn modelId="{5573C3CF-5138-4285-B7B9-640F49658204}" type="presParOf" srcId="{432DDA0A-4B1A-406F-B231-3A5D996FFC08}" destId="{3890FE97-2E65-4796-B819-E76E6F6D54FB}" srcOrd="0" destOrd="0" presId="urn:microsoft.com/office/officeart/2005/8/layout/hList9"/>
    <dgm:cxn modelId="{9034D260-1CE7-4254-815B-3A7EBD978C48}" type="presParOf" srcId="{432DDA0A-4B1A-406F-B231-3A5D996FFC08}" destId="{390B3DB5-3EB4-469C-812A-78C88E472471}" srcOrd="1" destOrd="0" presId="urn:microsoft.com/office/officeart/2005/8/layout/hList9"/>
    <dgm:cxn modelId="{51288005-EC9C-4397-9C02-79EB761CA64D}" type="presParOf" srcId="{390B3DB5-3EB4-469C-812A-78C88E472471}" destId="{321AC24A-F081-46B3-A050-2BA749A51B18}" srcOrd="0" destOrd="0" presId="urn:microsoft.com/office/officeart/2005/8/layout/hList9"/>
    <dgm:cxn modelId="{D2D0A7E3-4C27-4164-954D-5ED28B4B92BF}" type="presParOf" srcId="{390B3DB5-3EB4-469C-812A-78C88E472471}" destId="{38C80259-D456-4CBB-853C-82D7E984A3D5}" srcOrd="1" destOrd="0" presId="urn:microsoft.com/office/officeart/2005/8/layout/hList9"/>
    <dgm:cxn modelId="{0CDA2DA7-6893-4905-AE9E-27E2D24B3F0F}" type="presParOf" srcId="{C8209F77-6C24-40D3-9AA6-8C7346AD9174}" destId="{5A06A58E-A7EB-49FE-8502-C0168F49286A}" srcOrd="2" destOrd="0" presId="urn:microsoft.com/office/officeart/2005/8/layout/hList9"/>
    <dgm:cxn modelId="{CD1D094C-C91B-446D-8287-06AF64B1A2C9}" type="presParOf" srcId="{C8209F77-6C24-40D3-9AA6-8C7346AD9174}" destId="{5525C8AC-CB93-48F8-ABEA-D32CA57ECF11}" srcOrd="3" destOrd="0" presId="urn:microsoft.com/office/officeart/2005/8/layout/hList9"/>
    <dgm:cxn modelId="{46526DA7-1A68-49AB-8DAC-B244060E4FFD}" type="presParOf" srcId="{C8209F77-6C24-40D3-9AA6-8C7346AD9174}" destId="{DA096E8C-03FB-4874-AFF6-1B8EBF581E08}" srcOrd="4" destOrd="0" presId="urn:microsoft.com/office/officeart/2005/8/layout/hList9"/>
    <dgm:cxn modelId="{08F95D3F-8863-4542-A55F-9F92648F2A3C}" type="presParOf" srcId="{C8209F77-6C24-40D3-9AA6-8C7346AD9174}" destId="{EBDDC51B-A11C-4367-8F4D-F60CDDA85700}" srcOrd="5" destOrd="0" presId="urn:microsoft.com/office/officeart/2005/8/layout/hList9"/>
    <dgm:cxn modelId="{FEB7E2C7-F49F-48B3-BD1C-A9BA915D21A9}" type="presParOf" srcId="{C8209F77-6C24-40D3-9AA6-8C7346AD9174}" destId="{722D46BE-898A-4E28-93E2-2109A23D3AC8}" srcOrd="6" destOrd="0" presId="urn:microsoft.com/office/officeart/2005/8/layout/hList9"/>
    <dgm:cxn modelId="{C3FC2BDB-F701-4A7F-859B-645915F3578F}" type="presParOf" srcId="{722D46BE-898A-4E28-93E2-2109A23D3AC8}" destId="{5A1E5939-5A4D-4727-B4F9-5FA861BA3395}" srcOrd="0" destOrd="0" presId="urn:microsoft.com/office/officeart/2005/8/layout/hList9"/>
    <dgm:cxn modelId="{02F5935F-C644-419D-9872-4F413F357E21}" type="presParOf" srcId="{722D46BE-898A-4E28-93E2-2109A23D3AC8}" destId="{BEAA993F-D6C0-4658-B4D9-AFFB2F4B1920}" srcOrd="1" destOrd="0" presId="urn:microsoft.com/office/officeart/2005/8/layout/hList9"/>
    <dgm:cxn modelId="{F62D5EFF-8898-407A-AE38-71A14088A1DE}" type="presParOf" srcId="{BEAA993F-D6C0-4658-B4D9-AFFB2F4B1920}" destId="{4A6D3DB8-E1F2-4162-A748-9B87C76EBCAF}" srcOrd="0" destOrd="0" presId="urn:microsoft.com/office/officeart/2005/8/layout/hList9"/>
    <dgm:cxn modelId="{8096F7C3-5386-413F-BC1C-762289D2064C}" type="presParOf" srcId="{BEAA993F-D6C0-4658-B4D9-AFFB2F4B1920}" destId="{F3F26E36-EB21-4955-B365-3B2AED820FE5}" srcOrd="1" destOrd="0" presId="urn:microsoft.com/office/officeart/2005/8/layout/hList9"/>
    <dgm:cxn modelId="{C3B85CFA-8120-4147-8661-5BC5DF457989}" type="presParOf" srcId="{722D46BE-898A-4E28-93E2-2109A23D3AC8}" destId="{8576858F-3E92-4011-8306-B96962C9FE11}" srcOrd="2" destOrd="0" presId="urn:microsoft.com/office/officeart/2005/8/layout/hList9"/>
    <dgm:cxn modelId="{D233B0F7-128E-4B08-9E23-A1F04D035907}" type="presParOf" srcId="{8576858F-3E92-4011-8306-B96962C9FE11}" destId="{27AC4718-0D83-42F6-9D8F-B6A133FE79F2}" srcOrd="0" destOrd="0" presId="urn:microsoft.com/office/officeart/2005/8/layout/hList9"/>
    <dgm:cxn modelId="{6B245361-B90D-4F48-97B9-B7D5BD583494}" type="presParOf" srcId="{8576858F-3E92-4011-8306-B96962C9FE11}" destId="{F2EB5188-1A97-4DAB-B651-A90FBBD917CB}" srcOrd="1" destOrd="0" presId="urn:microsoft.com/office/officeart/2005/8/layout/hList9"/>
    <dgm:cxn modelId="{A20FB4D5-B273-48A3-82C9-7CD7D617E998}" type="presParOf" srcId="{C8209F77-6C24-40D3-9AA6-8C7346AD9174}" destId="{5FCBFBC6-6C68-47D9-B635-370DB9EB4C5A}" srcOrd="7" destOrd="0" presId="urn:microsoft.com/office/officeart/2005/8/layout/hList9"/>
    <dgm:cxn modelId="{BD2C061A-D340-411B-B1AD-A2060CEBC584}" type="presParOf" srcId="{C8209F77-6C24-40D3-9AA6-8C7346AD9174}" destId="{4596AA51-0519-43FB-A447-90A9DEB80C55}" srcOrd="8" destOrd="0" presId="urn:microsoft.com/office/officeart/2005/8/layout/hList9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DB92C4B-1AAB-42F2-B3BC-0D98DF9C8A84}" type="doc">
      <dgm:prSet loTypeId="urn:microsoft.com/office/officeart/2005/8/layout/hierarchy1" loCatId="hierarchy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16996032-8158-4D1D-B7CE-C2ABA0C48521}">
      <dgm:prSet phldrT="[Κείμενο]" custT="1"/>
      <dgm:spPr/>
      <dgm:t>
        <a:bodyPr/>
        <a:lstStyle/>
        <a:p>
          <a:r>
            <a:rPr lang="el-GR" sz="2400" b="1" dirty="0" smtClean="0"/>
            <a:t>Προβλέψιμη</a:t>
          </a:r>
          <a:endParaRPr lang="el-GR" sz="700" b="1" dirty="0"/>
        </a:p>
      </dgm:t>
    </dgm:pt>
    <dgm:pt modelId="{A4879E25-64A2-43A8-86B4-51257847F20B}" type="parTrans" cxnId="{AEDD09E0-8791-42BA-9BF2-18CAF4E97FD8}">
      <dgm:prSet/>
      <dgm:spPr/>
      <dgm:t>
        <a:bodyPr/>
        <a:lstStyle/>
        <a:p>
          <a:endParaRPr lang="el-GR"/>
        </a:p>
      </dgm:t>
    </dgm:pt>
    <dgm:pt modelId="{FF58283C-DF73-4AB7-9958-98B63BC2EB85}" type="sibTrans" cxnId="{AEDD09E0-8791-42BA-9BF2-18CAF4E97FD8}">
      <dgm:prSet/>
      <dgm:spPr/>
      <dgm:t>
        <a:bodyPr/>
        <a:lstStyle/>
        <a:p>
          <a:endParaRPr lang="el-GR"/>
        </a:p>
      </dgm:t>
    </dgm:pt>
    <dgm:pt modelId="{17183F7C-67EA-468B-A9F9-FCA4D354E7B0}">
      <dgm:prSet phldrT="[Κείμενο]" custT="1"/>
      <dgm:spPr/>
      <dgm:t>
        <a:bodyPr vert="vert270"/>
        <a:lstStyle/>
        <a:p>
          <a:r>
            <a:rPr lang="el-GR" sz="2000" b="1" dirty="0" smtClean="0"/>
            <a:t>επίθετο – ουσιαστικό</a:t>
          </a:r>
          <a:endParaRPr lang="el-GR" sz="2000" dirty="0" smtClean="0"/>
        </a:p>
        <a:p>
          <a:r>
            <a:rPr lang="el-GR" sz="1800" b="1" dirty="0" smtClean="0"/>
            <a:t>35.55% </a:t>
          </a:r>
          <a:r>
            <a:rPr lang="el-GR" sz="1800" dirty="0" smtClean="0"/>
            <a:t>(32926 κλ. τύποι)</a:t>
          </a:r>
          <a:endParaRPr lang="el-GR" sz="1800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A00EDF90-811A-4295-8007-F83DA041AE87}" type="parTrans" cxnId="{5560BD60-7A00-4EBF-8E06-4314079AD686}">
      <dgm:prSet/>
      <dgm:spPr/>
      <dgm:t>
        <a:bodyPr/>
        <a:lstStyle/>
        <a:p>
          <a:endParaRPr lang="el-GR"/>
        </a:p>
      </dgm:t>
    </dgm:pt>
    <dgm:pt modelId="{A5557A2D-C6C3-48FD-BB0D-8AE832CB6019}" type="sibTrans" cxnId="{5560BD60-7A00-4EBF-8E06-4314079AD686}">
      <dgm:prSet/>
      <dgm:spPr/>
      <dgm:t>
        <a:bodyPr/>
        <a:lstStyle/>
        <a:p>
          <a:endParaRPr lang="el-GR"/>
        </a:p>
      </dgm:t>
    </dgm:pt>
    <dgm:pt modelId="{82C2B56E-4AD3-4FA7-A695-15405E547431}">
      <dgm:prSet phldrT="[Κείμενο]" custT="1"/>
      <dgm:spPr/>
      <dgm:t>
        <a:bodyPr vert="vert270"/>
        <a:lstStyle/>
        <a:p>
          <a:r>
            <a:rPr lang="el-GR" sz="2000" b="1" dirty="0" smtClean="0"/>
            <a:t>Επίθετο - επίθετο</a:t>
          </a:r>
        </a:p>
        <a:p>
          <a:r>
            <a:rPr lang="el-GR" sz="1600" b="1" dirty="0" smtClean="0"/>
            <a:t>1.7%</a:t>
          </a:r>
          <a:r>
            <a:rPr lang="el-GR" sz="1600" b="0" dirty="0" smtClean="0"/>
            <a:t> (1576 κλ. τύποι)</a:t>
          </a:r>
        </a:p>
      </dgm:t>
    </dgm:pt>
    <dgm:pt modelId="{3C29E39F-4559-4CCF-9D27-7471E7C1410F}" type="parTrans" cxnId="{66656CD9-4FA6-4DAF-B6DC-BE2D86A1226D}">
      <dgm:prSet/>
      <dgm:spPr/>
      <dgm:t>
        <a:bodyPr/>
        <a:lstStyle/>
        <a:p>
          <a:endParaRPr lang="el-GR"/>
        </a:p>
      </dgm:t>
    </dgm:pt>
    <dgm:pt modelId="{1D9BA881-D1E7-40FC-A8BC-D252476D9C1B}" type="sibTrans" cxnId="{66656CD9-4FA6-4DAF-B6DC-BE2D86A1226D}">
      <dgm:prSet/>
      <dgm:spPr/>
      <dgm:t>
        <a:bodyPr/>
        <a:lstStyle/>
        <a:p>
          <a:endParaRPr lang="el-GR"/>
        </a:p>
      </dgm:t>
    </dgm:pt>
    <dgm:pt modelId="{80F27353-AEF3-442A-8172-19CC7B807938}">
      <dgm:prSet phldrT="[Κείμενο]" custT="1"/>
      <dgm:spPr/>
      <dgm:t>
        <a:bodyPr/>
        <a:lstStyle/>
        <a:p>
          <a:r>
            <a:rPr lang="el-GR" sz="2400" b="1" dirty="0" smtClean="0"/>
            <a:t>Συμπτωματική</a:t>
          </a:r>
          <a:endParaRPr lang="el-GR" sz="1700" b="1" dirty="0"/>
        </a:p>
      </dgm:t>
    </dgm:pt>
    <dgm:pt modelId="{02EF4509-48D5-4CE9-86CD-C674721B81C5}" type="parTrans" cxnId="{39F739FB-2EB8-4ABF-8CFA-D5943A83AF22}">
      <dgm:prSet/>
      <dgm:spPr/>
      <dgm:t>
        <a:bodyPr/>
        <a:lstStyle/>
        <a:p>
          <a:endParaRPr lang="el-GR"/>
        </a:p>
      </dgm:t>
    </dgm:pt>
    <dgm:pt modelId="{BA8E47E0-24B1-4DFA-B201-9CFF20F1B3DB}" type="sibTrans" cxnId="{39F739FB-2EB8-4ABF-8CFA-D5943A83AF22}">
      <dgm:prSet/>
      <dgm:spPr/>
      <dgm:t>
        <a:bodyPr/>
        <a:lstStyle/>
        <a:p>
          <a:endParaRPr lang="el-GR"/>
        </a:p>
      </dgm:t>
    </dgm:pt>
    <dgm:pt modelId="{37B62EFD-5929-45BA-A740-A59673BF27A6}">
      <dgm:prSet phldrT="[Κείμενο]" custT="1"/>
      <dgm:spPr/>
      <dgm:t>
        <a:bodyPr vert="vert270"/>
        <a:lstStyle/>
        <a:p>
          <a:r>
            <a:rPr lang="el-GR" sz="2000" b="1" dirty="0" smtClean="0"/>
            <a:t>Επίθετο - επίρρημα</a:t>
          </a:r>
        </a:p>
        <a:p>
          <a:r>
            <a:rPr lang="el-GR" sz="1600" b="1" dirty="0" smtClean="0"/>
            <a:t>25.5% </a:t>
          </a:r>
          <a:r>
            <a:rPr lang="el-GR" sz="1600" b="0" dirty="0" smtClean="0"/>
            <a:t>(23659 κλ. τύποι)</a:t>
          </a:r>
        </a:p>
      </dgm:t>
    </dgm:pt>
    <dgm:pt modelId="{E17A046A-2B7B-4B4E-A925-CBD1929952D3}" type="parTrans" cxnId="{6BDFCE04-8CCE-44F0-9483-B97AFB574271}">
      <dgm:prSet/>
      <dgm:spPr/>
      <dgm:t>
        <a:bodyPr/>
        <a:lstStyle/>
        <a:p>
          <a:endParaRPr lang="el-GR"/>
        </a:p>
      </dgm:t>
    </dgm:pt>
    <dgm:pt modelId="{4F4EF058-1EBE-4813-8CAD-1B5C341B3655}" type="sibTrans" cxnId="{6BDFCE04-8CCE-44F0-9483-B97AFB574271}">
      <dgm:prSet/>
      <dgm:spPr/>
      <dgm:t>
        <a:bodyPr/>
        <a:lstStyle/>
        <a:p>
          <a:endParaRPr lang="el-GR"/>
        </a:p>
      </dgm:t>
    </dgm:pt>
    <dgm:pt modelId="{1DB9E930-7BF4-4339-B86B-93B875B0BA1B}">
      <dgm:prSet phldrT="[Κείμενο]" custT="1"/>
      <dgm:spPr/>
      <dgm:t>
        <a:bodyPr vert="vert270"/>
        <a:lstStyle/>
        <a:p>
          <a:r>
            <a:rPr lang="el-GR" sz="2000" b="1" dirty="0" smtClean="0"/>
            <a:t>Ρήμα – ρήμα</a:t>
          </a:r>
        </a:p>
        <a:p>
          <a:r>
            <a:rPr lang="el-GR" sz="1600" b="1" dirty="0" smtClean="0"/>
            <a:t>3.35%</a:t>
          </a:r>
          <a:r>
            <a:rPr lang="el-GR" sz="1600" b="0" dirty="0" smtClean="0"/>
            <a:t> (3103 τύποι)</a:t>
          </a:r>
        </a:p>
      </dgm:t>
    </dgm:pt>
    <dgm:pt modelId="{A524A1D5-9935-466E-854F-778D972D73AA}" type="parTrans" cxnId="{0437A802-7E61-47C0-92D4-6DCD22833147}">
      <dgm:prSet/>
      <dgm:spPr/>
      <dgm:t>
        <a:bodyPr/>
        <a:lstStyle/>
        <a:p>
          <a:endParaRPr lang="el-GR"/>
        </a:p>
      </dgm:t>
    </dgm:pt>
    <dgm:pt modelId="{75B63E43-10B4-4754-8B80-3604D13D0183}" type="sibTrans" cxnId="{0437A802-7E61-47C0-92D4-6DCD22833147}">
      <dgm:prSet/>
      <dgm:spPr/>
      <dgm:t>
        <a:bodyPr/>
        <a:lstStyle/>
        <a:p>
          <a:endParaRPr lang="el-GR"/>
        </a:p>
      </dgm:t>
    </dgm:pt>
    <dgm:pt modelId="{5C6C5753-B20D-44D8-9D54-6AC6B611FAF4}">
      <dgm:prSet phldrT="[Κείμενο]" custT="1"/>
      <dgm:spPr/>
      <dgm:t>
        <a:bodyPr vert="vert270"/>
        <a:lstStyle/>
        <a:p>
          <a:r>
            <a:rPr lang="el-GR" sz="2000" b="1" dirty="0" smtClean="0"/>
            <a:t>Ουσιαστικό – ουσιαστικό</a:t>
          </a:r>
        </a:p>
        <a:p>
          <a:r>
            <a:rPr lang="el-GR" sz="1600" b="1" dirty="0" smtClean="0"/>
            <a:t>10.79%</a:t>
          </a:r>
          <a:r>
            <a:rPr lang="el-GR" sz="1600" b="0" dirty="0" smtClean="0"/>
            <a:t> (9992 κλ. τύποι)</a:t>
          </a:r>
        </a:p>
      </dgm:t>
    </dgm:pt>
    <dgm:pt modelId="{6C79229D-0AA8-4E4A-B786-4541AE59F92C}" type="parTrans" cxnId="{A3392023-5A8E-455F-947C-1A72D827089C}">
      <dgm:prSet/>
      <dgm:spPr/>
      <dgm:t>
        <a:bodyPr/>
        <a:lstStyle/>
        <a:p>
          <a:endParaRPr lang="el-GR"/>
        </a:p>
      </dgm:t>
    </dgm:pt>
    <dgm:pt modelId="{17C7935C-C3BB-409C-BD9B-F437F8A175F6}" type="sibTrans" cxnId="{A3392023-5A8E-455F-947C-1A72D827089C}">
      <dgm:prSet/>
      <dgm:spPr/>
      <dgm:t>
        <a:bodyPr/>
        <a:lstStyle/>
        <a:p>
          <a:endParaRPr lang="el-GR"/>
        </a:p>
      </dgm:t>
    </dgm:pt>
    <dgm:pt modelId="{58B921B5-53AA-4CDB-80D7-4DE3B06BC642}">
      <dgm:prSet phldrT="[Κείμενο]" custT="1"/>
      <dgm:spPr/>
      <dgm:t>
        <a:bodyPr vert="vert270"/>
        <a:lstStyle/>
        <a:p>
          <a:r>
            <a:rPr lang="el-GR" sz="2000" b="1" dirty="0" smtClean="0"/>
            <a:t>Αντωνυμία – άρθρο</a:t>
          </a:r>
        </a:p>
        <a:p>
          <a:r>
            <a:rPr lang="el-GR" sz="1600" b="1" dirty="0" smtClean="0"/>
            <a:t>4.46%</a:t>
          </a:r>
        </a:p>
      </dgm:t>
    </dgm:pt>
    <dgm:pt modelId="{6555FB1F-B14B-4E98-AF26-9B1DAE5970BA}" type="parTrans" cxnId="{F12B6E46-35AE-4FD9-8982-CEB12A972C7A}">
      <dgm:prSet/>
      <dgm:spPr/>
      <dgm:t>
        <a:bodyPr/>
        <a:lstStyle/>
        <a:p>
          <a:endParaRPr lang="el-GR"/>
        </a:p>
      </dgm:t>
    </dgm:pt>
    <dgm:pt modelId="{EE7B8B88-E829-42F0-AB82-7375019AEF5A}" type="sibTrans" cxnId="{F12B6E46-35AE-4FD9-8982-CEB12A972C7A}">
      <dgm:prSet/>
      <dgm:spPr/>
      <dgm:t>
        <a:bodyPr/>
        <a:lstStyle/>
        <a:p>
          <a:endParaRPr lang="el-GR"/>
        </a:p>
      </dgm:t>
    </dgm:pt>
    <dgm:pt modelId="{BA383801-5359-428A-B7ED-94E9390AD801}">
      <dgm:prSet phldrT="[Κείμενο]" custT="1"/>
      <dgm:spPr/>
      <dgm:t>
        <a:bodyPr vert="vert270"/>
        <a:lstStyle/>
        <a:p>
          <a:r>
            <a:rPr lang="el-GR" sz="2000" b="1" dirty="0" smtClean="0"/>
            <a:t>Επίθετο – ρήμα</a:t>
          </a:r>
        </a:p>
        <a:p>
          <a:r>
            <a:rPr lang="el-GR" sz="1600" b="1" dirty="0" smtClean="0"/>
            <a:t>9.85%</a:t>
          </a:r>
          <a:r>
            <a:rPr lang="el-GR" sz="1600" b="0" dirty="0" smtClean="0"/>
            <a:t> (9127 κλ. τύποι</a:t>
          </a:r>
          <a:r>
            <a:rPr lang="el-GR" sz="900" b="0" dirty="0" smtClean="0"/>
            <a:t>)</a:t>
          </a:r>
          <a:endParaRPr lang="el-GR" sz="900" b="0" dirty="0"/>
        </a:p>
      </dgm:t>
    </dgm:pt>
    <dgm:pt modelId="{53A6E7FA-BDE7-4FB9-8034-3CD738560ADD}" type="parTrans" cxnId="{3D4EA4CD-5313-4CFB-A953-F41F795C03D5}">
      <dgm:prSet/>
      <dgm:spPr/>
      <dgm:t>
        <a:bodyPr/>
        <a:lstStyle/>
        <a:p>
          <a:endParaRPr lang="el-GR"/>
        </a:p>
      </dgm:t>
    </dgm:pt>
    <dgm:pt modelId="{0F25857F-0474-4DB9-B2E4-AE175D5BE169}" type="sibTrans" cxnId="{3D4EA4CD-5313-4CFB-A953-F41F795C03D5}">
      <dgm:prSet/>
      <dgm:spPr/>
      <dgm:t>
        <a:bodyPr/>
        <a:lstStyle/>
        <a:p>
          <a:endParaRPr lang="el-GR"/>
        </a:p>
      </dgm:t>
    </dgm:pt>
    <dgm:pt modelId="{69679D8A-71B4-4003-884F-A16E4AEEC0F0}">
      <dgm:prSet phldrT="[Κείμενο]" custT="1"/>
      <dgm:spPr/>
      <dgm:t>
        <a:bodyPr vert="vert270"/>
        <a:lstStyle/>
        <a:p>
          <a:r>
            <a:rPr lang="el-GR" sz="2000" b="1" dirty="0" smtClean="0"/>
            <a:t>Ουσιαστικό – ρήμα</a:t>
          </a:r>
        </a:p>
        <a:p>
          <a:r>
            <a:rPr lang="el-GR" sz="1600" b="1" dirty="0" smtClean="0"/>
            <a:t>8.73%</a:t>
          </a:r>
          <a:r>
            <a:rPr lang="el-GR" sz="1600" b="0" dirty="0" smtClean="0"/>
            <a:t> (8084 κλ. τύποι)</a:t>
          </a:r>
        </a:p>
      </dgm:t>
    </dgm:pt>
    <dgm:pt modelId="{7B52E341-8202-4D81-A864-AFA1B333A4B0}" type="parTrans" cxnId="{986E4E96-2D9E-441E-B7E7-B6383FD37D87}">
      <dgm:prSet/>
      <dgm:spPr/>
      <dgm:t>
        <a:bodyPr/>
        <a:lstStyle/>
        <a:p>
          <a:endParaRPr lang="el-GR"/>
        </a:p>
      </dgm:t>
    </dgm:pt>
    <dgm:pt modelId="{EACDC251-0DB6-439C-8615-29489C6CD239}" type="sibTrans" cxnId="{986E4E96-2D9E-441E-B7E7-B6383FD37D87}">
      <dgm:prSet/>
      <dgm:spPr/>
      <dgm:t>
        <a:bodyPr/>
        <a:lstStyle/>
        <a:p>
          <a:endParaRPr lang="el-GR"/>
        </a:p>
      </dgm:t>
    </dgm:pt>
    <dgm:pt modelId="{E442284E-0BA8-4694-8502-F7B67DBF7A74}" type="pres">
      <dgm:prSet presAssocID="{6DB92C4B-1AAB-42F2-B3BC-0D98DF9C8A8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8D930F93-7118-4FDD-8D86-DB9565ADE95A}" type="pres">
      <dgm:prSet presAssocID="{16996032-8158-4D1D-B7CE-C2ABA0C48521}" presName="hierRoot1" presStyleCnt="0"/>
      <dgm:spPr/>
      <dgm:t>
        <a:bodyPr/>
        <a:lstStyle/>
        <a:p>
          <a:endParaRPr lang="el-GR"/>
        </a:p>
      </dgm:t>
    </dgm:pt>
    <dgm:pt modelId="{7850DF60-37D1-4430-8D59-E231CF3380B0}" type="pres">
      <dgm:prSet presAssocID="{16996032-8158-4D1D-B7CE-C2ABA0C48521}" presName="composite" presStyleCnt="0"/>
      <dgm:spPr/>
      <dgm:t>
        <a:bodyPr/>
        <a:lstStyle/>
        <a:p>
          <a:endParaRPr lang="el-GR"/>
        </a:p>
      </dgm:t>
    </dgm:pt>
    <dgm:pt modelId="{F000714D-ED2E-42BD-8254-D557868456CB}" type="pres">
      <dgm:prSet presAssocID="{16996032-8158-4D1D-B7CE-C2ABA0C48521}" presName="background" presStyleLbl="node0" presStyleIdx="0" presStyleCnt="2"/>
      <dgm:spPr/>
      <dgm:t>
        <a:bodyPr/>
        <a:lstStyle/>
        <a:p>
          <a:endParaRPr lang="el-GR"/>
        </a:p>
      </dgm:t>
    </dgm:pt>
    <dgm:pt modelId="{3A56F8A5-F31F-4429-9A13-3DA017D61700}" type="pres">
      <dgm:prSet presAssocID="{16996032-8158-4D1D-B7CE-C2ABA0C48521}" presName="text" presStyleLbl="fgAcc0" presStyleIdx="0" presStyleCnt="2" custAng="0" custScaleX="386537" custScaleY="150300" custLinFactX="-24450" custLinFactNeighborX="-100000" custLinFactNeighborY="-86034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BB9B34A6-3CB5-4771-96A5-8AA5BC91ED41}" type="pres">
      <dgm:prSet presAssocID="{16996032-8158-4D1D-B7CE-C2ABA0C48521}" presName="hierChild2" presStyleCnt="0"/>
      <dgm:spPr/>
      <dgm:t>
        <a:bodyPr/>
        <a:lstStyle/>
        <a:p>
          <a:endParaRPr lang="el-GR"/>
        </a:p>
      </dgm:t>
    </dgm:pt>
    <dgm:pt modelId="{18B1D4A7-0BFC-4210-B5ED-BDA1A741EBE8}" type="pres">
      <dgm:prSet presAssocID="{A00EDF90-811A-4295-8007-F83DA041AE87}" presName="Name10" presStyleLbl="parChTrans1D2" presStyleIdx="0" presStyleCnt="8"/>
      <dgm:spPr/>
      <dgm:t>
        <a:bodyPr/>
        <a:lstStyle/>
        <a:p>
          <a:endParaRPr lang="el-GR"/>
        </a:p>
      </dgm:t>
    </dgm:pt>
    <dgm:pt modelId="{2A6690FA-AAEF-4DC6-92D8-686BB7671C1A}" type="pres">
      <dgm:prSet presAssocID="{17183F7C-67EA-468B-A9F9-FCA4D354E7B0}" presName="hierRoot2" presStyleCnt="0"/>
      <dgm:spPr/>
      <dgm:t>
        <a:bodyPr/>
        <a:lstStyle/>
        <a:p>
          <a:endParaRPr lang="el-GR"/>
        </a:p>
      </dgm:t>
    </dgm:pt>
    <dgm:pt modelId="{30142E04-B0A5-466E-98D6-FC5B4C4852DC}" type="pres">
      <dgm:prSet presAssocID="{17183F7C-67EA-468B-A9F9-FCA4D354E7B0}" presName="composite2" presStyleCnt="0"/>
      <dgm:spPr/>
      <dgm:t>
        <a:bodyPr/>
        <a:lstStyle/>
        <a:p>
          <a:endParaRPr lang="el-GR"/>
        </a:p>
      </dgm:t>
    </dgm:pt>
    <dgm:pt modelId="{A5E5FFF4-7035-4854-B212-03531A9CDBE0}" type="pres">
      <dgm:prSet presAssocID="{17183F7C-67EA-468B-A9F9-FCA4D354E7B0}" presName="background2" presStyleLbl="node2" presStyleIdx="0" presStyleCnt="8"/>
      <dgm:spPr/>
      <dgm:t>
        <a:bodyPr/>
        <a:lstStyle/>
        <a:p>
          <a:endParaRPr lang="el-GR"/>
        </a:p>
      </dgm:t>
    </dgm:pt>
    <dgm:pt modelId="{6E2162C5-9C5D-4BAB-BE18-CCDEF9ABC2F4}" type="pres">
      <dgm:prSet presAssocID="{17183F7C-67EA-468B-A9F9-FCA4D354E7B0}" presName="text2" presStyleLbl="fgAcc2" presStyleIdx="0" presStyleCnt="8" custScaleY="745273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79AE2858-A140-4240-9E9A-658D3EC6D5FA}" type="pres">
      <dgm:prSet presAssocID="{17183F7C-67EA-468B-A9F9-FCA4D354E7B0}" presName="hierChild3" presStyleCnt="0"/>
      <dgm:spPr/>
      <dgm:t>
        <a:bodyPr/>
        <a:lstStyle/>
        <a:p>
          <a:endParaRPr lang="el-GR"/>
        </a:p>
      </dgm:t>
    </dgm:pt>
    <dgm:pt modelId="{1929A879-E3FF-4A7D-AA84-878F4CFC99B6}" type="pres">
      <dgm:prSet presAssocID="{E17A046A-2B7B-4B4E-A925-CBD1929952D3}" presName="Name10" presStyleLbl="parChTrans1D2" presStyleIdx="1" presStyleCnt="8"/>
      <dgm:spPr/>
      <dgm:t>
        <a:bodyPr/>
        <a:lstStyle/>
        <a:p>
          <a:endParaRPr lang="el-GR"/>
        </a:p>
      </dgm:t>
    </dgm:pt>
    <dgm:pt modelId="{891D274E-73AE-41E9-B1C9-7CE97E7F10B5}" type="pres">
      <dgm:prSet presAssocID="{37B62EFD-5929-45BA-A740-A59673BF27A6}" presName="hierRoot2" presStyleCnt="0"/>
      <dgm:spPr/>
      <dgm:t>
        <a:bodyPr/>
        <a:lstStyle/>
        <a:p>
          <a:endParaRPr lang="el-GR"/>
        </a:p>
      </dgm:t>
    </dgm:pt>
    <dgm:pt modelId="{5B1E7FC0-D39A-417E-9C94-403D0B0C9DF6}" type="pres">
      <dgm:prSet presAssocID="{37B62EFD-5929-45BA-A740-A59673BF27A6}" presName="composite2" presStyleCnt="0"/>
      <dgm:spPr/>
      <dgm:t>
        <a:bodyPr/>
        <a:lstStyle/>
        <a:p>
          <a:endParaRPr lang="el-GR"/>
        </a:p>
      </dgm:t>
    </dgm:pt>
    <dgm:pt modelId="{EE995A14-838C-4C83-BE7D-C04010591CC5}" type="pres">
      <dgm:prSet presAssocID="{37B62EFD-5929-45BA-A740-A59673BF27A6}" presName="background2" presStyleLbl="node2" presStyleIdx="1" presStyleCnt="8"/>
      <dgm:spPr/>
      <dgm:t>
        <a:bodyPr/>
        <a:lstStyle/>
        <a:p>
          <a:endParaRPr lang="el-GR"/>
        </a:p>
      </dgm:t>
    </dgm:pt>
    <dgm:pt modelId="{1391842E-5741-4ABD-9527-49DF6A072469}" type="pres">
      <dgm:prSet presAssocID="{37B62EFD-5929-45BA-A740-A59673BF27A6}" presName="text2" presStyleLbl="fgAcc2" presStyleIdx="1" presStyleCnt="8" custScaleY="71348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3C139AC1-C21F-43D0-B7E8-324BA2893D19}" type="pres">
      <dgm:prSet presAssocID="{37B62EFD-5929-45BA-A740-A59673BF27A6}" presName="hierChild3" presStyleCnt="0"/>
      <dgm:spPr/>
      <dgm:t>
        <a:bodyPr/>
        <a:lstStyle/>
        <a:p>
          <a:endParaRPr lang="el-GR"/>
        </a:p>
      </dgm:t>
    </dgm:pt>
    <dgm:pt modelId="{7E3E5350-8BD9-440C-B9F9-0AD718AA41B1}" type="pres">
      <dgm:prSet presAssocID="{6C79229D-0AA8-4E4A-B786-4541AE59F92C}" presName="Name10" presStyleLbl="parChTrans1D2" presStyleIdx="2" presStyleCnt="8"/>
      <dgm:spPr/>
      <dgm:t>
        <a:bodyPr/>
        <a:lstStyle/>
        <a:p>
          <a:endParaRPr lang="el-GR"/>
        </a:p>
      </dgm:t>
    </dgm:pt>
    <dgm:pt modelId="{9F47185D-FE38-4CE0-8B13-A9179C130B63}" type="pres">
      <dgm:prSet presAssocID="{5C6C5753-B20D-44D8-9D54-6AC6B611FAF4}" presName="hierRoot2" presStyleCnt="0"/>
      <dgm:spPr/>
      <dgm:t>
        <a:bodyPr/>
        <a:lstStyle/>
        <a:p>
          <a:endParaRPr lang="el-GR"/>
        </a:p>
      </dgm:t>
    </dgm:pt>
    <dgm:pt modelId="{944D8189-E9DD-42D0-8033-0AE867C7ADA5}" type="pres">
      <dgm:prSet presAssocID="{5C6C5753-B20D-44D8-9D54-6AC6B611FAF4}" presName="composite2" presStyleCnt="0"/>
      <dgm:spPr/>
      <dgm:t>
        <a:bodyPr/>
        <a:lstStyle/>
        <a:p>
          <a:endParaRPr lang="el-GR"/>
        </a:p>
      </dgm:t>
    </dgm:pt>
    <dgm:pt modelId="{79B7C4F9-B5E7-4196-9D27-008350ADD9F3}" type="pres">
      <dgm:prSet presAssocID="{5C6C5753-B20D-44D8-9D54-6AC6B611FAF4}" presName="background2" presStyleLbl="node2" presStyleIdx="2" presStyleCnt="8"/>
      <dgm:spPr/>
      <dgm:t>
        <a:bodyPr/>
        <a:lstStyle/>
        <a:p>
          <a:endParaRPr lang="el-GR"/>
        </a:p>
      </dgm:t>
    </dgm:pt>
    <dgm:pt modelId="{18F3DDEC-775A-4382-82D8-4EEC5EB590FA}" type="pres">
      <dgm:prSet presAssocID="{5C6C5753-B20D-44D8-9D54-6AC6B611FAF4}" presName="text2" presStyleLbl="fgAcc2" presStyleIdx="2" presStyleCnt="8" custScaleY="69138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115D2F2F-21A5-4074-B954-FD3D50792301}" type="pres">
      <dgm:prSet presAssocID="{5C6C5753-B20D-44D8-9D54-6AC6B611FAF4}" presName="hierChild3" presStyleCnt="0"/>
      <dgm:spPr/>
      <dgm:t>
        <a:bodyPr/>
        <a:lstStyle/>
        <a:p>
          <a:endParaRPr lang="el-GR"/>
        </a:p>
      </dgm:t>
    </dgm:pt>
    <dgm:pt modelId="{ADBD57DC-57E3-4D56-B8E9-C1CF6FBC8D7B}" type="pres">
      <dgm:prSet presAssocID="{53A6E7FA-BDE7-4FB9-8034-3CD738560ADD}" presName="Name10" presStyleLbl="parChTrans1D2" presStyleIdx="3" presStyleCnt="8"/>
      <dgm:spPr/>
      <dgm:t>
        <a:bodyPr/>
        <a:lstStyle/>
        <a:p>
          <a:endParaRPr lang="el-GR"/>
        </a:p>
      </dgm:t>
    </dgm:pt>
    <dgm:pt modelId="{F7A9872A-581E-41AD-AC97-D69A8D5B4668}" type="pres">
      <dgm:prSet presAssocID="{BA383801-5359-428A-B7ED-94E9390AD801}" presName="hierRoot2" presStyleCnt="0"/>
      <dgm:spPr/>
      <dgm:t>
        <a:bodyPr/>
        <a:lstStyle/>
        <a:p>
          <a:endParaRPr lang="el-GR"/>
        </a:p>
      </dgm:t>
    </dgm:pt>
    <dgm:pt modelId="{0FFB1E6B-F523-4EE0-A39A-249B039180D5}" type="pres">
      <dgm:prSet presAssocID="{BA383801-5359-428A-B7ED-94E9390AD801}" presName="composite2" presStyleCnt="0"/>
      <dgm:spPr/>
      <dgm:t>
        <a:bodyPr/>
        <a:lstStyle/>
        <a:p>
          <a:endParaRPr lang="el-GR"/>
        </a:p>
      </dgm:t>
    </dgm:pt>
    <dgm:pt modelId="{A779D9A6-3652-4013-8846-B84BE3770472}" type="pres">
      <dgm:prSet presAssocID="{BA383801-5359-428A-B7ED-94E9390AD801}" presName="background2" presStyleLbl="node2" presStyleIdx="3" presStyleCnt="8"/>
      <dgm:spPr/>
      <dgm:t>
        <a:bodyPr/>
        <a:lstStyle/>
        <a:p>
          <a:endParaRPr lang="el-GR"/>
        </a:p>
      </dgm:t>
    </dgm:pt>
    <dgm:pt modelId="{9BAAE8D5-E8E7-489C-9F3E-A08010241210}" type="pres">
      <dgm:prSet presAssocID="{BA383801-5359-428A-B7ED-94E9390AD801}" presName="text2" presStyleLbl="fgAcc2" presStyleIdx="3" presStyleCnt="8" custScaleY="669821" custLinFactNeighborX="-5402" custLinFactNeighborY="240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23EFCD90-B487-453F-877D-2923119530A7}" type="pres">
      <dgm:prSet presAssocID="{BA383801-5359-428A-B7ED-94E9390AD801}" presName="hierChild3" presStyleCnt="0"/>
      <dgm:spPr/>
      <dgm:t>
        <a:bodyPr/>
        <a:lstStyle/>
        <a:p>
          <a:endParaRPr lang="el-GR"/>
        </a:p>
      </dgm:t>
    </dgm:pt>
    <dgm:pt modelId="{C71EB591-B938-4139-A791-B1233ECF3C35}" type="pres">
      <dgm:prSet presAssocID="{7B52E341-8202-4D81-A864-AFA1B333A4B0}" presName="Name10" presStyleLbl="parChTrans1D2" presStyleIdx="4" presStyleCnt="8"/>
      <dgm:spPr/>
      <dgm:t>
        <a:bodyPr/>
        <a:lstStyle/>
        <a:p>
          <a:endParaRPr lang="el-GR"/>
        </a:p>
      </dgm:t>
    </dgm:pt>
    <dgm:pt modelId="{44EA0EEE-033E-4399-B8E1-CE9F60ED958A}" type="pres">
      <dgm:prSet presAssocID="{69679D8A-71B4-4003-884F-A16E4AEEC0F0}" presName="hierRoot2" presStyleCnt="0"/>
      <dgm:spPr/>
      <dgm:t>
        <a:bodyPr/>
        <a:lstStyle/>
        <a:p>
          <a:endParaRPr lang="el-GR"/>
        </a:p>
      </dgm:t>
    </dgm:pt>
    <dgm:pt modelId="{0F4CCFB9-A3B3-4849-8002-5C801A6B725F}" type="pres">
      <dgm:prSet presAssocID="{69679D8A-71B4-4003-884F-A16E4AEEC0F0}" presName="composite2" presStyleCnt="0"/>
      <dgm:spPr/>
      <dgm:t>
        <a:bodyPr/>
        <a:lstStyle/>
        <a:p>
          <a:endParaRPr lang="el-GR"/>
        </a:p>
      </dgm:t>
    </dgm:pt>
    <dgm:pt modelId="{C532EF64-BA1E-4B2E-BA4D-B53143E8556A}" type="pres">
      <dgm:prSet presAssocID="{69679D8A-71B4-4003-884F-A16E4AEEC0F0}" presName="background2" presStyleLbl="node2" presStyleIdx="4" presStyleCnt="8"/>
      <dgm:spPr/>
      <dgm:t>
        <a:bodyPr/>
        <a:lstStyle/>
        <a:p>
          <a:endParaRPr lang="el-GR"/>
        </a:p>
      </dgm:t>
    </dgm:pt>
    <dgm:pt modelId="{3711DDD5-C4F8-4692-82A6-E400D23D2B5E}" type="pres">
      <dgm:prSet presAssocID="{69679D8A-71B4-4003-884F-A16E4AEEC0F0}" presName="text2" presStyleLbl="fgAcc2" presStyleIdx="4" presStyleCnt="8" custScaleY="658995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18926FC4-D43F-4E2F-B3E9-504142B65C9B}" type="pres">
      <dgm:prSet presAssocID="{69679D8A-71B4-4003-884F-A16E4AEEC0F0}" presName="hierChild3" presStyleCnt="0"/>
      <dgm:spPr/>
      <dgm:t>
        <a:bodyPr/>
        <a:lstStyle/>
        <a:p>
          <a:endParaRPr lang="el-GR"/>
        </a:p>
      </dgm:t>
    </dgm:pt>
    <dgm:pt modelId="{57A6F621-A822-47FD-B815-E21015F7D4E8}" type="pres">
      <dgm:prSet presAssocID="{6555FB1F-B14B-4E98-AF26-9B1DAE5970BA}" presName="Name10" presStyleLbl="parChTrans1D2" presStyleIdx="5" presStyleCnt="8"/>
      <dgm:spPr/>
      <dgm:t>
        <a:bodyPr/>
        <a:lstStyle/>
        <a:p>
          <a:endParaRPr lang="el-GR"/>
        </a:p>
      </dgm:t>
    </dgm:pt>
    <dgm:pt modelId="{BFA64944-FEF4-4BD7-8F79-7FE819CC2EEE}" type="pres">
      <dgm:prSet presAssocID="{58B921B5-53AA-4CDB-80D7-4DE3B06BC642}" presName="hierRoot2" presStyleCnt="0"/>
      <dgm:spPr/>
      <dgm:t>
        <a:bodyPr/>
        <a:lstStyle/>
        <a:p>
          <a:endParaRPr lang="el-GR"/>
        </a:p>
      </dgm:t>
    </dgm:pt>
    <dgm:pt modelId="{BC1A0A44-AB15-46E6-9E20-8A7D5BF798B4}" type="pres">
      <dgm:prSet presAssocID="{58B921B5-53AA-4CDB-80D7-4DE3B06BC642}" presName="composite2" presStyleCnt="0"/>
      <dgm:spPr/>
      <dgm:t>
        <a:bodyPr/>
        <a:lstStyle/>
        <a:p>
          <a:endParaRPr lang="el-GR"/>
        </a:p>
      </dgm:t>
    </dgm:pt>
    <dgm:pt modelId="{93D26C71-0508-4CF1-A63A-7DBBA1301364}" type="pres">
      <dgm:prSet presAssocID="{58B921B5-53AA-4CDB-80D7-4DE3B06BC642}" presName="background2" presStyleLbl="node2" presStyleIdx="5" presStyleCnt="8"/>
      <dgm:spPr/>
      <dgm:t>
        <a:bodyPr/>
        <a:lstStyle/>
        <a:p>
          <a:endParaRPr lang="el-GR"/>
        </a:p>
      </dgm:t>
    </dgm:pt>
    <dgm:pt modelId="{06F90175-8DAC-4136-A22B-53CBF91C96DF}" type="pres">
      <dgm:prSet presAssocID="{58B921B5-53AA-4CDB-80D7-4DE3B06BC642}" presName="text2" presStyleLbl="fgAcc2" presStyleIdx="5" presStyleCnt="8" custScaleY="582756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5B4BB78D-56A8-44D5-90C0-C1F7A328C0CA}" type="pres">
      <dgm:prSet presAssocID="{58B921B5-53AA-4CDB-80D7-4DE3B06BC642}" presName="hierChild3" presStyleCnt="0"/>
      <dgm:spPr/>
      <dgm:t>
        <a:bodyPr/>
        <a:lstStyle/>
        <a:p>
          <a:endParaRPr lang="el-GR"/>
        </a:p>
      </dgm:t>
    </dgm:pt>
    <dgm:pt modelId="{57E6487E-8B34-437A-B3F5-D501AD89F321}" type="pres">
      <dgm:prSet presAssocID="{A524A1D5-9935-466E-854F-778D972D73AA}" presName="Name10" presStyleLbl="parChTrans1D2" presStyleIdx="6" presStyleCnt="8"/>
      <dgm:spPr/>
      <dgm:t>
        <a:bodyPr/>
        <a:lstStyle/>
        <a:p>
          <a:endParaRPr lang="el-GR"/>
        </a:p>
      </dgm:t>
    </dgm:pt>
    <dgm:pt modelId="{7FD5CD9D-4793-43AD-A0CE-CDA73A6B6E20}" type="pres">
      <dgm:prSet presAssocID="{1DB9E930-7BF4-4339-B86B-93B875B0BA1B}" presName="hierRoot2" presStyleCnt="0"/>
      <dgm:spPr/>
      <dgm:t>
        <a:bodyPr/>
        <a:lstStyle/>
        <a:p>
          <a:endParaRPr lang="el-GR"/>
        </a:p>
      </dgm:t>
    </dgm:pt>
    <dgm:pt modelId="{989B9313-3443-42B9-B421-45F32B75D793}" type="pres">
      <dgm:prSet presAssocID="{1DB9E930-7BF4-4339-B86B-93B875B0BA1B}" presName="composite2" presStyleCnt="0"/>
      <dgm:spPr/>
      <dgm:t>
        <a:bodyPr/>
        <a:lstStyle/>
        <a:p>
          <a:endParaRPr lang="el-GR"/>
        </a:p>
      </dgm:t>
    </dgm:pt>
    <dgm:pt modelId="{3D7F418E-BF9E-4844-8418-D90E6FA12434}" type="pres">
      <dgm:prSet presAssocID="{1DB9E930-7BF4-4339-B86B-93B875B0BA1B}" presName="background2" presStyleLbl="node2" presStyleIdx="6" presStyleCnt="8"/>
      <dgm:spPr/>
      <dgm:t>
        <a:bodyPr/>
        <a:lstStyle/>
        <a:p>
          <a:endParaRPr lang="el-GR"/>
        </a:p>
      </dgm:t>
    </dgm:pt>
    <dgm:pt modelId="{D40D0A39-9A92-4D1F-B91E-6E06F714A1E5}" type="pres">
      <dgm:prSet presAssocID="{1DB9E930-7BF4-4339-B86B-93B875B0BA1B}" presName="text2" presStyleLbl="fgAcc2" presStyleIdx="6" presStyleCnt="8" custScaleY="548917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7ED72171-F42B-469E-A9BD-AF9636BD9918}" type="pres">
      <dgm:prSet presAssocID="{1DB9E930-7BF4-4339-B86B-93B875B0BA1B}" presName="hierChild3" presStyleCnt="0"/>
      <dgm:spPr/>
      <dgm:t>
        <a:bodyPr/>
        <a:lstStyle/>
        <a:p>
          <a:endParaRPr lang="el-GR"/>
        </a:p>
      </dgm:t>
    </dgm:pt>
    <dgm:pt modelId="{C3E302CD-A8F7-42A5-8284-05C9FB4AFEE7}" type="pres">
      <dgm:prSet presAssocID="{3C29E39F-4559-4CCF-9D27-7471E7C1410F}" presName="Name10" presStyleLbl="parChTrans1D2" presStyleIdx="7" presStyleCnt="8"/>
      <dgm:spPr/>
      <dgm:t>
        <a:bodyPr/>
        <a:lstStyle/>
        <a:p>
          <a:endParaRPr lang="el-GR"/>
        </a:p>
      </dgm:t>
    </dgm:pt>
    <dgm:pt modelId="{41BD1C5A-41E0-4AC3-B6F1-97F752932FC8}" type="pres">
      <dgm:prSet presAssocID="{82C2B56E-4AD3-4FA7-A695-15405E547431}" presName="hierRoot2" presStyleCnt="0"/>
      <dgm:spPr/>
      <dgm:t>
        <a:bodyPr/>
        <a:lstStyle/>
        <a:p>
          <a:endParaRPr lang="el-GR"/>
        </a:p>
      </dgm:t>
    </dgm:pt>
    <dgm:pt modelId="{F47165F2-00CC-4898-B4D9-7D19BC0C915E}" type="pres">
      <dgm:prSet presAssocID="{82C2B56E-4AD3-4FA7-A695-15405E547431}" presName="composite2" presStyleCnt="0"/>
      <dgm:spPr/>
      <dgm:t>
        <a:bodyPr/>
        <a:lstStyle/>
        <a:p>
          <a:endParaRPr lang="el-GR"/>
        </a:p>
      </dgm:t>
    </dgm:pt>
    <dgm:pt modelId="{15402FF4-A44A-4F69-BAAF-7942CA0AC54D}" type="pres">
      <dgm:prSet presAssocID="{82C2B56E-4AD3-4FA7-A695-15405E547431}" presName="background2" presStyleLbl="node2" presStyleIdx="7" presStyleCnt="8"/>
      <dgm:spPr/>
      <dgm:t>
        <a:bodyPr/>
        <a:lstStyle/>
        <a:p>
          <a:endParaRPr lang="el-GR"/>
        </a:p>
      </dgm:t>
    </dgm:pt>
    <dgm:pt modelId="{13E9838A-42EF-4F9E-9680-5D6D42488D73}" type="pres">
      <dgm:prSet presAssocID="{82C2B56E-4AD3-4FA7-A695-15405E547431}" presName="text2" presStyleLbl="fgAcc2" presStyleIdx="7" presStyleCnt="8" custScaleY="514612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15A6554B-FA39-41C2-B272-FBB151AF7942}" type="pres">
      <dgm:prSet presAssocID="{82C2B56E-4AD3-4FA7-A695-15405E547431}" presName="hierChild3" presStyleCnt="0"/>
      <dgm:spPr/>
      <dgm:t>
        <a:bodyPr/>
        <a:lstStyle/>
        <a:p>
          <a:endParaRPr lang="el-GR"/>
        </a:p>
      </dgm:t>
    </dgm:pt>
    <dgm:pt modelId="{CC9794CB-87D9-4B9C-AF93-694D45EFCB86}" type="pres">
      <dgm:prSet presAssocID="{80F27353-AEF3-442A-8172-19CC7B807938}" presName="hierRoot1" presStyleCnt="0"/>
      <dgm:spPr/>
      <dgm:t>
        <a:bodyPr/>
        <a:lstStyle/>
        <a:p>
          <a:endParaRPr lang="el-GR"/>
        </a:p>
      </dgm:t>
    </dgm:pt>
    <dgm:pt modelId="{9C39A0F3-B640-4B40-B1FC-D20794AA179A}" type="pres">
      <dgm:prSet presAssocID="{80F27353-AEF3-442A-8172-19CC7B807938}" presName="composite" presStyleCnt="0"/>
      <dgm:spPr/>
      <dgm:t>
        <a:bodyPr/>
        <a:lstStyle/>
        <a:p>
          <a:endParaRPr lang="el-GR"/>
        </a:p>
      </dgm:t>
    </dgm:pt>
    <dgm:pt modelId="{AB8AF118-DD80-41E2-9F87-89602A6F3633}" type="pres">
      <dgm:prSet presAssocID="{80F27353-AEF3-442A-8172-19CC7B807938}" presName="background" presStyleLbl="node0" presStyleIdx="1" presStyleCnt="2"/>
      <dgm:spPr/>
      <dgm:t>
        <a:bodyPr/>
        <a:lstStyle/>
        <a:p>
          <a:endParaRPr lang="el-GR"/>
        </a:p>
      </dgm:t>
    </dgm:pt>
    <dgm:pt modelId="{472B3853-111E-49F1-8D83-E7EB59169F6C}" type="pres">
      <dgm:prSet presAssocID="{80F27353-AEF3-442A-8172-19CC7B807938}" presName="text" presStyleLbl="fgAcc0" presStyleIdx="1" presStyleCnt="2" custScaleX="354853" custLinFactNeighborX="-67871" custLinFactNeighborY="-21724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2859CAF1-3744-426C-8C13-1DB5C1E036EF}" type="pres">
      <dgm:prSet presAssocID="{80F27353-AEF3-442A-8172-19CC7B807938}" presName="hierChild2" presStyleCnt="0"/>
      <dgm:spPr/>
      <dgm:t>
        <a:bodyPr/>
        <a:lstStyle/>
        <a:p>
          <a:endParaRPr lang="el-GR"/>
        </a:p>
      </dgm:t>
    </dgm:pt>
  </dgm:ptLst>
  <dgm:cxnLst>
    <dgm:cxn modelId="{986E4E96-2D9E-441E-B7E7-B6383FD37D87}" srcId="{16996032-8158-4D1D-B7CE-C2ABA0C48521}" destId="{69679D8A-71B4-4003-884F-A16E4AEEC0F0}" srcOrd="4" destOrd="0" parTransId="{7B52E341-8202-4D81-A864-AFA1B333A4B0}" sibTransId="{EACDC251-0DB6-439C-8615-29489C6CD239}"/>
    <dgm:cxn modelId="{3DD4D63D-82AD-492B-815E-AB82EB913648}" type="presOf" srcId="{E17A046A-2B7B-4B4E-A925-CBD1929952D3}" destId="{1929A879-E3FF-4A7D-AA84-878F4CFC99B6}" srcOrd="0" destOrd="0" presId="urn:microsoft.com/office/officeart/2005/8/layout/hierarchy1"/>
    <dgm:cxn modelId="{D84B0DB9-0DC8-4A7D-AFC5-0E5F082F0066}" type="presOf" srcId="{A00EDF90-811A-4295-8007-F83DA041AE87}" destId="{18B1D4A7-0BFC-4210-B5ED-BDA1A741EBE8}" srcOrd="0" destOrd="0" presId="urn:microsoft.com/office/officeart/2005/8/layout/hierarchy1"/>
    <dgm:cxn modelId="{067C5801-E7B8-45C1-8319-60194F8C1018}" type="presOf" srcId="{17183F7C-67EA-468B-A9F9-FCA4D354E7B0}" destId="{6E2162C5-9C5D-4BAB-BE18-CCDEF9ABC2F4}" srcOrd="0" destOrd="0" presId="urn:microsoft.com/office/officeart/2005/8/layout/hierarchy1"/>
    <dgm:cxn modelId="{FB009656-0C00-4A6E-AB1B-EF7B3B270227}" type="presOf" srcId="{A524A1D5-9935-466E-854F-778D972D73AA}" destId="{57E6487E-8B34-437A-B3F5-D501AD89F321}" srcOrd="0" destOrd="0" presId="urn:microsoft.com/office/officeart/2005/8/layout/hierarchy1"/>
    <dgm:cxn modelId="{6E942D32-7C87-4FF3-8568-E366FBB6477B}" type="presOf" srcId="{7B52E341-8202-4D81-A864-AFA1B333A4B0}" destId="{C71EB591-B938-4139-A791-B1233ECF3C35}" srcOrd="0" destOrd="0" presId="urn:microsoft.com/office/officeart/2005/8/layout/hierarchy1"/>
    <dgm:cxn modelId="{AEDD09E0-8791-42BA-9BF2-18CAF4E97FD8}" srcId="{6DB92C4B-1AAB-42F2-B3BC-0D98DF9C8A84}" destId="{16996032-8158-4D1D-B7CE-C2ABA0C48521}" srcOrd="0" destOrd="0" parTransId="{A4879E25-64A2-43A8-86B4-51257847F20B}" sibTransId="{FF58283C-DF73-4AB7-9958-98B63BC2EB85}"/>
    <dgm:cxn modelId="{5560BD60-7A00-4EBF-8E06-4314079AD686}" srcId="{16996032-8158-4D1D-B7CE-C2ABA0C48521}" destId="{17183F7C-67EA-468B-A9F9-FCA4D354E7B0}" srcOrd="0" destOrd="0" parTransId="{A00EDF90-811A-4295-8007-F83DA041AE87}" sibTransId="{A5557A2D-C6C3-48FD-BB0D-8AE832CB6019}"/>
    <dgm:cxn modelId="{3D4EA4CD-5313-4CFB-A953-F41F795C03D5}" srcId="{16996032-8158-4D1D-B7CE-C2ABA0C48521}" destId="{BA383801-5359-428A-B7ED-94E9390AD801}" srcOrd="3" destOrd="0" parTransId="{53A6E7FA-BDE7-4FB9-8034-3CD738560ADD}" sibTransId="{0F25857F-0474-4DB9-B2E4-AE175D5BE169}"/>
    <dgm:cxn modelId="{AE86B088-9347-4647-B2CA-FE887D2C234C}" type="presOf" srcId="{6C79229D-0AA8-4E4A-B786-4541AE59F92C}" destId="{7E3E5350-8BD9-440C-B9F9-0AD718AA41B1}" srcOrd="0" destOrd="0" presId="urn:microsoft.com/office/officeart/2005/8/layout/hierarchy1"/>
    <dgm:cxn modelId="{C6B64E0B-4075-4C67-90BD-FC31F9F8E461}" type="presOf" srcId="{80F27353-AEF3-442A-8172-19CC7B807938}" destId="{472B3853-111E-49F1-8D83-E7EB59169F6C}" srcOrd="0" destOrd="0" presId="urn:microsoft.com/office/officeart/2005/8/layout/hierarchy1"/>
    <dgm:cxn modelId="{4AAA0E26-DFEA-434F-AC3D-ECF894AD7A0E}" type="presOf" srcId="{53A6E7FA-BDE7-4FB9-8034-3CD738560ADD}" destId="{ADBD57DC-57E3-4D56-B8E9-C1CF6FBC8D7B}" srcOrd="0" destOrd="0" presId="urn:microsoft.com/office/officeart/2005/8/layout/hierarchy1"/>
    <dgm:cxn modelId="{820ABFF6-64AD-4810-98A2-62260CDE6258}" type="presOf" srcId="{3C29E39F-4559-4CCF-9D27-7471E7C1410F}" destId="{C3E302CD-A8F7-42A5-8284-05C9FB4AFEE7}" srcOrd="0" destOrd="0" presId="urn:microsoft.com/office/officeart/2005/8/layout/hierarchy1"/>
    <dgm:cxn modelId="{F12B6E46-35AE-4FD9-8982-CEB12A972C7A}" srcId="{16996032-8158-4D1D-B7CE-C2ABA0C48521}" destId="{58B921B5-53AA-4CDB-80D7-4DE3B06BC642}" srcOrd="5" destOrd="0" parTransId="{6555FB1F-B14B-4E98-AF26-9B1DAE5970BA}" sibTransId="{EE7B8B88-E829-42F0-AB82-7375019AEF5A}"/>
    <dgm:cxn modelId="{84DA67C6-1104-419C-A5BC-D19CDF386F36}" type="presOf" srcId="{5C6C5753-B20D-44D8-9D54-6AC6B611FAF4}" destId="{18F3DDEC-775A-4382-82D8-4EEC5EB590FA}" srcOrd="0" destOrd="0" presId="urn:microsoft.com/office/officeart/2005/8/layout/hierarchy1"/>
    <dgm:cxn modelId="{6BD63944-EF3D-49B5-BC27-296661961299}" type="presOf" srcId="{16996032-8158-4D1D-B7CE-C2ABA0C48521}" destId="{3A56F8A5-F31F-4429-9A13-3DA017D61700}" srcOrd="0" destOrd="0" presId="urn:microsoft.com/office/officeart/2005/8/layout/hierarchy1"/>
    <dgm:cxn modelId="{2F780956-3D6E-406C-A344-F389B875100E}" type="presOf" srcId="{69679D8A-71B4-4003-884F-A16E4AEEC0F0}" destId="{3711DDD5-C4F8-4692-82A6-E400D23D2B5E}" srcOrd="0" destOrd="0" presId="urn:microsoft.com/office/officeart/2005/8/layout/hierarchy1"/>
    <dgm:cxn modelId="{2E392F7A-B3D5-4E3C-9E08-7F864CC72D93}" type="presOf" srcId="{58B921B5-53AA-4CDB-80D7-4DE3B06BC642}" destId="{06F90175-8DAC-4136-A22B-53CBF91C96DF}" srcOrd="0" destOrd="0" presId="urn:microsoft.com/office/officeart/2005/8/layout/hierarchy1"/>
    <dgm:cxn modelId="{66656CD9-4FA6-4DAF-B6DC-BE2D86A1226D}" srcId="{16996032-8158-4D1D-B7CE-C2ABA0C48521}" destId="{82C2B56E-4AD3-4FA7-A695-15405E547431}" srcOrd="7" destOrd="0" parTransId="{3C29E39F-4559-4CCF-9D27-7471E7C1410F}" sibTransId="{1D9BA881-D1E7-40FC-A8BC-D252476D9C1B}"/>
    <dgm:cxn modelId="{39F739FB-2EB8-4ABF-8CFA-D5943A83AF22}" srcId="{6DB92C4B-1AAB-42F2-B3BC-0D98DF9C8A84}" destId="{80F27353-AEF3-442A-8172-19CC7B807938}" srcOrd="1" destOrd="0" parTransId="{02EF4509-48D5-4CE9-86CD-C674721B81C5}" sibTransId="{BA8E47E0-24B1-4DFA-B201-9CFF20F1B3DB}"/>
    <dgm:cxn modelId="{CE641355-D381-464C-BAB6-511BF0EA7CA6}" type="presOf" srcId="{82C2B56E-4AD3-4FA7-A695-15405E547431}" destId="{13E9838A-42EF-4F9E-9680-5D6D42488D73}" srcOrd="0" destOrd="0" presId="urn:microsoft.com/office/officeart/2005/8/layout/hierarchy1"/>
    <dgm:cxn modelId="{B89BFA89-77C6-4369-9793-406437F3D357}" type="presOf" srcId="{37B62EFD-5929-45BA-A740-A59673BF27A6}" destId="{1391842E-5741-4ABD-9527-49DF6A072469}" srcOrd="0" destOrd="0" presId="urn:microsoft.com/office/officeart/2005/8/layout/hierarchy1"/>
    <dgm:cxn modelId="{6BDFCE04-8CCE-44F0-9483-B97AFB574271}" srcId="{16996032-8158-4D1D-B7CE-C2ABA0C48521}" destId="{37B62EFD-5929-45BA-A740-A59673BF27A6}" srcOrd="1" destOrd="0" parTransId="{E17A046A-2B7B-4B4E-A925-CBD1929952D3}" sibTransId="{4F4EF058-1EBE-4813-8CAD-1B5C341B3655}"/>
    <dgm:cxn modelId="{FC9E0499-D645-4B38-AA41-8062AD41F76F}" type="presOf" srcId="{6DB92C4B-1AAB-42F2-B3BC-0D98DF9C8A84}" destId="{E442284E-0BA8-4694-8502-F7B67DBF7A74}" srcOrd="0" destOrd="0" presId="urn:microsoft.com/office/officeart/2005/8/layout/hierarchy1"/>
    <dgm:cxn modelId="{63FC5EE5-BB3E-4369-8598-2039560B75B4}" type="presOf" srcId="{6555FB1F-B14B-4E98-AF26-9B1DAE5970BA}" destId="{57A6F621-A822-47FD-B815-E21015F7D4E8}" srcOrd="0" destOrd="0" presId="urn:microsoft.com/office/officeart/2005/8/layout/hierarchy1"/>
    <dgm:cxn modelId="{70FBFCD1-2FC8-40BE-953D-6CF3AA560441}" type="presOf" srcId="{1DB9E930-7BF4-4339-B86B-93B875B0BA1B}" destId="{D40D0A39-9A92-4D1F-B91E-6E06F714A1E5}" srcOrd="0" destOrd="0" presId="urn:microsoft.com/office/officeart/2005/8/layout/hierarchy1"/>
    <dgm:cxn modelId="{0437A802-7E61-47C0-92D4-6DCD22833147}" srcId="{16996032-8158-4D1D-B7CE-C2ABA0C48521}" destId="{1DB9E930-7BF4-4339-B86B-93B875B0BA1B}" srcOrd="6" destOrd="0" parTransId="{A524A1D5-9935-466E-854F-778D972D73AA}" sibTransId="{75B63E43-10B4-4754-8B80-3604D13D0183}"/>
    <dgm:cxn modelId="{8ABEE657-5741-48A8-AC40-F383E75FBDB9}" type="presOf" srcId="{BA383801-5359-428A-B7ED-94E9390AD801}" destId="{9BAAE8D5-E8E7-489C-9F3E-A08010241210}" srcOrd="0" destOrd="0" presId="urn:microsoft.com/office/officeart/2005/8/layout/hierarchy1"/>
    <dgm:cxn modelId="{A3392023-5A8E-455F-947C-1A72D827089C}" srcId="{16996032-8158-4D1D-B7CE-C2ABA0C48521}" destId="{5C6C5753-B20D-44D8-9D54-6AC6B611FAF4}" srcOrd="2" destOrd="0" parTransId="{6C79229D-0AA8-4E4A-B786-4541AE59F92C}" sibTransId="{17C7935C-C3BB-409C-BD9B-F437F8A175F6}"/>
    <dgm:cxn modelId="{17FBDD22-BDD3-49F8-9F07-0FB24298C1B4}" type="presParOf" srcId="{E442284E-0BA8-4694-8502-F7B67DBF7A74}" destId="{8D930F93-7118-4FDD-8D86-DB9565ADE95A}" srcOrd="0" destOrd="0" presId="urn:microsoft.com/office/officeart/2005/8/layout/hierarchy1"/>
    <dgm:cxn modelId="{990461B6-A7C1-496E-BADA-6A08E3CB12C5}" type="presParOf" srcId="{8D930F93-7118-4FDD-8D86-DB9565ADE95A}" destId="{7850DF60-37D1-4430-8D59-E231CF3380B0}" srcOrd="0" destOrd="0" presId="urn:microsoft.com/office/officeart/2005/8/layout/hierarchy1"/>
    <dgm:cxn modelId="{1C39535E-D349-473C-9BA6-EE4BD3F5B77F}" type="presParOf" srcId="{7850DF60-37D1-4430-8D59-E231CF3380B0}" destId="{F000714D-ED2E-42BD-8254-D557868456CB}" srcOrd="0" destOrd="0" presId="urn:microsoft.com/office/officeart/2005/8/layout/hierarchy1"/>
    <dgm:cxn modelId="{8ECACAC1-5AB9-4FAE-9323-DEFDC623CE7E}" type="presParOf" srcId="{7850DF60-37D1-4430-8D59-E231CF3380B0}" destId="{3A56F8A5-F31F-4429-9A13-3DA017D61700}" srcOrd="1" destOrd="0" presId="urn:microsoft.com/office/officeart/2005/8/layout/hierarchy1"/>
    <dgm:cxn modelId="{45E259E9-A683-4895-9F47-B39EFF18133A}" type="presParOf" srcId="{8D930F93-7118-4FDD-8D86-DB9565ADE95A}" destId="{BB9B34A6-3CB5-4771-96A5-8AA5BC91ED41}" srcOrd="1" destOrd="0" presId="urn:microsoft.com/office/officeart/2005/8/layout/hierarchy1"/>
    <dgm:cxn modelId="{595E208D-D56A-4016-92D2-43EC04386918}" type="presParOf" srcId="{BB9B34A6-3CB5-4771-96A5-8AA5BC91ED41}" destId="{18B1D4A7-0BFC-4210-B5ED-BDA1A741EBE8}" srcOrd="0" destOrd="0" presId="urn:microsoft.com/office/officeart/2005/8/layout/hierarchy1"/>
    <dgm:cxn modelId="{930FDBB6-CB56-4510-A2DC-9860EB344DC8}" type="presParOf" srcId="{BB9B34A6-3CB5-4771-96A5-8AA5BC91ED41}" destId="{2A6690FA-AAEF-4DC6-92D8-686BB7671C1A}" srcOrd="1" destOrd="0" presId="urn:microsoft.com/office/officeart/2005/8/layout/hierarchy1"/>
    <dgm:cxn modelId="{B14874C4-210E-4959-AF7F-B6B5FC9BFF22}" type="presParOf" srcId="{2A6690FA-AAEF-4DC6-92D8-686BB7671C1A}" destId="{30142E04-B0A5-466E-98D6-FC5B4C4852DC}" srcOrd="0" destOrd="0" presId="urn:microsoft.com/office/officeart/2005/8/layout/hierarchy1"/>
    <dgm:cxn modelId="{8B1F8DD3-C3F8-4AD0-A174-6AF1D9126D4C}" type="presParOf" srcId="{30142E04-B0A5-466E-98D6-FC5B4C4852DC}" destId="{A5E5FFF4-7035-4854-B212-03531A9CDBE0}" srcOrd="0" destOrd="0" presId="urn:microsoft.com/office/officeart/2005/8/layout/hierarchy1"/>
    <dgm:cxn modelId="{516B7ABF-FBFA-467C-96ED-D87C916B5151}" type="presParOf" srcId="{30142E04-B0A5-466E-98D6-FC5B4C4852DC}" destId="{6E2162C5-9C5D-4BAB-BE18-CCDEF9ABC2F4}" srcOrd="1" destOrd="0" presId="urn:microsoft.com/office/officeart/2005/8/layout/hierarchy1"/>
    <dgm:cxn modelId="{C84DBD0D-CD28-4F49-B5E5-C12A37C94BD1}" type="presParOf" srcId="{2A6690FA-AAEF-4DC6-92D8-686BB7671C1A}" destId="{79AE2858-A140-4240-9E9A-658D3EC6D5FA}" srcOrd="1" destOrd="0" presId="urn:microsoft.com/office/officeart/2005/8/layout/hierarchy1"/>
    <dgm:cxn modelId="{1C1F71B1-8DDA-4454-9D7E-5F0B7B4AE97D}" type="presParOf" srcId="{BB9B34A6-3CB5-4771-96A5-8AA5BC91ED41}" destId="{1929A879-E3FF-4A7D-AA84-878F4CFC99B6}" srcOrd="2" destOrd="0" presId="urn:microsoft.com/office/officeart/2005/8/layout/hierarchy1"/>
    <dgm:cxn modelId="{DCD6EEBF-DE11-47CB-916C-2D16888A3557}" type="presParOf" srcId="{BB9B34A6-3CB5-4771-96A5-8AA5BC91ED41}" destId="{891D274E-73AE-41E9-B1C9-7CE97E7F10B5}" srcOrd="3" destOrd="0" presId="urn:microsoft.com/office/officeart/2005/8/layout/hierarchy1"/>
    <dgm:cxn modelId="{32311A05-05F2-46C7-AD3D-3342FE5F2F49}" type="presParOf" srcId="{891D274E-73AE-41E9-B1C9-7CE97E7F10B5}" destId="{5B1E7FC0-D39A-417E-9C94-403D0B0C9DF6}" srcOrd="0" destOrd="0" presId="urn:microsoft.com/office/officeart/2005/8/layout/hierarchy1"/>
    <dgm:cxn modelId="{1C790753-6CDB-429A-BB1D-C677A67BE7EF}" type="presParOf" srcId="{5B1E7FC0-D39A-417E-9C94-403D0B0C9DF6}" destId="{EE995A14-838C-4C83-BE7D-C04010591CC5}" srcOrd="0" destOrd="0" presId="urn:microsoft.com/office/officeart/2005/8/layout/hierarchy1"/>
    <dgm:cxn modelId="{6CACC078-65C1-42D7-84BE-E4AC39658580}" type="presParOf" srcId="{5B1E7FC0-D39A-417E-9C94-403D0B0C9DF6}" destId="{1391842E-5741-4ABD-9527-49DF6A072469}" srcOrd="1" destOrd="0" presId="urn:microsoft.com/office/officeart/2005/8/layout/hierarchy1"/>
    <dgm:cxn modelId="{128A1353-2728-426D-8E49-41DB0E53840A}" type="presParOf" srcId="{891D274E-73AE-41E9-B1C9-7CE97E7F10B5}" destId="{3C139AC1-C21F-43D0-B7E8-324BA2893D19}" srcOrd="1" destOrd="0" presId="urn:microsoft.com/office/officeart/2005/8/layout/hierarchy1"/>
    <dgm:cxn modelId="{D0041DBB-84DB-4139-9E37-F59993A976F6}" type="presParOf" srcId="{BB9B34A6-3CB5-4771-96A5-8AA5BC91ED41}" destId="{7E3E5350-8BD9-440C-B9F9-0AD718AA41B1}" srcOrd="4" destOrd="0" presId="urn:microsoft.com/office/officeart/2005/8/layout/hierarchy1"/>
    <dgm:cxn modelId="{41230B54-1FF9-45B7-A105-DD8440514537}" type="presParOf" srcId="{BB9B34A6-3CB5-4771-96A5-8AA5BC91ED41}" destId="{9F47185D-FE38-4CE0-8B13-A9179C130B63}" srcOrd="5" destOrd="0" presId="urn:microsoft.com/office/officeart/2005/8/layout/hierarchy1"/>
    <dgm:cxn modelId="{F97A8B11-0F0E-41DF-9AC1-B8056B73550F}" type="presParOf" srcId="{9F47185D-FE38-4CE0-8B13-A9179C130B63}" destId="{944D8189-E9DD-42D0-8033-0AE867C7ADA5}" srcOrd="0" destOrd="0" presId="urn:microsoft.com/office/officeart/2005/8/layout/hierarchy1"/>
    <dgm:cxn modelId="{C755A9C2-30D2-45B7-9FED-BC2FA0853862}" type="presParOf" srcId="{944D8189-E9DD-42D0-8033-0AE867C7ADA5}" destId="{79B7C4F9-B5E7-4196-9D27-008350ADD9F3}" srcOrd="0" destOrd="0" presId="urn:microsoft.com/office/officeart/2005/8/layout/hierarchy1"/>
    <dgm:cxn modelId="{7F439D18-ECB3-4981-AC64-89D8CDE9F0EA}" type="presParOf" srcId="{944D8189-E9DD-42D0-8033-0AE867C7ADA5}" destId="{18F3DDEC-775A-4382-82D8-4EEC5EB590FA}" srcOrd="1" destOrd="0" presId="urn:microsoft.com/office/officeart/2005/8/layout/hierarchy1"/>
    <dgm:cxn modelId="{898F9F59-B4D0-4031-B5C2-3B106631B357}" type="presParOf" srcId="{9F47185D-FE38-4CE0-8B13-A9179C130B63}" destId="{115D2F2F-21A5-4074-B954-FD3D50792301}" srcOrd="1" destOrd="0" presId="urn:microsoft.com/office/officeart/2005/8/layout/hierarchy1"/>
    <dgm:cxn modelId="{978D94E0-37D0-4109-A14F-2FF9B5B49A47}" type="presParOf" srcId="{BB9B34A6-3CB5-4771-96A5-8AA5BC91ED41}" destId="{ADBD57DC-57E3-4D56-B8E9-C1CF6FBC8D7B}" srcOrd="6" destOrd="0" presId="urn:microsoft.com/office/officeart/2005/8/layout/hierarchy1"/>
    <dgm:cxn modelId="{FF444F79-E755-4D2F-B139-EE3E033B8284}" type="presParOf" srcId="{BB9B34A6-3CB5-4771-96A5-8AA5BC91ED41}" destId="{F7A9872A-581E-41AD-AC97-D69A8D5B4668}" srcOrd="7" destOrd="0" presId="urn:microsoft.com/office/officeart/2005/8/layout/hierarchy1"/>
    <dgm:cxn modelId="{9798C4A6-39EA-422D-8636-10E4C931676C}" type="presParOf" srcId="{F7A9872A-581E-41AD-AC97-D69A8D5B4668}" destId="{0FFB1E6B-F523-4EE0-A39A-249B039180D5}" srcOrd="0" destOrd="0" presId="urn:microsoft.com/office/officeart/2005/8/layout/hierarchy1"/>
    <dgm:cxn modelId="{EF717E90-1BA5-4734-8707-C2FCA0BA7CF7}" type="presParOf" srcId="{0FFB1E6B-F523-4EE0-A39A-249B039180D5}" destId="{A779D9A6-3652-4013-8846-B84BE3770472}" srcOrd="0" destOrd="0" presId="urn:microsoft.com/office/officeart/2005/8/layout/hierarchy1"/>
    <dgm:cxn modelId="{A6A8B85B-C696-4ACE-8046-62EC3271E8EA}" type="presParOf" srcId="{0FFB1E6B-F523-4EE0-A39A-249B039180D5}" destId="{9BAAE8D5-E8E7-489C-9F3E-A08010241210}" srcOrd="1" destOrd="0" presId="urn:microsoft.com/office/officeart/2005/8/layout/hierarchy1"/>
    <dgm:cxn modelId="{CE844F51-3879-4D1F-948A-F2C1861DB2E8}" type="presParOf" srcId="{F7A9872A-581E-41AD-AC97-D69A8D5B4668}" destId="{23EFCD90-B487-453F-877D-2923119530A7}" srcOrd="1" destOrd="0" presId="urn:microsoft.com/office/officeart/2005/8/layout/hierarchy1"/>
    <dgm:cxn modelId="{D3EAAB67-D658-4B12-BDDA-43231ADC30F4}" type="presParOf" srcId="{BB9B34A6-3CB5-4771-96A5-8AA5BC91ED41}" destId="{C71EB591-B938-4139-A791-B1233ECF3C35}" srcOrd="8" destOrd="0" presId="urn:microsoft.com/office/officeart/2005/8/layout/hierarchy1"/>
    <dgm:cxn modelId="{20D3D32B-D219-4DC9-9CAF-085E297EB53B}" type="presParOf" srcId="{BB9B34A6-3CB5-4771-96A5-8AA5BC91ED41}" destId="{44EA0EEE-033E-4399-B8E1-CE9F60ED958A}" srcOrd="9" destOrd="0" presId="urn:microsoft.com/office/officeart/2005/8/layout/hierarchy1"/>
    <dgm:cxn modelId="{8A3172B3-469D-4E45-98D1-93545E77CD31}" type="presParOf" srcId="{44EA0EEE-033E-4399-B8E1-CE9F60ED958A}" destId="{0F4CCFB9-A3B3-4849-8002-5C801A6B725F}" srcOrd="0" destOrd="0" presId="urn:microsoft.com/office/officeart/2005/8/layout/hierarchy1"/>
    <dgm:cxn modelId="{A56D0542-3817-4A2D-BE33-A0A2202A9108}" type="presParOf" srcId="{0F4CCFB9-A3B3-4849-8002-5C801A6B725F}" destId="{C532EF64-BA1E-4B2E-BA4D-B53143E8556A}" srcOrd="0" destOrd="0" presId="urn:microsoft.com/office/officeart/2005/8/layout/hierarchy1"/>
    <dgm:cxn modelId="{83158624-6606-403C-A493-F9052B53EEEA}" type="presParOf" srcId="{0F4CCFB9-A3B3-4849-8002-5C801A6B725F}" destId="{3711DDD5-C4F8-4692-82A6-E400D23D2B5E}" srcOrd="1" destOrd="0" presId="urn:microsoft.com/office/officeart/2005/8/layout/hierarchy1"/>
    <dgm:cxn modelId="{6BE9CB69-B981-44CE-8A03-1DD658E2BC02}" type="presParOf" srcId="{44EA0EEE-033E-4399-B8E1-CE9F60ED958A}" destId="{18926FC4-D43F-4E2F-B3E9-504142B65C9B}" srcOrd="1" destOrd="0" presId="urn:microsoft.com/office/officeart/2005/8/layout/hierarchy1"/>
    <dgm:cxn modelId="{E43AD090-1EA0-49A9-B878-ED9D79E2985E}" type="presParOf" srcId="{BB9B34A6-3CB5-4771-96A5-8AA5BC91ED41}" destId="{57A6F621-A822-47FD-B815-E21015F7D4E8}" srcOrd="10" destOrd="0" presId="urn:microsoft.com/office/officeart/2005/8/layout/hierarchy1"/>
    <dgm:cxn modelId="{58DAAC00-5CFA-429B-BE7A-5AF605AB28BB}" type="presParOf" srcId="{BB9B34A6-3CB5-4771-96A5-8AA5BC91ED41}" destId="{BFA64944-FEF4-4BD7-8F79-7FE819CC2EEE}" srcOrd="11" destOrd="0" presId="urn:microsoft.com/office/officeart/2005/8/layout/hierarchy1"/>
    <dgm:cxn modelId="{E8F6FEDE-27FA-439C-B2C0-9FCA22649D65}" type="presParOf" srcId="{BFA64944-FEF4-4BD7-8F79-7FE819CC2EEE}" destId="{BC1A0A44-AB15-46E6-9E20-8A7D5BF798B4}" srcOrd="0" destOrd="0" presId="urn:microsoft.com/office/officeart/2005/8/layout/hierarchy1"/>
    <dgm:cxn modelId="{12B94E40-6374-4EB3-993B-BB71D9A8BD3F}" type="presParOf" srcId="{BC1A0A44-AB15-46E6-9E20-8A7D5BF798B4}" destId="{93D26C71-0508-4CF1-A63A-7DBBA1301364}" srcOrd="0" destOrd="0" presId="urn:microsoft.com/office/officeart/2005/8/layout/hierarchy1"/>
    <dgm:cxn modelId="{52A52D82-46E2-4925-9B83-4F9BAB4639AF}" type="presParOf" srcId="{BC1A0A44-AB15-46E6-9E20-8A7D5BF798B4}" destId="{06F90175-8DAC-4136-A22B-53CBF91C96DF}" srcOrd="1" destOrd="0" presId="urn:microsoft.com/office/officeart/2005/8/layout/hierarchy1"/>
    <dgm:cxn modelId="{51F48E12-41B7-4C1C-A76F-97429308DB15}" type="presParOf" srcId="{BFA64944-FEF4-4BD7-8F79-7FE819CC2EEE}" destId="{5B4BB78D-56A8-44D5-90C0-C1F7A328C0CA}" srcOrd="1" destOrd="0" presId="urn:microsoft.com/office/officeart/2005/8/layout/hierarchy1"/>
    <dgm:cxn modelId="{F0D92412-D541-4C6C-BEA3-6C1A9324B550}" type="presParOf" srcId="{BB9B34A6-3CB5-4771-96A5-8AA5BC91ED41}" destId="{57E6487E-8B34-437A-B3F5-D501AD89F321}" srcOrd="12" destOrd="0" presId="urn:microsoft.com/office/officeart/2005/8/layout/hierarchy1"/>
    <dgm:cxn modelId="{53BBF3F4-9F8E-437B-8EE5-67ED97934DDD}" type="presParOf" srcId="{BB9B34A6-3CB5-4771-96A5-8AA5BC91ED41}" destId="{7FD5CD9D-4793-43AD-A0CE-CDA73A6B6E20}" srcOrd="13" destOrd="0" presId="urn:microsoft.com/office/officeart/2005/8/layout/hierarchy1"/>
    <dgm:cxn modelId="{3ED86DC8-6BB6-4DC6-BF36-5D7375AA0707}" type="presParOf" srcId="{7FD5CD9D-4793-43AD-A0CE-CDA73A6B6E20}" destId="{989B9313-3443-42B9-B421-45F32B75D793}" srcOrd="0" destOrd="0" presId="urn:microsoft.com/office/officeart/2005/8/layout/hierarchy1"/>
    <dgm:cxn modelId="{A78369A3-2CE2-4C33-AC12-70832F58CD4A}" type="presParOf" srcId="{989B9313-3443-42B9-B421-45F32B75D793}" destId="{3D7F418E-BF9E-4844-8418-D90E6FA12434}" srcOrd="0" destOrd="0" presId="urn:microsoft.com/office/officeart/2005/8/layout/hierarchy1"/>
    <dgm:cxn modelId="{892E9607-BDD4-4938-9080-D074504C7D38}" type="presParOf" srcId="{989B9313-3443-42B9-B421-45F32B75D793}" destId="{D40D0A39-9A92-4D1F-B91E-6E06F714A1E5}" srcOrd="1" destOrd="0" presId="urn:microsoft.com/office/officeart/2005/8/layout/hierarchy1"/>
    <dgm:cxn modelId="{9E678A53-BFB9-4C64-A858-EA53906D41A1}" type="presParOf" srcId="{7FD5CD9D-4793-43AD-A0CE-CDA73A6B6E20}" destId="{7ED72171-F42B-469E-A9BD-AF9636BD9918}" srcOrd="1" destOrd="0" presId="urn:microsoft.com/office/officeart/2005/8/layout/hierarchy1"/>
    <dgm:cxn modelId="{B0170428-DA18-4165-AC4A-8C6080BB9B56}" type="presParOf" srcId="{BB9B34A6-3CB5-4771-96A5-8AA5BC91ED41}" destId="{C3E302CD-A8F7-42A5-8284-05C9FB4AFEE7}" srcOrd="14" destOrd="0" presId="urn:microsoft.com/office/officeart/2005/8/layout/hierarchy1"/>
    <dgm:cxn modelId="{839D55B4-F9B8-4353-993E-5F10B19E6176}" type="presParOf" srcId="{BB9B34A6-3CB5-4771-96A5-8AA5BC91ED41}" destId="{41BD1C5A-41E0-4AC3-B6F1-97F752932FC8}" srcOrd="15" destOrd="0" presId="urn:microsoft.com/office/officeart/2005/8/layout/hierarchy1"/>
    <dgm:cxn modelId="{B8DD405A-3F30-4F96-A976-98F1B61FCC17}" type="presParOf" srcId="{41BD1C5A-41E0-4AC3-B6F1-97F752932FC8}" destId="{F47165F2-00CC-4898-B4D9-7D19BC0C915E}" srcOrd="0" destOrd="0" presId="urn:microsoft.com/office/officeart/2005/8/layout/hierarchy1"/>
    <dgm:cxn modelId="{C4DCC343-949B-474D-B41F-BCAE6CA1E0FC}" type="presParOf" srcId="{F47165F2-00CC-4898-B4D9-7D19BC0C915E}" destId="{15402FF4-A44A-4F69-BAAF-7942CA0AC54D}" srcOrd="0" destOrd="0" presId="urn:microsoft.com/office/officeart/2005/8/layout/hierarchy1"/>
    <dgm:cxn modelId="{918FEAA6-8DFA-4A5B-845F-3B6F68E612D9}" type="presParOf" srcId="{F47165F2-00CC-4898-B4D9-7D19BC0C915E}" destId="{13E9838A-42EF-4F9E-9680-5D6D42488D73}" srcOrd="1" destOrd="0" presId="urn:microsoft.com/office/officeart/2005/8/layout/hierarchy1"/>
    <dgm:cxn modelId="{50EFFFD0-5E61-4A28-A8A2-E3BDF9C790A0}" type="presParOf" srcId="{41BD1C5A-41E0-4AC3-B6F1-97F752932FC8}" destId="{15A6554B-FA39-41C2-B272-FBB151AF7942}" srcOrd="1" destOrd="0" presId="urn:microsoft.com/office/officeart/2005/8/layout/hierarchy1"/>
    <dgm:cxn modelId="{6ABEE6D1-02FD-4FC3-A905-B2D346CDC871}" type="presParOf" srcId="{E442284E-0BA8-4694-8502-F7B67DBF7A74}" destId="{CC9794CB-87D9-4B9C-AF93-694D45EFCB86}" srcOrd="1" destOrd="0" presId="urn:microsoft.com/office/officeart/2005/8/layout/hierarchy1"/>
    <dgm:cxn modelId="{3A8AE8ED-1B80-4618-80EB-F223DEDB5235}" type="presParOf" srcId="{CC9794CB-87D9-4B9C-AF93-694D45EFCB86}" destId="{9C39A0F3-B640-4B40-B1FC-D20794AA179A}" srcOrd="0" destOrd="0" presId="urn:microsoft.com/office/officeart/2005/8/layout/hierarchy1"/>
    <dgm:cxn modelId="{FB0E088E-6B7F-43FF-8091-0E3DCB16A5B9}" type="presParOf" srcId="{9C39A0F3-B640-4B40-B1FC-D20794AA179A}" destId="{AB8AF118-DD80-41E2-9F87-89602A6F3633}" srcOrd="0" destOrd="0" presId="urn:microsoft.com/office/officeart/2005/8/layout/hierarchy1"/>
    <dgm:cxn modelId="{DB3C3E65-BFB3-4D52-9190-C4949955BD41}" type="presParOf" srcId="{9C39A0F3-B640-4B40-B1FC-D20794AA179A}" destId="{472B3853-111E-49F1-8D83-E7EB59169F6C}" srcOrd="1" destOrd="0" presId="urn:microsoft.com/office/officeart/2005/8/layout/hierarchy1"/>
    <dgm:cxn modelId="{EAB82087-17A2-460D-9010-E9EFE8C94205}" type="presParOf" srcId="{CC9794CB-87D9-4B9C-AF93-694D45EFCB86}" destId="{2859CAF1-3744-426C-8C13-1DB5C1E036EF}" srcOrd="1" destOrd="0" presId="urn:microsoft.com/office/officeart/2005/8/layout/hierarchy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79C5F44-F1DD-45E7-A21D-8F5C67FE8FC9}" type="doc">
      <dgm:prSet loTypeId="urn:microsoft.com/office/officeart/2005/8/layout/funnel1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7AFB438F-FF4D-4E92-9D4F-A4AA6826F2F9}">
      <dgm:prSet phldrT="[Κείμενο]"/>
      <dgm:spPr/>
      <dgm:t>
        <a:bodyPr/>
        <a:lstStyle/>
        <a:p>
          <a:r>
            <a:rPr lang="el-GR" dirty="0" smtClean="0"/>
            <a:t>Ρήμα</a:t>
          </a:r>
          <a:endParaRPr lang="el-GR" dirty="0"/>
        </a:p>
      </dgm:t>
    </dgm:pt>
    <dgm:pt modelId="{803DFB31-3425-40B6-93D2-E874C00407E8}" type="parTrans" cxnId="{5DB2D5CC-417A-437B-83D3-0B60AF28364C}">
      <dgm:prSet/>
      <dgm:spPr/>
      <dgm:t>
        <a:bodyPr/>
        <a:lstStyle/>
        <a:p>
          <a:endParaRPr lang="el-GR"/>
        </a:p>
      </dgm:t>
    </dgm:pt>
    <dgm:pt modelId="{779147CD-920F-4F4D-AA0F-D7CCC38239A7}" type="sibTrans" cxnId="{5DB2D5CC-417A-437B-83D3-0B60AF28364C}">
      <dgm:prSet/>
      <dgm:spPr/>
      <dgm:t>
        <a:bodyPr/>
        <a:lstStyle/>
        <a:p>
          <a:endParaRPr lang="el-GR"/>
        </a:p>
      </dgm:t>
    </dgm:pt>
    <dgm:pt modelId="{89209AAA-2A4E-4476-BFE6-1D1A935820FA}">
      <dgm:prSet phldrT="[Κείμενο]"/>
      <dgm:spPr/>
      <dgm:t>
        <a:bodyPr/>
        <a:lstStyle/>
        <a:p>
          <a:r>
            <a:rPr lang="el-GR" dirty="0" smtClean="0"/>
            <a:t>Υποκείμενο</a:t>
          </a:r>
          <a:endParaRPr lang="el-GR" dirty="0"/>
        </a:p>
      </dgm:t>
    </dgm:pt>
    <dgm:pt modelId="{0021F705-FD17-4F2E-8995-F5EEA3B1375B}" type="parTrans" cxnId="{0AE80675-CA9C-4A8B-9AAB-2318037980F3}">
      <dgm:prSet/>
      <dgm:spPr/>
      <dgm:t>
        <a:bodyPr/>
        <a:lstStyle/>
        <a:p>
          <a:endParaRPr lang="el-GR"/>
        </a:p>
      </dgm:t>
    </dgm:pt>
    <dgm:pt modelId="{A40CD9C7-C41B-4B41-9CD3-884BAFE0A905}" type="sibTrans" cxnId="{0AE80675-CA9C-4A8B-9AAB-2318037980F3}">
      <dgm:prSet/>
      <dgm:spPr/>
      <dgm:t>
        <a:bodyPr/>
        <a:lstStyle/>
        <a:p>
          <a:endParaRPr lang="el-GR"/>
        </a:p>
      </dgm:t>
    </dgm:pt>
    <dgm:pt modelId="{6BADDD36-65F2-4C32-8C9C-015017DCB29E}">
      <dgm:prSet phldrT="[Κείμενο]"/>
      <dgm:spPr/>
      <dgm:t>
        <a:bodyPr/>
        <a:lstStyle/>
        <a:p>
          <a:r>
            <a:rPr lang="el-GR" dirty="0" smtClean="0"/>
            <a:t>Αντικείμενο</a:t>
          </a:r>
          <a:endParaRPr lang="el-GR" dirty="0"/>
        </a:p>
      </dgm:t>
    </dgm:pt>
    <dgm:pt modelId="{389E9FA0-59D3-4B0E-9A24-8F22D154BCC3}" type="parTrans" cxnId="{6C387894-1F93-4EE4-83D9-DC427C89D6E6}">
      <dgm:prSet/>
      <dgm:spPr/>
      <dgm:t>
        <a:bodyPr/>
        <a:lstStyle/>
        <a:p>
          <a:endParaRPr lang="el-GR"/>
        </a:p>
      </dgm:t>
    </dgm:pt>
    <dgm:pt modelId="{7A5FC1BE-8E5B-4C41-AA9B-552D5D84545C}" type="sibTrans" cxnId="{6C387894-1F93-4EE4-83D9-DC427C89D6E6}">
      <dgm:prSet/>
      <dgm:spPr/>
      <dgm:t>
        <a:bodyPr/>
        <a:lstStyle/>
        <a:p>
          <a:endParaRPr lang="el-GR"/>
        </a:p>
      </dgm:t>
    </dgm:pt>
    <dgm:pt modelId="{41851413-1E2D-4AA8-93BF-2225DA8DFE01}">
      <dgm:prSet phldrT="[Κείμενο]" custT="1"/>
      <dgm:spPr/>
      <dgm:t>
        <a:bodyPr/>
        <a:lstStyle/>
        <a:p>
          <a:r>
            <a:rPr lang="el-GR" sz="2400" dirty="0" smtClean="0"/>
            <a:t> Ο Γιώργος  αγαπά  τη Μαρία</a:t>
          </a:r>
          <a:endParaRPr lang="el-GR" sz="2400" dirty="0"/>
        </a:p>
      </dgm:t>
    </dgm:pt>
    <dgm:pt modelId="{FBC71822-6D5A-473F-9E11-EE9F61DA31A7}" type="parTrans" cxnId="{B868FFB8-8C30-4430-B195-F3074F48261C}">
      <dgm:prSet/>
      <dgm:spPr/>
      <dgm:t>
        <a:bodyPr/>
        <a:lstStyle/>
        <a:p>
          <a:endParaRPr lang="el-GR"/>
        </a:p>
      </dgm:t>
    </dgm:pt>
    <dgm:pt modelId="{08BD3A44-F54F-4250-97C4-2B6397B7D00C}" type="sibTrans" cxnId="{B868FFB8-8C30-4430-B195-F3074F48261C}">
      <dgm:prSet/>
      <dgm:spPr/>
      <dgm:t>
        <a:bodyPr/>
        <a:lstStyle/>
        <a:p>
          <a:endParaRPr lang="el-GR"/>
        </a:p>
      </dgm:t>
    </dgm:pt>
    <dgm:pt modelId="{F19256E0-EED9-4630-99F2-A6C597E94D22}" type="pres">
      <dgm:prSet presAssocID="{979C5F44-F1DD-45E7-A21D-8F5C67FE8FC9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3F0F71C2-9E53-44EE-B048-B6370A78D855}" type="pres">
      <dgm:prSet presAssocID="{979C5F44-F1DD-45E7-A21D-8F5C67FE8FC9}" presName="ellipse" presStyleLbl="trBgShp" presStyleIdx="0" presStyleCnt="1"/>
      <dgm:spPr/>
    </dgm:pt>
    <dgm:pt modelId="{066E7333-DEF4-4114-9DC2-4DD03C2A01AF}" type="pres">
      <dgm:prSet presAssocID="{979C5F44-F1DD-45E7-A21D-8F5C67FE8FC9}" presName="arrow1" presStyleLbl="fgShp" presStyleIdx="0" presStyleCnt="1"/>
      <dgm:spPr/>
    </dgm:pt>
    <dgm:pt modelId="{7F1E7C21-ED6C-49A4-B90B-CEB15A69B606}" type="pres">
      <dgm:prSet presAssocID="{979C5F44-F1DD-45E7-A21D-8F5C67FE8FC9}" presName="rectangle" presStyleLbl="revTx" presStyleIdx="0" presStyleCnt="1" custScaleX="16040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366CDCB-D720-455E-A06C-667F89FA83B0}" type="pres">
      <dgm:prSet presAssocID="{89209AAA-2A4E-4476-BFE6-1D1A935820FA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91121D6-DBC1-4747-A16E-BD41383B3F30}" type="pres">
      <dgm:prSet presAssocID="{6BADDD36-65F2-4C32-8C9C-015017DCB29E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8F83579-2D94-4D86-8DED-CBD791284C24}" type="pres">
      <dgm:prSet presAssocID="{41851413-1E2D-4AA8-93BF-2225DA8DFE01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92F0CAF-3F80-4F40-B040-838C9C8CC4B7}" type="pres">
      <dgm:prSet presAssocID="{979C5F44-F1DD-45E7-A21D-8F5C67FE8FC9}" presName="funnel" presStyleLbl="trAlignAcc1" presStyleIdx="0" presStyleCnt="1" custScaleX="144901" custScaleY="97783" custLinFactNeighborX="-303" custLinFactNeighborY="6271"/>
      <dgm:spPr/>
    </dgm:pt>
  </dgm:ptLst>
  <dgm:cxnLst>
    <dgm:cxn modelId="{44D868A7-C5C8-4380-A2F7-6AE3D661CA47}" type="presOf" srcId="{89209AAA-2A4E-4476-BFE6-1D1A935820FA}" destId="{B91121D6-DBC1-4747-A16E-BD41383B3F30}" srcOrd="0" destOrd="0" presId="urn:microsoft.com/office/officeart/2005/8/layout/funnel1"/>
    <dgm:cxn modelId="{EEC74B32-6B05-422C-BEB8-112C23423DBB}" type="presOf" srcId="{6BADDD36-65F2-4C32-8C9C-015017DCB29E}" destId="{D366CDCB-D720-455E-A06C-667F89FA83B0}" srcOrd="0" destOrd="0" presId="urn:microsoft.com/office/officeart/2005/8/layout/funnel1"/>
    <dgm:cxn modelId="{0AE80675-CA9C-4A8B-9AAB-2318037980F3}" srcId="{979C5F44-F1DD-45E7-A21D-8F5C67FE8FC9}" destId="{89209AAA-2A4E-4476-BFE6-1D1A935820FA}" srcOrd="1" destOrd="0" parTransId="{0021F705-FD17-4F2E-8995-F5EEA3B1375B}" sibTransId="{A40CD9C7-C41B-4B41-9CD3-884BAFE0A905}"/>
    <dgm:cxn modelId="{C042B861-31C2-4420-BB6D-4E7E580007F0}" type="presOf" srcId="{41851413-1E2D-4AA8-93BF-2225DA8DFE01}" destId="{7F1E7C21-ED6C-49A4-B90B-CEB15A69B606}" srcOrd="0" destOrd="0" presId="urn:microsoft.com/office/officeart/2005/8/layout/funnel1"/>
    <dgm:cxn modelId="{5DB2D5CC-417A-437B-83D3-0B60AF28364C}" srcId="{979C5F44-F1DD-45E7-A21D-8F5C67FE8FC9}" destId="{7AFB438F-FF4D-4E92-9D4F-A4AA6826F2F9}" srcOrd="0" destOrd="0" parTransId="{803DFB31-3425-40B6-93D2-E874C00407E8}" sibTransId="{779147CD-920F-4F4D-AA0F-D7CCC38239A7}"/>
    <dgm:cxn modelId="{7305C80B-5455-48DE-9651-4CCACC9B130D}" type="presOf" srcId="{979C5F44-F1DD-45E7-A21D-8F5C67FE8FC9}" destId="{F19256E0-EED9-4630-99F2-A6C597E94D22}" srcOrd="0" destOrd="0" presId="urn:microsoft.com/office/officeart/2005/8/layout/funnel1"/>
    <dgm:cxn modelId="{6374E02B-7BDC-4B52-BEA1-8299888DD833}" type="presOf" srcId="{7AFB438F-FF4D-4E92-9D4F-A4AA6826F2F9}" destId="{98F83579-2D94-4D86-8DED-CBD791284C24}" srcOrd="0" destOrd="0" presId="urn:microsoft.com/office/officeart/2005/8/layout/funnel1"/>
    <dgm:cxn modelId="{6C387894-1F93-4EE4-83D9-DC427C89D6E6}" srcId="{979C5F44-F1DD-45E7-A21D-8F5C67FE8FC9}" destId="{6BADDD36-65F2-4C32-8C9C-015017DCB29E}" srcOrd="2" destOrd="0" parTransId="{389E9FA0-59D3-4B0E-9A24-8F22D154BCC3}" sibTransId="{7A5FC1BE-8E5B-4C41-AA9B-552D5D84545C}"/>
    <dgm:cxn modelId="{B868FFB8-8C30-4430-B195-F3074F48261C}" srcId="{979C5F44-F1DD-45E7-A21D-8F5C67FE8FC9}" destId="{41851413-1E2D-4AA8-93BF-2225DA8DFE01}" srcOrd="3" destOrd="0" parTransId="{FBC71822-6D5A-473F-9E11-EE9F61DA31A7}" sibTransId="{08BD3A44-F54F-4250-97C4-2B6397B7D00C}"/>
    <dgm:cxn modelId="{26D3990A-67CE-4A0B-82AB-35D191060424}" type="presParOf" srcId="{F19256E0-EED9-4630-99F2-A6C597E94D22}" destId="{3F0F71C2-9E53-44EE-B048-B6370A78D855}" srcOrd="0" destOrd="0" presId="urn:microsoft.com/office/officeart/2005/8/layout/funnel1"/>
    <dgm:cxn modelId="{A6E19361-72F8-4763-BE18-1FB258256A99}" type="presParOf" srcId="{F19256E0-EED9-4630-99F2-A6C597E94D22}" destId="{066E7333-DEF4-4114-9DC2-4DD03C2A01AF}" srcOrd="1" destOrd="0" presId="urn:microsoft.com/office/officeart/2005/8/layout/funnel1"/>
    <dgm:cxn modelId="{1549A698-D661-4FB1-95BA-F4ABA216F841}" type="presParOf" srcId="{F19256E0-EED9-4630-99F2-A6C597E94D22}" destId="{7F1E7C21-ED6C-49A4-B90B-CEB15A69B606}" srcOrd="2" destOrd="0" presId="urn:microsoft.com/office/officeart/2005/8/layout/funnel1"/>
    <dgm:cxn modelId="{C43279B0-DE55-405E-A377-686F9A6B170C}" type="presParOf" srcId="{F19256E0-EED9-4630-99F2-A6C597E94D22}" destId="{D366CDCB-D720-455E-A06C-667F89FA83B0}" srcOrd="3" destOrd="0" presId="urn:microsoft.com/office/officeart/2005/8/layout/funnel1"/>
    <dgm:cxn modelId="{20B8151F-87B0-40EC-9130-1D25664F8238}" type="presParOf" srcId="{F19256E0-EED9-4630-99F2-A6C597E94D22}" destId="{B91121D6-DBC1-4747-A16E-BD41383B3F30}" srcOrd="4" destOrd="0" presId="urn:microsoft.com/office/officeart/2005/8/layout/funnel1"/>
    <dgm:cxn modelId="{CDB91835-5381-4FB2-B376-904BA2077769}" type="presParOf" srcId="{F19256E0-EED9-4630-99F2-A6C597E94D22}" destId="{98F83579-2D94-4D86-8DED-CBD791284C24}" srcOrd="5" destOrd="0" presId="urn:microsoft.com/office/officeart/2005/8/layout/funnel1"/>
    <dgm:cxn modelId="{67DA35D2-628F-4788-843D-C9A596FF54CD}" type="presParOf" srcId="{F19256E0-EED9-4630-99F2-A6C597E94D22}" destId="{B92F0CAF-3F80-4F40-B040-838C9C8CC4B7}" srcOrd="6" destOrd="0" presId="urn:microsoft.com/office/officeart/2005/8/layout/funnel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5FFA937-CA3A-4CED-A826-4780F00F6FAE}" type="doc">
      <dgm:prSet loTypeId="urn:microsoft.com/office/officeart/2005/8/layout/cycle5" loCatId="cycle" qsTypeId="urn:microsoft.com/office/officeart/2005/8/quickstyle/3d5" qsCatId="3D" csTypeId="urn:microsoft.com/office/officeart/2005/8/colors/accent0_3" csCatId="mainScheme" phldr="1"/>
      <dgm:spPr/>
      <dgm:t>
        <a:bodyPr/>
        <a:lstStyle/>
        <a:p>
          <a:endParaRPr lang="el-GR"/>
        </a:p>
      </dgm:t>
    </dgm:pt>
    <dgm:pt modelId="{94F83480-755F-4A8E-B640-08C9C642CBF8}">
      <dgm:prSet phldrT="[Κείμενο]" custT="1"/>
      <dgm:spPr/>
      <dgm:t>
        <a:bodyPr/>
        <a:lstStyle/>
        <a:p>
          <a:r>
            <a:rPr lang="el-GR" sz="1600" dirty="0" smtClean="0"/>
            <a:t>θέματα τονισμού και στίξης</a:t>
          </a:r>
          <a:endParaRPr lang="el-GR" sz="1600" dirty="0"/>
        </a:p>
      </dgm:t>
    </dgm:pt>
    <dgm:pt modelId="{AFC036D2-3263-43AF-A4FB-12A2668C999E}" type="parTrans" cxnId="{17A8CDBB-1F17-49F1-931B-DDD5AC2371F9}">
      <dgm:prSet/>
      <dgm:spPr/>
      <dgm:t>
        <a:bodyPr/>
        <a:lstStyle/>
        <a:p>
          <a:endParaRPr lang="el-GR"/>
        </a:p>
      </dgm:t>
    </dgm:pt>
    <dgm:pt modelId="{5440D7EA-D520-4C9E-B9F3-4EBB002398D7}" type="sibTrans" cxnId="{17A8CDBB-1F17-49F1-931B-DDD5AC2371F9}">
      <dgm:prSet/>
      <dgm:spPr/>
      <dgm:t>
        <a:bodyPr/>
        <a:lstStyle/>
        <a:p>
          <a:endParaRPr lang="el-GR"/>
        </a:p>
      </dgm:t>
    </dgm:pt>
    <dgm:pt modelId="{91409CB9-171C-4227-9036-4E911EF20657}">
      <dgm:prSet phldrT="[Κείμενο]"/>
      <dgm:spPr/>
      <dgm:t>
        <a:bodyPr/>
        <a:lstStyle/>
        <a:p>
          <a:r>
            <a:rPr lang="el-GR" dirty="0" smtClean="0"/>
            <a:t>ζητήματα συμφωνίας</a:t>
          </a:r>
          <a:endParaRPr lang="el-GR" dirty="0"/>
        </a:p>
      </dgm:t>
    </dgm:pt>
    <dgm:pt modelId="{C0BB75F4-EBD7-4291-AB46-56CA797750A7}" type="parTrans" cxnId="{D83B86D6-E476-47E6-ADEC-44FA838CD3DF}">
      <dgm:prSet/>
      <dgm:spPr/>
      <dgm:t>
        <a:bodyPr/>
        <a:lstStyle/>
        <a:p>
          <a:endParaRPr lang="el-GR"/>
        </a:p>
      </dgm:t>
    </dgm:pt>
    <dgm:pt modelId="{03368264-8BD1-4990-B366-E47FBDEF1C78}" type="sibTrans" cxnId="{D83B86D6-E476-47E6-ADEC-44FA838CD3DF}">
      <dgm:prSet/>
      <dgm:spPr/>
      <dgm:t>
        <a:bodyPr/>
        <a:lstStyle/>
        <a:p>
          <a:endParaRPr lang="el-GR"/>
        </a:p>
      </dgm:t>
    </dgm:pt>
    <dgm:pt modelId="{A1BDBBE5-D283-4267-AF7D-E442805B70C9}">
      <dgm:prSet phldrT="[Κείμενο]"/>
      <dgm:spPr/>
      <dgm:t>
        <a:bodyPr/>
        <a:lstStyle/>
        <a:p>
          <a:r>
            <a:rPr lang="el-GR" dirty="0" smtClean="0"/>
            <a:t>ζητήματα καθιερωμένης γραφής</a:t>
          </a:r>
          <a:endParaRPr lang="el-GR" dirty="0"/>
        </a:p>
      </dgm:t>
    </dgm:pt>
    <dgm:pt modelId="{4ADD9B16-CDED-48B0-985E-D147952DF3F8}" type="parTrans" cxnId="{75FABC03-D605-4B65-9DEA-3E71B380D064}">
      <dgm:prSet/>
      <dgm:spPr/>
      <dgm:t>
        <a:bodyPr/>
        <a:lstStyle/>
        <a:p>
          <a:endParaRPr lang="el-GR"/>
        </a:p>
      </dgm:t>
    </dgm:pt>
    <dgm:pt modelId="{470425DF-D0BA-4235-A9ED-208151D5A804}" type="sibTrans" cxnId="{75FABC03-D605-4B65-9DEA-3E71B380D064}">
      <dgm:prSet/>
      <dgm:spPr/>
      <dgm:t>
        <a:bodyPr/>
        <a:lstStyle/>
        <a:p>
          <a:endParaRPr lang="el-GR"/>
        </a:p>
      </dgm:t>
    </dgm:pt>
    <dgm:pt modelId="{F0A4BC74-865F-46AB-A486-02C0A27D0D52}">
      <dgm:prSet phldrT="[Κείμενο]"/>
      <dgm:spPr/>
      <dgm:t>
        <a:bodyPr/>
        <a:lstStyle/>
        <a:p>
          <a:r>
            <a:rPr lang="el-GR" dirty="0" smtClean="0"/>
            <a:t>υφολογικά ζητήματα</a:t>
          </a:r>
          <a:endParaRPr lang="el-GR" dirty="0"/>
        </a:p>
      </dgm:t>
    </dgm:pt>
    <dgm:pt modelId="{B963B7A5-523B-4941-AD88-7729D7DDEFE5}" type="parTrans" cxnId="{97769349-AE86-4C34-BAA2-C55C57081026}">
      <dgm:prSet/>
      <dgm:spPr/>
      <dgm:t>
        <a:bodyPr/>
        <a:lstStyle/>
        <a:p>
          <a:endParaRPr lang="el-GR"/>
        </a:p>
      </dgm:t>
    </dgm:pt>
    <dgm:pt modelId="{E1ACD990-CC14-4F9B-9AF6-667BC531079B}" type="sibTrans" cxnId="{97769349-AE86-4C34-BAA2-C55C57081026}">
      <dgm:prSet/>
      <dgm:spPr/>
      <dgm:t>
        <a:bodyPr/>
        <a:lstStyle/>
        <a:p>
          <a:endParaRPr lang="el-GR"/>
        </a:p>
      </dgm:t>
    </dgm:pt>
    <dgm:pt modelId="{D21DCEDF-B7DA-4066-8875-17F791E06A9E}">
      <dgm:prSet phldrT="[Κείμενο]"/>
      <dgm:spPr/>
      <dgm:t>
        <a:bodyPr/>
        <a:lstStyle/>
        <a:p>
          <a:r>
            <a:rPr lang="el-GR" dirty="0" smtClean="0"/>
            <a:t>ζητήματα ορθογραφικής σύγχυσης</a:t>
          </a:r>
          <a:endParaRPr lang="el-GR" dirty="0"/>
        </a:p>
      </dgm:t>
    </dgm:pt>
    <dgm:pt modelId="{7BFD39FC-8663-452A-ADDB-E45E3B8EE30F}" type="parTrans" cxnId="{B9EF3832-AB4C-49A9-B253-528FB8837676}">
      <dgm:prSet/>
      <dgm:spPr/>
      <dgm:t>
        <a:bodyPr/>
        <a:lstStyle/>
        <a:p>
          <a:endParaRPr lang="el-GR"/>
        </a:p>
      </dgm:t>
    </dgm:pt>
    <dgm:pt modelId="{1C775B88-0A5D-4161-B51D-DB2B7FCD0FEA}" type="sibTrans" cxnId="{B9EF3832-AB4C-49A9-B253-528FB8837676}">
      <dgm:prSet/>
      <dgm:spPr/>
      <dgm:t>
        <a:bodyPr/>
        <a:lstStyle/>
        <a:p>
          <a:endParaRPr lang="el-GR"/>
        </a:p>
      </dgm:t>
    </dgm:pt>
    <dgm:pt modelId="{97C61426-590C-4A5D-9384-2AE092EC0975}">
      <dgm:prSet phldrT="[Κείμενο]"/>
      <dgm:spPr/>
      <dgm:t>
        <a:bodyPr/>
        <a:lstStyle/>
        <a:p>
          <a:r>
            <a:rPr lang="el-GR" dirty="0" smtClean="0"/>
            <a:t>ζητήματα σύνταξης ρημάτων</a:t>
          </a:r>
          <a:endParaRPr lang="el-GR" dirty="0"/>
        </a:p>
      </dgm:t>
    </dgm:pt>
    <dgm:pt modelId="{52E79305-7AB7-497E-8F64-520C4C0BF94B}" type="parTrans" cxnId="{DEE02E01-2F74-4F82-BC00-B74BECF8BA76}">
      <dgm:prSet/>
      <dgm:spPr/>
      <dgm:t>
        <a:bodyPr/>
        <a:lstStyle/>
        <a:p>
          <a:endParaRPr lang="el-GR"/>
        </a:p>
      </dgm:t>
    </dgm:pt>
    <dgm:pt modelId="{850DCD20-BA3C-4391-A657-0AA0D4188FB7}" type="sibTrans" cxnId="{DEE02E01-2F74-4F82-BC00-B74BECF8BA76}">
      <dgm:prSet/>
      <dgm:spPr/>
      <dgm:t>
        <a:bodyPr/>
        <a:lstStyle/>
        <a:p>
          <a:endParaRPr lang="el-GR"/>
        </a:p>
      </dgm:t>
    </dgm:pt>
    <dgm:pt modelId="{B808A6C8-E110-4B2E-ACD1-0BEF14F71294}">
      <dgm:prSet phldrT="[Κείμενο]"/>
      <dgm:spPr/>
      <dgm:t>
        <a:bodyPr/>
        <a:lstStyle/>
        <a:p>
          <a:r>
            <a:rPr lang="el-GR" dirty="0" smtClean="0"/>
            <a:t>τελικό -ν</a:t>
          </a:r>
          <a:endParaRPr lang="el-GR" dirty="0"/>
        </a:p>
      </dgm:t>
    </dgm:pt>
    <dgm:pt modelId="{09F079A9-3D9A-4520-8F61-FB8CAE36BEB1}" type="parTrans" cxnId="{51D3D285-52FB-4AAD-99DC-A3C865008D22}">
      <dgm:prSet/>
      <dgm:spPr/>
      <dgm:t>
        <a:bodyPr/>
        <a:lstStyle/>
        <a:p>
          <a:endParaRPr lang="el-GR"/>
        </a:p>
      </dgm:t>
    </dgm:pt>
    <dgm:pt modelId="{B6AFE71E-7FBA-4B5B-812E-71363902585A}" type="sibTrans" cxnId="{51D3D285-52FB-4AAD-99DC-A3C865008D22}">
      <dgm:prSet/>
      <dgm:spPr/>
      <dgm:t>
        <a:bodyPr/>
        <a:lstStyle/>
        <a:p>
          <a:endParaRPr lang="el-GR"/>
        </a:p>
      </dgm:t>
    </dgm:pt>
    <dgm:pt modelId="{8E32D25C-B36A-4899-80EA-3ECCA9BB0848}">
      <dgm:prSet phldrT="[Κείμενο]"/>
      <dgm:spPr/>
      <dgm:t>
        <a:bodyPr/>
        <a:lstStyle/>
        <a:p>
          <a:r>
            <a:rPr lang="el-GR" dirty="0" smtClean="0"/>
            <a:t>ζητήματα λεξιλογίου</a:t>
          </a:r>
          <a:endParaRPr lang="el-GR" dirty="0"/>
        </a:p>
      </dgm:t>
    </dgm:pt>
    <dgm:pt modelId="{21926DA2-B853-4BFB-AD81-FF6D0F7C8DCC}" type="parTrans" cxnId="{BC517D01-527B-46F3-991F-83B9C258B3A5}">
      <dgm:prSet/>
      <dgm:spPr/>
      <dgm:t>
        <a:bodyPr/>
        <a:lstStyle/>
        <a:p>
          <a:endParaRPr lang="el-GR"/>
        </a:p>
      </dgm:t>
    </dgm:pt>
    <dgm:pt modelId="{76AD41ED-C931-4166-87BC-03F9B1775801}" type="sibTrans" cxnId="{BC517D01-527B-46F3-991F-83B9C258B3A5}">
      <dgm:prSet/>
      <dgm:spPr/>
      <dgm:t>
        <a:bodyPr/>
        <a:lstStyle/>
        <a:p>
          <a:endParaRPr lang="el-GR"/>
        </a:p>
      </dgm:t>
    </dgm:pt>
    <dgm:pt modelId="{142935C6-0E69-4C1F-8AE6-0A817EF2070C}">
      <dgm:prSet phldrT="[Κείμενο]" custT="1"/>
      <dgm:spPr/>
      <dgm:t>
        <a:bodyPr/>
        <a:lstStyle/>
        <a:p>
          <a:r>
            <a:rPr lang="el-GR" sz="2000" dirty="0" smtClean="0"/>
            <a:t>ζητήματα κλίσης</a:t>
          </a:r>
          <a:endParaRPr lang="el-GR" sz="2000" dirty="0"/>
        </a:p>
      </dgm:t>
    </dgm:pt>
    <dgm:pt modelId="{9C494A6D-6158-4302-87FB-E97B41B1607F}" type="parTrans" cxnId="{717B0952-94A4-4148-BD84-79487B59DC0C}">
      <dgm:prSet/>
      <dgm:spPr/>
      <dgm:t>
        <a:bodyPr/>
        <a:lstStyle/>
        <a:p>
          <a:endParaRPr lang="el-GR"/>
        </a:p>
      </dgm:t>
    </dgm:pt>
    <dgm:pt modelId="{B3A46876-431A-49CB-AE21-639359460E10}" type="sibTrans" cxnId="{717B0952-94A4-4148-BD84-79487B59DC0C}">
      <dgm:prSet/>
      <dgm:spPr/>
      <dgm:t>
        <a:bodyPr/>
        <a:lstStyle/>
        <a:p>
          <a:endParaRPr lang="el-GR"/>
        </a:p>
      </dgm:t>
    </dgm:pt>
    <dgm:pt modelId="{CADC5D16-D72B-4DE3-A0C1-13E5AAA546F0}">
      <dgm:prSet phldrT="[Κείμενο]"/>
      <dgm:spPr/>
      <dgm:t>
        <a:bodyPr/>
        <a:lstStyle/>
        <a:p>
          <a:r>
            <a:rPr lang="el-GR" dirty="0" smtClean="0"/>
            <a:t>περιπτώσεις ορθογραφικών λαθών</a:t>
          </a:r>
          <a:endParaRPr lang="el-GR" dirty="0"/>
        </a:p>
      </dgm:t>
    </dgm:pt>
    <dgm:pt modelId="{5B4D9352-962B-4481-9215-09ECFF176CEF}" type="parTrans" cxnId="{5BECF73C-4302-49AD-94DB-62FB81BDD587}">
      <dgm:prSet/>
      <dgm:spPr/>
      <dgm:t>
        <a:bodyPr/>
        <a:lstStyle/>
        <a:p>
          <a:endParaRPr lang="el-GR"/>
        </a:p>
      </dgm:t>
    </dgm:pt>
    <dgm:pt modelId="{56D71EE9-87DA-4B8E-9B56-A7A1476FE55D}" type="sibTrans" cxnId="{5BECF73C-4302-49AD-94DB-62FB81BDD587}">
      <dgm:prSet/>
      <dgm:spPr/>
      <dgm:t>
        <a:bodyPr/>
        <a:lstStyle/>
        <a:p>
          <a:endParaRPr lang="el-GR"/>
        </a:p>
      </dgm:t>
    </dgm:pt>
    <dgm:pt modelId="{BB060E5C-586A-4413-9E34-88D9BDE29BA6}" type="pres">
      <dgm:prSet presAssocID="{05FFA937-CA3A-4CED-A826-4780F00F6FA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A36906FB-03E0-478F-B018-6F4775313734}" type="pres">
      <dgm:prSet presAssocID="{94F83480-755F-4A8E-B640-08C9C642CBF8}" presName="node" presStyleLbl="node1" presStyleIdx="0" presStyleCnt="10" custScaleX="181861" custScaleY="197609" custRadScaleRad="86062" custRadScaleInc="2759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4AD5220-E841-4F1F-B744-3C73CEFE784C}" type="pres">
      <dgm:prSet presAssocID="{94F83480-755F-4A8E-B640-08C9C642CBF8}" presName="spNode" presStyleCnt="0"/>
      <dgm:spPr/>
      <dgm:t>
        <a:bodyPr/>
        <a:lstStyle/>
        <a:p>
          <a:endParaRPr lang="el-GR"/>
        </a:p>
      </dgm:t>
    </dgm:pt>
    <dgm:pt modelId="{AE3E6014-40D9-49FB-8E5C-7B643CD40B91}" type="pres">
      <dgm:prSet presAssocID="{5440D7EA-D520-4C9E-B9F3-4EBB002398D7}" presName="sibTrans" presStyleLbl="sibTrans1D1" presStyleIdx="0" presStyleCnt="10"/>
      <dgm:spPr/>
      <dgm:t>
        <a:bodyPr/>
        <a:lstStyle/>
        <a:p>
          <a:endParaRPr lang="el-GR"/>
        </a:p>
      </dgm:t>
    </dgm:pt>
    <dgm:pt modelId="{A689BF2A-EB0B-464E-B71E-CF3ECD1926C2}" type="pres">
      <dgm:prSet presAssocID="{91409CB9-171C-4227-9036-4E911EF20657}" presName="node" presStyleLbl="node1" presStyleIdx="1" presStyleCnt="10" custScaleX="181861" custScaleY="197609" custRadScaleRad="132830" custRadScaleInc="9819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97CC950-2198-4A2E-8A10-9A0C1DA97786}" type="pres">
      <dgm:prSet presAssocID="{91409CB9-171C-4227-9036-4E911EF20657}" presName="spNode" presStyleCnt="0"/>
      <dgm:spPr/>
      <dgm:t>
        <a:bodyPr/>
        <a:lstStyle/>
        <a:p>
          <a:endParaRPr lang="el-GR"/>
        </a:p>
      </dgm:t>
    </dgm:pt>
    <dgm:pt modelId="{36B5678A-0F25-41DE-B3A8-942814138D59}" type="pres">
      <dgm:prSet presAssocID="{03368264-8BD1-4990-B366-E47FBDEF1C78}" presName="sibTrans" presStyleLbl="sibTrans1D1" presStyleIdx="1" presStyleCnt="10"/>
      <dgm:spPr/>
      <dgm:t>
        <a:bodyPr/>
        <a:lstStyle/>
        <a:p>
          <a:endParaRPr lang="el-GR"/>
        </a:p>
      </dgm:t>
    </dgm:pt>
    <dgm:pt modelId="{90BCABF8-27EC-4F64-BA2C-37917F624DDB}" type="pres">
      <dgm:prSet presAssocID="{A1BDBBE5-D283-4267-AF7D-E442805B70C9}" presName="node" presStyleLbl="node1" presStyleIdx="2" presStyleCnt="10" custScaleX="181861" custScaleY="197609" custRadScaleRad="129227" custRadScaleInc="2844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5292AA8-623E-462A-818B-2C5A3D3F43EC}" type="pres">
      <dgm:prSet presAssocID="{A1BDBBE5-D283-4267-AF7D-E442805B70C9}" presName="spNode" presStyleCnt="0"/>
      <dgm:spPr/>
      <dgm:t>
        <a:bodyPr/>
        <a:lstStyle/>
        <a:p>
          <a:endParaRPr lang="el-GR"/>
        </a:p>
      </dgm:t>
    </dgm:pt>
    <dgm:pt modelId="{0036F463-4519-4E8C-B3DA-8527182144C5}" type="pres">
      <dgm:prSet presAssocID="{470425DF-D0BA-4235-A9ED-208151D5A804}" presName="sibTrans" presStyleLbl="sibTrans1D1" presStyleIdx="2" presStyleCnt="10"/>
      <dgm:spPr/>
      <dgm:t>
        <a:bodyPr/>
        <a:lstStyle/>
        <a:p>
          <a:endParaRPr lang="el-GR"/>
        </a:p>
      </dgm:t>
    </dgm:pt>
    <dgm:pt modelId="{93637A65-349B-4ADC-8D43-07D76C5AB288}" type="pres">
      <dgm:prSet presAssocID="{F0A4BC74-865F-46AB-A486-02C0A27D0D52}" presName="node" presStyleLbl="node1" presStyleIdx="3" presStyleCnt="10" custScaleX="181861" custScaleY="197609" custRadScaleRad="135294" custRadScaleInc="-4020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3EB731C-6F5E-45E1-A79C-EE0D9E2AB86A}" type="pres">
      <dgm:prSet presAssocID="{F0A4BC74-865F-46AB-A486-02C0A27D0D52}" presName="spNode" presStyleCnt="0"/>
      <dgm:spPr/>
      <dgm:t>
        <a:bodyPr/>
        <a:lstStyle/>
        <a:p>
          <a:endParaRPr lang="el-GR"/>
        </a:p>
      </dgm:t>
    </dgm:pt>
    <dgm:pt modelId="{14C09E4F-D5FE-4FEE-A606-AB110BD5AFEE}" type="pres">
      <dgm:prSet presAssocID="{E1ACD990-CC14-4F9B-9AF6-667BC531079B}" presName="sibTrans" presStyleLbl="sibTrans1D1" presStyleIdx="3" presStyleCnt="10"/>
      <dgm:spPr/>
      <dgm:t>
        <a:bodyPr/>
        <a:lstStyle/>
        <a:p>
          <a:endParaRPr lang="el-GR"/>
        </a:p>
      </dgm:t>
    </dgm:pt>
    <dgm:pt modelId="{8774D3CD-BC23-4586-BDED-5B30F312A019}" type="pres">
      <dgm:prSet presAssocID="{D21DCEDF-B7DA-4066-8875-17F791E06A9E}" presName="node" presStyleLbl="node1" presStyleIdx="4" presStyleCnt="10" custScaleX="181861" custScaleY="197609" custRadScaleRad="126761" custRadScaleInc="-6830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888AB2E-CA18-4366-A8C2-08F0C4D2992C}" type="pres">
      <dgm:prSet presAssocID="{D21DCEDF-B7DA-4066-8875-17F791E06A9E}" presName="spNode" presStyleCnt="0"/>
      <dgm:spPr/>
      <dgm:t>
        <a:bodyPr/>
        <a:lstStyle/>
        <a:p>
          <a:endParaRPr lang="el-GR"/>
        </a:p>
      </dgm:t>
    </dgm:pt>
    <dgm:pt modelId="{29CAA43D-6614-4366-811E-996E17170191}" type="pres">
      <dgm:prSet presAssocID="{1C775B88-0A5D-4161-B51D-DB2B7FCD0FEA}" presName="sibTrans" presStyleLbl="sibTrans1D1" presStyleIdx="4" presStyleCnt="10"/>
      <dgm:spPr/>
      <dgm:t>
        <a:bodyPr/>
        <a:lstStyle/>
        <a:p>
          <a:endParaRPr lang="el-GR"/>
        </a:p>
      </dgm:t>
    </dgm:pt>
    <dgm:pt modelId="{CB2830F1-49F5-437B-9FE9-567A2FBA097B}" type="pres">
      <dgm:prSet presAssocID="{97C61426-590C-4A5D-9384-2AE092EC0975}" presName="node" presStyleLbl="node1" presStyleIdx="5" presStyleCnt="10" custScaleX="181861" custScaleY="197609" custRadScaleRad="90897" custRadScaleInc="-858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15BD849-13AC-403F-AC51-17A7957BE008}" type="pres">
      <dgm:prSet presAssocID="{97C61426-590C-4A5D-9384-2AE092EC0975}" presName="spNode" presStyleCnt="0"/>
      <dgm:spPr/>
      <dgm:t>
        <a:bodyPr/>
        <a:lstStyle/>
        <a:p>
          <a:endParaRPr lang="el-GR"/>
        </a:p>
      </dgm:t>
    </dgm:pt>
    <dgm:pt modelId="{AFAEE9A5-F271-4B01-BEF9-0A1FD5E043A4}" type="pres">
      <dgm:prSet presAssocID="{850DCD20-BA3C-4391-A657-0AA0D4188FB7}" presName="sibTrans" presStyleLbl="sibTrans1D1" presStyleIdx="5" presStyleCnt="10"/>
      <dgm:spPr/>
      <dgm:t>
        <a:bodyPr/>
        <a:lstStyle/>
        <a:p>
          <a:endParaRPr lang="el-GR"/>
        </a:p>
      </dgm:t>
    </dgm:pt>
    <dgm:pt modelId="{CD81D3A2-6BF9-40AC-B9AC-AB953469F7FD}" type="pres">
      <dgm:prSet presAssocID="{B808A6C8-E110-4B2E-ACD1-0BEF14F71294}" presName="node" presStyleLbl="node1" presStyleIdx="6" presStyleCnt="10" custScaleX="181861" custScaleY="197609" custRadScaleRad="122248" custRadScaleInc="49801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45DB234-C69D-4C0D-8C27-CEFF18A5ECB6}" type="pres">
      <dgm:prSet presAssocID="{B808A6C8-E110-4B2E-ACD1-0BEF14F71294}" presName="spNode" presStyleCnt="0"/>
      <dgm:spPr/>
      <dgm:t>
        <a:bodyPr/>
        <a:lstStyle/>
        <a:p>
          <a:endParaRPr lang="el-GR"/>
        </a:p>
      </dgm:t>
    </dgm:pt>
    <dgm:pt modelId="{2B06D4E9-CD73-4F05-B233-5E7EF8028108}" type="pres">
      <dgm:prSet presAssocID="{B6AFE71E-7FBA-4B5B-812E-71363902585A}" presName="sibTrans" presStyleLbl="sibTrans1D1" presStyleIdx="6" presStyleCnt="10"/>
      <dgm:spPr/>
      <dgm:t>
        <a:bodyPr/>
        <a:lstStyle/>
        <a:p>
          <a:endParaRPr lang="el-GR"/>
        </a:p>
      </dgm:t>
    </dgm:pt>
    <dgm:pt modelId="{E01291DC-C8D4-46EA-86D1-8B9FB3EA6F8B}" type="pres">
      <dgm:prSet presAssocID="{8E32D25C-B36A-4899-80EA-3ECCA9BB0848}" presName="node" presStyleLbl="node1" presStyleIdx="7" presStyleCnt="10" custScaleX="181861" custScaleY="197609" custRadScaleRad="126496" custRadScaleInc="19391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9CD330F-C8EC-4425-9BD6-E030A52228F6}" type="pres">
      <dgm:prSet presAssocID="{8E32D25C-B36A-4899-80EA-3ECCA9BB0848}" presName="spNode" presStyleCnt="0"/>
      <dgm:spPr/>
      <dgm:t>
        <a:bodyPr/>
        <a:lstStyle/>
        <a:p>
          <a:endParaRPr lang="el-GR"/>
        </a:p>
      </dgm:t>
    </dgm:pt>
    <dgm:pt modelId="{1E07EC29-3865-43D5-833F-3BB1E01AA12B}" type="pres">
      <dgm:prSet presAssocID="{76AD41ED-C931-4166-87BC-03F9B1775801}" presName="sibTrans" presStyleLbl="sibTrans1D1" presStyleIdx="7" presStyleCnt="10"/>
      <dgm:spPr/>
      <dgm:t>
        <a:bodyPr/>
        <a:lstStyle/>
        <a:p>
          <a:endParaRPr lang="el-GR"/>
        </a:p>
      </dgm:t>
    </dgm:pt>
    <dgm:pt modelId="{13F0D4D0-1A15-447B-8FD2-52AF84AD09CC}" type="pres">
      <dgm:prSet presAssocID="{142935C6-0E69-4C1F-8AE6-0A817EF2070C}" presName="node" presStyleLbl="node1" presStyleIdx="8" presStyleCnt="10" custScaleX="181861" custScaleY="197609" custRadScaleRad="122005" custRadScaleInc="-3457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C74C6C9-6E03-460D-992D-8C63FE155B3E}" type="pres">
      <dgm:prSet presAssocID="{142935C6-0E69-4C1F-8AE6-0A817EF2070C}" presName="spNode" presStyleCnt="0"/>
      <dgm:spPr/>
      <dgm:t>
        <a:bodyPr/>
        <a:lstStyle/>
        <a:p>
          <a:endParaRPr lang="el-GR"/>
        </a:p>
      </dgm:t>
    </dgm:pt>
    <dgm:pt modelId="{729AA41A-3DA2-46DE-93B2-458CB03CA7CA}" type="pres">
      <dgm:prSet presAssocID="{B3A46876-431A-49CB-AE21-639359460E10}" presName="sibTrans" presStyleLbl="sibTrans1D1" presStyleIdx="8" presStyleCnt="10"/>
      <dgm:spPr/>
      <dgm:t>
        <a:bodyPr/>
        <a:lstStyle/>
        <a:p>
          <a:endParaRPr lang="el-GR"/>
        </a:p>
      </dgm:t>
    </dgm:pt>
    <dgm:pt modelId="{947BC21C-A1A3-45EF-9FE7-3C99163A5D43}" type="pres">
      <dgm:prSet presAssocID="{CADC5D16-D72B-4DE3-A0C1-13E5AAA546F0}" presName="node" presStyleLbl="node1" presStyleIdx="9" presStyleCnt="10" custScaleX="181861" custScaleY="197609" custRadScaleRad="116330" custRadScaleInc="-5324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912A50D-405B-40AF-A19D-E84EB0486FBD}" type="pres">
      <dgm:prSet presAssocID="{CADC5D16-D72B-4DE3-A0C1-13E5AAA546F0}" presName="spNode" presStyleCnt="0"/>
      <dgm:spPr/>
      <dgm:t>
        <a:bodyPr/>
        <a:lstStyle/>
        <a:p>
          <a:endParaRPr lang="el-GR"/>
        </a:p>
      </dgm:t>
    </dgm:pt>
    <dgm:pt modelId="{DB3F8F11-C9B0-46B6-8E1E-AC53A7ACD3C3}" type="pres">
      <dgm:prSet presAssocID="{56D71EE9-87DA-4B8E-9B56-A7A1476FE55D}" presName="sibTrans" presStyleLbl="sibTrans1D1" presStyleIdx="9" presStyleCnt="10"/>
      <dgm:spPr/>
      <dgm:t>
        <a:bodyPr/>
        <a:lstStyle/>
        <a:p>
          <a:endParaRPr lang="el-GR"/>
        </a:p>
      </dgm:t>
    </dgm:pt>
  </dgm:ptLst>
  <dgm:cxnLst>
    <dgm:cxn modelId="{7E222D93-0FFD-48BA-8A24-3D909F22AF09}" type="presOf" srcId="{E1ACD990-CC14-4F9B-9AF6-667BC531079B}" destId="{14C09E4F-D5FE-4FEE-A606-AB110BD5AFEE}" srcOrd="0" destOrd="0" presId="urn:microsoft.com/office/officeart/2005/8/layout/cycle5"/>
    <dgm:cxn modelId="{51D3D285-52FB-4AAD-99DC-A3C865008D22}" srcId="{05FFA937-CA3A-4CED-A826-4780F00F6FAE}" destId="{B808A6C8-E110-4B2E-ACD1-0BEF14F71294}" srcOrd="6" destOrd="0" parTransId="{09F079A9-3D9A-4520-8F61-FB8CAE36BEB1}" sibTransId="{B6AFE71E-7FBA-4B5B-812E-71363902585A}"/>
    <dgm:cxn modelId="{283E835B-2AC1-49C9-9B06-3C3C1A5E56AC}" type="presOf" srcId="{05FFA937-CA3A-4CED-A826-4780F00F6FAE}" destId="{BB060E5C-586A-4413-9E34-88D9BDE29BA6}" srcOrd="0" destOrd="0" presId="urn:microsoft.com/office/officeart/2005/8/layout/cycle5"/>
    <dgm:cxn modelId="{C2362460-39CD-4BE2-BF94-9C9CEFBB1CB1}" type="presOf" srcId="{8E32D25C-B36A-4899-80EA-3ECCA9BB0848}" destId="{E01291DC-C8D4-46EA-86D1-8B9FB3EA6F8B}" srcOrd="0" destOrd="0" presId="urn:microsoft.com/office/officeart/2005/8/layout/cycle5"/>
    <dgm:cxn modelId="{BC517D01-527B-46F3-991F-83B9C258B3A5}" srcId="{05FFA937-CA3A-4CED-A826-4780F00F6FAE}" destId="{8E32D25C-B36A-4899-80EA-3ECCA9BB0848}" srcOrd="7" destOrd="0" parTransId="{21926DA2-B853-4BFB-AD81-FF6D0F7C8DCC}" sibTransId="{76AD41ED-C931-4166-87BC-03F9B1775801}"/>
    <dgm:cxn modelId="{75FABC03-D605-4B65-9DEA-3E71B380D064}" srcId="{05FFA937-CA3A-4CED-A826-4780F00F6FAE}" destId="{A1BDBBE5-D283-4267-AF7D-E442805B70C9}" srcOrd="2" destOrd="0" parTransId="{4ADD9B16-CDED-48B0-985E-D147952DF3F8}" sibTransId="{470425DF-D0BA-4235-A9ED-208151D5A804}"/>
    <dgm:cxn modelId="{69DCF075-C423-4FF5-892B-5B96F2087F0D}" type="presOf" srcId="{A1BDBBE5-D283-4267-AF7D-E442805B70C9}" destId="{90BCABF8-27EC-4F64-BA2C-37917F624DDB}" srcOrd="0" destOrd="0" presId="urn:microsoft.com/office/officeart/2005/8/layout/cycle5"/>
    <dgm:cxn modelId="{9354C564-1840-409F-BCBA-1A02278CCD1E}" type="presOf" srcId="{CADC5D16-D72B-4DE3-A0C1-13E5AAA546F0}" destId="{947BC21C-A1A3-45EF-9FE7-3C99163A5D43}" srcOrd="0" destOrd="0" presId="urn:microsoft.com/office/officeart/2005/8/layout/cycle5"/>
    <dgm:cxn modelId="{D83B86D6-E476-47E6-ADEC-44FA838CD3DF}" srcId="{05FFA937-CA3A-4CED-A826-4780F00F6FAE}" destId="{91409CB9-171C-4227-9036-4E911EF20657}" srcOrd="1" destOrd="0" parTransId="{C0BB75F4-EBD7-4291-AB46-56CA797750A7}" sibTransId="{03368264-8BD1-4990-B366-E47FBDEF1C78}"/>
    <dgm:cxn modelId="{048C0279-B611-499E-AB82-86528B560C67}" type="presOf" srcId="{5440D7EA-D520-4C9E-B9F3-4EBB002398D7}" destId="{AE3E6014-40D9-49FB-8E5C-7B643CD40B91}" srcOrd="0" destOrd="0" presId="urn:microsoft.com/office/officeart/2005/8/layout/cycle5"/>
    <dgm:cxn modelId="{17A8CDBB-1F17-49F1-931B-DDD5AC2371F9}" srcId="{05FFA937-CA3A-4CED-A826-4780F00F6FAE}" destId="{94F83480-755F-4A8E-B640-08C9C642CBF8}" srcOrd="0" destOrd="0" parTransId="{AFC036D2-3263-43AF-A4FB-12A2668C999E}" sibTransId="{5440D7EA-D520-4C9E-B9F3-4EBB002398D7}"/>
    <dgm:cxn modelId="{601B1D1F-08AE-4830-A1F6-B899B4B5C54B}" type="presOf" srcId="{470425DF-D0BA-4235-A9ED-208151D5A804}" destId="{0036F463-4519-4E8C-B3DA-8527182144C5}" srcOrd="0" destOrd="0" presId="urn:microsoft.com/office/officeart/2005/8/layout/cycle5"/>
    <dgm:cxn modelId="{FCD0AB2B-5F69-4DF7-B29A-2C1359EEFD14}" type="presOf" srcId="{B808A6C8-E110-4B2E-ACD1-0BEF14F71294}" destId="{CD81D3A2-6BF9-40AC-B9AC-AB953469F7FD}" srcOrd="0" destOrd="0" presId="urn:microsoft.com/office/officeart/2005/8/layout/cycle5"/>
    <dgm:cxn modelId="{717B0952-94A4-4148-BD84-79487B59DC0C}" srcId="{05FFA937-CA3A-4CED-A826-4780F00F6FAE}" destId="{142935C6-0E69-4C1F-8AE6-0A817EF2070C}" srcOrd="8" destOrd="0" parTransId="{9C494A6D-6158-4302-87FB-E97B41B1607F}" sibTransId="{B3A46876-431A-49CB-AE21-639359460E10}"/>
    <dgm:cxn modelId="{A12D99E8-22C1-4438-8243-54B573847FF5}" type="presOf" srcId="{97C61426-590C-4A5D-9384-2AE092EC0975}" destId="{CB2830F1-49F5-437B-9FE9-567A2FBA097B}" srcOrd="0" destOrd="0" presId="urn:microsoft.com/office/officeart/2005/8/layout/cycle5"/>
    <dgm:cxn modelId="{323F4C3F-F248-40ED-AF6C-DADB0022A98A}" type="presOf" srcId="{56D71EE9-87DA-4B8E-9B56-A7A1476FE55D}" destId="{DB3F8F11-C9B0-46B6-8E1E-AC53A7ACD3C3}" srcOrd="0" destOrd="0" presId="urn:microsoft.com/office/officeart/2005/8/layout/cycle5"/>
    <dgm:cxn modelId="{A27BE874-AE79-4EE3-89FD-047A3A23B514}" type="presOf" srcId="{F0A4BC74-865F-46AB-A486-02C0A27D0D52}" destId="{93637A65-349B-4ADC-8D43-07D76C5AB288}" srcOrd="0" destOrd="0" presId="urn:microsoft.com/office/officeart/2005/8/layout/cycle5"/>
    <dgm:cxn modelId="{97769349-AE86-4C34-BAA2-C55C57081026}" srcId="{05FFA937-CA3A-4CED-A826-4780F00F6FAE}" destId="{F0A4BC74-865F-46AB-A486-02C0A27D0D52}" srcOrd="3" destOrd="0" parTransId="{B963B7A5-523B-4941-AD88-7729D7DDEFE5}" sibTransId="{E1ACD990-CC14-4F9B-9AF6-667BC531079B}"/>
    <dgm:cxn modelId="{B73E54FD-27BE-4191-BC26-83B82CE8B11F}" type="presOf" srcId="{B3A46876-431A-49CB-AE21-639359460E10}" destId="{729AA41A-3DA2-46DE-93B2-458CB03CA7CA}" srcOrd="0" destOrd="0" presId="urn:microsoft.com/office/officeart/2005/8/layout/cycle5"/>
    <dgm:cxn modelId="{607F1F46-13BF-4CA2-BFBB-A0E68D4B42DB}" type="presOf" srcId="{B6AFE71E-7FBA-4B5B-812E-71363902585A}" destId="{2B06D4E9-CD73-4F05-B233-5E7EF8028108}" srcOrd="0" destOrd="0" presId="urn:microsoft.com/office/officeart/2005/8/layout/cycle5"/>
    <dgm:cxn modelId="{F5016B86-60D1-4AA7-9D39-078ED6B5C191}" type="presOf" srcId="{03368264-8BD1-4990-B366-E47FBDEF1C78}" destId="{36B5678A-0F25-41DE-B3A8-942814138D59}" srcOrd="0" destOrd="0" presId="urn:microsoft.com/office/officeart/2005/8/layout/cycle5"/>
    <dgm:cxn modelId="{589105DC-62B2-450F-A1D0-6EEAB2928EC7}" type="presOf" srcId="{94F83480-755F-4A8E-B640-08C9C642CBF8}" destId="{A36906FB-03E0-478F-B018-6F4775313734}" srcOrd="0" destOrd="0" presId="urn:microsoft.com/office/officeart/2005/8/layout/cycle5"/>
    <dgm:cxn modelId="{043A9B21-BD26-481D-90D5-1952FE718810}" type="presOf" srcId="{D21DCEDF-B7DA-4066-8875-17F791E06A9E}" destId="{8774D3CD-BC23-4586-BDED-5B30F312A019}" srcOrd="0" destOrd="0" presId="urn:microsoft.com/office/officeart/2005/8/layout/cycle5"/>
    <dgm:cxn modelId="{F55EDC59-6299-425F-9860-7839722DE860}" type="presOf" srcId="{1C775B88-0A5D-4161-B51D-DB2B7FCD0FEA}" destId="{29CAA43D-6614-4366-811E-996E17170191}" srcOrd="0" destOrd="0" presId="urn:microsoft.com/office/officeart/2005/8/layout/cycle5"/>
    <dgm:cxn modelId="{5BECF73C-4302-49AD-94DB-62FB81BDD587}" srcId="{05FFA937-CA3A-4CED-A826-4780F00F6FAE}" destId="{CADC5D16-D72B-4DE3-A0C1-13E5AAA546F0}" srcOrd="9" destOrd="0" parTransId="{5B4D9352-962B-4481-9215-09ECFF176CEF}" sibTransId="{56D71EE9-87DA-4B8E-9B56-A7A1476FE55D}"/>
    <dgm:cxn modelId="{E1ADB48E-8A6B-4377-A0A1-69D6EB98AA0F}" type="presOf" srcId="{142935C6-0E69-4C1F-8AE6-0A817EF2070C}" destId="{13F0D4D0-1A15-447B-8FD2-52AF84AD09CC}" srcOrd="0" destOrd="0" presId="urn:microsoft.com/office/officeart/2005/8/layout/cycle5"/>
    <dgm:cxn modelId="{4E32D3B2-09A4-4CAF-A16A-F2F21D186A98}" type="presOf" srcId="{76AD41ED-C931-4166-87BC-03F9B1775801}" destId="{1E07EC29-3865-43D5-833F-3BB1E01AA12B}" srcOrd="0" destOrd="0" presId="urn:microsoft.com/office/officeart/2005/8/layout/cycle5"/>
    <dgm:cxn modelId="{7281FE22-F2C4-49DF-91BB-CA13C32E0EF5}" type="presOf" srcId="{850DCD20-BA3C-4391-A657-0AA0D4188FB7}" destId="{AFAEE9A5-F271-4B01-BEF9-0A1FD5E043A4}" srcOrd="0" destOrd="0" presId="urn:microsoft.com/office/officeart/2005/8/layout/cycle5"/>
    <dgm:cxn modelId="{BF84C35D-43F2-4F8E-81B8-3311ED5B295D}" type="presOf" srcId="{91409CB9-171C-4227-9036-4E911EF20657}" destId="{A689BF2A-EB0B-464E-B71E-CF3ECD1926C2}" srcOrd="0" destOrd="0" presId="urn:microsoft.com/office/officeart/2005/8/layout/cycle5"/>
    <dgm:cxn modelId="{B9EF3832-AB4C-49A9-B253-528FB8837676}" srcId="{05FFA937-CA3A-4CED-A826-4780F00F6FAE}" destId="{D21DCEDF-B7DA-4066-8875-17F791E06A9E}" srcOrd="4" destOrd="0" parTransId="{7BFD39FC-8663-452A-ADDB-E45E3B8EE30F}" sibTransId="{1C775B88-0A5D-4161-B51D-DB2B7FCD0FEA}"/>
    <dgm:cxn modelId="{DEE02E01-2F74-4F82-BC00-B74BECF8BA76}" srcId="{05FFA937-CA3A-4CED-A826-4780F00F6FAE}" destId="{97C61426-590C-4A5D-9384-2AE092EC0975}" srcOrd="5" destOrd="0" parTransId="{52E79305-7AB7-497E-8F64-520C4C0BF94B}" sibTransId="{850DCD20-BA3C-4391-A657-0AA0D4188FB7}"/>
    <dgm:cxn modelId="{EA0242CD-6254-4D7D-9EC4-58565E770BCF}" type="presParOf" srcId="{BB060E5C-586A-4413-9E34-88D9BDE29BA6}" destId="{A36906FB-03E0-478F-B018-6F4775313734}" srcOrd="0" destOrd="0" presId="urn:microsoft.com/office/officeart/2005/8/layout/cycle5"/>
    <dgm:cxn modelId="{F1E0C8AC-33D3-43F6-95FD-F0688097556B}" type="presParOf" srcId="{BB060E5C-586A-4413-9E34-88D9BDE29BA6}" destId="{C4AD5220-E841-4F1F-B744-3C73CEFE784C}" srcOrd="1" destOrd="0" presId="urn:microsoft.com/office/officeart/2005/8/layout/cycle5"/>
    <dgm:cxn modelId="{93CDD272-BCA7-46E5-AA16-3B4045C156D9}" type="presParOf" srcId="{BB060E5C-586A-4413-9E34-88D9BDE29BA6}" destId="{AE3E6014-40D9-49FB-8E5C-7B643CD40B91}" srcOrd="2" destOrd="0" presId="urn:microsoft.com/office/officeart/2005/8/layout/cycle5"/>
    <dgm:cxn modelId="{119F4C34-ACDC-4F72-9D4C-3528360CB7DD}" type="presParOf" srcId="{BB060E5C-586A-4413-9E34-88D9BDE29BA6}" destId="{A689BF2A-EB0B-464E-B71E-CF3ECD1926C2}" srcOrd="3" destOrd="0" presId="urn:microsoft.com/office/officeart/2005/8/layout/cycle5"/>
    <dgm:cxn modelId="{160661EC-29D0-4468-BCFB-AFF4DEE825A1}" type="presParOf" srcId="{BB060E5C-586A-4413-9E34-88D9BDE29BA6}" destId="{797CC950-2198-4A2E-8A10-9A0C1DA97786}" srcOrd="4" destOrd="0" presId="urn:microsoft.com/office/officeart/2005/8/layout/cycle5"/>
    <dgm:cxn modelId="{087022CA-BECD-4713-B92B-15DCCA03D178}" type="presParOf" srcId="{BB060E5C-586A-4413-9E34-88D9BDE29BA6}" destId="{36B5678A-0F25-41DE-B3A8-942814138D59}" srcOrd="5" destOrd="0" presId="urn:microsoft.com/office/officeart/2005/8/layout/cycle5"/>
    <dgm:cxn modelId="{9A48B196-83F5-414E-B671-3594AF5287D9}" type="presParOf" srcId="{BB060E5C-586A-4413-9E34-88D9BDE29BA6}" destId="{90BCABF8-27EC-4F64-BA2C-37917F624DDB}" srcOrd="6" destOrd="0" presId="urn:microsoft.com/office/officeart/2005/8/layout/cycle5"/>
    <dgm:cxn modelId="{6A38EF39-B624-401C-AD22-7562F6451209}" type="presParOf" srcId="{BB060E5C-586A-4413-9E34-88D9BDE29BA6}" destId="{B5292AA8-623E-462A-818B-2C5A3D3F43EC}" srcOrd="7" destOrd="0" presId="urn:microsoft.com/office/officeart/2005/8/layout/cycle5"/>
    <dgm:cxn modelId="{0B100378-06D8-479A-870F-72FBF85C4E2F}" type="presParOf" srcId="{BB060E5C-586A-4413-9E34-88D9BDE29BA6}" destId="{0036F463-4519-4E8C-B3DA-8527182144C5}" srcOrd="8" destOrd="0" presId="urn:microsoft.com/office/officeart/2005/8/layout/cycle5"/>
    <dgm:cxn modelId="{0D74D4FC-C34A-40FE-9A7E-1830EF73224A}" type="presParOf" srcId="{BB060E5C-586A-4413-9E34-88D9BDE29BA6}" destId="{93637A65-349B-4ADC-8D43-07D76C5AB288}" srcOrd="9" destOrd="0" presId="urn:microsoft.com/office/officeart/2005/8/layout/cycle5"/>
    <dgm:cxn modelId="{12AB2B24-01D3-4333-998E-F6015E146F67}" type="presParOf" srcId="{BB060E5C-586A-4413-9E34-88D9BDE29BA6}" destId="{73EB731C-6F5E-45E1-A79C-EE0D9E2AB86A}" srcOrd="10" destOrd="0" presId="urn:microsoft.com/office/officeart/2005/8/layout/cycle5"/>
    <dgm:cxn modelId="{F1D0A3C8-6B64-4CF2-ACDD-25D0BBFE668A}" type="presParOf" srcId="{BB060E5C-586A-4413-9E34-88D9BDE29BA6}" destId="{14C09E4F-D5FE-4FEE-A606-AB110BD5AFEE}" srcOrd="11" destOrd="0" presId="urn:microsoft.com/office/officeart/2005/8/layout/cycle5"/>
    <dgm:cxn modelId="{0CA5D596-97B3-4257-ABA4-40A06F7A3DA4}" type="presParOf" srcId="{BB060E5C-586A-4413-9E34-88D9BDE29BA6}" destId="{8774D3CD-BC23-4586-BDED-5B30F312A019}" srcOrd="12" destOrd="0" presId="urn:microsoft.com/office/officeart/2005/8/layout/cycle5"/>
    <dgm:cxn modelId="{4ACA1F40-308F-4B96-ABA3-B8C59689EA43}" type="presParOf" srcId="{BB060E5C-586A-4413-9E34-88D9BDE29BA6}" destId="{0888AB2E-CA18-4366-A8C2-08F0C4D2992C}" srcOrd="13" destOrd="0" presId="urn:microsoft.com/office/officeart/2005/8/layout/cycle5"/>
    <dgm:cxn modelId="{01805FD9-CD71-4CFE-AAA2-AA7BB1CC2E88}" type="presParOf" srcId="{BB060E5C-586A-4413-9E34-88D9BDE29BA6}" destId="{29CAA43D-6614-4366-811E-996E17170191}" srcOrd="14" destOrd="0" presId="urn:microsoft.com/office/officeart/2005/8/layout/cycle5"/>
    <dgm:cxn modelId="{F65F7893-E185-49CB-8F12-240EE86EEFCC}" type="presParOf" srcId="{BB060E5C-586A-4413-9E34-88D9BDE29BA6}" destId="{CB2830F1-49F5-437B-9FE9-567A2FBA097B}" srcOrd="15" destOrd="0" presId="urn:microsoft.com/office/officeart/2005/8/layout/cycle5"/>
    <dgm:cxn modelId="{EC04DB2C-0708-4C1E-BD91-8ED5858C3C67}" type="presParOf" srcId="{BB060E5C-586A-4413-9E34-88D9BDE29BA6}" destId="{D15BD849-13AC-403F-AC51-17A7957BE008}" srcOrd="16" destOrd="0" presId="urn:microsoft.com/office/officeart/2005/8/layout/cycle5"/>
    <dgm:cxn modelId="{7DA93748-49C2-4B72-BD2C-FA720486967D}" type="presParOf" srcId="{BB060E5C-586A-4413-9E34-88D9BDE29BA6}" destId="{AFAEE9A5-F271-4B01-BEF9-0A1FD5E043A4}" srcOrd="17" destOrd="0" presId="urn:microsoft.com/office/officeart/2005/8/layout/cycle5"/>
    <dgm:cxn modelId="{0CEE4FE2-D383-40F7-B0FB-0F1F1E7F539D}" type="presParOf" srcId="{BB060E5C-586A-4413-9E34-88D9BDE29BA6}" destId="{CD81D3A2-6BF9-40AC-B9AC-AB953469F7FD}" srcOrd="18" destOrd="0" presId="urn:microsoft.com/office/officeart/2005/8/layout/cycle5"/>
    <dgm:cxn modelId="{BCCF023F-D5B7-427C-B8A7-04488FB41EBA}" type="presParOf" srcId="{BB060E5C-586A-4413-9E34-88D9BDE29BA6}" destId="{845DB234-C69D-4C0D-8C27-CEFF18A5ECB6}" srcOrd="19" destOrd="0" presId="urn:microsoft.com/office/officeart/2005/8/layout/cycle5"/>
    <dgm:cxn modelId="{F1BA7CA8-82B2-4408-9E77-FDDA9E345666}" type="presParOf" srcId="{BB060E5C-586A-4413-9E34-88D9BDE29BA6}" destId="{2B06D4E9-CD73-4F05-B233-5E7EF8028108}" srcOrd="20" destOrd="0" presId="urn:microsoft.com/office/officeart/2005/8/layout/cycle5"/>
    <dgm:cxn modelId="{6CE0ABAA-FDA8-400E-89A3-9239E060F411}" type="presParOf" srcId="{BB060E5C-586A-4413-9E34-88D9BDE29BA6}" destId="{E01291DC-C8D4-46EA-86D1-8B9FB3EA6F8B}" srcOrd="21" destOrd="0" presId="urn:microsoft.com/office/officeart/2005/8/layout/cycle5"/>
    <dgm:cxn modelId="{D8E3389A-769B-4B8E-9876-CD2253D767FF}" type="presParOf" srcId="{BB060E5C-586A-4413-9E34-88D9BDE29BA6}" destId="{D9CD330F-C8EC-4425-9BD6-E030A52228F6}" srcOrd="22" destOrd="0" presId="urn:microsoft.com/office/officeart/2005/8/layout/cycle5"/>
    <dgm:cxn modelId="{FD17FF3C-0E58-4814-918C-B1CD62D5B350}" type="presParOf" srcId="{BB060E5C-586A-4413-9E34-88D9BDE29BA6}" destId="{1E07EC29-3865-43D5-833F-3BB1E01AA12B}" srcOrd="23" destOrd="0" presId="urn:microsoft.com/office/officeart/2005/8/layout/cycle5"/>
    <dgm:cxn modelId="{C44AAF23-D527-4EFF-AC75-F51A02649B35}" type="presParOf" srcId="{BB060E5C-586A-4413-9E34-88D9BDE29BA6}" destId="{13F0D4D0-1A15-447B-8FD2-52AF84AD09CC}" srcOrd="24" destOrd="0" presId="urn:microsoft.com/office/officeart/2005/8/layout/cycle5"/>
    <dgm:cxn modelId="{5347A82C-97AF-4D4A-B305-3D3E641E975E}" type="presParOf" srcId="{BB060E5C-586A-4413-9E34-88D9BDE29BA6}" destId="{6C74C6C9-6E03-460D-992D-8C63FE155B3E}" srcOrd="25" destOrd="0" presId="urn:microsoft.com/office/officeart/2005/8/layout/cycle5"/>
    <dgm:cxn modelId="{474E7A42-305D-4840-B892-5DF40A3B54F3}" type="presParOf" srcId="{BB060E5C-586A-4413-9E34-88D9BDE29BA6}" destId="{729AA41A-3DA2-46DE-93B2-458CB03CA7CA}" srcOrd="26" destOrd="0" presId="urn:microsoft.com/office/officeart/2005/8/layout/cycle5"/>
    <dgm:cxn modelId="{AB018D72-8ED9-4658-9FAA-47A956D22620}" type="presParOf" srcId="{BB060E5C-586A-4413-9E34-88D9BDE29BA6}" destId="{947BC21C-A1A3-45EF-9FE7-3C99163A5D43}" srcOrd="27" destOrd="0" presId="urn:microsoft.com/office/officeart/2005/8/layout/cycle5"/>
    <dgm:cxn modelId="{550808CB-FAB2-4C0F-9EFD-16C9C4C96CD3}" type="presParOf" srcId="{BB060E5C-586A-4413-9E34-88D9BDE29BA6}" destId="{0912A50D-405B-40AF-A19D-E84EB0486FBD}" srcOrd="28" destOrd="0" presId="urn:microsoft.com/office/officeart/2005/8/layout/cycle5"/>
    <dgm:cxn modelId="{11EC82AB-300F-4DE3-8253-02F5A18BCC69}" type="presParOf" srcId="{BB060E5C-586A-4413-9E34-88D9BDE29BA6}" destId="{DB3F8F11-C9B0-46B6-8E1E-AC53A7ACD3C3}" srcOrd="29" destOrd="0" presId="urn:microsoft.com/office/officeart/2005/8/layout/cycle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BE0E0DD-02AA-49EE-93D6-6DEBCC74BB24}" type="doc">
      <dgm:prSet loTypeId="urn:microsoft.com/office/officeart/2005/8/layout/radial3" loCatId="cycle" qsTypeId="urn:microsoft.com/office/officeart/2005/8/quickstyle/3d7" qsCatId="3D" csTypeId="urn:microsoft.com/office/officeart/2005/8/colors/colorful2" csCatId="colorful" phldr="1"/>
      <dgm:spPr/>
      <dgm:t>
        <a:bodyPr/>
        <a:lstStyle/>
        <a:p>
          <a:endParaRPr lang="el-GR"/>
        </a:p>
      </dgm:t>
    </dgm:pt>
    <dgm:pt modelId="{8E3CE387-E09D-4F26-BAA5-04A32069F984}">
      <dgm:prSet phldrT="[Κείμενο]"/>
      <dgm:spPr/>
      <dgm:t>
        <a:bodyPr/>
        <a:lstStyle/>
        <a:p>
          <a:r>
            <a:rPr lang="en-US" dirty="0" smtClean="0"/>
            <a:t>90.000 </a:t>
          </a:r>
          <a:r>
            <a:rPr lang="el-GR" dirty="0" smtClean="0"/>
            <a:t>λήμματα</a:t>
          </a:r>
        </a:p>
        <a:p>
          <a:r>
            <a:rPr lang="el-GR" dirty="0" smtClean="0"/>
            <a:t>1.200.000 κλιτικοί τύποι</a:t>
          </a:r>
          <a:endParaRPr lang="el-GR" dirty="0"/>
        </a:p>
      </dgm:t>
    </dgm:pt>
    <dgm:pt modelId="{09F85635-5BB6-4C2D-9367-38BC4AAF187F}" type="parTrans" cxnId="{75DA8CE8-459F-4675-8CA4-6B410C91A221}">
      <dgm:prSet/>
      <dgm:spPr/>
      <dgm:t>
        <a:bodyPr/>
        <a:lstStyle/>
        <a:p>
          <a:endParaRPr lang="el-GR"/>
        </a:p>
      </dgm:t>
    </dgm:pt>
    <dgm:pt modelId="{0E0EBBDB-159D-44AD-86D6-2F5D4FA2A97A}" type="sibTrans" cxnId="{75DA8CE8-459F-4675-8CA4-6B410C91A221}">
      <dgm:prSet/>
      <dgm:spPr/>
      <dgm:t>
        <a:bodyPr/>
        <a:lstStyle/>
        <a:p>
          <a:endParaRPr lang="el-GR"/>
        </a:p>
      </dgm:t>
    </dgm:pt>
    <dgm:pt modelId="{CC584132-2877-4D7C-83F2-A71D741512C7}">
      <dgm:prSet phldrT="[Κείμενο]"/>
      <dgm:spPr/>
      <dgm:t>
        <a:bodyPr/>
        <a:lstStyle/>
        <a:p>
          <a:r>
            <a:rPr lang="el-GR" dirty="0" smtClean="0"/>
            <a:t>ορθογραφική  πληροφορία</a:t>
          </a:r>
          <a:endParaRPr lang="el-GR" dirty="0"/>
        </a:p>
      </dgm:t>
    </dgm:pt>
    <dgm:pt modelId="{DB0F68B4-2E35-4A28-B96C-DF054906F0D2}" type="parTrans" cxnId="{BA0D2AD4-BAED-4A09-8469-C3F753923CFF}">
      <dgm:prSet/>
      <dgm:spPr/>
      <dgm:t>
        <a:bodyPr/>
        <a:lstStyle/>
        <a:p>
          <a:endParaRPr lang="el-GR"/>
        </a:p>
      </dgm:t>
    </dgm:pt>
    <dgm:pt modelId="{BE53C364-69DF-4DFE-82E7-28E66818B120}" type="sibTrans" cxnId="{BA0D2AD4-BAED-4A09-8469-C3F753923CFF}">
      <dgm:prSet/>
      <dgm:spPr/>
      <dgm:t>
        <a:bodyPr/>
        <a:lstStyle/>
        <a:p>
          <a:endParaRPr lang="el-GR"/>
        </a:p>
      </dgm:t>
    </dgm:pt>
    <dgm:pt modelId="{827789F4-0003-4A23-A942-4C5E30E7B896}">
      <dgm:prSet phldrT="[Κείμενο]"/>
      <dgm:spPr/>
      <dgm:t>
        <a:bodyPr/>
        <a:lstStyle/>
        <a:p>
          <a:r>
            <a:rPr lang="el-GR" dirty="0" err="1" smtClean="0"/>
            <a:t>μορφηματική</a:t>
          </a:r>
          <a:r>
            <a:rPr lang="el-GR" dirty="0" smtClean="0"/>
            <a:t>  πληροφορία</a:t>
          </a:r>
          <a:endParaRPr lang="el-GR" dirty="0"/>
        </a:p>
      </dgm:t>
    </dgm:pt>
    <dgm:pt modelId="{7052A555-2310-4150-931A-6C1CC7B5A71B}" type="parTrans" cxnId="{3857CADE-643B-4D71-A92C-F0E2409C9A28}">
      <dgm:prSet/>
      <dgm:spPr/>
      <dgm:t>
        <a:bodyPr/>
        <a:lstStyle/>
        <a:p>
          <a:endParaRPr lang="el-GR"/>
        </a:p>
      </dgm:t>
    </dgm:pt>
    <dgm:pt modelId="{7CF3B8BA-BA82-4C57-B5D0-61239CBC5970}" type="sibTrans" cxnId="{3857CADE-643B-4D71-A92C-F0E2409C9A28}">
      <dgm:prSet/>
      <dgm:spPr/>
      <dgm:t>
        <a:bodyPr/>
        <a:lstStyle/>
        <a:p>
          <a:endParaRPr lang="el-GR"/>
        </a:p>
      </dgm:t>
    </dgm:pt>
    <dgm:pt modelId="{C3D9D3D9-8535-4579-8BEC-C7E258D246F0}">
      <dgm:prSet phldrT="[Κείμενο]"/>
      <dgm:spPr/>
      <dgm:t>
        <a:bodyPr/>
        <a:lstStyle/>
        <a:p>
          <a:r>
            <a:rPr lang="el-GR" dirty="0" smtClean="0"/>
            <a:t>υφολογική  πληροφορία</a:t>
          </a:r>
          <a:endParaRPr lang="el-GR" dirty="0"/>
        </a:p>
      </dgm:t>
    </dgm:pt>
    <dgm:pt modelId="{90CA130B-FE1B-4278-9438-D4D22D81A663}" type="parTrans" cxnId="{72F5DABE-0B5F-47EE-9C5E-512880158D96}">
      <dgm:prSet/>
      <dgm:spPr/>
      <dgm:t>
        <a:bodyPr/>
        <a:lstStyle/>
        <a:p>
          <a:endParaRPr lang="el-GR"/>
        </a:p>
      </dgm:t>
    </dgm:pt>
    <dgm:pt modelId="{1EE7E49D-93ED-420C-8557-8D5EC841BF3D}" type="sibTrans" cxnId="{72F5DABE-0B5F-47EE-9C5E-512880158D96}">
      <dgm:prSet/>
      <dgm:spPr/>
      <dgm:t>
        <a:bodyPr/>
        <a:lstStyle/>
        <a:p>
          <a:endParaRPr lang="el-GR"/>
        </a:p>
      </dgm:t>
    </dgm:pt>
    <dgm:pt modelId="{95B20EE8-2110-4D1B-9ADB-CAA87A48D71E}">
      <dgm:prSet phldrT="[Κείμενο]" custT="1"/>
      <dgm:spPr/>
      <dgm:t>
        <a:bodyPr/>
        <a:lstStyle/>
        <a:p>
          <a:r>
            <a:rPr lang="el-GR" sz="1600" dirty="0" smtClean="0"/>
            <a:t>Μορφοσυντακτική  </a:t>
          </a:r>
        </a:p>
        <a:p>
          <a:r>
            <a:rPr lang="el-GR" sz="2000" dirty="0" smtClean="0"/>
            <a:t>πληροφορία</a:t>
          </a:r>
          <a:endParaRPr lang="el-GR" sz="2000" dirty="0"/>
        </a:p>
      </dgm:t>
    </dgm:pt>
    <dgm:pt modelId="{B7FE999C-E94E-431C-A0C5-BFA6C86A17D8}" type="parTrans" cxnId="{1A427B2E-A0B0-47C8-84B8-F0AEAF0D497A}">
      <dgm:prSet/>
      <dgm:spPr/>
      <dgm:t>
        <a:bodyPr/>
        <a:lstStyle/>
        <a:p>
          <a:endParaRPr lang="el-GR"/>
        </a:p>
      </dgm:t>
    </dgm:pt>
    <dgm:pt modelId="{E95E7851-4217-43F7-8561-A1C1D49049C2}" type="sibTrans" cxnId="{1A427B2E-A0B0-47C8-84B8-F0AEAF0D497A}">
      <dgm:prSet/>
      <dgm:spPr/>
      <dgm:t>
        <a:bodyPr/>
        <a:lstStyle/>
        <a:p>
          <a:endParaRPr lang="el-GR"/>
        </a:p>
      </dgm:t>
    </dgm:pt>
    <dgm:pt modelId="{C0F13E3B-C5A3-499B-86E4-0A7750C6AA73}">
      <dgm:prSet phldrT="[Κείμενο]" custRadScaleRad="100778" custRadScaleInc="-1929"/>
      <dgm:spPr/>
      <dgm:t>
        <a:bodyPr/>
        <a:lstStyle/>
        <a:p>
          <a:endParaRPr lang="el-GR"/>
        </a:p>
      </dgm:t>
    </dgm:pt>
    <dgm:pt modelId="{DE9BCB09-7C4C-45F8-93D3-825D731803E5}" type="parTrans" cxnId="{93275900-80E1-4ACF-B5CF-E045532C2940}">
      <dgm:prSet/>
      <dgm:spPr/>
      <dgm:t>
        <a:bodyPr/>
        <a:lstStyle/>
        <a:p>
          <a:endParaRPr lang="el-GR"/>
        </a:p>
      </dgm:t>
    </dgm:pt>
    <dgm:pt modelId="{DFDB5122-4A92-42FB-A8A0-FF5642327C55}" type="sibTrans" cxnId="{93275900-80E1-4ACF-B5CF-E045532C2940}">
      <dgm:prSet/>
      <dgm:spPr/>
      <dgm:t>
        <a:bodyPr/>
        <a:lstStyle/>
        <a:p>
          <a:endParaRPr lang="el-GR"/>
        </a:p>
      </dgm:t>
    </dgm:pt>
    <dgm:pt modelId="{986759C9-2E4A-4677-85B7-BA71058441AA}">
      <dgm:prSet phldrT="[Κείμενο]" custRadScaleRad="100778" custRadScaleInc="-1929"/>
      <dgm:spPr/>
      <dgm:t>
        <a:bodyPr/>
        <a:lstStyle/>
        <a:p>
          <a:endParaRPr lang="el-GR"/>
        </a:p>
      </dgm:t>
    </dgm:pt>
    <dgm:pt modelId="{6C81C27B-F097-41BE-AFE2-FFE97333C633}" type="parTrans" cxnId="{092A7501-A254-4E1A-84F3-46EAADC53C70}">
      <dgm:prSet/>
      <dgm:spPr/>
      <dgm:t>
        <a:bodyPr/>
        <a:lstStyle/>
        <a:p>
          <a:endParaRPr lang="el-GR"/>
        </a:p>
      </dgm:t>
    </dgm:pt>
    <dgm:pt modelId="{B27E8746-1384-4BFA-8F1A-682BE0CFA7E7}" type="sibTrans" cxnId="{092A7501-A254-4E1A-84F3-46EAADC53C70}">
      <dgm:prSet/>
      <dgm:spPr/>
      <dgm:t>
        <a:bodyPr/>
        <a:lstStyle/>
        <a:p>
          <a:endParaRPr lang="el-GR"/>
        </a:p>
      </dgm:t>
    </dgm:pt>
    <dgm:pt modelId="{F73A72BC-26EC-4931-975E-3777F618ED02}">
      <dgm:prSet phldrT="[Κείμενο]" custRadScaleRad="100049" custRadScaleInc="24901"/>
      <dgm:spPr/>
      <dgm:t>
        <a:bodyPr/>
        <a:lstStyle/>
        <a:p>
          <a:endParaRPr lang="el-GR"/>
        </a:p>
      </dgm:t>
    </dgm:pt>
    <dgm:pt modelId="{BF611433-834A-4044-8E17-C93BF499DA99}" type="parTrans" cxnId="{E213E7BA-5047-4C5A-8F15-40E3E272CBBF}">
      <dgm:prSet/>
      <dgm:spPr/>
      <dgm:t>
        <a:bodyPr/>
        <a:lstStyle/>
        <a:p>
          <a:endParaRPr lang="el-GR"/>
        </a:p>
      </dgm:t>
    </dgm:pt>
    <dgm:pt modelId="{DB392AD2-1ABB-4F8A-A173-34AD1012DFAE}" type="sibTrans" cxnId="{E213E7BA-5047-4C5A-8F15-40E3E272CBBF}">
      <dgm:prSet/>
      <dgm:spPr/>
      <dgm:t>
        <a:bodyPr/>
        <a:lstStyle/>
        <a:p>
          <a:endParaRPr lang="el-GR"/>
        </a:p>
      </dgm:t>
    </dgm:pt>
    <dgm:pt modelId="{22B32CAA-A271-4524-846A-2D1ED2F44621}">
      <dgm:prSet phldrT="[Κείμενο]" custRadScaleRad="105496" custRadScaleInc="-52266"/>
      <dgm:spPr/>
      <dgm:t>
        <a:bodyPr/>
        <a:lstStyle/>
        <a:p>
          <a:endParaRPr lang="el-GR"/>
        </a:p>
      </dgm:t>
    </dgm:pt>
    <dgm:pt modelId="{A0750B3D-9B51-4C41-A2AB-859391AF96AB}" type="parTrans" cxnId="{66F75F5D-CC87-4911-8B9B-A4B46A4AD1E2}">
      <dgm:prSet/>
      <dgm:spPr/>
      <dgm:t>
        <a:bodyPr/>
        <a:lstStyle/>
        <a:p>
          <a:endParaRPr lang="el-GR"/>
        </a:p>
      </dgm:t>
    </dgm:pt>
    <dgm:pt modelId="{512EA1A4-AE7E-42B4-8561-2573BF28BB29}" type="sibTrans" cxnId="{66F75F5D-CC87-4911-8B9B-A4B46A4AD1E2}">
      <dgm:prSet/>
      <dgm:spPr/>
      <dgm:t>
        <a:bodyPr/>
        <a:lstStyle/>
        <a:p>
          <a:endParaRPr lang="el-GR"/>
        </a:p>
      </dgm:t>
    </dgm:pt>
    <dgm:pt modelId="{74031175-CAF8-4D35-9DE7-EDC8F7F12AC1}">
      <dgm:prSet phldrT="[Κείμενο]" custScaleX="200471" custRadScaleRad="100672" custRadScaleInc="-48361"/>
      <dgm:spPr/>
      <dgm:t>
        <a:bodyPr/>
        <a:lstStyle/>
        <a:p>
          <a:endParaRPr lang="el-GR"/>
        </a:p>
      </dgm:t>
    </dgm:pt>
    <dgm:pt modelId="{F496EA38-77D5-485E-A851-2D304890328E}" type="parTrans" cxnId="{16B05F5C-4AAF-4C02-B919-01A15D83FEF4}">
      <dgm:prSet/>
      <dgm:spPr/>
      <dgm:t>
        <a:bodyPr/>
        <a:lstStyle/>
        <a:p>
          <a:endParaRPr lang="el-GR"/>
        </a:p>
      </dgm:t>
    </dgm:pt>
    <dgm:pt modelId="{158EE556-AB33-450A-B358-FAAD2ED2DA3B}" type="sibTrans" cxnId="{16B05F5C-4AAF-4C02-B919-01A15D83FEF4}">
      <dgm:prSet/>
      <dgm:spPr/>
      <dgm:t>
        <a:bodyPr/>
        <a:lstStyle/>
        <a:p>
          <a:endParaRPr lang="el-GR"/>
        </a:p>
      </dgm:t>
    </dgm:pt>
    <dgm:pt modelId="{5DCDF119-F69B-4426-A179-57604D240669}" type="pres">
      <dgm:prSet presAssocID="{CBE0E0DD-02AA-49EE-93D6-6DEBCC74BB24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63F93DFD-6540-42C2-84B4-94C7DCB162AA}" type="pres">
      <dgm:prSet presAssocID="{CBE0E0DD-02AA-49EE-93D6-6DEBCC74BB24}" presName="radial" presStyleCnt="0">
        <dgm:presLayoutVars>
          <dgm:animLvl val="ctr"/>
        </dgm:presLayoutVars>
      </dgm:prSet>
      <dgm:spPr/>
    </dgm:pt>
    <dgm:pt modelId="{193CEB13-100D-4FF9-B154-E3DA2D567E62}" type="pres">
      <dgm:prSet presAssocID="{8E3CE387-E09D-4F26-BAA5-04A32069F984}" presName="centerShape" presStyleLbl="vennNode1" presStyleIdx="0" presStyleCnt="5" custLinFactNeighborX="-4561" custLinFactNeighborY="-1982"/>
      <dgm:spPr/>
      <dgm:t>
        <a:bodyPr/>
        <a:lstStyle/>
        <a:p>
          <a:endParaRPr lang="el-GR"/>
        </a:p>
      </dgm:t>
    </dgm:pt>
    <dgm:pt modelId="{1BEA14B6-FE78-41A0-BAAE-7EF2F2C94390}" type="pres">
      <dgm:prSet presAssocID="{CC584132-2877-4D7C-83F2-A71D741512C7}" presName="node" presStyleLbl="vennNode1" presStyleIdx="1" presStyleCnt="5" custScaleX="17281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B24913C-A9C4-4133-8E15-78D1982915AF}" type="pres">
      <dgm:prSet presAssocID="{827789F4-0003-4A23-A942-4C5E30E7B896}" presName="node" presStyleLbl="vennNode1" presStyleIdx="2" presStyleCnt="5" custScaleX="157547" custScaleY="136085" custRadScaleRad="107021" custRadScaleInc="-2661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EBF4CAA-8196-4229-96A6-4A68C4540BCF}" type="pres">
      <dgm:prSet presAssocID="{C3D9D3D9-8535-4579-8BEC-C7E258D246F0}" presName="node" presStyleLbl="vennNode1" presStyleIdx="3" presStyleCnt="5" custScaleX="200471" custRadScaleRad="100672" custRadScaleInc="-48361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1DACE99-D597-489E-B769-ABBDE7E3CA10}" type="pres">
      <dgm:prSet presAssocID="{95B20EE8-2110-4D1B-9ADB-CAA87A48D71E}" presName="node" presStyleLbl="vennNode1" presStyleIdx="4" presStyleCnt="5" custScaleX="186322" custScaleY="142925" custRadScaleRad="144591" custRadScaleInc="2470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75DA8CE8-459F-4675-8CA4-6B410C91A221}" srcId="{CBE0E0DD-02AA-49EE-93D6-6DEBCC74BB24}" destId="{8E3CE387-E09D-4F26-BAA5-04A32069F984}" srcOrd="0" destOrd="0" parTransId="{09F85635-5BB6-4C2D-9367-38BC4AAF187F}" sibTransId="{0E0EBBDB-159D-44AD-86D6-2F5D4FA2A97A}"/>
    <dgm:cxn modelId="{16B05F5C-4AAF-4C02-B919-01A15D83FEF4}" srcId="{CBE0E0DD-02AA-49EE-93D6-6DEBCC74BB24}" destId="{74031175-CAF8-4D35-9DE7-EDC8F7F12AC1}" srcOrd="5" destOrd="0" parTransId="{F496EA38-77D5-485E-A851-2D304890328E}" sibTransId="{158EE556-AB33-450A-B358-FAAD2ED2DA3B}"/>
    <dgm:cxn modelId="{41308389-BA1E-423D-B859-9BF499446194}" type="presOf" srcId="{95B20EE8-2110-4D1B-9ADB-CAA87A48D71E}" destId="{D1DACE99-D597-489E-B769-ABBDE7E3CA10}" srcOrd="0" destOrd="0" presId="urn:microsoft.com/office/officeart/2005/8/layout/radial3"/>
    <dgm:cxn modelId="{BA0D2AD4-BAED-4A09-8469-C3F753923CFF}" srcId="{8E3CE387-E09D-4F26-BAA5-04A32069F984}" destId="{CC584132-2877-4D7C-83F2-A71D741512C7}" srcOrd="0" destOrd="0" parTransId="{DB0F68B4-2E35-4A28-B96C-DF054906F0D2}" sibTransId="{BE53C364-69DF-4DFE-82E7-28E66818B120}"/>
    <dgm:cxn modelId="{5B2D55B0-74BC-4F9B-89B3-C3E613747D5A}" type="presOf" srcId="{8E3CE387-E09D-4F26-BAA5-04A32069F984}" destId="{193CEB13-100D-4FF9-B154-E3DA2D567E62}" srcOrd="0" destOrd="0" presId="urn:microsoft.com/office/officeart/2005/8/layout/radial3"/>
    <dgm:cxn modelId="{092A7501-A254-4E1A-84F3-46EAADC53C70}" srcId="{CBE0E0DD-02AA-49EE-93D6-6DEBCC74BB24}" destId="{986759C9-2E4A-4677-85B7-BA71058441AA}" srcOrd="2" destOrd="0" parTransId="{6C81C27B-F097-41BE-AFE2-FFE97333C633}" sibTransId="{B27E8746-1384-4BFA-8F1A-682BE0CFA7E7}"/>
    <dgm:cxn modelId="{72F5DABE-0B5F-47EE-9C5E-512880158D96}" srcId="{8E3CE387-E09D-4F26-BAA5-04A32069F984}" destId="{C3D9D3D9-8535-4579-8BEC-C7E258D246F0}" srcOrd="2" destOrd="0" parTransId="{90CA130B-FE1B-4278-9438-D4D22D81A663}" sibTransId="{1EE7E49D-93ED-420C-8557-8D5EC841BF3D}"/>
    <dgm:cxn modelId="{1A427B2E-A0B0-47C8-84B8-F0AEAF0D497A}" srcId="{8E3CE387-E09D-4F26-BAA5-04A32069F984}" destId="{95B20EE8-2110-4D1B-9ADB-CAA87A48D71E}" srcOrd="3" destOrd="0" parTransId="{B7FE999C-E94E-431C-A0C5-BFA6C86A17D8}" sibTransId="{E95E7851-4217-43F7-8561-A1C1D49049C2}"/>
    <dgm:cxn modelId="{93275900-80E1-4ACF-B5CF-E045532C2940}" srcId="{CBE0E0DD-02AA-49EE-93D6-6DEBCC74BB24}" destId="{C0F13E3B-C5A3-499B-86E4-0A7750C6AA73}" srcOrd="1" destOrd="0" parTransId="{DE9BCB09-7C4C-45F8-93D3-825D731803E5}" sibTransId="{DFDB5122-4A92-42FB-A8A0-FF5642327C55}"/>
    <dgm:cxn modelId="{2DDC28A9-5875-41D3-9E0D-943A59C8A0BB}" type="presOf" srcId="{CBE0E0DD-02AA-49EE-93D6-6DEBCC74BB24}" destId="{5DCDF119-F69B-4426-A179-57604D240669}" srcOrd="0" destOrd="0" presId="urn:microsoft.com/office/officeart/2005/8/layout/radial3"/>
    <dgm:cxn modelId="{5A6CC9AE-810A-4990-A0C3-AB447279EF6C}" type="presOf" srcId="{827789F4-0003-4A23-A942-4C5E30E7B896}" destId="{4B24913C-A9C4-4133-8E15-78D1982915AF}" srcOrd="0" destOrd="0" presId="urn:microsoft.com/office/officeart/2005/8/layout/radial3"/>
    <dgm:cxn modelId="{3857CADE-643B-4D71-A92C-F0E2409C9A28}" srcId="{8E3CE387-E09D-4F26-BAA5-04A32069F984}" destId="{827789F4-0003-4A23-A942-4C5E30E7B896}" srcOrd="1" destOrd="0" parTransId="{7052A555-2310-4150-931A-6C1CC7B5A71B}" sibTransId="{7CF3B8BA-BA82-4C57-B5D0-61239CBC5970}"/>
    <dgm:cxn modelId="{66F75F5D-CC87-4911-8B9B-A4B46A4AD1E2}" srcId="{CBE0E0DD-02AA-49EE-93D6-6DEBCC74BB24}" destId="{22B32CAA-A271-4524-846A-2D1ED2F44621}" srcOrd="4" destOrd="0" parTransId="{A0750B3D-9B51-4C41-A2AB-859391AF96AB}" sibTransId="{512EA1A4-AE7E-42B4-8561-2573BF28BB29}"/>
    <dgm:cxn modelId="{CC76285C-01BE-49C5-AE85-05E119B8B8CA}" type="presOf" srcId="{CC584132-2877-4D7C-83F2-A71D741512C7}" destId="{1BEA14B6-FE78-41A0-BAAE-7EF2F2C94390}" srcOrd="0" destOrd="0" presId="urn:microsoft.com/office/officeart/2005/8/layout/radial3"/>
    <dgm:cxn modelId="{E213E7BA-5047-4C5A-8F15-40E3E272CBBF}" srcId="{CBE0E0DD-02AA-49EE-93D6-6DEBCC74BB24}" destId="{F73A72BC-26EC-4931-975E-3777F618ED02}" srcOrd="3" destOrd="0" parTransId="{BF611433-834A-4044-8E17-C93BF499DA99}" sibTransId="{DB392AD2-1ABB-4F8A-A173-34AD1012DFAE}"/>
    <dgm:cxn modelId="{7ECF9525-0267-4AC7-B00F-98CDF2583C14}" type="presOf" srcId="{C3D9D3D9-8535-4579-8BEC-C7E258D246F0}" destId="{BEBF4CAA-8196-4229-96A6-4A68C4540BCF}" srcOrd="0" destOrd="0" presId="urn:microsoft.com/office/officeart/2005/8/layout/radial3"/>
    <dgm:cxn modelId="{DCBFF8DD-08E9-4FBF-AC11-3C8BC610FB12}" type="presParOf" srcId="{5DCDF119-F69B-4426-A179-57604D240669}" destId="{63F93DFD-6540-42C2-84B4-94C7DCB162AA}" srcOrd="0" destOrd="0" presId="urn:microsoft.com/office/officeart/2005/8/layout/radial3"/>
    <dgm:cxn modelId="{8B59BD9B-FB2C-488B-8F05-FB737AB8E6A9}" type="presParOf" srcId="{63F93DFD-6540-42C2-84B4-94C7DCB162AA}" destId="{193CEB13-100D-4FF9-B154-E3DA2D567E62}" srcOrd="0" destOrd="0" presId="urn:microsoft.com/office/officeart/2005/8/layout/radial3"/>
    <dgm:cxn modelId="{295C65EA-980A-4E0F-8D3E-999F7BA8EBC1}" type="presParOf" srcId="{63F93DFD-6540-42C2-84B4-94C7DCB162AA}" destId="{1BEA14B6-FE78-41A0-BAAE-7EF2F2C94390}" srcOrd="1" destOrd="0" presId="urn:microsoft.com/office/officeart/2005/8/layout/radial3"/>
    <dgm:cxn modelId="{6E959EB5-64CB-4C47-A0B9-E670B1EE7A46}" type="presParOf" srcId="{63F93DFD-6540-42C2-84B4-94C7DCB162AA}" destId="{4B24913C-A9C4-4133-8E15-78D1982915AF}" srcOrd="2" destOrd="0" presId="urn:microsoft.com/office/officeart/2005/8/layout/radial3"/>
    <dgm:cxn modelId="{3F428698-CD4F-48D3-A842-C93F654276AA}" type="presParOf" srcId="{63F93DFD-6540-42C2-84B4-94C7DCB162AA}" destId="{BEBF4CAA-8196-4229-96A6-4A68C4540BCF}" srcOrd="3" destOrd="0" presId="urn:microsoft.com/office/officeart/2005/8/layout/radial3"/>
    <dgm:cxn modelId="{5042EF0F-2921-4351-88DE-D1CF0B0A08B2}" type="presParOf" srcId="{63F93DFD-6540-42C2-84B4-94C7DCB162AA}" destId="{D1DACE99-D597-489E-B769-ABBDE7E3CA10}" srcOrd="4" destOrd="0" presId="urn:microsoft.com/office/officeart/2005/8/layout/radial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981E651-60E5-4D69-B8D5-0AAB2C74D12F}" type="doc">
      <dgm:prSet loTypeId="urn:microsoft.com/office/officeart/2005/8/layout/target1" loCatId="relationship" qsTypeId="urn:microsoft.com/office/officeart/2005/8/quickstyle/3d3" qsCatId="3D" csTypeId="urn:microsoft.com/office/officeart/2005/8/colors/colorful2" csCatId="colorful" phldr="1"/>
      <dgm:spPr/>
    </dgm:pt>
    <dgm:pt modelId="{7E190602-0CC1-402B-98F6-C5504B62705F}">
      <dgm:prSet phldrT="[Κείμενο]"/>
      <dgm:spPr/>
      <dgm:t>
        <a:bodyPr/>
        <a:lstStyle/>
        <a:p>
          <a:r>
            <a:rPr lang="el-GR" dirty="0" smtClean="0"/>
            <a:t>Λάθους (</a:t>
          </a:r>
          <a:r>
            <a:rPr lang="en-US" dirty="0" smtClean="0"/>
            <a:t>error)</a:t>
          </a:r>
          <a:endParaRPr lang="el-GR" dirty="0"/>
        </a:p>
      </dgm:t>
    </dgm:pt>
    <dgm:pt modelId="{C34AEB27-B2C7-4A7E-B6DE-966D99F601A6}" type="parTrans" cxnId="{F345B06C-F58A-4F27-A9E4-292580B3D5C3}">
      <dgm:prSet/>
      <dgm:spPr/>
      <dgm:t>
        <a:bodyPr/>
        <a:lstStyle/>
        <a:p>
          <a:endParaRPr lang="el-GR"/>
        </a:p>
      </dgm:t>
    </dgm:pt>
    <dgm:pt modelId="{143E88C9-D29A-4493-A35A-4B83039334C9}" type="sibTrans" cxnId="{F345B06C-F58A-4F27-A9E4-292580B3D5C3}">
      <dgm:prSet/>
      <dgm:spPr/>
      <dgm:t>
        <a:bodyPr/>
        <a:lstStyle/>
        <a:p>
          <a:endParaRPr lang="el-GR"/>
        </a:p>
      </dgm:t>
    </dgm:pt>
    <dgm:pt modelId="{75B15F4F-2957-4BDD-917B-DE0616726D14}">
      <dgm:prSet phldrT="[Κείμενο]"/>
      <dgm:spPr/>
      <dgm:t>
        <a:bodyPr/>
        <a:lstStyle/>
        <a:p>
          <a:r>
            <a:rPr lang="el-GR" dirty="0" smtClean="0"/>
            <a:t>Πληροφορίας</a:t>
          </a:r>
          <a:r>
            <a:rPr lang="en-US" dirty="0" smtClean="0"/>
            <a:t> (info)</a:t>
          </a:r>
          <a:endParaRPr lang="el-GR" dirty="0"/>
        </a:p>
      </dgm:t>
    </dgm:pt>
    <dgm:pt modelId="{9930D553-B681-4C99-8E9B-15C3F5414660}" type="parTrans" cxnId="{4657108B-298A-406F-8D62-87145CB2873A}">
      <dgm:prSet/>
      <dgm:spPr/>
      <dgm:t>
        <a:bodyPr/>
        <a:lstStyle/>
        <a:p>
          <a:endParaRPr lang="el-GR"/>
        </a:p>
      </dgm:t>
    </dgm:pt>
    <dgm:pt modelId="{91BB46E5-DD2C-4940-BE35-6E4776E99BC7}" type="sibTrans" cxnId="{4657108B-298A-406F-8D62-87145CB2873A}">
      <dgm:prSet/>
      <dgm:spPr/>
      <dgm:t>
        <a:bodyPr/>
        <a:lstStyle/>
        <a:p>
          <a:endParaRPr lang="el-GR"/>
        </a:p>
      </dgm:t>
    </dgm:pt>
    <dgm:pt modelId="{47745DFC-4B50-414F-B4D1-977BDAEB579F}">
      <dgm:prSet phldrT="[Κείμενο]"/>
      <dgm:spPr/>
      <dgm:t>
        <a:bodyPr/>
        <a:lstStyle/>
        <a:p>
          <a:r>
            <a:rPr lang="el-GR" dirty="0" smtClean="0"/>
            <a:t>Επισήμανσης</a:t>
          </a:r>
          <a:r>
            <a:rPr lang="en-US" dirty="0" smtClean="0"/>
            <a:t> (warning)</a:t>
          </a:r>
          <a:endParaRPr lang="el-GR" dirty="0"/>
        </a:p>
      </dgm:t>
    </dgm:pt>
    <dgm:pt modelId="{C957738B-D62C-4944-8319-A2C82CA8E717}" type="parTrans" cxnId="{85CA1770-DE1E-43D1-B6F1-C2C3ABE3E54B}">
      <dgm:prSet/>
      <dgm:spPr/>
      <dgm:t>
        <a:bodyPr/>
        <a:lstStyle/>
        <a:p>
          <a:endParaRPr lang="el-GR"/>
        </a:p>
      </dgm:t>
    </dgm:pt>
    <dgm:pt modelId="{BED6D6EB-1AA1-446A-993E-A318E20E1A5A}" type="sibTrans" cxnId="{85CA1770-DE1E-43D1-B6F1-C2C3ABE3E54B}">
      <dgm:prSet/>
      <dgm:spPr/>
      <dgm:t>
        <a:bodyPr/>
        <a:lstStyle/>
        <a:p>
          <a:endParaRPr lang="el-GR"/>
        </a:p>
      </dgm:t>
    </dgm:pt>
    <dgm:pt modelId="{644C19D1-08B1-4AE9-80DC-40234D2C52CF}" type="pres">
      <dgm:prSet presAssocID="{C981E651-60E5-4D69-B8D5-0AAB2C74D12F}" presName="composite" presStyleCnt="0">
        <dgm:presLayoutVars>
          <dgm:chMax val="5"/>
          <dgm:dir/>
          <dgm:resizeHandles val="exact"/>
        </dgm:presLayoutVars>
      </dgm:prSet>
      <dgm:spPr/>
    </dgm:pt>
    <dgm:pt modelId="{BCB41C1D-B564-468F-96B9-11E53D454B8B}" type="pres">
      <dgm:prSet presAssocID="{7E190602-0CC1-402B-98F6-C5504B62705F}" presName="circle1" presStyleLbl="lnNode1" presStyleIdx="0" presStyleCnt="3"/>
      <dgm:spPr/>
    </dgm:pt>
    <dgm:pt modelId="{64D008D3-717A-4AE2-8679-1147DFF67697}" type="pres">
      <dgm:prSet presAssocID="{7E190602-0CC1-402B-98F6-C5504B62705F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5F8CCA8-D5E7-48F2-827D-18CA1322CABF}" type="pres">
      <dgm:prSet presAssocID="{7E190602-0CC1-402B-98F6-C5504B62705F}" presName="line1" presStyleLbl="callout" presStyleIdx="0" presStyleCnt="6"/>
      <dgm:spPr/>
    </dgm:pt>
    <dgm:pt modelId="{DB81CDCE-7735-43C1-A0B4-7EF0166F941E}" type="pres">
      <dgm:prSet presAssocID="{7E190602-0CC1-402B-98F6-C5504B62705F}" presName="d1" presStyleLbl="callout" presStyleIdx="1" presStyleCnt="6"/>
      <dgm:spPr/>
    </dgm:pt>
    <dgm:pt modelId="{4D6DCD9B-A919-4C5E-AAAB-288EFBFCB6D7}" type="pres">
      <dgm:prSet presAssocID="{75B15F4F-2957-4BDD-917B-DE0616726D14}" presName="circle2" presStyleLbl="lnNode1" presStyleIdx="1" presStyleCnt="3"/>
      <dgm:spPr/>
    </dgm:pt>
    <dgm:pt modelId="{7B6002B4-D67D-40FA-A631-29BCEA7D19F0}" type="pres">
      <dgm:prSet presAssocID="{75B15F4F-2957-4BDD-917B-DE0616726D14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67A5A1A-435C-4F1A-B7BC-DECF0E19D6BD}" type="pres">
      <dgm:prSet presAssocID="{75B15F4F-2957-4BDD-917B-DE0616726D14}" presName="line2" presStyleLbl="callout" presStyleIdx="2" presStyleCnt="6"/>
      <dgm:spPr/>
    </dgm:pt>
    <dgm:pt modelId="{5BC45AD6-5197-422C-8419-51EEB0CC202D}" type="pres">
      <dgm:prSet presAssocID="{75B15F4F-2957-4BDD-917B-DE0616726D14}" presName="d2" presStyleLbl="callout" presStyleIdx="3" presStyleCnt="6"/>
      <dgm:spPr/>
    </dgm:pt>
    <dgm:pt modelId="{E1FC477B-281E-4753-97FD-675A43591093}" type="pres">
      <dgm:prSet presAssocID="{47745DFC-4B50-414F-B4D1-977BDAEB579F}" presName="circle3" presStyleLbl="lnNode1" presStyleIdx="2" presStyleCnt="3"/>
      <dgm:spPr/>
    </dgm:pt>
    <dgm:pt modelId="{4FC7F3AC-10F1-443F-8180-F34D6A6CD9D5}" type="pres">
      <dgm:prSet presAssocID="{47745DFC-4B50-414F-B4D1-977BDAEB579F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30B2530-04DA-4D9D-93F4-A4082773D25C}" type="pres">
      <dgm:prSet presAssocID="{47745DFC-4B50-414F-B4D1-977BDAEB579F}" presName="line3" presStyleLbl="callout" presStyleIdx="4" presStyleCnt="6"/>
      <dgm:spPr/>
    </dgm:pt>
    <dgm:pt modelId="{7B735253-E218-4934-819A-F55D263336A4}" type="pres">
      <dgm:prSet presAssocID="{47745DFC-4B50-414F-B4D1-977BDAEB579F}" presName="d3" presStyleLbl="callout" presStyleIdx="5" presStyleCnt="6"/>
      <dgm:spPr/>
    </dgm:pt>
  </dgm:ptLst>
  <dgm:cxnLst>
    <dgm:cxn modelId="{7D3755B1-E65E-4EBE-A37C-B94D6652E933}" type="presOf" srcId="{75B15F4F-2957-4BDD-917B-DE0616726D14}" destId="{7B6002B4-D67D-40FA-A631-29BCEA7D19F0}" srcOrd="0" destOrd="0" presId="urn:microsoft.com/office/officeart/2005/8/layout/target1"/>
    <dgm:cxn modelId="{85CA1770-DE1E-43D1-B6F1-C2C3ABE3E54B}" srcId="{C981E651-60E5-4D69-B8D5-0AAB2C74D12F}" destId="{47745DFC-4B50-414F-B4D1-977BDAEB579F}" srcOrd="2" destOrd="0" parTransId="{C957738B-D62C-4944-8319-A2C82CA8E717}" sibTransId="{BED6D6EB-1AA1-446A-993E-A318E20E1A5A}"/>
    <dgm:cxn modelId="{442AEAAD-7608-4C0A-9914-72CC1DF3090E}" type="presOf" srcId="{C981E651-60E5-4D69-B8D5-0AAB2C74D12F}" destId="{644C19D1-08B1-4AE9-80DC-40234D2C52CF}" srcOrd="0" destOrd="0" presId="urn:microsoft.com/office/officeart/2005/8/layout/target1"/>
    <dgm:cxn modelId="{4657108B-298A-406F-8D62-87145CB2873A}" srcId="{C981E651-60E5-4D69-B8D5-0AAB2C74D12F}" destId="{75B15F4F-2957-4BDD-917B-DE0616726D14}" srcOrd="1" destOrd="0" parTransId="{9930D553-B681-4C99-8E9B-15C3F5414660}" sibTransId="{91BB46E5-DD2C-4940-BE35-6E4776E99BC7}"/>
    <dgm:cxn modelId="{C2499EF9-2F3A-4F56-852B-CADFE7BA5417}" type="presOf" srcId="{47745DFC-4B50-414F-B4D1-977BDAEB579F}" destId="{4FC7F3AC-10F1-443F-8180-F34D6A6CD9D5}" srcOrd="0" destOrd="0" presId="urn:microsoft.com/office/officeart/2005/8/layout/target1"/>
    <dgm:cxn modelId="{7D70A6B1-A30E-4720-9033-5075B7DD976E}" type="presOf" srcId="{7E190602-0CC1-402B-98F6-C5504B62705F}" destId="{64D008D3-717A-4AE2-8679-1147DFF67697}" srcOrd="0" destOrd="0" presId="urn:microsoft.com/office/officeart/2005/8/layout/target1"/>
    <dgm:cxn modelId="{F345B06C-F58A-4F27-A9E4-292580B3D5C3}" srcId="{C981E651-60E5-4D69-B8D5-0AAB2C74D12F}" destId="{7E190602-0CC1-402B-98F6-C5504B62705F}" srcOrd="0" destOrd="0" parTransId="{C34AEB27-B2C7-4A7E-B6DE-966D99F601A6}" sibTransId="{143E88C9-D29A-4493-A35A-4B83039334C9}"/>
    <dgm:cxn modelId="{E3514FD6-1507-45B8-89E0-D465CF52537E}" type="presParOf" srcId="{644C19D1-08B1-4AE9-80DC-40234D2C52CF}" destId="{BCB41C1D-B564-468F-96B9-11E53D454B8B}" srcOrd="0" destOrd="0" presId="urn:microsoft.com/office/officeart/2005/8/layout/target1"/>
    <dgm:cxn modelId="{28469C46-4010-49A0-B501-4010CF65EE14}" type="presParOf" srcId="{644C19D1-08B1-4AE9-80DC-40234D2C52CF}" destId="{64D008D3-717A-4AE2-8679-1147DFF67697}" srcOrd="1" destOrd="0" presId="urn:microsoft.com/office/officeart/2005/8/layout/target1"/>
    <dgm:cxn modelId="{05F84B6E-9AE7-44EF-9128-7EB35F2D1DC2}" type="presParOf" srcId="{644C19D1-08B1-4AE9-80DC-40234D2C52CF}" destId="{75F8CCA8-D5E7-48F2-827D-18CA1322CABF}" srcOrd="2" destOrd="0" presId="urn:microsoft.com/office/officeart/2005/8/layout/target1"/>
    <dgm:cxn modelId="{53D0F7DE-1CF5-468B-BB5A-EEBF10BAC20E}" type="presParOf" srcId="{644C19D1-08B1-4AE9-80DC-40234D2C52CF}" destId="{DB81CDCE-7735-43C1-A0B4-7EF0166F941E}" srcOrd="3" destOrd="0" presId="urn:microsoft.com/office/officeart/2005/8/layout/target1"/>
    <dgm:cxn modelId="{86D08AB7-C6B7-4BE9-A4E1-A16BA9C645CF}" type="presParOf" srcId="{644C19D1-08B1-4AE9-80DC-40234D2C52CF}" destId="{4D6DCD9B-A919-4C5E-AAAB-288EFBFCB6D7}" srcOrd="4" destOrd="0" presId="urn:microsoft.com/office/officeart/2005/8/layout/target1"/>
    <dgm:cxn modelId="{32CBAF39-002C-4254-A68E-16E25F19B93A}" type="presParOf" srcId="{644C19D1-08B1-4AE9-80DC-40234D2C52CF}" destId="{7B6002B4-D67D-40FA-A631-29BCEA7D19F0}" srcOrd="5" destOrd="0" presId="urn:microsoft.com/office/officeart/2005/8/layout/target1"/>
    <dgm:cxn modelId="{09109F3A-4899-40F9-A3BA-AB84F49D4DDD}" type="presParOf" srcId="{644C19D1-08B1-4AE9-80DC-40234D2C52CF}" destId="{D67A5A1A-435C-4F1A-B7BC-DECF0E19D6BD}" srcOrd="6" destOrd="0" presId="urn:microsoft.com/office/officeart/2005/8/layout/target1"/>
    <dgm:cxn modelId="{9EA2D151-8E01-4B86-9462-A59AD955E611}" type="presParOf" srcId="{644C19D1-08B1-4AE9-80DC-40234D2C52CF}" destId="{5BC45AD6-5197-422C-8419-51EEB0CC202D}" srcOrd="7" destOrd="0" presId="urn:microsoft.com/office/officeart/2005/8/layout/target1"/>
    <dgm:cxn modelId="{0C8C7BDE-FCDF-42A3-B27D-35CBEF629D50}" type="presParOf" srcId="{644C19D1-08B1-4AE9-80DC-40234D2C52CF}" destId="{E1FC477B-281E-4753-97FD-675A43591093}" srcOrd="8" destOrd="0" presId="urn:microsoft.com/office/officeart/2005/8/layout/target1"/>
    <dgm:cxn modelId="{3C1743E9-A985-41D7-98C8-F3AF9FC38BB4}" type="presParOf" srcId="{644C19D1-08B1-4AE9-80DC-40234D2C52CF}" destId="{4FC7F3AC-10F1-443F-8180-F34D6A6CD9D5}" srcOrd="9" destOrd="0" presId="urn:microsoft.com/office/officeart/2005/8/layout/target1"/>
    <dgm:cxn modelId="{6DF9C7A2-7FDD-4906-B130-C192A24D6EFF}" type="presParOf" srcId="{644C19D1-08B1-4AE9-80DC-40234D2C52CF}" destId="{730B2530-04DA-4D9D-93F4-A4082773D25C}" srcOrd="10" destOrd="0" presId="urn:microsoft.com/office/officeart/2005/8/layout/target1"/>
    <dgm:cxn modelId="{F4D18FFC-2D9A-4E4F-BD26-540E7528693A}" type="presParOf" srcId="{644C19D1-08B1-4AE9-80DC-40234D2C52CF}" destId="{7B735253-E218-4934-819A-F55D263336A4}" srcOrd="11" destOrd="0" presId="urn:microsoft.com/office/officeart/2005/8/layout/target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AC8728C-E3DD-486E-954D-12C4B3207ED3}" type="doc">
      <dgm:prSet loTypeId="urn:microsoft.com/office/officeart/2005/8/layout/process4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el-GR"/>
        </a:p>
      </dgm:t>
    </dgm:pt>
    <dgm:pt modelId="{ACFE9757-2C28-436F-A2F9-526A9F601097}">
      <dgm:prSet phldrT="[Κείμενο]" custT="1"/>
      <dgm:spPr/>
      <dgm:t>
        <a:bodyPr/>
        <a:lstStyle/>
        <a:p>
          <a:r>
            <a:rPr lang="el-GR" sz="2400" dirty="0" smtClean="0"/>
            <a:t>Απόστροφος</a:t>
          </a:r>
          <a:endParaRPr lang="el-GR" sz="2400" dirty="0"/>
        </a:p>
      </dgm:t>
    </dgm:pt>
    <dgm:pt modelId="{744A9666-C717-4047-82F0-63760772C12F}" type="parTrans" cxnId="{31746168-D3AB-4773-AC88-274D9D46BD08}">
      <dgm:prSet/>
      <dgm:spPr/>
      <dgm:t>
        <a:bodyPr/>
        <a:lstStyle/>
        <a:p>
          <a:endParaRPr lang="el-GR"/>
        </a:p>
      </dgm:t>
    </dgm:pt>
    <dgm:pt modelId="{9F45CDEC-4193-492E-86D2-68BC4AD705EC}" type="sibTrans" cxnId="{31746168-D3AB-4773-AC88-274D9D46BD08}">
      <dgm:prSet/>
      <dgm:spPr/>
      <dgm:t>
        <a:bodyPr/>
        <a:lstStyle/>
        <a:p>
          <a:endParaRPr lang="el-GR"/>
        </a:p>
      </dgm:t>
    </dgm:pt>
    <dgm:pt modelId="{8F0C2B8E-2C58-40D5-95AC-9F50A36E99C4}">
      <dgm:prSet phldrT="[Κείμενο]"/>
      <dgm:spPr/>
      <dgm:t>
        <a:bodyPr/>
        <a:lstStyle/>
        <a:p>
          <a:r>
            <a:rPr lang="el-GR" dirty="0" smtClean="0"/>
            <a:t>Αφαίρεση - Πρόσθεση</a:t>
          </a:r>
          <a:endParaRPr lang="el-GR" dirty="0"/>
        </a:p>
      </dgm:t>
    </dgm:pt>
    <dgm:pt modelId="{970A3734-168D-493B-BD35-89D4ED53E41A}" type="parTrans" cxnId="{BD0D71FF-6ED8-4161-A6F9-AE4E1EEA0056}">
      <dgm:prSet/>
      <dgm:spPr/>
      <dgm:t>
        <a:bodyPr/>
        <a:lstStyle/>
        <a:p>
          <a:endParaRPr lang="el-GR"/>
        </a:p>
      </dgm:t>
    </dgm:pt>
    <dgm:pt modelId="{47546066-EA86-4F12-AD0E-E8600AAF5F8B}" type="sibTrans" cxnId="{BD0D71FF-6ED8-4161-A6F9-AE4E1EEA0056}">
      <dgm:prSet/>
      <dgm:spPr/>
      <dgm:t>
        <a:bodyPr/>
        <a:lstStyle/>
        <a:p>
          <a:endParaRPr lang="el-GR"/>
        </a:p>
      </dgm:t>
    </dgm:pt>
    <dgm:pt modelId="{5610CD9C-E333-4B3C-AD2B-E9B6B7B1A0B7}">
      <dgm:prSet phldrT="[Κείμενο]"/>
      <dgm:spPr/>
      <dgm:t>
        <a:bodyPr/>
        <a:lstStyle/>
        <a:p>
          <a:r>
            <a:rPr lang="el-GR" dirty="0" smtClean="0"/>
            <a:t>Έκθλιψη – Ρημ. Τύποι &amp; αντωνυμίες</a:t>
          </a:r>
          <a:endParaRPr lang="el-GR" dirty="0"/>
        </a:p>
      </dgm:t>
    </dgm:pt>
    <dgm:pt modelId="{9B0B65A7-A79F-4931-9B75-D56435DD3E9D}" type="parTrans" cxnId="{1D3A5230-D6B5-4031-AD94-81532CA25777}">
      <dgm:prSet/>
      <dgm:spPr/>
      <dgm:t>
        <a:bodyPr/>
        <a:lstStyle/>
        <a:p>
          <a:endParaRPr lang="el-GR"/>
        </a:p>
      </dgm:t>
    </dgm:pt>
    <dgm:pt modelId="{B56B1669-8B53-4EB9-BB35-D62626DFDC8E}" type="sibTrans" cxnId="{1D3A5230-D6B5-4031-AD94-81532CA25777}">
      <dgm:prSet/>
      <dgm:spPr/>
      <dgm:t>
        <a:bodyPr/>
        <a:lstStyle/>
        <a:p>
          <a:endParaRPr lang="el-GR"/>
        </a:p>
      </dgm:t>
    </dgm:pt>
    <dgm:pt modelId="{A3994832-7064-4E28-9258-9D40EB1513CB}">
      <dgm:prSet phldrT="[Κείμενο]" custT="1"/>
      <dgm:spPr/>
      <dgm:t>
        <a:bodyPr/>
        <a:lstStyle/>
        <a:p>
          <a:r>
            <a:rPr lang="el-GR" sz="2800" dirty="0" smtClean="0"/>
            <a:t>Τόνος</a:t>
          </a:r>
          <a:endParaRPr lang="el-GR" sz="2800" dirty="0"/>
        </a:p>
      </dgm:t>
    </dgm:pt>
    <dgm:pt modelId="{03F88A42-5FA5-415B-8C01-45251E0D87C3}" type="parTrans" cxnId="{7042740B-5A90-485A-9FD7-A80FA004BF02}">
      <dgm:prSet/>
      <dgm:spPr/>
      <dgm:t>
        <a:bodyPr/>
        <a:lstStyle/>
        <a:p>
          <a:endParaRPr lang="el-GR"/>
        </a:p>
      </dgm:t>
    </dgm:pt>
    <dgm:pt modelId="{9D3FB444-A1C7-45A1-B93A-8A3185EEDD3B}" type="sibTrans" cxnId="{7042740B-5A90-485A-9FD7-A80FA004BF02}">
      <dgm:prSet/>
      <dgm:spPr/>
      <dgm:t>
        <a:bodyPr/>
        <a:lstStyle/>
        <a:p>
          <a:endParaRPr lang="el-GR"/>
        </a:p>
      </dgm:t>
    </dgm:pt>
    <dgm:pt modelId="{5BA74A1E-304E-472B-9908-CAEF3B070BC6}">
      <dgm:prSet phldrT="[Κείμενο]"/>
      <dgm:spPr/>
      <dgm:t>
        <a:bodyPr/>
        <a:lstStyle/>
        <a:p>
          <a:r>
            <a:rPr lang="el-GR" dirty="0" smtClean="0"/>
            <a:t>Παρουσία</a:t>
          </a:r>
          <a:endParaRPr lang="el-GR" dirty="0"/>
        </a:p>
      </dgm:t>
    </dgm:pt>
    <dgm:pt modelId="{8645FBCF-4355-4C62-9B30-EAC57F49B6A3}" type="parTrans" cxnId="{F76D11C2-D59F-4AFB-984B-25133F1E6302}">
      <dgm:prSet/>
      <dgm:spPr/>
      <dgm:t>
        <a:bodyPr/>
        <a:lstStyle/>
        <a:p>
          <a:endParaRPr lang="el-GR"/>
        </a:p>
      </dgm:t>
    </dgm:pt>
    <dgm:pt modelId="{EBF9B830-5CFC-4056-92DD-06E8EFAA4F48}" type="sibTrans" cxnId="{F76D11C2-D59F-4AFB-984B-25133F1E6302}">
      <dgm:prSet/>
      <dgm:spPr/>
      <dgm:t>
        <a:bodyPr/>
        <a:lstStyle/>
        <a:p>
          <a:endParaRPr lang="el-GR"/>
        </a:p>
      </dgm:t>
    </dgm:pt>
    <dgm:pt modelId="{465D2423-E0C9-4882-BB10-32F7718A7316}">
      <dgm:prSet phldrT="[Κείμενο]"/>
      <dgm:spPr/>
      <dgm:t>
        <a:bodyPr/>
        <a:lstStyle/>
        <a:p>
          <a:r>
            <a:rPr lang="el-GR" dirty="0" smtClean="0"/>
            <a:t>Απουσία</a:t>
          </a:r>
          <a:endParaRPr lang="el-GR" dirty="0"/>
        </a:p>
      </dgm:t>
    </dgm:pt>
    <dgm:pt modelId="{83FF2AA7-B0AB-4009-973E-ED3FA4C30C8E}" type="parTrans" cxnId="{C6B21C33-C860-4AB0-9DE3-E3F461978539}">
      <dgm:prSet/>
      <dgm:spPr/>
      <dgm:t>
        <a:bodyPr/>
        <a:lstStyle/>
        <a:p>
          <a:endParaRPr lang="el-GR"/>
        </a:p>
      </dgm:t>
    </dgm:pt>
    <dgm:pt modelId="{8A42A0B7-B5D3-472F-B315-7342AFB20179}" type="sibTrans" cxnId="{C6B21C33-C860-4AB0-9DE3-E3F461978539}">
      <dgm:prSet/>
      <dgm:spPr/>
      <dgm:t>
        <a:bodyPr/>
        <a:lstStyle/>
        <a:p>
          <a:endParaRPr lang="el-GR"/>
        </a:p>
      </dgm:t>
    </dgm:pt>
    <dgm:pt modelId="{44B33DB6-0C8F-4242-831B-421DBFF16B2F}">
      <dgm:prSet phldrT="[Κείμενο]" custT="1"/>
      <dgm:spPr/>
      <dgm:t>
        <a:bodyPr/>
        <a:lstStyle/>
        <a:p>
          <a:r>
            <a:rPr lang="el-GR" sz="2400" dirty="0" smtClean="0"/>
            <a:t>Ενωτικό</a:t>
          </a:r>
          <a:endParaRPr lang="el-GR" sz="2400" dirty="0"/>
        </a:p>
      </dgm:t>
    </dgm:pt>
    <dgm:pt modelId="{0205F3A7-96A5-44F6-9E0C-675BCE06B6CF}" type="parTrans" cxnId="{55F04D91-28CB-455C-8036-211B0F772F33}">
      <dgm:prSet/>
      <dgm:spPr/>
      <dgm:t>
        <a:bodyPr/>
        <a:lstStyle/>
        <a:p>
          <a:endParaRPr lang="el-GR"/>
        </a:p>
      </dgm:t>
    </dgm:pt>
    <dgm:pt modelId="{05911479-E040-4ECE-91F5-E66258CD6029}" type="sibTrans" cxnId="{55F04D91-28CB-455C-8036-211B0F772F33}">
      <dgm:prSet/>
      <dgm:spPr/>
      <dgm:t>
        <a:bodyPr/>
        <a:lstStyle/>
        <a:p>
          <a:endParaRPr lang="el-GR"/>
        </a:p>
      </dgm:t>
    </dgm:pt>
    <dgm:pt modelId="{8AE6FF18-5A0D-4DBE-B943-A66188C57EF4}">
      <dgm:prSet phldrT="[Κείμενο]"/>
      <dgm:spPr/>
      <dgm:t>
        <a:bodyPr/>
        <a:lstStyle/>
        <a:p>
          <a:r>
            <a:rPr lang="el-GR" dirty="0" smtClean="0"/>
            <a:t>Παρουσία</a:t>
          </a:r>
          <a:endParaRPr lang="el-GR" dirty="0"/>
        </a:p>
      </dgm:t>
    </dgm:pt>
    <dgm:pt modelId="{C4BB601B-8058-4C71-9A8B-30E27154D11C}" type="parTrans" cxnId="{20572C1F-A973-4887-A1F1-7D237CAD27BE}">
      <dgm:prSet/>
      <dgm:spPr/>
      <dgm:t>
        <a:bodyPr/>
        <a:lstStyle/>
        <a:p>
          <a:endParaRPr lang="el-GR"/>
        </a:p>
      </dgm:t>
    </dgm:pt>
    <dgm:pt modelId="{3DBA0D59-0D5D-47DE-A5C7-353A69B3960E}" type="sibTrans" cxnId="{20572C1F-A973-4887-A1F1-7D237CAD27BE}">
      <dgm:prSet/>
      <dgm:spPr/>
      <dgm:t>
        <a:bodyPr/>
        <a:lstStyle/>
        <a:p>
          <a:endParaRPr lang="el-GR"/>
        </a:p>
      </dgm:t>
    </dgm:pt>
    <dgm:pt modelId="{BA5E2B62-426B-43BC-A369-FE5F9C0FBE86}">
      <dgm:prSet phldrT="[Κείμενο]"/>
      <dgm:spPr/>
      <dgm:t>
        <a:bodyPr/>
        <a:lstStyle/>
        <a:p>
          <a:r>
            <a:rPr lang="el-GR" dirty="0" smtClean="0"/>
            <a:t>Απουσία</a:t>
          </a:r>
          <a:endParaRPr lang="el-GR" dirty="0"/>
        </a:p>
      </dgm:t>
    </dgm:pt>
    <dgm:pt modelId="{F6FC9BF8-78A4-4036-879A-B63C0B93E555}" type="parTrans" cxnId="{35F99F2A-F6E9-4F5D-A53F-E675FB429C41}">
      <dgm:prSet/>
      <dgm:spPr/>
      <dgm:t>
        <a:bodyPr/>
        <a:lstStyle/>
        <a:p>
          <a:endParaRPr lang="el-GR"/>
        </a:p>
      </dgm:t>
    </dgm:pt>
    <dgm:pt modelId="{067692EA-D536-44C7-92FB-CDD780FC562B}" type="sibTrans" cxnId="{35F99F2A-F6E9-4F5D-A53F-E675FB429C41}">
      <dgm:prSet/>
      <dgm:spPr/>
      <dgm:t>
        <a:bodyPr/>
        <a:lstStyle/>
        <a:p>
          <a:endParaRPr lang="el-GR"/>
        </a:p>
      </dgm:t>
    </dgm:pt>
    <dgm:pt modelId="{A0FEC76C-42CC-46F1-A118-8DB2287F462C}">
      <dgm:prSet phldrT="[Κείμενο]" custT="1"/>
      <dgm:spPr/>
      <dgm:t>
        <a:bodyPr/>
        <a:lstStyle/>
        <a:p>
          <a:r>
            <a:rPr lang="el-GR" sz="2400" dirty="0" smtClean="0"/>
            <a:t>Κόμμα</a:t>
          </a:r>
          <a:endParaRPr lang="el-GR" sz="2400" dirty="0"/>
        </a:p>
      </dgm:t>
    </dgm:pt>
    <dgm:pt modelId="{1829B95D-C483-4091-B483-E3E3954D877D}" type="parTrans" cxnId="{4262BA04-9A25-4F24-8C25-5D0D27D10603}">
      <dgm:prSet/>
      <dgm:spPr/>
      <dgm:t>
        <a:bodyPr/>
        <a:lstStyle/>
        <a:p>
          <a:endParaRPr lang="el-GR"/>
        </a:p>
      </dgm:t>
    </dgm:pt>
    <dgm:pt modelId="{73A4FE01-88D8-4FF4-B7E9-657F3BA919F8}" type="sibTrans" cxnId="{4262BA04-9A25-4F24-8C25-5D0D27D10603}">
      <dgm:prSet/>
      <dgm:spPr/>
      <dgm:t>
        <a:bodyPr/>
        <a:lstStyle/>
        <a:p>
          <a:endParaRPr lang="el-GR"/>
        </a:p>
      </dgm:t>
    </dgm:pt>
    <dgm:pt modelId="{598AF038-DA30-49E5-94B0-AA439D7291F9}">
      <dgm:prSet phldrT="[Κείμενο]"/>
      <dgm:spPr/>
      <dgm:t>
        <a:bodyPr/>
        <a:lstStyle/>
        <a:p>
          <a:r>
            <a:rPr lang="el-GR" dirty="0" smtClean="0"/>
            <a:t>Εξαρτημένες προτάσεις</a:t>
          </a:r>
          <a:endParaRPr lang="el-GR" dirty="0"/>
        </a:p>
      </dgm:t>
    </dgm:pt>
    <dgm:pt modelId="{1EAB8CFF-4921-4969-9793-E43249171C5E}" type="parTrans" cxnId="{9C7FCE73-5A76-4AE3-8ECE-6721EDF4A4E1}">
      <dgm:prSet/>
      <dgm:spPr/>
      <dgm:t>
        <a:bodyPr/>
        <a:lstStyle/>
        <a:p>
          <a:endParaRPr lang="el-GR"/>
        </a:p>
      </dgm:t>
    </dgm:pt>
    <dgm:pt modelId="{FD4C1B5B-DA91-45A6-9A2F-1CF0C7E917DF}" type="sibTrans" cxnId="{9C7FCE73-5A76-4AE3-8ECE-6721EDF4A4E1}">
      <dgm:prSet/>
      <dgm:spPr/>
      <dgm:t>
        <a:bodyPr/>
        <a:lstStyle/>
        <a:p>
          <a:endParaRPr lang="el-GR"/>
        </a:p>
      </dgm:t>
    </dgm:pt>
    <dgm:pt modelId="{8ED99859-D260-4CC7-9B74-1D17A159A3EF}">
      <dgm:prSet phldrT="[Κείμενο]"/>
      <dgm:spPr/>
      <dgm:t>
        <a:bodyPr/>
        <a:lstStyle/>
        <a:p>
          <a:r>
            <a:rPr lang="el-GR" dirty="0" smtClean="0"/>
            <a:t>Περιβάλλον λέξεων</a:t>
          </a:r>
          <a:endParaRPr lang="el-GR" dirty="0"/>
        </a:p>
      </dgm:t>
    </dgm:pt>
    <dgm:pt modelId="{0B1133BC-CDAD-4B1F-9491-AF300BB52802}" type="parTrans" cxnId="{ABA437FB-E6CA-4F29-97B5-B6F339DB0C4B}">
      <dgm:prSet/>
      <dgm:spPr/>
      <dgm:t>
        <a:bodyPr/>
        <a:lstStyle/>
        <a:p>
          <a:endParaRPr lang="el-GR"/>
        </a:p>
      </dgm:t>
    </dgm:pt>
    <dgm:pt modelId="{A4D9A919-0054-4505-A2DC-EEAA30F87DE2}" type="sibTrans" cxnId="{ABA437FB-E6CA-4F29-97B5-B6F339DB0C4B}">
      <dgm:prSet/>
      <dgm:spPr/>
      <dgm:t>
        <a:bodyPr/>
        <a:lstStyle/>
        <a:p>
          <a:endParaRPr lang="el-GR"/>
        </a:p>
      </dgm:t>
    </dgm:pt>
    <dgm:pt modelId="{08A66EE8-F301-4AAF-8B3F-F85330A783CF}">
      <dgm:prSet phldrT="[Κείμενο]" custT="1"/>
      <dgm:spPr/>
      <dgm:t>
        <a:bodyPr/>
        <a:lstStyle/>
        <a:p>
          <a:r>
            <a:rPr lang="el-GR" sz="2400" dirty="0" smtClean="0"/>
            <a:t>Τελεία</a:t>
          </a:r>
          <a:endParaRPr lang="el-GR" sz="2400" dirty="0"/>
        </a:p>
      </dgm:t>
    </dgm:pt>
    <dgm:pt modelId="{D9AD4871-711A-4086-809C-1A525C8AB9FC}" type="parTrans" cxnId="{9F1C19B7-8AD6-473D-A8C1-6EA263A497B9}">
      <dgm:prSet/>
      <dgm:spPr/>
      <dgm:t>
        <a:bodyPr/>
        <a:lstStyle/>
        <a:p>
          <a:endParaRPr lang="el-GR"/>
        </a:p>
      </dgm:t>
    </dgm:pt>
    <dgm:pt modelId="{B043A757-D376-4977-BF1F-CBF4F5233CDB}" type="sibTrans" cxnId="{9F1C19B7-8AD6-473D-A8C1-6EA263A497B9}">
      <dgm:prSet/>
      <dgm:spPr/>
      <dgm:t>
        <a:bodyPr/>
        <a:lstStyle/>
        <a:p>
          <a:endParaRPr lang="el-GR"/>
        </a:p>
      </dgm:t>
    </dgm:pt>
    <dgm:pt modelId="{A44F9589-01D5-40FF-B57D-09234FF614CD}">
      <dgm:prSet phldrT="[Κείμενο]"/>
      <dgm:spPr/>
      <dgm:t>
        <a:bodyPr/>
        <a:lstStyle/>
        <a:p>
          <a:r>
            <a:rPr lang="el-GR" dirty="0" smtClean="0"/>
            <a:t>Αρκτικόλεξα</a:t>
          </a:r>
          <a:endParaRPr lang="el-GR" dirty="0"/>
        </a:p>
      </dgm:t>
    </dgm:pt>
    <dgm:pt modelId="{D9CFB8B9-778C-4ED1-B4E9-19254D6B8AB0}" type="parTrans" cxnId="{0C26640D-CD8B-4930-99CB-437955BF23F5}">
      <dgm:prSet/>
      <dgm:spPr/>
      <dgm:t>
        <a:bodyPr/>
        <a:lstStyle/>
        <a:p>
          <a:endParaRPr lang="el-GR"/>
        </a:p>
      </dgm:t>
    </dgm:pt>
    <dgm:pt modelId="{B9D64087-3982-4AE3-964D-9575C7622E30}" type="sibTrans" cxnId="{0C26640D-CD8B-4930-99CB-437955BF23F5}">
      <dgm:prSet/>
      <dgm:spPr/>
      <dgm:t>
        <a:bodyPr/>
        <a:lstStyle/>
        <a:p>
          <a:endParaRPr lang="el-GR"/>
        </a:p>
      </dgm:t>
    </dgm:pt>
    <dgm:pt modelId="{E34EC0E0-9039-45F9-B371-168753DCD2F0}">
      <dgm:prSet phldrT="[Κείμενο]"/>
      <dgm:spPr/>
      <dgm:t>
        <a:bodyPr/>
        <a:lstStyle/>
        <a:p>
          <a:r>
            <a:rPr lang="el-GR" dirty="0" smtClean="0"/>
            <a:t>Τυπογραφική αποτύπωση</a:t>
          </a:r>
          <a:endParaRPr lang="el-GR" dirty="0"/>
        </a:p>
      </dgm:t>
    </dgm:pt>
    <dgm:pt modelId="{12CD192A-EDAD-4653-BA2C-1DB219BC6ACF}" type="parTrans" cxnId="{56BBBEF4-523B-4BF7-BCDF-1A7C7556EC92}">
      <dgm:prSet/>
      <dgm:spPr/>
      <dgm:t>
        <a:bodyPr/>
        <a:lstStyle/>
        <a:p>
          <a:endParaRPr lang="el-GR"/>
        </a:p>
      </dgm:t>
    </dgm:pt>
    <dgm:pt modelId="{7D300F54-1EBC-4D00-BFAF-FAF4DC149711}" type="sibTrans" cxnId="{56BBBEF4-523B-4BF7-BCDF-1A7C7556EC92}">
      <dgm:prSet/>
      <dgm:spPr/>
      <dgm:t>
        <a:bodyPr/>
        <a:lstStyle/>
        <a:p>
          <a:endParaRPr lang="el-GR"/>
        </a:p>
      </dgm:t>
    </dgm:pt>
    <dgm:pt modelId="{C697AB66-7772-4B48-A642-5CD3D1262D9E}" type="pres">
      <dgm:prSet presAssocID="{BAC8728C-E3DD-486E-954D-12C4B3207ED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912E4585-8056-4932-8766-A965E99FEA44}" type="pres">
      <dgm:prSet presAssocID="{08A66EE8-F301-4AAF-8B3F-F85330A783CF}" presName="boxAndChildren" presStyleCnt="0"/>
      <dgm:spPr/>
    </dgm:pt>
    <dgm:pt modelId="{B5524857-020F-4E2E-B930-0774B3CD6880}" type="pres">
      <dgm:prSet presAssocID="{08A66EE8-F301-4AAF-8B3F-F85330A783CF}" presName="parentTextBox" presStyleLbl="node1" presStyleIdx="0" presStyleCnt="5"/>
      <dgm:spPr/>
      <dgm:t>
        <a:bodyPr/>
        <a:lstStyle/>
        <a:p>
          <a:endParaRPr lang="el-GR"/>
        </a:p>
      </dgm:t>
    </dgm:pt>
    <dgm:pt modelId="{03972A6A-527F-4EC6-8A6E-A810F6BBCBE1}" type="pres">
      <dgm:prSet presAssocID="{08A66EE8-F301-4AAF-8B3F-F85330A783CF}" presName="entireBox" presStyleLbl="node1" presStyleIdx="0" presStyleCnt="5"/>
      <dgm:spPr/>
      <dgm:t>
        <a:bodyPr/>
        <a:lstStyle/>
        <a:p>
          <a:endParaRPr lang="el-GR"/>
        </a:p>
      </dgm:t>
    </dgm:pt>
    <dgm:pt modelId="{178E650A-568E-404C-A53E-EFAB5428EE48}" type="pres">
      <dgm:prSet presAssocID="{08A66EE8-F301-4AAF-8B3F-F85330A783CF}" presName="descendantBox" presStyleCnt="0"/>
      <dgm:spPr/>
    </dgm:pt>
    <dgm:pt modelId="{387D3E20-FD9A-437D-9270-512553B11205}" type="pres">
      <dgm:prSet presAssocID="{A44F9589-01D5-40FF-B57D-09234FF614CD}" presName="childTextBox" presStyleLbl="fgAccFollowNode1" presStyleIdx="0" presStyleCnt="1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E69D079-1F42-4C19-8AE6-EE0E04B7F506}" type="pres">
      <dgm:prSet presAssocID="{E34EC0E0-9039-45F9-B371-168753DCD2F0}" presName="childTextBox" presStyleLbl="fgAccFollowNode1" presStyleIdx="1" presStyleCnt="1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4FE971C-5776-4AE9-B29D-7C433A7B9A5A}" type="pres">
      <dgm:prSet presAssocID="{73A4FE01-88D8-4FF4-B7E9-657F3BA919F8}" presName="sp" presStyleCnt="0"/>
      <dgm:spPr/>
    </dgm:pt>
    <dgm:pt modelId="{3320F229-4350-428E-8979-AA6747ECEF6E}" type="pres">
      <dgm:prSet presAssocID="{A0FEC76C-42CC-46F1-A118-8DB2287F462C}" presName="arrowAndChildren" presStyleCnt="0"/>
      <dgm:spPr/>
    </dgm:pt>
    <dgm:pt modelId="{FB602822-3E8A-4F61-90A7-2CCC83F7B689}" type="pres">
      <dgm:prSet presAssocID="{A0FEC76C-42CC-46F1-A118-8DB2287F462C}" presName="parentTextArrow" presStyleLbl="node1" presStyleIdx="0" presStyleCnt="5"/>
      <dgm:spPr/>
      <dgm:t>
        <a:bodyPr/>
        <a:lstStyle/>
        <a:p>
          <a:endParaRPr lang="el-GR"/>
        </a:p>
      </dgm:t>
    </dgm:pt>
    <dgm:pt modelId="{E9E016DD-0D13-4F97-A5A1-412808A5DA39}" type="pres">
      <dgm:prSet presAssocID="{A0FEC76C-42CC-46F1-A118-8DB2287F462C}" presName="arrow" presStyleLbl="node1" presStyleIdx="1" presStyleCnt="5"/>
      <dgm:spPr/>
      <dgm:t>
        <a:bodyPr/>
        <a:lstStyle/>
        <a:p>
          <a:endParaRPr lang="el-GR"/>
        </a:p>
      </dgm:t>
    </dgm:pt>
    <dgm:pt modelId="{8AC6233F-FC71-433C-8244-B5EBCC8EAA3B}" type="pres">
      <dgm:prSet presAssocID="{A0FEC76C-42CC-46F1-A118-8DB2287F462C}" presName="descendantArrow" presStyleCnt="0"/>
      <dgm:spPr/>
    </dgm:pt>
    <dgm:pt modelId="{3C5FA5AA-0B40-4A43-9921-DBFB194AC64B}" type="pres">
      <dgm:prSet presAssocID="{598AF038-DA30-49E5-94B0-AA439D7291F9}" presName="childTextArrow" presStyleLbl="fgAccFollowNode1" presStyleIdx="2" presStyleCnt="1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35831AC-2595-4825-B58D-36B100B74B97}" type="pres">
      <dgm:prSet presAssocID="{8ED99859-D260-4CC7-9B74-1D17A159A3EF}" presName="childTextArrow" presStyleLbl="fgAccFollowNode1" presStyleIdx="3" presStyleCnt="1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20D3B12-21BF-4A08-82B9-785EF1BF7A81}" type="pres">
      <dgm:prSet presAssocID="{05911479-E040-4ECE-91F5-E66258CD6029}" presName="sp" presStyleCnt="0"/>
      <dgm:spPr/>
    </dgm:pt>
    <dgm:pt modelId="{B45EB4D3-FB9B-4F5B-92A4-11312E238CB4}" type="pres">
      <dgm:prSet presAssocID="{44B33DB6-0C8F-4242-831B-421DBFF16B2F}" presName="arrowAndChildren" presStyleCnt="0"/>
      <dgm:spPr/>
    </dgm:pt>
    <dgm:pt modelId="{AD678727-C7FB-41F6-80A5-FC4D24C39D72}" type="pres">
      <dgm:prSet presAssocID="{44B33DB6-0C8F-4242-831B-421DBFF16B2F}" presName="parentTextArrow" presStyleLbl="node1" presStyleIdx="1" presStyleCnt="5"/>
      <dgm:spPr/>
      <dgm:t>
        <a:bodyPr/>
        <a:lstStyle/>
        <a:p>
          <a:endParaRPr lang="el-GR"/>
        </a:p>
      </dgm:t>
    </dgm:pt>
    <dgm:pt modelId="{35CED685-20F1-4199-9EE4-00B8106C80D5}" type="pres">
      <dgm:prSet presAssocID="{44B33DB6-0C8F-4242-831B-421DBFF16B2F}" presName="arrow" presStyleLbl="node1" presStyleIdx="2" presStyleCnt="5"/>
      <dgm:spPr/>
      <dgm:t>
        <a:bodyPr/>
        <a:lstStyle/>
        <a:p>
          <a:endParaRPr lang="el-GR"/>
        </a:p>
      </dgm:t>
    </dgm:pt>
    <dgm:pt modelId="{C28E0F0F-707A-4F08-B191-D1A57E54D8AC}" type="pres">
      <dgm:prSet presAssocID="{44B33DB6-0C8F-4242-831B-421DBFF16B2F}" presName="descendantArrow" presStyleCnt="0"/>
      <dgm:spPr/>
    </dgm:pt>
    <dgm:pt modelId="{11F1B7E5-D081-4CAF-976B-1EF01C677C65}" type="pres">
      <dgm:prSet presAssocID="{8AE6FF18-5A0D-4DBE-B943-A66188C57EF4}" presName="childTextArrow" presStyleLbl="fgAccFollowNode1" presStyleIdx="4" presStyleCnt="1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339C5FE-A686-48FA-A7DA-51FA1093CFFB}" type="pres">
      <dgm:prSet presAssocID="{BA5E2B62-426B-43BC-A369-FE5F9C0FBE86}" presName="childTextArrow" presStyleLbl="fgAccFollowNode1" presStyleIdx="5" presStyleCnt="1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8BD15E3-44AC-45A1-8952-CD663B964850}" type="pres">
      <dgm:prSet presAssocID="{9D3FB444-A1C7-45A1-B93A-8A3185EEDD3B}" presName="sp" presStyleCnt="0"/>
      <dgm:spPr/>
    </dgm:pt>
    <dgm:pt modelId="{33F0BB3A-C0CC-43AA-A8ED-69C6CD7B3511}" type="pres">
      <dgm:prSet presAssocID="{A3994832-7064-4E28-9258-9D40EB1513CB}" presName="arrowAndChildren" presStyleCnt="0"/>
      <dgm:spPr/>
    </dgm:pt>
    <dgm:pt modelId="{FCB91593-AC7E-4285-8C0A-03571185014F}" type="pres">
      <dgm:prSet presAssocID="{A3994832-7064-4E28-9258-9D40EB1513CB}" presName="parentTextArrow" presStyleLbl="node1" presStyleIdx="2" presStyleCnt="5"/>
      <dgm:spPr/>
      <dgm:t>
        <a:bodyPr/>
        <a:lstStyle/>
        <a:p>
          <a:endParaRPr lang="el-GR"/>
        </a:p>
      </dgm:t>
    </dgm:pt>
    <dgm:pt modelId="{2D410D48-387E-42B3-B154-C18D54D47633}" type="pres">
      <dgm:prSet presAssocID="{A3994832-7064-4E28-9258-9D40EB1513CB}" presName="arrow" presStyleLbl="node1" presStyleIdx="3" presStyleCnt="5"/>
      <dgm:spPr/>
      <dgm:t>
        <a:bodyPr/>
        <a:lstStyle/>
        <a:p>
          <a:endParaRPr lang="el-GR"/>
        </a:p>
      </dgm:t>
    </dgm:pt>
    <dgm:pt modelId="{C720B37C-AF85-4CDF-B6F6-20B5D8413F49}" type="pres">
      <dgm:prSet presAssocID="{A3994832-7064-4E28-9258-9D40EB1513CB}" presName="descendantArrow" presStyleCnt="0"/>
      <dgm:spPr/>
    </dgm:pt>
    <dgm:pt modelId="{0DBBDB2D-C277-4A1B-B93C-D5A56889659D}" type="pres">
      <dgm:prSet presAssocID="{5BA74A1E-304E-472B-9908-CAEF3B070BC6}" presName="childTextArrow" presStyleLbl="fgAccFollowNode1" presStyleIdx="6" presStyleCnt="1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F3E7EC7-0572-440D-B033-31FC255A933B}" type="pres">
      <dgm:prSet presAssocID="{465D2423-E0C9-4882-BB10-32F7718A7316}" presName="childTextArrow" presStyleLbl="fgAccFollowNode1" presStyleIdx="7" presStyleCnt="1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41377BE-CF3F-4907-988D-B2DC69759129}" type="pres">
      <dgm:prSet presAssocID="{9F45CDEC-4193-492E-86D2-68BC4AD705EC}" presName="sp" presStyleCnt="0"/>
      <dgm:spPr/>
    </dgm:pt>
    <dgm:pt modelId="{EFA099B2-7792-4892-8A42-078C0B29015F}" type="pres">
      <dgm:prSet presAssocID="{ACFE9757-2C28-436F-A2F9-526A9F601097}" presName="arrowAndChildren" presStyleCnt="0"/>
      <dgm:spPr/>
    </dgm:pt>
    <dgm:pt modelId="{3F68030E-2C2C-4B77-BD13-9069B7EB07EF}" type="pres">
      <dgm:prSet presAssocID="{ACFE9757-2C28-436F-A2F9-526A9F601097}" presName="parentTextArrow" presStyleLbl="node1" presStyleIdx="3" presStyleCnt="5"/>
      <dgm:spPr/>
      <dgm:t>
        <a:bodyPr/>
        <a:lstStyle/>
        <a:p>
          <a:endParaRPr lang="el-GR"/>
        </a:p>
      </dgm:t>
    </dgm:pt>
    <dgm:pt modelId="{9017568C-4245-4534-8C65-F29D48AF6783}" type="pres">
      <dgm:prSet presAssocID="{ACFE9757-2C28-436F-A2F9-526A9F601097}" presName="arrow" presStyleLbl="node1" presStyleIdx="4" presStyleCnt="5" custLinFactNeighborX="-85" custLinFactNeighborY="-221"/>
      <dgm:spPr/>
      <dgm:t>
        <a:bodyPr/>
        <a:lstStyle/>
        <a:p>
          <a:endParaRPr lang="el-GR"/>
        </a:p>
      </dgm:t>
    </dgm:pt>
    <dgm:pt modelId="{F723C236-5B02-47B6-80A7-76446CDC2D0F}" type="pres">
      <dgm:prSet presAssocID="{ACFE9757-2C28-436F-A2F9-526A9F601097}" presName="descendantArrow" presStyleCnt="0"/>
      <dgm:spPr/>
    </dgm:pt>
    <dgm:pt modelId="{A4378DB1-5285-4C7B-BD37-9BA8E3D44C97}" type="pres">
      <dgm:prSet presAssocID="{8F0C2B8E-2C58-40D5-95AC-9F50A36E99C4}" presName="childTextArrow" presStyleLbl="fgAccFollowNode1" presStyleIdx="8" presStyleCnt="1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F00ECF6-0142-485B-8CB1-620502ED72DB}" type="pres">
      <dgm:prSet presAssocID="{5610CD9C-E333-4B3C-AD2B-E9B6B7B1A0B7}" presName="childTextArrow" presStyleLbl="fgAccFollowNode1" presStyleIdx="9" presStyleCnt="1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55F04D91-28CB-455C-8036-211B0F772F33}" srcId="{BAC8728C-E3DD-486E-954D-12C4B3207ED3}" destId="{44B33DB6-0C8F-4242-831B-421DBFF16B2F}" srcOrd="2" destOrd="0" parTransId="{0205F3A7-96A5-44F6-9E0C-675BCE06B6CF}" sibTransId="{05911479-E040-4ECE-91F5-E66258CD6029}"/>
    <dgm:cxn modelId="{31746168-D3AB-4773-AC88-274D9D46BD08}" srcId="{BAC8728C-E3DD-486E-954D-12C4B3207ED3}" destId="{ACFE9757-2C28-436F-A2F9-526A9F601097}" srcOrd="0" destOrd="0" parTransId="{744A9666-C717-4047-82F0-63760772C12F}" sibTransId="{9F45CDEC-4193-492E-86D2-68BC4AD705EC}"/>
    <dgm:cxn modelId="{56BBBEF4-523B-4BF7-BCDF-1A7C7556EC92}" srcId="{08A66EE8-F301-4AAF-8B3F-F85330A783CF}" destId="{E34EC0E0-9039-45F9-B371-168753DCD2F0}" srcOrd="1" destOrd="0" parTransId="{12CD192A-EDAD-4653-BA2C-1DB219BC6ACF}" sibTransId="{7D300F54-1EBC-4D00-BFAF-FAF4DC149711}"/>
    <dgm:cxn modelId="{EB31CA12-61ED-479D-ABF4-5C807B1461B2}" type="presOf" srcId="{A3994832-7064-4E28-9258-9D40EB1513CB}" destId="{2D410D48-387E-42B3-B154-C18D54D47633}" srcOrd="1" destOrd="0" presId="urn:microsoft.com/office/officeart/2005/8/layout/process4"/>
    <dgm:cxn modelId="{9F1C19B7-8AD6-473D-A8C1-6EA263A497B9}" srcId="{BAC8728C-E3DD-486E-954D-12C4B3207ED3}" destId="{08A66EE8-F301-4AAF-8B3F-F85330A783CF}" srcOrd="4" destOrd="0" parTransId="{D9AD4871-711A-4086-809C-1A525C8AB9FC}" sibTransId="{B043A757-D376-4977-BF1F-CBF4F5233CDB}"/>
    <dgm:cxn modelId="{3660FFD4-DBDE-4B85-9ED1-A8C276A340DE}" type="presOf" srcId="{08A66EE8-F301-4AAF-8B3F-F85330A783CF}" destId="{03972A6A-527F-4EC6-8A6E-A810F6BBCBE1}" srcOrd="1" destOrd="0" presId="urn:microsoft.com/office/officeart/2005/8/layout/process4"/>
    <dgm:cxn modelId="{E41793A9-716F-4EE8-B2AD-DA6BA54EC714}" type="presOf" srcId="{BAC8728C-E3DD-486E-954D-12C4B3207ED3}" destId="{C697AB66-7772-4B48-A642-5CD3D1262D9E}" srcOrd="0" destOrd="0" presId="urn:microsoft.com/office/officeart/2005/8/layout/process4"/>
    <dgm:cxn modelId="{67637FC6-A285-4146-A28D-AC868E294A0B}" type="presOf" srcId="{ACFE9757-2C28-436F-A2F9-526A9F601097}" destId="{9017568C-4245-4534-8C65-F29D48AF6783}" srcOrd="1" destOrd="0" presId="urn:microsoft.com/office/officeart/2005/8/layout/process4"/>
    <dgm:cxn modelId="{35F99F2A-F6E9-4F5D-A53F-E675FB429C41}" srcId="{44B33DB6-0C8F-4242-831B-421DBFF16B2F}" destId="{BA5E2B62-426B-43BC-A369-FE5F9C0FBE86}" srcOrd="1" destOrd="0" parTransId="{F6FC9BF8-78A4-4036-879A-B63C0B93E555}" sibTransId="{067692EA-D536-44C7-92FB-CDD780FC562B}"/>
    <dgm:cxn modelId="{1D3A5230-D6B5-4031-AD94-81532CA25777}" srcId="{ACFE9757-2C28-436F-A2F9-526A9F601097}" destId="{5610CD9C-E333-4B3C-AD2B-E9B6B7B1A0B7}" srcOrd="1" destOrd="0" parTransId="{9B0B65A7-A79F-4931-9B75-D56435DD3E9D}" sibTransId="{B56B1669-8B53-4EB9-BB35-D62626DFDC8E}"/>
    <dgm:cxn modelId="{A11BC3C4-C47A-46B1-B417-5FD57E2B590A}" type="presOf" srcId="{44B33DB6-0C8F-4242-831B-421DBFF16B2F}" destId="{35CED685-20F1-4199-9EE4-00B8106C80D5}" srcOrd="1" destOrd="0" presId="urn:microsoft.com/office/officeart/2005/8/layout/process4"/>
    <dgm:cxn modelId="{7EDB5394-96D7-427D-BE9F-FD2496F10574}" type="presOf" srcId="{598AF038-DA30-49E5-94B0-AA439D7291F9}" destId="{3C5FA5AA-0B40-4A43-9921-DBFB194AC64B}" srcOrd="0" destOrd="0" presId="urn:microsoft.com/office/officeart/2005/8/layout/process4"/>
    <dgm:cxn modelId="{1BA51A40-0D72-4134-89A3-3B55E33CE2EE}" type="presOf" srcId="{BA5E2B62-426B-43BC-A369-FE5F9C0FBE86}" destId="{4339C5FE-A686-48FA-A7DA-51FA1093CFFB}" srcOrd="0" destOrd="0" presId="urn:microsoft.com/office/officeart/2005/8/layout/process4"/>
    <dgm:cxn modelId="{3F28D1BC-CEBE-42D3-AA29-E7905C6D5F77}" type="presOf" srcId="{A0FEC76C-42CC-46F1-A118-8DB2287F462C}" destId="{E9E016DD-0D13-4F97-A5A1-412808A5DA39}" srcOrd="1" destOrd="0" presId="urn:microsoft.com/office/officeart/2005/8/layout/process4"/>
    <dgm:cxn modelId="{8C8CDB38-6653-4539-AF39-1D6F42AB378D}" type="presOf" srcId="{44B33DB6-0C8F-4242-831B-421DBFF16B2F}" destId="{AD678727-C7FB-41F6-80A5-FC4D24C39D72}" srcOrd="0" destOrd="0" presId="urn:microsoft.com/office/officeart/2005/8/layout/process4"/>
    <dgm:cxn modelId="{BD0D71FF-6ED8-4161-A6F9-AE4E1EEA0056}" srcId="{ACFE9757-2C28-436F-A2F9-526A9F601097}" destId="{8F0C2B8E-2C58-40D5-95AC-9F50A36E99C4}" srcOrd="0" destOrd="0" parTransId="{970A3734-168D-493B-BD35-89D4ED53E41A}" sibTransId="{47546066-EA86-4F12-AD0E-E8600AAF5F8B}"/>
    <dgm:cxn modelId="{28069D63-BE9A-4733-8EE5-C9549C75B499}" type="presOf" srcId="{A0FEC76C-42CC-46F1-A118-8DB2287F462C}" destId="{FB602822-3E8A-4F61-90A7-2CCC83F7B689}" srcOrd="0" destOrd="0" presId="urn:microsoft.com/office/officeart/2005/8/layout/process4"/>
    <dgm:cxn modelId="{41003824-973D-4DED-9BEC-262ED4484F2A}" type="presOf" srcId="{5610CD9C-E333-4B3C-AD2B-E9B6B7B1A0B7}" destId="{4F00ECF6-0142-485B-8CB1-620502ED72DB}" srcOrd="0" destOrd="0" presId="urn:microsoft.com/office/officeart/2005/8/layout/process4"/>
    <dgm:cxn modelId="{49C141DF-A1EA-424E-8E7D-AF1464310080}" type="presOf" srcId="{08A66EE8-F301-4AAF-8B3F-F85330A783CF}" destId="{B5524857-020F-4E2E-B930-0774B3CD6880}" srcOrd="0" destOrd="0" presId="urn:microsoft.com/office/officeart/2005/8/layout/process4"/>
    <dgm:cxn modelId="{A57CAEB0-ACF7-4617-8760-BA5DEAA7EABB}" type="presOf" srcId="{A44F9589-01D5-40FF-B57D-09234FF614CD}" destId="{387D3E20-FD9A-437D-9270-512553B11205}" srcOrd="0" destOrd="0" presId="urn:microsoft.com/office/officeart/2005/8/layout/process4"/>
    <dgm:cxn modelId="{16A6DA1F-A7AC-4510-AEE5-FC90F482641B}" type="presOf" srcId="{8F0C2B8E-2C58-40D5-95AC-9F50A36E99C4}" destId="{A4378DB1-5285-4C7B-BD37-9BA8E3D44C97}" srcOrd="0" destOrd="0" presId="urn:microsoft.com/office/officeart/2005/8/layout/process4"/>
    <dgm:cxn modelId="{ABA437FB-E6CA-4F29-97B5-B6F339DB0C4B}" srcId="{A0FEC76C-42CC-46F1-A118-8DB2287F462C}" destId="{8ED99859-D260-4CC7-9B74-1D17A159A3EF}" srcOrd="1" destOrd="0" parTransId="{0B1133BC-CDAD-4B1F-9491-AF300BB52802}" sibTransId="{A4D9A919-0054-4505-A2DC-EEAA30F87DE2}"/>
    <dgm:cxn modelId="{0255BBC6-6526-4D7C-82F8-00B4DCC2B9FB}" type="presOf" srcId="{8AE6FF18-5A0D-4DBE-B943-A66188C57EF4}" destId="{11F1B7E5-D081-4CAF-976B-1EF01C677C65}" srcOrd="0" destOrd="0" presId="urn:microsoft.com/office/officeart/2005/8/layout/process4"/>
    <dgm:cxn modelId="{0E5A20AC-2439-4689-B361-CE8BC1E31924}" type="presOf" srcId="{E34EC0E0-9039-45F9-B371-168753DCD2F0}" destId="{AE69D079-1F42-4C19-8AE6-EE0E04B7F506}" srcOrd="0" destOrd="0" presId="urn:microsoft.com/office/officeart/2005/8/layout/process4"/>
    <dgm:cxn modelId="{C6B21C33-C860-4AB0-9DE3-E3F461978539}" srcId="{A3994832-7064-4E28-9258-9D40EB1513CB}" destId="{465D2423-E0C9-4882-BB10-32F7718A7316}" srcOrd="1" destOrd="0" parTransId="{83FF2AA7-B0AB-4009-973E-ED3FA4C30C8E}" sibTransId="{8A42A0B7-B5D3-472F-B315-7342AFB20179}"/>
    <dgm:cxn modelId="{9C7FCE73-5A76-4AE3-8ECE-6721EDF4A4E1}" srcId="{A0FEC76C-42CC-46F1-A118-8DB2287F462C}" destId="{598AF038-DA30-49E5-94B0-AA439D7291F9}" srcOrd="0" destOrd="0" parTransId="{1EAB8CFF-4921-4969-9793-E43249171C5E}" sibTransId="{FD4C1B5B-DA91-45A6-9A2F-1CF0C7E917DF}"/>
    <dgm:cxn modelId="{8F7EC80F-ED08-4888-B6E5-8DB897E9CFF0}" type="presOf" srcId="{ACFE9757-2C28-436F-A2F9-526A9F601097}" destId="{3F68030E-2C2C-4B77-BD13-9069B7EB07EF}" srcOrd="0" destOrd="0" presId="urn:microsoft.com/office/officeart/2005/8/layout/process4"/>
    <dgm:cxn modelId="{0C26640D-CD8B-4930-99CB-437955BF23F5}" srcId="{08A66EE8-F301-4AAF-8B3F-F85330A783CF}" destId="{A44F9589-01D5-40FF-B57D-09234FF614CD}" srcOrd="0" destOrd="0" parTransId="{D9CFB8B9-778C-4ED1-B4E9-19254D6B8AB0}" sibTransId="{B9D64087-3982-4AE3-964D-9575C7622E30}"/>
    <dgm:cxn modelId="{E9534962-D6D8-48F9-8F32-CDB2CFD3F7A1}" type="presOf" srcId="{8ED99859-D260-4CC7-9B74-1D17A159A3EF}" destId="{C35831AC-2595-4825-B58D-36B100B74B97}" srcOrd="0" destOrd="0" presId="urn:microsoft.com/office/officeart/2005/8/layout/process4"/>
    <dgm:cxn modelId="{7042740B-5A90-485A-9FD7-A80FA004BF02}" srcId="{BAC8728C-E3DD-486E-954D-12C4B3207ED3}" destId="{A3994832-7064-4E28-9258-9D40EB1513CB}" srcOrd="1" destOrd="0" parTransId="{03F88A42-5FA5-415B-8C01-45251E0D87C3}" sibTransId="{9D3FB444-A1C7-45A1-B93A-8A3185EEDD3B}"/>
    <dgm:cxn modelId="{20572C1F-A973-4887-A1F1-7D237CAD27BE}" srcId="{44B33DB6-0C8F-4242-831B-421DBFF16B2F}" destId="{8AE6FF18-5A0D-4DBE-B943-A66188C57EF4}" srcOrd="0" destOrd="0" parTransId="{C4BB601B-8058-4C71-9A8B-30E27154D11C}" sibTransId="{3DBA0D59-0D5D-47DE-A5C7-353A69B3960E}"/>
    <dgm:cxn modelId="{F76D11C2-D59F-4AFB-984B-25133F1E6302}" srcId="{A3994832-7064-4E28-9258-9D40EB1513CB}" destId="{5BA74A1E-304E-472B-9908-CAEF3B070BC6}" srcOrd="0" destOrd="0" parTransId="{8645FBCF-4355-4C62-9B30-EAC57F49B6A3}" sibTransId="{EBF9B830-5CFC-4056-92DD-06E8EFAA4F48}"/>
    <dgm:cxn modelId="{F43FC052-9D59-40E6-A365-3DF64AE7AC9D}" type="presOf" srcId="{5BA74A1E-304E-472B-9908-CAEF3B070BC6}" destId="{0DBBDB2D-C277-4A1B-B93C-D5A56889659D}" srcOrd="0" destOrd="0" presId="urn:microsoft.com/office/officeart/2005/8/layout/process4"/>
    <dgm:cxn modelId="{C2B4450D-A428-412F-89CB-864B39665DFB}" type="presOf" srcId="{A3994832-7064-4E28-9258-9D40EB1513CB}" destId="{FCB91593-AC7E-4285-8C0A-03571185014F}" srcOrd="0" destOrd="0" presId="urn:microsoft.com/office/officeart/2005/8/layout/process4"/>
    <dgm:cxn modelId="{4262BA04-9A25-4F24-8C25-5D0D27D10603}" srcId="{BAC8728C-E3DD-486E-954D-12C4B3207ED3}" destId="{A0FEC76C-42CC-46F1-A118-8DB2287F462C}" srcOrd="3" destOrd="0" parTransId="{1829B95D-C483-4091-B483-E3E3954D877D}" sibTransId="{73A4FE01-88D8-4FF4-B7E9-657F3BA919F8}"/>
    <dgm:cxn modelId="{DE28174F-648C-4DAB-ACA1-CA9B97254EBE}" type="presOf" srcId="{465D2423-E0C9-4882-BB10-32F7718A7316}" destId="{CF3E7EC7-0572-440D-B033-31FC255A933B}" srcOrd="0" destOrd="0" presId="urn:microsoft.com/office/officeart/2005/8/layout/process4"/>
    <dgm:cxn modelId="{8EDC3A98-7848-47C1-A9B5-7A1823F5E3C8}" type="presParOf" srcId="{C697AB66-7772-4B48-A642-5CD3D1262D9E}" destId="{912E4585-8056-4932-8766-A965E99FEA44}" srcOrd="0" destOrd="0" presId="urn:microsoft.com/office/officeart/2005/8/layout/process4"/>
    <dgm:cxn modelId="{35DA9437-7F0C-4683-8A31-D4BB981356B6}" type="presParOf" srcId="{912E4585-8056-4932-8766-A965E99FEA44}" destId="{B5524857-020F-4E2E-B930-0774B3CD6880}" srcOrd="0" destOrd="0" presId="urn:microsoft.com/office/officeart/2005/8/layout/process4"/>
    <dgm:cxn modelId="{4566BA61-EB06-408A-B0F7-06C8084BE098}" type="presParOf" srcId="{912E4585-8056-4932-8766-A965E99FEA44}" destId="{03972A6A-527F-4EC6-8A6E-A810F6BBCBE1}" srcOrd="1" destOrd="0" presId="urn:microsoft.com/office/officeart/2005/8/layout/process4"/>
    <dgm:cxn modelId="{30E10E73-875D-4079-BADC-5B3EB38E4E3B}" type="presParOf" srcId="{912E4585-8056-4932-8766-A965E99FEA44}" destId="{178E650A-568E-404C-A53E-EFAB5428EE48}" srcOrd="2" destOrd="0" presId="urn:microsoft.com/office/officeart/2005/8/layout/process4"/>
    <dgm:cxn modelId="{E006692B-21F9-47EB-BB95-B6E819EAA8DD}" type="presParOf" srcId="{178E650A-568E-404C-A53E-EFAB5428EE48}" destId="{387D3E20-FD9A-437D-9270-512553B11205}" srcOrd="0" destOrd="0" presId="urn:microsoft.com/office/officeart/2005/8/layout/process4"/>
    <dgm:cxn modelId="{FFACAF81-24D0-4A5E-8294-2D060FB4C86C}" type="presParOf" srcId="{178E650A-568E-404C-A53E-EFAB5428EE48}" destId="{AE69D079-1F42-4C19-8AE6-EE0E04B7F506}" srcOrd="1" destOrd="0" presId="urn:microsoft.com/office/officeart/2005/8/layout/process4"/>
    <dgm:cxn modelId="{BDFCC210-BDD6-4704-8D3B-2A5CF3031E7C}" type="presParOf" srcId="{C697AB66-7772-4B48-A642-5CD3D1262D9E}" destId="{C4FE971C-5776-4AE9-B29D-7C433A7B9A5A}" srcOrd="1" destOrd="0" presId="urn:microsoft.com/office/officeart/2005/8/layout/process4"/>
    <dgm:cxn modelId="{E4521667-E667-436B-ACDC-CF089558599F}" type="presParOf" srcId="{C697AB66-7772-4B48-A642-5CD3D1262D9E}" destId="{3320F229-4350-428E-8979-AA6747ECEF6E}" srcOrd="2" destOrd="0" presId="urn:microsoft.com/office/officeart/2005/8/layout/process4"/>
    <dgm:cxn modelId="{D171C01A-CD60-4654-AAE0-65ECC925D572}" type="presParOf" srcId="{3320F229-4350-428E-8979-AA6747ECEF6E}" destId="{FB602822-3E8A-4F61-90A7-2CCC83F7B689}" srcOrd="0" destOrd="0" presId="urn:microsoft.com/office/officeart/2005/8/layout/process4"/>
    <dgm:cxn modelId="{3F13EA7E-7FFE-4CBF-886C-B274D421703F}" type="presParOf" srcId="{3320F229-4350-428E-8979-AA6747ECEF6E}" destId="{E9E016DD-0D13-4F97-A5A1-412808A5DA39}" srcOrd="1" destOrd="0" presId="urn:microsoft.com/office/officeart/2005/8/layout/process4"/>
    <dgm:cxn modelId="{7DED5533-6F90-4402-BDF1-A4113C76686A}" type="presParOf" srcId="{3320F229-4350-428E-8979-AA6747ECEF6E}" destId="{8AC6233F-FC71-433C-8244-B5EBCC8EAA3B}" srcOrd="2" destOrd="0" presId="urn:microsoft.com/office/officeart/2005/8/layout/process4"/>
    <dgm:cxn modelId="{21639567-10DB-40F6-88AD-92B4AEF42842}" type="presParOf" srcId="{8AC6233F-FC71-433C-8244-B5EBCC8EAA3B}" destId="{3C5FA5AA-0B40-4A43-9921-DBFB194AC64B}" srcOrd="0" destOrd="0" presId="urn:microsoft.com/office/officeart/2005/8/layout/process4"/>
    <dgm:cxn modelId="{DC2A0AE9-9BBE-4E02-BD79-CD128E14DA9C}" type="presParOf" srcId="{8AC6233F-FC71-433C-8244-B5EBCC8EAA3B}" destId="{C35831AC-2595-4825-B58D-36B100B74B97}" srcOrd="1" destOrd="0" presId="urn:microsoft.com/office/officeart/2005/8/layout/process4"/>
    <dgm:cxn modelId="{11755788-9B27-4420-A804-48219B680E4F}" type="presParOf" srcId="{C697AB66-7772-4B48-A642-5CD3D1262D9E}" destId="{920D3B12-21BF-4A08-82B9-785EF1BF7A81}" srcOrd="3" destOrd="0" presId="urn:microsoft.com/office/officeart/2005/8/layout/process4"/>
    <dgm:cxn modelId="{E4A64523-CDB6-4F27-9F39-3F08E33FC808}" type="presParOf" srcId="{C697AB66-7772-4B48-A642-5CD3D1262D9E}" destId="{B45EB4D3-FB9B-4F5B-92A4-11312E238CB4}" srcOrd="4" destOrd="0" presId="urn:microsoft.com/office/officeart/2005/8/layout/process4"/>
    <dgm:cxn modelId="{AE241A50-03C0-407F-8018-8E979750171C}" type="presParOf" srcId="{B45EB4D3-FB9B-4F5B-92A4-11312E238CB4}" destId="{AD678727-C7FB-41F6-80A5-FC4D24C39D72}" srcOrd="0" destOrd="0" presId="urn:microsoft.com/office/officeart/2005/8/layout/process4"/>
    <dgm:cxn modelId="{E202F2E3-7CE0-40DB-A20F-E1E062296A8D}" type="presParOf" srcId="{B45EB4D3-FB9B-4F5B-92A4-11312E238CB4}" destId="{35CED685-20F1-4199-9EE4-00B8106C80D5}" srcOrd="1" destOrd="0" presId="urn:microsoft.com/office/officeart/2005/8/layout/process4"/>
    <dgm:cxn modelId="{F458934A-D3CF-4793-86A3-25073871056D}" type="presParOf" srcId="{B45EB4D3-FB9B-4F5B-92A4-11312E238CB4}" destId="{C28E0F0F-707A-4F08-B191-D1A57E54D8AC}" srcOrd="2" destOrd="0" presId="urn:microsoft.com/office/officeart/2005/8/layout/process4"/>
    <dgm:cxn modelId="{CAE03095-E96D-45CE-9535-16E736C5E351}" type="presParOf" srcId="{C28E0F0F-707A-4F08-B191-D1A57E54D8AC}" destId="{11F1B7E5-D081-4CAF-976B-1EF01C677C65}" srcOrd="0" destOrd="0" presId="urn:microsoft.com/office/officeart/2005/8/layout/process4"/>
    <dgm:cxn modelId="{9C93CAE7-8F28-430B-B396-5362DF1B6027}" type="presParOf" srcId="{C28E0F0F-707A-4F08-B191-D1A57E54D8AC}" destId="{4339C5FE-A686-48FA-A7DA-51FA1093CFFB}" srcOrd="1" destOrd="0" presId="urn:microsoft.com/office/officeart/2005/8/layout/process4"/>
    <dgm:cxn modelId="{88F80E94-EE4A-4205-B949-5ED68773EB86}" type="presParOf" srcId="{C697AB66-7772-4B48-A642-5CD3D1262D9E}" destId="{E8BD15E3-44AC-45A1-8952-CD663B964850}" srcOrd="5" destOrd="0" presId="urn:microsoft.com/office/officeart/2005/8/layout/process4"/>
    <dgm:cxn modelId="{6BFCC200-71D6-480B-BA89-B925BB2DDD09}" type="presParOf" srcId="{C697AB66-7772-4B48-A642-5CD3D1262D9E}" destId="{33F0BB3A-C0CC-43AA-A8ED-69C6CD7B3511}" srcOrd="6" destOrd="0" presId="urn:microsoft.com/office/officeart/2005/8/layout/process4"/>
    <dgm:cxn modelId="{55B0B9E8-0223-4722-8F14-54B9B77898B9}" type="presParOf" srcId="{33F0BB3A-C0CC-43AA-A8ED-69C6CD7B3511}" destId="{FCB91593-AC7E-4285-8C0A-03571185014F}" srcOrd="0" destOrd="0" presId="urn:microsoft.com/office/officeart/2005/8/layout/process4"/>
    <dgm:cxn modelId="{BD1984EB-BC9B-4E70-B415-1A3E8FC3D533}" type="presParOf" srcId="{33F0BB3A-C0CC-43AA-A8ED-69C6CD7B3511}" destId="{2D410D48-387E-42B3-B154-C18D54D47633}" srcOrd="1" destOrd="0" presId="urn:microsoft.com/office/officeart/2005/8/layout/process4"/>
    <dgm:cxn modelId="{E2302A13-F329-4EB3-9EFC-1CEAAF8BBED7}" type="presParOf" srcId="{33F0BB3A-C0CC-43AA-A8ED-69C6CD7B3511}" destId="{C720B37C-AF85-4CDF-B6F6-20B5D8413F49}" srcOrd="2" destOrd="0" presId="urn:microsoft.com/office/officeart/2005/8/layout/process4"/>
    <dgm:cxn modelId="{80BC1BAE-FF1B-4DDD-99D4-CB602B8BDD74}" type="presParOf" srcId="{C720B37C-AF85-4CDF-B6F6-20B5D8413F49}" destId="{0DBBDB2D-C277-4A1B-B93C-D5A56889659D}" srcOrd="0" destOrd="0" presId="urn:microsoft.com/office/officeart/2005/8/layout/process4"/>
    <dgm:cxn modelId="{CBAAAD8A-00C7-48EB-B294-29BD1C95FA09}" type="presParOf" srcId="{C720B37C-AF85-4CDF-B6F6-20B5D8413F49}" destId="{CF3E7EC7-0572-440D-B033-31FC255A933B}" srcOrd="1" destOrd="0" presId="urn:microsoft.com/office/officeart/2005/8/layout/process4"/>
    <dgm:cxn modelId="{640928D3-F80A-4CAC-B8E6-868BADCD05AF}" type="presParOf" srcId="{C697AB66-7772-4B48-A642-5CD3D1262D9E}" destId="{541377BE-CF3F-4907-988D-B2DC69759129}" srcOrd="7" destOrd="0" presId="urn:microsoft.com/office/officeart/2005/8/layout/process4"/>
    <dgm:cxn modelId="{C93FC301-6CB2-4911-A7E4-419531E1DD31}" type="presParOf" srcId="{C697AB66-7772-4B48-A642-5CD3D1262D9E}" destId="{EFA099B2-7792-4892-8A42-078C0B29015F}" srcOrd="8" destOrd="0" presId="urn:microsoft.com/office/officeart/2005/8/layout/process4"/>
    <dgm:cxn modelId="{617ADB8A-8B57-4694-813B-C782D8333CD0}" type="presParOf" srcId="{EFA099B2-7792-4892-8A42-078C0B29015F}" destId="{3F68030E-2C2C-4B77-BD13-9069B7EB07EF}" srcOrd="0" destOrd="0" presId="urn:microsoft.com/office/officeart/2005/8/layout/process4"/>
    <dgm:cxn modelId="{AED029BB-1913-4D6F-9613-0CD2419A507D}" type="presParOf" srcId="{EFA099B2-7792-4892-8A42-078C0B29015F}" destId="{9017568C-4245-4534-8C65-F29D48AF6783}" srcOrd="1" destOrd="0" presId="urn:microsoft.com/office/officeart/2005/8/layout/process4"/>
    <dgm:cxn modelId="{59E492C6-3EED-4845-B2CA-EDF15EE6CFED}" type="presParOf" srcId="{EFA099B2-7792-4892-8A42-078C0B29015F}" destId="{F723C236-5B02-47B6-80A7-76446CDC2D0F}" srcOrd="2" destOrd="0" presId="urn:microsoft.com/office/officeart/2005/8/layout/process4"/>
    <dgm:cxn modelId="{469830F7-F9C4-470A-B6A8-2BD5CE73AB2E}" type="presParOf" srcId="{F723C236-5B02-47B6-80A7-76446CDC2D0F}" destId="{A4378DB1-5285-4C7B-BD37-9BA8E3D44C97}" srcOrd="0" destOrd="0" presId="urn:microsoft.com/office/officeart/2005/8/layout/process4"/>
    <dgm:cxn modelId="{20C26A85-8D62-4A32-B746-61DACE36E1FF}" type="presParOf" srcId="{F723C236-5B02-47B6-80A7-76446CDC2D0F}" destId="{4F00ECF6-0142-485B-8CB1-620502ED72DB}" srcOrd="1" destOrd="0" presId="urn:microsoft.com/office/officeart/2005/8/layout/process4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6FEE74-2F3C-41C0-85EC-9393CE450D36}">
      <dsp:nvSpPr>
        <dsp:cNvPr id="0" name=""/>
        <dsp:cNvSpPr/>
      </dsp:nvSpPr>
      <dsp:spPr>
        <a:xfrm>
          <a:off x="0" y="65069"/>
          <a:ext cx="7499350" cy="8634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600" kern="1200" dirty="0" smtClean="0"/>
            <a:t>Επεξεργασία Φυσικής Γλώσσας</a:t>
          </a:r>
          <a:endParaRPr lang="el-GR" sz="3600" kern="1200" dirty="0"/>
        </a:p>
      </dsp:txBody>
      <dsp:txXfrm>
        <a:off x="42151" y="107220"/>
        <a:ext cx="7415048" cy="779158"/>
      </dsp:txXfrm>
    </dsp:sp>
    <dsp:sp modelId="{2EBA524B-160A-4E39-9D9A-B9026011B1C0}">
      <dsp:nvSpPr>
        <dsp:cNvPr id="0" name=""/>
        <dsp:cNvSpPr/>
      </dsp:nvSpPr>
      <dsp:spPr>
        <a:xfrm>
          <a:off x="0" y="928529"/>
          <a:ext cx="7499350" cy="126684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8104" tIns="45720" rIns="256032" bIns="4572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l-GR" sz="2800" kern="1200" dirty="0" smtClean="0"/>
            <a:t>Διόρθωση ορθογραφίας,</a:t>
          </a:r>
          <a:r>
            <a:rPr lang="en-US" sz="2800" kern="1200" dirty="0" smtClean="0"/>
            <a:t> </a:t>
          </a:r>
          <a:r>
            <a:rPr lang="el-GR" sz="2800" kern="1200" dirty="0" smtClean="0"/>
            <a:t>εύρεση πληροφορίας, μηχανική ή αυτόματη μετάφραση, έλεγχος γραμματικής.</a:t>
          </a:r>
          <a:endParaRPr lang="el-GR" sz="2800" kern="1200" dirty="0"/>
        </a:p>
      </dsp:txBody>
      <dsp:txXfrm>
        <a:off x="0" y="928529"/>
        <a:ext cx="7499350" cy="1266840"/>
      </dsp:txXfrm>
    </dsp:sp>
    <dsp:sp modelId="{0549CD1D-907F-4CF4-A327-942888763485}">
      <dsp:nvSpPr>
        <dsp:cNvPr id="0" name=""/>
        <dsp:cNvSpPr/>
      </dsp:nvSpPr>
      <dsp:spPr>
        <a:xfrm>
          <a:off x="0" y="2195369"/>
          <a:ext cx="7499350" cy="863460"/>
        </a:xfrm>
        <a:prstGeom prst="roundRect">
          <a:avLst/>
        </a:prstGeom>
        <a:solidFill>
          <a:schemeClr val="accent2">
            <a:hueOff val="-16207560"/>
            <a:satOff val="33334"/>
            <a:lumOff val="-2549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600" kern="1200" dirty="0" smtClean="0"/>
            <a:t>Αναγνώριση Φωνής</a:t>
          </a:r>
          <a:endParaRPr lang="el-GR" sz="3600" kern="1200" dirty="0"/>
        </a:p>
      </dsp:txBody>
      <dsp:txXfrm>
        <a:off x="42151" y="2237520"/>
        <a:ext cx="7415048" cy="779158"/>
      </dsp:txXfrm>
    </dsp:sp>
    <dsp:sp modelId="{456ECD3A-AE19-4DC6-B90E-AA5AE8692590}">
      <dsp:nvSpPr>
        <dsp:cNvPr id="0" name=""/>
        <dsp:cNvSpPr/>
      </dsp:nvSpPr>
      <dsp:spPr>
        <a:xfrm>
          <a:off x="0" y="3058829"/>
          <a:ext cx="7499350" cy="1676700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8104" tIns="45720" rIns="256032" bIns="4572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l-GR" sz="2800" kern="1200" dirty="0" smtClean="0"/>
            <a:t>Στατιστική επεξεργασία σήματος, κατανόηση φυσικής γλώσσας, νευρωνικά συστήματα, αναγνώριση προτύπων,  φωνολογία.</a:t>
          </a:r>
          <a:endParaRPr lang="el-GR" sz="2800" kern="1200" dirty="0"/>
        </a:p>
      </dsp:txBody>
      <dsp:txXfrm>
        <a:off x="0" y="3058829"/>
        <a:ext cx="7499350" cy="167670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3C1DAD-F92D-431E-B571-54EA547F782C}">
      <dsp:nvSpPr>
        <dsp:cNvPr id="0" name=""/>
        <dsp:cNvSpPr/>
      </dsp:nvSpPr>
      <dsp:spPr>
        <a:xfrm>
          <a:off x="1962946" y="0"/>
          <a:ext cx="3571870" cy="1428748"/>
        </a:xfrm>
        <a:prstGeom prst="leftRightRibb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26FE7DB-2E2F-41A5-9B4D-52B65C0FA701}">
      <dsp:nvSpPr>
        <dsp:cNvPr id="0" name=""/>
        <dsp:cNvSpPr/>
      </dsp:nvSpPr>
      <dsp:spPr>
        <a:xfrm>
          <a:off x="2391570" y="250030"/>
          <a:ext cx="1178717" cy="700086"/>
        </a:xfrm>
        <a:prstGeom prst="rect">
          <a:avLst/>
        </a:prstGeom>
        <a:noFill/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p3d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85344" rIns="0" bIns="91440" numCol="1" spcCol="1270" anchor="ctr" anchorCtr="0">
          <a:noAutofit/>
          <a:sp3d extrusionH="28000" prstMaterial="matte"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Μία λέξη</a:t>
          </a:r>
          <a:endParaRPr lang="el-GR" sz="2400" kern="1200" dirty="0"/>
        </a:p>
      </dsp:txBody>
      <dsp:txXfrm>
        <a:off x="2391570" y="250030"/>
        <a:ext cx="1178717" cy="700086"/>
      </dsp:txXfrm>
    </dsp:sp>
    <dsp:sp modelId="{2AF4DE2E-3D77-4833-977A-519D85DAB4D0}">
      <dsp:nvSpPr>
        <dsp:cNvPr id="0" name=""/>
        <dsp:cNvSpPr/>
      </dsp:nvSpPr>
      <dsp:spPr>
        <a:xfrm>
          <a:off x="3748881" y="478630"/>
          <a:ext cx="1393029" cy="700086"/>
        </a:xfrm>
        <a:prstGeom prst="rect">
          <a:avLst/>
        </a:prstGeom>
        <a:noFill/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p3d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85344" rIns="0" bIns="91440" numCol="1" spcCol="1270" anchor="ctr" anchorCtr="0">
          <a:noAutofit/>
          <a:sp3d extrusionH="28000" prstMaterial="matte"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Δύο λέξεις</a:t>
          </a:r>
          <a:endParaRPr lang="el-GR" sz="2400" kern="1200" dirty="0"/>
        </a:p>
      </dsp:txBody>
      <dsp:txXfrm>
        <a:off x="3748881" y="478630"/>
        <a:ext cx="1393029" cy="70008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3C1DAD-F92D-431E-B571-54EA547F782C}">
      <dsp:nvSpPr>
        <dsp:cNvPr id="0" name=""/>
        <dsp:cNvSpPr/>
      </dsp:nvSpPr>
      <dsp:spPr>
        <a:xfrm>
          <a:off x="1450975" y="0"/>
          <a:ext cx="4595812" cy="1838325"/>
        </a:xfrm>
        <a:prstGeom prst="leftRightRibb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26FE7DB-2E2F-41A5-9B4D-52B65C0FA701}">
      <dsp:nvSpPr>
        <dsp:cNvPr id="0" name=""/>
        <dsp:cNvSpPr/>
      </dsp:nvSpPr>
      <dsp:spPr>
        <a:xfrm>
          <a:off x="2002472" y="321706"/>
          <a:ext cx="1516618" cy="900779"/>
        </a:xfrm>
        <a:prstGeom prst="rect">
          <a:avLst/>
        </a:prstGeom>
        <a:noFill/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88900" rIns="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kern="1200" dirty="0" smtClean="0"/>
            <a:t>Ξένες λέξεις</a:t>
          </a:r>
          <a:endParaRPr lang="el-GR" sz="2500" kern="1200" dirty="0"/>
        </a:p>
      </dsp:txBody>
      <dsp:txXfrm>
        <a:off x="2002472" y="321706"/>
        <a:ext cx="1516618" cy="900779"/>
      </dsp:txXfrm>
    </dsp:sp>
    <dsp:sp modelId="{2AF4DE2E-3D77-4833-977A-519D85DAB4D0}">
      <dsp:nvSpPr>
        <dsp:cNvPr id="0" name=""/>
        <dsp:cNvSpPr/>
      </dsp:nvSpPr>
      <dsp:spPr>
        <a:xfrm>
          <a:off x="3748881" y="615838"/>
          <a:ext cx="1792366" cy="900779"/>
        </a:xfrm>
        <a:prstGeom prst="rect">
          <a:avLst/>
        </a:prstGeom>
        <a:noFill/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88900" rIns="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kern="1200" dirty="0" smtClean="0"/>
            <a:t>Λατινικές φράσεις</a:t>
          </a:r>
          <a:endParaRPr lang="el-GR" sz="2500" kern="1200" dirty="0"/>
        </a:p>
      </dsp:txBody>
      <dsp:txXfrm>
        <a:off x="3748881" y="615838"/>
        <a:ext cx="1792366" cy="90077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5094BD-D767-4D8B-B3DA-514B9A1203C3}">
      <dsp:nvSpPr>
        <dsp:cNvPr id="0" name=""/>
        <dsp:cNvSpPr/>
      </dsp:nvSpPr>
      <dsp:spPr>
        <a:xfrm>
          <a:off x="0" y="56753"/>
          <a:ext cx="7499350" cy="4687093"/>
        </a:xfrm>
        <a:prstGeom prst="swooshArrow">
          <a:avLst>
            <a:gd name="adj1" fmla="val 25000"/>
            <a:gd name="adj2" fmla="val 25000"/>
          </a:avLst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931A6F-31C5-4C9A-96CF-A0B350789100}">
      <dsp:nvSpPr>
        <dsp:cNvPr id="0" name=""/>
        <dsp:cNvSpPr/>
      </dsp:nvSpPr>
      <dsp:spPr>
        <a:xfrm>
          <a:off x="952417" y="3291785"/>
          <a:ext cx="194983" cy="1949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EC5947D-E013-40A8-8575-1C04D20C2229}">
      <dsp:nvSpPr>
        <dsp:cNvPr id="0" name=""/>
        <dsp:cNvSpPr/>
      </dsp:nvSpPr>
      <dsp:spPr>
        <a:xfrm>
          <a:off x="1049909" y="3389276"/>
          <a:ext cx="1747348" cy="13545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318" tIns="0" rIns="0" bIns="0" numCol="1" spcCol="1270" anchor="t" anchorCtr="0">
          <a:noAutofit/>
          <a:sp3d extrusionH="28000" prstMaterial="matte"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 dirty="0" smtClean="0"/>
            <a:t>Πλεονασμός</a:t>
          </a:r>
          <a:endParaRPr lang="el-GR" sz="2200" kern="1200" dirty="0"/>
        </a:p>
      </dsp:txBody>
      <dsp:txXfrm>
        <a:off x="1049909" y="3389276"/>
        <a:ext cx="1747348" cy="1354570"/>
      </dsp:txXfrm>
    </dsp:sp>
    <dsp:sp modelId="{725D5823-1701-4C05-84E4-C5A3AB7DA1C1}">
      <dsp:nvSpPr>
        <dsp:cNvPr id="0" name=""/>
        <dsp:cNvSpPr/>
      </dsp:nvSpPr>
      <dsp:spPr>
        <a:xfrm>
          <a:off x="2673518" y="2017833"/>
          <a:ext cx="352469" cy="3524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EECE1E7-F43C-47C0-806D-121A2B6D0933}">
      <dsp:nvSpPr>
        <dsp:cNvPr id="0" name=""/>
        <dsp:cNvSpPr/>
      </dsp:nvSpPr>
      <dsp:spPr>
        <a:xfrm>
          <a:off x="2849753" y="2194067"/>
          <a:ext cx="1799844" cy="25497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766" tIns="0" rIns="0" bIns="0" numCol="1" spcCol="1270" anchor="t" anchorCtr="0">
          <a:noAutofit/>
          <a:sp3d extrusionH="28000" prstMaterial="matte"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 dirty="0" smtClean="0"/>
            <a:t>Ουσιαστικά χωρίς πληθυντικό &amp; χωρίς γενική πληθυντικού</a:t>
          </a:r>
          <a:endParaRPr lang="el-GR" sz="2200" kern="1200" dirty="0"/>
        </a:p>
      </dsp:txBody>
      <dsp:txXfrm>
        <a:off x="2849753" y="2194067"/>
        <a:ext cx="1799844" cy="2549778"/>
      </dsp:txXfrm>
    </dsp:sp>
    <dsp:sp modelId="{8AFE457C-DA00-4956-A523-BEEFDE53A144}">
      <dsp:nvSpPr>
        <dsp:cNvPr id="0" name=""/>
        <dsp:cNvSpPr/>
      </dsp:nvSpPr>
      <dsp:spPr>
        <a:xfrm>
          <a:off x="4743338" y="1242587"/>
          <a:ext cx="487457" cy="48745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79320A1-5EEA-4565-82EE-6CEEE72C6778}">
      <dsp:nvSpPr>
        <dsp:cNvPr id="0" name=""/>
        <dsp:cNvSpPr/>
      </dsp:nvSpPr>
      <dsp:spPr>
        <a:xfrm>
          <a:off x="4987067" y="1486316"/>
          <a:ext cx="1799844" cy="32575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294" tIns="0" rIns="0" bIns="0" numCol="1" spcCol="1270" anchor="t" anchorCtr="0">
          <a:noAutofit/>
          <a:sp3d extrusionH="28000" prstMaterial="matte"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 dirty="0" smtClean="0"/>
            <a:t>Μορφολογία</a:t>
          </a:r>
          <a:endParaRPr lang="el-GR" sz="2200" kern="1200" dirty="0"/>
        </a:p>
      </dsp:txBody>
      <dsp:txXfrm>
        <a:off x="4987067" y="1486316"/>
        <a:ext cx="1799844" cy="32575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7A4705-0655-4DC3-9751-C227E90B13A4}">
      <dsp:nvSpPr>
        <dsp:cNvPr id="0" name=""/>
        <dsp:cNvSpPr/>
      </dsp:nvSpPr>
      <dsp:spPr>
        <a:xfrm>
          <a:off x="0" y="422279"/>
          <a:ext cx="749935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1D9087-6A21-428A-831E-D29472620A12}">
      <dsp:nvSpPr>
        <dsp:cNvPr id="0" name=""/>
        <dsp:cNvSpPr/>
      </dsp:nvSpPr>
      <dsp:spPr>
        <a:xfrm>
          <a:off x="374967" y="23759"/>
          <a:ext cx="5249545" cy="7970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8420" tIns="0" rIns="198420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700" kern="1200" dirty="0" smtClean="0"/>
            <a:t>Ορθογράφος</a:t>
          </a:r>
          <a:endParaRPr lang="el-GR" sz="2700" kern="1200" dirty="0"/>
        </a:p>
      </dsp:txBody>
      <dsp:txXfrm>
        <a:off x="413875" y="62667"/>
        <a:ext cx="5171729" cy="719224"/>
      </dsp:txXfrm>
    </dsp:sp>
    <dsp:sp modelId="{D8CA5B7A-D454-4956-B432-6759D840CA99}">
      <dsp:nvSpPr>
        <dsp:cNvPr id="0" name=""/>
        <dsp:cNvSpPr/>
      </dsp:nvSpPr>
      <dsp:spPr>
        <a:xfrm>
          <a:off x="0" y="1646999"/>
          <a:ext cx="749935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9F03E0-00BD-4345-923F-22A374CA19C2}">
      <dsp:nvSpPr>
        <dsp:cNvPr id="0" name=""/>
        <dsp:cNvSpPr/>
      </dsp:nvSpPr>
      <dsp:spPr>
        <a:xfrm>
          <a:off x="374967" y="1248479"/>
          <a:ext cx="5249545" cy="797040"/>
        </a:xfrm>
        <a:prstGeom prst="roundRect">
          <a:avLst/>
        </a:prstGeom>
        <a:solidFill>
          <a:schemeClr val="accent2">
            <a:hueOff val="-5402520"/>
            <a:satOff val="11111"/>
            <a:lumOff val="-85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8420" tIns="0" rIns="198420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700" kern="1200" dirty="0" smtClean="0"/>
            <a:t>Θησαυρός</a:t>
          </a:r>
          <a:endParaRPr lang="el-GR" sz="2700" kern="1200" dirty="0"/>
        </a:p>
      </dsp:txBody>
      <dsp:txXfrm>
        <a:off x="413875" y="1287387"/>
        <a:ext cx="5171729" cy="719224"/>
      </dsp:txXfrm>
    </dsp:sp>
    <dsp:sp modelId="{E057961C-9A34-4E62-8882-AAEB02C3F678}">
      <dsp:nvSpPr>
        <dsp:cNvPr id="0" name=""/>
        <dsp:cNvSpPr/>
      </dsp:nvSpPr>
      <dsp:spPr>
        <a:xfrm>
          <a:off x="0" y="2871720"/>
          <a:ext cx="749935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CE8D85-D9D4-4D2C-BB6B-5945D57ABF1D}">
      <dsp:nvSpPr>
        <dsp:cNvPr id="0" name=""/>
        <dsp:cNvSpPr/>
      </dsp:nvSpPr>
      <dsp:spPr>
        <a:xfrm>
          <a:off x="374967" y="2473199"/>
          <a:ext cx="5249545" cy="797040"/>
        </a:xfrm>
        <a:prstGeom prst="roundRect">
          <a:avLst/>
        </a:prstGeom>
        <a:solidFill>
          <a:schemeClr val="accent2">
            <a:hueOff val="-10805041"/>
            <a:satOff val="22223"/>
            <a:lumOff val="-1699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8420" tIns="0" rIns="198420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700" kern="1200" dirty="0" smtClean="0"/>
            <a:t>Συλλαβιστής</a:t>
          </a:r>
          <a:endParaRPr lang="el-GR" sz="2700" kern="1200" dirty="0"/>
        </a:p>
      </dsp:txBody>
      <dsp:txXfrm>
        <a:off x="413875" y="2512107"/>
        <a:ext cx="5171729" cy="719224"/>
      </dsp:txXfrm>
    </dsp:sp>
    <dsp:sp modelId="{D5E8A4A5-CB4F-4C24-BD54-BD586A5E380C}">
      <dsp:nvSpPr>
        <dsp:cNvPr id="0" name=""/>
        <dsp:cNvSpPr/>
      </dsp:nvSpPr>
      <dsp:spPr>
        <a:xfrm>
          <a:off x="0" y="4096440"/>
          <a:ext cx="749935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E89281-F4CE-4095-989B-BBC1C4FB37C8}">
      <dsp:nvSpPr>
        <dsp:cNvPr id="0" name=""/>
        <dsp:cNvSpPr/>
      </dsp:nvSpPr>
      <dsp:spPr>
        <a:xfrm>
          <a:off x="374967" y="3697920"/>
          <a:ext cx="5249545" cy="797040"/>
        </a:xfrm>
        <a:prstGeom prst="roundRect">
          <a:avLst/>
        </a:prstGeom>
        <a:solidFill>
          <a:schemeClr val="accent2">
            <a:hueOff val="-16207560"/>
            <a:satOff val="33334"/>
            <a:lumOff val="-2549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8420" tIns="0" rIns="198420" bIns="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700" kern="1200" dirty="0" smtClean="0"/>
            <a:t>Υπολογιστικά Λεξικά</a:t>
          </a:r>
          <a:endParaRPr lang="el-GR" sz="2700" kern="1200" dirty="0"/>
        </a:p>
      </dsp:txBody>
      <dsp:txXfrm>
        <a:off x="413875" y="3736828"/>
        <a:ext cx="5171729" cy="7192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1AC24A-F081-46B3-A050-2BA749A51B18}">
      <dsp:nvSpPr>
        <dsp:cNvPr id="0" name=""/>
        <dsp:cNvSpPr/>
      </dsp:nvSpPr>
      <dsp:spPr>
        <a:xfrm>
          <a:off x="1250868" y="783818"/>
          <a:ext cx="2342631" cy="2814282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sz="2000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rPr>
            <a:t>Σημασιολογική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0" lang="el-GR" sz="2000" kern="1200" dirty="0" smtClean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/>
              </a:outerShdw>
            </a:effectLst>
            <a:latin typeface="Tahoma" pitchFamily="34" charset="0"/>
            <a:ea typeface="Tahoma" pitchFamily="34" charset="0"/>
            <a:cs typeface="Tahoma" pitchFamily="34" charset="0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sz="2000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rPr>
            <a:t>Συντακτική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0" lang="en-US" sz="2000" kern="1200" dirty="0" smtClean="0">
            <a:solidFill>
              <a:schemeClr val="accent2">
                <a:lumMod val="75000"/>
              </a:schemeClr>
            </a:solidFill>
            <a:effectLst>
              <a:outerShdw blurRad="38100" dist="38100" dir="2700000" algn="tl">
                <a:srgbClr val="000000"/>
              </a:outerShdw>
            </a:effectLst>
            <a:latin typeface="Tahoma" pitchFamily="34" charset="0"/>
            <a:ea typeface="Tahoma" pitchFamily="34" charset="0"/>
            <a:cs typeface="Tahoma" pitchFamily="34" charset="0"/>
          </a:endParaRP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sz="2000" kern="1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rPr>
            <a:t>Λεξική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200" kern="1200" dirty="0"/>
        </a:p>
      </dsp:txBody>
      <dsp:txXfrm>
        <a:off x="1625689" y="783818"/>
        <a:ext cx="1967810" cy="2814282"/>
      </dsp:txXfrm>
    </dsp:sp>
    <dsp:sp modelId="{5525C8AC-CB93-48F8-ABEA-D32CA57ECF11}">
      <dsp:nvSpPr>
        <dsp:cNvPr id="0" name=""/>
        <dsp:cNvSpPr/>
      </dsp:nvSpPr>
      <dsp:spPr>
        <a:xfrm>
          <a:off x="1464" y="159116"/>
          <a:ext cx="1561754" cy="156175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kern="1200" dirty="0" smtClean="0"/>
            <a:t>Ασάφεια</a:t>
          </a:r>
          <a:endParaRPr lang="el-GR" sz="2300" kern="1200" dirty="0"/>
        </a:p>
      </dsp:txBody>
      <dsp:txXfrm>
        <a:off x="230178" y="387830"/>
        <a:ext cx="1104326" cy="1104326"/>
      </dsp:txXfrm>
    </dsp:sp>
    <dsp:sp modelId="{4A6D3DB8-E1F2-4162-A748-9B87C76EBCAF}">
      <dsp:nvSpPr>
        <dsp:cNvPr id="0" name=""/>
        <dsp:cNvSpPr/>
      </dsp:nvSpPr>
      <dsp:spPr>
        <a:xfrm>
          <a:off x="5155253" y="783818"/>
          <a:ext cx="2342631" cy="1562535"/>
        </a:xfrm>
        <a:prstGeom prst="rect">
          <a:avLst/>
        </a:prstGeom>
        <a:solidFill>
          <a:schemeClr val="accent2">
            <a:tint val="40000"/>
            <a:alpha val="90000"/>
            <a:hueOff val="-8279243"/>
            <a:satOff val="15273"/>
            <a:lumOff val="582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sz="1800" kern="1200" dirty="0" smtClean="0">
              <a:solidFill>
                <a:srgbClr val="00B05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rPr>
            <a:t>κοινοί ορθογραφικοί τύποι &gt; διαφορετικά λήμματα</a:t>
          </a:r>
        </a:p>
      </dsp:txBody>
      <dsp:txXfrm>
        <a:off x="5530074" y="783818"/>
        <a:ext cx="1967810" cy="1562535"/>
      </dsp:txXfrm>
    </dsp:sp>
    <dsp:sp modelId="{27AC4718-0D83-42F6-9D8F-B6A133FE79F2}">
      <dsp:nvSpPr>
        <dsp:cNvPr id="0" name=""/>
        <dsp:cNvSpPr/>
      </dsp:nvSpPr>
      <dsp:spPr>
        <a:xfrm>
          <a:off x="5156718" y="2400714"/>
          <a:ext cx="2342631" cy="2295129"/>
        </a:xfrm>
        <a:prstGeom prst="rect">
          <a:avLst/>
        </a:prstGeom>
        <a:solidFill>
          <a:schemeClr val="accent2">
            <a:tint val="40000"/>
            <a:alpha val="90000"/>
            <a:hueOff val="-16558486"/>
            <a:satOff val="30547"/>
            <a:lumOff val="116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l-GR" sz="1800" kern="120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rPr>
            <a:t>Κοινοί ορθογραφικοί τύποι: (διαφορετικά μορφοσυντακτικά χαρακτηριστικά)</a:t>
          </a:r>
          <a:r>
            <a:rPr kumimoji="0" lang="el-GR" sz="1600" kern="120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rPr>
            <a:t> </a:t>
          </a:r>
        </a:p>
      </dsp:txBody>
      <dsp:txXfrm>
        <a:off x="5531539" y="2400714"/>
        <a:ext cx="1967810" cy="2295129"/>
      </dsp:txXfrm>
    </dsp:sp>
    <dsp:sp modelId="{4596AA51-0519-43FB-A447-90A9DEB80C55}">
      <dsp:nvSpPr>
        <dsp:cNvPr id="0" name=""/>
        <dsp:cNvSpPr/>
      </dsp:nvSpPr>
      <dsp:spPr>
        <a:xfrm>
          <a:off x="3905850" y="159116"/>
          <a:ext cx="1561754" cy="1561754"/>
        </a:xfrm>
        <a:prstGeom prst="ellipse">
          <a:avLst/>
        </a:prstGeom>
        <a:solidFill>
          <a:schemeClr val="accent2">
            <a:hueOff val="-16207560"/>
            <a:satOff val="33334"/>
            <a:lumOff val="-2549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kern="1200" dirty="0" smtClean="0"/>
            <a:t>Ασάφεια &amp;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300" kern="1200" dirty="0" smtClean="0"/>
            <a:t> Η/Υ</a:t>
          </a:r>
          <a:endParaRPr lang="el-GR" sz="2300" kern="1200" dirty="0"/>
        </a:p>
      </dsp:txBody>
      <dsp:txXfrm>
        <a:off x="4134564" y="387830"/>
        <a:ext cx="1104326" cy="110432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E302CD-A8F7-42A5-8284-05C9FB4AFEE7}">
      <dsp:nvSpPr>
        <dsp:cNvPr id="0" name=""/>
        <dsp:cNvSpPr/>
      </dsp:nvSpPr>
      <dsp:spPr>
        <a:xfrm>
          <a:off x="2442132" y="788252"/>
          <a:ext cx="3814744" cy="5782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4301"/>
              </a:lnTo>
              <a:lnTo>
                <a:pt x="3814744" y="514301"/>
              </a:lnTo>
              <a:lnTo>
                <a:pt x="3814744" y="5782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7E6487E-8B34-437A-B3F5-D501AD89F321}">
      <dsp:nvSpPr>
        <dsp:cNvPr id="0" name=""/>
        <dsp:cNvSpPr/>
      </dsp:nvSpPr>
      <dsp:spPr>
        <a:xfrm>
          <a:off x="2442132" y="788252"/>
          <a:ext cx="2970443" cy="5782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4301"/>
              </a:lnTo>
              <a:lnTo>
                <a:pt x="2970443" y="514301"/>
              </a:lnTo>
              <a:lnTo>
                <a:pt x="2970443" y="5782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57A6F621-A822-47FD-B815-E21015F7D4E8}">
      <dsp:nvSpPr>
        <dsp:cNvPr id="0" name=""/>
        <dsp:cNvSpPr/>
      </dsp:nvSpPr>
      <dsp:spPr>
        <a:xfrm>
          <a:off x="2442132" y="788252"/>
          <a:ext cx="2126142" cy="5782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4301"/>
              </a:lnTo>
              <a:lnTo>
                <a:pt x="2126142" y="514301"/>
              </a:lnTo>
              <a:lnTo>
                <a:pt x="2126142" y="5782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71EB591-B938-4139-A791-B1233ECF3C35}">
      <dsp:nvSpPr>
        <dsp:cNvPr id="0" name=""/>
        <dsp:cNvSpPr/>
      </dsp:nvSpPr>
      <dsp:spPr>
        <a:xfrm>
          <a:off x="2442132" y="788252"/>
          <a:ext cx="1281841" cy="5782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4301"/>
              </a:lnTo>
              <a:lnTo>
                <a:pt x="1281841" y="514301"/>
              </a:lnTo>
              <a:lnTo>
                <a:pt x="1281841" y="5782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ADBD57DC-57E3-4D56-B8E9-C1CF6FBC8D7B}">
      <dsp:nvSpPr>
        <dsp:cNvPr id="0" name=""/>
        <dsp:cNvSpPr/>
      </dsp:nvSpPr>
      <dsp:spPr>
        <a:xfrm>
          <a:off x="2442132" y="788252"/>
          <a:ext cx="400223" cy="5793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5354"/>
              </a:lnTo>
              <a:lnTo>
                <a:pt x="400223" y="515354"/>
              </a:lnTo>
              <a:lnTo>
                <a:pt x="400223" y="5793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E3E5350-8BD9-440C-B9F9-0AD718AA41B1}">
      <dsp:nvSpPr>
        <dsp:cNvPr id="0" name=""/>
        <dsp:cNvSpPr/>
      </dsp:nvSpPr>
      <dsp:spPr>
        <a:xfrm>
          <a:off x="2035370" y="788252"/>
          <a:ext cx="406761" cy="578295"/>
        </a:xfrm>
        <a:custGeom>
          <a:avLst/>
          <a:gdLst/>
          <a:ahLst/>
          <a:cxnLst/>
          <a:rect l="0" t="0" r="0" b="0"/>
          <a:pathLst>
            <a:path>
              <a:moveTo>
                <a:pt x="406761" y="0"/>
              </a:moveTo>
              <a:lnTo>
                <a:pt x="406761" y="514301"/>
              </a:lnTo>
              <a:lnTo>
                <a:pt x="0" y="514301"/>
              </a:lnTo>
              <a:lnTo>
                <a:pt x="0" y="5782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929A879-E3FF-4A7D-AA84-878F4CFC99B6}">
      <dsp:nvSpPr>
        <dsp:cNvPr id="0" name=""/>
        <dsp:cNvSpPr/>
      </dsp:nvSpPr>
      <dsp:spPr>
        <a:xfrm>
          <a:off x="1191069" y="788252"/>
          <a:ext cx="1251062" cy="578295"/>
        </a:xfrm>
        <a:custGeom>
          <a:avLst/>
          <a:gdLst/>
          <a:ahLst/>
          <a:cxnLst/>
          <a:rect l="0" t="0" r="0" b="0"/>
          <a:pathLst>
            <a:path>
              <a:moveTo>
                <a:pt x="1251062" y="0"/>
              </a:moveTo>
              <a:lnTo>
                <a:pt x="1251062" y="514301"/>
              </a:lnTo>
              <a:lnTo>
                <a:pt x="0" y="514301"/>
              </a:lnTo>
              <a:lnTo>
                <a:pt x="0" y="5782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8B1D4A7-0BFC-4210-B5ED-BDA1A741EBE8}">
      <dsp:nvSpPr>
        <dsp:cNvPr id="0" name=""/>
        <dsp:cNvSpPr/>
      </dsp:nvSpPr>
      <dsp:spPr>
        <a:xfrm>
          <a:off x="346768" y="788252"/>
          <a:ext cx="2095363" cy="578295"/>
        </a:xfrm>
        <a:custGeom>
          <a:avLst/>
          <a:gdLst/>
          <a:ahLst/>
          <a:cxnLst/>
          <a:rect l="0" t="0" r="0" b="0"/>
          <a:pathLst>
            <a:path>
              <a:moveTo>
                <a:pt x="2095363" y="0"/>
              </a:moveTo>
              <a:lnTo>
                <a:pt x="2095363" y="514301"/>
              </a:lnTo>
              <a:lnTo>
                <a:pt x="0" y="514301"/>
              </a:lnTo>
              <a:lnTo>
                <a:pt x="0" y="5782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000714D-ED2E-42BD-8254-D557868456CB}">
      <dsp:nvSpPr>
        <dsp:cNvPr id="0" name=""/>
        <dsp:cNvSpPr/>
      </dsp:nvSpPr>
      <dsp:spPr>
        <a:xfrm>
          <a:off x="1107049" y="128957"/>
          <a:ext cx="2670166" cy="6592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A56F8A5-F31F-4429-9A13-3DA017D61700}">
      <dsp:nvSpPr>
        <dsp:cNvPr id="0" name=""/>
        <dsp:cNvSpPr/>
      </dsp:nvSpPr>
      <dsp:spPr>
        <a:xfrm>
          <a:off x="1183803" y="201874"/>
          <a:ext cx="2670166" cy="65929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008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b="1" kern="1200" dirty="0" smtClean="0"/>
            <a:t>Προβλέψιμη</a:t>
          </a:r>
          <a:endParaRPr lang="el-GR" sz="700" b="1" kern="1200" dirty="0"/>
        </a:p>
      </dsp:txBody>
      <dsp:txXfrm>
        <a:off x="1203113" y="221184"/>
        <a:ext cx="2631546" cy="620675"/>
      </dsp:txXfrm>
    </dsp:sp>
    <dsp:sp modelId="{A5E5FFF4-7035-4854-B212-03531A9CDBE0}">
      <dsp:nvSpPr>
        <dsp:cNvPr id="0" name=""/>
        <dsp:cNvSpPr/>
      </dsp:nvSpPr>
      <dsp:spPr>
        <a:xfrm>
          <a:off x="1372" y="1366548"/>
          <a:ext cx="690791" cy="32691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E2162C5-9C5D-4BAB-BE18-CCDEF9ABC2F4}">
      <dsp:nvSpPr>
        <dsp:cNvPr id="0" name=""/>
        <dsp:cNvSpPr/>
      </dsp:nvSpPr>
      <dsp:spPr>
        <a:xfrm>
          <a:off x="78127" y="1439465"/>
          <a:ext cx="690791" cy="32691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008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270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 smtClean="0"/>
            <a:t>επίθετο – ουσιαστικό</a:t>
          </a:r>
          <a:endParaRPr lang="el-GR" sz="2000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b="1" kern="1200" dirty="0" smtClean="0"/>
            <a:t>35.55% </a:t>
          </a:r>
          <a:r>
            <a:rPr lang="el-GR" sz="1800" kern="1200" dirty="0" smtClean="0"/>
            <a:t>(32926 κλ. τύποι)</a:t>
          </a:r>
          <a:endParaRPr lang="el-GR" sz="1800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>
        <a:off x="98360" y="1459698"/>
        <a:ext cx="650325" cy="3228695"/>
      </dsp:txXfrm>
    </dsp:sp>
    <dsp:sp modelId="{EE995A14-838C-4C83-BE7D-C04010591CC5}">
      <dsp:nvSpPr>
        <dsp:cNvPr id="0" name=""/>
        <dsp:cNvSpPr/>
      </dsp:nvSpPr>
      <dsp:spPr>
        <a:xfrm>
          <a:off x="845673" y="1366548"/>
          <a:ext cx="690791" cy="31297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391842E-5741-4ABD-9527-49DF6A072469}">
      <dsp:nvSpPr>
        <dsp:cNvPr id="0" name=""/>
        <dsp:cNvSpPr/>
      </dsp:nvSpPr>
      <dsp:spPr>
        <a:xfrm>
          <a:off x="922428" y="1439465"/>
          <a:ext cx="690791" cy="31297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008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270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 smtClean="0"/>
            <a:t>Επίθετο - επίρρημα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/>
            <a:t>25.5% </a:t>
          </a:r>
          <a:r>
            <a:rPr lang="el-GR" sz="1600" b="0" kern="1200" dirty="0" smtClean="0"/>
            <a:t>(23659 κλ. τύποι)</a:t>
          </a:r>
        </a:p>
      </dsp:txBody>
      <dsp:txXfrm>
        <a:off x="942661" y="1459698"/>
        <a:ext cx="650325" cy="3089242"/>
      </dsp:txXfrm>
    </dsp:sp>
    <dsp:sp modelId="{79B7C4F9-B5E7-4196-9D27-008350ADD9F3}">
      <dsp:nvSpPr>
        <dsp:cNvPr id="0" name=""/>
        <dsp:cNvSpPr/>
      </dsp:nvSpPr>
      <dsp:spPr>
        <a:xfrm>
          <a:off x="1689975" y="1366548"/>
          <a:ext cx="690791" cy="30327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8F3DDEC-775A-4382-82D8-4EEC5EB590FA}">
      <dsp:nvSpPr>
        <dsp:cNvPr id="0" name=""/>
        <dsp:cNvSpPr/>
      </dsp:nvSpPr>
      <dsp:spPr>
        <a:xfrm>
          <a:off x="1766729" y="1439465"/>
          <a:ext cx="690791" cy="30327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008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270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 smtClean="0"/>
            <a:t>Ουσιαστικό – ουσιαστικό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/>
            <a:t>10.79%</a:t>
          </a:r>
          <a:r>
            <a:rPr lang="el-GR" sz="1600" b="0" kern="1200" dirty="0" smtClean="0"/>
            <a:t> (9992 κλ. τύποι)</a:t>
          </a:r>
        </a:p>
      </dsp:txBody>
      <dsp:txXfrm>
        <a:off x="1786962" y="1459698"/>
        <a:ext cx="650325" cy="2992296"/>
      </dsp:txXfrm>
    </dsp:sp>
    <dsp:sp modelId="{A779D9A6-3652-4013-8846-B84BE3770472}">
      <dsp:nvSpPr>
        <dsp:cNvPr id="0" name=""/>
        <dsp:cNvSpPr/>
      </dsp:nvSpPr>
      <dsp:spPr>
        <a:xfrm>
          <a:off x="2496959" y="1367601"/>
          <a:ext cx="690791" cy="29381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BAAE8D5-E8E7-489C-9F3E-A08010241210}">
      <dsp:nvSpPr>
        <dsp:cNvPr id="0" name=""/>
        <dsp:cNvSpPr/>
      </dsp:nvSpPr>
      <dsp:spPr>
        <a:xfrm>
          <a:off x="2573714" y="1440517"/>
          <a:ext cx="690791" cy="293818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008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270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 smtClean="0"/>
            <a:t>Επίθετο – ρήμα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/>
            <a:t>9.85%</a:t>
          </a:r>
          <a:r>
            <a:rPr lang="el-GR" sz="1600" b="0" kern="1200" dirty="0" smtClean="0"/>
            <a:t> (9127 κλ. τύποι</a:t>
          </a:r>
          <a:r>
            <a:rPr lang="el-GR" sz="900" b="0" kern="1200" dirty="0" smtClean="0"/>
            <a:t>)</a:t>
          </a:r>
          <a:endParaRPr lang="el-GR" sz="900" b="0" kern="1200" dirty="0"/>
        </a:p>
      </dsp:txBody>
      <dsp:txXfrm>
        <a:off x="2593947" y="1460750"/>
        <a:ext cx="650325" cy="2897722"/>
      </dsp:txXfrm>
    </dsp:sp>
    <dsp:sp modelId="{C532EF64-BA1E-4B2E-BA4D-B53143E8556A}">
      <dsp:nvSpPr>
        <dsp:cNvPr id="0" name=""/>
        <dsp:cNvSpPr/>
      </dsp:nvSpPr>
      <dsp:spPr>
        <a:xfrm>
          <a:off x="3378577" y="1366548"/>
          <a:ext cx="690791" cy="28907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711DDD5-C4F8-4692-82A6-E400D23D2B5E}">
      <dsp:nvSpPr>
        <dsp:cNvPr id="0" name=""/>
        <dsp:cNvSpPr/>
      </dsp:nvSpPr>
      <dsp:spPr>
        <a:xfrm>
          <a:off x="3455331" y="1439465"/>
          <a:ext cx="690791" cy="28907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008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270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 smtClean="0"/>
            <a:t>Ουσιαστικό – ρήμα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/>
            <a:t>8.73%</a:t>
          </a:r>
          <a:r>
            <a:rPr lang="el-GR" sz="1600" b="0" kern="1200" dirty="0" smtClean="0"/>
            <a:t> (8084 κλ. τύποι)</a:t>
          </a:r>
        </a:p>
      </dsp:txBody>
      <dsp:txXfrm>
        <a:off x="3475564" y="1459698"/>
        <a:ext cx="650325" cy="2850234"/>
      </dsp:txXfrm>
    </dsp:sp>
    <dsp:sp modelId="{93D26C71-0508-4CF1-A63A-7DBBA1301364}">
      <dsp:nvSpPr>
        <dsp:cNvPr id="0" name=""/>
        <dsp:cNvSpPr/>
      </dsp:nvSpPr>
      <dsp:spPr>
        <a:xfrm>
          <a:off x="4222878" y="1366548"/>
          <a:ext cx="690791" cy="25562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6F90175-8DAC-4136-A22B-53CBF91C96DF}">
      <dsp:nvSpPr>
        <dsp:cNvPr id="0" name=""/>
        <dsp:cNvSpPr/>
      </dsp:nvSpPr>
      <dsp:spPr>
        <a:xfrm>
          <a:off x="4299633" y="1439465"/>
          <a:ext cx="690791" cy="25562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008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270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 smtClean="0"/>
            <a:t>Αντωνυμία – άρθρο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/>
            <a:t>4.46%</a:t>
          </a:r>
        </a:p>
      </dsp:txBody>
      <dsp:txXfrm>
        <a:off x="4319866" y="1459698"/>
        <a:ext cx="650325" cy="2515809"/>
      </dsp:txXfrm>
    </dsp:sp>
    <dsp:sp modelId="{3D7F418E-BF9E-4844-8418-D90E6FA12434}">
      <dsp:nvSpPr>
        <dsp:cNvPr id="0" name=""/>
        <dsp:cNvSpPr/>
      </dsp:nvSpPr>
      <dsp:spPr>
        <a:xfrm>
          <a:off x="5067179" y="1366548"/>
          <a:ext cx="690791" cy="24078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40D0A39-9A92-4D1F-B91E-6E06F714A1E5}">
      <dsp:nvSpPr>
        <dsp:cNvPr id="0" name=""/>
        <dsp:cNvSpPr/>
      </dsp:nvSpPr>
      <dsp:spPr>
        <a:xfrm>
          <a:off x="5143934" y="1439465"/>
          <a:ext cx="690791" cy="24078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008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270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 smtClean="0"/>
            <a:t>Ρήμα – ρήμα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/>
            <a:t>3.35%</a:t>
          </a:r>
          <a:r>
            <a:rPr lang="el-GR" sz="1600" b="0" kern="1200" dirty="0" smtClean="0"/>
            <a:t> (3103 τύποι)</a:t>
          </a:r>
        </a:p>
      </dsp:txBody>
      <dsp:txXfrm>
        <a:off x="5164167" y="1459698"/>
        <a:ext cx="650325" cy="2367373"/>
      </dsp:txXfrm>
    </dsp:sp>
    <dsp:sp modelId="{15402FF4-A44A-4F69-BAAF-7942CA0AC54D}">
      <dsp:nvSpPr>
        <dsp:cNvPr id="0" name=""/>
        <dsp:cNvSpPr/>
      </dsp:nvSpPr>
      <dsp:spPr>
        <a:xfrm>
          <a:off x="5911480" y="1366548"/>
          <a:ext cx="690791" cy="22573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3E9838A-42EF-4F9E-9680-5D6D42488D73}">
      <dsp:nvSpPr>
        <dsp:cNvPr id="0" name=""/>
        <dsp:cNvSpPr/>
      </dsp:nvSpPr>
      <dsp:spPr>
        <a:xfrm>
          <a:off x="5988235" y="1439465"/>
          <a:ext cx="690791" cy="22573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008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vert270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 smtClean="0"/>
            <a:t>Επίθετο - επίθετο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/>
            <a:t>1.7%</a:t>
          </a:r>
          <a:r>
            <a:rPr lang="el-GR" sz="1600" b="0" kern="1200" dirty="0" smtClean="0"/>
            <a:t> (1576 κλ. τύποι)</a:t>
          </a:r>
        </a:p>
      </dsp:txBody>
      <dsp:txXfrm>
        <a:off x="6008468" y="1459698"/>
        <a:ext cx="650325" cy="2216894"/>
      </dsp:txXfrm>
    </dsp:sp>
    <dsp:sp modelId="{AB8AF118-DD80-41E2-9F87-89602A6F3633}">
      <dsp:nvSpPr>
        <dsp:cNvPr id="0" name=""/>
        <dsp:cNvSpPr/>
      </dsp:nvSpPr>
      <dsp:spPr>
        <a:xfrm>
          <a:off x="4321567" y="411054"/>
          <a:ext cx="2451295" cy="4386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2B3853-111E-49F1-8D83-E7EB59169F6C}">
      <dsp:nvSpPr>
        <dsp:cNvPr id="0" name=""/>
        <dsp:cNvSpPr/>
      </dsp:nvSpPr>
      <dsp:spPr>
        <a:xfrm>
          <a:off x="4398322" y="483971"/>
          <a:ext cx="2451295" cy="4386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008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b="1" kern="1200" dirty="0" smtClean="0"/>
            <a:t>Συμπτωματική</a:t>
          </a:r>
          <a:endParaRPr lang="el-GR" sz="1700" b="1" kern="1200" dirty="0"/>
        </a:p>
      </dsp:txBody>
      <dsp:txXfrm>
        <a:off x="4411170" y="496819"/>
        <a:ext cx="2425599" cy="41295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0F71C2-9E53-44EE-B048-B6370A78D855}">
      <dsp:nvSpPr>
        <dsp:cNvPr id="0" name=""/>
        <dsp:cNvSpPr/>
      </dsp:nvSpPr>
      <dsp:spPr>
        <a:xfrm>
          <a:off x="1808432" y="176399"/>
          <a:ext cx="3870483" cy="1344168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524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6E7333-DEF4-4114-9DC2-4DD03C2A01AF}">
      <dsp:nvSpPr>
        <dsp:cNvPr id="0" name=""/>
        <dsp:cNvSpPr/>
      </dsp:nvSpPr>
      <dsp:spPr>
        <a:xfrm>
          <a:off x="3374628" y="3467810"/>
          <a:ext cx="750093" cy="480060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1E7C21-ED6C-49A4-B90B-CEB15A69B606}">
      <dsp:nvSpPr>
        <dsp:cNvPr id="0" name=""/>
        <dsp:cNvSpPr/>
      </dsp:nvSpPr>
      <dsp:spPr>
        <a:xfrm>
          <a:off x="861988" y="3851858"/>
          <a:ext cx="5775373" cy="900112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 Ο Γιώργος  αγαπά  τη Μαρία</a:t>
          </a:r>
          <a:endParaRPr lang="el-GR" sz="2400" kern="1200" dirty="0"/>
        </a:p>
      </dsp:txBody>
      <dsp:txXfrm>
        <a:off x="861988" y="3851858"/>
        <a:ext cx="5775373" cy="900112"/>
      </dsp:txXfrm>
    </dsp:sp>
    <dsp:sp modelId="{D366CDCB-D720-455E-A06C-667F89FA83B0}">
      <dsp:nvSpPr>
        <dsp:cNvPr id="0" name=""/>
        <dsp:cNvSpPr/>
      </dsp:nvSpPr>
      <dsp:spPr>
        <a:xfrm>
          <a:off x="3215608" y="1624380"/>
          <a:ext cx="1350168" cy="13501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 smtClean="0"/>
            <a:t>Αντικείμενο</a:t>
          </a:r>
          <a:endParaRPr lang="el-GR" sz="1400" kern="1200" dirty="0"/>
        </a:p>
      </dsp:txBody>
      <dsp:txXfrm>
        <a:off x="3413336" y="1822108"/>
        <a:ext cx="954712" cy="954712"/>
      </dsp:txXfrm>
    </dsp:sp>
    <dsp:sp modelId="{B91121D6-DBC1-4747-A16E-BD41383B3F30}">
      <dsp:nvSpPr>
        <dsp:cNvPr id="0" name=""/>
        <dsp:cNvSpPr/>
      </dsp:nvSpPr>
      <dsp:spPr>
        <a:xfrm>
          <a:off x="2249487" y="611453"/>
          <a:ext cx="1350168" cy="13501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 smtClean="0"/>
            <a:t>Υποκείμενο</a:t>
          </a:r>
          <a:endParaRPr lang="el-GR" sz="1400" kern="1200" dirty="0"/>
        </a:p>
      </dsp:txBody>
      <dsp:txXfrm>
        <a:off x="2447215" y="809181"/>
        <a:ext cx="954712" cy="954712"/>
      </dsp:txXfrm>
    </dsp:sp>
    <dsp:sp modelId="{98F83579-2D94-4D86-8DED-CBD791284C24}">
      <dsp:nvSpPr>
        <dsp:cNvPr id="0" name=""/>
        <dsp:cNvSpPr/>
      </dsp:nvSpPr>
      <dsp:spPr>
        <a:xfrm>
          <a:off x="3629660" y="285012"/>
          <a:ext cx="1350168" cy="13501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 smtClean="0"/>
            <a:t>Ρήμα</a:t>
          </a:r>
          <a:endParaRPr lang="el-GR" sz="1400" kern="1200" dirty="0"/>
        </a:p>
      </dsp:txBody>
      <dsp:txXfrm>
        <a:off x="3827388" y="482740"/>
        <a:ext cx="954712" cy="954712"/>
      </dsp:txXfrm>
    </dsp:sp>
    <dsp:sp modelId="{B92F0CAF-3F80-4F40-B040-838C9C8CC4B7}">
      <dsp:nvSpPr>
        <dsp:cNvPr id="0" name=""/>
        <dsp:cNvSpPr/>
      </dsp:nvSpPr>
      <dsp:spPr>
        <a:xfrm>
          <a:off x="693646" y="259360"/>
          <a:ext cx="6086602" cy="3285919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6906FB-03E0-478F-B018-6F4775313734}">
      <dsp:nvSpPr>
        <dsp:cNvPr id="0" name=""/>
        <dsp:cNvSpPr/>
      </dsp:nvSpPr>
      <dsp:spPr>
        <a:xfrm>
          <a:off x="3136901" y="52377"/>
          <a:ext cx="1438424" cy="1015938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 smtClean="0"/>
            <a:t>θέματα τονισμού και στίξης</a:t>
          </a:r>
          <a:endParaRPr lang="el-GR" sz="1600" kern="1200" dirty="0"/>
        </a:p>
      </dsp:txBody>
      <dsp:txXfrm>
        <a:off x="3186495" y="101971"/>
        <a:ext cx="1339236" cy="916750"/>
      </dsp:txXfrm>
    </dsp:sp>
    <dsp:sp modelId="{AE3E6014-40D9-49FB-8E5C-7B643CD40B91}">
      <dsp:nvSpPr>
        <dsp:cNvPr id="0" name=""/>
        <dsp:cNvSpPr/>
      </dsp:nvSpPr>
      <dsp:spPr>
        <a:xfrm>
          <a:off x="4319359" y="-373676"/>
          <a:ext cx="4283027" cy="4283027"/>
        </a:xfrm>
        <a:custGeom>
          <a:avLst/>
          <a:gdLst/>
          <a:ahLst/>
          <a:cxnLst/>
          <a:rect l="0" t="0" r="0" b="0"/>
          <a:pathLst>
            <a:path>
              <a:moveTo>
                <a:pt x="360217" y="952789"/>
              </a:moveTo>
              <a:arcTo wR="2141513" hR="2141513" stAng="12822998" swAng="990434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89BF2A-EB0B-464E-B71E-CF3ECD1926C2}">
      <dsp:nvSpPr>
        <dsp:cNvPr id="0" name=""/>
        <dsp:cNvSpPr/>
      </dsp:nvSpPr>
      <dsp:spPr>
        <a:xfrm>
          <a:off x="5137161" y="0"/>
          <a:ext cx="1438424" cy="1015938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 smtClean="0"/>
            <a:t>ζητήματα συμφωνίας</a:t>
          </a:r>
          <a:endParaRPr lang="el-GR" sz="1500" kern="1200" dirty="0"/>
        </a:p>
      </dsp:txBody>
      <dsp:txXfrm>
        <a:off x="5186755" y="49594"/>
        <a:ext cx="1339236" cy="916750"/>
      </dsp:txXfrm>
    </dsp:sp>
    <dsp:sp modelId="{36B5678A-0F25-41DE-B3A8-942814138D59}">
      <dsp:nvSpPr>
        <dsp:cNvPr id="0" name=""/>
        <dsp:cNvSpPr/>
      </dsp:nvSpPr>
      <dsp:spPr>
        <a:xfrm>
          <a:off x="1963878" y="-787347"/>
          <a:ext cx="4283027" cy="4283027"/>
        </a:xfrm>
        <a:custGeom>
          <a:avLst/>
          <a:gdLst/>
          <a:ahLst/>
          <a:cxnLst/>
          <a:rect l="0" t="0" r="0" b="0"/>
          <a:pathLst>
            <a:path>
              <a:moveTo>
                <a:pt x="4261554" y="1839012"/>
              </a:moveTo>
              <a:arcTo wR="2141513" hR="2141513" stAng="21112769" swAng="174099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BCABF8-27EC-4F64-BA2C-37917F624DDB}">
      <dsp:nvSpPr>
        <dsp:cNvPr id="0" name=""/>
        <dsp:cNvSpPr/>
      </dsp:nvSpPr>
      <dsp:spPr>
        <a:xfrm>
          <a:off x="5708679" y="1195382"/>
          <a:ext cx="1438424" cy="1015938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 smtClean="0"/>
            <a:t>ζητήματα καθιερωμένης γραφής</a:t>
          </a:r>
          <a:endParaRPr lang="el-GR" sz="1500" kern="1200" dirty="0"/>
        </a:p>
      </dsp:txBody>
      <dsp:txXfrm>
        <a:off x="5758273" y="1244976"/>
        <a:ext cx="1339236" cy="916750"/>
      </dsp:txXfrm>
    </dsp:sp>
    <dsp:sp modelId="{0036F463-4519-4E8C-B3DA-8527182144C5}">
      <dsp:nvSpPr>
        <dsp:cNvPr id="0" name=""/>
        <dsp:cNvSpPr/>
      </dsp:nvSpPr>
      <dsp:spPr>
        <a:xfrm>
          <a:off x="2445948" y="1011886"/>
          <a:ext cx="4283027" cy="4283027"/>
        </a:xfrm>
        <a:custGeom>
          <a:avLst/>
          <a:gdLst/>
          <a:ahLst/>
          <a:cxnLst/>
          <a:rect l="0" t="0" r="0" b="0"/>
          <a:pathLst>
            <a:path>
              <a:moveTo>
                <a:pt x="4095764" y="1265736"/>
              </a:moveTo>
              <a:arcTo wR="2141513" hR="2141513" stAng="20151658" swAng="353385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637A65-349B-4ADC-8D43-07D76C5AB288}">
      <dsp:nvSpPr>
        <dsp:cNvPr id="0" name=""/>
        <dsp:cNvSpPr/>
      </dsp:nvSpPr>
      <dsp:spPr>
        <a:xfrm>
          <a:off x="5851540" y="2552705"/>
          <a:ext cx="1438424" cy="1015938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 smtClean="0"/>
            <a:t>υφολογικά ζητήματα</a:t>
          </a:r>
          <a:endParaRPr lang="el-GR" sz="1500" kern="1200" dirty="0"/>
        </a:p>
      </dsp:txBody>
      <dsp:txXfrm>
        <a:off x="5901134" y="2602299"/>
        <a:ext cx="1339236" cy="916750"/>
      </dsp:txXfrm>
    </dsp:sp>
    <dsp:sp modelId="{14C09E4F-D5FE-4FEE-A606-AB110BD5AFEE}">
      <dsp:nvSpPr>
        <dsp:cNvPr id="0" name=""/>
        <dsp:cNvSpPr/>
      </dsp:nvSpPr>
      <dsp:spPr>
        <a:xfrm>
          <a:off x="2984693" y="-293616"/>
          <a:ext cx="4283027" cy="4283027"/>
        </a:xfrm>
        <a:custGeom>
          <a:avLst/>
          <a:gdLst/>
          <a:ahLst/>
          <a:cxnLst/>
          <a:rect l="0" t="0" r="0" b="0"/>
          <a:pathLst>
            <a:path>
              <a:moveTo>
                <a:pt x="3347736" y="3911006"/>
              </a:moveTo>
              <a:arcTo wR="2141513" hR="2141513" stAng="3343118" swAng="406293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74D3CD-BC23-4586-BDED-5B30F312A019}">
      <dsp:nvSpPr>
        <dsp:cNvPr id="0" name=""/>
        <dsp:cNvSpPr/>
      </dsp:nvSpPr>
      <dsp:spPr>
        <a:xfrm>
          <a:off x="4922854" y="3784661"/>
          <a:ext cx="1438424" cy="1015938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 smtClean="0"/>
            <a:t>ζητήματα ορθογραφικής σύγχυσης</a:t>
          </a:r>
          <a:endParaRPr lang="el-GR" sz="1500" kern="1200" dirty="0"/>
        </a:p>
      </dsp:txBody>
      <dsp:txXfrm>
        <a:off x="4972448" y="3834255"/>
        <a:ext cx="1339236" cy="916750"/>
      </dsp:txXfrm>
    </dsp:sp>
    <dsp:sp modelId="{29CAA43D-6614-4366-811E-996E17170191}">
      <dsp:nvSpPr>
        <dsp:cNvPr id="0" name=""/>
        <dsp:cNvSpPr/>
      </dsp:nvSpPr>
      <dsp:spPr>
        <a:xfrm>
          <a:off x="4297842" y="1136775"/>
          <a:ext cx="4283027" cy="4283027"/>
        </a:xfrm>
        <a:custGeom>
          <a:avLst/>
          <a:gdLst/>
          <a:ahLst/>
          <a:cxnLst/>
          <a:rect l="0" t="0" r="0" b="0"/>
          <a:pathLst>
            <a:path>
              <a:moveTo>
                <a:pt x="533458" y="3555811"/>
              </a:moveTo>
              <a:arcTo wR="2141513" hR="2141513" stAng="8320086" swAng="721163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2830F1-49F5-437B-9FE9-567A2FBA097B}">
      <dsp:nvSpPr>
        <dsp:cNvPr id="0" name=""/>
        <dsp:cNvSpPr/>
      </dsp:nvSpPr>
      <dsp:spPr>
        <a:xfrm>
          <a:off x="3065461" y="3838587"/>
          <a:ext cx="1438424" cy="1015938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 smtClean="0"/>
            <a:t>ζητήματα σύνταξης ρημάτων</a:t>
          </a:r>
          <a:endParaRPr lang="el-GR" sz="1500" kern="1200" dirty="0"/>
        </a:p>
      </dsp:txBody>
      <dsp:txXfrm>
        <a:off x="3115055" y="3888181"/>
        <a:ext cx="1339236" cy="916750"/>
      </dsp:txXfrm>
    </dsp:sp>
    <dsp:sp modelId="{AFAEE9A5-F271-4B01-BEF9-0A1FD5E043A4}">
      <dsp:nvSpPr>
        <dsp:cNvPr id="0" name=""/>
        <dsp:cNvSpPr/>
      </dsp:nvSpPr>
      <dsp:spPr>
        <a:xfrm>
          <a:off x="-1030572" y="1205969"/>
          <a:ext cx="4283027" cy="4283027"/>
        </a:xfrm>
        <a:custGeom>
          <a:avLst/>
          <a:gdLst/>
          <a:ahLst/>
          <a:cxnLst/>
          <a:rect l="0" t="0" r="0" b="0"/>
          <a:pathLst>
            <a:path>
              <a:moveTo>
                <a:pt x="4040039" y="3132310"/>
              </a:moveTo>
              <a:arcTo wR="2141513" hR="2141513" stAng="1653541" swAng="622676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81D3A2-6BF9-40AC-B9AC-AB953469F7FD}">
      <dsp:nvSpPr>
        <dsp:cNvPr id="0" name=""/>
        <dsp:cNvSpPr/>
      </dsp:nvSpPr>
      <dsp:spPr>
        <a:xfrm>
          <a:off x="1279518" y="3784661"/>
          <a:ext cx="1438424" cy="1015938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 smtClean="0"/>
            <a:t>τελικό -ν</a:t>
          </a:r>
          <a:endParaRPr lang="el-GR" sz="1500" kern="1200" dirty="0"/>
        </a:p>
      </dsp:txBody>
      <dsp:txXfrm>
        <a:off x="1329112" y="3834255"/>
        <a:ext cx="1339236" cy="916750"/>
      </dsp:txXfrm>
    </dsp:sp>
    <dsp:sp modelId="{2B06D4E9-CD73-4F05-B233-5E7EF8028108}">
      <dsp:nvSpPr>
        <dsp:cNvPr id="0" name=""/>
        <dsp:cNvSpPr/>
      </dsp:nvSpPr>
      <dsp:spPr>
        <a:xfrm>
          <a:off x="440917" y="-246474"/>
          <a:ext cx="4283027" cy="4283027"/>
        </a:xfrm>
        <a:custGeom>
          <a:avLst/>
          <a:gdLst/>
          <a:ahLst/>
          <a:cxnLst/>
          <a:rect l="0" t="0" r="0" b="0"/>
          <a:pathLst>
            <a:path>
              <a:moveTo>
                <a:pt x="1085686" y="4004658"/>
              </a:moveTo>
              <a:arcTo wR="2141513" hR="2141513" stAng="7172390" swAng="264956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1291DC-C8D4-46EA-86D1-8B9FB3EA6F8B}">
      <dsp:nvSpPr>
        <dsp:cNvPr id="0" name=""/>
        <dsp:cNvSpPr/>
      </dsp:nvSpPr>
      <dsp:spPr>
        <a:xfrm>
          <a:off x="422255" y="2624142"/>
          <a:ext cx="1438424" cy="1015938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 smtClean="0"/>
            <a:t>ζητήματα λεξιλογίου</a:t>
          </a:r>
          <a:endParaRPr lang="el-GR" sz="1500" kern="1200" dirty="0"/>
        </a:p>
      </dsp:txBody>
      <dsp:txXfrm>
        <a:off x="471849" y="2673736"/>
        <a:ext cx="1339236" cy="916750"/>
      </dsp:txXfrm>
    </dsp:sp>
    <dsp:sp modelId="{1E07EC29-3865-43D5-833F-3BB1E01AA12B}">
      <dsp:nvSpPr>
        <dsp:cNvPr id="0" name=""/>
        <dsp:cNvSpPr/>
      </dsp:nvSpPr>
      <dsp:spPr>
        <a:xfrm>
          <a:off x="1017653" y="853487"/>
          <a:ext cx="4283027" cy="4283027"/>
        </a:xfrm>
        <a:custGeom>
          <a:avLst/>
          <a:gdLst/>
          <a:ahLst/>
          <a:cxnLst/>
          <a:rect l="0" t="0" r="0" b="0"/>
          <a:pathLst>
            <a:path>
              <a:moveTo>
                <a:pt x="45723" y="1701347"/>
              </a:moveTo>
              <a:arcTo wR="2141513" hR="2141513" stAng="11511665" swAng="340584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F0D4D0-1A15-447B-8FD2-52AF84AD09CC}">
      <dsp:nvSpPr>
        <dsp:cNvPr id="0" name=""/>
        <dsp:cNvSpPr/>
      </dsp:nvSpPr>
      <dsp:spPr>
        <a:xfrm>
          <a:off x="493690" y="1266816"/>
          <a:ext cx="1438424" cy="1015938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ζητήματα κλίσης</a:t>
          </a:r>
          <a:endParaRPr lang="el-GR" sz="2000" kern="1200" dirty="0"/>
        </a:p>
      </dsp:txBody>
      <dsp:txXfrm>
        <a:off x="543284" y="1316410"/>
        <a:ext cx="1339236" cy="916750"/>
      </dsp:txXfrm>
    </dsp:sp>
    <dsp:sp modelId="{729AA41A-3DA2-46DE-93B2-458CB03CA7CA}">
      <dsp:nvSpPr>
        <dsp:cNvPr id="0" name=""/>
        <dsp:cNvSpPr/>
      </dsp:nvSpPr>
      <dsp:spPr>
        <a:xfrm>
          <a:off x="710235" y="695555"/>
          <a:ext cx="4283027" cy="4283027"/>
        </a:xfrm>
        <a:custGeom>
          <a:avLst/>
          <a:gdLst/>
          <a:ahLst/>
          <a:cxnLst/>
          <a:rect l="0" t="0" r="0" b="0"/>
          <a:pathLst>
            <a:path>
              <a:moveTo>
                <a:pt x="732676" y="528671"/>
              </a:moveTo>
              <a:arcTo wR="2141513" hR="2141513" stAng="13731743" swAng="307069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7BC21C-A1A3-45EF-9FE7-3C99163A5D43}">
      <dsp:nvSpPr>
        <dsp:cNvPr id="0" name=""/>
        <dsp:cNvSpPr/>
      </dsp:nvSpPr>
      <dsp:spPr>
        <a:xfrm>
          <a:off x="1350950" y="52377"/>
          <a:ext cx="1438424" cy="1015938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500" kern="1200" dirty="0" smtClean="0"/>
            <a:t>περιπτώσεις ορθογραφικών λαθών</a:t>
          </a:r>
          <a:endParaRPr lang="el-GR" sz="1500" kern="1200" dirty="0"/>
        </a:p>
      </dsp:txBody>
      <dsp:txXfrm>
        <a:off x="1400544" y="101971"/>
        <a:ext cx="1339236" cy="916750"/>
      </dsp:txXfrm>
    </dsp:sp>
    <dsp:sp modelId="{DB3F8F11-C9B0-46B6-8E1E-AC53A7ACD3C3}">
      <dsp:nvSpPr>
        <dsp:cNvPr id="0" name=""/>
        <dsp:cNvSpPr/>
      </dsp:nvSpPr>
      <dsp:spPr>
        <a:xfrm>
          <a:off x="-976738" y="-644649"/>
          <a:ext cx="4283027" cy="4283027"/>
        </a:xfrm>
        <a:custGeom>
          <a:avLst/>
          <a:gdLst/>
          <a:ahLst/>
          <a:cxnLst/>
          <a:rect l="0" t="0" r="0" b="0"/>
          <a:pathLst>
            <a:path>
              <a:moveTo>
                <a:pt x="3848916" y="848898"/>
              </a:moveTo>
              <a:arcTo wR="2141513" hR="2141513" stAng="19372315" swAng="639454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3CEB13-100D-4FF9-B154-E3DA2D567E62}">
      <dsp:nvSpPr>
        <dsp:cNvPr id="0" name=""/>
        <dsp:cNvSpPr/>
      </dsp:nvSpPr>
      <dsp:spPr>
        <a:xfrm>
          <a:off x="2355851" y="1000143"/>
          <a:ext cx="2662832" cy="2662832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prstMaterial="clear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90.000 </a:t>
          </a:r>
          <a:r>
            <a:rPr lang="el-GR" sz="2400" kern="1200" dirty="0" smtClean="0"/>
            <a:t>λήμματα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1.200.000 κλιτικοί τύποι</a:t>
          </a:r>
          <a:endParaRPr lang="el-GR" sz="2400" kern="1200" dirty="0"/>
        </a:p>
      </dsp:txBody>
      <dsp:txXfrm>
        <a:off x="2745814" y="1390106"/>
        <a:ext cx="1882906" cy="1882906"/>
      </dsp:txXfrm>
    </dsp:sp>
    <dsp:sp modelId="{1BEA14B6-FE78-41A0-BAAE-7EF2F2C94390}">
      <dsp:nvSpPr>
        <dsp:cNvPr id="0" name=""/>
        <dsp:cNvSpPr/>
      </dsp:nvSpPr>
      <dsp:spPr>
        <a:xfrm>
          <a:off x="2695043" y="475"/>
          <a:ext cx="2300820" cy="1331416"/>
        </a:xfrm>
        <a:prstGeom prst="ellipse">
          <a:avLst/>
        </a:prstGeom>
        <a:solidFill>
          <a:schemeClr val="accent2">
            <a:alpha val="50000"/>
            <a:hueOff val="-4051890"/>
            <a:satOff val="8333"/>
            <a:lumOff val="-637"/>
            <a:alphaOff val="0"/>
          </a:schemeClr>
        </a:solidFill>
        <a:ln>
          <a:noFill/>
        </a:ln>
        <a:effectLst/>
        <a:sp3d extrusionH="50600" prstMaterial="clear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kern="1200" dirty="0" smtClean="0"/>
            <a:t>ορθογραφική  πληροφορία</a:t>
          </a:r>
          <a:endParaRPr lang="el-GR" sz="1900" kern="1200" dirty="0"/>
        </a:p>
      </dsp:txBody>
      <dsp:txXfrm>
        <a:off x="3031990" y="195456"/>
        <a:ext cx="1626926" cy="941454"/>
      </dsp:txXfrm>
    </dsp:sp>
    <dsp:sp modelId="{4B24913C-A9C4-4133-8E15-78D1982915AF}">
      <dsp:nvSpPr>
        <dsp:cNvPr id="0" name=""/>
        <dsp:cNvSpPr/>
      </dsp:nvSpPr>
      <dsp:spPr>
        <a:xfrm>
          <a:off x="4492659" y="740844"/>
          <a:ext cx="2097606" cy="1811858"/>
        </a:xfrm>
        <a:prstGeom prst="ellipse">
          <a:avLst/>
        </a:prstGeom>
        <a:solidFill>
          <a:schemeClr val="accent2">
            <a:alpha val="50000"/>
            <a:hueOff val="-8103780"/>
            <a:satOff val="16667"/>
            <a:lumOff val="-1274"/>
            <a:alphaOff val="0"/>
          </a:schemeClr>
        </a:solidFill>
        <a:ln>
          <a:noFill/>
        </a:ln>
        <a:effectLst/>
        <a:sp3d extrusionH="50600" prstMaterial="clear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kern="1200" dirty="0" err="1" smtClean="0"/>
            <a:t>μορφηματική</a:t>
          </a:r>
          <a:r>
            <a:rPr lang="el-GR" sz="1900" kern="1200" dirty="0" smtClean="0"/>
            <a:t>  πληροφορία</a:t>
          </a:r>
          <a:endParaRPr lang="el-GR" sz="1900" kern="1200" dirty="0"/>
        </a:p>
      </dsp:txBody>
      <dsp:txXfrm>
        <a:off x="4799846" y="1006184"/>
        <a:ext cx="1483232" cy="1281178"/>
      </dsp:txXfrm>
    </dsp:sp>
    <dsp:sp modelId="{BEBF4CAA-8196-4229-96A6-4A68C4540BCF}">
      <dsp:nvSpPr>
        <dsp:cNvPr id="0" name=""/>
        <dsp:cNvSpPr/>
      </dsp:nvSpPr>
      <dsp:spPr>
        <a:xfrm>
          <a:off x="3713160" y="3000406"/>
          <a:ext cx="2669103" cy="1331416"/>
        </a:xfrm>
        <a:prstGeom prst="ellipse">
          <a:avLst/>
        </a:prstGeom>
        <a:solidFill>
          <a:schemeClr val="accent2">
            <a:alpha val="50000"/>
            <a:hueOff val="-12155671"/>
            <a:satOff val="25001"/>
            <a:lumOff val="-1912"/>
            <a:alphaOff val="0"/>
          </a:schemeClr>
        </a:solidFill>
        <a:ln>
          <a:noFill/>
        </a:ln>
        <a:effectLst/>
        <a:sp3d extrusionH="50600" prstMaterial="clear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kern="1200" dirty="0" smtClean="0"/>
            <a:t>υφολογική  πληροφορία</a:t>
          </a:r>
          <a:endParaRPr lang="el-GR" sz="1900" kern="1200" dirty="0"/>
        </a:p>
      </dsp:txBody>
      <dsp:txXfrm>
        <a:off x="4104041" y="3195387"/>
        <a:ext cx="1887341" cy="941454"/>
      </dsp:txXfrm>
    </dsp:sp>
    <dsp:sp modelId="{D1DACE99-D597-489E-B769-ABBDE7E3CA10}">
      <dsp:nvSpPr>
        <dsp:cNvPr id="0" name=""/>
        <dsp:cNvSpPr/>
      </dsp:nvSpPr>
      <dsp:spPr>
        <a:xfrm>
          <a:off x="141268" y="500056"/>
          <a:ext cx="2480721" cy="1902926"/>
        </a:xfrm>
        <a:prstGeom prst="ellipse">
          <a:avLst/>
        </a:prstGeom>
        <a:solidFill>
          <a:schemeClr val="accent2">
            <a:alpha val="50000"/>
            <a:hueOff val="-16207560"/>
            <a:satOff val="33334"/>
            <a:lumOff val="-2549"/>
            <a:alphaOff val="0"/>
          </a:schemeClr>
        </a:solidFill>
        <a:ln>
          <a:noFill/>
        </a:ln>
        <a:effectLst/>
        <a:sp3d extrusionH="50600" prstMaterial="clear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err="1" smtClean="0"/>
            <a:t>Μορφοσυντα</a:t>
          </a:r>
          <a:r>
            <a:rPr lang="el-GR" sz="2000" kern="1200" dirty="0" smtClean="0"/>
            <a:t>-</a:t>
          </a:r>
          <a:r>
            <a:rPr lang="el-GR" sz="2000" kern="1200" dirty="0" err="1" smtClean="0"/>
            <a:t>κτική</a:t>
          </a:r>
          <a:r>
            <a:rPr lang="el-GR" sz="2000" kern="1200" dirty="0" smtClean="0"/>
            <a:t> 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πληροφορία</a:t>
          </a:r>
          <a:endParaRPr lang="el-GR" sz="2000" kern="1200" dirty="0"/>
        </a:p>
      </dsp:txBody>
      <dsp:txXfrm>
        <a:off x="504561" y="778733"/>
        <a:ext cx="1754135" cy="134557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FC477B-281E-4753-97FD-675A43591093}">
      <dsp:nvSpPr>
        <dsp:cNvPr id="0" name=""/>
        <dsp:cNvSpPr/>
      </dsp:nvSpPr>
      <dsp:spPr>
        <a:xfrm>
          <a:off x="749299" y="1200149"/>
          <a:ext cx="3600450" cy="3600450"/>
        </a:xfrm>
        <a:prstGeom prst="ellipse">
          <a:avLst/>
        </a:prstGeom>
        <a:solidFill>
          <a:schemeClr val="accent2">
            <a:hueOff val="-16207560"/>
            <a:satOff val="33334"/>
            <a:lumOff val="-2549"/>
            <a:alphaOff val="0"/>
          </a:schemeClr>
        </a:soli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D6DCD9B-A919-4C5E-AAAB-288EFBFCB6D7}">
      <dsp:nvSpPr>
        <dsp:cNvPr id="0" name=""/>
        <dsp:cNvSpPr/>
      </dsp:nvSpPr>
      <dsp:spPr>
        <a:xfrm>
          <a:off x="1469390" y="1920240"/>
          <a:ext cx="2160270" cy="2160270"/>
        </a:xfrm>
        <a:prstGeom prst="ellipse">
          <a:avLst/>
        </a:prstGeom>
        <a:solidFill>
          <a:schemeClr val="accent2">
            <a:hueOff val="-8103780"/>
            <a:satOff val="16667"/>
            <a:lumOff val="-1274"/>
            <a:alphaOff val="0"/>
          </a:schemeClr>
        </a:soli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CB41C1D-B564-468F-96B9-11E53D454B8B}">
      <dsp:nvSpPr>
        <dsp:cNvPr id="0" name=""/>
        <dsp:cNvSpPr/>
      </dsp:nvSpPr>
      <dsp:spPr>
        <a:xfrm>
          <a:off x="2189480" y="2640330"/>
          <a:ext cx="720090" cy="72009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14700000" algn="t" rotWithShape="0">
            <a:srgbClr val="000000">
              <a:alpha val="5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4D008D3-717A-4AE2-8679-1147DFF67697}">
      <dsp:nvSpPr>
        <dsp:cNvPr id="0" name=""/>
        <dsp:cNvSpPr/>
      </dsp:nvSpPr>
      <dsp:spPr>
        <a:xfrm>
          <a:off x="4949824" y="0"/>
          <a:ext cx="1800225" cy="1050131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27940" bIns="2794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 dirty="0" smtClean="0"/>
            <a:t>Λάθους (</a:t>
          </a:r>
          <a:r>
            <a:rPr lang="en-US" sz="2200" kern="1200" dirty="0" smtClean="0"/>
            <a:t>error)</a:t>
          </a:r>
          <a:endParaRPr lang="el-GR" sz="2200" kern="1200" dirty="0"/>
        </a:p>
      </dsp:txBody>
      <dsp:txXfrm>
        <a:off x="4949824" y="0"/>
        <a:ext cx="1800225" cy="1050131"/>
      </dsp:txXfrm>
    </dsp:sp>
    <dsp:sp modelId="{75F8CCA8-D5E7-48F2-827D-18CA1322CABF}">
      <dsp:nvSpPr>
        <dsp:cNvPr id="0" name=""/>
        <dsp:cNvSpPr/>
      </dsp:nvSpPr>
      <dsp:spPr>
        <a:xfrm>
          <a:off x="4499768" y="525065"/>
          <a:ext cx="45005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81CDCE-7735-43C1-A0B4-7EF0166F941E}">
      <dsp:nvSpPr>
        <dsp:cNvPr id="0" name=""/>
        <dsp:cNvSpPr/>
      </dsp:nvSpPr>
      <dsp:spPr>
        <a:xfrm rot="5400000">
          <a:off x="2286392" y="788798"/>
          <a:ext cx="2474709" cy="1948443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6002B4-D67D-40FA-A631-29BCEA7D19F0}">
      <dsp:nvSpPr>
        <dsp:cNvPr id="0" name=""/>
        <dsp:cNvSpPr/>
      </dsp:nvSpPr>
      <dsp:spPr>
        <a:xfrm>
          <a:off x="4949824" y="1050131"/>
          <a:ext cx="1800225" cy="1050131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27940" bIns="2794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 dirty="0" smtClean="0"/>
            <a:t>Επισήμανσης</a:t>
          </a:r>
          <a:r>
            <a:rPr lang="en-US" sz="2200" kern="1200" dirty="0" smtClean="0"/>
            <a:t> (warning)</a:t>
          </a:r>
          <a:r>
            <a:rPr lang="el-GR" sz="2200" kern="1200" dirty="0" smtClean="0"/>
            <a:t> </a:t>
          </a:r>
          <a:endParaRPr lang="el-GR" sz="2200" kern="1200" dirty="0"/>
        </a:p>
      </dsp:txBody>
      <dsp:txXfrm>
        <a:off x="4949824" y="1050131"/>
        <a:ext cx="1800225" cy="1050131"/>
      </dsp:txXfrm>
    </dsp:sp>
    <dsp:sp modelId="{D67A5A1A-435C-4F1A-B7BC-DECF0E19D6BD}">
      <dsp:nvSpPr>
        <dsp:cNvPr id="0" name=""/>
        <dsp:cNvSpPr/>
      </dsp:nvSpPr>
      <dsp:spPr>
        <a:xfrm>
          <a:off x="4499768" y="1575196"/>
          <a:ext cx="45005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C45AD6-5197-422C-8419-51EEB0CC202D}">
      <dsp:nvSpPr>
        <dsp:cNvPr id="0" name=""/>
        <dsp:cNvSpPr/>
      </dsp:nvSpPr>
      <dsp:spPr>
        <a:xfrm rot="5400000">
          <a:off x="2817578" y="1822547"/>
          <a:ext cx="1928401" cy="1432379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C7F3AC-10F1-443F-8180-F34D6A6CD9D5}">
      <dsp:nvSpPr>
        <dsp:cNvPr id="0" name=""/>
        <dsp:cNvSpPr/>
      </dsp:nvSpPr>
      <dsp:spPr>
        <a:xfrm>
          <a:off x="4949824" y="2100262"/>
          <a:ext cx="1800225" cy="1050131"/>
        </a:xfrm>
        <a:prstGeom prst="rect">
          <a:avLst/>
        </a:prstGeom>
        <a:noFill/>
        <a:ln w="9525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27940" rIns="27940" bIns="2794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200" kern="1200" dirty="0" smtClean="0"/>
            <a:t>Πληροφορίας</a:t>
          </a:r>
          <a:r>
            <a:rPr lang="en-US" sz="2200" kern="1200" dirty="0" smtClean="0"/>
            <a:t> (info)</a:t>
          </a:r>
          <a:endParaRPr lang="el-GR" sz="2200" kern="1200" dirty="0"/>
        </a:p>
      </dsp:txBody>
      <dsp:txXfrm>
        <a:off x="4949824" y="2100262"/>
        <a:ext cx="1800225" cy="1050131"/>
      </dsp:txXfrm>
    </dsp:sp>
    <dsp:sp modelId="{730B2530-04DA-4D9D-93F4-A4082773D25C}">
      <dsp:nvSpPr>
        <dsp:cNvPr id="0" name=""/>
        <dsp:cNvSpPr/>
      </dsp:nvSpPr>
      <dsp:spPr>
        <a:xfrm>
          <a:off x="4499768" y="2625328"/>
          <a:ext cx="450056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735253-E218-4934-819A-F55D263336A4}">
      <dsp:nvSpPr>
        <dsp:cNvPr id="0" name=""/>
        <dsp:cNvSpPr/>
      </dsp:nvSpPr>
      <dsp:spPr>
        <a:xfrm rot="5400000">
          <a:off x="3349424" y="2855456"/>
          <a:ext cx="1377772" cy="916314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972A6A-527F-4EC6-8A6E-A810F6BBCBE1}">
      <dsp:nvSpPr>
        <dsp:cNvPr id="0" name=""/>
        <dsp:cNvSpPr/>
      </dsp:nvSpPr>
      <dsp:spPr>
        <a:xfrm>
          <a:off x="0" y="4015737"/>
          <a:ext cx="7499350" cy="658815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4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Τελεία</a:t>
          </a:r>
          <a:endParaRPr lang="el-GR" sz="2400" kern="1200" dirty="0"/>
        </a:p>
      </dsp:txBody>
      <dsp:txXfrm>
        <a:off x="0" y="4015737"/>
        <a:ext cx="7499350" cy="355760"/>
      </dsp:txXfrm>
    </dsp:sp>
    <dsp:sp modelId="{387D3E20-FD9A-437D-9270-512553B11205}">
      <dsp:nvSpPr>
        <dsp:cNvPr id="0" name=""/>
        <dsp:cNvSpPr/>
      </dsp:nvSpPr>
      <dsp:spPr>
        <a:xfrm>
          <a:off x="0" y="4358321"/>
          <a:ext cx="3749674" cy="303054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Αρκτικόλεξα</a:t>
          </a:r>
          <a:endParaRPr lang="el-GR" sz="1800" kern="1200" dirty="0"/>
        </a:p>
      </dsp:txBody>
      <dsp:txXfrm>
        <a:off x="0" y="4358321"/>
        <a:ext cx="3749674" cy="303054"/>
      </dsp:txXfrm>
    </dsp:sp>
    <dsp:sp modelId="{AE69D079-1F42-4C19-8AE6-EE0E04B7F506}">
      <dsp:nvSpPr>
        <dsp:cNvPr id="0" name=""/>
        <dsp:cNvSpPr/>
      </dsp:nvSpPr>
      <dsp:spPr>
        <a:xfrm>
          <a:off x="3749675" y="4358321"/>
          <a:ext cx="3749674" cy="303054"/>
        </a:xfrm>
        <a:prstGeom prst="rect">
          <a:avLst/>
        </a:prstGeom>
        <a:solidFill>
          <a:schemeClr val="accent4">
            <a:tint val="40000"/>
            <a:alpha val="90000"/>
            <a:hueOff val="2005489"/>
            <a:satOff val="-5488"/>
            <a:lumOff val="-191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2005489"/>
              <a:satOff val="-5488"/>
              <a:lumOff val="-191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Τυπογραφική αποτύπωση</a:t>
          </a:r>
          <a:endParaRPr lang="el-GR" sz="1800" kern="1200" dirty="0"/>
        </a:p>
      </dsp:txBody>
      <dsp:txXfrm>
        <a:off x="3749675" y="4358321"/>
        <a:ext cx="3749674" cy="303054"/>
      </dsp:txXfrm>
    </dsp:sp>
    <dsp:sp modelId="{E9E016DD-0D13-4F97-A5A1-412808A5DA39}">
      <dsp:nvSpPr>
        <dsp:cNvPr id="0" name=""/>
        <dsp:cNvSpPr/>
      </dsp:nvSpPr>
      <dsp:spPr>
        <a:xfrm rot="10800000">
          <a:off x="0" y="3012361"/>
          <a:ext cx="7499350" cy="1013257"/>
        </a:xfrm>
        <a:prstGeom prst="upArrowCallout">
          <a:avLst/>
        </a:prstGeom>
        <a:gradFill rotWithShape="0">
          <a:gsLst>
            <a:gs pos="0">
              <a:schemeClr val="accent4">
                <a:hueOff val="4308971"/>
                <a:satOff val="-10901"/>
                <a:lumOff val="490"/>
                <a:alphaOff val="0"/>
                <a:tint val="60000"/>
                <a:satMod val="160000"/>
              </a:schemeClr>
            </a:gs>
            <a:gs pos="46000">
              <a:schemeClr val="accent4">
                <a:hueOff val="4308971"/>
                <a:satOff val="-10901"/>
                <a:lumOff val="490"/>
                <a:alphaOff val="0"/>
                <a:tint val="86000"/>
                <a:satMod val="160000"/>
              </a:schemeClr>
            </a:gs>
            <a:gs pos="100000">
              <a:schemeClr val="accent4">
                <a:hueOff val="4308971"/>
                <a:satOff val="-10901"/>
                <a:lumOff val="49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Κόμμα</a:t>
          </a:r>
          <a:endParaRPr lang="el-GR" sz="2400" kern="1200" dirty="0"/>
        </a:p>
      </dsp:txBody>
      <dsp:txXfrm rot="-10800000">
        <a:off x="0" y="3012361"/>
        <a:ext cx="7499350" cy="355653"/>
      </dsp:txXfrm>
    </dsp:sp>
    <dsp:sp modelId="{3C5FA5AA-0B40-4A43-9921-DBFB194AC64B}">
      <dsp:nvSpPr>
        <dsp:cNvPr id="0" name=""/>
        <dsp:cNvSpPr/>
      </dsp:nvSpPr>
      <dsp:spPr>
        <a:xfrm>
          <a:off x="0" y="3368015"/>
          <a:ext cx="3749674" cy="302964"/>
        </a:xfrm>
        <a:prstGeom prst="rect">
          <a:avLst/>
        </a:prstGeom>
        <a:solidFill>
          <a:schemeClr val="accent4">
            <a:tint val="40000"/>
            <a:alpha val="90000"/>
            <a:hueOff val="4010979"/>
            <a:satOff val="-10976"/>
            <a:lumOff val="-382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4010979"/>
              <a:satOff val="-10976"/>
              <a:lumOff val="-382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Εξαρτημένες προτάσεις</a:t>
          </a:r>
          <a:endParaRPr lang="el-GR" sz="1800" kern="1200" dirty="0"/>
        </a:p>
      </dsp:txBody>
      <dsp:txXfrm>
        <a:off x="0" y="3368015"/>
        <a:ext cx="3749674" cy="302964"/>
      </dsp:txXfrm>
    </dsp:sp>
    <dsp:sp modelId="{C35831AC-2595-4825-B58D-36B100B74B97}">
      <dsp:nvSpPr>
        <dsp:cNvPr id="0" name=""/>
        <dsp:cNvSpPr/>
      </dsp:nvSpPr>
      <dsp:spPr>
        <a:xfrm>
          <a:off x="3749675" y="3368015"/>
          <a:ext cx="3749674" cy="302964"/>
        </a:xfrm>
        <a:prstGeom prst="rect">
          <a:avLst/>
        </a:prstGeom>
        <a:solidFill>
          <a:schemeClr val="accent4">
            <a:tint val="40000"/>
            <a:alpha val="90000"/>
            <a:hueOff val="6016469"/>
            <a:satOff val="-16464"/>
            <a:lumOff val="-573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6016469"/>
              <a:satOff val="-16464"/>
              <a:lumOff val="-573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Περιβάλλον λέξεων</a:t>
          </a:r>
          <a:endParaRPr lang="el-GR" sz="1800" kern="1200" dirty="0"/>
        </a:p>
      </dsp:txBody>
      <dsp:txXfrm>
        <a:off x="3749675" y="3368015"/>
        <a:ext cx="3749674" cy="302964"/>
      </dsp:txXfrm>
    </dsp:sp>
    <dsp:sp modelId="{35CED685-20F1-4199-9EE4-00B8106C80D5}">
      <dsp:nvSpPr>
        <dsp:cNvPr id="0" name=""/>
        <dsp:cNvSpPr/>
      </dsp:nvSpPr>
      <dsp:spPr>
        <a:xfrm rot="10800000">
          <a:off x="0" y="2008986"/>
          <a:ext cx="7499350" cy="1013257"/>
        </a:xfrm>
        <a:prstGeom prst="upArrowCallout">
          <a:avLst/>
        </a:prstGeom>
        <a:gradFill rotWithShape="0">
          <a:gsLst>
            <a:gs pos="0">
              <a:schemeClr val="accent4">
                <a:hueOff val="8617942"/>
                <a:satOff val="-21801"/>
                <a:lumOff val="980"/>
                <a:alphaOff val="0"/>
                <a:tint val="60000"/>
                <a:satMod val="160000"/>
              </a:schemeClr>
            </a:gs>
            <a:gs pos="46000">
              <a:schemeClr val="accent4">
                <a:hueOff val="8617942"/>
                <a:satOff val="-21801"/>
                <a:lumOff val="980"/>
                <a:alphaOff val="0"/>
                <a:tint val="86000"/>
                <a:satMod val="160000"/>
              </a:schemeClr>
            </a:gs>
            <a:gs pos="100000">
              <a:schemeClr val="accent4">
                <a:hueOff val="8617942"/>
                <a:satOff val="-21801"/>
                <a:lumOff val="98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Ενωτικό</a:t>
          </a:r>
          <a:endParaRPr lang="el-GR" sz="2400" kern="1200" dirty="0"/>
        </a:p>
      </dsp:txBody>
      <dsp:txXfrm rot="-10800000">
        <a:off x="0" y="2008986"/>
        <a:ext cx="7499350" cy="355653"/>
      </dsp:txXfrm>
    </dsp:sp>
    <dsp:sp modelId="{11F1B7E5-D081-4CAF-976B-1EF01C677C65}">
      <dsp:nvSpPr>
        <dsp:cNvPr id="0" name=""/>
        <dsp:cNvSpPr/>
      </dsp:nvSpPr>
      <dsp:spPr>
        <a:xfrm>
          <a:off x="0" y="2364639"/>
          <a:ext cx="3749674" cy="302964"/>
        </a:xfrm>
        <a:prstGeom prst="rect">
          <a:avLst/>
        </a:prstGeom>
        <a:solidFill>
          <a:schemeClr val="accent4">
            <a:tint val="40000"/>
            <a:alpha val="90000"/>
            <a:hueOff val="8021958"/>
            <a:satOff val="-21952"/>
            <a:lumOff val="-764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8021958"/>
              <a:satOff val="-21952"/>
              <a:lumOff val="-764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Παρουσία</a:t>
          </a:r>
          <a:endParaRPr lang="el-GR" sz="1800" kern="1200" dirty="0"/>
        </a:p>
      </dsp:txBody>
      <dsp:txXfrm>
        <a:off x="0" y="2364639"/>
        <a:ext cx="3749674" cy="302964"/>
      </dsp:txXfrm>
    </dsp:sp>
    <dsp:sp modelId="{4339C5FE-A686-48FA-A7DA-51FA1093CFFB}">
      <dsp:nvSpPr>
        <dsp:cNvPr id="0" name=""/>
        <dsp:cNvSpPr/>
      </dsp:nvSpPr>
      <dsp:spPr>
        <a:xfrm>
          <a:off x="3749675" y="2364639"/>
          <a:ext cx="3749674" cy="302964"/>
        </a:xfrm>
        <a:prstGeom prst="rect">
          <a:avLst/>
        </a:prstGeom>
        <a:solidFill>
          <a:schemeClr val="accent4">
            <a:tint val="40000"/>
            <a:alpha val="90000"/>
            <a:hueOff val="10027448"/>
            <a:satOff val="-27441"/>
            <a:lumOff val="-955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10027448"/>
              <a:satOff val="-27441"/>
              <a:lumOff val="-955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Απουσία</a:t>
          </a:r>
          <a:endParaRPr lang="el-GR" sz="1800" kern="1200" dirty="0"/>
        </a:p>
      </dsp:txBody>
      <dsp:txXfrm>
        <a:off x="3749675" y="2364639"/>
        <a:ext cx="3749674" cy="302964"/>
      </dsp:txXfrm>
    </dsp:sp>
    <dsp:sp modelId="{2D410D48-387E-42B3-B154-C18D54D47633}">
      <dsp:nvSpPr>
        <dsp:cNvPr id="0" name=""/>
        <dsp:cNvSpPr/>
      </dsp:nvSpPr>
      <dsp:spPr>
        <a:xfrm rot="10800000">
          <a:off x="0" y="1005611"/>
          <a:ext cx="7499350" cy="1013257"/>
        </a:xfrm>
        <a:prstGeom prst="upArrowCallout">
          <a:avLst/>
        </a:prstGeom>
        <a:gradFill rotWithShape="0">
          <a:gsLst>
            <a:gs pos="0">
              <a:schemeClr val="accent4">
                <a:hueOff val="12926913"/>
                <a:satOff val="-32702"/>
                <a:lumOff val="1470"/>
                <a:alphaOff val="0"/>
                <a:tint val="60000"/>
                <a:satMod val="160000"/>
              </a:schemeClr>
            </a:gs>
            <a:gs pos="46000">
              <a:schemeClr val="accent4">
                <a:hueOff val="12926913"/>
                <a:satOff val="-32702"/>
                <a:lumOff val="1470"/>
                <a:alphaOff val="0"/>
                <a:tint val="86000"/>
                <a:satMod val="160000"/>
              </a:schemeClr>
            </a:gs>
            <a:gs pos="100000">
              <a:schemeClr val="accent4">
                <a:hueOff val="12926913"/>
                <a:satOff val="-32702"/>
                <a:lumOff val="147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800" kern="1200" dirty="0" smtClean="0"/>
            <a:t>Τόνος</a:t>
          </a:r>
          <a:endParaRPr lang="el-GR" sz="2800" kern="1200" dirty="0"/>
        </a:p>
      </dsp:txBody>
      <dsp:txXfrm rot="-10800000">
        <a:off x="0" y="1005611"/>
        <a:ext cx="7499350" cy="355653"/>
      </dsp:txXfrm>
    </dsp:sp>
    <dsp:sp modelId="{0DBBDB2D-C277-4A1B-B93C-D5A56889659D}">
      <dsp:nvSpPr>
        <dsp:cNvPr id="0" name=""/>
        <dsp:cNvSpPr/>
      </dsp:nvSpPr>
      <dsp:spPr>
        <a:xfrm>
          <a:off x="0" y="1361264"/>
          <a:ext cx="3749674" cy="302964"/>
        </a:xfrm>
        <a:prstGeom prst="rect">
          <a:avLst/>
        </a:prstGeom>
        <a:solidFill>
          <a:schemeClr val="accent4">
            <a:tint val="40000"/>
            <a:alpha val="90000"/>
            <a:hueOff val="12032937"/>
            <a:satOff val="-32929"/>
            <a:lumOff val="-1146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12032937"/>
              <a:satOff val="-32929"/>
              <a:lumOff val="-1146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Παρουσία</a:t>
          </a:r>
          <a:endParaRPr lang="el-GR" sz="1800" kern="1200" dirty="0"/>
        </a:p>
      </dsp:txBody>
      <dsp:txXfrm>
        <a:off x="0" y="1361264"/>
        <a:ext cx="3749674" cy="302964"/>
      </dsp:txXfrm>
    </dsp:sp>
    <dsp:sp modelId="{CF3E7EC7-0572-440D-B033-31FC255A933B}">
      <dsp:nvSpPr>
        <dsp:cNvPr id="0" name=""/>
        <dsp:cNvSpPr/>
      </dsp:nvSpPr>
      <dsp:spPr>
        <a:xfrm>
          <a:off x="3749675" y="1361264"/>
          <a:ext cx="3749674" cy="302964"/>
        </a:xfrm>
        <a:prstGeom prst="rect">
          <a:avLst/>
        </a:prstGeom>
        <a:solidFill>
          <a:schemeClr val="accent4">
            <a:tint val="40000"/>
            <a:alpha val="90000"/>
            <a:hueOff val="14038427"/>
            <a:satOff val="-38417"/>
            <a:lumOff val="-1337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14038427"/>
              <a:satOff val="-38417"/>
              <a:lumOff val="-1337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Απουσία</a:t>
          </a:r>
          <a:endParaRPr lang="el-GR" sz="1800" kern="1200" dirty="0"/>
        </a:p>
      </dsp:txBody>
      <dsp:txXfrm>
        <a:off x="3749675" y="1361264"/>
        <a:ext cx="3749674" cy="302964"/>
      </dsp:txXfrm>
    </dsp:sp>
    <dsp:sp modelId="{9017568C-4245-4534-8C65-F29D48AF6783}">
      <dsp:nvSpPr>
        <dsp:cNvPr id="0" name=""/>
        <dsp:cNvSpPr/>
      </dsp:nvSpPr>
      <dsp:spPr>
        <a:xfrm rot="10800000">
          <a:off x="0" y="0"/>
          <a:ext cx="7499350" cy="1013257"/>
        </a:xfrm>
        <a:prstGeom prst="upArrowCallout">
          <a:avLst/>
        </a:prstGeom>
        <a:gradFill rotWithShape="0">
          <a:gsLst>
            <a:gs pos="0">
              <a:schemeClr val="accent4">
                <a:hueOff val="17235884"/>
                <a:satOff val="-43603"/>
                <a:lumOff val="1960"/>
                <a:alphaOff val="0"/>
                <a:tint val="60000"/>
                <a:satMod val="160000"/>
              </a:schemeClr>
            </a:gs>
            <a:gs pos="46000">
              <a:schemeClr val="accent4">
                <a:hueOff val="17235884"/>
                <a:satOff val="-43603"/>
                <a:lumOff val="1960"/>
                <a:alphaOff val="0"/>
                <a:tint val="86000"/>
                <a:satMod val="160000"/>
              </a:schemeClr>
            </a:gs>
            <a:gs pos="100000">
              <a:schemeClr val="accent4">
                <a:hueOff val="17235884"/>
                <a:satOff val="-43603"/>
                <a:lumOff val="196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400" kern="1200" dirty="0" smtClean="0"/>
            <a:t>Απόστροφος</a:t>
          </a:r>
          <a:endParaRPr lang="el-GR" sz="2400" kern="1200" dirty="0"/>
        </a:p>
      </dsp:txBody>
      <dsp:txXfrm rot="-10800000">
        <a:off x="0" y="0"/>
        <a:ext cx="7499350" cy="355653"/>
      </dsp:txXfrm>
    </dsp:sp>
    <dsp:sp modelId="{A4378DB1-5285-4C7B-BD37-9BA8E3D44C97}">
      <dsp:nvSpPr>
        <dsp:cNvPr id="0" name=""/>
        <dsp:cNvSpPr/>
      </dsp:nvSpPr>
      <dsp:spPr>
        <a:xfrm>
          <a:off x="0" y="357889"/>
          <a:ext cx="3749674" cy="302964"/>
        </a:xfrm>
        <a:prstGeom prst="rect">
          <a:avLst/>
        </a:prstGeom>
        <a:solidFill>
          <a:schemeClr val="accent4">
            <a:tint val="40000"/>
            <a:alpha val="90000"/>
            <a:hueOff val="16043915"/>
            <a:satOff val="-43905"/>
            <a:lumOff val="-1528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16043915"/>
              <a:satOff val="-43905"/>
              <a:lumOff val="-1528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Αφαίρεση - Πρόσθεση</a:t>
          </a:r>
          <a:endParaRPr lang="el-GR" sz="1800" kern="1200" dirty="0"/>
        </a:p>
      </dsp:txBody>
      <dsp:txXfrm>
        <a:off x="0" y="357889"/>
        <a:ext cx="3749674" cy="302964"/>
      </dsp:txXfrm>
    </dsp:sp>
    <dsp:sp modelId="{4F00ECF6-0142-485B-8CB1-620502ED72DB}">
      <dsp:nvSpPr>
        <dsp:cNvPr id="0" name=""/>
        <dsp:cNvSpPr/>
      </dsp:nvSpPr>
      <dsp:spPr>
        <a:xfrm>
          <a:off x="3749675" y="357889"/>
          <a:ext cx="3749674" cy="302964"/>
        </a:xfrm>
        <a:prstGeom prst="rect">
          <a:avLst/>
        </a:prstGeom>
        <a:solidFill>
          <a:schemeClr val="accent4">
            <a:tint val="40000"/>
            <a:alpha val="90000"/>
            <a:hueOff val="18049406"/>
            <a:satOff val="-49393"/>
            <a:lumOff val="-1719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18049406"/>
              <a:satOff val="-49393"/>
              <a:lumOff val="-1719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800" kern="1200" dirty="0" smtClean="0"/>
            <a:t>Έκθλιψη – Ρημ. Τύποι &amp; αντωνυμίες</a:t>
          </a:r>
          <a:endParaRPr lang="el-GR" sz="1800" kern="1200" dirty="0"/>
        </a:p>
      </dsp:txBody>
      <dsp:txXfrm>
        <a:off x="3749675" y="357889"/>
        <a:ext cx="3749674" cy="3029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9B46B1-6358-4314-9EB7-A46F6B9F6AEC}" type="datetimeFigureOut">
              <a:rPr lang="el-GR" smtClean="0"/>
              <a:pPr/>
              <a:t>8/3/2015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9C8E20-3BB9-4784-8253-9F695066288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C8E20-3BB9-4784-8253-9F6950662883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2" name="21 - Υπότιτλος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6ADC88-DA63-4B6B-AA66-EFDC9038DB92}" type="datetimeFigureOut">
              <a:rPr lang="el-GR" smtClean="0"/>
              <a:pPr/>
              <a:t>8/3/2015</a:t>
            </a:fld>
            <a:endParaRPr lang="el-GR"/>
          </a:p>
        </p:txBody>
      </p:sp>
      <p:sp>
        <p:nvSpPr>
          <p:cNvPr id="20" name="1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A46E0A-D59E-44C0-AB01-C07F8E58F5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Έλλειψη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6ADC88-DA63-4B6B-AA66-EFDC9038DB92}" type="datetimeFigureOut">
              <a:rPr lang="el-GR" smtClean="0"/>
              <a:pPr/>
              <a:t>8/3/2015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A46E0A-D59E-44C0-AB01-C07F8E58F5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6ADC88-DA63-4B6B-AA66-EFDC9038DB92}" type="datetimeFigureOut">
              <a:rPr lang="el-GR" smtClean="0"/>
              <a:pPr/>
              <a:t>8/3/2015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A46E0A-D59E-44C0-AB01-C07F8E58F5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6ADC88-DA63-4B6B-AA66-EFDC9038DB92}" type="datetimeFigureOut">
              <a:rPr lang="el-GR" smtClean="0"/>
              <a:pPr/>
              <a:t>8/3/2015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A46E0A-D59E-44C0-AB01-C07F8E58F5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6ADC88-DA63-4B6B-AA66-EFDC9038DB92}" type="datetimeFigureOut">
              <a:rPr lang="el-GR" smtClean="0"/>
              <a:pPr/>
              <a:t>8/3/2015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A46E0A-D59E-44C0-AB01-C07F8E58F5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Ορθογώνιο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Έλλειψη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6ADC88-DA63-4B6B-AA66-EFDC9038DB92}" type="datetimeFigureOut">
              <a:rPr lang="el-GR" smtClean="0"/>
              <a:pPr/>
              <a:t>8/3/2015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A46E0A-D59E-44C0-AB01-C07F8E58F5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6ADC88-DA63-4B6B-AA66-EFDC9038DB92}" type="datetimeFigureOut">
              <a:rPr lang="el-GR" smtClean="0"/>
              <a:pPr/>
              <a:t>8/3/2015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A46E0A-D59E-44C0-AB01-C07F8E58F5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6ADC88-DA63-4B6B-AA66-EFDC9038DB92}" type="datetimeFigureOut">
              <a:rPr lang="el-GR" smtClean="0"/>
              <a:pPr/>
              <a:t>8/3/2015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A46E0A-D59E-44C0-AB01-C07F8E58F5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Ορθογώνιο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6ADC88-DA63-4B6B-AA66-EFDC9038DB92}" type="datetimeFigureOut">
              <a:rPr lang="el-GR" smtClean="0"/>
              <a:pPr/>
              <a:t>8/3/2015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A46E0A-D59E-44C0-AB01-C07F8E58F5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6ADC88-DA63-4B6B-AA66-EFDC9038DB92}" type="datetimeFigureOut">
              <a:rPr lang="el-GR" smtClean="0"/>
              <a:pPr/>
              <a:t>8/3/2015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A46E0A-D59E-44C0-AB01-C07F8E58F5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6ADC88-DA63-4B6B-AA66-EFDC9038DB92}" type="datetimeFigureOut">
              <a:rPr lang="el-GR" smtClean="0"/>
              <a:pPr/>
              <a:t>8/3/2015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A46E0A-D59E-44C0-AB01-C07F8E58F5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Ορθογώνιο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9" name="8 - Διάγραμμα ροής: Διεργασία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- Διάγραμμα ροής: Διεργασία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4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Πίτα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- Έλλειψη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- Κουλούρα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06ADC88-DA63-4B6B-AA66-EFDC9038DB92}" type="datetimeFigureOut">
              <a:rPr lang="el-GR" smtClean="0"/>
              <a:pPr/>
              <a:t>8/3/2015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1A46E0A-D59E-44C0-AB01-C07F8E58F5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5" name="14 - Ορθογώνιο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>
    <p:wipe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LexEdit.lnk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8.xml"/><Relationship Id="rId4" Type="http://schemas.openxmlformats.org/officeDocument/2006/relationships/slide" Target="slide3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hyperlink" Target="file:///C:\mnemosyne\analysis\GGC\Tagger.xml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hyperlink" Target="file:///C:\mnemosyne\analysis\GGC\Tagger.xml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1.xml"/><Relationship Id="rId3" Type="http://schemas.openxmlformats.org/officeDocument/2006/relationships/diagramLayout" Target="../diagrams/layout10.xml"/><Relationship Id="rId7" Type="http://schemas.openxmlformats.org/officeDocument/2006/relationships/diagramLayout" Target="../diagrams/layout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1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microsoft.com/office/2007/relationships/diagramDrawing" Target="../diagrams/drawing10.xml"/><Relationship Id="rId4" Type="http://schemas.openxmlformats.org/officeDocument/2006/relationships/diagramQuickStyle" Target="../diagrams/quickStyle10.xml"/><Relationship Id="rId9" Type="http://schemas.openxmlformats.org/officeDocument/2006/relationships/diagramColors" Target="../diagrams/colors1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didak/CORPUS_&#917;&#928;&#921;&#916;&#917;&#921;&#926;&#919;&#931;.docx" TargetMode="External"/><Relationship Id="rId2" Type="http://schemas.openxmlformats.org/officeDocument/2006/relationships/hyperlink" Target="../../Public/Desktop/Programmer's%20Notepad.lnk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s.neurolingo.gr/WebCleansing/GGC.html" TargetMode="External"/><Relationship Id="rId4" Type="http://schemas.openxmlformats.org/officeDocument/2006/relationships/hyperlink" Target="../../../mnemosyne/analysis/GGC/Tagger.xml" TargetMode="Externa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211714"/>
          </a:xfrm>
        </p:spPr>
        <p:txBody>
          <a:bodyPr>
            <a:noAutofit/>
          </a:bodyPr>
          <a:lstStyle/>
          <a:p>
            <a:pPr algn="ctr"/>
            <a:r>
              <a:rPr lang="el-GR" sz="2800" b="1" dirty="0" smtClean="0"/>
              <a:t>ΠΑΝΕΠΙΣΤΗΜΙΟ ΠΑΤΡΩΝ</a:t>
            </a:r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000" b="1" dirty="0" smtClean="0"/>
              <a:t>ΠΑΙΔΑΓΩΓΙΚΟ ΤΜΗΜΑ 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l-GR" sz="2000" b="1" dirty="0" smtClean="0"/>
              <a:t>ΔΗΜΟΤΙΚΗΣ ΕΚΠΑΙΔΕΥΣΗΣ</a:t>
            </a:r>
            <a:endParaRPr lang="el-GR" sz="20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432560" y="2500306"/>
            <a:ext cx="7406640" cy="4071966"/>
          </a:xfrm>
        </p:spPr>
        <p:txBody>
          <a:bodyPr>
            <a:noAutofit/>
          </a:bodyPr>
          <a:lstStyle/>
          <a:p>
            <a:pPr algn="ctr"/>
            <a:r>
              <a:rPr lang="el-GR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Σχεδιασμός, κατασκευή και αξιολόγηση του ελληνικού γραμματικού διορθωτή</a:t>
            </a:r>
            <a:endParaRPr lang="en-US" sz="2800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endParaRPr lang="en-US" sz="2400" b="1" i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l-GR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ΣΕΜΙΝΑΡΙΟ ΓΛΩΣΣΟΛΟΓΙΑΣ</a:t>
            </a:r>
            <a:endParaRPr lang="el-GR" sz="2800" dirty="0" smtClean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endParaRPr lang="el-GR" sz="2400" b="1" i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endParaRPr lang="el-GR" sz="2000" b="1" i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l-GR" sz="20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Πάτρα, </a:t>
            </a:r>
            <a:r>
              <a:rPr lang="el-GR" sz="20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Μάρτιος 2015</a:t>
            </a:r>
          </a:p>
          <a:p>
            <a:pPr algn="ctr"/>
            <a:r>
              <a:rPr lang="el-GR" sz="20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Π. Γάκης</a:t>
            </a:r>
            <a:endParaRPr lang="el-G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4" name="0 - Εικόνα" descr="LOGO-UP-4COL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428604"/>
            <a:ext cx="1774825" cy="174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Αρχιτεκτονική λεξικού</a:t>
            </a:r>
            <a:endParaRPr lang="el-GR" dirty="0"/>
          </a:p>
        </p:txBody>
      </p:sp>
      <p:sp>
        <p:nvSpPr>
          <p:cNvPr id="2084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7619241" y="2800087"/>
            <a:ext cx="517633" cy="3399996"/>
            <a:chOff x="8820" y="2880"/>
            <a:chExt cx="180" cy="3600"/>
          </a:xfrm>
        </p:grpSpPr>
        <p:sp>
          <p:nvSpPr>
            <p:cNvPr id="1440" name="Line 35"/>
            <p:cNvSpPr>
              <a:spLocks noChangeShapeType="1"/>
            </p:cNvSpPr>
            <p:nvPr/>
          </p:nvSpPr>
          <p:spPr bwMode="auto">
            <a:xfrm>
              <a:off x="8820" y="2880"/>
              <a:ext cx="1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cene3d>
                <a:camera prst="orthographicFront"/>
                <a:lightRig rig="flat" dir="t">
                  <a:rot lat="0" lon="0" rev="18900000"/>
                </a:lightRig>
              </a:scene3d>
              <a:sp3d extrusionH="31750" contourW="6350" prstMaterial="powder">
                <a:bevelT w="19050" h="19050" prst="angle"/>
                <a:contourClr>
                  <a:schemeClr val="accent3">
                    <a:tint val="100000"/>
                    <a:shade val="100000"/>
                    <a:satMod val="100000"/>
                    <a:hueMod val="100000"/>
                  </a:schemeClr>
                </a:contourClr>
              </a:sp3d>
            </a:bodyPr>
            <a:lstStyle/>
            <a:p>
              <a:endParaRPr lang="el-GR" b="1">
                <a:ln/>
                <a:solidFill>
                  <a:schemeClr val="accent3"/>
                </a:solidFill>
              </a:endParaRPr>
            </a:p>
          </p:txBody>
        </p:sp>
        <p:sp>
          <p:nvSpPr>
            <p:cNvPr id="1441" name="Line 36"/>
            <p:cNvSpPr>
              <a:spLocks noChangeShapeType="1"/>
            </p:cNvSpPr>
            <p:nvPr/>
          </p:nvSpPr>
          <p:spPr bwMode="auto">
            <a:xfrm>
              <a:off x="9000" y="2880"/>
              <a:ext cx="0" cy="36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cene3d>
                <a:camera prst="orthographicFront"/>
                <a:lightRig rig="flat" dir="t">
                  <a:rot lat="0" lon="0" rev="18900000"/>
                </a:lightRig>
              </a:scene3d>
              <a:sp3d extrusionH="31750" contourW="6350" prstMaterial="powder">
                <a:bevelT w="19050" h="19050" prst="angle"/>
                <a:contourClr>
                  <a:schemeClr val="accent3">
                    <a:tint val="100000"/>
                    <a:shade val="100000"/>
                    <a:satMod val="100000"/>
                    <a:hueMod val="100000"/>
                  </a:schemeClr>
                </a:contourClr>
              </a:sp3d>
            </a:bodyPr>
            <a:lstStyle/>
            <a:p>
              <a:endParaRPr lang="el-GR" b="1">
                <a:ln/>
                <a:solidFill>
                  <a:schemeClr val="accent3"/>
                </a:solidFill>
              </a:endParaRPr>
            </a:p>
          </p:txBody>
        </p:sp>
      </p:grpSp>
      <p:sp>
        <p:nvSpPr>
          <p:cNvPr id="1442" name="Line 33"/>
          <p:cNvSpPr>
            <a:spLocks noChangeShapeType="1"/>
          </p:cNvSpPr>
          <p:nvPr/>
        </p:nvSpPr>
        <p:spPr bwMode="auto">
          <a:xfrm flipV="1">
            <a:off x="6940775" y="5211588"/>
            <a:ext cx="0" cy="12800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endParaRPr lang="el-GR" b="1">
              <a:ln/>
              <a:solidFill>
                <a:schemeClr val="accent3"/>
              </a:solidFill>
            </a:endParaRPr>
          </a:p>
        </p:txBody>
      </p:sp>
      <p:sp>
        <p:nvSpPr>
          <p:cNvPr id="1443" name="Text Box 3"/>
          <p:cNvSpPr txBox="1">
            <a:spLocks noChangeArrowheads="1"/>
          </p:cNvSpPr>
          <p:nvPr/>
        </p:nvSpPr>
        <p:spPr bwMode="auto">
          <a:xfrm>
            <a:off x="1857356" y="1980134"/>
            <a:ext cx="1794148" cy="50491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1" i="0" u="none" strike="noStrike" normalizeH="0" baseline="0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kumimoji="0" lang="en-US" sz="1900" b="1" i="0" u="none" strike="noStrike" normalizeH="0" baseline="30000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ο</a:t>
            </a:r>
            <a:r>
              <a:rPr kumimoji="0" lang="en-US" sz="1900" b="1" i="0" u="none" strike="noStrike" normalizeH="0" baseline="0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900" b="1" i="0" u="none" strike="noStrike" normalizeH="0" baseline="0" dirty="0" err="1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επίπεδο</a:t>
            </a:r>
            <a:endParaRPr kumimoji="0" lang="en-US" sz="1800" b="1" i="0" u="none" strike="noStrike" normalizeH="0" baseline="0" dirty="0" smtClean="0">
              <a:ln/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44" name="Text Box 4"/>
          <p:cNvSpPr txBox="1">
            <a:spLocks noChangeArrowheads="1"/>
          </p:cNvSpPr>
          <p:nvPr/>
        </p:nvSpPr>
        <p:spPr bwMode="auto">
          <a:xfrm>
            <a:off x="1857356" y="2989963"/>
            <a:ext cx="1794148" cy="505626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1" i="0" u="none" strike="noStrike" normalizeH="0" baseline="0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1900" b="1" i="0" u="none" strike="noStrike" normalizeH="0" baseline="30000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ο</a:t>
            </a:r>
            <a:r>
              <a:rPr kumimoji="0" lang="en-US" sz="1900" b="1" i="0" u="none" strike="noStrike" normalizeH="0" baseline="0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επίπ</a:t>
            </a:r>
            <a:r>
              <a:rPr kumimoji="0" lang="en-US" sz="1900" b="1" i="0" u="none" strike="noStrike" normalizeH="0" baseline="0" dirty="0" err="1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εδο</a:t>
            </a:r>
            <a:endParaRPr kumimoji="0" lang="en-US" sz="1800" b="1" i="0" u="none" strike="noStrike" normalizeH="0" baseline="0" dirty="0" smtClean="0">
              <a:ln/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45" name="Text Box 5"/>
          <p:cNvSpPr txBox="1">
            <a:spLocks noChangeArrowheads="1"/>
          </p:cNvSpPr>
          <p:nvPr/>
        </p:nvSpPr>
        <p:spPr bwMode="auto">
          <a:xfrm>
            <a:off x="1857356" y="3831962"/>
            <a:ext cx="1794148" cy="505626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1" i="0" u="none" strike="noStrike" normalizeH="0" baseline="0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kumimoji="0" lang="en-US" sz="1900" b="1" i="0" u="none" strike="noStrike" normalizeH="0" baseline="30000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ο</a:t>
            </a:r>
            <a:r>
              <a:rPr kumimoji="0" lang="en-US" sz="1900" b="1" i="0" u="none" strike="noStrike" normalizeH="0" baseline="0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επίπ</a:t>
            </a:r>
            <a:r>
              <a:rPr kumimoji="0" lang="en-US" sz="1900" b="1" i="0" u="none" strike="noStrike" normalizeH="0" baseline="0" dirty="0" err="1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εδο</a:t>
            </a:r>
            <a:endParaRPr kumimoji="0" lang="en-US" sz="1800" b="1" i="0" u="none" strike="noStrike" normalizeH="0" baseline="0" dirty="0" smtClean="0">
              <a:ln/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46" name="Text Box 6"/>
          <p:cNvSpPr txBox="1">
            <a:spLocks noChangeArrowheads="1"/>
          </p:cNvSpPr>
          <p:nvPr/>
        </p:nvSpPr>
        <p:spPr bwMode="auto">
          <a:xfrm>
            <a:off x="1857356" y="4842503"/>
            <a:ext cx="1794148" cy="50491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900" b="1" i="0" u="none" strike="noStrike" normalizeH="0" baseline="0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kumimoji="0" lang="el-GR" sz="1900" b="1" i="0" u="none" strike="noStrike" normalizeH="0" baseline="30000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ο</a:t>
            </a:r>
            <a:r>
              <a:rPr kumimoji="0" lang="el-GR" sz="1900" b="1" i="0" u="none" strike="noStrike" normalizeH="0" baseline="0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επίπεδο</a:t>
            </a:r>
            <a:endParaRPr kumimoji="0" lang="el-GR" sz="1800" b="1" i="0" u="none" strike="noStrike" normalizeH="0" baseline="0" dirty="0" smtClean="0">
              <a:ln/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47" name="Text Box 7"/>
          <p:cNvSpPr txBox="1">
            <a:spLocks noChangeArrowheads="1"/>
          </p:cNvSpPr>
          <p:nvPr/>
        </p:nvSpPr>
        <p:spPr bwMode="auto">
          <a:xfrm>
            <a:off x="1857356" y="5853043"/>
            <a:ext cx="1794148" cy="504915"/>
          </a:xfrm>
          <a:prstGeom prst="rect">
            <a:avLst/>
          </a:prstGeom>
          <a:solidFill>
            <a:srgbClr val="FFFFFF"/>
          </a:solidFill>
          <a:ln w="28575">
            <a:solidFill>
              <a:srgbClr val="000000"/>
            </a:solidFill>
            <a:miter lim="800000"/>
            <a:headEnd/>
            <a:tailEnd/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900" b="1" i="0" u="none" strike="noStrike" normalizeH="0" baseline="0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5</a:t>
            </a:r>
            <a:r>
              <a:rPr kumimoji="0" lang="en-US" sz="1900" b="1" i="0" u="none" strike="noStrike" normalizeH="0" baseline="30000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ο</a:t>
            </a:r>
            <a:r>
              <a:rPr kumimoji="0" lang="en-US" sz="1900" b="1" i="0" u="none" strike="noStrike" normalizeH="0" baseline="0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επίπ</a:t>
            </a:r>
            <a:r>
              <a:rPr kumimoji="0" lang="en-US" sz="1900" b="1" i="0" u="none" strike="noStrike" normalizeH="0" baseline="0" dirty="0" err="1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εδο</a:t>
            </a:r>
            <a:endParaRPr kumimoji="0" lang="en-US" sz="1800" b="1" i="0" u="none" strike="noStrike" normalizeH="0" baseline="0" dirty="0" smtClean="0">
              <a:ln/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48" name="Text Box 8"/>
          <p:cNvSpPr txBox="1">
            <a:spLocks noChangeArrowheads="1"/>
          </p:cNvSpPr>
          <p:nvPr/>
        </p:nvSpPr>
        <p:spPr bwMode="auto">
          <a:xfrm>
            <a:off x="4100431" y="1643050"/>
            <a:ext cx="1794148" cy="117908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1" i="0" u="none" strike="noStrike" normalizeH="0" baseline="0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Μορφολογικά</a:t>
            </a:r>
            <a:r>
              <a:rPr kumimoji="0" lang="en-US" sz="1200" b="1" i="0" u="none" strike="noStrike" normalizeH="0" baseline="0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attributes (domain &amp; style attributes)</a:t>
            </a:r>
            <a:endParaRPr kumimoji="0" lang="en-US" sz="1800" b="1" i="0" u="none" strike="noStrike" normalizeH="0" baseline="0" dirty="0" smtClean="0">
              <a:ln/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49" name="Text Box 9"/>
          <p:cNvSpPr txBox="1">
            <a:spLocks noChangeArrowheads="1"/>
          </p:cNvSpPr>
          <p:nvPr/>
        </p:nvSpPr>
        <p:spPr bwMode="auto">
          <a:xfrm>
            <a:off x="4100431" y="2989963"/>
            <a:ext cx="1794148" cy="50562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normalizeH="0" baseline="0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Attribute sets</a:t>
            </a:r>
            <a:endParaRPr kumimoji="0" lang="en-US" sz="1800" b="1" i="0" u="none" strike="noStrike" normalizeH="0" baseline="0" dirty="0" smtClean="0">
              <a:ln/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50" name="Text Box 10"/>
          <p:cNvSpPr txBox="1">
            <a:spLocks noChangeArrowheads="1"/>
          </p:cNvSpPr>
          <p:nvPr/>
        </p:nvSpPr>
        <p:spPr bwMode="auto">
          <a:xfrm>
            <a:off x="4100431" y="3831962"/>
            <a:ext cx="1794148" cy="67345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1" i="0" u="none" strike="noStrike" normalizeH="0" baseline="0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Τόνος</a:t>
            </a:r>
            <a:endParaRPr kumimoji="0" lang="el-GR" sz="800" b="1" i="0" u="none" strike="noStrike" normalizeH="0" baseline="0" dirty="0" smtClean="0">
              <a:ln/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1" i="0" u="none" strike="noStrike" normalizeH="0" baseline="0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Καταλήξεις</a:t>
            </a:r>
            <a:endParaRPr kumimoji="0" lang="el-GR" sz="1800" b="1" i="0" u="none" strike="noStrike" normalizeH="0" baseline="0" dirty="0" smtClean="0">
              <a:ln/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51" name="Text Box 11"/>
          <p:cNvSpPr txBox="1">
            <a:spLocks noChangeArrowheads="1"/>
          </p:cNvSpPr>
          <p:nvPr/>
        </p:nvSpPr>
        <p:spPr bwMode="auto">
          <a:xfrm>
            <a:off x="4100431" y="4842503"/>
            <a:ext cx="1794148" cy="67345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1" i="0" u="none" strike="noStrike" normalizeH="0" baseline="0" dirty="0" smtClean="0">
              <a:ln/>
              <a:solidFill>
                <a:schemeClr val="accent3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1" i="0" u="none" strike="noStrike" normalizeH="0" baseline="0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Κανόνες</a:t>
            </a:r>
            <a:r>
              <a:rPr kumimoji="0" lang="en-US" sz="1200" b="1" i="0" u="none" strike="noStrike" normalizeH="0" baseline="0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l-GR" sz="1200" b="1" i="0" u="none" strike="noStrike" normalizeH="0" baseline="0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τονισμού</a:t>
            </a:r>
            <a:endParaRPr kumimoji="0" lang="el-GR" sz="800" b="1" i="0" u="none" strike="noStrike" normalizeH="0" baseline="0" dirty="0" smtClean="0">
              <a:ln/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normalizeH="0" baseline="0" dirty="0" smtClean="0">
              <a:ln/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52" name="Text Box 12"/>
          <p:cNvSpPr txBox="1">
            <a:spLocks noChangeArrowheads="1"/>
          </p:cNvSpPr>
          <p:nvPr/>
        </p:nvSpPr>
        <p:spPr bwMode="auto">
          <a:xfrm>
            <a:off x="4100431" y="5853043"/>
            <a:ext cx="1794148" cy="50491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1" i="0" u="none" strike="noStrike" normalizeH="0" baseline="0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Γραμματικοί κανόνες</a:t>
            </a:r>
            <a:endParaRPr kumimoji="0" lang="el-GR" sz="800" b="1" i="0" u="none" strike="noStrike" normalizeH="0" baseline="0" dirty="0" smtClean="0">
              <a:ln/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53" name="Line 13"/>
          <p:cNvSpPr>
            <a:spLocks noChangeShapeType="1"/>
          </p:cNvSpPr>
          <p:nvPr/>
        </p:nvSpPr>
        <p:spPr bwMode="auto">
          <a:xfrm>
            <a:off x="3651504" y="2316507"/>
            <a:ext cx="44892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endParaRPr lang="el-GR" b="1">
              <a:ln/>
              <a:solidFill>
                <a:schemeClr val="accent3"/>
              </a:solidFill>
            </a:endParaRPr>
          </a:p>
        </p:txBody>
      </p:sp>
      <p:sp>
        <p:nvSpPr>
          <p:cNvPr id="1454" name="Line 14"/>
          <p:cNvSpPr>
            <a:spLocks noChangeShapeType="1"/>
          </p:cNvSpPr>
          <p:nvPr/>
        </p:nvSpPr>
        <p:spPr bwMode="auto">
          <a:xfrm>
            <a:off x="3651504" y="3158505"/>
            <a:ext cx="44892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endParaRPr lang="el-GR" b="1">
              <a:ln/>
              <a:solidFill>
                <a:schemeClr val="accent3"/>
              </a:solidFill>
            </a:endParaRPr>
          </a:p>
        </p:txBody>
      </p:sp>
      <p:sp>
        <p:nvSpPr>
          <p:cNvPr id="1455" name="Line 15"/>
          <p:cNvSpPr>
            <a:spLocks noChangeShapeType="1"/>
          </p:cNvSpPr>
          <p:nvPr/>
        </p:nvSpPr>
        <p:spPr bwMode="auto">
          <a:xfrm>
            <a:off x="3651504" y="4000504"/>
            <a:ext cx="44892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endParaRPr lang="el-GR" b="1">
              <a:ln/>
              <a:solidFill>
                <a:schemeClr val="accent3"/>
              </a:solidFill>
            </a:endParaRPr>
          </a:p>
        </p:txBody>
      </p:sp>
      <p:sp>
        <p:nvSpPr>
          <p:cNvPr id="1456" name="Line 16"/>
          <p:cNvSpPr>
            <a:spLocks noChangeShapeType="1"/>
          </p:cNvSpPr>
          <p:nvPr/>
        </p:nvSpPr>
        <p:spPr bwMode="auto">
          <a:xfrm>
            <a:off x="3651504" y="5011045"/>
            <a:ext cx="44892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endParaRPr lang="el-GR" b="1">
              <a:ln/>
              <a:solidFill>
                <a:schemeClr val="accent3"/>
              </a:solidFill>
            </a:endParaRPr>
          </a:p>
        </p:txBody>
      </p:sp>
      <p:sp>
        <p:nvSpPr>
          <p:cNvPr id="1457" name="Line 17"/>
          <p:cNvSpPr>
            <a:spLocks noChangeShapeType="1"/>
          </p:cNvSpPr>
          <p:nvPr/>
        </p:nvSpPr>
        <p:spPr bwMode="auto">
          <a:xfrm>
            <a:off x="3651504" y="6020874"/>
            <a:ext cx="44892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endParaRPr lang="el-GR" b="1">
              <a:ln/>
              <a:solidFill>
                <a:schemeClr val="accent3"/>
              </a:solidFill>
            </a:endParaRPr>
          </a:p>
        </p:txBody>
      </p:sp>
      <p:sp>
        <p:nvSpPr>
          <p:cNvPr id="1458" name="Text Box 18"/>
          <p:cNvSpPr txBox="1">
            <a:spLocks noChangeArrowheads="1"/>
          </p:cNvSpPr>
          <p:nvPr/>
        </p:nvSpPr>
        <p:spPr bwMode="auto">
          <a:xfrm>
            <a:off x="6193604" y="2653591"/>
            <a:ext cx="1794148" cy="50491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500" b="1" i="0" u="none" strike="noStrike" normalizeH="0" baseline="0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Μορφολογία</a:t>
            </a:r>
            <a:endParaRPr kumimoji="0" lang="el-GR" sz="1800" b="1" i="0" u="none" strike="noStrike" normalizeH="0" baseline="0" dirty="0" smtClean="0">
              <a:ln/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59" name="Text Box 19"/>
          <p:cNvSpPr txBox="1">
            <a:spLocks noChangeArrowheads="1"/>
          </p:cNvSpPr>
          <p:nvPr/>
        </p:nvSpPr>
        <p:spPr bwMode="auto">
          <a:xfrm>
            <a:off x="6193604" y="4337588"/>
            <a:ext cx="1794148" cy="84199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500" b="1" i="0" u="none" strike="noStrike" normalizeH="0" baseline="0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Κλίση</a:t>
            </a:r>
            <a:endParaRPr kumimoji="0" lang="el-GR" sz="800" b="1" i="0" u="none" strike="noStrike" normalizeH="0" baseline="0" dirty="0" smtClean="0">
              <a:ln/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500" b="1" i="0" u="none" strike="noStrike" normalizeH="0" baseline="0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Τονισμός</a:t>
            </a:r>
            <a:endParaRPr kumimoji="0" lang="el-GR" sz="1800" b="1" i="0" u="none" strike="noStrike" normalizeH="0" baseline="0" dirty="0" smtClean="0">
              <a:ln/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60" name="Text Box 20"/>
          <p:cNvSpPr txBox="1">
            <a:spLocks noChangeArrowheads="1"/>
          </p:cNvSpPr>
          <p:nvPr/>
        </p:nvSpPr>
        <p:spPr bwMode="auto">
          <a:xfrm>
            <a:off x="6193604" y="5853043"/>
            <a:ext cx="1794148" cy="50491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500" b="1" i="0" u="none" strike="noStrike" normalizeH="0" baseline="0" dirty="0" smtClean="0">
                <a:ln/>
                <a:solidFill>
                  <a:schemeClr val="accent3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Grammar</a:t>
            </a:r>
            <a:endParaRPr kumimoji="0" lang="en-US" sz="1800" b="1" i="0" u="none" strike="noStrike" normalizeH="0" baseline="0" dirty="0" smtClean="0">
              <a:ln/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61" name="Line 21"/>
          <p:cNvSpPr>
            <a:spLocks noChangeShapeType="1"/>
          </p:cNvSpPr>
          <p:nvPr/>
        </p:nvSpPr>
        <p:spPr bwMode="auto">
          <a:xfrm>
            <a:off x="5894579" y="1980134"/>
            <a:ext cx="104619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endParaRPr lang="el-GR" b="1">
              <a:ln/>
              <a:solidFill>
                <a:schemeClr val="accent3"/>
              </a:solidFill>
            </a:endParaRPr>
          </a:p>
        </p:txBody>
      </p:sp>
      <p:sp>
        <p:nvSpPr>
          <p:cNvPr id="1462" name="Line 22"/>
          <p:cNvSpPr>
            <a:spLocks noChangeShapeType="1"/>
          </p:cNvSpPr>
          <p:nvPr/>
        </p:nvSpPr>
        <p:spPr bwMode="auto">
          <a:xfrm>
            <a:off x="6940775" y="1980134"/>
            <a:ext cx="0" cy="67345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endParaRPr lang="el-GR" b="1">
              <a:ln/>
              <a:solidFill>
                <a:schemeClr val="accent3"/>
              </a:solidFill>
            </a:endParaRPr>
          </a:p>
        </p:txBody>
      </p:sp>
      <p:sp>
        <p:nvSpPr>
          <p:cNvPr id="1463" name="Line 23"/>
          <p:cNvSpPr>
            <a:spLocks noChangeShapeType="1"/>
          </p:cNvSpPr>
          <p:nvPr/>
        </p:nvSpPr>
        <p:spPr bwMode="auto">
          <a:xfrm>
            <a:off x="5894579" y="3327047"/>
            <a:ext cx="104619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endParaRPr lang="el-GR" b="1">
              <a:ln/>
              <a:solidFill>
                <a:schemeClr val="accent3"/>
              </a:solidFill>
            </a:endParaRPr>
          </a:p>
        </p:txBody>
      </p:sp>
      <p:sp>
        <p:nvSpPr>
          <p:cNvPr id="1464" name="Line 24"/>
          <p:cNvSpPr>
            <a:spLocks noChangeShapeType="1"/>
          </p:cNvSpPr>
          <p:nvPr/>
        </p:nvSpPr>
        <p:spPr bwMode="auto">
          <a:xfrm flipV="1">
            <a:off x="6940775" y="3158505"/>
            <a:ext cx="0" cy="16854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endParaRPr lang="el-GR" b="1">
              <a:ln/>
              <a:solidFill>
                <a:schemeClr val="accent3"/>
              </a:solidFill>
            </a:endParaRPr>
          </a:p>
        </p:txBody>
      </p:sp>
      <p:sp>
        <p:nvSpPr>
          <p:cNvPr id="1465" name="Line 25"/>
          <p:cNvSpPr>
            <a:spLocks noChangeShapeType="1"/>
          </p:cNvSpPr>
          <p:nvPr/>
        </p:nvSpPr>
        <p:spPr bwMode="auto">
          <a:xfrm>
            <a:off x="5894579" y="4000504"/>
            <a:ext cx="104619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endParaRPr lang="el-GR" b="1">
              <a:ln/>
              <a:solidFill>
                <a:schemeClr val="accent3"/>
              </a:solidFill>
            </a:endParaRPr>
          </a:p>
        </p:txBody>
      </p:sp>
      <p:sp>
        <p:nvSpPr>
          <p:cNvPr id="1466" name="Line 26"/>
          <p:cNvSpPr>
            <a:spLocks noChangeShapeType="1"/>
          </p:cNvSpPr>
          <p:nvPr/>
        </p:nvSpPr>
        <p:spPr bwMode="auto">
          <a:xfrm>
            <a:off x="6940775" y="4000504"/>
            <a:ext cx="0" cy="33708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endParaRPr lang="el-GR" b="1">
              <a:ln/>
              <a:solidFill>
                <a:schemeClr val="accent3"/>
              </a:solidFill>
            </a:endParaRPr>
          </a:p>
        </p:txBody>
      </p:sp>
      <p:sp>
        <p:nvSpPr>
          <p:cNvPr id="1467" name="Line 27"/>
          <p:cNvSpPr>
            <a:spLocks noChangeShapeType="1"/>
          </p:cNvSpPr>
          <p:nvPr/>
        </p:nvSpPr>
        <p:spPr bwMode="auto">
          <a:xfrm>
            <a:off x="5894579" y="5347417"/>
            <a:ext cx="104619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endParaRPr lang="el-GR" b="1">
              <a:ln/>
              <a:solidFill>
                <a:schemeClr val="accent3"/>
              </a:solidFill>
            </a:endParaRPr>
          </a:p>
        </p:txBody>
      </p:sp>
      <p:sp>
        <p:nvSpPr>
          <p:cNvPr id="1468" name="Line 28"/>
          <p:cNvSpPr>
            <a:spLocks noChangeShapeType="1"/>
          </p:cNvSpPr>
          <p:nvPr/>
        </p:nvSpPr>
        <p:spPr bwMode="auto">
          <a:xfrm>
            <a:off x="5894579" y="6020874"/>
            <a:ext cx="2990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endParaRPr lang="el-GR" b="1">
              <a:ln/>
              <a:solidFill>
                <a:schemeClr val="accent3"/>
              </a:solidFill>
            </a:endParaRPr>
          </a:p>
        </p:txBody>
      </p:sp>
      <p:sp>
        <p:nvSpPr>
          <p:cNvPr id="1469" name="Line 29"/>
          <p:cNvSpPr>
            <a:spLocks noChangeShapeType="1"/>
          </p:cNvSpPr>
          <p:nvPr/>
        </p:nvSpPr>
        <p:spPr bwMode="auto">
          <a:xfrm>
            <a:off x="7987751" y="4673961"/>
            <a:ext cx="2990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endParaRPr lang="el-GR" b="1">
              <a:ln/>
              <a:solidFill>
                <a:schemeClr val="accent3"/>
              </a:solidFill>
            </a:endParaRPr>
          </a:p>
        </p:txBody>
      </p:sp>
      <p:sp>
        <p:nvSpPr>
          <p:cNvPr id="1470" name="Line 30"/>
          <p:cNvSpPr>
            <a:spLocks noChangeShapeType="1"/>
          </p:cNvSpPr>
          <p:nvPr/>
        </p:nvSpPr>
        <p:spPr bwMode="auto">
          <a:xfrm>
            <a:off x="8286776" y="4673961"/>
            <a:ext cx="0" cy="1346913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endParaRPr lang="el-GR" b="1">
              <a:ln/>
              <a:solidFill>
                <a:schemeClr val="accent3"/>
              </a:solidFill>
            </a:endParaRPr>
          </a:p>
        </p:txBody>
      </p:sp>
      <p:sp>
        <p:nvSpPr>
          <p:cNvPr id="1471" name="Line 31"/>
          <p:cNvSpPr>
            <a:spLocks noChangeShapeType="1"/>
          </p:cNvSpPr>
          <p:nvPr/>
        </p:nvSpPr>
        <p:spPr bwMode="auto">
          <a:xfrm flipH="1">
            <a:off x="8136873" y="6020874"/>
            <a:ext cx="149903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endParaRPr lang="el-GR" b="1">
              <a:ln/>
              <a:solidFill>
                <a:schemeClr val="accent3"/>
              </a:solidFill>
            </a:endParaRPr>
          </a:p>
        </p:txBody>
      </p:sp>
      <p:sp>
        <p:nvSpPr>
          <p:cNvPr id="1472" name="Line 32"/>
          <p:cNvSpPr>
            <a:spLocks noChangeShapeType="1"/>
          </p:cNvSpPr>
          <p:nvPr/>
        </p:nvSpPr>
        <p:spPr bwMode="auto">
          <a:xfrm flipH="1">
            <a:off x="7987751" y="6189416"/>
            <a:ext cx="14912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endParaRPr lang="el-GR" b="1">
              <a:ln/>
              <a:solidFill>
                <a:schemeClr val="accent3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1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1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1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1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1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1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1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2" grpId="0" animBg="1"/>
      <p:bldP spid="1443" grpId="0" animBg="1"/>
      <p:bldP spid="1444" grpId="0" animBg="1"/>
      <p:bldP spid="1445" grpId="0" animBg="1"/>
      <p:bldP spid="1446" grpId="0" animBg="1"/>
      <p:bldP spid="1447" grpId="0" animBg="1"/>
      <p:bldP spid="1448" grpId="0" animBg="1"/>
      <p:bldP spid="1449" grpId="0" animBg="1"/>
      <p:bldP spid="1450" grpId="0" animBg="1"/>
      <p:bldP spid="1451" grpId="0" animBg="1"/>
      <p:bldP spid="1452" grpId="0" animBg="1"/>
      <p:bldP spid="1453" grpId="0" animBg="1"/>
      <p:bldP spid="1454" grpId="0" animBg="1"/>
      <p:bldP spid="1455" grpId="0" animBg="1"/>
      <p:bldP spid="1456" grpId="0" animBg="1"/>
      <p:bldP spid="1457" grpId="0" animBg="1"/>
      <p:bldP spid="1458" grpId="0" animBg="1"/>
      <p:bldP spid="1459" grpId="0" animBg="1"/>
      <p:bldP spid="1460" grpId="0" animBg="1"/>
      <p:bldP spid="1461" grpId="0" animBg="1"/>
      <p:bldP spid="1462" grpId="0" animBg="1"/>
      <p:bldP spid="1463" grpId="0" animBg="1"/>
      <p:bldP spid="1464" grpId="0" animBg="1"/>
      <p:bldP spid="1465" grpId="0" animBg="1"/>
      <p:bldP spid="1466" grpId="0" animBg="1"/>
      <p:bldP spid="1467" grpId="0" animBg="1"/>
      <p:bldP spid="1468" grpId="0" animBg="1"/>
      <p:bldP spid="1469" grpId="0" animBg="1"/>
      <p:bldP spid="1470" grpId="0" animBg="1"/>
      <p:bldP spid="1471" grpId="0" animBg="1"/>
      <p:bldP spid="147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214678" y="2000240"/>
            <a:ext cx="3786214" cy="1143000"/>
          </a:xfrm>
        </p:spPr>
        <p:txBody>
          <a:bodyPr>
            <a:normAutofit/>
          </a:bodyPr>
          <a:lstStyle/>
          <a:p>
            <a:pPr algn="ctr"/>
            <a:r>
              <a:rPr lang="en-US" sz="6600" dirty="0" err="1" smtClean="0">
                <a:hlinkClick r:id="rId2" action="ppaction://hlinkfile"/>
              </a:rPr>
              <a:t>LexEdit</a:t>
            </a:r>
            <a:endParaRPr lang="el-GR" sz="66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Τυποποίηση λαθών - Σχεδιότυπα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atin typeface="+mj-lt"/>
              </a:rPr>
              <a:t>specialized corpus</a:t>
            </a:r>
            <a:endParaRPr lang="el-GR" dirty="0" smtClean="0">
              <a:latin typeface="+mj-lt"/>
            </a:endParaRPr>
          </a:p>
          <a:p>
            <a:r>
              <a:rPr lang="el-GR" dirty="0" smtClean="0"/>
              <a:t>εντοπισμός προβληματικών τύπων</a:t>
            </a:r>
            <a:endParaRPr lang="el-GR" dirty="0" smtClean="0">
              <a:latin typeface="+mj-lt"/>
            </a:endParaRPr>
          </a:p>
          <a:p>
            <a:r>
              <a:rPr lang="el-GR" dirty="0" smtClean="0">
                <a:latin typeface="+mj-lt"/>
              </a:rPr>
              <a:t>καθιερωμένη νόρμα</a:t>
            </a:r>
          </a:p>
          <a:p>
            <a:r>
              <a:rPr lang="el-GR" dirty="0" smtClean="0">
                <a:latin typeface="+mj-lt"/>
              </a:rPr>
              <a:t>διατήρηση προσωπικού ύφους – έκφρασης</a:t>
            </a:r>
          </a:p>
          <a:p>
            <a:r>
              <a:rPr lang="el-GR" dirty="0" smtClean="0">
                <a:latin typeface="+mj-lt"/>
              </a:rPr>
              <a:t>υποδείξεις «ορθής» γραφής</a:t>
            </a:r>
          </a:p>
          <a:p>
            <a:r>
              <a:rPr lang="el-GR" dirty="0" smtClean="0">
                <a:latin typeface="+mj-lt"/>
              </a:rPr>
              <a:t>επεξήγηση λάθους</a:t>
            </a:r>
          </a:p>
          <a:p>
            <a:endParaRPr lang="el-GR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b="1" dirty="0" smtClean="0"/>
              <a:t>ΚΑΤΗΓΟΡΙΕΣ ΛΑΘΩΝ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ΣΤΙΞΗ - ΤΟΝΙΣΜΟΣ</a:t>
            </a:r>
            <a:endParaRPr lang="el-GR" dirty="0"/>
          </a:p>
        </p:txBody>
      </p:sp>
      <p:pic>
        <p:nvPicPr>
          <p:cNvPr id="24578" name="Εικόνα 85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643050"/>
            <a:ext cx="7143800" cy="42148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ΤΥΠΟΠΟΙΗΣΗ ΓΡΑΦΗΣ</a:t>
            </a:r>
            <a:endParaRPr lang="el-GR" dirty="0"/>
          </a:p>
        </p:txBody>
      </p:sp>
      <p:pic>
        <p:nvPicPr>
          <p:cNvPr id="25602" name="Εικόνα 85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7" y="1428736"/>
            <a:ext cx="7499239" cy="45005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ΜΟΡΦΟΛΟΓΙΑ</a:t>
            </a:r>
            <a:endParaRPr lang="el-GR" dirty="0"/>
          </a:p>
        </p:txBody>
      </p:sp>
      <p:pic>
        <p:nvPicPr>
          <p:cNvPr id="26626" name="Εικόνα 85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285860"/>
            <a:ext cx="7358114" cy="49292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ΥΦΟΛΟΓΙΑ</a:t>
            </a:r>
            <a:endParaRPr lang="el-GR" dirty="0"/>
          </a:p>
        </p:txBody>
      </p:sp>
      <p:pic>
        <p:nvPicPr>
          <p:cNvPr id="27650" name="Εικόνα 85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428736"/>
            <a:ext cx="4638367" cy="23574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7651" name="Εικόνα 87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3929066"/>
            <a:ext cx="5486400" cy="24257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ΣΗΜΑΣΙΟΛΟΓΙΑ</a:t>
            </a:r>
            <a:endParaRPr lang="el-GR" dirty="0"/>
          </a:p>
        </p:txBody>
      </p:sp>
      <p:pic>
        <p:nvPicPr>
          <p:cNvPr id="28674" name="Εικόνα 88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5" y="1714488"/>
            <a:ext cx="6698851" cy="39290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ΣΥΜΦΩΝΙΑ</a:t>
            </a:r>
            <a:endParaRPr lang="el-GR" dirty="0"/>
          </a:p>
        </p:txBody>
      </p:sp>
      <p:pic>
        <p:nvPicPr>
          <p:cNvPr id="29698" name="Εικόνα 88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3" y="1500174"/>
            <a:ext cx="7000924" cy="44291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ΣΥΝΤΑΞΗ</a:t>
            </a:r>
            <a:endParaRPr lang="el-GR" dirty="0"/>
          </a:p>
        </p:txBody>
      </p:sp>
      <p:pic>
        <p:nvPicPr>
          <p:cNvPr id="30722" name="Εικόνα 89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357298"/>
            <a:ext cx="6485708" cy="37147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FF6600"/>
                </a:solidFill>
              </a:rPr>
              <a:t>Δομή Παρουσίασης</a:t>
            </a:r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style>
          <a:lnRef idx="2">
            <a:schemeClr val="accent2">
              <a:shade val="50000"/>
            </a:schemeClr>
          </a:lnRef>
          <a:fillRef idx="1002">
            <a:schemeClr val="l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342900" indent="-342900" fontAlgn="base">
              <a:lnSpc>
                <a:spcPct val="110000"/>
              </a:lnSpc>
              <a:spcBef>
                <a:spcPct val="9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Char char="l"/>
              <a:defRPr/>
            </a:pPr>
            <a:r>
              <a:rPr lang="el-GR" sz="2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Αντικείμενο έρευνας - Θεωρητικό πλαίσιο</a:t>
            </a:r>
          </a:p>
          <a:p>
            <a:pPr marL="342900" indent="-342900" fontAlgn="base">
              <a:lnSpc>
                <a:spcPct val="110000"/>
              </a:lnSpc>
              <a:spcBef>
                <a:spcPct val="9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Char char="l"/>
              <a:defRPr/>
            </a:pPr>
            <a:r>
              <a:rPr lang="el-GR" sz="2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Ιδιαιτερότητες της Ν. Ελληνικής Γλώσσας</a:t>
            </a:r>
          </a:p>
          <a:p>
            <a:pPr marL="342900" indent="-342900" fontAlgn="base">
              <a:lnSpc>
                <a:spcPct val="110000"/>
              </a:lnSpc>
              <a:spcBef>
                <a:spcPct val="9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Char char="l"/>
              <a:defRPr/>
            </a:pPr>
            <a:r>
              <a:rPr lang="el-GR" sz="2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Σχεδιασμός - υλοποίηση εφαρμογής</a:t>
            </a:r>
          </a:p>
          <a:p>
            <a:pPr marL="342900" indent="-342900" fontAlgn="base">
              <a:lnSpc>
                <a:spcPct val="110000"/>
              </a:lnSpc>
              <a:spcBef>
                <a:spcPct val="9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Char char="l"/>
              <a:defRPr/>
            </a:pPr>
            <a:r>
              <a:rPr lang="el-GR" sz="2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Αξιολόγηση εφαρμογής</a:t>
            </a:r>
          </a:p>
          <a:p>
            <a:pPr marL="342900" indent="-342900" fontAlgn="base">
              <a:lnSpc>
                <a:spcPct val="110000"/>
              </a:lnSpc>
              <a:spcBef>
                <a:spcPct val="90000"/>
              </a:spcBef>
              <a:spcAft>
                <a:spcPct val="0"/>
              </a:spcAft>
              <a:buClr>
                <a:srgbClr val="FF6600"/>
              </a:buClr>
              <a:buFont typeface="Wingdings" pitchFamily="2" charset="2"/>
              <a:buChar char="l"/>
              <a:defRPr/>
            </a:pPr>
            <a:r>
              <a:rPr lang="el-GR" sz="2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Συμπεράσματα</a:t>
            </a:r>
            <a:endParaRPr lang="el-GR" sz="2200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ΥΛΟΠΟΙΗΣΗ ΕΦΑΡΜΟΓΗΣ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Γραμματικές υλοποίησης (</a:t>
            </a:r>
            <a:r>
              <a:rPr lang="en-US" dirty="0" smtClean="0"/>
              <a:t>Chomsky)</a:t>
            </a:r>
            <a:endParaRPr lang="el-GR" dirty="0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pSp>
        <p:nvGrpSpPr>
          <p:cNvPr id="2049" name="Group 38"/>
          <p:cNvGrpSpPr>
            <a:grpSpLocks/>
          </p:cNvGrpSpPr>
          <p:nvPr/>
        </p:nvGrpSpPr>
        <p:grpSpPr bwMode="auto">
          <a:xfrm>
            <a:off x="2357422" y="2500306"/>
            <a:ext cx="5643602" cy="4000528"/>
            <a:chOff x="3270" y="5100"/>
            <a:chExt cx="5820" cy="2925"/>
          </a:xfrm>
        </p:grpSpPr>
        <p:sp>
          <p:nvSpPr>
            <p:cNvPr id="1376" name="Oval 39"/>
            <p:cNvSpPr>
              <a:spLocks noChangeArrowheads="1"/>
            </p:cNvSpPr>
            <p:nvPr/>
          </p:nvSpPr>
          <p:spPr bwMode="auto">
            <a:xfrm>
              <a:off x="3270" y="5100"/>
              <a:ext cx="5820" cy="2925"/>
            </a:xfrm>
            <a:prstGeom prst="ellipse">
              <a:avLst/>
            </a:prstGeom>
            <a:ln>
              <a:headEnd/>
              <a:tailEnd/>
            </a:ln>
            <a:effectLst>
              <a:outerShdw blurRad="508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77" name="Oval 40"/>
            <p:cNvSpPr>
              <a:spLocks noChangeArrowheads="1"/>
            </p:cNvSpPr>
            <p:nvPr/>
          </p:nvSpPr>
          <p:spPr bwMode="auto">
            <a:xfrm>
              <a:off x="3615" y="5640"/>
              <a:ext cx="5235" cy="2385"/>
            </a:xfrm>
            <a:prstGeom prst="ellipse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78" name="Oval 41"/>
            <p:cNvSpPr>
              <a:spLocks noChangeArrowheads="1"/>
            </p:cNvSpPr>
            <p:nvPr/>
          </p:nvSpPr>
          <p:spPr bwMode="auto">
            <a:xfrm>
              <a:off x="3960" y="6285"/>
              <a:ext cx="4440" cy="1740"/>
            </a:xfrm>
            <a:prstGeom prst="ellipse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79" name="Oval 42"/>
            <p:cNvSpPr>
              <a:spLocks noChangeArrowheads="1"/>
            </p:cNvSpPr>
            <p:nvPr/>
          </p:nvSpPr>
          <p:spPr bwMode="auto">
            <a:xfrm>
              <a:off x="4815" y="7050"/>
              <a:ext cx="2985" cy="975"/>
            </a:xfrm>
            <a:prstGeom prst="ellipse">
              <a:avLst/>
            </a:prstGeom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80" name="Text Box 43"/>
            <p:cNvSpPr txBox="1">
              <a:spLocks noChangeArrowheads="1"/>
            </p:cNvSpPr>
            <p:nvPr/>
          </p:nvSpPr>
          <p:spPr bwMode="auto">
            <a:xfrm>
              <a:off x="4945" y="6540"/>
              <a:ext cx="2675" cy="411"/>
            </a:xfrm>
            <a:prstGeom prst="rect">
              <a:avLst/>
            </a:prstGeom>
            <a:ln>
              <a:solidFill>
                <a:schemeClr val="accent1"/>
              </a:solidFill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i="0" u="none" strike="noStrike" normalizeH="0" baseline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Context-sensitive</a:t>
              </a:r>
              <a:endParaRPr kumimoji="0" lang="en-US" sz="48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81" name="Text Box 44"/>
            <p:cNvSpPr txBox="1">
              <a:spLocks noChangeArrowheads="1"/>
            </p:cNvSpPr>
            <p:nvPr/>
          </p:nvSpPr>
          <p:spPr bwMode="auto">
            <a:xfrm>
              <a:off x="5590" y="5814"/>
              <a:ext cx="1585" cy="411"/>
            </a:xfrm>
            <a:prstGeom prst="rect">
              <a:avLst/>
            </a:prstGeom>
            <a:ln>
              <a:solidFill>
                <a:schemeClr val="accent2"/>
              </a:solidFill>
              <a:headEnd/>
              <a:tailEnd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i="0" u="none" strike="noStrike" normalizeH="0" baseline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Context-free</a:t>
              </a:r>
              <a:endParaRPr kumimoji="0" lang="en-US" sz="44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82" name="Text Box 45"/>
            <p:cNvSpPr txBox="1">
              <a:spLocks noChangeArrowheads="1"/>
            </p:cNvSpPr>
            <p:nvPr/>
          </p:nvSpPr>
          <p:spPr bwMode="auto">
            <a:xfrm>
              <a:off x="5406" y="7260"/>
              <a:ext cx="1915" cy="411"/>
            </a:xfrm>
            <a:prstGeom prst="rect">
              <a:avLst/>
            </a:prstGeom>
            <a:ln>
              <a:solidFill>
                <a:schemeClr val="accent4"/>
              </a:solidFill>
              <a:headEnd/>
              <a:tailEnd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dirty="0" err="1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U</a:t>
              </a:r>
              <a:r>
                <a:rPr kumimoji="0" lang="el-GR" sz="2400" i="0" u="none" strike="noStrike" normalizeH="0" baseline="0" dirty="0" err="1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nrestricted</a:t>
              </a:r>
              <a:endParaRPr kumimoji="0" 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83" name="Text Box 46"/>
            <p:cNvSpPr txBox="1">
              <a:spLocks noChangeArrowheads="1"/>
            </p:cNvSpPr>
            <p:nvPr/>
          </p:nvSpPr>
          <p:spPr bwMode="auto">
            <a:xfrm>
              <a:off x="5680" y="5145"/>
              <a:ext cx="1433" cy="411"/>
            </a:xfrm>
            <a:prstGeom prst="rect">
              <a:avLst/>
            </a:prstGeom>
            <a:ln>
              <a:solidFill>
                <a:schemeClr val="accent3"/>
              </a:solidFill>
              <a:headEnd/>
              <a:tailEnd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R</a:t>
              </a:r>
              <a:r>
                <a:rPr kumimoji="0" lang="en-US" sz="2400" i="0" u="none" strike="noStrike" normalizeH="0" baseline="0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egular</a:t>
              </a:r>
              <a:endParaRPr kumimoji="0" lang="en-US" sz="4000" i="0" u="none" strike="noStrike" normalizeH="0" baseline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Context-free </a:t>
            </a:r>
            <a:r>
              <a:rPr lang="el-GR" dirty="0" smtClean="0"/>
              <a:t>γραμματικές</a:t>
            </a:r>
            <a:endParaRPr lang="el-GR" dirty="0"/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pSp>
        <p:nvGrpSpPr>
          <p:cNvPr id="34817" name="Group 243"/>
          <p:cNvGrpSpPr>
            <a:grpSpLocks/>
          </p:cNvGrpSpPr>
          <p:nvPr/>
        </p:nvGrpSpPr>
        <p:grpSpPr bwMode="auto">
          <a:xfrm>
            <a:off x="1071319" y="1214422"/>
            <a:ext cx="5000879" cy="3286148"/>
            <a:chOff x="1591" y="10815"/>
            <a:chExt cx="7949" cy="3345"/>
          </a:xfrm>
        </p:grpSpPr>
        <p:sp>
          <p:nvSpPr>
            <p:cNvPr id="1359" name="AutoShape 227"/>
            <p:cNvSpPr>
              <a:spLocks noChangeArrowheads="1"/>
            </p:cNvSpPr>
            <p:nvPr/>
          </p:nvSpPr>
          <p:spPr bwMode="auto">
            <a:xfrm>
              <a:off x="3727" y="10815"/>
              <a:ext cx="2125" cy="79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ΟΝΟΜΑΤΙΚΗ ΦΡΑΣΗ</a:t>
              </a:r>
              <a:endParaRPr kumimoji="0" 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0" name="AutoShape 228"/>
            <p:cNvSpPr>
              <a:spLocks noChangeArrowheads="1"/>
            </p:cNvSpPr>
            <p:nvPr/>
          </p:nvSpPr>
          <p:spPr bwMode="auto">
            <a:xfrm>
              <a:off x="1915" y="12457"/>
              <a:ext cx="1815" cy="51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ΑΡΘΡΟ</a:t>
              </a:r>
              <a:endParaRPr kumimoji="0" 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1" name="AutoShape 229"/>
            <p:cNvSpPr>
              <a:spLocks noChangeArrowheads="1"/>
            </p:cNvSpPr>
            <p:nvPr/>
          </p:nvSpPr>
          <p:spPr bwMode="auto">
            <a:xfrm>
              <a:off x="4175" y="12457"/>
              <a:ext cx="1814" cy="51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ΕΠΙΘΕΤΟ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" name="AutoShape 230"/>
            <p:cNvSpPr>
              <a:spLocks noChangeArrowheads="1"/>
            </p:cNvSpPr>
            <p:nvPr/>
          </p:nvSpPr>
          <p:spPr bwMode="auto">
            <a:xfrm>
              <a:off x="6383" y="12457"/>
              <a:ext cx="1814" cy="51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ΟΥΣΙΑΣΤΙΚΟ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3" name="AutoShape 231"/>
            <p:cNvSpPr>
              <a:spLocks noChangeArrowheads="1"/>
            </p:cNvSpPr>
            <p:nvPr/>
          </p:nvSpPr>
          <p:spPr bwMode="auto">
            <a:xfrm>
              <a:off x="1591" y="13649"/>
              <a:ext cx="1814" cy="511"/>
            </a:xfrm>
            <a:prstGeom prst="roundRect">
              <a:avLst>
                <a:gd name="adj" fmla="val 16667"/>
              </a:avLst>
            </a:prstGeom>
            <a:solidFill>
              <a:srgbClr val="F2F2F2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Ο</a:t>
              </a:r>
              <a:endParaRPr kumimoji="0" 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4" name="AutoShape 232"/>
            <p:cNvSpPr>
              <a:spLocks noChangeArrowheads="1"/>
            </p:cNvSpPr>
            <p:nvPr/>
          </p:nvSpPr>
          <p:spPr bwMode="auto">
            <a:xfrm>
              <a:off x="4038" y="13649"/>
              <a:ext cx="1814" cy="511"/>
            </a:xfrm>
            <a:prstGeom prst="roundRect">
              <a:avLst>
                <a:gd name="adj" fmla="val 16667"/>
              </a:avLst>
            </a:prstGeom>
            <a:solidFill>
              <a:srgbClr val="F2F2F2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καλός</a:t>
              </a:r>
              <a:endParaRPr kumimoji="0" 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5" name="AutoShape 233"/>
            <p:cNvSpPr>
              <a:spLocks noChangeArrowheads="1"/>
            </p:cNvSpPr>
            <p:nvPr/>
          </p:nvSpPr>
          <p:spPr bwMode="auto">
            <a:xfrm>
              <a:off x="6383" y="13649"/>
              <a:ext cx="1814" cy="511"/>
            </a:xfrm>
            <a:prstGeom prst="roundRect">
              <a:avLst>
                <a:gd name="adj" fmla="val 16667"/>
              </a:avLst>
            </a:prstGeom>
            <a:solidFill>
              <a:srgbClr val="F2F2F2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μαθητής</a:t>
              </a:r>
              <a:endParaRPr kumimoji="0" lang="el-G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6" name="AutoShape 234"/>
            <p:cNvSpPr>
              <a:spLocks noChangeShapeType="1"/>
            </p:cNvSpPr>
            <p:nvPr/>
          </p:nvSpPr>
          <p:spPr bwMode="auto">
            <a:xfrm>
              <a:off x="4911" y="11605"/>
              <a:ext cx="0" cy="29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67" name="AutoShape 235"/>
            <p:cNvSpPr>
              <a:spLocks noChangeShapeType="1"/>
            </p:cNvSpPr>
            <p:nvPr/>
          </p:nvSpPr>
          <p:spPr bwMode="auto">
            <a:xfrm>
              <a:off x="2600" y="11899"/>
              <a:ext cx="4553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68" name="AutoShape 236"/>
            <p:cNvSpPr>
              <a:spLocks noChangeShapeType="1"/>
            </p:cNvSpPr>
            <p:nvPr/>
          </p:nvSpPr>
          <p:spPr bwMode="auto">
            <a:xfrm>
              <a:off x="2600" y="11899"/>
              <a:ext cx="0" cy="26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69" name="AutoShape 237"/>
            <p:cNvSpPr>
              <a:spLocks noChangeShapeType="1"/>
            </p:cNvSpPr>
            <p:nvPr/>
          </p:nvSpPr>
          <p:spPr bwMode="auto">
            <a:xfrm>
              <a:off x="7153" y="11915"/>
              <a:ext cx="0" cy="26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70" name="AutoShape 238"/>
            <p:cNvSpPr>
              <a:spLocks noChangeShapeType="1"/>
            </p:cNvSpPr>
            <p:nvPr/>
          </p:nvSpPr>
          <p:spPr bwMode="auto">
            <a:xfrm>
              <a:off x="5030" y="11915"/>
              <a:ext cx="0" cy="26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71" name="AutoShape 239"/>
            <p:cNvSpPr>
              <a:spLocks noChangeShapeType="1"/>
            </p:cNvSpPr>
            <p:nvPr/>
          </p:nvSpPr>
          <p:spPr bwMode="auto">
            <a:xfrm>
              <a:off x="2600" y="12968"/>
              <a:ext cx="0" cy="40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72" name="AutoShape 240"/>
            <p:cNvSpPr>
              <a:spLocks noChangeShapeType="1"/>
            </p:cNvSpPr>
            <p:nvPr/>
          </p:nvSpPr>
          <p:spPr bwMode="auto">
            <a:xfrm>
              <a:off x="5030" y="12952"/>
              <a:ext cx="0" cy="40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73" name="AutoShape 241"/>
            <p:cNvSpPr>
              <a:spLocks noChangeShapeType="1"/>
            </p:cNvSpPr>
            <p:nvPr/>
          </p:nvSpPr>
          <p:spPr bwMode="auto">
            <a:xfrm>
              <a:off x="7307" y="12968"/>
              <a:ext cx="0" cy="40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74" name="Rectangle 242"/>
            <p:cNvSpPr>
              <a:spLocks noChangeArrowheads="1"/>
            </p:cNvSpPr>
            <p:nvPr/>
          </p:nvSpPr>
          <p:spPr bwMode="auto">
            <a:xfrm>
              <a:off x="6531" y="10892"/>
              <a:ext cx="3009" cy="55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0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Γραμματική Ελληνικής Γλώσσας</a:t>
              </a:r>
              <a:endParaRPr kumimoji="0" 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4874" name="Rectangle 5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pSp>
        <p:nvGrpSpPr>
          <p:cNvPr id="34843" name="Group 729"/>
          <p:cNvGrpSpPr>
            <a:grpSpLocks/>
          </p:cNvGrpSpPr>
          <p:nvPr/>
        </p:nvGrpSpPr>
        <p:grpSpPr bwMode="auto">
          <a:xfrm>
            <a:off x="5357818" y="3286124"/>
            <a:ext cx="3571868" cy="3071834"/>
            <a:chOff x="2651" y="6130"/>
            <a:chExt cx="7665" cy="4319"/>
          </a:xfrm>
        </p:grpSpPr>
        <p:sp>
          <p:nvSpPr>
            <p:cNvPr id="1328" name="Rectangle 245"/>
            <p:cNvSpPr>
              <a:spLocks noChangeArrowheads="1"/>
            </p:cNvSpPr>
            <p:nvPr/>
          </p:nvSpPr>
          <p:spPr bwMode="auto">
            <a:xfrm>
              <a:off x="4676" y="6130"/>
              <a:ext cx="600" cy="4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Α</a:t>
              </a:r>
              <a:endParaRPr kumimoji="0" 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9" name="Rectangle 246"/>
            <p:cNvSpPr>
              <a:spLocks noChangeArrowheads="1"/>
            </p:cNvSpPr>
            <p:nvPr/>
          </p:nvSpPr>
          <p:spPr bwMode="auto">
            <a:xfrm>
              <a:off x="4676" y="6885"/>
              <a:ext cx="600" cy="4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Α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0" name="Rectangle 247"/>
            <p:cNvSpPr>
              <a:spLocks noChangeArrowheads="1"/>
            </p:cNvSpPr>
            <p:nvPr/>
          </p:nvSpPr>
          <p:spPr bwMode="auto">
            <a:xfrm>
              <a:off x="4676" y="7657"/>
              <a:ext cx="600" cy="4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Α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1" name="Rectangle 248"/>
            <p:cNvSpPr>
              <a:spLocks noChangeArrowheads="1"/>
            </p:cNvSpPr>
            <p:nvPr/>
          </p:nvSpPr>
          <p:spPr bwMode="auto">
            <a:xfrm>
              <a:off x="4676" y="9185"/>
              <a:ext cx="600" cy="4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Β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" name="Rectangle 249"/>
            <p:cNvSpPr>
              <a:spLocks noChangeArrowheads="1"/>
            </p:cNvSpPr>
            <p:nvPr/>
          </p:nvSpPr>
          <p:spPr bwMode="auto">
            <a:xfrm>
              <a:off x="3341" y="9975"/>
              <a:ext cx="435" cy="474"/>
            </a:xfrm>
            <a:prstGeom prst="rect">
              <a:avLst/>
            </a:prstGeom>
            <a:solidFill>
              <a:srgbClr val="F2F2F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0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3" name="Rectangle 250"/>
            <p:cNvSpPr>
              <a:spLocks noChangeArrowheads="1"/>
            </p:cNvSpPr>
            <p:nvPr/>
          </p:nvSpPr>
          <p:spPr bwMode="auto">
            <a:xfrm>
              <a:off x="4676" y="8430"/>
              <a:ext cx="600" cy="47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Α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4" name="Rectangle 251"/>
            <p:cNvSpPr>
              <a:spLocks noChangeArrowheads="1"/>
            </p:cNvSpPr>
            <p:nvPr/>
          </p:nvSpPr>
          <p:spPr bwMode="auto">
            <a:xfrm>
              <a:off x="4031" y="9975"/>
              <a:ext cx="435" cy="474"/>
            </a:xfrm>
            <a:prstGeom prst="rect">
              <a:avLst/>
            </a:prstGeom>
            <a:solidFill>
              <a:srgbClr val="F2F2F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0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5" name="Rectangle 252"/>
            <p:cNvSpPr>
              <a:spLocks noChangeArrowheads="1"/>
            </p:cNvSpPr>
            <p:nvPr/>
          </p:nvSpPr>
          <p:spPr bwMode="auto">
            <a:xfrm>
              <a:off x="6311" y="9975"/>
              <a:ext cx="435" cy="474"/>
            </a:xfrm>
            <a:prstGeom prst="rect">
              <a:avLst/>
            </a:prstGeom>
            <a:solidFill>
              <a:srgbClr val="F2F2F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6" name="Rectangle 253"/>
            <p:cNvSpPr>
              <a:spLocks noChangeArrowheads="1"/>
            </p:cNvSpPr>
            <p:nvPr/>
          </p:nvSpPr>
          <p:spPr bwMode="auto">
            <a:xfrm>
              <a:off x="2651" y="9975"/>
              <a:ext cx="435" cy="474"/>
            </a:xfrm>
            <a:prstGeom prst="rect">
              <a:avLst/>
            </a:prstGeom>
            <a:solidFill>
              <a:srgbClr val="F2F2F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0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7" name="Rectangle 254"/>
            <p:cNvSpPr>
              <a:spLocks noChangeArrowheads="1"/>
            </p:cNvSpPr>
            <p:nvPr/>
          </p:nvSpPr>
          <p:spPr bwMode="auto">
            <a:xfrm>
              <a:off x="5591" y="9975"/>
              <a:ext cx="435" cy="474"/>
            </a:xfrm>
            <a:prstGeom prst="rect">
              <a:avLst/>
            </a:prstGeom>
            <a:solidFill>
              <a:srgbClr val="F2F2F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8" name="Rectangle 255"/>
            <p:cNvSpPr>
              <a:spLocks noChangeArrowheads="1"/>
            </p:cNvSpPr>
            <p:nvPr/>
          </p:nvSpPr>
          <p:spPr bwMode="auto">
            <a:xfrm>
              <a:off x="4781" y="9975"/>
              <a:ext cx="435" cy="474"/>
            </a:xfrm>
            <a:prstGeom prst="rect">
              <a:avLst/>
            </a:prstGeom>
            <a:solidFill>
              <a:srgbClr val="F2F2F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#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9" name="Rectangle 256"/>
            <p:cNvSpPr>
              <a:spLocks noChangeArrowheads="1"/>
            </p:cNvSpPr>
            <p:nvPr/>
          </p:nvSpPr>
          <p:spPr bwMode="auto">
            <a:xfrm>
              <a:off x="6998" y="9975"/>
              <a:ext cx="435" cy="474"/>
            </a:xfrm>
            <a:prstGeom prst="rect">
              <a:avLst/>
            </a:prstGeom>
            <a:solidFill>
              <a:srgbClr val="F2F2F2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40" name="AutoShape 261"/>
            <p:cNvSpPr>
              <a:spLocks noChangeShapeType="1"/>
            </p:cNvSpPr>
            <p:nvPr/>
          </p:nvSpPr>
          <p:spPr bwMode="auto">
            <a:xfrm flipH="1">
              <a:off x="2831" y="6704"/>
              <a:ext cx="216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41" name="AutoShape 262"/>
            <p:cNvSpPr>
              <a:spLocks noChangeShapeType="1"/>
            </p:cNvSpPr>
            <p:nvPr/>
          </p:nvSpPr>
          <p:spPr bwMode="auto">
            <a:xfrm>
              <a:off x="2831" y="6692"/>
              <a:ext cx="0" cy="328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42" name="AutoShape 263"/>
            <p:cNvSpPr>
              <a:spLocks noChangeShapeType="1"/>
            </p:cNvSpPr>
            <p:nvPr/>
          </p:nvSpPr>
          <p:spPr bwMode="auto">
            <a:xfrm flipH="1">
              <a:off x="3536" y="7377"/>
              <a:ext cx="145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43" name="AutoShape 264"/>
            <p:cNvSpPr>
              <a:spLocks noChangeShapeType="1"/>
            </p:cNvSpPr>
            <p:nvPr/>
          </p:nvSpPr>
          <p:spPr bwMode="auto">
            <a:xfrm>
              <a:off x="3536" y="7377"/>
              <a:ext cx="0" cy="259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44" name="AutoShape 265"/>
            <p:cNvSpPr>
              <a:spLocks noChangeShapeType="1"/>
            </p:cNvSpPr>
            <p:nvPr/>
          </p:nvSpPr>
          <p:spPr bwMode="auto">
            <a:xfrm flipH="1">
              <a:off x="4211" y="8149"/>
              <a:ext cx="79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45" name="AutoShape 266"/>
            <p:cNvSpPr>
              <a:spLocks noChangeShapeType="1"/>
            </p:cNvSpPr>
            <p:nvPr/>
          </p:nvSpPr>
          <p:spPr bwMode="auto">
            <a:xfrm>
              <a:off x="4211" y="8149"/>
              <a:ext cx="0" cy="182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46" name="AutoShape 268"/>
            <p:cNvSpPr>
              <a:spLocks noChangeShapeType="1"/>
            </p:cNvSpPr>
            <p:nvPr/>
          </p:nvSpPr>
          <p:spPr bwMode="auto">
            <a:xfrm>
              <a:off x="7226" y="6692"/>
              <a:ext cx="0" cy="326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47" name="AutoShape 270"/>
            <p:cNvSpPr>
              <a:spLocks noChangeShapeType="1"/>
            </p:cNvSpPr>
            <p:nvPr/>
          </p:nvSpPr>
          <p:spPr bwMode="auto">
            <a:xfrm>
              <a:off x="6521" y="7377"/>
              <a:ext cx="0" cy="258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48" name="AutoShape 272"/>
            <p:cNvSpPr>
              <a:spLocks noChangeShapeType="1"/>
            </p:cNvSpPr>
            <p:nvPr/>
          </p:nvSpPr>
          <p:spPr bwMode="auto">
            <a:xfrm>
              <a:off x="5801" y="8149"/>
              <a:ext cx="0" cy="182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49" name="Rectangle 273"/>
            <p:cNvSpPr>
              <a:spLocks noChangeArrowheads="1"/>
            </p:cNvSpPr>
            <p:nvPr/>
          </p:nvSpPr>
          <p:spPr bwMode="auto">
            <a:xfrm>
              <a:off x="7976" y="6499"/>
              <a:ext cx="2340" cy="61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9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Context-free γραμματική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50" name="AutoShape 721"/>
            <p:cNvSpPr>
              <a:spLocks noChangeShapeType="1"/>
            </p:cNvSpPr>
            <p:nvPr/>
          </p:nvSpPr>
          <p:spPr bwMode="auto">
            <a:xfrm>
              <a:off x="4974" y="7377"/>
              <a:ext cx="1" cy="28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51" name="AutoShape 722"/>
            <p:cNvSpPr>
              <a:spLocks noChangeShapeType="1"/>
            </p:cNvSpPr>
            <p:nvPr/>
          </p:nvSpPr>
          <p:spPr bwMode="auto">
            <a:xfrm>
              <a:off x="4974" y="8149"/>
              <a:ext cx="1" cy="28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52" name="AutoShape 723"/>
            <p:cNvSpPr>
              <a:spLocks noChangeShapeType="1"/>
            </p:cNvSpPr>
            <p:nvPr/>
          </p:nvSpPr>
          <p:spPr bwMode="auto">
            <a:xfrm>
              <a:off x="4974" y="6607"/>
              <a:ext cx="1" cy="28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53" name="AutoShape 724"/>
            <p:cNvSpPr>
              <a:spLocks noChangeShapeType="1"/>
            </p:cNvSpPr>
            <p:nvPr/>
          </p:nvSpPr>
          <p:spPr bwMode="auto">
            <a:xfrm>
              <a:off x="4989" y="8904"/>
              <a:ext cx="1" cy="28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54" name="AutoShape 725"/>
            <p:cNvSpPr>
              <a:spLocks noChangeShapeType="1"/>
            </p:cNvSpPr>
            <p:nvPr/>
          </p:nvSpPr>
          <p:spPr bwMode="auto">
            <a:xfrm>
              <a:off x="4990" y="6692"/>
              <a:ext cx="222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55" name="AutoShape 726"/>
            <p:cNvSpPr>
              <a:spLocks noChangeShapeType="1"/>
            </p:cNvSpPr>
            <p:nvPr/>
          </p:nvSpPr>
          <p:spPr bwMode="auto">
            <a:xfrm>
              <a:off x="4975" y="7377"/>
              <a:ext cx="153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56" name="AutoShape 727"/>
            <p:cNvSpPr>
              <a:spLocks noChangeShapeType="1"/>
            </p:cNvSpPr>
            <p:nvPr/>
          </p:nvSpPr>
          <p:spPr bwMode="auto">
            <a:xfrm>
              <a:off x="4990" y="8149"/>
              <a:ext cx="79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57" name="AutoShape 728"/>
            <p:cNvSpPr>
              <a:spLocks noChangeShapeType="1"/>
            </p:cNvSpPr>
            <p:nvPr/>
          </p:nvSpPr>
          <p:spPr bwMode="auto">
            <a:xfrm>
              <a:off x="4989" y="9669"/>
              <a:ext cx="1" cy="28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Context-sensitive </a:t>
            </a:r>
            <a:r>
              <a:rPr lang="el-GR" dirty="0" smtClean="0"/>
              <a:t>γραμματικές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κανόνες έχουν τη μορφή:</a:t>
            </a:r>
          </a:p>
          <a:p>
            <a:endParaRPr lang="el-GR" dirty="0" smtClean="0"/>
          </a:p>
          <a:p>
            <a:pPr algn="ctr">
              <a:buNone/>
            </a:pPr>
            <a:r>
              <a:rPr lang="el-GR" i="1" dirty="0" err="1" smtClean="0"/>
              <a:t>α</a:t>
            </a:r>
            <a:r>
              <a:rPr lang="el-GR" dirty="0" err="1" smtClean="0"/>
              <a:t>Α</a:t>
            </a:r>
            <a:r>
              <a:rPr lang="el-GR" i="1" dirty="0" err="1" smtClean="0"/>
              <a:t>β</a:t>
            </a:r>
            <a:r>
              <a:rPr lang="el-GR" dirty="0" err="1" smtClean="0"/>
              <a:t>→</a:t>
            </a:r>
            <a:r>
              <a:rPr lang="el-GR" dirty="0" smtClean="0"/>
              <a:t> </a:t>
            </a:r>
            <a:r>
              <a:rPr lang="el-GR" dirty="0" err="1" smtClean="0"/>
              <a:t>α</a:t>
            </a:r>
            <a:r>
              <a:rPr lang="el-GR" i="1" dirty="0" err="1" smtClean="0"/>
              <a:t>γβ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 </a:t>
            </a:r>
          </a:p>
          <a:p>
            <a:pPr algn="ctr">
              <a:buNone/>
            </a:pPr>
            <a:r>
              <a:rPr lang="el-GR" i="1" dirty="0" smtClean="0"/>
              <a:t>(</a:t>
            </a:r>
            <a:r>
              <a:rPr lang="el-GR" i="1" dirty="0" err="1" smtClean="0"/>
              <a:t>α,β,γ</a:t>
            </a:r>
            <a:r>
              <a:rPr lang="el-GR" i="1" dirty="0" smtClean="0"/>
              <a:t>):</a:t>
            </a:r>
            <a:r>
              <a:rPr lang="el-GR" dirty="0" smtClean="0"/>
              <a:t> ακολουθίες τερματικών και μη τερματικών συμβόλων.</a:t>
            </a:r>
            <a:endParaRPr lang="el-GR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Mnemosyne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l-GR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σύστημα επεξεργασίας φυσικής γλώσσας για ανάκτηση δομημένης πληροφορίας</a:t>
            </a:r>
            <a:endParaRPr lang="en-US" dirty="0" smtClean="0"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  <a:p>
            <a:pPr>
              <a:spcAft>
                <a:spcPts val="600"/>
              </a:spcAft>
            </a:pPr>
            <a:r>
              <a:rPr lang="el-GR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ενσωματώνει δεδομένα γλωσσολογικής πληροφορίας</a:t>
            </a:r>
            <a:endParaRPr lang="en-US" dirty="0" smtClean="0"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  <a:p>
            <a:pPr>
              <a:spcAft>
                <a:spcPts val="600"/>
              </a:spcAft>
            </a:pPr>
            <a:r>
              <a:rPr lang="el-GR" dirty="0" smtClean="0"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έχει χρησιμοποιηθεί ήδη σε περιβάλλοντα με μεγάλης ποσότητας στοιχεία</a:t>
            </a:r>
            <a:endParaRPr lang="el-GR" dirty="0"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Γραμματικός έλεγχος (κανόνες)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051880407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CB41C1D-B564-468F-96B9-11E53D454B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BCB41C1D-B564-468F-96B9-11E53D454B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B81CDCE-7735-43C1-A0B4-7EF0166F94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graphicEl>
                                              <a:dgm id="{DB81CDCE-7735-43C1-A0B4-7EF0166F941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5F8CCA8-D5E7-48F2-827D-18CA1322C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graphicEl>
                                              <a:dgm id="{75F8CCA8-D5E7-48F2-827D-18CA1322CA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4D008D3-717A-4AE2-8679-1147DFF676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graphicEl>
                                              <a:dgm id="{64D008D3-717A-4AE2-8679-1147DFF676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D6DCD9B-A919-4C5E-AAAB-288EFBFCB6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graphicEl>
                                              <a:dgm id="{4D6DCD9B-A919-4C5E-AAAB-288EFBFCB6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BC45AD6-5197-422C-8419-51EEB0CC20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>
                                            <p:graphicEl>
                                              <a:dgm id="{5BC45AD6-5197-422C-8419-51EEB0CC20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67A5A1A-435C-4F1A-B7BC-DECF0E19D6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graphicEl>
                                              <a:dgm id="{D67A5A1A-435C-4F1A-B7BC-DECF0E19D6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B6002B4-D67D-40FA-A631-29BCEA7D19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">
                                            <p:graphicEl>
                                              <a:dgm id="{7B6002B4-D67D-40FA-A631-29BCEA7D19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30B2530-04DA-4D9D-93F4-A4082773D2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">
                                            <p:graphicEl>
                                              <a:dgm id="{730B2530-04DA-4D9D-93F4-A4082773D2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1FC477B-281E-4753-97FD-675A435910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">
                                            <p:graphicEl>
                                              <a:dgm id="{E1FC477B-281E-4753-97FD-675A435910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B735253-E218-4934-819A-F55D263336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4">
                                            <p:graphicEl>
                                              <a:dgm id="{7B735253-E218-4934-819A-F55D263336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FC7F3AC-10F1-443F-8180-F34D6A6CD9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">
                                            <p:graphicEl>
                                              <a:dgm id="{4FC7F3AC-10F1-443F-8180-F34D6A6CD9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«Αρχιτεκτονική» </a:t>
            </a:r>
            <a:r>
              <a:rPr lang="en-US" dirty="0" smtClean="0"/>
              <a:t>Mnemosyne</a:t>
            </a:r>
            <a:endParaRPr lang="el-GR" dirty="0"/>
          </a:p>
        </p:txBody>
      </p:sp>
      <p:sp>
        <p:nvSpPr>
          <p:cNvPr id="35887" name="Rectangle 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pSp>
        <p:nvGrpSpPr>
          <p:cNvPr id="35841" name="Group 179"/>
          <p:cNvGrpSpPr>
            <a:grpSpLocks/>
          </p:cNvGrpSpPr>
          <p:nvPr/>
        </p:nvGrpSpPr>
        <p:grpSpPr bwMode="auto">
          <a:xfrm>
            <a:off x="1286054" y="1214422"/>
            <a:ext cx="7435653" cy="5286412"/>
            <a:chOff x="803" y="2927"/>
            <a:chExt cx="10483" cy="6587"/>
          </a:xfrm>
          <a:solidFill>
            <a:schemeClr val="bg2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1282" name="AutoShape 180"/>
            <p:cNvSpPr>
              <a:spLocks noChangeArrowheads="1"/>
            </p:cNvSpPr>
            <p:nvPr/>
          </p:nvSpPr>
          <p:spPr bwMode="auto">
            <a:xfrm>
              <a:off x="803" y="3283"/>
              <a:ext cx="1712" cy="615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2000" b="1" i="0" u="none" strike="noStrike" normalizeH="0" baseline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κείμενο</a:t>
              </a:r>
              <a:endParaRPr kumimoji="0" lang="el-GR" sz="18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3" name="AutoShape 181"/>
            <p:cNvSpPr>
              <a:spLocks noChangeShapeType="1"/>
            </p:cNvSpPr>
            <p:nvPr/>
          </p:nvSpPr>
          <p:spPr bwMode="auto">
            <a:xfrm>
              <a:off x="1273" y="3895"/>
              <a:ext cx="0" cy="1114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  <p:sp>
          <p:nvSpPr>
            <p:cNvPr id="1284" name="AutoShape 182"/>
            <p:cNvSpPr>
              <a:spLocks noChangeShapeType="1"/>
            </p:cNvSpPr>
            <p:nvPr/>
          </p:nvSpPr>
          <p:spPr bwMode="auto">
            <a:xfrm>
              <a:off x="1260" y="5009"/>
              <a:ext cx="627" cy="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  <p:sp>
          <p:nvSpPr>
            <p:cNvPr id="1285" name="AutoShape 183"/>
            <p:cNvSpPr>
              <a:spLocks noChangeArrowheads="1"/>
            </p:cNvSpPr>
            <p:nvPr/>
          </p:nvSpPr>
          <p:spPr bwMode="auto">
            <a:xfrm>
              <a:off x="1904" y="4822"/>
              <a:ext cx="1395" cy="839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1" i="0" u="none" strike="noStrike" normalizeH="0" baseline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Χωρισμός </a:t>
              </a:r>
              <a:r>
                <a:rPr kumimoji="0" lang="el-GR" sz="1200" b="1" i="0" u="none" strike="noStrike" normalizeH="0" baseline="0" dirty="0" err="1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παραγρά</a:t>
              </a:r>
              <a:r>
                <a:rPr kumimoji="0" lang="en-US" sz="1200" b="1" i="0" u="none" strike="noStrike" normalizeH="0" baseline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-</a:t>
              </a:r>
              <a:r>
                <a:rPr kumimoji="0" lang="el-GR" sz="1200" b="1" i="0" u="none" strike="noStrike" normalizeH="0" baseline="0" dirty="0" err="1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φων</a:t>
              </a:r>
              <a:endParaRPr kumimoji="0" lang="el-GR" sz="32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6" name="AutoShape 184"/>
            <p:cNvSpPr>
              <a:spLocks noChangeShapeType="1"/>
            </p:cNvSpPr>
            <p:nvPr/>
          </p:nvSpPr>
          <p:spPr bwMode="auto">
            <a:xfrm>
              <a:off x="3310" y="5185"/>
              <a:ext cx="268" cy="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  <p:sp>
          <p:nvSpPr>
            <p:cNvPr id="1287" name="AutoShape 185"/>
            <p:cNvSpPr>
              <a:spLocks noChangeArrowheads="1"/>
            </p:cNvSpPr>
            <p:nvPr/>
          </p:nvSpPr>
          <p:spPr bwMode="auto">
            <a:xfrm>
              <a:off x="3522" y="4796"/>
              <a:ext cx="1394" cy="839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1" i="0" u="none" strike="noStrike" normalizeH="0" baseline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Arial" pitchFamily="34" charset="0"/>
                  <a:ea typeface="Times New Roman" pitchFamily="18" charset="0"/>
                  <a:cs typeface="Arial" pitchFamily="34" charset="0"/>
                  <a:hlinkClick r:id="rId2" action="ppaction://hlinksldjump"/>
                </a:rPr>
                <a:t>Χωρισμός </a:t>
              </a:r>
              <a:r>
                <a:rPr kumimoji="0" lang="el-GR" sz="1200" b="1" i="0" u="none" strike="noStrike" normalizeH="0" baseline="0" dirty="0" err="1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Arial" pitchFamily="34" charset="0"/>
                  <a:ea typeface="Times New Roman" pitchFamily="18" charset="0"/>
                  <a:cs typeface="Arial" pitchFamily="34" charset="0"/>
                  <a:hlinkClick r:id="rId2" action="ppaction://hlinksldjump"/>
                </a:rPr>
                <a:t>προτά</a:t>
              </a:r>
              <a:r>
                <a:rPr kumimoji="0" lang="en-US" sz="1200" b="1" i="0" u="none" strike="noStrike" normalizeH="0" baseline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Arial" pitchFamily="34" charset="0"/>
                  <a:ea typeface="Times New Roman" pitchFamily="18" charset="0"/>
                  <a:cs typeface="Arial" pitchFamily="34" charset="0"/>
                  <a:hlinkClick r:id="rId2" action="ppaction://hlinksldjump"/>
                </a:rPr>
                <a:t>-</a:t>
              </a:r>
              <a:r>
                <a:rPr kumimoji="0" lang="el-GR" sz="1200" b="1" i="0" u="none" strike="noStrike" normalizeH="0" baseline="0" dirty="0" err="1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Arial" pitchFamily="34" charset="0"/>
                  <a:ea typeface="Times New Roman" pitchFamily="18" charset="0"/>
                  <a:cs typeface="Arial" pitchFamily="34" charset="0"/>
                  <a:hlinkClick r:id="rId2" action="ppaction://hlinksldjump"/>
                </a:rPr>
                <a:t>σεων</a:t>
              </a:r>
              <a:endParaRPr kumimoji="0" lang="el-GR" sz="11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18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8" name="AutoShape 186"/>
            <p:cNvSpPr>
              <a:spLocks noChangeShapeType="1"/>
            </p:cNvSpPr>
            <p:nvPr/>
          </p:nvSpPr>
          <p:spPr bwMode="auto">
            <a:xfrm>
              <a:off x="4997" y="5157"/>
              <a:ext cx="268" cy="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  <p:sp>
          <p:nvSpPr>
            <p:cNvPr id="1289" name="AutoShape 187"/>
            <p:cNvSpPr>
              <a:spLocks noChangeArrowheads="1"/>
            </p:cNvSpPr>
            <p:nvPr/>
          </p:nvSpPr>
          <p:spPr bwMode="auto">
            <a:xfrm>
              <a:off x="6740" y="4807"/>
              <a:ext cx="1537" cy="839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1" i="0" u="none" strike="noStrike" normalizeH="0" baseline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Arial" pitchFamily="34" charset="0"/>
                  <a:ea typeface="Times New Roman" pitchFamily="18" charset="0"/>
                  <a:cs typeface="Arial" pitchFamily="34" charset="0"/>
                  <a:hlinkClick r:id="rId3" action="ppaction://hlinksldjump"/>
                </a:rPr>
                <a:t>Μορφολ.</a:t>
              </a:r>
              <a:endParaRPr kumimoji="0" lang="en-US" sz="12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ea typeface="Times New Roman" pitchFamily="18" charset="0"/>
                <a:cs typeface="Arial" pitchFamily="34" charset="0"/>
                <a:hlinkClick r:id="rId3" action="ppaction://hlinksldjump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1" i="0" u="none" strike="noStrike" normalizeH="0" baseline="0" dirty="0" err="1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Arial" pitchFamily="34" charset="0"/>
                  <a:ea typeface="Times New Roman" pitchFamily="18" charset="0"/>
                  <a:cs typeface="Arial" pitchFamily="34" charset="0"/>
                  <a:hlinkClick r:id="rId3" action="ppaction://hlinksldjump"/>
                </a:rPr>
                <a:t>χαρακτη</a:t>
              </a:r>
              <a:r>
                <a:rPr kumimoji="0" lang="en-US" sz="1200" b="1" i="0" u="none" strike="noStrike" normalizeH="0" baseline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Arial" pitchFamily="34" charset="0"/>
                  <a:ea typeface="Times New Roman" pitchFamily="18" charset="0"/>
                  <a:cs typeface="Arial" pitchFamily="34" charset="0"/>
                  <a:hlinkClick r:id="rId3" action="ppaction://hlinksldjump"/>
                </a:rPr>
                <a:t>-</a:t>
              </a:r>
              <a:r>
                <a:rPr kumimoji="0" lang="el-GR" sz="1200" b="1" i="0" u="none" strike="noStrike" normalizeH="0" baseline="0" dirty="0" err="1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Arial" pitchFamily="34" charset="0"/>
                  <a:ea typeface="Times New Roman" pitchFamily="18" charset="0"/>
                  <a:cs typeface="Arial" pitchFamily="34" charset="0"/>
                  <a:hlinkClick r:id="rId3" action="ppaction://hlinksldjump"/>
                </a:rPr>
                <a:t>ρισμός</a:t>
              </a:r>
              <a:endParaRPr kumimoji="0" lang="el-GR" sz="11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18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90" name="AutoShape 188"/>
            <p:cNvSpPr>
              <a:spLocks noChangeShapeType="1"/>
            </p:cNvSpPr>
            <p:nvPr/>
          </p:nvSpPr>
          <p:spPr bwMode="auto">
            <a:xfrm>
              <a:off x="6477" y="5142"/>
              <a:ext cx="269" cy="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  <p:sp>
          <p:nvSpPr>
            <p:cNvPr id="1291" name="AutoShape 189"/>
            <p:cNvSpPr>
              <a:spLocks noChangeArrowheads="1"/>
            </p:cNvSpPr>
            <p:nvPr/>
          </p:nvSpPr>
          <p:spPr bwMode="auto">
            <a:xfrm>
              <a:off x="5220" y="4822"/>
              <a:ext cx="1278" cy="839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normalizeH="0" baseline="0" dirty="0" err="1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Tokeni-zer</a:t>
              </a:r>
              <a:endParaRPr kumimoji="0" lang="en-US" sz="18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92" name="AutoShape 190"/>
            <p:cNvSpPr>
              <a:spLocks noChangeShapeType="1"/>
            </p:cNvSpPr>
            <p:nvPr/>
          </p:nvSpPr>
          <p:spPr bwMode="auto">
            <a:xfrm>
              <a:off x="8277" y="5133"/>
              <a:ext cx="269" cy="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  <p:sp>
          <p:nvSpPr>
            <p:cNvPr id="1293" name="AutoShape 191"/>
            <p:cNvSpPr>
              <a:spLocks noChangeArrowheads="1"/>
            </p:cNvSpPr>
            <p:nvPr/>
          </p:nvSpPr>
          <p:spPr bwMode="auto">
            <a:xfrm>
              <a:off x="10008" y="4618"/>
              <a:ext cx="1278" cy="1076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normalizeH="0" baseline="0" dirty="0" err="1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Compedi</a:t>
              </a:r>
              <a:r>
                <a:rPr kumimoji="0" lang="en-US" sz="1400" b="1" i="0" u="none" strike="noStrike" normalizeH="0" baseline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-um analyzer</a:t>
              </a:r>
              <a:endParaRPr kumimoji="0" lang="en-US" sz="40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94" name="AutoShape 192"/>
            <p:cNvSpPr>
              <a:spLocks noChangeShapeType="1"/>
            </p:cNvSpPr>
            <p:nvPr/>
          </p:nvSpPr>
          <p:spPr bwMode="auto">
            <a:xfrm>
              <a:off x="10455" y="5694"/>
              <a:ext cx="1" cy="393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  <p:sp>
          <p:nvSpPr>
            <p:cNvPr id="1295" name="AutoShape 193"/>
            <p:cNvSpPr>
              <a:spLocks noChangeShapeType="1"/>
            </p:cNvSpPr>
            <p:nvPr/>
          </p:nvSpPr>
          <p:spPr bwMode="auto">
            <a:xfrm flipH="1">
              <a:off x="2546" y="6087"/>
              <a:ext cx="7909" cy="1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  <p:sp>
          <p:nvSpPr>
            <p:cNvPr id="1296" name="AutoShape 194"/>
            <p:cNvSpPr>
              <a:spLocks noChangeShapeType="1"/>
            </p:cNvSpPr>
            <p:nvPr/>
          </p:nvSpPr>
          <p:spPr bwMode="auto">
            <a:xfrm>
              <a:off x="2546" y="6087"/>
              <a:ext cx="0" cy="1114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  <p:sp>
          <p:nvSpPr>
            <p:cNvPr id="1297" name="AutoShape 195"/>
            <p:cNvSpPr>
              <a:spLocks noChangeShapeType="1"/>
            </p:cNvSpPr>
            <p:nvPr/>
          </p:nvSpPr>
          <p:spPr bwMode="auto">
            <a:xfrm flipV="1">
              <a:off x="2546" y="6713"/>
              <a:ext cx="1215" cy="488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  <p:sp>
          <p:nvSpPr>
            <p:cNvPr id="1298" name="AutoShape 196"/>
            <p:cNvSpPr>
              <a:spLocks noChangeShapeType="1"/>
            </p:cNvSpPr>
            <p:nvPr/>
          </p:nvSpPr>
          <p:spPr bwMode="auto">
            <a:xfrm>
              <a:off x="2546" y="7201"/>
              <a:ext cx="1062" cy="526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  <p:sp>
          <p:nvSpPr>
            <p:cNvPr id="1299" name="AutoShape 197"/>
            <p:cNvSpPr>
              <a:spLocks noChangeShapeType="1"/>
            </p:cNvSpPr>
            <p:nvPr/>
          </p:nvSpPr>
          <p:spPr bwMode="auto">
            <a:xfrm>
              <a:off x="2546" y="7201"/>
              <a:ext cx="1062" cy="1415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  <p:sp>
          <p:nvSpPr>
            <p:cNvPr id="1300" name="AutoShape 198"/>
            <p:cNvSpPr>
              <a:spLocks noChangeArrowheads="1"/>
            </p:cNvSpPr>
            <p:nvPr/>
          </p:nvSpPr>
          <p:spPr bwMode="auto">
            <a:xfrm>
              <a:off x="3880" y="6278"/>
              <a:ext cx="1538" cy="839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100" b="1" i="0" u="none" strike="noStrike" normalizeH="0" baseline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Κανόνες 1ου επιπέδου</a:t>
              </a:r>
              <a:endParaRPr kumimoji="0" lang="el-GR" sz="28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01" name="AutoShape 199"/>
            <p:cNvSpPr>
              <a:spLocks noChangeArrowheads="1"/>
            </p:cNvSpPr>
            <p:nvPr/>
          </p:nvSpPr>
          <p:spPr bwMode="auto">
            <a:xfrm>
              <a:off x="3880" y="7316"/>
              <a:ext cx="1538" cy="839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100" b="1" i="0" u="none" strike="noStrike" normalizeH="0" baseline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Κανόνες 2ου επιπέδου</a:t>
              </a:r>
              <a:endParaRPr kumimoji="0" lang="el-GR" sz="105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18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02" name="AutoShape 200"/>
            <p:cNvSpPr>
              <a:spLocks noChangeArrowheads="1"/>
            </p:cNvSpPr>
            <p:nvPr/>
          </p:nvSpPr>
          <p:spPr bwMode="auto">
            <a:xfrm>
              <a:off x="3854" y="8405"/>
              <a:ext cx="1537" cy="839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100" b="1" i="0" u="none" strike="noStrike" normalizeH="0" baseline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Κανόνες 3ου επιπέδου</a:t>
              </a:r>
              <a:endParaRPr kumimoji="0" lang="el-GR" sz="28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03" name="Rectangle 201"/>
            <p:cNvSpPr>
              <a:spLocks noChangeArrowheads="1"/>
            </p:cNvSpPr>
            <p:nvPr/>
          </p:nvSpPr>
          <p:spPr bwMode="auto">
            <a:xfrm>
              <a:off x="6192" y="6278"/>
              <a:ext cx="1005" cy="322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1800" b="1" i="0" u="none" strike="noStrike" normalizeH="0" baseline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04" name="Rectangle 202"/>
            <p:cNvSpPr>
              <a:spLocks noChangeArrowheads="1"/>
            </p:cNvSpPr>
            <p:nvPr/>
          </p:nvSpPr>
          <p:spPr bwMode="auto">
            <a:xfrm>
              <a:off x="6192" y="6729"/>
              <a:ext cx="1005" cy="322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1800" b="1" i="0" u="none" strike="noStrike" normalizeH="0" baseline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05" name="Rectangle 203"/>
            <p:cNvSpPr>
              <a:spLocks noChangeArrowheads="1"/>
            </p:cNvSpPr>
            <p:nvPr/>
          </p:nvSpPr>
          <p:spPr bwMode="auto">
            <a:xfrm>
              <a:off x="6211" y="7151"/>
              <a:ext cx="1005" cy="322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1800" b="1" i="0" u="none" strike="noStrike" normalizeH="0" baseline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06" name="Rectangle 204"/>
            <p:cNvSpPr>
              <a:spLocks noChangeArrowheads="1"/>
            </p:cNvSpPr>
            <p:nvPr/>
          </p:nvSpPr>
          <p:spPr bwMode="auto">
            <a:xfrm>
              <a:off x="6211" y="7541"/>
              <a:ext cx="1005" cy="322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1800" b="1" i="0" u="none" strike="noStrike" normalizeH="0" baseline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07" name="Rectangle 205"/>
            <p:cNvSpPr>
              <a:spLocks noChangeArrowheads="1"/>
            </p:cNvSpPr>
            <p:nvPr/>
          </p:nvSpPr>
          <p:spPr bwMode="auto">
            <a:xfrm>
              <a:off x="6211" y="7957"/>
              <a:ext cx="1005" cy="322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1800" b="1" i="0" u="none" strike="noStrike" normalizeH="0" baseline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08" name="Rectangle 206"/>
            <p:cNvSpPr>
              <a:spLocks noChangeArrowheads="1"/>
            </p:cNvSpPr>
            <p:nvPr/>
          </p:nvSpPr>
          <p:spPr bwMode="auto">
            <a:xfrm>
              <a:off x="6225" y="8360"/>
              <a:ext cx="1005" cy="322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1800" b="1" i="0" u="none" strike="noStrike" normalizeH="0" baseline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09" name="Rectangle 207"/>
            <p:cNvSpPr>
              <a:spLocks noChangeArrowheads="1"/>
            </p:cNvSpPr>
            <p:nvPr/>
          </p:nvSpPr>
          <p:spPr bwMode="auto">
            <a:xfrm>
              <a:off x="6225" y="8750"/>
              <a:ext cx="1005" cy="322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1800" b="1" i="0" u="none" strike="noStrike" normalizeH="0" baseline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10" name="Rectangle 208"/>
            <p:cNvSpPr>
              <a:spLocks noChangeArrowheads="1"/>
            </p:cNvSpPr>
            <p:nvPr/>
          </p:nvSpPr>
          <p:spPr bwMode="auto">
            <a:xfrm>
              <a:off x="6211" y="9192"/>
              <a:ext cx="1005" cy="322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1800" b="1" i="0" u="none" strike="noStrike" normalizeH="0" baseline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11" name="AutoShape 209"/>
            <p:cNvSpPr>
              <a:spLocks noChangeShapeType="1"/>
            </p:cNvSpPr>
            <p:nvPr/>
          </p:nvSpPr>
          <p:spPr bwMode="auto">
            <a:xfrm>
              <a:off x="5418" y="6437"/>
              <a:ext cx="774" cy="13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  <p:sp>
          <p:nvSpPr>
            <p:cNvPr id="1312" name="AutoShape 210"/>
            <p:cNvSpPr>
              <a:spLocks noChangeShapeType="1"/>
            </p:cNvSpPr>
            <p:nvPr/>
          </p:nvSpPr>
          <p:spPr bwMode="auto">
            <a:xfrm>
              <a:off x="5418" y="6450"/>
              <a:ext cx="807" cy="476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  <p:sp>
          <p:nvSpPr>
            <p:cNvPr id="1313" name="AutoShape 211"/>
            <p:cNvSpPr>
              <a:spLocks noChangeShapeType="1"/>
            </p:cNvSpPr>
            <p:nvPr/>
          </p:nvSpPr>
          <p:spPr bwMode="auto">
            <a:xfrm>
              <a:off x="5418" y="6437"/>
              <a:ext cx="774" cy="879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  <p:sp>
          <p:nvSpPr>
            <p:cNvPr id="1314" name="AutoShape 212"/>
            <p:cNvSpPr>
              <a:spLocks noChangeShapeType="1"/>
            </p:cNvSpPr>
            <p:nvPr/>
          </p:nvSpPr>
          <p:spPr bwMode="auto">
            <a:xfrm>
              <a:off x="5418" y="7614"/>
              <a:ext cx="793" cy="13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  <p:sp>
          <p:nvSpPr>
            <p:cNvPr id="1315" name="AutoShape 213"/>
            <p:cNvSpPr>
              <a:spLocks noChangeShapeType="1"/>
            </p:cNvSpPr>
            <p:nvPr/>
          </p:nvSpPr>
          <p:spPr bwMode="auto">
            <a:xfrm>
              <a:off x="5418" y="7614"/>
              <a:ext cx="774" cy="476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  <p:sp>
          <p:nvSpPr>
            <p:cNvPr id="1316" name="AutoShape 214"/>
            <p:cNvSpPr>
              <a:spLocks noChangeShapeType="1"/>
            </p:cNvSpPr>
            <p:nvPr/>
          </p:nvSpPr>
          <p:spPr bwMode="auto">
            <a:xfrm>
              <a:off x="5418" y="7627"/>
              <a:ext cx="807" cy="876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  <p:sp>
          <p:nvSpPr>
            <p:cNvPr id="1317" name="AutoShape 215"/>
            <p:cNvSpPr>
              <a:spLocks noChangeShapeType="1"/>
            </p:cNvSpPr>
            <p:nvPr/>
          </p:nvSpPr>
          <p:spPr bwMode="auto">
            <a:xfrm>
              <a:off x="5418" y="8750"/>
              <a:ext cx="807" cy="1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  <p:sp>
          <p:nvSpPr>
            <p:cNvPr id="1318" name="AutoShape 216"/>
            <p:cNvSpPr>
              <a:spLocks noChangeShapeType="1"/>
            </p:cNvSpPr>
            <p:nvPr/>
          </p:nvSpPr>
          <p:spPr bwMode="auto">
            <a:xfrm>
              <a:off x="5391" y="8751"/>
              <a:ext cx="801" cy="493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  <p:sp>
          <p:nvSpPr>
            <p:cNvPr id="1319" name="AutoShape 217"/>
            <p:cNvSpPr>
              <a:spLocks/>
            </p:cNvSpPr>
            <p:nvPr/>
          </p:nvSpPr>
          <p:spPr bwMode="auto">
            <a:xfrm>
              <a:off x="7230" y="6437"/>
              <a:ext cx="649" cy="2943"/>
            </a:xfrm>
            <a:prstGeom prst="rightBrace">
              <a:avLst>
                <a:gd name="adj1" fmla="val 37789"/>
                <a:gd name="adj2" fmla="val 50000"/>
              </a:avLst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  <p:sp>
          <p:nvSpPr>
            <p:cNvPr id="1320" name="Rectangle 218"/>
            <p:cNvSpPr>
              <a:spLocks noChangeArrowheads="1"/>
            </p:cNvSpPr>
            <p:nvPr/>
          </p:nvSpPr>
          <p:spPr bwMode="auto">
            <a:xfrm>
              <a:off x="7879" y="6278"/>
              <a:ext cx="563" cy="3236"/>
            </a:xfrm>
            <a:prstGeom prst="rect">
              <a:avLst/>
            </a:pr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1" i="0" u="none" strike="noStrike" normalizeH="0" baseline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Arial" pitchFamily="34" charset="0"/>
                  <a:ea typeface="Times New Roman" pitchFamily="18" charset="0"/>
                  <a:cs typeface="Arial" pitchFamily="34" charset="0"/>
                  <a:hlinkClick r:id="rId4" action="ppaction://hlinksldjump"/>
                </a:rPr>
                <a:t>Κανόνες </a:t>
              </a:r>
              <a:r>
                <a:rPr kumimoji="0" lang="en-US" sz="1200" b="1" i="0" u="none" strike="noStrike" normalizeH="0" baseline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Arial" pitchFamily="34" charset="0"/>
                  <a:ea typeface="Times New Roman" pitchFamily="18" charset="0"/>
                  <a:cs typeface="Arial" pitchFamily="34" charset="0"/>
                  <a:hlinkClick r:id="rId4" action="ppaction://hlinksldjump"/>
                </a:rPr>
                <a:t>grammar checker</a:t>
              </a:r>
              <a:endParaRPr kumimoji="0" lang="en-US" sz="18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1" name="AutoShape 219"/>
            <p:cNvSpPr>
              <a:spLocks noChangeShapeType="1"/>
            </p:cNvSpPr>
            <p:nvPr/>
          </p:nvSpPr>
          <p:spPr bwMode="auto">
            <a:xfrm>
              <a:off x="7425" y="3741"/>
              <a:ext cx="1" cy="927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  <p:sp>
          <p:nvSpPr>
            <p:cNvPr id="1322" name="Oval 220"/>
            <p:cNvSpPr>
              <a:spLocks noChangeArrowheads="1"/>
            </p:cNvSpPr>
            <p:nvPr/>
          </p:nvSpPr>
          <p:spPr bwMode="auto">
            <a:xfrm>
              <a:off x="6241" y="2927"/>
              <a:ext cx="2518" cy="814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600" b="1" i="0" u="none" strike="noStrike" normalizeH="0" baseline="0" dirty="0" err="1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Μορφολο</a:t>
              </a:r>
              <a:r>
                <a:rPr kumimoji="0" lang="en-US" sz="1600" b="1" i="0" u="none" strike="noStrike" normalizeH="0" baseline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-</a:t>
              </a:r>
              <a:r>
                <a:rPr kumimoji="0" lang="el-GR" sz="1600" b="1" i="0" u="none" strike="noStrike" normalizeH="0" baseline="0" dirty="0" err="1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γικό</a:t>
              </a:r>
              <a:r>
                <a:rPr kumimoji="0" lang="el-GR" sz="1600" b="1" i="0" u="none" strike="noStrike" normalizeH="0" baseline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 λεξικό</a:t>
              </a:r>
              <a:endParaRPr kumimoji="0" lang="el-GR" sz="40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3" name="AutoShape 221"/>
            <p:cNvSpPr>
              <a:spLocks noChangeShapeType="1"/>
            </p:cNvSpPr>
            <p:nvPr/>
          </p:nvSpPr>
          <p:spPr bwMode="auto">
            <a:xfrm>
              <a:off x="8442" y="7719"/>
              <a:ext cx="627" cy="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  <p:sp>
          <p:nvSpPr>
            <p:cNvPr id="1324" name="AutoShape 222"/>
            <p:cNvSpPr>
              <a:spLocks noChangeArrowheads="1"/>
            </p:cNvSpPr>
            <p:nvPr/>
          </p:nvSpPr>
          <p:spPr bwMode="auto">
            <a:xfrm>
              <a:off x="9213" y="7147"/>
              <a:ext cx="1661" cy="1164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normalizeH="0" baseline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XML</a:t>
              </a:r>
              <a:endParaRPr kumimoji="0" lang="en-US" sz="9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normalizeH="0" baseline="0" dirty="0" err="1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Ddumper</a:t>
              </a:r>
              <a:endParaRPr kumimoji="0" lang="en-US" sz="20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5" name="AutoShape 223"/>
            <p:cNvSpPr>
              <a:spLocks noChangeArrowheads="1"/>
            </p:cNvSpPr>
            <p:nvPr/>
          </p:nvSpPr>
          <p:spPr bwMode="auto">
            <a:xfrm>
              <a:off x="8514" y="4825"/>
              <a:ext cx="1278" cy="839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500" b="1" i="0" u="none" strike="noStrike" normalizeH="0" baseline="0" dirty="0" smtClean="0">
                  <a:ln w="10541" cmpd="sng">
                    <a:solidFill>
                      <a:schemeClr val="accent1">
                        <a:shade val="88000"/>
                        <a:satMod val="11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1">
                          <a:tint val="40000"/>
                          <a:satMod val="250000"/>
                        </a:schemeClr>
                      </a:gs>
                      <a:gs pos="9000">
                        <a:schemeClr val="accent1">
                          <a:tint val="52000"/>
                          <a:satMod val="300000"/>
                        </a:schemeClr>
                      </a:gs>
                      <a:gs pos="50000">
                        <a:schemeClr val="accent1">
                          <a:shade val="20000"/>
                          <a:satMod val="300000"/>
                        </a:schemeClr>
                      </a:gs>
                      <a:gs pos="79000">
                        <a:schemeClr val="accent1">
                          <a:tint val="52000"/>
                          <a:satMod val="300000"/>
                        </a:schemeClr>
                      </a:gs>
                      <a:gs pos="100000">
                        <a:schemeClr val="accent1">
                          <a:tint val="40000"/>
                          <a:satMod val="250000"/>
                        </a:schemeClr>
                      </a:gs>
                    </a:gsLst>
                    <a:lin ang="5400000"/>
                  </a:gradFill>
                  <a:latin typeface="Arial" pitchFamily="34" charset="0"/>
                  <a:ea typeface="Times New Roman" pitchFamily="18" charset="0"/>
                  <a:cs typeface="Arial" pitchFamily="34" charset="0"/>
                  <a:hlinkClick r:id="rId5" action="ppaction://hlinksldjump"/>
                </a:rPr>
                <a:t>tagger</a:t>
              </a:r>
              <a:endParaRPr kumimoji="0" lang="en-US" sz="1800" b="1" i="0" u="none" strike="noStrike" normalizeH="0" baseline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6" name="AutoShape 224"/>
            <p:cNvSpPr>
              <a:spLocks noChangeShapeType="1"/>
            </p:cNvSpPr>
            <p:nvPr/>
          </p:nvSpPr>
          <p:spPr bwMode="auto">
            <a:xfrm>
              <a:off x="9807" y="5148"/>
              <a:ext cx="186" cy="0"/>
            </a:xfrm>
            <a:prstGeom prst="straightConnector1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 b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endParaRPr>
            </a:p>
          </p:txBody>
        </p:sp>
      </p:grpSp>
      <p:sp>
        <p:nvSpPr>
          <p:cNvPr id="50" name="49 - Δεξιό βέλος">
            <a:hlinkClick r:id="rId4" action="ppaction://hlinksldjump"/>
          </p:cNvPr>
          <p:cNvSpPr/>
          <p:nvPr/>
        </p:nvSpPr>
        <p:spPr>
          <a:xfrm>
            <a:off x="8143900" y="6286520"/>
            <a:ext cx="50006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Χωρισμός προτάσεων - </a:t>
            </a:r>
            <a:r>
              <a:rPr lang="en-US" dirty="0" err="1" smtClean="0"/>
              <a:t>Tokenizer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u="sng" dirty="0" smtClean="0">
                <a:hlinkClick r:id="rId2"/>
              </a:rPr>
              <a:t>&lt;</a:t>
            </a:r>
            <a:r>
              <a:rPr lang="en-US" u="sng" dirty="0" err="1" smtClean="0">
                <a:hlinkClick r:id="rId2"/>
              </a:rPr>
              <a:t>analysisname</a:t>
            </a:r>
            <a:r>
              <a:rPr lang="en-US" u="sng" dirty="0" smtClean="0">
                <a:hlinkClick r:id="rId2"/>
              </a:rPr>
              <a:t>="</a:t>
            </a:r>
            <a:r>
              <a:rPr lang="en-US" b="1" u="sng" dirty="0" smtClean="0">
                <a:hlinkClick r:id="rId2"/>
              </a:rPr>
              <a:t>sentence</a:t>
            </a:r>
            <a:r>
              <a:rPr lang="en-US" u="sng" dirty="0" smtClean="0">
                <a:hlinkClick r:id="rId2"/>
              </a:rPr>
              <a:t>"&gt;</a:t>
            </a:r>
            <a:endParaRPr lang="el-GR" dirty="0" smtClean="0"/>
          </a:p>
          <a:p>
            <a:pPr>
              <a:buNone/>
            </a:pPr>
            <a:r>
              <a:rPr lang="en-US" u="sng" dirty="0" smtClean="0">
                <a:hlinkClick r:id="rId2"/>
              </a:rPr>
              <a:t>&lt;</a:t>
            </a:r>
            <a:r>
              <a:rPr lang="en-US" u="sng" dirty="0" err="1" smtClean="0">
                <a:hlinkClick r:id="rId2"/>
              </a:rPr>
              <a:t>spanlength</a:t>
            </a:r>
            <a:r>
              <a:rPr lang="en-US" u="sng" dirty="0" smtClean="0">
                <a:hlinkClick r:id="rId2"/>
              </a:rPr>
              <a:t>="</a:t>
            </a:r>
            <a:r>
              <a:rPr lang="en-US" b="1" u="sng" dirty="0" smtClean="0">
                <a:hlinkClick r:id="rId2"/>
              </a:rPr>
              <a:t>23</a:t>
            </a:r>
            <a:r>
              <a:rPr lang="en-US" u="sng" dirty="0" smtClean="0">
                <a:hlinkClick r:id="rId2"/>
              </a:rPr>
              <a:t>" offset="</a:t>
            </a:r>
            <a:r>
              <a:rPr lang="en-US" b="1" u="sng" dirty="0" smtClean="0">
                <a:hlinkClick r:id="rId2"/>
              </a:rPr>
              <a:t>0</a:t>
            </a:r>
            <a:r>
              <a:rPr lang="en-US" u="sng" dirty="0" smtClean="0">
                <a:hlinkClick r:id="rId2"/>
              </a:rPr>
              <a:t>"&gt;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&lt;contents&gt;</a:t>
            </a:r>
            <a:r>
              <a:rPr lang="el-GR" dirty="0" smtClean="0"/>
              <a:t>ο κ</a:t>
            </a:r>
            <a:r>
              <a:rPr lang="en-US" dirty="0" smtClean="0"/>
              <a:t>. </a:t>
            </a:r>
            <a:r>
              <a:rPr lang="el-GR" dirty="0" smtClean="0"/>
              <a:t>Νίκος ήρθε σήμερα</a:t>
            </a:r>
            <a:r>
              <a:rPr lang="en-US" dirty="0" smtClean="0"/>
              <a:t>.&lt;/contents&gt;</a:t>
            </a:r>
            <a:endParaRPr lang="el-GR" dirty="0" smtClean="0"/>
          </a:p>
          <a:p>
            <a:pPr>
              <a:buNone/>
            </a:pPr>
            <a:r>
              <a:rPr lang="en-US" u="sng" dirty="0" smtClean="0">
                <a:hlinkClick r:id="rId2"/>
              </a:rPr>
              <a:t>&lt;annotations&gt;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tagname</a:t>
            </a:r>
            <a:r>
              <a:rPr lang="en-US" dirty="0" smtClean="0"/>
              <a:t>="</a:t>
            </a:r>
            <a:r>
              <a:rPr lang="en-US" b="1" dirty="0" smtClean="0"/>
              <a:t>FPARSEN</a:t>
            </a:r>
            <a:r>
              <a:rPr lang="en-US" dirty="0" smtClean="0"/>
              <a:t>" class="</a:t>
            </a:r>
            <a:r>
              <a:rPr lang="en-US" b="1" dirty="0" smtClean="0"/>
              <a:t>class </a:t>
            </a:r>
            <a:r>
              <a:rPr lang="en-US" b="1" dirty="0" err="1" smtClean="0"/>
              <a:t>java.lang.String</a:t>
            </a:r>
            <a:r>
              <a:rPr lang="en-US" dirty="0" smtClean="0"/>
              <a:t>"&gt;true&lt;/tag&gt;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tagname</a:t>
            </a:r>
            <a:r>
              <a:rPr lang="en-US" dirty="0" smtClean="0"/>
              <a:t>="</a:t>
            </a:r>
            <a:r>
              <a:rPr lang="en-US" b="1" dirty="0" smtClean="0"/>
              <a:t>SSEQNO</a:t>
            </a:r>
            <a:r>
              <a:rPr lang="en-US" dirty="0" smtClean="0"/>
              <a:t>" class="</a:t>
            </a:r>
            <a:r>
              <a:rPr lang="en-US" b="1" dirty="0" smtClean="0"/>
              <a:t>class </a:t>
            </a:r>
            <a:r>
              <a:rPr lang="en-US" b="1" dirty="0" err="1" smtClean="0"/>
              <a:t>java.lang.String</a:t>
            </a:r>
            <a:r>
              <a:rPr lang="en-US" dirty="0" smtClean="0"/>
              <a:t>"&gt;0&lt;/tag&gt;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&lt;/</a:t>
            </a:r>
            <a:r>
              <a:rPr lang="en-US" dirty="0" smtClean="0"/>
              <a:t>annotations</a:t>
            </a:r>
            <a:r>
              <a:rPr lang="el-GR" dirty="0" smtClean="0"/>
              <a:t>&gt;&lt;/</a:t>
            </a:r>
            <a:r>
              <a:rPr lang="en-US" dirty="0" smtClean="0"/>
              <a:t>span</a:t>
            </a:r>
            <a:r>
              <a:rPr lang="el-GR" dirty="0" smtClean="0"/>
              <a:t>&gt;</a:t>
            </a:r>
            <a:endParaRPr lang="el-GR" dirty="0"/>
          </a:p>
        </p:txBody>
      </p:sp>
      <p:sp>
        <p:nvSpPr>
          <p:cNvPr id="4" name="3 - Αριστερό βέλος">
            <a:hlinkClick r:id="rId3" action="ppaction://hlinksldjump"/>
          </p:cNvPr>
          <p:cNvSpPr/>
          <p:nvPr/>
        </p:nvSpPr>
        <p:spPr>
          <a:xfrm>
            <a:off x="7929586" y="6215082"/>
            <a:ext cx="285752" cy="2143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Μορφολογικός χαρακτηρισμός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1400" u="sng" dirty="0" smtClean="0">
                <a:hlinkClick r:id="rId2"/>
              </a:rPr>
              <a:t>&lt;</a:t>
            </a:r>
            <a:r>
              <a:rPr lang="en-US" sz="1400" u="sng" dirty="0" err="1" smtClean="0">
                <a:hlinkClick r:id="rId2"/>
              </a:rPr>
              <a:t>spanlength</a:t>
            </a:r>
            <a:r>
              <a:rPr lang="en-US" sz="1400" u="sng" dirty="0" smtClean="0">
                <a:hlinkClick r:id="rId2"/>
              </a:rPr>
              <a:t>="</a:t>
            </a:r>
            <a:r>
              <a:rPr lang="en-US" sz="1400" b="1" u="sng" dirty="0" smtClean="0">
                <a:hlinkClick r:id="rId2"/>
              </a:rPr>
              <a:t>3</a:t>
            </a:r>
            <a:r>
              <a:rPr lang="en-US" sz="1400" u="sng" dirty="0" smtClean="0">
                <a:hlinkClick r:id="rId2"/>
              </a:rPr>
              <a:t>" offset="</a:t>
            </a:r>
            <a:r>
              <a:rPr lang="en-US" sz="1400" b="1" u="sng" dirty="0" smtClean="0">
                <a:hlinkClick r:id="rId2"/>
              </a:rPr>
              <a:t>3</a:t>
            </a:r>
            <a:r>
              <a:rPr lang="en-US" sz="1400" u="sng" dirty="0" smtClean="0">
                <a:hlinkClick r:id="rId2"/>
              </a:rPr>
              <a:t>"&gt;</a:t>
            </a:r>
            <a:endParaRPr lang="el-GR" sz="1400" dirty="0" smtClean="0"/>
          </a:p>
          <a:p>
            <a:pPr>
              <a:buNone/>
            </a:pPr>
            <a:r>
              <a:rPr lang="en-US" sz="1400" dirty="0" smtClean="0"/>
              <a:t>&lt;contents&gt;</a:t>
            </a:r>
            <a:r>
              <a:rPr lang="el-GR" sz="1400" b="1" dirty="0" smtClean="0"/>
              <a:t>του</a:t>
            </a:r>
            <a:r>
              <a:rPr lang="en-US" sz="1400" dirty="0" smtClean="0"/>
              <a:t>&lt;/contents&gt;</a:t>
            </a:r>
            <a:endParaRPr lang="el-GR" sz="1400" dirty="0" smtClean="0"/>
          </a:p>
          <a:p>
            <a:pPr>
              <a:buNone/>
            </a:pPr>
            <a:r>
              <a:rPr lang="en-US" sz="1400" u="sng" dirty="0" smtClean="0">
                <a:hlinkClick r:id="rId2"/>
              </a:rPr>
              <a:t>&lt;annotations&gt;</a:t>
            </a:r>
            <a:endParaRPr lang="el-GR" sz="1400" dirty="0" smtClean="0"/>
          </a:p>
          <a:p>
            <a:pPr>
              <a:buNone/>
            </a:pPr>
            <a:r>
              <a:rPr lang="en-US" sz="1400" dirty="0" smtClean="0"/>
              <a:t>&lt;</a:t>
            </a:r>
            <a:r>
              <a:rPr lang="en-US" sz="1400" dirty="0" err="1" smtClean="0"/>
              <a:t>tagname</a:t>
            </a:r>
            <a:r>
              <a:rPr lang="en-US" sz="1400" dirty="0" smtClean="0"/>
              <a:t>="</a:t>
            </a:r>
            <a:r>
              <a:rPr lang="en-US" sz="1400" b="1" dirty="0" err="1" smtClean="0"/>
              <a:t>LEXY</a:t>
            </a:r>
            <a:r>
              <a:rPr lang="en-US" sz="1400" dirty="0" err="1" smtClean="0"/>
              <a:t>"class</a:t>
            </a:r>
            <a:r>
              <a:rPr lang="en-US" sz="1400" dirty="0" smtClean="0"/>
              <a:t>="</a:t>
            </a:r>
            <a:r>
              <a:rPr lang="en-US" sz="1400" b="1" dirty="0" err="1" smtClean="0"/>
              <a:t>classjava.lang.String</a:t>
            </a:r>
            <a:r>
              <a:rPr lang="en-US" sz="1400" dirty="0" smtClean="0"/>
              <a:t>"&gt;{</a:t>
            </a:r>
            <a:r>
              <a:rPr lang="el-GR" sz="1400" dirty="0" smtClean="0"/>
              <a:t>αυτός</a:t>
            </a:r>
            <a:r>
              <a:rPr lang="en-US" sz="1400" dirty="0" smtClean="0"/>
              <a:t>,GEN+MASC+PRON+SING,}{</a:t>
            </a:r>
            <a:r>
              <a:rPr lang="el-GR" sz="1400" dirty="0" smtClean="0"/>
              <a:t>αυτός</a:t>
            </a:r>
            <a:r>
              <a:rPr lang="en-US" sz="1400" dirty="0" smtClean="0"/>
              <a:t>,GEN+NEUT+PRON+SING,}{</a:t>
            </a:r>
            <a:r>
              <a:rPr lang="el-GR" sz="1400" dirty="0" smtClean="0"/>
              <a:t>ο</a:t>
            </a:r>
            <a:r>
              <a:rPr lang="en-US" sz="1400" dirty="0" smtClean="0"/>
              <a:t>,ART+GEN+MASC+NEUT+SING,}&lt;/tag&gt;</a:t>
            </a:r>
            <a:endParaRPr lang="el-GR" sz="1400" dirty="0" smtClean="0"/>
          </a:p>
          <a:p>
            <a:pPr>
              <a:buNone/>
            </a:pPr>
            <a:r>
              <a:rPr lang="en-US" sz="1400" dirty="0" smtClean="0"/>
              <a:t>&lt;</a:t>
            </a:r>
            <a:r>
              <a:rPr lang="en-US" sz="1400" dirty="0" err="1" smtClean="0"/>
              <a:t>tagname</a:t>
            </a:r>
            <a:r>
              <a:rPr lang="en-US" sz="1400" dirty="0" smtClean="0"/>
              <a:t>="</a:t>
            </a:r>
            <a:r>
              <a:rPr lang="en-US" sz="1400" b="1" dirty="0" smtClean="0"/>
              <a:t>TTEXT</a:t>
            </a:r>
            <a:r>
              <a:rPr lang="en-US" sz="1400" dirty="0" smtClean="0"/>
              <a:t>" class="</a:t>
            </a:r>
            <a:r>
              <a:rPr lang="en-US" sz="1400" b="1" dirty="0" smtClean="0"/>
              <a:t>class </a:t>
            </a:r>
            <a:r>
              <a:rPr lang="en-US" sz="1400" b="1" dirty="0" err="1" smtClean="0"/>
              <a:t>java.lang.String</a:t>
            </a:r>
            <a:r>
              <a:rPr lang="en-US" sz="1400" dirty="0" smtClean="0"/>
              <a:t>"&gt;</a:t>
            </a:r>
            <a:r>
              <a:rPr lang="el-GR" sz="1400" dirty="0" smtClean="0"/>
              <a:t>του</a:t>
            </a:r>
            <a:r>
              <a:rPr lang="en-US" sz="1400" dirty="0" smtClean="0"/>
              <a:t>&lt;/tag&gt;</a:t>
            </a:r>
            <a:endParaRPr lang="el-GR" sz="1400" dirty="0" smtClean="0"/>
          </a:p>
          <a:p>
            <a:pPr>
              <a:buNone/>
            </a:pPr>
            <a:r>
              <a:rPr lang="en-US" sz="1400" dirty="0" smtClean="0"/>
              <a:t>&lt;</a:t>
            </a:r>
            <a:r>
              <a:rPr lang="en-US" sz="1400" dirty="0" err="1" smtClean="0"/>
              <a:t>tagname</a:t>
            </a:r>
            <a:r>
              <a:rPr lang="en-US" sz="1400" dirty="0" smtClean="0"/>
              <a:t>="</a:t>
            </a:r>
            <a:r>
              <a:rPr lang="en-US" sz="1400" b="1" dirty="0" err="1" smtClean="0"/>
              <a:t>ORTHO</a:t>
            </a:r>
            <a:r>
              <a:rPr lang="en-US" sz="1400" dirty="0" err="1" smtClean="0"/>
              <a:t>"class</a:t>
            </a:r>
            <a:r>
              <a:rPr lang="en-US" sz="1400" dirty="0" smtClean="0"/>
              <a:t>="</a:t>
            </a:r>
            <a:r>
              <a:rPr lang="en-US" sz="1400" b="1" dirty="0" err="1" smtClean="0"/>
              <a:t>classjava.lang.String</a:t>
            </a:r>
            <a:r>
              <a:rPr lang="en-US" sz="1400" dirty="0" smtClean="0"/>
              <a:t>"&gt;NrWrd+WthLtrs+FconWrd+Style1&lt;/tag&gt;</a:t>
            </a:r>
            <a:endParaRPr lang="el-GR" sz="1400" dirty="0" smtClean="0"/>
          </a:p>
          <a:p>
            <a:pPr>
              <a:buNone/>
            </a:pPr>
            <a:r>
              <a:rPr lang="en-US" sz="1400" dirty="0" smtClean="0"/>
              <a:t>&lt;/annotations&gt;&lt;/span&gt;</a:t>
            </a:r>
            <a:endParaRPr lang="el-GR" sz="1400" dirty="0" smtClean="0"/>
          </a:p>
          <a:p>
            <a:pPr>
              <a:buNone/>
            </a:pPr>
            <a:r>
              <a:rPr lang="en-US" sz="1400" dirty="0" smtClean="0"/>
              <a:t> </a:t>
            </a:r>
            <a:endParaRPr lang="el-GR" sz="1400" dirty="0" smtClean="0"/>
          </a:p>
          <a:p>
            <a:pPr>
              <a:buNone/>
            </a:pPr>
            <a:r>
              <a:rPr lang="en-US" sz="1400" dirty="0" smtClean="0"/>
              <a:t> </a:t>
            </a:r>
            <a:r>
              <a:rPr lang="en-US" sz="1400" u="sng" dirty="0" smtClean="0">
                <a:hlinkClick r:id="rId2"/>
              </a:rPr>
              <a:t>&lt;</a:t>
            </a:r>
            <a:r>
              <a:rPr lang="en-US" sz="1400" u="sng" dirty="0" err="1" smtClean="0">
                <a:hlinkClick r:id="rId2"/>
              </a:rPr>
              <a:t>spanlength</a:t>
            </a:r>
            <a:r>
              <a:rPr lang="en-US" sz="1400" u="sng" dirty="0" smtClean="0">
                <a:hlinkClick r:id="rId2"/>
              </a:rPr>
              <a:t>="</a:t>
            </a:r>
            <a:r>
              <a:rPr lang="en-US" sz="1400" b="1" u="sng" dirty="0" smtClean="0">
                <a:hlinkClick r:id="rId2"/>
              </a:rPr>
              <a:t>10</a:t>
            </a:r>
            <a:r>
              <a:rPr lang="en-US" sz="1400" u="sng" dirty="0" smtClean="0">
                <a:hlinkClick r:id="rId2"/>
              </a:rPr>
              <a:t>" offset="</a:t>
            </a:r>
            <a:r>
              <a:rPr lang="en-US" sz="1400" b="1" u="sng" dirty="0" smtClean="0">
                <a:hlinkClick r:id="rId2"/>
              </a:rPr>
              <a:t>7</a:t>
            </a:r>
            <a:r>
              <a:rPr lang="en-US" sz="1400" u="sng" dirty="0" smtClean="0">
                <a:hlinkClick r:id="rId2"/>
              </a:rPr>
              <a:t>"&gt;</a:t>
            </a:r>
            <a:endParaRPr lang="el-GR" sz="1400" dirty="0" smtClean="0"/>
          </a:p>
          <a:p>
            <a:pPr>
              <a:buNone/>
            </a:pPr>
            <a:r>
              <a:rPr lang="en-US" sz="1400" dirty="0" smtClean="0"/>
              <a:t>&lt;contents&gt;</a:t>
            </a:r>
            <a:r>
              <a:rPr lang="el-GR" sz="1400" b="1" dirty="0" smtClean="0"/>
              <a:t>απαντήσεις</a:t>
            </a:r>
            <a:r>
              <a:rPr lang="en-US" sz="1400" dirty="0" smtClean="0"/>
              <a:t>&lt;/contents&gt;</a:t>
            </a:r>
            <a:endParaRPr lang="el-GR" sz="1400" dirty="0" smtClean="0"/>
          </a:p>
          <a:p>
            <a:pPr>
              <a:buNone/>
            </a:pPr>
            <a:r>
              <a:rPr lang="en-US" sz="1400" u="sng" dirty="0" smtClean="0">
                <a:hlinkClick r:id="rId2"/>
              </a:rPr>
              <a:t>&lt;annotations&gt;</a:t>
            </a:r>
            <a:endParaRPr lang="el-GR" sz="1400" dirty="0" smtClean="0"/>
          </a:p>
          <a:p>
            <a:pPr>
              <a:buNone/>
            </a:pPr>
            <a:r>
              <a:rPr lang="en-US" sz="1400" dirty="0" smtClean="0"/>
              <a:t>&lt;</a:t>
            </a:r>
            <a:r>
              <a:rPr lang="en-US" sz="1400" dirty="0" err="1" smtClean="0"/>
              <a:t>tagname</a:t>
            </a:r>
            <a:r>
              <a:rPr lang="en-US" sz="1400" dirty="0" smtClean="0"/>
              <a:t>="</a:t>
            </a:r>
            <a:r>
              <a:rPr lang="en-US" sz="1400" b="1" dirty="0" err="1" smtClean="0"/>
              <a:t>LEXY</a:t>
            </a:r>
            <a:r>
              <a:rPr lang="en-US" sz="1400" dirty="0" err="1" smtClean="0"/>
              <a:t>"class</a:t>
            </a:r>
            <a:r>
              <a:rPr lang="en-US" sz="1400" dirty="0" smtClean="0"/>
              <a:t>="</a:t>
            </a:r>
            <a:r>
              <a:rPr lang="en-US" sz="1400" b="1" dirty="0" err="1" smtClean="0"/>
              <a:t>classjava.lang.String</a:t>
            </a:r>
            <a:r>
              <a:rPr lang="en-US" sz="1400" dirty="0" smtClean="0"/>
              <a:t>"&gt;{</a:t>
            </a:r>
            <a:r>
              <a:rPr lang="el-GR" sz="1400" dirty="0" smtClean="0"/>
              <a:t>απάντηση</a:t>
            </a:r>
            <a:r>
              <a:rPr lang="en-US" sz="1400" dirty="0" smtClean="0"/>
              <a:t>,ACC+FEM+N+NOM+PLUR+VOC,}{</a:t>
            </a:r>
            <a:r>
              <a:rPr lang="el-GR" sz="1400" dirty="0" smtClean="0"/>
              <a:t>απαντάω</a:t>
            </a:r>
            <a:r>
              <a:rPr lang="en-US" sz="1400" dirty="0" smtClean="0"/>
              <a:t>,ACT+AOR+B_P+SING+SUBJ+V,}&lt;/tag&gt;</a:t>
            </a:r>
            <a:endParaRPr lang="el-GR" sz="1400" dirty="0" smtClean="0"/>
          </a:p>
          <a:p>
            <a:pPr>
              <a:buNone/>
            </a:pPr>
            <a:r>
              <a:rPr lang="en-US" sz="1400" dirty="0" smtClean="0"/>
              <a:t>&lt;</a:t>
            </a:r>
            <a:r>
              <a:rPr lang="en-US" sz="1400" dirty="0" err="1" smtClean="0"/>
              <a:t>tagname</a:t>
            </a:r>
            <a:r>
              <a:rPr lang="en-US" sz="1400" dirty="0" smtClean="0"/>
              <a:t>="</a:t>
            </a:r>
            <a:r>
              <a:rPr lang="en-US" sz="1400" b="1" dirty="0" smtClean="0"/>
              <a:t>TTEXT</a:t>
            </a:r>
            <a:r>
              <a:rPr lang="en-US" sz="1400" dirty="0" smtClean="0"/>
              <a:t>" class="</a:t>
            </a:r>
            <a:r>
              <a:rPr lang="en-US" sz="1400" b="1" dirty="0" smtClean="0"/>
              <a:t>class </a:t>
            </a:r>
            <a:r>
              <a:rPr lang="en-US" sz="1400" b="1" dirty="0" err="1" smtClean="0"/>
              <a:t>java.lang.String</a:t>
            </a:r>
            <a:r>
              <a:rPr lang="en-US" sz="1400" dirty="0" smtClean="0"/>
              <a:t>"&gt;</a:t>
            </a:r>
            <a:r>
              <a:rPr lang="el-GR" sz="1400" dirty="0" smtClean="0"/>
              <a:t>απαντήσεις</a:t>
            </a:r>
            <a:r>
              <a:rPr lang="en-US" sz="1400" dirty="0" smtClean="0"/>
              <a:t>&lt;/tag&gt;</a:t>
            </a:r>
            <a:endParaRPr lang="el-GR" sz="1400" dirty="0" smtClean="0"/>
          </a:p>
          <a:p>
            <a:pPr>
              <a:buNone/>
            </a:pPr>
            <a:r>
              <a:rPr lang="en-US" sz="1400" dirty="0" smtClean="0"/>
              <a:t>&lt;</a:t>
            </a:r>
            <a:r>
              <a:rPr lang="en-US" sz="1400" dirty="0" err="1" smtClean="0"/>
              <a:t>tagname</a:t>
            </a:r>
            <a:r>
              <a:rPr lang="en-US" sz="1400" dirty="0" smtClean="0"/>
              <a:t>="</a:t>
            </a:r>
            <a:r>
              <a:rPr lang="en-US" sz="1400" b="1" dirty="0" err="1" smtClean="0"/>
              <a:t>ORTHO</a:t>
            </a:r>
            <a:r>
              <a:rPr lang="en-US" sz="1400" dirty="0" err="1" smtClean="0"/>
              <a:t>"class</a:t>
            </a:r>
            <a:r>
              <a:rPr lang="en-US" sz="1400" dirty="0" smtClean="0"/>
              <a:t>="</a:t>
            </a:r>
            <a:r>
              <a:rPr lang="en-US" sz="1400" b="1" dirty="0" err="1" smtClean="0"/>
              <a:t>classjava.lang.String</a:t>
            </a:r>
            <a:r>
              <a:rPr lang="en-US" sz="1400" dirty="0" smtClean="0"/>
              <a:t>"&gt;NrWrd+WthLtrs+FvolWrd+Style1&lt;/tag&gt;</a:t>
            </a:r>
            <a:endParaRPr lang="el-GR" sz="1400" dirty="0" smtClean="0"/>
          </a:p>
          <a:p>
            <a:pPr>
              <a:buNone/>
            </a:pPr>
            <a:r>
              <a:rPr lang="en-US" sz="1400" dirty="0" smtClean="0"/>
              <a:t>&lt;/annotations&gt;</a:t>
            </a:r>
            <a:endParaRPr lang="el-GR" sz="1400" dirty="0" smtClean="0"/>
          </a:p>
          <a:p>
            <a:pPr>
              <a:buNone/>
            </a:pPr>
            <a:endParaRPr lang="el-GR" sz="1400" dirty="0"/>
          </a:p>
        </p:txBody>
      </p:sp>
      <p:sp>
        <p:nvSpPr>
          <p:cNvPr id="4" name="3 - Αριστερό βέλος">
            <a:hlinkClick r:id="rId3" action="ppaction://hlinksldjump"/>
          </p:cNvPr>
          <p:cNvSpPr/>
          <p:nvPr/>
        </p:nvSpPr>
        <p:spPr>
          <a:xfrm>
            <a:off x="7929586" y="6215082"/>
            <a:ext cx="285752" cy="2143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Tagger Mnemosyne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solidFill>
            <a:schemeClr val="bg2"/>
          </a:solidFill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l-GR" dirty="0" smtClean="0"/>
              <a:t>προσανατολισμένος στην άρση της λεξικής ασάφειας στα νέα ελληνικά</a:t>
            </a:r>
            <a:endParaRPr lang="en-US" dirty="0" smtClean="0"/>
          </a:p>
          <a:p>
            <a:r>
              <a:rPr lang="el-GR" dirty="0" smtClean="0"/>
              <a:t>βασισμένος στο ανάλογο γλωσσικό περιβάλλον των λέξεων</a:t>
            </a:r>
            <a:endParaRPr lang="en-US" dirty="0" smtClean="0"/>
          </a:p>
          <a:p>
            <a:r>
              <a:rPr lang="el-GR" dirty="0" smtClean="0"/>
              <a:t>άρση της λεξικής ασάφειας μόνο με γλωσσολογική πληροφορία</a:t>
            </a:r>
            <a:endParaRPr lang="en-US" dirty="0" smtClean="0"/>
          </a:p>
          <a:p>
            <a:r>
              <a:rPr lang="el-GR" dirty="0" smtClean="0"/>
              <a:t>70 κανόνες (</a:t>
            </a:r>
            <a:r>
              <a:rPr lang="en-US" dirty="0" smtClean="0"/>
              <a:t>rules</a:t>
            </a:r>
            <a:r>
              <a:rPr lang="el-GR" dirty="0" smtClean="0"/>
              <a:t>) </a:t>
            </a:r>
            <a:endParaRPr lang="en-US" dirty="0" smtClean="0"/>
          </a:p>
          <a:p>
            <a:r>
              <a:rPr lang="el-GR" dirty="0" smtClean="0"/>
              <a:t>άρση της ασάφειας ως προς το ΜτΛ αλλά και ως προς το γένος και την πτώση της ασαφούς λέξης</a:t>
            </a:r>
            <a:endParaRPr lang="en-US" dirty="0" smtClean="0"/>
          </a:p>
          <a:p>
            <a:endParaRPr lang="el-GR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Άρση ασάφειας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el-GR" dirty="0" smtClean="0"/>
          </a:p>
          <a:p>
            <a:pPr>
              <a:buNone/>
            </a:pPr>
            <a:r>
              <a:rPr lang="en-US" dirty="0" smtClean="0"/>
              <a:t>/* </a:t>
            </a:r>
            <a:r>
              <a:rPr lang="en-US" b="1" dirty="0" smtClean="0"/>
              <a:t>GGC_TAGER_PRONOUN_ART_13</a:t>
            </a:r>
            <a:r>
              <a:rPr lang="en-US" dirty="0" smtClean="0"/>
              <a:t>*/ </a:t>
            </a:r>
            <a:r>
              <a:rPr lang="en-US" b="1" dirty="0" smtClean="0"/>
              <a:t>{1} 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[ARULE="No_amb_pronoun_art_13", NULL=</a:t>
            </a:r>
            <a:r>
              <a:rPr lang="en-US" dirty="0" err="1" smtClean="0"/>
              <a:t>CopyTextSpanTagsM</a:t>
            </a:r>
            <a:r>
              <a:rPr lang="en-US" dirty="0" smtClean="0"/>
              <a:t>(1,[</a:t>
            </a:r>
            <a:r>
              <a:rPr lang="en-US" b="1" dirty="0" smtClean="0"/>
              <a:t>PRON</a:t>
            </a:r>
            <a:r>
              <a:rPr lang="en-US" dirty="0" smtClean="0"/>
              <a:t>]), NULL1=</a:t>
            </a:r>
            <a:r>
              <a:rPr lang="en-US" dirty="0" err="1" smtClean="0"/>
              <a:t>CopyTextSpanTagsN</a:t>
            </a:r>
            <a:r>
              <a:rPr lang="en-US" dirty="0" smtClean="0"/>
              <a:t>(1,"TTEXT","ORTHO")] =&gt;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(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[LEXY-&gt;HasMAttrs([</a:t>
            </a:r>
            <a:r>
              <a:rPr lang="en-US" b="1" dirty="0" smtClean="0"/>
              <a:t>ADJ</a:t>
            </a:r>
            <a:r>
              <a:rPr lang="en-US" dirty="0" smtClean="0"/>
              <a:t>]), ONTO?=$x:GNC_</a:t>
            </a:r>
            <a:r>
              <a:rPr lang="en-US" b="1" dirty="0" smtClean="0"/>
              <a:t>Agreement</a:t>
            </a:r>
            <a:r>
              <a:rPr lang="en-US" dirty="0" smtClean="0"/>
              <a:t>(1,[ADJ])] </a:t>
            </a:r>
            <a:r>
              <a:rPr lang="el-GR" dirty="0" smtClean="0"/>
              <a:t>         </a:t>
            </a:r>
            <a:r>
              <a:rPr lang="en-US" sz="5800" dirty="0" smtClean="0"/>
              <a:t>|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[LEXY-&gt;HasMAttrs([</a:t>
            </a:r>
            <a:r>
              <a:rPr lang="en-US" b="1" dirty="0" smtClean="0"/>
              <a:t>PRON</a:t>
            </a:r>
            <a:r>
              <a:rPr lang="en-US" dirty="0" smtClean="0"/>
              <a:t>]), ONTO?=$x:GNC_</a:t>
            </a:r>
            <a:r>
              <a:rPr lang="en-US" b="1" dirty="0" smtClean="0"/>
              <a:t>Agreement</a:t>
            </a:r>
            <a:r>
              <a:rPr lang="en-US" dirty="0" smtClean="0"/>
              <a:t>(1,[PRON])] 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	)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\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	[LEXY-&gt;</a:t>
            </a:r>
            <a:r>
              <a:rPr lang="en-US" dirty="0" err="1" smtClean="0"/>
              <a:t>HasMAmbiguity</a:t>
            </a:r>
            <a:r>
              <a:rPr lang="en-US" dirty="0" smtClean="0"/>
              <a:t>([</a:t>
            </a:r>
            <a:r>
              <a:rPr lang="en-US" b="1" dirty="0" smtClean="0"/>
              <a:t>ART</a:t>
            </a:r>
            <a:r>
              <a:rPr lang="en-US" dirty="0" smtClean="0"/>
              <a:t>],[</a:t>
            </a:r>
            <a:r>
              <a:rPr lang="en-US" b="1" dirty="0" smtClean="0"/>
              <a:t>PRON</a:t>
            </a:r>
            <a:r>
              <a:rPr lang="en-US" dirty="0" smtClean="0"/>
              <a:t>])]  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/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[LEXY-&gt;</a:t>
            </a:r>
            <a:r>
              <a:rPr lang="en-US" dirty="0" err="1" smtClean="0"/>
              <a:t>HasMAttrs</a:t>
            </a:r>
            <a:r>
              <a:rPr lang="en-US" dirty="0" smtClean="0"/>
              <a:t>([</a:t>
            </a:r>
            <a:r>
              <a:rPr lang="en-US" b="1" dirty="0" smtClean="0"/>
              <a:t>N</a:t>
            </a:r>
            <a:r>
              <a:rPr lang="en-US" dirty="0" smtClean="0"/>
              <a:t>]), ONTO?=$x:GNC_</a:t>
            </a:r>
            <a:r>
              <a:rPr lang="en-US" b="1" dirty="0" smtClean="0"/>
              <a:t>Agreement</a:t>
            </a:r>
            <a:r>
              <a:rPr lang="en-US" dirty="0" smtClean="0"/>
              <a:t>(1,[N])]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;</a:t>
            </a:r>
            <a:endParaRPr lang="el-GR" dirty="0"/>
          </a:p>
        </p:txBody>
      </p:sp>
      <p:sp>
        <p:nvSpPr>
          <p:cNvPr id="4" name="3 - Αριστερό βέλος">
            <a:hlinkClick r:id="rId2" action="ppaction://hlinksldjump"/>
          </p:cNvPr>
          <p:cNvSpPr/>
          <p:nvPr/>
        </p:nvSpPr>
        <p:spPr>
          <a:xfrm>
            <a:off x="8358214" y="6286520"/>
            <a:ext cx="285752" cy="21431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FF6600"/>
                </a:solidFill>
              </a:rPr>
              <a:t>ΥΠΟΛΟΓΙΣΤΙΚΗ ΓΛΩΣΣΟΛΟΓΙΑ</a:t>
            </a:r>
            <a:endParaRPr lang="el-GR" dirty="0"/>
          </a:p>
        </p:txBody>
      </p:sp>
      <p:graphicFrame>
        <p:nvGraphicFramePr>
          <p:cNvPr id="6" name="5 - Θέση περιεχομένου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18761177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B6FEE74-2F3C-41C0-85EC-9393CE450D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graphicEl>
                                              <a:dgm id="{CB6FEE74-2F3C-41C0-85EC-9393CE450D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EBA524B-160A-4E39-9D9A-B9026011B1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graphicEl>
                                              <a:dgm id="{2EBA524B-160A-4E39-9D9A-B9026011B1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549CD1D-907F-4CF4-A327-9428887634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graphicEl>
                                              <a:dgm id="{0549CD1D-907F-4CF4-A327-9428887634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56ECD3A-AE19-4DC6-B90E-AA5AE86925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graphicEl>
                                              <a:dgm id="{456ECD3A-AE19-4DC6-B90E-AA5AE86925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Κανόνες </a:t>
            </a:r>
            <a:r>
              <a:rPr lang="en-US" dirty="0" err="1" smtClean="0"/>
              <a:t>mnemosyne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Section 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/* GGC_TELIKO_N_remove_n_3*/ 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{3}</a:t>
            </a:r>
            <a:endParaRPr lang="el-GR" dirty="0" smtClean="0"/>
          </a:p>
          <a:p>
            <a:pPr>
              <a:buNone/>
            </a:pPr>
            <a:r>
              <a:rPr lang="en-US" dirty="0" smtClean="0">
                <a:solidFill>
                  <a:schemeClr val="accent1"/>
                </a:solidFill>
              </a:rPr>
              <a:t>[ARULE="GGC_TELIKO_N_remove_n_3",  TTEXT=$x_1_3,       EVTEXT=</a:t>
            </a:r>
            <a:r>
              <a:rPr lang="en-US" dirty="0" err="1" smtClean="0">
                <a:solidFill>
                  <a:schemeClr val="accent1"/>
                </a:solidFill>
              </a:rPr>
              <a:t>TagEvent</a:t>
            </a:r>
            <a:r>
              <a:rPr lang="en-US" dirty="0" smtClean="0">
                <a:solidFill>
                  <a:schemeClr val="accent1"/>
                </a:solidFill>
              </a:rPr>
              <a:t>("</a:t>
            </a:r>
            <a:r>
              <a:rPr lang="en-US" dirty="0" err="1" smtClean="0">
                <a:solidFill>
                  <a:schemeClr val="accent1"/>
                </a:solidFill>
              </a:rPr>
              <a:t>gevent.wrong","GEVENT","FINAL_N</a:t>
            </a:r>
            <a:r>
              <a:rPr lang="en-US" dirty="0" smtClean="0">
                <a:solidFill>
                  <a:schemeClr val="accent1"/>
                </a:solidFill>
              </a:rPr>
              <a:t>","%f",</a:t>
            </a:r>
          </a:p>
          <a:p>
            <a:pPr>
              <a:buNone/>
            </a:pPr>
            <a:r>
              <a:rPr lang="en-US" dirty="0" smtClean="0">
                <a:solidFill>
                  <a:schemeClr val="accent1"/>
                </a:solidFill>
              </a:rPr>
              <a:t>    "ERMSG", </a:t>
            </a:r>
            <a:r>
              <a:rPr lang="en-US" b="1" dirty="0" smtClean="0">
                <a:solidFill>
                  <a:schemeClr val="accent1"/>
                </a:solidFill>
              </a:rPr>
              <a:t>"</a:t>
            </a:r>
            <a:r>
              <a:rPr lang="en-US" b="1" dirty="0" err="1" smtClean="0">
                <a:solidFill>
                  <a:schemeClr val="accent1"/>
                </a:solidFill>
              </a:rPr>
              <a:t>Το</a:t>
            </a:r>
            <a:r>
              <a:rPr lang="en-US" b="1" dirty="0" smtClean="0">
                <a:solidFill>
                  <a:schemeClr val="accent1"/>
                </a:solidFill>
              </a:rPr>
              <a:t> '</a:t>
            </a:r>
            <a:r>
              <a:rPr lang="en-US" b="1" dirty="0" err="1" smtClean="0">
                <a:solidFill>
                  <a:schemeClr val="accent1"/>
                </a:solidFill>
              </a:rPr>
              <a:t>τον</a:t>
            </a:r>
            <a:r>
              <a:rPr lang="en-US" b="1" dirty="0" smtClean="0">
                <a:solidFill>
                  <a:schemeClr val="accent1"/>
                </a:solidFill>
              </a:rPr>
              <a:t>' </a:t>
            </a:r>
            <a:r>
              <a:rPr lang="en-US" b="1" dirty="0" err="1" smtClean="0">
                <a:solidFill>
                  <a:schemeClr val="accent1"/>
                </a:solidFill>
              </a:rPr>
              <a:t>δεν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b="1" dirty="0" err="1" smtClean="0">
                <a:solidFill>
                  <a:schemeClr val="accent1"/>
                </a:solidFill>
              </a:rPr>
              <a:t>πρέπει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b="1" dirty="0" err="1" smtClean="0">
                <a:solidFill>
                  <a:schemeClr val="accent1"/>
                </a:solidFill>
              </a:rPr>
              <a:t>να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b="1" dirty="0" err="1" smtClean="0">
                <a:solidFill>
                  <a:schemeClr val="accent1"/>
                </a:solidFill>
              </a:rPr>
              <a:t>έχει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b="1" dirty="0" err="1" smtClean="0">
                <a:solidFill>
                  <a:schemeClr val="accent1"/>
                </a:solidFill>
              </a:rPr>
              <a:t>τελικό</a:t>
            </a:r>
            <a:r>
              <a:rPr lang="en-US" b="1" dirty="0" smtClean="0">
                <a:solidFill>
                  <a:schemeClr val="accent1"/>
                </a:solidFill>
              </a:rPr>
              <a:t> -ν. </a:t>
            </a:r>
            <a:r>
              <a:rPr lang="en-US" b="1" dirty="0" err="1" smtClean="0">
                <a:solidFill>
                  <a:schemeClr val="accent1"/>
                </a:solidFill>
              </a:rPr>
              <a:t>Αντικαταστήστε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b="1" dirty="0" err="1" smtClean="0">
                <a:solidFill>
                  <a:schemeClr val="accent1"/>
                </a:solidFill>
              </a:rPr>
              <a:t>το</a:t>
            </a:r>
            <a:r>
              <a:rPr lang="en-US" b="1" dirty="0" smtClean="0">
                <a:solidFill>
                  <a:schemeClr val="accent1"/>
                </a:solidFill>
              </a:rPr>
              <a:t> 'τον' </a:t>
            </a:r>
            <a:r>
              <a:rPr lang="en-US" b="1" dirty="0" err="1" smtClean="0">
                <a:solidFill>
                  <a:schemeClr val="accent1"/>
                </a:solidFill>
              </a:rPr>
              <a:t>με</a:t>
            </a:r>
            <a:r>
              <a:rPr lang="en-US" b="1" dirty="0" smtClean="0">
                <a:solidFill>
                  <a:schemeClr val="accent1"/>
                </a:solidFill>
              </a:rPr>
              <a:t> </a:t>
            </a:r>
            <a:r>
              <a:rPr lang="en-US" b="1" dirty="0" err="1" smtClean="0">
                <a:solidFill>
                  <a:schemeClr val="accent1"/>
                </a:solidFill>
              </a:rPr>
              <a:t>το</a:t>
            </a:r>
            <a:r>
              <a:rPr lang="en-US" b="1" dirty="0" smtClean="0">
                <a:solidFill>
                  <a:schemeClr val="accent1"/>
                </a:solidFill>
              </a:rPr>
              <a:t> '</a:t>
            </a:r>
            <a:r>
              <a:rPr lang="en-US" b="1" dirty="0" err="1" smtClean="0">
                <a:solidFill>
                  <a:schemeClr val="accent1"/>
                </a:solidFill>
              </a:rPr>
              <a:t>το</a:t>
            </a:r>
            <a:r>
              <a:rPr lang="en-US" b="1" dirty="0" smtClean="0">
                <a:solidFill>
                  <a:schemeClr val="accent1"/>
                </a:solidFill>
              </a:rPr>
              <a:t>'.")]</a:t>
            </a:r>
            <a:r>
              <a:rPr lang="en-US" dirty="0" smtClean="0">
                <a:solidFill>
                  <a:schemeClr val="accent1"/>
                </a:solidFill>
              </a:rPr>
              <a:t>=&gt;</a:t>
            </a:r>
            <a:endParaRPr lang="el-GR" dirty="0" smtClean="0">
              <a:solidFill>
                <a:schemeClr val="accent1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 \	</a:t>
            </a:r>
            <a:endParaRPr lang="el-G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[TTEXT-&gt;$x_1_3:Match("</a:t>
            </a:r>
            <a:r>
              <a:rPr lang="en-US" dirty="0" err="1" smtClean="0">
                <a:solidFill>
                  <a:srgbClr val="00B050"/>
                </a:solidFill>
              </a:rPr>
              <a:t>τον</a:t>
            </a:r>
            <a:r>
              <a:rPr lang="en-US" dirty="0" smtClean="0">
                <a:solidFill>
                  <a:srgbClr val="00B050"/>
                </a:solidFill>
              </a:rPr>
              <a:t>"),  </a:t>
            </a: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LEXY-&gt;</a:t>
            </a:r>
            <a:r>
              <a:rPr lang="en-US" dirty="0" err="1" smtClean="0">
                <a:solidFill>
                  <a:srgbClr val="00B050"/>
                </a:solidFill>
              </a:rPr>
              <a:t>CanMatch</a:t>
            </a:r>
            <a:r>
              <a:rPr lang="en-US" dirty="0" smtClean="0">
                <a:solidFill>
                  <a:srgbClr val="00B050"/>
                </a:solidFill>
              </a:rPr>
              <a:t>("ο",[ART,ACC, MASC, SING])]</a:t>
            </a:r>
            <a:endParaRPr lang="el-G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</a:rPr>
              <a:t>/	</a:t>
            </a:r>
            <a:endParaRPr lang="el-G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 smtClean="0"/>
              <a:t>[LEXY-&gt;</a:t>
            </a:r>
            <a:r>
              <a:rPr lang="en-US" dirty="0" err="1" smtClean="0"/>
              <a:t>HasMAttrs</a:t>
            </a:r>
            <a:r>
              <a:rPr lang="en-US" dirty="0" smtClean="0"/>
              <a:t>([MASC,SING,ACC]), </a:t>
            </a:r>
          </a:p>
          <a:p>
            <a:pPr>
              <a:buNone/>
            </a:pPr>
            <a:r>
              <a:rPr lang="en-US" dirty="0" smtClean="0"/>
              <a:t>ORTHO-&gt;</a:t>
            </a:r>
            <a:r>
              <a:rPr lang="en-US" dirty="0" err="1" smtClean="0"/>
              <a:t>AnyOfOAttrs</a:t>
            </a:r>
            <a:r>
              <a:rPr lang="en-US" dirty="0" smtClean="0"/>
              <a:t>([Style2])] 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;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end</a:t>
            </a:r>
            <a:endParaRPr lang="el-GR" dirty="0" smtClean="0"/>
          </a:p>
          <a:p>
            <a:endParaRPr lang="el-GR" dirty="0"/>
          </a:p>
        </p:txBody>
      </p:sp>
      <p:cxnSp>
        <p:nvCxnSpPr>
          <p:cNvPr id="5" name="4 - Ευθύγραμμο βέλος σύνδεσης"/>
          <p:cNvCxnSpPr/>
          <p:nvPr/>
        </p:nvCxnSpPr>
        <p:spPr>
          <a:xfrm flipV="1">
            <a:off x="5286380" y="2000240"/>
            <a:ext cx="107157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- Έλλειψη"/>
          <p:cNvSpPr/>
          <p:nvPr/>
        </p:nvSpPr>
        <p:spPr>
          <a:xfrm>
            <a:off x="6429388" y="1285860"/>
            <a:ext cx="1571636" cy="100013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Κεφαλή του κανόνα</a:t>
            </a:r>
            <a:endParaRPr lang="el-GR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flipV="1">
            <a:off x="5143504" y="3714752"/>
            <a:ext cx="1714512" cy="285752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Στρογγυλεμένο ορθογώνιο"/>
          <p:cNvSpPr/>
          <p:nvPr/>
        </p:nvSpPr>
        <p:spPr>
          <a:xfrm>
            <a:off x="6929454" y="3429000"/>
            <a:ext cx="2000264" cy="714380"/>
          </a:xfrm>
          <a:prstGeom prst="roundRect">
            <a:avLst/>
          </a:prstGeom>
          <a:solidFill>
            <a:srgbClr val="92D050">
              <a:alpha val="14000"/>
            </a:srgbClr>
          </a:solidFill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Αντικείμενο έρευνας</a:t>
            </a:r>
            <a:endParaRPr lang="el-GR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functions: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l-GR" b="1" dirty="0" smtClean="0"/>
              <a:t>      </a:t>
            </a:r>
            <a:r>
              <a:rPr lang="en-US" b="1" dirty="0" smtClean="0"/>
              <a:t>HasLemma3</a:t>
            </a:r>
            <a:r>
              <a:rPr lang="en-US" dirty="0" smtClean="0"/>
              <a:t> 	</a:t>
            </a:r>
            <a:r>
              <a:rPr lang="el-GR" dirty="0" smtClean="0"/>
              <a:t>	</a:t>
            </a:r>
            <a:r>
              <a:rPr lang="en-US" dirty="0" smtClean="0"/>
              <a:t> is method of LEXY ( text );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err="1" smtClean="0"/>
              <a:t>HasNotLemma</a:t>
            </a:r>
            <a:r>
              <a:rPr lang="en-US" dirty="0" smtClean="0"/>
              <a:t>	 is method of LEXY ( text );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err="1" smtClean="0"/>
              <a:t>HasMAttrs</a:t>
            </a:r>
            <a:r>
              <a:rPr lang="en-US" dirty="0" smtClean="0"/>
              <a:t> 	</a:t>
            </a:r>
            <a:r>
              <a:rPr lang="el-GR" dirty="0" smtClean="0"/>
              <a:t>	 </a:t>
            </a:r>
            <a:r>
              <a:rPr lang="en-US" dirty="0" smtClean="0"/>
              <a:t>is method of LEXY ( MATTRS );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err="1" smtClean="0"/>
              <a:t>HasNoneMAttrs</a:t>
            </a:r>
            <a:r>
              <a:rPr lang="el-GR" b="1" dirty="0" smtClean="0"/>
              <a:t>	</a:t>
            </a:r>
            <a:r>
              <a:rPr lang="en-US" dirty="0" smtClean="0"/>
              <a:t> is method of LEXY ( MATTRS );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IsNotOneOfMAttrs2</a:t>
            </a:r>
            <a:r>
              <a:rPr lang="el-GR" b="1" dirty="0" smtClean="0"/>
              <a:t>	</a:t>
            </a:r>
            <a:r>
              <a:rPr lang="en-US" dirty="0" smtClean="0"/>
              <a:t> is method of LEXY ( MATTRS, MATTRS );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err="1" smtClean="0"/>
              <a:t>CanMatch</a:t>
            </a:r>
            <a:r>
              <a:rPr lang="en-US" dirty="0" smtClean="0"/>
              <a:t> 		is method of LEXY ( text, MATTRS );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err="1" smtClean="0"/>
              <a:t>IsEqual</a:t>
            </a:r>
            <a:r>
              <a:rPr lang="en-US" dirty="0" smtClean="0"/>
              <a:t> 		is method of ORTHO ( OATTRS );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err="1" smtClean="0"/>
              <a:t>AnyOfOAttrs</a:t>
            </a:r>
            <a:r>
              <a:rPr lang="en-US" dirty="0" smtClean="0"/>
              <a:t> 	is method of ORTHO ( OATTRS );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err="1" smtClean="0"/>
              <a:t>NoneOfOAttrs</a:t>
            </a:r>
            <a:r>
              <a:rPr lang="en-US" dirty="0" smtClean="0"/>
              <a:t> 	is method of ORTHO ( OATTRS );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Match</a:t>
            </a:r>
            <a:r>
              <a:rPr lang="en-US" dirty="0" smtClean="0"/>
              <a:t> 		is method of TTEXT ( text );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Prefix</a:t>
            </a:r>
            <a:r>
              <a:rPr lang="en-US" dirty="0" smtClean="0"/>
              <a:t>  		is method of TTEXT ( text );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Suffix</a:t>
            </a:r>
            <a:r>
              <a:rPr lang="en-US" dirty="0" smtClean="0"/>
              <a:t>  		is method of TTEXT ( text );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err="1" smtClean="0"/>
              <a:t>RLookingAt</a:t>
            </a:r>
            <a:r>
              <a:rPr lang="en-US" dirty="0" smtClean="0"/>
              <a:t> 		is method of TTEXT ( text );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err="1" smtClean="0"/>
              <a:t>SuffixCanMatch</a:t>
            </a:r>
            <a:r>
              <a:rPr lang="en-US" dirty="0" smtClean="0"/>
              <a:t> 	is method of LEXY ( text, MATTRS );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err="1" smtClean="0"/>
              <a:t>SuffixLemma</a:t>
            </a:r>
            <a:r>
              <a:rPr lang="en-US" dirty="0" smtClean="0"/>
              <a:t> 	is method of LEXY ( text, text );</a:t>
            </a:r>
            <a:endParaRPr lang="el-GR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u="sng" dirty="0" smtClean="0"/>
              <a:t>Κανόνες υφολογίας (λόγιοι τύποι)</a:t>
            </a:r>
            <a:endParaRPr lang="el-GR" dirty="0"/>
          </a:p>
        </p:txBody>
      </p:sp>
      <p:sp>
        <p:nvSpPr>
          <p:cNvPr id="2083" name="Rectangle 3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pSp>
        <p:nvGrpSpPr>
          <p:cNvPr id="2049" name="Group 277"/>
          <p:cNvGrpSpPr>
            <a:grpSpLocks/>
          </p:cNvGrpSpPr>
          <p:nvPr/>
        </p:nvGrpSpPr>
        <p:grpSpPr bwMode="auto">
          <a:xfrm>
            <a:off x="1846037" y="1285860"/>
            <a:ext cx="6429420" cy="5119688"/>
            <a:chOff x="1440" y="8889"/>
            <a:chExt cx="8520" cy="5031"/>
          </a:xfrm>
        </p:grpSpPr>
        <p:sp>
          <p:nvSpPr>
            <p:cNvPr id="1193" name="AutoShape 278"/>
            <p:cNvSpPr>
              <a:spLocks noChangeShapeType="1"/>
            </p:cNvSpPr>
            <p:nvPr/>
          </p:nvSpPr>
          <p:spPr bwMode="auto">
            <a:xfrm>
              <a:off x="5745" y="11940"/>
              <a:ext cx="25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 b="1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sp>
          <p:nvSpPr>
            <p:cNvPr id="1194" name="AutoShape 279"/>
            <p:cNvSpPr>
              <a:spLocks noChangeShapeType="1"/>
            </p:cNvSpPr>
            <p:nvPr/>
          </p:nvSpPr>
          <p:spPr bwMode="auto">
            <a:xfrm>
              <a:off x="5999" y="11709"/>
              <a:ext cx="1" cy="9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 b="1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sp>
          <p:nvSpPr>
            <p:cNvPr id="1195" name="AutoShape 280"/>
            <p:cNvSpPr>
              <a:spLocks noChangeArrowheads="1"/>
            </p:cNvSpPr>
            <p:nvPr/>
          </p:nvSpPr>
          <p:spPr bwMode="auto">
            <a:xfrm>
              <a:off x="8220" y="13125"/>
              <a:ext cx="1620" cy="79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81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all" normalizeH="0" baseline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Learned lemmas</a:t>
              </a:r>
              <a:endParaRPr kumimoji="0" lang="en-US" sz="1800" b="1" i="0" u="none" strike="noStrike" cap="all" normalizeH="0" baseline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6" name="AutoShape 281"/>
            <p:cNvSpPr>
              <a:spLocks noChangeArrowheads="1"/>
            </p:cNvSpPr>
            <p:nvPr/>
          </p:nvSpPr>
          <p:spPr bwMode="auto">
            <a:xfrm>
              <a:off x="6225" y="13245"/>
              <a:ext cx="1485" cy="49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1" i="0" u="none" strike="noStrike" cap="all" normalizeH="0" baseline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r>
                <a:rPr kumimoji="0" lang="el-GR" sz="1200" b="1" i="0" u="none" strike="noStrike" cap="all" normalizeH="0" baseline="3000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ο</a:t>
              </a:r>
              <a:r>
                <a:rPr kumimoji="0" lang="el-GR" sz="1200" b="1" i="0" u="none" strike="noStrike" cap="all" normalizeH="0" baseline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el-GR" sz="1200" b="1" i="0" u="none" strike="noStrike" cap="all" normalizeH="0" baseline="0" dirty="0" err="1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επ</a:t>
              </a:r>
              <a:r>
                <a:rPr kumimoji="0" lang="en-US" sz="1200" b="1" i="0" u="none" strike="noStrike" cap="all" normalizeH="0" baseline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I</a:t>
              </a:r>
              <a:r>
                <a:rPr kumimoji="0" lang="el-GR" sz="1200" b="1" i="0" u="none" strike="noStrike" cap="all" normalizeH="0" baseline="0" dirty="0" err="1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πεδο</a:t>
              </a:r>
              <a:endParaRPr kumimoji="0" lang="el-GR" sz="18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7" name="AutoShape 282"/>
            <p:cNvSpPr>
              <a:spLocks noChangeShapeType="1"/>
            </p:cNvSpPr>
            <p:nvPr/>
          </p:nvSpPr>
          <p:spPr bwMode="auto">
            <a:xfrm>
              <a:off x="6000" y="12609"/>
              <a:ext cx="1" cy="86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 b="1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sp>
          <p:nvSpPr>
            <p:cNvPr id="1198" name="AutoShape 283"/>
            <p:cNvSpPr>
              <a:spLocks noChangeShapeType="1"/>
            </p:cNvSpPr>
            <p:nvPr/>
          </p:nvSpPr>
          <p:spPr bwMode="auto">
            <a:xfrm>
              <a:off x="6000" y="13470"/>
              <a:ext cx="24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 b="1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sp>
          <p:nvSpPr>
            <p:cNvPr id="1199" name="AutoShape 284"/>
            <p:cNvSpPr>
              <a:spLocks noChangeShapeType="1"/>
            </p:cNvSpPr>
            <p:nvPr/>
          </p:nvSpPr>
          <p:spPr bwMode="auto">
            <a:xfrm>
              <a:off x="7725" y="13470"/>
              <a:ext cx="510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 b="1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sp>
          <p:nvSpPr>
            <p:cNvPr id="1200" name="AutoShape 285"/>
            <p:cNvSpPr>
              <a:spLocks noChangeArrowheads="1"/>
            </p:cNvSpPr>
            <p:nvPr/>
          </p:nvSpPr>
          <p:spPr bwMode="auto">
            <a:xfrm>
              <a:off x="3538" y="11709"/>
              <a:ext cx="2207" cy="54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1" i="0" u="none" strike="noStrike" cap="all" normalizeH="0" baseline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gevent.wrong</a:t>
              </a:r>
              <a:endParaRPr kumimoji="0" lang="el-GR" sz="1800" b="1" i="0" u="none" strike="noStrike" cap="all" normalizeH="0" baseline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1" name="AutoShape 286"/>
            <p:cNvSpPr>
              <a:spLocks noChangeArrowheads="1"/>
            </p:cNvSpPr>
            <p:nvPr/>
          </p:nvSpPr>
          <p:spPr bwMode="auto">
            <a:xfrm>
              <a:off x="6330" y="9234"/>
              <a:ext cx="1485" cy="52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1" i="0" u="none" strike="noStrike" cap="all" normalizeH="0" baseline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r>
                <a:rPr kumimoji="0" lang="el-GR" sz="1200" b="1" i="0" u="none" strike="noStrike" cap="all" normalizeH="0" baseline="3000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ο</a:t>
              </a:r>
              <a:r>
                <a:rPr kumimoji="0" lang="el-GR" sz="1200" b="1" i="0" u="none" strike="noStrike" cap="all" normalizeH="0" baseline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el-GR" sz="1200" b="1" i="0" u="none" strike="noStrike" cap="all" normalizeH="0" baseline="0" dirty="0" err="1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επ</a:t>
              </a:r>
              <a:r>
                <a:rPr kumimoji="0" lang="en-US" sz="1200" b="1" i="0" u="none" strike="noStrike" cap="all" normalizeH="0" baseline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I</a:t>
              </a:r>
              <a:r>
                <a:rPr kumimoji="0" lang="el-GR" sz="1200" b="1" i="0" u="none" strike="noStrike" cap="all" normalizeH="0" baseline="0" dirty="0" err="1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πεδο</a:t>
              </a:r>
              <a:endParaRPr kumimoji="0" lang="el-GR" sz="18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2" name="AutoShape 287"/>
            <p:cNvSpPr>
              <a:spLocks noChangeArrowheads="1"/>
            </p:cNvSpPr>
            <p:nvPr/>
          </p:nvSpPr>
          <p:spPr bwMode="auto">
            <a:xfrm>
              <a:off x="6315" y="9999"/>
              <a:ext cx="1485" cy="52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1" i="0" u="none" strike="noStrike" cap="all" normalizeH="0" baseline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r>
                <a:rPr kumimoji="0" lang="el-GR" sz="1200" b="1" i="0" u="none" strike="noStrike" cap="all" normalizeH="0" baseline="3000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ο</a:t>
              </a:r>
              <a:r>
                <a:rPr kumimoji="0" lang="el-GR" sz="1200" b="1" i="0" u="none" strike="noStrike" cap="all" normalizeH="0" baseline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el-GR" sz="1200" b="1" i="0" u="none" strike="noStrike" cap="all" normalizeH="0" baseline="0" dirty="0" err="1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επ</a:t>
              </a:r>
              <a:r>
                <a:rPr kumimoji="0" lang="en-US" sz="1200" b="1" i="0" u="none" strike="noStrike" cap="all" normalizeH="0" baseline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I</a:t>
              </a:r>
              <a:r>
                <a:rPr kumimoji="0" lang="el-GR" sz="1200" b="1" i="0" u="none" strike="noStrike" cap="all" normalizeH="0" baseline="0" dirty="0" err="1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πεδο</a:t>
              </a:r>
              <a:endParaRPr kumimoji="0" lang="el-GR" sz="18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3" name="AutoShape 288"/>
            <p:cNvSpPr>
              <a:spLocks noChangeArrowheads="1"/>
            </p:cNvSpPr>
            <p:nvPr/>
          </p:nvSpPr>
          <p:spPr bwMode="auto">
            <a:xfrm>
              <a:off x="6225" y="11529"/>
              <a:ext cx="1485" cy="52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1" i="0" u="none" strike="noStrike" cap="all" normalizeH="0" baseline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r>
                <a:rPr kumimoji="0" lang="el-GR" sz="1200" b="1" i="0" u="none" strike="noStrike" cap="all" normalizeH="0" baseline="3000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ο</a:t>
              </a:r>
              <a:r>
                <a:rPr kumimoji="0" lang="el-GR" sz="1200" b="1" i="0" u="none" strike="noStrike" cap="all" normalizeH="0" baseline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el-GR" sz="1200" b="1" i="0" u="none" strike="noStrike" cap="all" normalizeH="0" baseline="0" dirty="0" err="1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επ</a:t>
              </a:r>
              <a:r>
                <a:rPr kumimoji="0" lang="en-US" sz="1200" b="1" i="0" u="none" strike="noStrike" cap="all" normalizeH="0" baseline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I</a:t>
              </a:r>
              <a:r>
                <a:rPr kumimoji="0" lang="el-GR" sz="1200" b="1" i="0" u="none" strike="noStrike" cap="all" normalizeH="0" baseline="0" dirty="0" err="1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πεδο</a:t>
              </a:r>
              <a:endParaRPr kumimoji="0" lang="el-GR" sz="18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4" name="AutoShape 289"/>
            <p:cNvSpPr>
              <a:spLocks noChangeArrowheads="1"/>
            </p:cNvSpPr>
            <p:nvPr/>
          </p:nvSpPr>
          <p:spPr bwMode="auto">
            <a:xfrm>
              <a:off x="6225" y="12414"/>
              <a:ext cx="1485" cy="52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1" i="0" u="none" strike="noStrike" cap="all" normalizeH="0" baseline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r>
                <a:rPr kumimoji="0" lang="el-GR" sz="1200" b="1" i="0" u="none" strike="noStrike" cap="all" normalizeH="0" baseline="3000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ο</a:t>
              </a:r>
              <a:r>
                <a:rPr kumimoji="0" lang="el-GR" sz="1200" b="1" i="0" u="none" strike="noStrike" cap="all" normalizeH="0" baseline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el-GR" sz="1200" b="1" i="0" u="none" strike="noStrike" cap="all" normalizeH="0" baseline="0" dirty="0" err="1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επ</a:t>
              </a:r>
              <a:r>
                <a:rPr kumimoji="0" lang="en-US" sz="1200" b="1" i="0" u="none" strike="noStrike" cap="all" normalizeH="0" baseline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I</a:t>
              </a:r>
              <a:r>
                <a:rPr kumimoji="0" lang="el-GR" sz="1200" b="1" i="0" u="none" strike="noStrike" cap="all" normalizeH="0" baseline="0" dirty="0" err="1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πεδο</a:t>
              </a:r>
              <a:endParaRPr kumimoji="0" lang="el-GR" sz="18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5" name="AutoShape 290"/>
            <p:cNvSpPr>
              <a:spLocks noChangeArrowheads="1"/>
            </p:cNvSpPr>
            <p:nvPr/>
          </p:nvSpPr>
          <p:spPr bwMode="auto">
            <a:xfrm>
              <a:off x="8175" y="11769"/>
              <a:ext cx="1710" cy="61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81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all" normalizeH="0" baseline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Wrong Corpus </a:t>
              </a:r>
              <a:endParaRPr kumimoji="0" lang="en-US" sz="1800" b="1" i="0" u="none" strike="noStrike" cap="all" normalizeH="0" baseline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6" name="AutoShape 291"/>
            <p:cNvSpPr>
              <a:spLocks noChangeArrowheads="1"/>
            </p:cNvSpPr>
            <p:nvPr/>
          </p:nvSpPr>
          <p:spPr bwMode="auto">
            <a:xfrm>
              <a:off x="8250" y="8889"/>
              <a:ext cx="1710" cy="84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81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all" normalizeH="0" baseline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Token learned in corpus</a:t>
              </a:r>
              <a:endParaRPr kumimoji="0" lang="en-US" sz="18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7" name="AutoShape 292"/>
            <p:cNvSpPr>
              <a:spLocks noChangeArrowheads="1"/>
            </p:cNvSpPr>
            <p:nvPr/>
          </p:nvSpPr>
          <p:spPr bwMode="auto">
            <a:xfrm>
              <a:off x="8250" y="9999"/>
              <a:ext cx="1710" cy="61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81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all" normalizeH="0" baseline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Token learned</a:t>
              </a:r>
              <a:endParaRPr kumimoji="0" lang="en-US" sz="1800" b="1" i="0" u="none" strike="noStrike" cap="all" normalizeH="0" baseline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8" name="AutoShape 293"/>
            <p:cNvSpPr>
              <a:spLocks noChangeShapeType="1"/>
            </p:cNvSpPr>
            <p:nvPr/>
          </p:nvSpPr>
          <p:spPr bwMode="auto">
            <a:xfrm>
              <a:off x="6001" y="11709"/>
              <a:ext cx="224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 b="1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sp>
          <p:nvSpPr>
            <p:cNvPr id="1209" name="AutoShape 294"/>
            <p:cNvSpPr>
              <a:spLocks noChangeShapeType="1"/>
            </p:cNvSpPr>
            <p:nvPr/>
          </p:nvSpPr>
          <p:spPr bwMode="auto">
            <a:xfrm>
              <a:off x="6001" y="12609"/>
              <a:ext cx="224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 b="1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sp>
          <p:nvSpPr>
            <p:cNvPr id="1210" name="AutoShape 295"/>
            <p:cNvSpPr>
              <a:spLocks noChangeShapeType="1"/>
            </p:cNvSpPr>
            <p:nvPr/>
          </p:nvSpPr>
          <p:spPr bwMode="auto">
            <a:xfrm>
              <a:off x="7830" y="9459"/>
              <a:ext cx="43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 b="1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sp>
          <p:nvSpPr>
            <p:cNvPr id="1211" name="AutoShape 296"/>
            <p:cNvSpPr>
              <a:spLocks noChangeShapeType="1"/>
            </p:cNvSpPr>
            <p:nvPr/>
          </p:nvSpPr>
          <p:spPr bwMode="auto">
            <a:xfrm>
              <a:off x="7830" y="10314"/>
              <a:ext cx="43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 b="1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sp>
          <p:nvSpPr>
            <p:cNvPr id="1212" name="AutoShape 297"/>
            <p:cNvSpPr>
              <a:spLocks noChangeShapeType="1"/>
            </p:cNvSpPr>
            <p:nvPr/>
          </p:nvSpPr>
          <p:spPr bwMode="auto">
            <a:xfrm>
              <a:off x="7710" y="11784"/>
              <a:ext cx="480" cy="27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 b="1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sp>
          <p:nvSpPr>
            <p:cNvPr id="1213" name="AutoShape 298"/>
            <p:cNvSpPr>
              <a:spLocks noChangeShapeType="1"/>
            </p:cNvSpPr>
            <p:nvPr/>
          </p:nvSpPr>
          <p:spPr bwMode="auto">
            <a:xfrm flipV="1">
              <a:off x="7725" y="12054"/>
              <a:ext cx="465" cy="55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 b="1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sp>
          <p:nvSpPr>
            <p:cNvPr id="1214" name="AutoShape 299"/>
            <p:cNvSpPr>
              <a:spLocks noChangeShapeType="1"/>
            </p:cNvSpPr>
            <p:nvPr/>
          </p:nvSpPr>
          <p:spPr bwMode="auto">
            <a:xfrm>
              <a:off x="6060" y="9459"/>
              <a:ext cx="0" cy="159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 b="1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sp>
          <p:nvSpPr>
            <p:cNvPr id="1215" name="AutoShape 300"/>
            <p:cNvSpPr>
              <a:spLocks noChangeShapeType="1"/>
            </p:cNvSpPr>
            <p:nvPr/>
          </p:nvSpPr>
          <p:spPr bwMode="auto">
            <a:xfrm>
              <a:off x="6060" y="9459"/>
              <a:ext cx="27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 b="1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sp>
          <p:nvSpPr>
            <p:cNvPr id="1216" name="AutoShape 301"/>
            <p:cNvSpPr>
              <a:spLocks noChangeShapeType="1"/>
            </p:cNvSpPr>
            <p:nvPr/>
          </p:nvSpPr>
          <p:spPr bwMode="auto">
            <a:xfrm>
              <a:off x="6060" y="10239"/>
              <a:ext cx="27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 b="1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sp>
          <p:nvSpPr>
            <p:cNvPr id="1217" name="Oval 302"/>
            <p:cNvSpPr>
              <a:spLocks noChangeArrowheads="1"/>
            </p:cNvSpPr>
            <p:nvPr/>
          </p:nvSpPr>
          <p:spPr bwMode="auto">
            <a:xfrm>
              <a:off x="1440" y="9684"/>
              <a:ext cx="2385" cy="13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1" i="0" u="sng" strike="noStrike" cap="all" normalizeH="0" baseline="0" dirty="0" err="1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Υφολογ</a:t>
              </a:r>
              <a:r>
                <a:rPr kumimoji="0" lang="en-US" sz="1200" b="1" i="0" u="sng" strike="noStrike" cap="all" normalizeH="0" baseline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I</a:t>
              </a:r>
              <a:r>
                <a:rPr kumimoji="0" lang="el-GR" sz="1200" b="1" i="0" u="sng" strike="noStrike" cap="all" normalizeH="0" baseline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α</a:t>
              </a:r>
              <a:endParaRPr kumimoji="0" lang="el-GR" sz="8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1" i="0" u="sng" strike="noStrike" cap="all" normalizeH="0" baseline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Λ</a:t>
              </a:r>
              <a:r>
                <a:rPr kumimoji="0" lang="en-US" sz="1200" b="1" i="0" u="sng" strike="noStrike" cap="all" normalizeH="0" baseline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O</a:t>
              </a:r>
              <a:r>
                <a:rPr kumimoji="0" lang="el-GR" sz="1200" b="1" i="0" u="sng" strike="noStrike" cap="all" normalizeH="0" baseline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γιοι τ</a:t>
              </a:r>
              <a:r>
                <a:rPr kumimoji="0" lang="en-US" sz="1200" b="1" i="0" u="sng" strike="noStrike" cap="all" normalizeH="0" baseline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Y</a:t>
              </a:r>
              <a:r>
                <a:rPr kumimoji="0" lang="el-GR" sz="1200" b="1" i="0" u="sng" strike="noStrike" cap="all" normalizeH="0" baseline="0" dirty="0" err="1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ποι</a:t>
              </a:r>
              <a:endParaRPr kumimoji="0" lang="el-GR" sz="18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8" name="AutoShape 303"/>
            <p:cNvSpPr>
              <a:spLocks noChangeArrowheads="1"/>
            </p:cNvSpPr>
            <p:nvPr/>
          </p:nvSpPr>
          <p:spPr bwMode="auto">
            <a:xfrm>
              <a:off x="3901" y="9579"/>
              <a:ext cx="1889" cy="54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1" i="0" u="none" strike="noStrike" cap="all" normalizeH="0" baseline="0" dirty="0" err="1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gevent.info</a:t>
              </a:r>
              <a:endParaRPr kumimoji="0" lang="el-GR" sz="18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9" name="AutoShape 304"/>
            <p:cNvSpPr>
              <a:spLocks noChangeShapeType="1"/>
            </p:cNvSpPr>
            <p:nvPr/>
          </p:nvSpPr>
          <p:spPr bwMode="auto">
            <a:xfrm flipV="1">
              <a:off x="3840" y="10119"/>
              <a:ext cx="375" cy="21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 b="1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sp>
          <p:nvSpPr>
            <p:cNvPr id="1220" name="AutoShape 305"/>
            <p:cNvSpPr>
              <a:spLocks noChangeShapeType="1"/>
            </p:cNvSpPr>
            <p:nvPr/>
          </p:nvSpPr>
          <p:spPr bwMode="auto">
            <a:xfrm>
              <a:off x="3840" y="10314"/>
              <a:ext cx="765" cy="139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 b="1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sp>
          <p:nvSpPr>
            <p:cNvPr id="1221" name="AutoShape 306"/>
            <p:cNvSpPr>
              <a:spLocks noChangeShapeType="1"/>
            </p:cNvSpPr>
            <p:nvPr/>
          </p:nvSpPr>
          <p:spPr bwMode="auto">
            <a:xfrm>
              <a:off x="5805" y="9924"/>
              <a:ext cx="25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 b="1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sp>
          <p:nvSpPr>
            <p:cNvPr id="1222" name="AutoShape 307"/>
            <p:cNvSpPr>
              <a:spLocks noChangeArrowheads="1"/>
            </p:cNvSpPr>
            <p:nvPr/>
          </p:nvSpPr>
          <p:spPr bwMode="auto">
            <a:xfrm>
              <a:off x="6315" y="10734"/>
              <a:ext cx="1485" cy="52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89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1" i="0" u="none" strike="noStrike" cap="all" normalizeH="0" baseline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r>
                <a:rPr kumimoji="0" lang="el-GR" sz="1200" b="1" i="0" u="none" strike="noStrike" cap="all" normalizeH="0" baseline="3000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ο</a:t>
              </a:r>
              <a:r>
                <a:rPr kumimoji="0" lang="el-GR" sz="1200" b="1" i="0" u="none" strike="noStrike" cap="all" normalizeH="0" baseline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el-GR" sz="1200" b="1" i="0" u="none" strike="noStrike" cap="all" normalizeH="0" baseline="0" dirty="0" err="1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επ</a:t>
              </a:r>
              <a:r>
                <a:rPr kumimoji="0" lang="en-US" sz="1200" b="1" i="0" u="none" strike="noStrike" cap="all" normalizeH="0" baseline="0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I</a:t>
              </a:r>
              <a:r>
                <a:rPr kumimoji="0" lang="el-GR" sz="1200" b="1" i="0" u="none" strike="noStrike" cap="all" normalizeH="0" baseline="0" dirty="0" err="1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πεδο</a:t>
              </a:r>
              <a:endParaRPr kumimoji="0" lang="el-GR" sz="1800" b="1" i="0" u="none" strike="noStrike" cap="all" normalizeH="0" baseline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3" name="AutoShape 308"/>
            <p:cNvSpPr>
              <a:spLocks noChangeArrowheads="1"/>
            </p:cNvSpPr>
            <p:nvPr/>
          </p:nvSpPr>
          <p:spPr bwMode="auto">
            <a:xfrm>
              <a:off x="8250" y="10794"/>
              <a:ext cx="1695" cy="79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81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all" normalizeH="0" baseline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Ancient consonant</a:t>
              </a:r>
              <a:endParaRPr kumimoji="0" lang="en-US" sz="1800" b="1" i="0" u="none" strike="noStrike" cap="all" normalizeH="0" baseline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4" name="AutoShape 309"/>
            <p:cNvSpPr>
              <a:spLocks noChangeShapeType="1"/>
            </p:cNvSpPr>
            <p:nvPr/>
          </p:nvSpPr>
          <p:spPr bwMode="auto">
            <a:xfrm>
              <a:off x="7845" y="11049"/>
              <a:ext cx="43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 b="1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  <p:sp>
          <p:nvSpPr>
            <p:cNvPr id="1225" name="AutoShape 310"/>
            <p:cNvSpPr>
              <a:spLocks noChangeShapeType="1"/>
            </p:cNvSpPr>
            <p:nvPr/>
          </p:nvSpPr>
          <p:spPr bwMode="auto">
            <a:xfrm>
              <a:off x="6060" y="11064"/>
              <a:ext cx="27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 b="1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u="sng" dirty="0" smtClean="0"/>
              <a:t>Κανόνες υφολογίας (λόγιοι τύποι)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fr-FR" dirty="0" smtClean="0"/>
              <a:t>Section</a:t>
            </a:r>
            <a:endParaRPr lang="el-GR" dirty="0" smtClean="0"/>
          </a:p>
          <a:p>
            <a:pPr>
              <a:buNone/>
            </a:pPr>
            <a:r>
              <a:rPr lang="fr-FR" dirty="0" smtClean="0"/>
              <a:t>/* GGC_pattern_ancient_1*/ </a:t>
            </a:r>
            <a:endParaRPr lang="el-GR" dirty="0" smtClean="0"/>
          </a:p>
          <a:p>
            <a:pPr>
              <a:buNone/>
            </a:pPr>
            <a:r>
              <a:rPr lang="fr-FR" dirty="0" smtClean="0"/>
              <a:t>{</a:t>
            </a:r>
            <a:r>
              <a:rPr lang="fr-FR" b="1" dirty="0" smtClean="0"/>
              <a:t>1</a:t>
            </a:r>
            <a:r>
              <a:rPr lang="fr-FR" dirty="0" smtClean="0"/>
              <a:t>} </a:t>
            </a:r>
            <a:endParaRPr lang="el-GR" dirty="0" smtClean="0"/>
          </a:p>
          <a:p>
            <a:pPr>
              <a:buNone/>
            </a:pPr>
            <a:r>
              <a:rPr lang="fr-FR" dirty="0" smtClean="0"/>
              <a:t>[ARULE="pattern_ancient_1", VTEXT="__</a:t>
            </a:r>
            <a:r>
              <a:rPr lang="fr-FR" b="1" dirty="0" smtClean="0"/>
              <a:t>ancient_phrase</a:t>
            </a:r>
            <a:r>
              <a:rPr lang="fr-FR" dirty="0" smtClean="0"/>
              <a:t>__"] =&gt;</a:t>
            </a:r>
            <a:endParaRPr lang="el-GR" dirty="0" smtClean="0"/>
          </a:p>
          <a:p>
            <a:pPr>
              <a:buNone/>
            </a:pPr>
            <a:r>
              <a:rPr lang="fr-FR" dirty="0" smtClean="0"/>
              <a:t>(</a:t>
            </a:r>
            <a:endParaRPr lang="el-GR" dirty="0" smtClean="0"/>
          </a:p>
          <a:p>
            <a:pPr>
              <a:buNone/>
            </a:pPr>
            <a:r>
              <a:rPr lang="fr-FR" dirty="0" smtClean="0"/>
              <a:t>		[LEXY-&gt;HasLemma3("</a:t>
            </a:r>
            <a:r>
              <a:rPr lang="el-GR" dirty="0" smtClean="0"/>
              <a:t>επίδομα</a:t>
            </a:r>
            <a:r>
              <a:rPr lang="fr-FR" dirty="0" smtClean="0"/>
              <a:t>")]	|</a:t>
            </a:r>
            <a:endParaRPr lang="el-GR" dirty="0" smtClean="0"/>
          </a:p>
          <a:p>
            <a:pPr>
              <a:buNone/>
            </a:pPr>
            <a:r>
              <a:rPr lang="fr-FR" dirty="0" smtClean="0"/>
              <a:t>		[LEXY-&gt;HasLemma3("</a:t>
            </a:r>
            <a:r>
              <a:rPr lang="el-GR" dirty="0" smtClean="0"/>
              <a:t>φύλλο</a:t>
            </a:r>
            <a:r>
              <a:rPr lang="fr-FR" dirty="0" smtClean="0"/>
              <a:t>")]</a:t>
            </a:r>
            <a:endParaRPr lang="el-GR" dirty="0" smtClean="0"/>
          </a:p>
          <a:p>
            <a:pPr>
              <a:buNone/>
            </a:pPr>
            <a:r>
              <a:rPr lang="fr-FR" dirty="0" smtClean="0"/>
              <a:t>		</a:t>
            </a:r>
            <a:r>
              <a:rPr lang="el-GR" dirty="0" smtClean="0"/>
              <a:t>),</a:t>
            </a:r>
          </a:p>
          <a:p>
            <a:pPr>
              <a:buNone/>
            </a:pPr>
            <a:r>
              <a:rPr lang="el-GR" dirty="0" smtClean="0"/>
              <a:t>		 \</a:t>
            </a:r>
          </a:p>
          <a:p>
            <a:pPr>
              <a:buNone/>
            </a:pPr>
            <a:r>
              <a:rPr lang="el-GR" dirty="0" smtClean="0"/>
              <a:t>		[</a:t>
            </a:r>
            <a:r>
              <a:rPr lang="en-US" dirty="0" smtClean="0"/>
              <a:t>TTEXT</a:t>
            </a:r>
            <a:r>
              <a:rPr lang="el-GR" dirty="0" smtClean="0"/>
              <a:t>=="αδείας"]</a:t>
            </a:r>
          </a:p>
          <a:p>
            <a:pPr>
              <a:buNone/>
            </a:pPr>
            <a:r>
              <a:rPr lang="el-GR" dirty="0" smtClean="0"/>
              <a:t>		/</a:t>
            </a:r>
          </a:p>
          <a:p>
            <a:pPr>
              <a:buNone/>
            </a:pPr>
            <a:r>
              <a:rPr lang="el-GR" dirty="0" smtClean="0"/>
              <a:t>	;</a:t>
            </a:r>
          </a:p>
          <a:p>
            <a:pPr>
              <a:buNone/>
            </a:pPr>
            <a:r>
              <a:rPr lang="en-US" dirty="0" smtClean="0"/>
              <a:t>end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 </a:t>
            </a:r>
          </a:p>
          <a:p>
            <a:endParaRPr lang="el-GR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u="sng" dirty="0" smtClean="0"/>
              <a:t>Κανόνες υφολογίας (λόγιοι τύποι)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Section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/* GGC_pattern_2_ancient_2_2 */ 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{</a:t>
            </a:r>
            <a:r>
              <a:rPr lang="en-US" b="1" dirty="0" smtClean="0"/>
              <a:t>2</a:t>
            </a:r>
            <a:r>
              <a:rPr lang="en-US" dirty="0" smtClean="0"/>
              <a:t>} </a:t>
            </a:r>
            <a:endParaRPr lang="el-GR" dirty="0" smtClean="0"/>
          </a:p>
          <a:p>
            <a:pPr>
              <a:buNone/>
            </a:pPr>
            <a:r>
              <a:rPr lang="en-US" dirty="0" smtClean="0"/>
              <a:t>[ARULE="GGC_pattern_ancient_2_2", EVTEXT=TagEvent("</a:t>
            </a:r>
            <a:r>
              <a:rPr lang="en-US" b="1" dirty="0" err="1" smtClean="0"/>
              <a:t>gevent.info</a:t>
            </a:r>
            <a:r>
              <a:rPr lang="en-US" dirty="0" err="1" smtClean="0"/>
              <a:t>","GEVENT","ANCIENT_TYPE</a:t>
            </a:r>
            <a:r>
              <a:rPr lang="en-US" dirty="0" smtClean="0"/>
              <a:t>","%f","ERMSG","</a:t>
            </a:r>
            <a:r>
              <a:rPr lang="el-GR" b="1" dirty="0" smtClean="0"/>
              <a:t>Ο τονισμός είναι λόγιος</a:t>
            </a:r>
            <a:r>
              <a:rPr lang="en-US" b="1" dirty="0" smtClean="0"/>
              <a:t>. </a:t>
            </a:r>
            <a:r>
              <a:rPr lang="el-GR" b="1" dirty="0" smtClean="0"/>
              <a:t>Τονίστε στην προπαραλήγουσα</a:t>
            </a:r>
            <a:r>
              <a:rPr lang="el-GR" dirty="0" smtClean="0"/>
              <a:t>.")] =&gt;			</a:t>
            </a:r>
          </a:p>
          <a:p>
            <a:pPr>
              <a:buNone/>
            </a:pPr>
            <a:r>
              <a:rPr lang="el-GR" dirty="0" smtClean="0"/>
              <a:t>	</a:t>
            </a:r>
            <a:r>
              <a:rPr lang="en-US" dirty="0" smtClean="0"/>
              <a:t>       </a:t>
            </a:r>
            <a:r>
              <a:rPr lang="el-GR" dirty="0" smtClean="0"/>
              <a:t> \</a:t>
            </a:r>
          </a:p>
          <a:p>
            <a:pPr>
              <a:buNone/>
            </a:pPr>
            <a:r>
              <a:rPr lang="el-GR" dirty="0" smtClean="0"/>
              <a:t>			[TTEXT == "αδείας"]		|</a:t>
            </a:r>
          </a:p>
          <a:p>
            <a:pPr>
              <a:buNone/>
            </a:pPr>
            <a:r>
              <a:rPr lang="el-GR" dirty="0" smtClean="0"/>
              <a:t>			[TTEXT == "ακριβείας"]</a:t>
            </a:r>
          </a:p>
          <a:p>
            <a:pPr>
              <a:buNone/>
            </a:pPr>
            <a:r>
              <a:rPr lang="el-GR" dirty="0" smtClean="0"/>
              <a:t>		/</a:t>
            </a:r>
          </a:p>
          <a:p>
            <a:pPr>
              <a:buNone/>
            </a:pPr>
            <a:r>
              <a:rPr lang="el-GR" dirty="0" smtClean="0"/>
              <a:t>		;</a:t>
            </a:r>
          </a:p>
          <a:p>
            <a:pPr>
              <a:buNone/>
            </a:pPr>
            <a:r>
              <a:rPr lang="el-GR" dirty="0" smtClean="0"/>
              <a:t>	</a:t>
            </a:r>
            <a:r>
              <a:rPr lang="en-US" dirty="0" smtClean="0"/>
              <a:t>end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i="1" u="sng" smtClean="0"/>
              <a:t>Κανόνες υφολογίας </a:t>
            </a:r>
            <a:r>
              <a:rPr lang="en-US" i="1" u="sng" dirty="0" smtClean="0"/>
              <a:t/>
            </a:r>
            <a:br>
              <a:rPr lang="en-US" i="1" u="sng" dirty="0" smtClean="0"/>
            </a:br>
            <a:r>
              <a:rPr lang="x-none" i="1" u="sng" smtClean="0"/>
              <a:t>(προφορικοί τύποι)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l-GR" sz="8000" dirty="0" smtClean="0"/>
              <a:t>α) λήμματα (</a:t>
            </a:r>
            <a:r>
              <a:rPr lang="el-GR" sz="8000" b="1" dirty="0" smtClean="0"/>
              <a:t>ORAL</a:t>
            </a:r>
            <a:r>
              <a:rPr lang="el-GR" sz="8000" dirty="0" smtClean="0"/>
              <a:t>), </a:t>
            </a:r>
            <a:endParaRPr lang="en-US" sz="8000" dirty="0" smtClean="0"/>
          </a:p>
          <a:p>
            <a:r>
              <a:rPr lang="el-GR" sz="8000" dirty="0" smtClean="0"/>
              <a:t>β) καταλήξεις (προφορικός υφολογικός χαρακτηρισμός) </a:t>
            </a:r>
            <a:endParaRPr lang="en-US" sz="8000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sz="6400" b="1" dirty="0" smtClean="0"/>
              <a:t>/* GGC_oral_adj_1_1*/  </a:t>
            </a:r>
          </a:p>
          <a:p>
            <a:pPr>
              <a:buNone/>
            </a:pPr>
            <a:r>
              <a:rPr lang="el-GR" sz="6400" dirty="0" smtClean="0"/>
              <a:t>[……] Ο τύπος '-</a:t>
            </a:r>
            <a:r>
              <a:rPr lang="el-GR" sz="6400" dirty="0" err="1" smtClean="0"/>
              <a:t>ούχα</a:t>
            </a:r>
            <a:r>
              <a:rPr lang="el-GR" sz="6400" dirty="0" smtClean="0"/>
              <a:t>/ -γόνα' χρησιμοποιείται στον προφορικό λόγο. Αντικαταστήστε με '-</a:t>
            </a:r>
            <a:r>
              <a:rPr lang="el-GR" sz="6400" dirty="0" err="1" smtClean="0"/>
              <a:t>ούχος</a:t>
            </a:r>
            <a:r>
              <a:rPr lang="el-GR" sz="6400" dirty="0" smtClean="0"/>
              <a:t> / -γόνος'.")]  =&gt;</a:t>
            </a:r>
          </a:p>
          <a:p>
            <a:pPr>
              <a:buNone/>
            </a:pPr>
            <a:r>
              <a:rPr lang="el-GR" sz="6400" dirty="0" smtClean="0"/>
              <a:t>[</a:t>
            </a:r>
            <a:r>
              <a:rPr lang="en-US" sz="6400" dirty="0" smtClean="0"/>
              <a:t>LEXY</a:t>
            </a:r>
            <a:r>
              <a:rPr lang="el-GR" sz="6400" dirty="0" smtClean="0"/>
              <a:t>-&gt;</a:t>
            </a:r>
            <a:r>
              <a:rPr lang="en-US" sz="6400" dirty="0" err="1" smtClean="0"/>
              <a:t>HasMAttrs</a:t>
            </a:r>
            <a:r>
              <a:rPr lang="el-GR" sz="6400" dirty="0" smtClean="0"/>
              <a:t>([</a:t>
            </a:r>
            <a:r>
              <a:rPr lang="en-US" sz="6400" dirty="0" smtClean="0"/>
              <a:t>FEM</a:t>
            </a:r>
            <a:r>
              <a:rPr lang="el-GR" sz="6400" dirty="0" smtClean="0"/>
              <a:t>]), </a:t>
            </a:r>
            <a:r>
              <a:rPr lang="en-US" sz="6400" dirty="0" smtClean="0"/>
              <a:t>ONTO</a:t>
            </a:r>
            <a:r>
              <a:rPr lang="el-GR" sz="6400" dirty="0" smtClean="0"/>
              <a:t>?=$</a:t>
            </a:r>
            <a:r>
              <a:rPr lang="en-US" sz="6400" dirty="0" smtClean="0"/>
              <a:t>x</a:t>
            </a:r>
            <a:r>
              <a:rPr lang="el-GR" sz="6400" dirty="0" smtClean="0"/>
              <a:t>:</a:t>
            </a:r>
            <a:r>
              <a:rPr lang="en-US" sz="6400" dirty="0" smtClean="0"/>
              <a:t>GNC</a:t>
            </a:r>
            <a:r>
              <a:rPr lang="el-GR" sz="6400" dirty="0" smtClean="0"/>
              <a:t>_</a:t>
            </a:r>
            <a:r>
              <a:rPr lang="en-US" sz="6400" dirty="0" smtClean="0"/>
              <a:t>Agreement</a:t>
            </a:r>
            <a:r>
              <a:rPr lang="el-GR" sz="6400" dirty="0" smtClean="0"/>
              <a:t>(2,[</a:t>
            </a:r>
            <a:r>
              <a:rPr lang="en-US" sz="6400" dirty="0" smtClean="0"/>
              <a:t>FEM</a:t>
            </a:r>
            <a:r>
              <a:rPr lang="el-GR" sz="6400" dirty="0" smtClean="0"/>
              <a:t>])],</a:t>
            </a:r>
          </a:p>
          <a:p>
            <a:pPr>
              <a:buNone/>
            </a:pPr>
            <a:r>
              <a:rPr lang="el-GR" sz="6400" dirty="0" smtClean="0"/>
              <a:t>[]{0,4},</a:t>
            </a:r>
          </a:p>
          <a:p>
            <a:pPr>
              <a:buNone/>
            </a:pPr>
            <a:r>
              <a:rPr lang="el-GR" sz="6400" dirty="0" smtClean="0"/>
              <a:t> [</a:t>
            </a:r>
            <a:r>
              <a:rPr lang="en-US" sz="6400" dirty="0" smtClean="0"/>
              <a:t>TTEXT</a:t>
            </a:r>
            <a:r>
              <a:rPr lang="el-GR" sz="6400" dirty="0" smtClean="0"/>
              <a:t>-&gt;</a:t>
            </a:r>
            <a:r>
              <a:rPr lang="en-US" sz="6400" dirty="0" smtClean="0"/>
              <a:t>Match</a:t>
            </a:r>
            <a:r>
              <a:rPr lang="el-GR" sz="6400" dirty="0" smtClean="0"/>
              <a:t>("είναι")],</a:t>
            </a:r>
          </a:p>
          <a:p>
            <a:pPr>
              <a:buNone/>
            </a:pPr>
            <a:r>
              <a:rPr lang="el-GR" sz="6400" dirty="0" smtClean="0"/>
              <a:t> []{0,3}</a:t>
            </a:r>
          </a:p>
          <a:p>
            <a:pPr>
              <a:buNone/>
            </a:pPr>
            <a:r>
              <a:rPr lang="el-GR" sz="6400" dirty="0" smtClean="0"/>
              <a:t>  </a:t>
            </a:r>
            <a:r>
              <a:rPr lang="en-US" sz="6400" dirty="0" smtClean="0"/>
              <a:t>          </a:t>
            </a:r>
            <a:r>
              <a:rPr lang="el-GR" sz="6400" dirty="0" smtClean="0"/>
              <a:t> \</a:t>
            </a:r>
          </a:p>
          <a:p>
            <a:pPr>
              <a:buNone/>
            </a:pPr>
            <a:r>
              <a:rPr lang="el-GR" sz="6400" dirty="0" smtClean="0"/>
              <a:t> [</a:t>
            </a:r>
            <a:r>
              <a:rPr lang="en-US" sz="6400" dirty="0" smtClean="0"/>
              <a:t>LEXY</a:t>
            </a:r>
            <a:r>
              <a:rPr lang="el-GR" sz="6400" dirty="0" smtClean="0"/>
              <a:t>-&gt;</a:t>
            </a:r>
            <a:r>
              <a:rPr lang="en-US" sz="6400" dirty="0" err="1" smtClean="0"/>
              <a:t>SuffixCanMatch</a:t>
            </a:r>
            <a:r>
              <a:rPr lang="el-GR" sz="6400" dirty="0" smtClean="0"/>
              <a:t>("</a:t>
            </a:r>
            <a:r>
              <a:rPr lang="el-GR" sz="6400" dirty="0" err="1" smtClean="0"/>
              <a:t>ούχος</a:t>
            </a:r>
            <a:r>
              <a:rPr lang="el-GR" sz="6400" dirty="0" smtClean="0"/>
              <a:t>",[</a:t>
            </a:r>
            <a:r>
              <a:rPr lang="en-US" sz="6400" dirty="0" smtClean="0"/>
              <a:t>ADJ</a:t>
            </a:r>
            <a:r>
              <a:rPr lang="el-GR" sz="6400" dirty="0" smtClean="0"/>
              <a:t>,</a:t>
            </a:r>
            <a:r>
              <a:rPr lang="en-US" sz="6400" dirty="0" smtClean="0"/>
              <a:t>FEM</a:t>
            </a:r>
            <a:r>
              <a:rPr lang="el-GR" sz="6400" dirty="0" smtClean="0"/>
              <a:t>]),</a:t>
            </a:r>
            <a:r>
              <a:rPr lang="en-US" sz="6400" dirty="0" smtClean="0"/>
              <a:t>TTEXT</a:t>
            </a:r>
            <a:r>
              <a:rPr lang="el-GR" sz="6400" dirty="0" smtClean="0"/>
              <a:t>-&gt;</a:t>
            </a:r>
            <a:r>
              <a:rPr lang="en-US" sz="6400" dirty="0" smtClean="0"/>
              <a:t>Suffix</a:t>
            </a:r>
            <a:r>
              <a:rPr lang="el-GR" sz="6400" dirty="0" smtClean="0"/>
              <a:t>("</a:t>
            </a:r>
            <a:r>
              <a:rPr lang="el-GR" sz="6400" dirty="0" err="1" smtClean="0"/>
              <a:t>ούχα</a:t>
            </a:r>
            <a:r>
              <a:rPr lang="el-GR" sz="6400" dirty="0" smtClean="0"/>
              <a:t>"), </a:t>
            </a:r>
            <a:r>
              <a:rPr lang="en-US" sz="6400" dirty="0" smtClean="0"/>
              <a:t>ONTO</a:t>
            </a:r>
            <a:r>
              <a:rPr lang="el-GR" sz="6400" dirty="0" smtClean="0"/>
              <a:t>?=$</a:t>
            </a:r>
            <a:r>
              <a:rPr lang="en-US" sz="6400" dirty="0" smtClean="0"/>
              <a:t>x</a:t>
            </a:r>
            <a:r>
              <a:rPr lang="el-GR" sz="6400" dirty="0" smtClean="0"/>
              <a:t>:</a:t>
            </a:r>
            <a:r>
              <a:rPr lang="en-US" sz="6400" dirty="0" smtClean="0"/>
              <a:t>GNC</a:t>
            </a:r>
            <a:r>
              <a:rPr lang="el-GR" sz="6400" dirty="0" smtClean="0"/>
              <a:t>_</a:t>
            </a:r>
            <a:r>
              <a:rPr lang="en-US" sz="6400" dirty="0" smtClean="0"/>
              <a:t>Agreement</a:t>
            </a:r>
            <a:r>
              <a:rPr lang="el-GR" sz="6400" dirty="0" smtClean="0"/>
              <a:t>(2,[</a:t>
            </a:r>
            <a:r>
              <a:rPr lang="en-US" sz="6400" dirty="0" smtClean="0"/>
              <a:t>ADJ</a:t>
            </a:r>
            <a:r>
              <a:rPr lang="el-GR" sz="6400" dirty="0" smtClean="0"/>
              <a:t>])]                               </a:t>
            </a:r>
            <a:r>
              <a:rPr lang="en-US" sz="6400" dirty="0" smtClean="0"/>
              <a:t>                      </a:t>
            </a:r>
            <a:r>
              <a:rPr lang="el-GR" sz="6400" dirty="0" smtClean="0"/>
              <a:t>|</a:t>
            </a:r>
          </a:p>
          <a:p>
            <a:pPr>
              <a:buNone/>
            </a:pPr>
            <a:r>
              <a:rPr lang="en-US" sz="6400" dirty="0" smtClean="0"/>
              <a:t>[LEXY-&gt;</a:t>
            </a:r>
            <a:r>
              <a:rPr lang="en-US" sz="6400" dirty="0" err="1" smtClean="0"/>
              <a:t>SuffixCanMatch</a:t>
            </a:r>
            <a:r>
              <a:rPr lang="en-US" sz="6400" dirty="0" smtClean="0"/>
              <a:t>("</a:t>
            </a:r>
            <a:r>
              <a:rPr lang="el-GR" sz="6400" dirty="0" smtClean="0"/>
              <a:t>γόνος</a:t>
            </a:r>
            <a:r>
              <a:rPr lang="en-US" sz="6400" dirty="0" smtClean="0"/>
              <a:t>",[ADJ,FEM]),TTEXT-&gt;Suffix("</a:t>
            </a:r>
            <a:r>
              <a:rPr lang="el-GR" sz="6400" dirty="0" smtClean="0"/>
              <a:t>γόνα</a:t>
            </a:r>
            <a:r>
              <a:rPr lang="en-US" sz="6400" dirty="0" smtClean="0"/>
              <a:t>"), ONTO?=$x:GNC_Agreement(2,[ADJ])] </a:t>
            </a:r>
            <a:endParaRPr lang="el-GR" sz="6400" dirty="0" smtClean="0"/>
          </a:p>
          <a:p>
            <a:pPr>
              <a:buNone/>
            </a:pPr>
            <a:r>
              <a:rPr lang="en-US" sz="6400" dirty="0" smtClean="0"/>
              <a:t>		/</a:t>
            </a:r>
            <a:endParaRPr lang="el-GR" sz="6400" dirty="0" smtClean="0"/>
          </a:p>
          <a:p>
            <a:pPr>
              <a:buNone/>
            </a:pPr>
            <a:r>
              <a:rPr lang="en-US" sz="6400" dirty="0" smtClean="0"/>
              <a:t>	;</a:t>
            </a:r>
            <a:endParaRPr lang="el-GR" sz="6400" dirty="0" smtClean="0"/>
          </a:p>
          <a:p>
            <a:pPr>
              <a:buNone/>
            </a:pPr>
            <a:r>
              <a:rPr lang="en-US" sz="6400" dirty="0" smtClean="0"/>
              <a:t>end</a:t>
            </a:r>
            <a:endParaRPr lang="el-GR" sz="6400" dirty="0" smtClean="0"/>
          </a:p>
          <a:p>
            <a:endParaRPr lang="el-GR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i="1" u="sng" smtClean="0"/>
              <a:t>Κανόνες τελικού -ν</a:t>
            </a:r>
            <a:endParaRPr lang="el-GR" dirty="0"/>
          </a:p>
        </p:txBody>
      </p:sp>
      <p:sp>
        <p:nvSpPr>
          <p:cNvPr id="47126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154" name="AutoShape 383"/>
          <p:cNvSpPr>
            <a:spLocks noChangeArrowheads="1"/>
          </p:cNvSpPr>
          <p:nvPr/>
        </p:nvSpPr>
        <p:spPr bwMode="auto">
          <a:xfrm>
            <a:off x="2143108" y="1622479"/>
            <a:ext cx="1095375" cy="1148699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TAGGER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55" name="AutoShape 384"/>
          <p:cNvSpPr>
            <a:spLocks noChangeArrowheads="1"/>
          </p:cNvSpPr>
          <p:nvPr/>
        </p:nvSpPr>
        <p:spPr bwMode="auto">
          <a:xfrm>
            <a:off x="3072113" y="3818823"/>
            <a:ext cx="1095375" cy="842976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Style_1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56" name="AutoShape 385"/>
          <p:cNvSpPr>
            <a:spLocks noChangeArrowheads="1"/>
          </p:cNvSpPr>
          <p:nvPr/>
        </p:nvSpPr>
        <p:spPr bwMode="auto">
          <a:xfrm>
            <a:off x="3072113" y="5300107"/>
            <a:ext cx="1095375" cy="842976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Style_2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57" name="AutoShape 386"/>
          <p:cNvSpPr>
            <a:spLocks noChangeArrowheads="1"/>
          </p:cNvSpPr>
          <p:nvPr/>
        </p:nvSpPr>
        <p:spPr bwMode="auto">
          <a:xfrm>
            <a:off x="4286233" y="2771178"/>
            <a:ext cx="1728470" cy="1083461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35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Κανόνες τελικού-ν</a:t>
            </a:r>
            <a:endParaRPr kumimoji="0" lang="el-GR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58" name="AutoShape 387"/>
          <p:cNvSpPr>
            <a:spLocks noChangeArrowheads="1"/>
          </p:cNvSpPr>
          <p:nvPr/>
        </p:nvSpPr>
        <p:spPr bwMode="auto">
          <a:xfrm>
            <a:off x="6416658" y="1214422"/>
            <a:ext cx="1084580" cy="995198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Επίπεδο 1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59" name="AutoShape 388"/>
          <p:cNvSpPr>
            <a:spLocks noChangeArrowheads="1"/>
          </p:cNvSpPr>
          <p:nvPr/>
        </p:nvSpPr>
        <p:spPr bwMode="auto">
          <a:xfrm>
            <a:off x="6416658" y="2624073"/>
            <a:ext cx="1084580" cy="996477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Επίπεδο 2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60" name="AutoShape 389"/>
          <p:cNvSpPr>
            <a:spLocks noChangeArrowheads="1"/>
          </p:cNvSpPr>
          <p:nvPr/>
        </p:nvSpPr>
        <p:spPr bwMode="auto">
          <a:xfrm>
            <a:off x="6416658" y="4022211"/>
            <a:ext cx="1084580" cy="996477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Επίπεδο 3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61" name="AutoShape 390"/>
          <p:cNvSpPr>
            <a:spLocks noChangeShapeType="1"/>
          </p:cNvSpPr>
          <p:nvPr/>
        </p:nvSpPr>
        <p:spPr bwMode="auto">
          <a:xfrm>
            <a:off x="3238483" y="1929481"/>
            <a:ext cx="1868170" cy="0"/>
          </a:xfrm>
          <a:prstGeom prst="straightConnector1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162" name="AutoShape 391"/>
          <p:cNvSpPr>
            <a:spLocks noChangeShapeType="1"/>
          </p:cNvSpPr>
          <p:nvPr/>
        </p:nvSpPr>
        <p:spPr bwMode="auto">
          <a:xfrm>
            <a:off x="5106653" y="1929481"/>
            <a:ext cx="0" cy="841697"/>
          </a:xfrm>
          <a:prstGeom prst="straightConnector1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163" name="AutoShape 392"/>
          <p:cNvSpPr>
            <a:spLocks noChangeShapeType="1"/>
          </p:cNvSpPr>
          <p:nvPr/>
        </p:nvSpPr>
        <p:spPr bwMode="auto">
          <a:xfrm>
            <a:off x="4167488" y="4278046"/>
            <a:ext cx="782320" cy="0"/>
          </a:xfrm>
          <a:prstGeom prst="straightConnector1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164" name="AutoShape 393"/>
          <p:cNvSpPr>
            <a:spLocks noChangeShapeType="1"/>
          </p:cNvSpPr>
          <p:nvPr/>
        </p:nvSpPr>
        <p:spPr bwMode="auto">
          <a:xfrm flipV="1">
            <a:off x="4949808" y="3921157"/>
            <a:ext cx="0" cy="356890"/>
          </a:xfrm>
          <a:prstGeom prst="straightConnector1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165" name="AutoShape 394"/>
          <p:cNvSpPr>
            <a:spLocks noChangeShapeType="1"/>
          </p:cNvSpPr>
          <p:nvPr/>
        </p:nvSpPr>
        <p:spPr bwMode="auto">
          <a:xfrm>
            <a:off x="4167488" y="5632693"/>
            <a:ext cx="1231265" cy="0"/>
          </a:xfrm>
          <a:prstGeom prst="straightConnector1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166" name="AutoShape 395"/>
          <p:cNvSpPr>
            <a:spLocks noChangeShapeType="1"/>
          </p:cNvSpPr>
          <p:nvPr/>
        </p:nvSpPr>
        <p:spPr bwMode="auto">
          <a:xfrm flipV="1">
            <a:off x="5398753" y="3921157"/>
            <a:ext cx="0" cy="1711536"/>
          </a:xfrm>
          <a:prstGeom prst="straightConnector1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167" name="AutoShape 396"/>
          <p:cNvSpPr>
            <a:spLocks noChangeShapeType="1"/>
          </p:cNvSpPr>
          <p:nvPr/>
        </p:nvSpPr>
        <p:spPr bwMode="auto">
          <a:xfrm>
            <a:off x="6014703" y="3143248"/>
            <a:ext cx="104140" cy="0"/>
          </a:xfrm>
          <a:prstGeom prst="straightConnector1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168" name="AutoShape 397"/>
          <p:cNvSpPr>
            <a:spLocks noChangeShapeType="1"/>
          </p:cNvSpPr>
          <p:nvPr/>
        </p:nvSpPr>
        <p:spPr bwMode="auto">
          <a:xfrm>
            <a:off x="6118843" y="1622479"/>
            <a:ext cx="635" cy="4298028"/>
          </a:xfrm>
          <a:prstGeom prst="straightConnector1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169" name="AutoShape 398"/>
          <p:cNvSpPr>
            <a:spLocks noChangeShapeType="1"/>
          </p:cNvSpPr>
          <p:nvPr/>
        </p:nvSpPr>
        <p:spPr bwMode="auto">
          <a:xfrm>
            <a:off x="6118843" y="1633991"/>
            <a:ext cx="250190" cy="0"/>
          </a:xfrm>
          <a:prstGeom prst="straightConnector1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170" name="AutoShape 399"/>
          <p:cNvSpPr>
            <a:spLocks noChangeShapeType="1"/>
          </p:cNvSpPr>
          <p:nvPr/>
        </p:nvSpPr>
        <p:spPr bwMode="auto">
          <a:xfrm>
            <a:off x="6143636" y="3143248"/>
            <a:ext cx="250190" cy="0"/>
          </a:xfrm>
          <a:prstGeom prst="straightConnector1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171" name="AutoShape 400"/>
          <p:cNvSpPr>
            <a:spLocks noChangeShapeType="1"/>
          </p:cNvSpPr>
          <p:nvPr/>
        </p:nvSpPr>
        <p:spPr bwMode="auto">
          <a:xfrm>
            <a:off x="6118843" y="5920507"/>
            <a:ext cx="250190" cy="0"/>
          </a:xfrm>
          <a:prstGeom prst="straightConnector1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172" name="AutoShape 848"/>
          <p:cNvSpPr>
            <a:spLocks noChangeArrowheads="1"/>
          </p:cNvSpPr>
          <p:nvPr/>
        </p:nvSpPr>
        <p:spPr bwMode="auto">
          <a:xfrm>
            <a:off x="6435708" y="5440817"/>
            <a:ext cx="1136650" cy="996477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Επίπεδο 4</a:t>
            </a:r>
            <a:endParaRPr kumimoji="0" 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73" name="AutoShape 849"/>
          <p:cNvSpPr>
            <a:spLocks noChangeShapeType="1"/>
          </p:cNvSpPr>
          <p:nvPr/>
        </p:nvSpPr>
        <p:spPr bwMode="auto">
          <a:xfrm>
            <a:off x="6118843" y="4519811"/>
            <a:ext cx="250190" cy="0"/>
          </a:xfrm>
          <a:prstGeom prst="straightConnector1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4" grpId="0" animBg="1"/>
      <p:bldP spid="1155" grpId="0" animBg="1"/>
      <p:bldP spid="1156" grpId="0" animBg="1"/>
      <p:bldP spid="1157" grpId="0" animBg="1"/>
      <p:bldP spid="1158" grpId="0" animBg="1"/>
      <p:bldP spid="1159" grpId="0" animBg="1"/>
      <p:bldP spid="1160" grpId="0" animBg="1"/>
      <p:bldP spid="1161" grpId="0" animBg="1"/>
      <p:bldP spid="1162" grpId="0" animBg="1"/>
      <p:bldP spid="1163" grpId="0" animBg="1"/>
      <p:bldP spid="1164" grpId="0" animBg="1"/>
      <p:bldP spid="1165" grpId="0" animBg="1"/>
      <p:bldP spid="1166" grpId="0" animBg="1"/>
      <p:bldP spid="1167" grpId="0" animBg="1"/>
      <p:bldP spid="1168" grpId="0" animBg="1"/>
      <p:bldP spid="1169" grpId="0" animBg="1"/>
      <p:bldP spid="1170" grpId="0" animBg="1"/>
      <p:bldP spid="1171" grpId="0" animBg="1"/>
      <p:bldP spid="1172" grpId="0" animBg="1"/>
      <p:bldP spid="1173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82660"/>
          </a:xfrm>
        </p:spPr>
        <p:txBody>
          <a:bodyPr>
            <a:normAutofit fontScale="90000"/>
          </a:bodyPr>
          <a:lstStyle/>
          <a:p>
            <a:r>
              <a:rPr lang="el-GR" u="sng" dirty="0" smtClean="0"/>
              <a:t>Κανόνες για τόνους, ορθογραφικά σημεία και σημεία στίξης</a:t>
            </a:r>
            <a:endParaRPr lang="el-GR" dirty="0"/>
          </a:p>
        </p:txBody>
      </p:sp>
      <p:graphicFrame>
        <p:nvGraphicFramePr>
          <p:cNvPr id="8" name="7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1435100" y="1571612"/>
          <a:ext cx="7499350" cy="46767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017568C-4245-4534-8C65-F29D48AF67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graphicEl>
                                              <a:dgm id="{9017568C-4245-4534-8C65-F29D48AF67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4378DB1-5285-4C7B-BD37-9BA8E3D44C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graphicEl>
                                              <a:dgm id="{A4378DB1-5285-4C7B-BD37-9BA8E3D44C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F00ECF6-0142-485B-8CB1-620502ED72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graphicEl>
                                              <a:dgm id="{4F00ECF6-0142-485B-8CB1-620502ED72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D410D48-387E-42B3-B154-C18D54D476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>
                                            <p:graphicEl>
                                              <a:dgm id="{2D410D48-387E-42B3-B154-C18D54D476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DBBDB2D-C277-4A1B-B93C-D5A5688965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">
                                            <p:graphicEl>
                                              <a:dgm id="{0DBBDB2D-C277-4A1B-B93C-D5A5688965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F3E7EC7-0572-440D-B033-31FC255A93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">
                                            <p:graphicEl>
                                              <a:dgm id="{CF3E7EC7-0572-440D-B033-31FC255A93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5CED685-20F1-4199-9EE4-00B8106C80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8">
                                            <p:graphicEl>
                                              <a:dgm id="{35CED685-20F1-4199-9EE4-00B8106C80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11F1B7E5-D081-4CAF-976B-1EF01C677C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8">
                                            <p:graphicEl>
                                              <a:dgm id="{11F1B7E5-D081-4CAF-976B-1EF01C677C6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339C5FE-A686-48FA-A7DA-51FA1093CFF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graphicEl>
                                              <a:dgm id="{4339C5FE-A686-48FA-A7DA-51FA1093CFF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9E016DD-0D13-4F97-A5A1-412808A5DA3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graphicEl>
                                              <a:dgm id="{E9E016DD-0D13-4F97-A5A1-412808A5DA3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C5FA5AA-0B40-4A43-9921-DBFB194AC6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">
                                            <p:graphicEl>
                                              <a:dgm id="{3C5FA5AA-0B40-4A43-9921-DBFB194AC6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35831AC-2595-4825-B58D-36B100B74B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8">
                                            <p:graphicEl>
                                              <a:dgm id="{C35831AC-2595-4825-B58D-36B100B74B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03972A6A-527F-4EC6-8A6E-A810F6BBCBE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8">
                                            <p:graphicEl>
                                              <a:dgm id="{03972A6A-527F-4EC6-8A6E-A810F6BBCBE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387D3E20-FD9A-437D-9270-512553B112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8">
                                            <p:graphicEl>
                                              <a:dgm id="{387D3E20-FD9A-437D-9270-512553B112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E69D079-1F42-4C19-8AE6-EE0E04B7F5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8">
                                            <p:graphicEl>
                                              <a:dgm id="{AE69D079-1F42-4C19-8AE6-EE0E04B7F5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 uiExpand="1">
        <p:bldSub>
          <a:bldDgm bld="one"/>
        </p:bldSub>
      </p:bldGraphic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06" name="Rectangle 5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pSp>
        <p:nvGrpSpPr>
          <p:cNvPr id="49153" name="Group 417"/>
          <p:cNvGrpSpPr>
            <a:grpSpLocks/>
          </p:cNvGrpSpPr>
          <p:nvPr/>
        </p:nvGrpSpPr>
        <p:grpSpPr bwMode="auto">
          <a:xfrm>
            <a:off x="1428728" y="571480"/>
            <a:ext cx="7286676" cy="5859463"/>
            <a:chOff x="1440" y="9555"/>
            <a:chExt cx="9075" cy="6225"/>
          </a:xfr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</p:grpSpPr>
        <p:sp>
          <p:nvSpPr>
            <p:cNvPr id="1085" name="AutoShape 418"/>
            <p:cNvSpPr>
              <a:spLocks noChangeShapeType="1"/>
            </p:cNvSpPr>
            <p:nvPr/>
          </p:nvSpPr>
          <p:spPr bwMode="auto">
            <a:xfrm>
              <a:off x="2580" y="13260"/>
              <a:ext cx="7260" cy="0"/>
            </a:xfrm>
            <a:prstGeom prst="straightConnector1">
              <a:avLst/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86" name="AutoShape 419"/>
            <p:cNvSpPr>
              <a:spLocks noChangeShapeType="1"/>
            </p:cNvSpPr>
            <p:nvPr/>
          </p:nvSpPr>
          <p:spPr bwMode="auto">
            <a:xfrm>
              <a:off x="7470" y="13860"/>
              <a:ext cx="825" cy="0"/>
            </a:xfrm>
            <a:prstGeom prst="straightConnector1">
              <a:avLst/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87" name="AutoShape 420"/>
            <p:cNvSpPr>
              <a:spLocks noChangeShapeType="1"/>
            </p:cNvSpPr>
            <p:nvPr/>
          </p:nvSpPr>
          <p:spPr bwMode="auto">
            <a:xfrm>
              <a:off x="7470" y="13860"/>
              <a:ext cx="840" cy="570"/>
            </a:xfrm>
            <a:prstGeom prst="straightConnector1">
              <a:avLst/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88" name="AutoShape 421"/>
            <p:cNvSpPr>
              <a:spLocks noChangeShapeType="1"/>
            </p:cNvSpPr>
            <p:nvPr/>
          </p:nvSpPr>
          <p:spPr bwMode="auto">
            <a:xfrm>
              <a:off x="7470" y="13875"/>
              <a:ext cx="825" cy="1005"/>
            </a:xfrm>
            <a:prstGeom prst="straightConnector1">
              <a:avLst/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89" name="AutoShape 422"/>
            <p:cNvSpPr>
              <a:spLocks noChangeShapeType="1"/>
            </p:cNvSpPr>
            <p:nvPr/>
          </p:nvSpPr>
          <p:spPr bwMode="auto">
            <a:xfrm flipH="1">
              <a:off x="3690" y="14835"/>
              <a:ext cx="750" cy="315"/>
            </a:xfrm>
            <a:prstGeom prst="straightConnector1">
              <a:avLst/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90" name="AutoShape 423"/>
            <p:cNvSpPr>
              <a:spLocks noChangeShapeType="1"/>
            </p:cNvSpPr>
            <p:nvPr/>
          </p:nvSpPr>
          <p:spPr bwMode="auto">
            <a:xfrm flipH="1" flipV="1">
              <a:off x="3705" y="14010"/>
              <a:ext cx="735" cy="810"/>
            </a:xfrm>
            <a:prstGeom prst="straightConnector1">
              <a:avLst/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91" name="AutoShape 424"/>
            <p:cNvSpPr>
              <a:spLocks noChangeShapeType="1"/>
            </p:cNvSpPr>
            <p:nvPr/>
          </p:nvSpPr>
          <p:spPr bwMode="auto">
            <a:xfrm flipH="1" flipV="1">
              <a:off x="3705" y="14580"/>
              <a:ext cx="735" cy="240"/>
            </a:xfrm>
            <a:prstGeom prst="straightConnector1">
              <a:avLst/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92" name="AutoShape 425"/>
            <p:cNvSpPr>
              <a:spLocks noChangeShapeType="1"/>
            </p:cNvSpPr>
            <p:nvPr/>
          </p:nvSpPr>
          <p:spPr bwMode="auto">
            <a:xfrm>
              <a:off x="7470" y="14715"/>
              <a:ext cx="825" cy="165"/>
            </a:xfrm>
            <a:prstGeom prst="straightConnector1">
              <a:avLst/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93" name="AutoShape 426"/>
            <p:cNvSpPr>
              <a:spLocks noChangeArrowheads="1"/>
            </p:cNvSpPr>
            <p:nvPr/>
          </p:nvSpPr>
          <p:spPr bwMode="auto">
            <a:xfrm>
              <a:off x="4860" y="10350"/>
              <a:ext cx="1965" cy="600"/>
            </a:xfrm>
            <a:prstGeom prst="roundRect">
              <a:avLst>
                <a:gd name="adj" fmla="val 16667"/>
              </a:avLst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Punctuation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4" name="AutoShape 427"/>
            <p:cNvSpPr>
              <a:spLocks noChangeArrowheads="1"/>
            </p:cNvSpPr>
            <p:nvPr/>
          </p:nvSpPr>
          <p:spPr bwMode="auto">
            <a:xfrm>
              <a:off x="2355" y="9555"/>
              <a:ext cx="1965" cy="600"/>
            </a:xfrm>
            <a:prstGeom prst="roundRect">
              <a:avLst>
                <a:gd name="adj" fmla="val 16667"/>
              </a:avLst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Tokenizer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5" name="AutoShape 428"/>
            <p:cNvSpPr>
              <a:spLocks noChangeArrowheads="1"/>
            </p:cNvSpPr>
            <p:nvPr/>
          </p:nvSpPr>
          <p:spPr bwMode="auto">
            <a:xfrm>
              <a:off x="4755" y="11370"/>
              <a:ext cx="1965" cy="600"/>
            </a:xfrm>
            <a:prstGeom prst="roundRect">
              <a:avLst>
                <a:gd name="adj" fmla="val 16667"/>
              </a:avLst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Rules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6" name="AutoShape 429"/>
            <p:cNvSpPr>
              <a:spLocks noChangeArrowheads="1"/>
            </p:cNvSpPr>
            <p:nvPr/>
          </p:nvSpPr>
          <p:spPr bwMode="auto">
            <a:xfrm>
              <a:off x="1440" y="12510"/>
              <a:ext cx="1965" cy="600"/>
            </a:xfrm>
            <a:prstGeom prst="roundRect">
              <a:avLst>
                <a:gd name="adj" fmla="val 16667"/>
              </a:avLst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Απόστροφος</a:t>
              </a:r>
              <a:endParaRPr kumimoji="0" 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7" name="AutoShape 430"/>
            <p:cNvSpPr>
              <a:spLocks noChangeArrowheads="1"/>
            </p:cNvSpPr>
            <p:nvPr/>
          </p:nvSpPr>
          <p:spPr bwMode="auto">
            <a:xfrm>
              <a:off x="3870" y="12510"/>
              <a:ext cx="1350" cy="600"/>
            </a:xfrm>
            <a:prstGeom prst="roundRect">
              <a:avLst>
                <a:gd name="adj" fmla="val 16667"/>
              </a:avLst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Τόνος</a:t>
              </a:r>
              <a:endParaRPr kumimoji="0" 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8" name="AutoShape 431"/>
            <p:cNvSpPr>
              <a:spLocks noChangeArrowheads="1"/>
            </p:cNvSpPr>
            <p:nvPr/>
          </p:nvSpPr>
          <p:spPr bwMode="auto">
            <a:xfrm>
              <a:off x="5610" y="12525"/>
              <a:ext cx="1350" cy="600"/>
            </a:xfrm>
            <a:prstGeom prst="roundRect">
              <a:avLst>
                <a:gd name="adj" fmla="val 16667"/>
              </a:avLst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Κόμμα</a:t>
              </a:r>
              <a:endParaRPr kumimoji="0" 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9" name="AutoShape 432"/>
            <p:cNvSpPr>
              <a:spLocks noChangeArrowheads="1"/>
            </p:cNvSpPr>
            <p:nvPr/>
          </p:nvSpPr>
          <p:spPr bwMode="auto">
            <a:xfrm>
              <a:off x="7290" y="12510"/>
              <a:ext cx="1350" cy="600"/>
            </a:xfrm>
            <a:prstGeom prst="roundRect">
              <a:avLst>
                <a:gd name="adj" fmla="val 16667"/>
              </a:avLst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Ενωτικό</a:t>
              </a:r>
              <a:endParaRPr kumimoji="0" 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0" name="AutoShape 433"/>
            <p:cNvSpPr>
              <a:spLocks noChangeArrowheads="1"/>
            </p:cNvSpPr>
            <p:nvPr/>
          </p:nvSpPr>
          <p:spPr bwMode="auto">
            <a:xfrm>
              <a:off x="9165" y="12510"/>
              <a:ext cx="1350" cy="600"/>
            </a:xfrm>
            <a:prstGeom prst="roundRect">
              <a:avLst>
                <a:gd name="adj" fmla="val 16667"/>
              </a:avLst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2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Τελεία</a:t>
              </a:r>
              <a:r>
                <a:rPr kumimoji="0" lang="el-G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endParaRPr kumimoji="0" 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1" name="AutoShape 434"/>
            <p:cNvSpPr>
              <a:spLocks noChangeArrowheads="1"/>
            </p:cNvSpPr>
            <p:nvPr/>
          </p:nvSpPr>
          <p:spPr bwMode="auto">
            <a:xfrm>
              <a:off x="4440" y="13590"/>
              <a:ext cx="3030" cy="600"/>
            </a:xfrm>
            <a:prstGeom prst="roundRect">
              <a:avLst>
                <a:gd name="adj" fmla="val 16667"/>
              </a:avLst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Επίπεδο 1 </a:t>
              </a:r>
              <a:endParaRPr kumimoji="0" 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2" name="AutoShape 435"/>
            <p:cNvSpPr>
              <a:spLocks noChangeArrowheads="1"/>
            </p:cNvSpPr>
            <p:nvPr/>
          </p:nvSpPr>
          <p:spPr bwMode="auto">
            <a:xfrm>
              <a:off x="4440" y="14445"/>
              <a:ext cx="3030" cy="600"/>
            </a:xfrm>
            <a:prstGeom prst="roundRect">
              <a:avLst>
                <a:gd name="adj" fmla="val 16667"/>
              </a:avLst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Επίπεδο 2 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3" name="AutoShape 436"/>
            <p:cNvSpPr>
              <a:spLocks noChangeArrowheads="1"/>
            </p:cNvSpPr>
            <p:nvPr/>
          </p:nvSpPr>
          <p:spPr bwMode="auto">
            <a:xfrm>
              <a:off x="1950" y="13680"/>
              <a:ext cx="1755" cy="405"/>
            </a:xfrm>
            <a:prstGeom prst="roundRect">
              <a:avLst>
                <a:gd name="adj" fmla="val 16667"/>
              </a:avLst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κανόνες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4" name="AutoShape 437"/>
            <p:cNvSpPr>
              <a:spLocks noChangeArrowheads="1"/>
            </p:cNvSpPr>
            <p:nvPr/>
          </p:nvSpPr>
          <p:spPr bwMode="auto">
            <a:xfrm>
              <a:off x="1950" y="14250"/>
              <a:ext cx="1755" cy="405"/>
            </a:xfrm>
            <a:prstGeom prst="roundRect">
              <a:avLst>
                <a:gd name="adj" fmla="val 16667"/>
              </a:avLst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κανόνες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5" name="AutoShape 438"/>
            <p:cNvSpPr>
              <a:spLocks noChangeArrowheads="1"/>
            </p:cNvSpPr>
            <p:nvPr/>
          </p:nvSpPr>
          <p:spPr bwMode="auto">
            <a:xfrm>
              <a:off x="1935" y="14805"/>
              <a:ext cx="1755" cy="405"/>
            </a:xfrm>
            <a:prstGeom prst="roundRect">
              <a:avLst>
                <a:gd name="adj" fmla="val 16667"/>
              </a:avLst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κανόνες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6" name="AutoShape 439"/>
            <p:cNvSpPr>
              <a:spLocks noChangeArrowheads="1"/>
            </p:cNvSpPr>
            <p:nvPr/>
          </p:nvSpPr>
          <p:spPr bwMode="auto">
            <a:xfrm>
              <a:off x="1935" y="15375"/>
              <a:ext cx="1755" cy="405"/>
            </a:xfrm>
            <a:prstGeom prst="roundRect">
              <a:avLst>
                <a:gd name="adj" fmla="val 16667"/>
              </a:avLst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κανόνες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7" name="AutoShape 440"/>
            <p:cNvSpPr>
              <a:spLocks noChangeArrowheads="1"/>
            </p:cNvSpPr>
            <p:nvPr/>
          </p:nvSpPr>
          <p:spPr bwMode="auto">
            <a:xfrm>
              <a:off x="8310" y="13590"/>
              <a:ext cx="1755" cy="405"/>
            </a:xfrm>
            <a:prstGeom prst="roundRect">
              <a:avLst>
                <a:gd name="adj" fmla="val 16667"/>
              </a:avLst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κανόνες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8" name="AutoShape 441"/>
            <p:cNvSpPr>
              <a:spLocks noChangeArrowheads="1"/>
            </p:cNvSpPr>
            <p:nvPr/>
          </p:nvSpPr>
          <p:spPr bwMode="auto">
            <a:xfrm>
              <a:off x="8310" y="14160"/>
              <a:ext cx="1755" cy="405"/>
            </a:xfrm>
            <a:prstGeom prst="roundRect">
              <a:avLst>
                <a:gd name="adj" fmla="val 16667"/>
              </a:avLst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κανόνες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9" name="AutoShape 442"/>
            <p:cNvSpPr>
              <a:spLocks noChangeArrowheads="1"/>
            </p:cNvSpPr>
            <p:nvPr/>
          </p:nvSpPr>
          <p:spPr bwMode="auto">
            <a:xfrm>
              <a:off x="8295" y="14715"/>
              <a:ext cx="1755" cy="405"/>
            </a:xfrm>
            <a:prstGeom prst="roundRect">
              <a:avLst>
                <a:gd name="adj" fmla="val 16667"/>
              </a:avLst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κανόνες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0" name="AutoShape 443"/>
            <p:cNvSpPr>
              <a:spLocks noChangeArrowheads="1"/>
            </p:cNvSpPr>
            <p:nvPr/>
          </p:nvSpPr>
          <p:spPr bwMode="auto">
            <a:xfrm>
              <a:off x="8295" y="15285"/>
              <a:ext cx="1755" cy="405"/>
            </a:xfrm>
            <a:prstGeom prst="roundRect">
              <a:avLst>
                <a:gd name="adj" fmla="val 16667"/>
              </a:avLst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κανόνες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1" name="AutoShape 444"/>
            <p:cNvSpPr>
              <a:spLocks noChangeShapeType="1"/>
            </p:cNvSpPr>
            <p:nvPr/>
          </p:nvSpPr>
          <p:spPr bwMode="auto">
            <a:xfrm>
              <a:off x="4320" y="9735"/>
              <a:ext cx="1545" cy="0"/>
            </a:xfrm>
            <a:prstGeom prst="straightConnector1">
              <a:avLst/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12" name="AutoShape 445"/>
            <p:cNvSpPr>
              <a:spLocks noChangeShapeType="1"/>
            </p:cNvSpPr>
            <p:nvPr/>
          </p:nvSpPr>
          <p:spPr bwMode="auto">
            <a:xfrm>
              <a:off x="5865" y="9735"/>
              <a:ext cx="0" cy="615"/>
            </a:xfrm>
            <a:prstGeom prst="straightConnector1">
              <a:avLst/>
            </a:prstGeom>
            <a:ln w="34925">
              <a:solidFill>
                <a:srgbClr val="FFFFFF"/>
              </a:solidFill>
              <a:headEnd/>
              <a:tailEnd type="triangle" w="med" len="med"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13" name="AutoShape 446"/>
            <p:cNvSpPr>
              <a:spLocks noChangeShapeType="1"/>
            </p:cNvSpPr>
            <p:nvPr/>
          </p:nvSpPr>
          <p:spPr bwMode="auto">
            <a:xfrm>
              <a:off x="5865" y="10950"/>
              <a:ext cx="0" cy="420"/>
            </a:xfrm>
            <a:prstGeom prst="straightConnector1">
              <a:avLst/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14" name="AutoShape 447"/>
            <p:cNvSpPr>
              <a:spLocks noChangeShapeType="1"/>
            </p:cNvSpPr>
            <p:nvPr/>
          </p:nvSpPr>
          <p:spPr bwMode="auto">
            <a:xfrm>
              <a:off x="5865" y="11940"/>
              <a:ext cx="0" cy="255"/>
            </a:xfrm>
            <a:prstGeom prst="straightConnector1">
              <a:avLst/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15" name="AutoShape 448"/>
            <p:cNvSpPr>
              <a:spLocks noChangeShapeType="1"/>
            </p:cNvSpPr>
            <p:nvPr/>
          </p:nvSpPr>
          <p:spPr bwMode="auto">
            <a:xfrm>
              <a:off x="2160" y="12195"/>
              <a:ext cx="7890" cy="0"/>
            </a:xfrm>
            <a:prstGeom prst="straightConnector1">
              <a:avLst/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16" name="AutoShape 449"/>
            <p:cNvSpPr>
              <a:spLocks noChangeShapeType="1"/>
            </p:cNvSpPr>
            <p:nvPr/>
          </p:nvSpPr>
          <p:spPr bwMode="auto">
            <a:xfrm>
              <a:off x="2160" y="12195"/>
              <a:ext cx="0" cy="315"/>
            </a:xfrm>
            <a:prstGeom prst="straightConnector1">
              <a:avLst/>
            </a:prstGeom>
            <a:ln w="34925">
              <a:solidFill>
                <a:srgbClr val="FFFFFF"/>
              </a:solidFill>
              <a:headEnd/>
              <a:tailEnd type="triangle" w="med" len="med"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17" name="AutoShape 450"/>
            <p:cNvSpPr>
              <a:spLocks noChangeShapeType="1"/>
            </p:cNvSpPr>
            <p:nvPr/>
          </p:nvSpPr>
          <p:spPr bwMode="auto">
            <a:xfrm>
              <a:off x="4590" y="12195"/>
              <a:ext cx="0" cy="330"/>
            </a:xfrm>
            <a:prstGeom prst="straightConnector1">
              <a:avLst/>
            </a:prstGeom>
            <a:ln w="34925">
              <a:solidFill>
                <a:srgbClr val="FFFFFF"/>
              </a:solidFill>
              <a:headEnd/>
              <a:tailEnd type="triangle" w="med" len="med"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18" name="AutoShape 451"/>
            <p:cNvSpPr>
              <a:spLocks noChangeShapeType="1"/>
            </p:cNvSpPr>
            <p:nvPr/>
          </p:nvSpPr>
          <p:spPr bwMode="auto">
            <a:xfrm>
              <a:off x="6300" y="12195"/>
              <a:ext cx="15" cy="330"/>
            </a:xfrm>
            <a:prstGeom prst="straightConnector1">
              <a:avLst/>
            </a:prstGeom>
            <a:ln w="34925">
              <a:solidFill>
                <a:srgbClr val="FFFFFF"/>
              </a:solidFill>
              <a:headEnd/>
              <a:tailEnd type="triangle" w="med" len="med"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19" name="AutoShape 452"/>
            <p:cNvSpPr>
              <a:spLocks noChangeShapeType="1"/>
            </p:cNvSpPr>
            <p:nvPr/>
          </p:nvSpPr>
          <p:spPr bwMode="auto">
            <a:xfrm>
              <a:off x="7920" y="12195"/>
              <a:ext cx="0" cy="330"/>
            </a:xfrm>
            <a:prstGeom prst="straightConnector1">
              <a:avLst/>
            </a:prstGeom>
            <a:ln w="34925">
              <a:solidFill>
                <a:srgbClr val="FFFFFF"/>
              </a:solidFill>
              <a:headEnd/>
              <a:tailEnd type="triangle" w="med" len="med"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20" name="AutoShape 453"/>
            <p:cNvSpPr>
              <a:spLocks noChangeShapeType="1"/>
            </p:cNvSpPr>
            <p:nvPr/>
          </p:nvSpPr>
          <p:spPr bwMode="auto">
            <a:xfrm>
              <a:off x="10050" y="12195"/>
              <a:ext cx="0" cy="315"/>
            </a:xfrm>
            <a:prstGeom prst="straightConnector1">
              <a:avLst/>
            </a:prstGeom>
            <a:ln w="34925">
              <a:solidFill>
                <a:srgbClr val="FFFFFF"/>
              </a:solidFill>
              <a:headEnd/>
              <a:tailEnd type="triangle" w="med" len="med"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21" name="AutoShape 454"/>
            <p:cNvSpPr>
              <a:spLocks noChangeShapeType="1"/>
            </p:cNvSpPr>
            <p:nvPr/>
          </p:nvSpPr>
          <p:spPr bwMode="auto">
            <a:xfrm flipH="1">
              <a:off x="3705" y="13875"/>
              <a:ext cx="735" cy="0"/>
            </a:xfrm>
            <a:prstGeom prst="straightConnector1">
              <a:avLst/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22" name="AutoShape 455"/>
            <p:cNvSpPr>
              <a:spLocks noChangeShapeType="1"/>
            </p:cNvSpPr>
            <p:nvPr/>
          </p:nvSpPr>
          <p:spPr bwMode="auto">
            <a:xfrm flipH="1">
              <a:off x="3705" y="13875"/>
              <a:ext cx="735" cy="570"/>
            </a:xfrm>
            <a:prstGeom prst="straightConnector1">
              <a:avLst/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23" name="AutoShape 456"/>
            <p:cNvSpPr>
              <a:spLocks noChangeShapeType="1"/>
            </p:cNvSpPr>
            <p:nvPr/>
          </p:nvSpPr>
          <p:spPr bwMode="auto">
            <a:xfrm flipH="1">
              <a:off x="3705" y="13875"/>
              <a:ext cx="735" cy="1170"/>
            </a:xfrm>
            <a:prstGeom prst="straightConnector1">
              <a:avLst/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24" name="AutoShape 457"/>
            <p:cNvSpPr>
              <a:spLocks noChangeShapeType="1"/>
            </p:cNvSpPr>
            <p:nvPr/>
          </p:nvSpPr>
          <p:spPr bwMode="auto">
            <a:xfrm flipH="1">
              <a:off x="3705" y="13875"/>
              <a:ext cx="735" cy="1740"/>
            </a:xfrm>
            <a:prstGeom prst="straightConnector1">
              <a:avLst/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25" name="AutoShape 458"/>
            <p:cNvSpPr>
              <a:spLocks noChangeShapeType="1"/>
            </p:cNvSpPr>
            <p:nvPr/>
          </p:nvSpPr>
          <p:spPr bwMode="auto">
            <a:xfrm flipH="1">
              <a:off x="3690" y="14805"/>
              <a:ext cx="750" cy="705"/>
            </a:xfrm>
            <a:prstGeom prst="straightConnector1">
              <a:avLst/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26" name="AutoShape 459"/>
            <p:cNvSpPr>
              <a:spLocks noChangeShapeType="1"/>
            </p:cNvSpPr>
            <p:nvPr/>
          </p:nvSpPr>
          <p:spPr bwMode="auto">
            <a:xfrm>
              <a:off x="7470" y="13875"/>
              <a:ext cx="825" cy="1500"/>
            </a:xfrm>
            <a:prstGeom prst="straightConnector1">
              <a:avLst/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27" name="AutoShape 460"/>
            <p:cNvSpPr>
              <a:spLocks noChangeShapeType="1"/>
            </p:cNvSpPr>
            <p:nvPr/>
          </p:nvSpPr>
          <p:spPr bwMode="auto">
            <a:xfrm flipV="1">
              <a:off x="7470" y="13785"/>
              <a:ext cx="825" cy="930"/>
            </a:xfrm>
            <a:prstGeom prst="straightConnector1">
              <a:avLst/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28" name="AutoShape 461"/>
            <p:cNvSpPr>
              <a:spLocks noChangeShapeType="1"/>
            </p:cNvSpPr>
            <p:nvPr/>
          </p:nvSpPr>
          <p:spPr bwMode="auto">
            <a:xfrm flipV="1">
              <a:off x="7470" y="14355"/>
              <a:ext cx="825" cy="360"/>
            </a:xfrm>
            <a:prstGeom prst="straightConnector1">
              <a:avLst/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29" name="AutoShape 462"/>
            <p:cNvSpPr>
              <a:spLocks noChangeShapeType="1"/>
            </p:cNvSpPr>
            <p:nvPr/>
          </p:nvSpPr>
          <p:spPr bwMode="auto">
            <a:xfrm>
              <a:off x="7470" y="14715"/>
              <a:ext cx="840" cy="795"/>
            </a:xfrm>
            <a:prstGeom prst="straightConnector1">
              <a:avLst/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30" name="AutoShape 463"/>
            <p:cNvSpPr>
              <a:spLocks noChangeShapeType="1"/>
            </p:cNvSpPr>
            <p:nvPr/>
          </p:nvSpPr>
          <p:spPr bwMode="auto">
            <a:xfrm>
              <a:off x="2580" y="13125"/>
              <a:ext cx="0" cy="120"/>
            </a:xfrm>
            <a:prstGeom prst="straightConnector1">
              <a:avLst/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31" name="AutoShape 464"/>
            <p:cNvSpPr>
              <a:spLocks noChangeShapeType="1"/>
            </p:cNvSpPr>
            <p:nvPr/>
          </p:nvSpPr>
          <p:spPr bwMode="auto">
            <a:xfrm>
              <a:off x="4455" y="13125"/>
              <a:ext cx="0" cy="120"/>
            </a:xfrm>
            <a:prstGeom prst="straightConnector1">
              <a:avLst/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32" name="AutoShape 465"/>
            <p:cNvSpPr>
              <a:spLocks noChangeShapeType="1"/>
            </p:cNvSpPr>
            <p:nvPr/>
          </p:nvSpPr>
          <p:spPr bwMode="auto">
            <a:xfrm>
              <a:off x="7965" y="13125"/>
              <a:ext cx="0" cy="120"/>
            </a:xfrm>
            <a:prstGeom prst="straightConnector1">
              <a:avLst/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33" name="AutoShape 466"/>
            <p:cNvSpPr>
              <a:spLocks noChangeShapeType="1"/>
            </p:cNvSpPr>
            <p:nvPr/>
          </p:nvSpPr>
          <p:spPr bwMode="auto">
            <a:xfrm>
              <a:off x="9840" y="13125"/>
              <a:ext cx="0" cy="120"/>
            </a:xfrm>
            <a:prstGeom prst="straightConnector1">
              <a:avLst/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34" name="AutoShape 467"/>
            <p:cNvSpPr>
              <a:spLocks noChangeShapeType="1"/>
            </p:cNvSpPr>
            <p:nvPr/>
          </p:nvSpPr>
          <p:spPr bwMode="auto">
            <a:xfrm>
              <a:off x="6240" y="13140"/>
              <a:ext cx="0" cy="120"/>
            </a:xfrm>
            <a:prstGeom prst="straightConnector1">
              <a:avLst/>
            </a:prstGeom>
            <a:ln w="34925">
              <a:solidFill>
                <a:srgbClr val="FFFFFF"/>
              </a:solidFill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35" name="AutoShape 468"/>
            <p:cNvSpPr>
              <a:spLocks noChangeShapeType="1"/>
            </p:cNvSpPr>
            <p:nvPr/>
          </p:nvSpPr>
          <p:spPr bwMode="auto">
            <a:xfrm>
              <a:off x="5865" y="13260"/>
              <a:ext cx="0" cy="330"/>
            </a:xfrm>
            <a:prstGeom prst="straightConnector1">
              <a:avLst/>
            </a:prstGeom>
            <a:ln w="34925">
              <a:solidFill>
                <a:srgbClr val="FFFFFF"/>
              </a:solidFill>
              <a:headEnd/>
              <a:tailEnd type="triangle" w="med" len="med"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36" name="AutoShape 469"/>
            <p:cNvSpPr>
              <a:spLocks noChangeShapeType="1"/>
            </p:cNvSpPr>
            <p:nvPr/>
          </p:nvSpPr>
          <p:spPr bwMode="auto">
            <a:xfrm>
              <a:off x="5295" y="13260"/>
              <a:ext cx="15" cy="1305"/>
            </a:xfrm>
            <a:prstGeom prst="straightConnector1">
              <a:avLst/>
            </a:prstGeom>
            <a:ln w="34925">
              <a:solidFill>
                <a:srgbClr val="FFFFFF"/>
              </a:solidFill>
              <a:headEnd/>
              <a:tailEnd type="triangle" w="med" len="med"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9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i="1" u="sng" smtClean="0"/>
              <a:t>Εννοιολογική σύγχυση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Ενημέρωση:</a:t>
            </a:r>
          </a:p>
          <a:p>
            <a:pPr>
              <a:buNone/>
            </a:pPr>
            <a:r>
              <a:rPr lang="el-GR" dirty="0" smtClean="0"/>
              <a:t>α) πιθανή άστοχη επιλογή λήμματος </a:t>
            </a:r>
          </a:p>
          <a:p>
            <a:pPr>
              <a:buNone/>
            </a:pPr>
            <a:r>
              <a:rPr lang="el-GR" dirty="0" smtClean="0"/>
              <a:t>β) λήμμα με το οποίο συγχέεται </a:t>
            </a:r>
          </a:p>
          <a:p>
            <a:pPr>
              <a:buNone/>
            </a:pPr>
            <a:r>
              <a:rPr lang="el-GR" dirty="0" smtClean="0"/>
              <a:t>γ) για τη σημασία και των δύο λημμάτων</a:t>
            </a:r>
          </a:p>
          <a:p>
            <a:endParaRPr lang="el-GR" dirty="0" smtClean="0"/>
          </a:p>
          <a:p>
            <a:r>
              <a:rPr lang="el-GR" dirty="0" smtClean="0"/>
              <a:t>αποδελτίωση γλωσσικού περιβάλλοντος</a:t>
            </a:r>
          </a:p>
          <a:p>
            <a:r>
              <a:rPr lang="el-GR" dirty="0" smtClean="0"/>
              <a:t>λειτουργία επιπέδων</a:t>
            </a:r>
          </a:p>
          <a:p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solidFill>
                  <a:srgbClr val="FF6600"/>
                </a:solidFill>
              </a:rPr>
              <a:t>ΥΠΑΡΧΟΝΤΑ ΛΟΓΙΣΜΙΚΑ</a:t>
            </a:r>
            <a:endParaRPr lang="el-GR" dirty="0"/>
          </a:p>
        </p:txBody>
      </p:sp>
      <p:graphicFrame>
        <p:nvGraphicFramePr>
          <p:cNvPr id="6" name="5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41D9087-6A21-428A-831E-D29472620A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graphicEl>
                                              <a:dgm id="{241D9087-6A21-428A-831E-D29472620A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97A4705-0655-4DC3-9751-C227E90B13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graphicEl>
                                              <a:dgm id="{797A4705-0655-4DC3-9751-C227E90B13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B9F03E0-00BD-4345-923F-22A374CA19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>
                                            <p:graphicEl>
                                              <a:dgm id="{3B9F03E0-00BD-4345-923F-22A374CA19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8CA5B7A-D454-4956-B432-6759D840CA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>
                                            <p:graphicEl>
                                              <a:dgm id="{D8CA5B7A-D454-4956-B432-6759D840CA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3CE8D85-D9D4-4D2C-BB6B-5945D57ABF1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>
                                            <p:graphicEl>
                                              <a:dgm id="{A3CE8D85-D9D4-4D2C-BB6B-5945D57ABF1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057961C-9A34-4E62-8882-AAEB02C3F6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>
                                            <p:graphicEl>
                                              <a:dgm id="{E057961C-9A34-4E62-8882-AAEB02C3F6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4E89281-F4CE-4095-989B-BBC1C4FB37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>
                                            <p:graphicEl>
                                              <a:dgm id="{C4E89281-F4CE-4095-989B-BBC1C4FB37C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5E8A4A5-CB4F-4C24-BD54-BD586A5E380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">
                                            <p:graphicEl>
                                              <a:dgm id="{D5E8A4A5-CB4F-4C24-BD54-BD586A5E380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one"/>
        </p:bldSub>
      </p:bldGraphic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214290"/>
            <a:ext cx="7498080" cy="603411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* GGC_OMOPRON_allpart_7_2 */</a:t>
            </a:r>
          </a:p>
          <a:p>
            <a:pPr>
              <a:buNone/>
            </a:pPr>
            <a:r>
              <a:rPr lang="en-US" dirty="0" smtClean="0"/>
              <a:t>{1}</a:t>
            </a:r>
          </a:p>
          <a:p>
            <a:pPr>
              <a:buNone/>
            </a:pPr>
            <a:r>
              <a:rPr lang="en-US" dirty="0" smtClean="0"/>
              <a:t>[ARULE="GGC_OMOPRON_allpart_7_2", </a:t>
            </a:r>
            <a:r>
              <a:rPr lang="en-US" b="1" dirty="0" smtClean="0"/>
              <a:t>VTEXT="__</a:t>
            </a:r>
            <a:r>
              <a:rPr lang="el-GR" b="1" dirty="0" smtClean="0"/>
              <a:t>δηκτικός__"</a:t>
            </a:r>
            <a:r>
              <a:rPr lang="el-GR" dirty="0" smtClean="0"/>
              <a:t>]  =&gt;</a:t>
            </a:r>
          </a:p>
          <a:p>
            <a:pPr>
              <a:buNone/>
            </a:pPr>
            <a:r>
              <a:rPr lang="el-GR" dirty="0" smtClean="0"/>
              <a:t>                \</a:t>
            </a:r>
          </a:p>
          <a:p>
            <a:pPr>
              <a:buNone/>
            </a:pPr>
            <a:r>
              <a:rPr lang="el-GR" dirty="0" smtClean="0"/>
              <a:t>		[</a:t>
            </a:r>
            <a:r>
              <a:rPr lang="en-US" dirty="0" smtClean="0"/>
              <a:t>LEXY-&gt;CanMatch("</a:t>
            </a:r>
            <a:r>
              <a:rPr lang="el-GR" dirty="0" smtClean="0"/>
              <a:t>δηκτικός",[</a:t>
            </a:r>
            <a:r>
              <a:rPr lang="en-US" dirty="0" smtClean="0"/>
              <a:t>ADJ,NEUT])]</a:t>
            </a:r>
          </a:p>
          <a:p>
            <a:pPr>
              <a:buNone/>
            </a:pPr>
            <a:r>
              <a:rPr lang="en-US" dirty="0" smtClean="0"/>
              <a:t>            /</a:t>
            </a:r>
          </a:p>
          <a:p>
            <a:pPr>
              <a:buNone/>
            </a:pPr>
            <a:r>
              <a:rPr lang="en-US" dirty="0" smtClean="0"/>
              <a:t>                  []{0,3},</a:t>
            </a:r>
          </a:p>
          <a:p>
            <a:pPr>
              <a:buNone/>
            </a:pPr>
            <a:r>
              <a:rPr lang="en-US" dirty="0" smtClean="0"/>
              <a:t>		(</a:t>
            </a:r>
          </a:p>
          <a:p>
            <a:pPr>
              <a:buNone/>
            </a:pPr>
            <a:r>
              <a:rPr lang="en-US" dirty="0" smtClean="0"/>
              <a:t>	 [LEXY-&gt;HasLemma3("</a:t>
            </a:r>
            <a:r>
              <a:rPr lang="el-GR" dirty="0" smtClean="0"/>
              <a:t>ύφος")]     </a:t>
            </a:r>
            <a:r>
              <a:rPr lang="en-US" dirty="0" smtClean="0"/>
              <a:t>  </a:t>
            </a:r>
            <a:r>
              <a:rPr lang="el-GR" dirty="0" smtClean="0"/>
              <a:t>|			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l-GR" dirty="0" smtClean="0"/>
              <a:t>[</a:t>
            </a:r>
            <a:r>
              <a:rPr lang="en-US" dirty="0" smtClean="0"/>
              <a:t>LEXY-&gt;HasLemma3("</a:t>
            </a:r>
            <a:r>
              <a:rPr lang="el-GR" dirty="0" smtClean="0"/>
              <a:t>κείμενο")]  |</a:t>
            </a:r>
          </a:p>
          <a:p>
            <a:pPr>
              <a:buNone/>
            </a:pPr>
            <a:r>
              <a:rPr lang="el-GR" dirty="0" smtClean="0"/>
              <a:t>	 [</a:t>
            </a:r>
            <a:r>
              <a:rPr lang="en-US" dirty="0" smtClean="0"/>
              <a:t>LEXY-&gt;HasLemma3("</a:t>
            </a:r>
            <a:r>
              <a:rPr lang="el-GR" dirty="0" smtClean="0"/>
              <a:t>σχόλιο")]  </a:t>
            </a:r>
            <a:r>
              <a:rPr lang="en-US" dirty="0" smtClean="0"/>
              <a:t>  </a:t>
            </a:r>
            <a:r>
              <a:rPr lang="el-GR" dirty="0" smtClean="0"/>
              <a:t>|</a:t>
            </a:r>
          </a:p>
          <a:p>
            <a:pPr>
              <a:buNone/>
            </a:pPr>
            <a:r>
              <a:rPr lang="el-GR" dirty="0" smtClean="0"/>
              <a:t>	 [</a:t>
            </a:r>
            <a:r>
              <a:rPr lang="en-US" dirty="0" smtClean="0"/>
              <a:t>LEXY-&gt;HasLemma3("</a:t>
            </a:r>
            <a:r>
              <a:rPr lang="el-GR" dirty="0" smtClean="0"/>
              <a:t>πνεύμα")]   |</a:t>
            </a:r>
          </a:p>
          <a:p>
            <a:pPr>
              <a:buNone/>
            </a:pPr>
            <a:r>
              <a:rPr lang="el-GR" dirty="0" smtClean="0"/>
              <a:t>	 [</a:t>
            </a:r>
            <a:r>
              <a:rPr lang="en-US" dirty="0" smtClean="0"/>
              <a:t>LEXY-&gt;HasLemma3("</a:t>
            </a:r>
            <a:r>
              <a:rPr lang="el-GR" dirty="0" smtClean="0"/>
              <a:t>χιούμορ")] </a:t>
            </a:r>
          </a:p>
          <a:p>
            <a:pPr>
              <a:buNone/>
            </a:pPr>
            <a:r>
              <a:rPr lang="el-GR" sz="2400" dirty="0" smtClean="0"/>
              <a:t>		)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285728"/>
            <a:ext cx="7498080" cy="596267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/* GGC_OMOPRON_allpart_7_3 */</a:t>
            </a:r>
          </a:p>
          <a:p>
            <a:pPr>
              <a:buNone/>
            </a:pPr>
            <a:r>
              <a:rPr lang="en-US" dirty="0" smtClean="0"/>
              <a:t>{2}</a:t>
            </a:r>
          </a:p>
          <a:p>
            <a:pPr>
              <a:buNone/>
            </a:pPr>
            <a:r>
              <a:rPr lang="en-US" dirty="0" smtClean="0"/>
              <a:t>[ARULE="GGC_OMOPRON_allpart_7_3", EVTEXT=TagEvent("</a:t>
            </a:r>
            <a:r>
              <a:rPr lang="en-US" dirty="0" err="1" smtClean="0"/>
              <a:t>gevent.warning","GEVENT","OMOPRON</a:t>
            </a:r>
            <a:r>
              <a:rPr lang="en-US" dirty="0" smtClean="0"/>
              <a:t>","%f","ERMSG","</a:t>
            </a:r>
            <a:r>
              <a:rPr lang="el-GR" dirty="0" smtClean="0"/>
              <a:t>Το λήμμα 'δεικτικός' συγχέεται με το 'δηκτικός'. Δεικτικός σημαίνει 'αυτός που χρησιμεύει για να δείχνει', δηκτικός σημαίνει 'πικρόχολος'.")]  =&gt;</a:t>
            </a:r>
          </a:p>
          <a:p>
            <a:pPr>
              <a:buNone/>
            </a:pPr>
            <a:r>
              <a:rPr lang="el-GR" dirty="0" smtClean="0"/>
              <a:t>               \</a:t>
            </a:r>
          </a:p>
          <a:p>
            <a:pPr>
              <a:buNone/>
            </a:pPr>
            <a:r>
              <a:rPr lang="el-GR" dirty="0" smtClean="0"/>
              <a:t>                   [</a:t>
            </a:r>
            <a:r>
              <a:rPr lang="en-US" dirty="0" smtClean="0"/>
              <a:t>LEXY-&gt;HasLemma3("</a:t>
            </a:r>
            <a:r>
              <a:rPr lang="el-GR" dirty="0" smtClean="0"/>
              <a:t>δεικτικός")]  |</a:t>
            </a:r>
          </a:p>
          <a:p>
            <a:pPr>
              <a:buNone/>
            </a:pPr>
            <a:r>
              <a:rPr lang="el-GR" dirty="0" smtClean="0"/>
              <a:t>                   [</a:t>
            </a:r>
            <a:r>
              <a:rPr lang="en-US" dirty="0" smtClean="0"/>
              <a:t>LEXY-&gt;HasLemma3("</a:t>
            </a:r>
            <a:r>
              <a:rPr lang="el-GR" dirty="0" smtClean="0"/>
              <a:t>δηκτικός")] </a:t>
            </a:r>
          </a:p>
          <a:p>
            <a:pPr>
              <a:buNone/>
            </a:pPr>
            <a:r>
              <a:rPr lang="el-GR" dirty="0" smtClean="0"/>
              <a:t>               /</a:t>
            </a:r>
          </a:p>
          <a:p>
            <a:pPr>
              <a:buNone/>
            </a:pPr>
            <a:r>
              <a:rPr lang="el-GR" dirty="0" smtClean="0"/>
              <a:t>               ;</a:t>
            </a:r>
            <a:endParaRPr lang="el-GR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7" name="Rectangle 7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pSp>
        <p:nvGrpSpPr>
          <p:cNvPr id="51201" name="Group 470"/>
          <p:cNvGrpSpPr>
            <a:grpSpLocks/>
          </p:cNvGrpSpPr>
          <p:nvPr/>
        </p:nvGrpSpPr>
        <p:grpSpPr bwMode="auto">
          <a:xfrm>
            <a:off x="1928794" y="0"/>
            <a:ext cx="8143932" cy="6429395"/>
            <a:chOff x="2145" y="3090"/>
            <a:chExt cx="8805" cy="9900"/>
          </a:xfrm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</p:grpSpPr>
        <p:sp>
          <p:nvSpPr>
            <p:cNvPr id="1009" name="AutoShape 471"/>
            <p:cNvSpPr>
              <a:spLocks noChangeArrowheads="1"/>
            </p:cNvSpPr>
            <p:nvPr/>
          </p:nvSpPr>
          <p:spPr bwMode="auto">
            <a:xfrm>
              <a:off x="2145" y="3360"/>
              <a:ext cx="1755" cy="69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Rules.flow1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0" name="AutoShape 472"/>
            <p:cNvSpPr>
              <a:spLocks noChangeArrowheads="1"/>
            </p:cNvSpPr>
            <p:nvPr/>
          </p:nvSpPr>
          <p:spPr bwMode="auto">
            <a:xfrm>
              <a:off x="7410" y="3090"/>
              <a:ext cx="1755" cy="69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Rules.flow2</a:t>
              </a:r>
              <a:endPara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1" name="AutoShape 473"/>
            <p:cNvSpPr>
              <a:spLocks noChangeArrowheads="1"/>
            </p:cNvSpPr>
            <p:nvPr/>
          </p:nvSpPr>
          <p:spPr bwMode="auto">
            <a:xfrm>
              <a:off x="3060" y="4545"/>
              <a:ext cx="2010" cy="52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same_pron_adj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2" name="AutoShape 474"/>
            <p:cNvSpPr>
              <a:spLocks noChangeArrowheads="1"/>
            </p:cNvSpPr>
            <p:nvPr/>
          </p:nvSpPr>
          <p:spPr bwMode="auto">
            <a:xfrm>
              <a:off x="3060" y="5610"/>
              <a:ext cx="2010" cy="52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same_pron_noun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3" name="AutoShape 475"/>
            <p:cNvSpPr>
              <a:spLocks noChangeArrowheads="1"/>
            </p:cNvSpPr>
            <p:nvPr/>
          </p:nvSpPr>
          <p:spPr bwMode="auto">
            <a:xfrm>
              <a:off x="3105" y="6840"/>
              <a:ext cx="2010" cy="52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same_pron_adv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4" name="AutoShape 476"/>
            <p:cNvSpPr>
              <a:spLocks noChangeArrowheads="1"/>
            </p:cNvSpPr>
            <p:nvPr/>
          </p:nvSpPr>
          <p:spPr bwMode="auto">
            <a:xfrm>
              <a:off x="3060" y="9555"/>
              <a:ext cx="2010" cy="52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same_pron_verb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5" name="AutoShape 477"/>
            <p:cNvSpPr>
              <a:spLocks noChangeArrowheads="1"/>
            </p:cNvSpPr>
            <p:nvPr/>
          </p:nvSpPr>
          <p:spPr bwMode="auto">
            <a:xfrm>
              <a:off x="3105" y="8220"/>
              <a:ext cx="2010" cy="52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omo_pron_all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6" name="AutoShape 478"/>
            <p:cNvSpPr>
              <a:spLocks noChangeArrowheads="1"/>
            </p:cNvSpPr>
            <p:nvPr/>
          </p:nvSpPr>
          <p:spPr bwMode="auto">
            <a:xfrm>
              <a:off x="3060" y="10920"/>
              <a:ext cx="2010" cy="52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Τελικό _ν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7" name="AutoShape 479"/>
            <p:cNvSpPr>
              <a:spLocks noChangeArrowheads="1"/>
            </p:cNvSpPr>
            <p:nvPr/>
          </p:nvSpPr>
          <p:spPr bwMode="auto">
            <a:xfrm>
              <a:off x="3060" y="12195"/>
              <a:ext cx="2010" cy="52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….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8" name="AutoShape 480"/>
            <p:cNvSpPr>
              <a:spLocks noChangeArrowheads="1"/>
            </p:cNvSpPr>
            <p:nvPr/>
          </p:nvSpPr>
          <p:spPr bwMode="auto">
            <a:xfrm>
              <a:off x="5475" y="4125"/>
              <a:ext cx="1350" cy="42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r>
                <a:rPr kumimoji="0" lang="el-GR" sz="1200" b="0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ο</a:t>
              </a: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επίπεδο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9" name="AutoShape 481"/>
            <p:cNvSpPr>
              <a:spLocks noChangeArrowheads="1"/>
            </p:cNvSpPr>
            <p:nvPr/>
          </p:nvSpPr>
          <p:spPr bwMode="auto">
            <a:xfrm>
              <a:off x="5475" y="4755"/>
              <a:ext cx="1350" cy="42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r>
                <a:rPr kumimoji="0" lang="el-GR" sz="1200" b="0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ο</a:t>
              </a: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επίπεδο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0" name="AutoShape 482"/>
            <p:cNvSpPr>
              <a:spLocks noChangeArrowheads="1"/>
            </p:cNvSpPr>
            <p:nvPr/>
          </p:nvSpPr>
          <p:spPr bwMode="auto">
            <a:xfrm>
              <a:off x="5445" y="5415"/>
              <a:ext cx="1350" cy="42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r>
                <a:rPr kumimoji="0" lang="el-GR" sz="1200" b="0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ο</a:t>
              </a: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επίπεδο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1" name="AutoShape 483"/>
            <p:cNvSpPr>
              <a:spLocks noChangeArrowheads="1"/>
            </p:cNvSpPr>
            <p:nvPr/>
          </p:nvSpPr>
          <p:spPr bwMode="auto">
            <a:xfrm>
              <a:off x="5445" y="6045"/>
              <a:ext cx="1350" cy="42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r>
                <a:rPr kumimoji="0" lang="el-GR" sz="1200" b="0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ο</a:t>
              </a: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επίπεδο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2" name="AutoShape 484"/>
            <p:cNvSpPr>
              <a:spLocks noChangeArrowheads="1"/>
            </p:cNvSpPr>
            <p:nvPr/>
          </p:nvSpPr>
          <p:spPr bwMode="auto">
            <a:xfrm>
              <a:off x="5445" y="6705"/>
              <a:ext cx="1350" cy="42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r>
                <a:rPr kumimoji="0" lang="el-GR" sz="1200" b="0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ο</a:t>
              </a: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επίπεδο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3" name="AutoShape 485"/>
            <p:cNvSpPr>
              <a:spLocks noChangeArrowheads="1"/>
            </p:cNvSpPr>
            <p:nvPr/>
          </p:nvSpPr>
          <p:spPr bwMode="auto">
            <a:xfrm>
              <a:off x="5445" y="7335"/>
              <a:ext cx="1350" cy="42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r>
                <a:rPr kumimoji="0" lang="el-GR" sz="1200" b="0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ο</a:t>
              </a: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επίπεδο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4" name="AutoShape 486"/>
            <p:cNvSpPr>
              <a:spLocks noChangeArrowheads="1"/>
            </p:cNvSpPr>
            <p:nvPr/>
          </p:nvSpPr>
          <p:spPr bwMode="auto">
            <a:xfrm>
              <a:off x="5445" y="7995"/>
              <a:ext cx="1350" cy="42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r>
                <a:rPr kumimoji="0" lang="el-GR" sz="1200" b="0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ο</a:t>
              </a: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επίπεδο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5" name="AutoShape 487"/>
            <p:cNvSpPr>
              <a:spLocks noChangeArrowheads="1"/>
            </p:cNvSpPr>
            <p:nvPr/>
          </p:nvSpPr>
          <p:spPr bwMode="auto">
            <a:xfrm>
              <a:off x="5445" y="8625"/>
              <a:ext cx="1350" cy="42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r>
                <a:rPr kumimoji="0" lang="el-GR" sz="1200" b="0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ο</a:t>
              </a: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επίπεδο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6" name="AutoShape 488"/>
            <p:cNvSpPr>
              <a:spLocks noChangeArrowheads="1"/>
            </p:cNvSpPr>
            <p:nvPr/>
          </p:nvSpPr>
          <p:spPr bwMode="auto">
            <a:xfrm>
              <a:off x="5445" y="9255"/>
              <a:ext cx="1350" cy="42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r>
                <a:rPr kumimoji="0" lang="el-GR" sz="1200" b="0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ο</a:t>
              </a: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επίπεδο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7" name="AutoShape 489"/>
            <p:cNvSpPr>
              <a:spLocks noChangeArrowheads="1"/>
            </p:cNvSpPr>
            <p:nvPr/>
          </p:nvSpPr>
          <p:spPr bwMode="auto">
            <a:xfrm>
              <a:off x="5445" y="9885"/>
              <a:ext cx="1350" cy="42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r>
                <a:rPr kumimoji="0" lang="el-GR" sz="1200" b="0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ο</a:t>
              </a: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επίπεδο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8" name="AutoShape 490"/>
            <p:cNvSpPr>
              <a:spLocks noChangeArrowheads="1"/>
            </p:cNvSpPr>
            <p:nvPr/>
          </p:nvSpPr>
          <p:spPr bwMode="auto">
            <a:xfrm>
              <a:off x="5445" y="10647"/>
              <a:ext cx="1350" cy="42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r>
                <a:rPr kumimoji="0" lang="el-GR" sz="1200" b="0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ο</a:t>
              </a: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επίπεδο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9" name="AutoShape 491"/>
            <p:cNvSpPr>
              <a:spLocks noChangeArrowheads="1"/>
            </p:cNvSpPr>
            <p:nvPr/>
          </p:nvSpPr>
          <p:spPr bwMode="auto">
            <a:xfrm>
              <a:off x="5445" y="11277"/>
              <a:ext cx="1350" cy="42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r>
                <a:rPr kumimoji="0" lang="el-GR" sz="1200" b="0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ο</a:t>
              </a: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επίπεδο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0" name="AutoShape 492"/>
            <p:cNvSpPr>
              <a:spLocks noChangeArrowheads="1"/>
            </p:cNvSpPr>
            <p:nvPr/>
          </p:nvSpPr>
          <p:spPr bwMode="auto">
            <a:xfrm>
              <a:off x="5475" y="11940"/>
              <a:ext cx="1350" cy="42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r>
                <a:rPr kumimoji="0" lang="el-GR" sz="1200" b="0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ο</a:t>
              </a: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επίπεδο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1" name="AutoShape 493"/>
            <p:cNvSpPr>
              <a:spLocks noChangeArrowheads="1"/>
            </p:cNvSpPr>
            <p:nvPr/>
          </p:nvSpPr>
          <p:spPr bwMode="auto">
            <a:xfrm>
              <a:off x="5475" y="12570"/>
              <a:ext cx="1350" cy="42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r>
                <a:rPr kumimoji="0" lang="el-GR" sz="1200" b="0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ο</a:t>
              </a: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επίπεδο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2" name="AutoShape 494"/>
            <p:cNvSpPr>
              <a:spLocks noChangeArrowheads="1"/>
            </p:cNvSpPr>
            <p:nvPr/>
          </p:nvSpPr>
          <p:spPr bwMode="auto">
            <a:xfrm>
              <a:off x="7125" y="4350"/>
              <a:ext cx="2145" cy="52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same_pron_adj2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3" name="AutoShape 495"/>
            <p:cNvSpPr>
              <a:spLocks noChangeArrowheads="1"/>
            </p:cNvSpPr>
            <p:nvPr/>
          </p:nvSpPr>
          <p:spPr bwMode="auto">
            <a:xfrm>
              <a:off x="9600" y="4335"/>
              <a:ext cx="1350" cy="42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r>
                <a:rPr kumimoji="0" lang="el-GR" sz="14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ο</a:t>
              </a:r>
              <a:r>
                <a:rPr kumimoji="0" lang="el-G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επίπεδο</a:t>
              </a:r>
              <a:endParaRPr kumimoji="0" lang="el-G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4" name="AutoShape 496"/>
            <p:cNvSpPr>
              <a:spLocks noChangeArrowheads="1"/>
            </p:cNvSpPr>
            <p:nvPr/>
          </p:nvSpPr>
          <p:spPr bwMode="auto">
            <a:xfrm>
              <a:off x="7125" y="5310"/>
              <a:ext cx="2145" cy="52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same_pron_noun2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5" name="AutoShape 497"/>
            <p:cNvSpPr>
              <a:spLocks noChangeArrowheads="1"/>
            </p:cNvSpPr>
            <p:nvPr/>
          </p:nvSpPr>
          <p:spPr bwMode="auto">
            <a:xfrm>
              <a:off x="9600" y="5325"/>
              <a:ext cx="1350" cy="42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r>
                <a:rPr kumimoji="0" lang="el-GR" sz="12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ο</a:t>
              </a:r>
              <a:r>
                <a:rPr kumimoji="0" lang="el-G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επίπεδο</a:t>
              </a:r>
              <a:endParaRPr kumimoji="0" lang="el-G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6" name="AutoShape 498"/>
            <p:cNvSpPr>
              <a:spLocks noChangeArrowheads="1"/>
            </p:cNvSpPr>
            <p:nvPr/>
          </p:nvSpPr>
          <p:spPr bwMode="auto">
            <a:xfrm>
              <a:off x="7125" y="6135"/>
              <a:ext cx="2145" cy="52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same_pron_adv2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7" name="AutoShape 499"/>
            <p:cNvSpPr>
              <a:spLocks noChangeArrowheads="1"/>
            </p:cNvSpPr>
            <p:nvPr/>
          </p:nvSpPr>
          <p:spPr bwMode="auto">
            <a:xfrm>
              <a:off x="9600" y="6135"/>
              <a:ext cx="1350" cy="42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r>
                <a:rPr kumimoji="0" lang="el-GR" sz="1200" b="0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ο</a:t>
              </a: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επίπεδο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8" name="AutoShape 500"/>
            <p:cNvSpPr>
              <a:spLocks noChangeArrowheads="1"/>
            </p:cNvSpPr>
            <p:nvPr/>
          </p:nvSpPr>
          <p:spPr bwMode="auto">
            <a:xfrm>
              <a:off x="7125" y="6960"/>
              <a:ext cx="2145" cy="52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same_pron_verb2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9" name="AutoShape 501"/>
            <p:cNvSpPr>
              <a:spLocks noChangeArrowheads="1"/>
            </p:cNvSpPr>
            <p:nvPr/>
          </p:nvSpPr>
          <p:spPr bwMode="auto">
            <a:xfrm>
              <a:off x="9600" y="6960"/>
              <a:ext cx="1350" cy="42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r>
                <a:rPr kumimoji="0" lang="el-GR" sz="1200" b="0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ο</a:t>
              </a: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επίπεδο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0" name="AutoShape 502"/>
            <p:cNvSpPr>
              <a:spLocks noChangeArrowheads="1"/>
            </p:cNvSpPr>
            <p:nvPr/>
          </p:nvSpPr>
          <p:spPr bwMode="auto">
            <a:xfrm>
              <a:off x="7140" y="7770"/>
              <a:ext cx="2145" cy="52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omo_pron_all2</a:t>
              </a:r>
              <a:endPara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1" name="AutoShape 503"/>
            <p:cNvSpPr>
              <a:spLocks noChangeArrowheads="1"/>
            </p:cNvSpPr>
            <p:nvPr/>
          </p:nvSpPr>
          <p:spPr bwMode="auto">
            <a:xfrm>
              <a:off x="9600" y="7755"/>
              <a:ext cx="1350" cy="42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r>
                <a:rPr kumimoji="0" lang="el-GR" sz="1200" b="0" i="0" u="none" strike="noStrike" cap="none" normalizeH="0" baseline="30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ο</a:t>
              </a:r>
              <a:r>
                <a:rPr kumimoji="0" 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επίπεδο</a:t>
              </a:r>
              <a:endParaRPr kumimoji="0" 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2" name="AutoShape 504"/>
            <p:cNvSpPr>
              <a:spLocks noChangeShapeType="1"/>
            </p:cNvSpPr>
            <p:nvPr/>
          </p:nvSpPr>
          <p:spPr bwMode="auto">
            <a:xfrm>
              <a:off x="2430" y="4050"/>
              <a:ext cx="15" cy="8430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43" name="AutoShape 505"/>
            <p:cNvSpPr>
              <a:spLocks noChangeShapeType="1"/>
            </p:cNvSpPr>
            <p:nvPr/>
          </p:nvSpPr>
          <p:spPr bwMode="auto">
            <a:xfrm>
              <a:off x="2430" y="7080"/>
              <a:ext cx="675" cy="0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 type="triangle" w="med" len="med"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44" name="AutoShape 506"/>
            <p:cNvSpPr>
              <a:spLocks noChangeShapeType="1"/>
            </p:cNvSpPr>
            <p:nvPr/>
          </p:nvSpPr>
          <p:spPr bwMode="auto">
            <a:xfrm>
              <a:off x="2445" y="12480"/>
              <a:ext cx="615" cy="0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 type="triangle" w="med" len="med"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45" name="AutoShape 507"/>
            <p:cNvSpPr>
              <a:spLocks noChangeShapeType="1"/>
            </p:cNvSpPr>
            <p:nvPr/>
          </p:nvSpPr>
          <p:spPr bwMode="auto">
            <a:xfrm flipV="1">
              <a:off x="2430" y="11175"/>
              <a:ext cx="630" cy="15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 type="triangle" w="med" len="med"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46" name="AutoShape 508"/>
            <p:cNvSpPr>
              <a:spLocks noChangeShapeType="1"/>
            </p:cNvSpPr>
            <p:nvPr/>
          </p:nvSpPr>
          <p:spPr bwMode="auto">
            <a:xfrm>
              <a:off x="2430" y="9840"/>
              <a:ext cx="630" cy="0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 type="triangle" w="med" len="med"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47" name="AutoShape 509"/>
            <p:cNvSpPr>
              <a:spLocks noChangeShapeType="1"/>
            </p:cNvSpPr>
            <p:nvPr/>
          </p:nvSpPr>
          <p:spPr bwMode="auto">
            <a:xfrm>
              <a:off x="2445" y="8490"/>
              <a:ext cx="660" cy="0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 type="triangle" w="med" len="med"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48" name="AutoShape 510"/>
            <p:cNvSpPr>
              <a:spLocks noChangeShapeType="1"/>
            </p:cNvSpPr>
            <p:nvPr/>
          </p:nvSpPr>
          <p:spPr bwMode="auto">
            <a:xfrm>
              <a:off x="2430" y="5835"/>
              <a:ext cx="630" cy="0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 type="triangle" w="med" len="med"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49" name="AutoShape 511"/>
            <p:cNvSpPr>
              <a:spLocks noChangeShapeType="1"/>
            </p:cNvSpPr>
            <p:nvPr/>
          </p:nvSpPr>
          <p:spPr bwMode="auto">
            <a:xfrm>
              <a:off x="2430" y="4755"/>
              <a:ext cx="630" cy="0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 type="triangle" w="med" len="med"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50" name="AutoShape 512"/>
            <p:cNvSpPr>
              <a:spLocks noChangeShapeType="1"/>
            </p:cNvSpPr>
            <p:nvPr/>
          </p:nvSpPr>
          <p:spPr bwMode="auto">
            <a:xfrm flipV="1">
              <a:off x="5070" y="5610"/>
              <a:ext cx="375" cy="225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51" name="AutoShape 513"/>
            <p:cNvSpPr>
              <a:spLocks noChangeShapeType="1"/>
            </p:cNvSpPr>
            <p:nvPr/>
          </p:nvSpPr>
          <p:spPr bwMode="auto">
            <a:xfrm>
              <a:off x="5070" y="5835"/>
              <a:ext cx="375" cy="375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52" name="AutoShape 514"/>
            <p:cNvSpPr>
              <a:spLocks noChangeShapeType="1"/>
            </p:cNvSpPr>
            <p:nvPr/>
          </p:nvSpPr>
          <p:spPr bwMode="auto">
            <a:xfrm flipV="1">
              <a:off x="5115" y="6840"/>
              <a:ext cx="360" cy="120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53" name="AutoShape 515"/>
            <p:cNvSpPr>
              <a:spLocks noChangeShapeType="1"/>
            </p:cNvSpPr>
            <p:nvPr/>
          </p:nvSpPr>
          <p:spPr bwMode="auto">
            <a:xfrm>
              <a:off x="5115" y="6960"/>
              <a:ext cx="330" cy="525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54" name="AutoShape 516"/>
            <p:cNvSpPr>
              <a:spLocks noChangeShapeType="1"/>
            </p:cNvSpPr>
            <p:nvPr/>
          </p:nvSpPr>
          <p:spPr bwMode="auto">
            <a:xfrm flipV="1">
              <a:off x="5115" y="8220"/>
              <a:ext cx="330" cy="195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55" name="AutoShape 517"/>
            <p:cNvSpPr>
              <a:spLocks noChangeShapeType="1"/>
            </p:cNvSpPr>
            <p:nvPr/>
          </p:nvSpPr>
          <p:spPr bwMode="auto">
            <a:xfrm>
              <a:off x="5115" y="8415"/>
              <a:ext cx="330" cy="330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56" name="AutoShape 518"/>
            <p:cNvSpPr>
              <a:spLocks noChangeShapeType="1"/>
            </p:cNvSpPr>
            <p:nvPr/>
          </p:nvSpPr>
          <p:spPr bwMode="auto">
            <a:xfrm flipV="1">
              <a:off x="5115" y="9465"/>
              <a:ext cx="330" cy="300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57" name="AutoShape 519"/>
            <p:cNvSpPr>
              <a:spLocks noChangeShapeType="1"/>
            </p:cNvSpPr>
            <p:nvPr/>
          </p:nvSpPr>
          <p:spPr bwMode="auto">
            <a:xfrm>
              <a:off x="5115" y="9765"/>
              <a:ext cx="330" cy="315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58" name="AutoShape 520"/>
            <p:cNvSpPr>
              <a:spLocks noChangeShapeType="1"/>
            </p:cNvSpPr>
            <p:nvPr/>
          </p:nvSpPr>
          <p:spPr bwMode="auto">
            <a:xfrm flipV="1">
              <a:off x="5115" y="10920"/>
              <a:ext cx="330" cy="147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59" name="AutoShape 521"/>
            <p:cNvSpPr>
              <a:spLocks noChangeShapeType="1"/>
            </p:cNvSpPr>
            <p:nvPr/>
          </p:nvSpPr>
          <p:spPr bwMode="auto">
            <a:xfrm>
              <a:off x="5115" y="11067"/>
              <a:ext cx="330" cy="378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60" name="AutoShape 522"/>
            <p:cNvSpPr>
              <a:spLocks noChangeShapeType="1"/>
            </p:cNvSpPr>
            <p:nvPr/>
          </p:nvSpPr>
          <p:spPr bwMode="auto">
            <a:xfrm flipV="1">
              <a:off x="5070" y="12195"/>
              <a:ext cx="375" cy="285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61" name="AutoShape 523"/>
            <p:cNvSpPr>
              <a:spLocks noChangeShapeType="1"/>
            </p:cNvSpPr>
            <p:nvPr/>
          </p:nvSpPr>
          <p:spPr bwMode="auto">
            <a:xfrm>
              <a:off x="5070" y="12570"/>
              <a:ext cx="405" cy="150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62" name="AutoShape 524"/>
            <p:cNvSpPr>
              <a:spLocks noChangeShapeType="1"/>
            </p:cNvSpPr>
            <p:nvPr/>
          </p:nvSpPr>
          <p:spPr bwMode="auto">
            <a:xfrm flipV="1">
              <a:off x="5070" y="4470"/>
              <a:ext cx="405" cy="285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63" name="AutoShape 525"/>
            <p:cNvSpPr>
              <a:spLocks noChangeShapeType="1"/>
            </p:cNvSpPr>
            <p:nvPr/>
          </p:nvSpPr>
          <p:spPr bwMode="auto">
            <a:xfrm>
              <a:off x="5115" y="4755"/>
              <a:ext cx="360" cy="315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64" name="AutoShape 526"/>
            <p:cNvSpPr>
              <a:spLocks noChangeShapeType="1"/>
            </p:cNvSpPr>
            <p:nvPr/>
          </p:nvSpPr>
          <p:spPr bwMode="auto">
            <a:xfrm>
              <a:off x="7680" y="3780"/>
              <a:ext cx="0" cy="570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 type="triangle" w="med" len="med"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65" name="AutoShape 527"/>
            <p:cNvSpPr>
              <a:spLocks noChangeShapeType="1"/>
            </p:cNvSpPr>
            <p:nvPr/>
          </p:nvSpPr>
          <p:spPr bwMode="auto">
            <a:xfrm>
              <a:off x="8025" y="4875"/>
              <a:ext cx="0" cy="435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 type="triangle" w="med" len="med"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66" name="AutoShape 528"/>
            <p:cNvSpPr>
              <a:spLocks noChangeShapeType="1"/>
            </p:cNvSpPr>
            <p:nvPr/>
          </p:nvSpPr>
          <p:spPr bwMode="auto">
            <a:xfrm>
              <a:off x="8025" y="3780"/>
              <a:ext cx="0" cy="570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67" name="AutoShape 529"/>
            <p:cNvSpPr>
              <a:spLocks noChangeShapeType="1"/>
            </p:cNvSpPr>
            <p:nvPr/>
          </p:nvSpPr>
          <p:spPr bwMode="auto">
            <a:xfrm>
              <a:off x="8280" y="5838"/>
              <a:ext cx="15" cy="300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 type="triangle" w="med" len="med"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68" name="AutoShape 530"/>
            <p:cNvSpPr>
              <a:spLocks noChangeShapeType="1"/>
            </p:cNvSpPr>
            <p:nvPr/>
          </p:nvSpPr>
          <p:spPr bwMode="auto">
            <a:xfrm flipH="1">
              <a:off x="8577" y="6660"/>
              <a:ext cx="15" cy="300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 type="triangle" w="med" len="med"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69" name="AutoShape 531"/>
            <p:cNvSpPr>
              <a:spLocks noChangeShapeType="1"/>
            </p:cNvSpPr>
            <p:nvPr/>
          </p:nvSpPr>
          <p:spPr bwMode="auto">
            <a:xfrm>
              <a:off x="9000" y="7470"/>
              <a:ext cx="0" cy="285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 type="triangle" w="med" len="med"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70" name="AutoShape 532"/>
            <p:cNvSpPr>
              <a:spLocks noChangeShapeType="1"/>
            </p:cNvSpPr>
            <p:nvPr/>
          </p:nvSpPr>
          <p:spPr bwMode="auto">
            <a:xfrm>
              <a:off x="8265" y="4875"/>
              <a:ext cx="1" cy="420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71" name="AutoShape 533"/>
            <p:cNvSpPr>
              <a:spLocks noChangeShapeType="1"/>
            </p:cNvSpPr>
            <p:nvPr/>
          </p:nvSpPr>
          <p:spPr bwMode="auto">
            <a:xfrm>
              <a:off x="8264" y="3780"/>
              <a:ext cx="1" cy="570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72" name="AutoShape 534"/>
            <p:cNvSpPr>
              <a:spLocks noChangeShapeType="1"/>
            </p:cNvSpPr>
            <p:nvPr/>
          </p:nvSpPr>
          <p:spPr bwMode="auto">
            <a:xfrm>
              <a:off x="8548" y="3798"/>
              <a:ext cx="1" cy="570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73" name="AutoShape 535"/>
            <p:cNvSpPr>
              <a:spLocks noChangeShapeType="1"/>
            </p:cNvSpPr>
            <p:nvPr/>
          </p:nvSpPr>
          <p:spPr bwMode="auto">
            <a:xfrm>
              <a:off x="8924" y="3810"/>
              <a:ext cx="1" cy="570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74" name="AutoShape 536"/>
            <p:cNvSpPr>
              <a:spLocks noChangeShapeType="1"/>
            </p:cNvSpPr>
            <p:nvPr/>
          </p:nvSpPr>
          <p:spPr bwMode="auto">
            <a:xfrm>
              <a:off x="8925" y="4875"/>
              <a:ext cx="0" cy="435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75" name="AutoShape 537"/>
            <p:cNvSpPr>
              <a:spLocks noChangeShapeType="1"/>
            </p:cNvSpPr>
            <p:nvPr/>
          </p:nvSpPr>
          <p:spPr bwMode="auto">
            <a:xfrm>
              <a:off x="8955" y="5850"/>
              <a:ext cx="0" cy="270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76" name="AutoShape 538"/>
            <p:cNvSpPr>
              <a:spLocks noChangeShapeType="1"/>
            </p:cNvSpPr>
            <p:nvPr/>
          </p:nvSpPr>
          <p:spPr bwMode="auto">
            <a:xfrm>
              <a:off x="8970" y="6690"/>
              <a:ext cx="0" cy="270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77" name="AutoShape 539"/>
            <p:cNvSpPr>
              <a:spLocks noChangeShapeType="1"/>
            </p:cNvSpPr>
            <p:nvPr/>
          </p:nvSpPr>
          <p:spPr bwMode="auto">
            <a:xfrm>
              <a:off x="8565" y="4875"/>
              <a:ext cx="0" cy="435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78" name="AutoShape 540"/>
            <p:cNvSpPr>
              <a:spLocks noChangeShapeType="1"/>
            </p:cNvSpPr>
            <p:nvPr/>
          </p:nvSpPr>
          <p:spPr bwMode="auto">
            <a:xfrm>
              <a:off x="8595" y="5838"/>
              <a:ext cx="0" cy="270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79" name="AutoShape 541"/>
            <p:cNvSpPr>
              <a:spLocks noChangeShapeType="1"/>
            </p:cNvSpPr>
            <p:nvPr/>
          </p:nvSpPr>
          <p:spPr bwMode="auto">
            <a:xfrm>
              <a:off x="9270" y="4545"/>
              <a:ext cx="330" cy="0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80" name="AutoShape 542"/>
            <p:cNvSpPr>
              <a:spLocks noChangeShapeType="1"/>
            </p:cNvSpPr>
            <p:nvPr/>
          </p:nvSpPr>
          <p:spPr bwMode="auto">
            <a:xfrm>
              <a:off x="9255" y="5550"/>
              <a:ext cx="330" cy="0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81" name="AutoShape 543"/>
            <p:cNvSpPr>
              <a:spLocks noChangeShapeType="1"/>
            </p:cNvSpPr>
            <p:nvPr/>
          </p:nvSpPr>
          <p:spPr bwMode="auto">
            <a:xfrm>
              <a:off x="9255" y="6330"/>
              <a:ext cx="330" cy="0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82" name="AutoShape 544"/>
            <p:cNvSpPr>
              <a:spLocks noChangeShapeType="1"/>
            </p:cNvSpPr>
            <p:nvPr/>
          </p:nvSpPr>
          <p:spPr bwMode="auto">
            <a:xfrm>
              <a:off x="9270" y="7140"/>
              <a:ext cx="330" cy="0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83" name="AutoShape 545"/>
            <p:cNvSpPr>
              <a:spLocks noChangeShapeType="1"/>
            </p:cNvSpPr>
            <p:nvPr/>
          </p:nvSpPr>
          <p:spPr bwMode="auto">
            <a:xfrm>
              <a:off x="9270" y="7935"/>
              <a:ext cx="330" cy="0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i="1" u="sng" smtClean="0"/>
              <a:t>Τυποποίηση γραφής</a:t>
            </a:r>
            <a:endParaRPr lang="el-GR" dirty="0"/>
          </a:p>
        </p:txBody>
      </p:sp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1214414" y="1285860"/>
          <a:ext cx="7497763" cy="14287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4 - Θέση περιεχομένου"/>
          <p:cNvGraphicFramePr>
            <a:graphicFrameLocks/>
          </p:cNvGraphicFramePr>
          <p:nvPr/>
        </p:nvGraphicFramePr>
        <p:xfrm>
          <a:off x="1646237" y="4357694"/>
          <a:ext cx="7497763" cy="18383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1" name="1 - Τίτλος"/>
          <p:cNvSpPr txBox="1">
            <a:spLocks/>
          </p:cNvSpPr>
          <p:nvPr/>
        </p:nvSpPr>
        <p:spPr>
          <a:xfrm>
            <a:off x="1428728" y="2928934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3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Ισοδυναμία </a:t>
            </a:r>
            <a:r>
              <a:rPr kumimoji="0" lang="x-none" sz="4300" b="0" i="1" u="sng" strike="noStrike" kern="1200" cap="none" spc="0" normalizeH="0" baseline="0" noProof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γραφής</a:t>
            </a:r>
            <a:endParaRPr kumimoji="0" lang="el-GR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63C1DAD-F92D-431E-B571-54EA547F78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063C1DAD-F92D-431E-B571-54EA547F78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26FE7DB-2E2F-41A5-9B4D-52B65C0FA7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graphicEl>
                                              <a:dgm id="{126FE7DB-2E2F-41A5-9B4D-52B65C0FA7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AF4DE2E-3D77-4833-977A-519D85DAB4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graphicEl>
                                              <a:dgm id="{2AF4DE2E-3D77-4833-977A-519D85DAB4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63C1DAD-F92D-431E-B571-54EA547F78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>
                                            <p:graphicEl>
                                              <a:dgm id="{063C1DAD-F92D-431E-B571-54EA547F78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126FE7DB-2E2F-41A5-9B4D-52B65C0FA7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0">
                                            <p:graphicEl>
                                              <a:dgm id="{126FE7DB-2E2F-41A5-9B4D-52B65C0FA70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2AF4DE2E-3D77-4833-977A-519D85DAB4D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0">
                                            <p:graphicEl>
                                              <a:dgm id="{2AF4DE2E-3D77-4833-977A-519D85DAB4D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  <p:bldGraphic spid="10" grpId="0" uiExpand="1">
        <p:bldSub>
          <a:bldDgm bld="one"/>
        </p:bldSub>
      </p:bldGraphic>
      <p:bldP spid="11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Συμφωνία</a:t>
            </a:r>
            <a:endParaRPr lang="el-GR" dirty="0"/>
          </a:p>
        </p:txBody>
      </p:sp>
      <p:sp>
        <p:nvSpPr>
          <p:cNvPr id="53270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pSp>
        <p:nvGrpSpPr>
          <p:cNvPr id="53249" name="Group 546"/>
          <p:cNvGrpSpPr>
            <a:grpSpLocks/>
          </p:cNvGrpSpPr>
          <p:nvPr/>
        </p:nvGrpSpPr>
        <p:grpSpPr bwMode="auto">
          <a:xfrm>
            <a:off x="1500166" y="1428736"/>
            <a:ext cx="7500990" cy="4857784"/>
            <a:chOff x="2400" y="2535"/>
            <a:chExt cx="7335" cy="6270"/>
          </a:xfrm>
          <a:scene3d>
            <a:camera prst="isometricOffAxis1Right"/>
            <a:lightRig rig="threePt" dir="t"/>
          </a:scene3d>
        </p:grpSpPr>
        <p:sp>
          <p:nvSpPr>
            <p:cNvPr id="988" name="Oval 547"/>
            <p:cNvSpPr>
              <a:spLocks noChangeArrowheads="1"/>
            </p:cNvSpPr>
            <p:nvPr/>
          </p:nvSpPr>
          <p:spPr bwMode="auto">
            <a:xfrm>
              <a:off x="2580" y="2535"/>
              <a:ext cx="1155" cy="70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1" i="0" u="none" strike="noStrike" cap="all" normalizeH="0" baseline="0" dirty="0" smtClean="0">
                  <a:ln/>
                  <a:solidFill>
                    <a:schemeClr val="accent1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άρθρο</a:t>
              </a:r>
              <a:endParaRPr kumimoji="0" lang="el-GR" sz="1800" b="1" i="0" u="none" strike="noStrike" cap="all" normalizeH="0" baseline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9" name="AutoShape 548"/>
            <p:cNvSpPr>
              <a:spLocks noChangeArrowheads="1"/>
            </p:cNvSpPr>
            <p:nvPr/>
          </p:nvSpPr>
          <p:spPr bwMode="auto">
            <a:xfrm>
              <a:off x="4230" y="2550"/>
              <a:ext cx="1515" cy="66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600" b="1" i="0" u="none" strike="noStrike" cap="all" normalizeH="0" baseline="0" dirty="0" err="1" smtClean="0">
                  <a:ln/>
                  <a:solidFill>
                    <a:schemeClr val="accent1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ουσιαστικΟ</a:t>
              </a:r>
              <a:endParaRPr kumimoji="0" lang="el-GR" sz="1800" b="1" i="0" u="none" strike="noStrike" cap="all" normalizeH="0" baseline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0" name="AutoShape 549"/>
            <p:cNvSpPr>
              <a:spLocks noChangeArrowheads="1"/>
            </p:cNvSpPr>
            <p:nvPr/>
          </p:nvSpPr>
          <p:spPr bwMode="auto">
            <a:xfrm>
              <a:off x="4215" y="3405"/>
              <a:ext cx="1515" cy="66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b="1" i="0" u="none" strike="noStrike" cap="all" normalizeH="0" baseline="0" dirty="0" err="1" smtClean="0">
                  <a:ln/>
                  <a:solidFill>
                    <a:schemeClr val="accent1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επΙθετο</a:t>
              </a:r>
              <a:endParaRPr kumimoji="0" lang="el-GR" sz="2800" b="1" i="0" u="none" strike="noStrike" cap="all" normalizeH="0" baseline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1" name="AutoShape 550"/>
            <p:cNvSpPr>
              <a:spLocks noChangeArrowheads="1"/>
            </p:cNvSpPr>
            <p:nvPr/>
          </p:nvSpPr>
          <p:spPr bwMode="auto">
            <a:xfrm>
              <a:off x="4215" y="4290"/>
              <a:ext cx="1515" cy="66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400" b="1" i="0" u="none" strike="noStrike" cap="all" normalizeH="0" baseline="0" dirty="0" err="1" smtClean="0">
                  <a:ln/>
                  <a:solidFill>
                    <a:schemeClr val="accent1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αντωνυμΙα</a:t>
              </a:r>
              <a:endParaRPr kumimoji="0" lang="el-GR" sz="1800" b="1" i="0" u="none" strike="noStrike" cap="all" normalizeH="0" baseline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2" name="AutoShape 551"/>
            <p:cNvSpPr>
              <a:spLocks noChangeArrowheads="1"/>
            </p:cNvSpPr>
            <p:nvPr/>
          </p:nvSpPr>
          <p:spPr bwMode="auto">
            <a:xfrm>
              <a:off x="2400" y="5235"/>
              <a:ext cx="1515" cy="66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600" b="1" i="0" u="none" strike="noStrike" cap="all" normalizeH="0" baseline="0" dirty="0" err="1" smtClean="0">
                  <a:ln/>
                  <a:solidFill>
                    <a:schemeClr val="accent1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ουσιαστικΟ</a:t>
              </a:r>
              <a:endParaRPr kumimoji="0" lang="el-GR" sz="2400" b="1" i="0" u="none" strike="noStrike" cap="all" normalizeH="0" baseline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3" name="AutoShape 552"/>
            <p:cNvSpPr>
              <a:spLocks noChangeArrowheads="1"/>
            </p:cNvSpPr>
            <p:nvPr/>
          </p:nvSpPr>
          <p:spPr bwMode="auto">
            <a:xfrm>
              <a:off x="4215" y="5250"/>
              <a:ext cx="1515" cy="66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600" b="1" i="0" u="none" strike="noStrike" cap="all" normalizeH="0" baseline="0" dirty="0" err="1" smtClean="0">
                  <a:ln/>
                  <a:solidFill>
                    <a:schemeClr val="accent1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ουσιαστικΟ</a:t>
              </a:r>
              <a:endParaRPr kumimoji="0" lang="el-GR" sz="1800" b="1" i="0" u="none" strike="noStrike" cap="all" normalizeH="0" baseline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4" name="AutoShape 553"/>
            <p:cNvSpPr>
              <a:spLocks noChangeArrowheads="1"/>
            </p:cNvSpPr>
            <p:nvPr/>
          </p:nvSpPr>
          <p:spPr bwMode="auto">
            <a:xfrm>
              <a:off x="4275" y="6240"/>
              <a:ext cx="1515" cy="66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600" b="1" i="0" u="none" strike="noStrike" cap="all" normalizeH="0" baseline="0" dirty="0" err="1" smtClean="0">
                  <a:ln/>
                  <a:solidFill>
                    <a:schemeClr val="accent1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ουσιαστικΟ</a:t>
              </a:r>
              <a:endParaRPr kumimoji="0" lang="el-GR" sz="1800" b="1" i="0" u="none" strike="noStrike" cap="all" normalizeH="0" baseline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5" name="AutoShape 554"/>
            <p:cNvSpPr>
              <a:spLocks noChangeArrowheads="1"/>
            </p:cNvSpPr>
            <p:nvPr/>
          </p:nvSpPr>
          <p:spPr bwMode="auto">
            <a:xfrm>
              <a:off x="2400" y="6150"/>
              <a:ext cx="1515" cy="87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600" b="1" i="0" u="none" strike="noStrike" cap="all" normalizeH="0" baseline="0" dirty="0" err="1" smtClean="0">
                  <a:ln/>
                  <a:solidFill>
                    <a:schemeClr val="accent1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latin typeface="Arial" pitchFamily="34" charset="0"/>
                  <a:ea typeface="Calibri" pitchFamily="34" charset="0"/>
                  <a:cs typeface="Times New Roman" pitchFamily="18" charset="0"/>
                </a:rPr>
                <a:t>ΕπΙθετο</a:t>
              </a:r>
              <a:r>
                <a:rPr kumimoji="0" lang="el-GR" sz="1600" b="1" i="0" u="none" strike="noStrike" cap="all" normalizeH="0" baseline="0" dirty="0" smtClean="0">
                  <a:ln/>
                  <a:solidFill>
                    <a:schemeClr val="accent1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latin typeface="Arial" pitchFamily="34" charset="0"/>
                  <a:ea typeface="Calibri" pitchFamily="34" charset="0"/>
                  <a:cs typeface="Times New Roman" pitchFamily="18" charset="0"/>
                </a:rPr>
                <a:t>/</a:t>
              </a:r>
              <a:endParaRPr kumimoji="0" lang="el-GR" sz="1050" b="1" i="0" u="none" strike="noStrike" cap="all" normalizeH="0" baseline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600" b="1" i="0" u="none" strike="noStrike" cap="all" normalizeH="0" baseline="0" dirty="0" err="1" smtClean="0">
                  <a:ln/>
                  <a:solidFill>
                    <a:schemeClr val="accent1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latin typeface="Arial" pitchFamily="34" charset="0"/>
                  <a:ea typeface="Calibri" pitchFamily="34" charset="0"/>
                  <a:cs typeface="Times New Roman" pitchFamily="18" charset="0"/>
                </a:rPr>
                <a:t>μετοχΗ</a:t>
              </a:r>
              <a:endParaRPr kumimoji="0" lang="el-GR" sz="2800" b="1" i="0" u="none" strike="noStrike" cap="all" normalizeH="0" baseline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6" name="AutoShape 555"/>
            <p:cNvSpPr>
              <a:spLocks noChangeArrowheads="1"/>
            </p:cNvSpPr>
            <p:nvPr/>
          </p:nvSpPr>
          <p:spPr bwMode="auto">
            <a:xfrm>
              <a:off x="6405" y="2565"/>
              <a:ext cx="1515" cy="66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400" b="1" i="0" u="none" strike="noStrike" cap="all" normalizeH="0" baseline="0" dirty="0" err="1" smtClean="0">
                  <a:ln/>
                  <a:solidFill>
                    <a:schemeClr val="accent1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ΥποκεΙμενο</a:t>
              </a:r>
              <a:endParaRPr kumimoji="0" lang="el-GR" sz="2000" b="1" i="0" u="none" strike="noStrike" cap="all" normalizeH="0" baseline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7" name="AutoShape 556"/>
            <p:cNvSpPr>
              <a:spLocks noChangeArrowheads="1"/>
            </p:cNvSpPr>
            <p:nvPr/>
          </p:nvSpPr>
          <p:spPr bwMode="auto">
            <a:xfrm>
              <a:off x="8220" y="2580"/>
              <a:ext cx="1515" cy="66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2000" b="1" i="0" u="none" strike="noStrike" cap="all" normalizeH="0" baseline="0" dirty="0" err="1" smtClean="0">
                  <a:ln/>
                  <a:solidFill>
                    <a:schemeClr val="accent1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ΡΗμα</a:t>
              </a:r>
              <a:endParaRPr kumimoji="0" lang="el-GR" sz="3200" b="1" i="0" u="none" strike="noStrike" cap="all" normalizeH="0" baseline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8" name="Oval 557"/>
            <p:cNvSpPr>
              <a:spLocks noChangeArrowheads="1"/>
            </p:cNvSpPr>
            <p:nvPr/>
          </p:nvSpPr>
          <p:spPr bwMode="auto">
            <a:xfrm>
              <a:off x="6915" y="3585"/>
              <a:ext cx="2175" cy="136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1" i="0" u="none" strike="noStrike" cap="all" normalizeH="0" baseline="0" dirty="0" err="1" smtClean="0">
                  <a:ln/>
                  <a:solidFill>
                    <a:schemeClr val="accent1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ΕυρΥτερη</a:t>
              </a:r>
              <a:r>
                <a:rPr kumimoji="0" lang="el-GR" sz="1200" b="1" i="0" u="none" strike="noStrike" cap="all" normalizeH="0" baseline="0" dirty="0" smtClean="0">
                  <a:ln/>
                  <a:solidFill>
                    <a:schemeClr val="accent1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el-GR" sz="1200" b="1" i="0" u="none" strike="noStrike" cap="all" normalizeH="0" baseline="0" dirty="0" err="1" smtClean="0">
                  <a:ln/>
                  <a:solidFill>
                    <a:schemeClr val="accent1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ΟνοματικΗ</a:t>
              </a:r>
              <a:r>
                <a:rPr kumimoji="0" lang="el-GR" sz="1200" b="1" i="0" u="none" strike="noStrike" cap="all" normalizeH="0" baseline="0" dirty="0" smtClean="0">
                  <a:ln/>
                  <a:solidFill>
                    <a:schemeClr val="accent1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el-GR" sz="1200" b="1" i="0" u="none" strike="noStrike" cap="all" normalizeH="0" baseline="0" dirty="0" err="1" smtClean="0">
                  <a:ln/>
                  <a:solidFill>
                    <a:schemeClr val="accent1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φρΑση</a:t>
              </a:r>
              <a:endParaRPr kumimoji="0" lang="el-GR" sz="1800" b="1" i="0" u="none" strike="noStrike" cap="all" normalizeH="0" baseline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9" name="Oval 558"/>
            <p:cNvSpPr>
              <a:spLocks noChangeArrowheads="1"/>
            </p:cNvSpPr>
            <p:nvPr/>
          </p:nvSpPr>
          <p:spPr bwMode="auto">
            <a:xfrm>
              <a:off x="6915" y="5209"/>
              <a:ext cx="2175" cy="99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200" b="1" i="0" u="none" strike="noStrike" cap="all" normalizeH="0" baseline="0" dirty="0" err="1" smtClean="0">
                  <a:ln/>
                  <a:solidFill>
                    <a:schemeClr val="accent1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ΕπιρρηματικΗ</a:t>
              </a:r>
              <a:r>
                <a:rPr kumimoji="0" lang="el-GR" sz="1200" b="1" i="0" u="none" strike="noStrike" cap="all" normalizeH="0" baseline="0" dirty="0" smtClean="0">
                  <a:ln/>
                  <a:solidFill>
                    <a:schemeClr val="accent1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el-GR" sz="1200" b="1" i="0" u="none" strike="noStrike" cap="all" normalizeH="0" baseline="0" dirty="0" err="1" smtClean="0">
                  <a:ln/>
                  <a:solidFill>
                    <a:schemeClr val="accent1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latin typeface="Arial" pitchFamily="34" charset="0"/>
                  <a:ea typeface="Times New Roman" pitchFamily="18" charset="0"/>
                  <a:cs typeface="Arial" pitchFamily="34" charset="0"/>
                </a:rPr>
                <a:t>φρΑση</a:t>
              </a:r>
              <a:endParaRPr kumimoji="0" lang="el-GR" b="1" i="0" u="none" strike="noStrike" cap="all" normalizeH="0" baseline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0" name="Oval 559"/>
            <p:cNvSpPr>
              <a:spLocks noChangeArrowheads="1"/>
            </p:cNvSpPr>
            <p:nvPr/>
          </p:nvSpPr>
          <p:spPr bwMode="auto">
            <a:xfrm>
              <a:off x="6915" y="6600"/>
              <a:ext cx="2175" cy="99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600" b="1" i="0" u="none" strike="noStrike" cap="all" normalizeH="0" baseline="0" dirty="0" err="1" smtClean="0">
                  <a:ln/>
                  <a:solidFill>
                    <a:schemeClr val="accent1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latin typeface="Arial" pitchFamily="34" charset="0"/>
                  <a:ea typeface="Calibri" pitchFamily="34" charset="0"/>
                  <a:cs typeface="Times New Roman" pitchFamily="18" charset="0"/>
                </a:rPr>
                <a:t>ΠροθετικΗ</a:t>
              </a:r>
              <a:endParaRPr kumimoji="0" lang="el-GR" sz="1050" b="1" i="0" u="none" strike="noStrike" cap="all" normalizeH="0" baseline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600" b="1" i="0" u="none" strike="noStrike" cap="all" normalizeH="0" baseline="0" dirty="0" err="1" smtClean="0">
                  <a:ln/>
                  <a:solidFill>
                    <a:schemeClr val="accent1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latin typeface="Arial" pitchFamily="34" charset="0"/>
                  <a:ea typeface="Calibri" pitchFamily="34" charset="0"/>
                  <a:cs typeface="Times New Roman" pitchFamily="18" charset="0"/>
                </a:rPr>
                <a:t>φρΑση</a:t>
              </a:r>
              <a:endParaRPr kumimoji="0" lang="el-GR" sz="2800" b="1" i="0" u="none" strike="noStrike" cap="all" normalizeH="0" baseline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1" name="AutoShape 560"/>
            <p:cNvSpPr>
              <a:spLocks noChangeShapeType="1"/>
            </p:cNvSpPr>
            <p:nvPr/>
          </p:nvSpPr>
          <p:spPr bwMode="auto">
            <a:xfrm>
              <a:off x="3735" y="2835"/>
              <a:ext cx="495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endParaRPr lang="el-GR" b="1" cap="all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endParaRPr>
            </a:p>
          </p:txBody>
        </p:sp>
        <p:sp>
          <p:nvSpPr>
            <p:cNvPr id="1002" name="AutoShape 561"/>
            <p:cNvSpPr>
              <a:spLocks noChangeShapeType="1"/>
            </p:cNvSpPr>
            <p:nvPr/>
          </p:nvSpPr>
          <p:spPr bwMode="auto">
            <a:xfrm>
              <a:off x="3735" y="2835"/>
              <a:ext cx="480" cy="7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endParaRPr lang="el-GR" b="1" cap="all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endParaRPr>
            </a:p>
          </p:txBody>
        </p:sp>
        <p:sp>
          <p:nvSpPr>
            <p:cNvPr id="1003" name="AutoShape 562"/>
            <p:cNvSpPr>
              <a:spLocks noChangeShapeType="1"/>
            </p:cNvSpPr>
            <p:nvPr/>
          </p:nvSpPr>
          <p:spPr bwMode="auto">
            <a:xfrm>
              <a:off x="3735" y="2835"/>
              <a:ext cx="480" cy="17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endParaRPr lang="el-GR" b="1" cap="all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endParaRPr>
            </a:p>
          </p:txBody>
        </p:sp>
        <p:sp>
          <p:nvSpPr>
            <p:cNvPr id="1004" name="AutoShape 563"/>
            <p:cNvSpPr>
              <a:spLocks noChangeShapeType="1"/>
            </p:cNvSpPr>
            <p:nvPr/>
          </p:nvSpPr>
          <p:spPr bwMode="auto">
            <a:xfrm>
              <a:off x="3915" y="5520"/>
              <a:ext cx="315" cy="1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endParaRPr lang="el-GR" b="1" cap="all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endParaRPr>
            </a:p>
          </p:txBody>
        </p:sp>
        <p:sp>
          <p:nvSpPr>
            <p:cNvPr id="1005" name="AutoShape 564"/>
            <p:cNvSpPr>
              <a:spLocks noChangeShapeType="1"/>
            </p:cNvSpPr>
            <p:nvPr/>
          </p:nvSpPr>
          <p:spPr bwMode="auto">
            <a:xfrm>
              <a:off x="3915" y="6510"/>
              <a:ext cx="36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endParaRPr lang="el-GR" b="1" cap="all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endParaRPr>
            </a:p>
          </p:txBody>
        </p:sp>
        <p:sp>
          <p:nvSpPr>
            <p:cNvPr id="1006" name="AutoShape 565"/>
            <p:cNvSpPr>
              <a:spLocks noChangeShapeType="1"/>
            </p:cNvSpPr>
            <p:nvPr/>
          </p:nvSpPr>
          <p:spPr bwMode="auto">
            <a:xfrm>
              <a:off x="7920" y="2835"/>
              <a:ext cx="300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endParaRPr lang="el-GR" b="1" cap="all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endParaRPr>
            </a:p>
          </p:txBody>
        </p:sp>
        <p:sp>
          <p:nvSpPr>
            <p:cNvPr id="1007" name="Oval 566"/>
            <p:cNvSpPr>
              <a:spLocks noChangeArrowheads="1"/>
            </p:cNvSpPr>
            <p:nvPr/>
          </p:nvSpPr>
          <p:spPr bwMode="auto">
            <a:xfrm>
              <a:off x="6900" y="7815"/>
              <a:ext cx="2175" cy="99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>
              <a:outerShdw dist="107763" dir="13500000" algn="ctr" rotWithShape="0">
                <a:srgbClr val="808080">
                  <a:alpha val="50000"/>
                </a:srgb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cene3d>
                <a:camera prst="orthographicFront"/>
                <a:lightRig rig="brightRoom" dir="t"/>
              </a:scene3d>
              <a:sp3d contourW="6350" prstMaterial="plastic">
                <a:bevelT w="20320" h="20320" prst="angle"/>
                <a:contourClr>
                  <a:schemeClr val="accent1">
                    <a:tint val="100000"/>
                    <a:shade val="100000"/>
                    <a:hueMod val="100000"/>
                    <a:satMod val="100000"/>
                  </a:schemeClr>
                </a:contourClr>
              </a:sp3d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600" b="1" i="0" u="none" strike="noStrike" cap="all" normalizeH="0" baseline="0" dirty="0" err="1" smtClean="0">
                  <a:ln/>
                  <a:solidFill>
                    <a:schemeClr val="accent1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latin typeface="Arial" pitchFamily="34" charset="0"/>
                  <a:ea typeface="Calibri" pitchFamily="34" charset="0"/>
                  <a:cs typeface="Times New Roman" pitchFamily="18" charset="0"/>
                </a:rPr>
                <a:t>ΡηματικΗ</a:t>
              </a:r>
              <a:endParaRPr kumimoji="0" lang="el-GR" sz="1050" b="1" i="0" u="none" strike="noStrike" cap="all" normalizeH="0" baseline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600" b="1" i="0" u="none" strike="noStrike" cap="all" normalizeH="0" baseline="0" dirty="0" err="1" smtClean="0">
                  <a:ln/>
                  <a:solidFill>
                    <a:schemeClr val="accent1"/>
                  </a:solidFill>
                  <a:effectLst>
                    <a:outerShdw blurRad="19685" dist="12700" dir="5400000" algn="tl" rotWithShape="0">
                      <a:schemeClr val="accent1">
                        <a:satMod val="130000"/>
                        <a:alpha val="60000"/>
                      </a:schemeClr>
                    </a:outerShdw>
                    <a:reflection blurRad="10000" stA="55000" endPos="48000" dist="500" dir="5400000" sy="-100000" algn="bl" rotWithShape="0"/>
                  </a:effectLst>
                  <a:latin typeface="Arial" pitchFamily="34" charset="0"/>
                  <a:ea typeface="Calibri" pitchFamily="34" charset="0"/>
                  <a:cs typeface="Times New Roman" pitchFamily="18" charset="0"/>
                </a:rPr>
                <a:t>φρΑση</a:t>
              </a:r>
              <a:endParaRPr kumimoji="0" lang="el-GR" sz="2800" b="1" i="0" u="none" strike="noStrike" cap="all" normalizeH="0" baseline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47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pSp>
        <p:nvGrpSpPr>
          <p:cNvPr id="56321" name="Group 610"/>
          <p:cNvGrpSpPr>
            <a:grpSpLocks/>
          </p:cNvGrpSpPr>
          <p:nvPr/>
        </p:nvGrpSpPr>
        <p:grpSpPr bwMode="auto">
          <a:xfrm>
            <a:off x="1071538" y="0"/>
            <a:ext cx="8072462" cy="6643710"/>
            <a:chOff x="1905" y="3285"/>
            <a:chExt cx="8655" cy="6015"/>
          </a:xfrm>
          <a:scene3d>
            <a:camera prst="isometricOffAxis1Right"/>
            <a:lightRig rig="threePt" dir="t">
              <a:rot lat="0" lon="0" rev="0"/>
            </a:lightRig>
          </a:scene3d>
        </p:grpSpPr>
        <p:sp>
          <p:nvSpPr>
            <p:cNvPr id="845" name="Oval 611"/>
            <p:cNvSpPr>
              <a:spLocks noChangeArrowheads="1"/>
            </p:cNvSpPr>
            <p:nvPr/>
          </p:nvSpPr>
          <p:spPr bwMode="auto">
            <a:xfrm>
              <a:off x="1905" y="3285"/>
              <a:ext cx="2190" cy="990"/>
            </a:xfrm>
            <a:prstGeom prst="ellipse">
              <a:avLst/>
            </a:prstGeom>
            <a:solidFill>
              <a:srgbClr val="FFFFFF"/>
            </a:solidFill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Μορφολογικό λεξικό</a:t>
              </a:r>
              <a:endPara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6" name="AutoShape 612"/>
            <p:cNvSpPr>
              <a:spLocks noChangeArrowheads="1"/>
            </p:cNvSpPr>
            <p:nvPr/>
          </p:nvSpPr>
          <p:spPr bwMode="auto">
            <a:xfrm>
              <a:off x="3525" y="4650"/>
              <a:ext cx="1215" cy="70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tagger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7" name="AutoShape 613"/>
            <p:cNvSpPr>
              <a:spLocks noChangeArrowheads="1"/>
            </p:cNvSpPr>
            <p:nvPr/>
          </p:nvSpPr>
          <p:spPr bwMode="auto">
            <a:xfrm>
              <a:off x="3300" y="6180"/>
              <a:ext cx="2055" cy="120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l-GR" sz="1200" b="1" dirty="0" smtClean="0"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Σχεδιότυπο Ονοματικής Φράσης</a:t>
              </a:r>
              <a:endPara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8" name="AutoShape 614"/>
            <p:cNvSpPr>
              <a:spLocks noChangeArrowheads="1"/>
            </p:cNvSpPr>
            <p:nvPr/>
          </p:nvSpPr>
          <p:spPr bwMode="auto">
            <a:xfrm>
              <a:off x="6060" y="5580"/>
              <a:ext cx="1500" cy="72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Κανόνες 1</a:t>
              </a:r>
              <a:r>
                <a:rPr kumimoji="0" lang="el-GR" sz="14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ου</a:t>
              </a:r>
              <a:r>
                <a:rPr kumimoji="0" lang="el-G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 επιπέδου</a:t>
              </a:r>
              <a:endParaRPr kumimoji="0" lang="el-G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9" name="AutoShape 615"/>
            <p:cNvSpPr>
              <a:spLocks noChangeArrowheads="1"/>
            </p:cNvSpPr>
            <p:nvPr/>
          </p:nvSpPr>
          <p:spPr bwMode="auto">
            <a:xfrm>
              <a:off x="6060" y="6660"/>
              <a:ext cx="1500" cy="72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Κανόνες 2</a:t>
              </a:r>
              <a:r>
                <a:rPr kumimoji="0" lang="el-GR" sz="1400" b="0" i="0" u="none" strike="noStrike" cap="none" normalizeH="0" baseline="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ου</a:t>
              </a:r>
              <a:r>
                <a:rPr kumimoji="0" lang="el-GR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 επιπέδου</a:t>
              </a:r>
              <a:endPara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0" name="Oval 616"/>
            <p:cNvSpPr>
              <a:spLocks noChangeArrowheads="1"/>
            </p:cNvSpPr>
            <p:nvPr/>
          </p:nvSpPr>
          <p:spPr bwMode="auto">
            <a:xfrm>
              <a:off x="8070" y="7590"/>
              <a:ext cx="2415" cy="1110"/>
            </a:xfrm>
            <a:prstGeom prst="ellipse">
              <a:avLst/>
            </a:prstGeom>
            <a:solidFill>
              <a:srgbClr val="FFFFFF"/>
            </a:solidFill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Calibri" pitchFamily="34" charset="0"/>
                <a:cs typeface="Courier New" pitchFamily="49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b="0" i="0" u="none" strike="noStrike" cap="none" normalizeH="0" baseline="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 Unicode MS" pitchFamily="34" charset="-128"/>
                  <a:ea typeface="Calibri" pitchFamily="34" charset="0"/>
                  <a:cs typeface="Courier New" pitchFamily="49" charset="0"/>
                </a:rPr>
                <a:t>Agreement</a:t>
              </a:r>
              <a:r>
                <a:rPr kumimoji="0" lang="el-GR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 Unicode MS" pitchFamily="34" charset="-128"/>
                  <a:ea typeface="Calibri" pitchFamily="34" charset="0"/>
                  <a:cs typeface="Courier New" pitchFamily="49" charset="0"/>
                </a:rPr>
                <a:t>(4)</a:t>
              </a:r>
              <a:endParaRPr kumimoji="0" lang="el-GR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1" name="Oval 617"/>
            <p:cNvSpPr>
              <a:spLocks noChangeArrowheads="1"/>
            </p:cNvSpPr>
            <p:nvPr/>
          </p:nvSpPr>
          <p:spPr bwMode="auto">
            <a:xfrm>
              <a:off x="8100" y="6240"/>
              <a:ext cx="2415" cy="1110"/>
            </a:xfrm>
            <a:prstGeom prst="ellipse">
              <a:avLst/>
            </a:prstGeom>
            <a:solidFill>
              <a:srgbClr val="FFFFFF"/>
            </a:solidFill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Calibri" pitchFamily="34" charset="0"/>
                <a:cs typeface="Courier New" pitchFamily="49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b="0" i="0" u="none" strike="noStrike" cap="none" normalizeH="0" baseline="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 Unicode MS" pitchFamily="34" charset="-128"/>
                  <a:ea typeface="Calibri" pitchFamily="34" charset="0"/>
                  <a:cs typeface="Courier New" pitchFamily="49" charset="0"/>
                </a:rPr>
                <a:t>Agreement</a:t>
              </a:r>
              <a:r>
                <a:rPr kumimoji="0" lang="el-GR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 Unicode MS" pitchFamily="34" charset="-128"/>
                  <a:ea typeface="Calibri" pitchFamily="34" charset="0"/>
                  <a:cs typeface="Courier New" pitchFamily="49" charset="0"/>
                </a:rPr>
                <a:t>(3)</a:t>
              </a:r>
              <a:endParaRPr kumimoji="0" lang="el-GR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6" name="Oval 618"/>
            <p:cNvSpPr>
              <a:spLocks noChangeArrowheads="1"/>
            </p:cNvSpPr>
            <p:nvPr/>
          </p:nvSpPr>
          <p:spPr bwMode="auto">
            <a:xfrm>
              <a:off x="8145" y="4890"/>
              <a:ext cx="2415" cy="1110"/>
            </a:xfrm>
            <a:prstGeom prst="ellipse">
              <a:avLst/>
            </a:prstGeom>
            <a:solidFill>
              <a:srgbClr val="FFFFFF"/>
            </a:solidFill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Calibri" pitchFamily="34" charset="0"/>
                <a:cs typeface="Courier New" pitchFamily="49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b="0" i="0" u="none" strike="noStrike" cap="none" normalizeH="0" baseline="0" dirty="0" err="1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 Unicode MS" pitchFamily="34" charset="-128"/>
                  <a:ea typeface="Calibri" pitchFamily="34" charset="0"/>
                  <a:cs typeface="Courier New" pitchFamily="49" charset="0"/>
                </a:rPr>
                <a:t>Agreement</a:t>
              </a:r>
              <a:r>
                <a:rPr kumimoji="0" lang="el-GR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 Unicode MS" pitchFamily="34" charset="-128"/>
                  <a:ea typeface="Calibri" pitchFamily="34" charset="0"/>
                  <a:cs typeface="Courier New" pitchFamily="49" charset="0"/>
                </a:rPr>
                <a:t>(2</a:t>
              </a:r>
              <a:r>
                <a:rPr kumimoji="0" lang="el-GR" sz="16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 Unicode MS" pitchFamily="34" charset="-128"/>
                  <a:ea typeface="Calibri" pitchFamily="34" charset="0"/>
                  <a:cs typeface="Courier New" pitchFamily="49" charset="0"/>
                </a:rPr>
                <a:t>)</a:t>
              </a:r>
              <a:endParaRPr kumimoji="0" lang="el-GR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7" name="AutoShape 619"/>
            <p:cNvSpPr>
              <a:spLocks noChangeShapeType="1"/>
            </p:cNvSpPr>
            <p:nvPr/>
          </p:nvSpPr>
          <p:spPr bwMode="auto">
            <a:xfrm flipH="1">
              <a:off x="2520" y="4245"/>
              <a:ext cx="3" cy="2505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858" name="AutoShape 620"/>
            <p:cNvSpPr>
              <a:spLocks noChangeShapeType="1"/>
            </p:cNvSpPr>
            <p:nvPr/>
          </p:nvSpPr>
          <p:spPr bwMode="auto">
            <a:xfrm>
              <a:off x="2520" y="6750"/>
              <a:ext cx="780" cy="0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 type="triangle" w="med" len="med"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859" name="AutoShape 621"/>
            <p:cNvSpPr>
              <a:spLocks noChangeShapeType="1"/>
            </p:cNvSpPr>
            <p:nvPr/>
          </p:nvSpPr>
          <p:spPr bwMode="auto">
            <a:xfrm>
              <a:off x="2520" y="4890"/>
              <a:ext cx="1005" cy="0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 type="triangle" w="med" len="med"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860" name="AutoShape 622"/>
            <p:cNvSpPr>
              <a:spLocks noChangeShapeType="1"/>
            </p:cNvSpPr>
            <p:nvPr/>
          </p:nvSpPr>
          <p:spPr bwMode="auto">
            <a:xfrm>
              <a:off x="4185" y="5355"/>
              <a:ext cx="0" cy="825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 type="triangle" w="med" len="med"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861" name="AutoShape 623"/>
            <p:cNvSpPr>
              <a:spLocks noChangeArrowheads="1"/>
            </p:cNvSpPr>
            <p:nvPr/>
          </p:nvSpPr>
          <p:spPr bwMode="auto">
            <a:xfrm>
              <a:off x="4095" y="7725"/>
              <a:ext cx="1500" cy="51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Rules.flow1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2" name="AutoShape 624"/>
            <p:cNvSpPr>
              <a:spLocks noChangeArrowheads="1"/>
            </p:cNvSpPr>
            <p:nvPr/>
          </p:nvSpPr>
          <p:spPr bwMode="auto">
            <a:xfrm>
              <a:off x="4140" y="8775"/>
              <a:ext cx="1500" cy="52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Rules.flow2</a:t>
              </a:r>
              <a:endPara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3" name="AutoShape 625"/>
            <p:cNvSpPr>
              <a:spLocks noChangeShapeType="1"/>
            </p:cNvSpPr>
            <p:nvPr/>
          </p:nvSpPr>
          <p:spPr bwMode="auto">
            <a:xfrm>
              <a:off x="3660" y="7380"/>
              <a:ext cx="0" cy="1620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864" name="AutoShape 626"/>
            <p:cNvSpPr>
              <a:spLocks noChangeShapeType="1"/>
            </p:cNvSpPr>
            <p:nvPr/>
          </p:nvSpPr>
          <p:spPr bwMode="auto">
            <a:xfrm>
              <a:off x="3660" y="9000"/>
              <a:ext cx="480" cy="0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 type="triangle" w="med" len="med"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865" name="AutoShape 627"/>
            <p:cNvSpPr>
              <a:spLocks noChangeShapeType="1"/>
            </p:cNvSpPr>
            <p:nvPr/>
          </p:nvSpPr>
          <p:spPr bwMode="auto">
            <a:xfrm>
              <a:off x="3660" y="7935"/>
              <a:ext cx="435" cy="0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 type="triangle" w="med" len="med"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866" name="AutoShape 628"/>
            <p:cNvSpPr>
              <a:spLocks noChangeShapeType="1"/>
            </p:cNvSpPr>
            <p:nvPr/>
          </p:nvSpPr>
          <p:spPr bwMode="auto">
            <a:xfrm>
              <a:off x="5850" y="5910"/>
              <a:ext cx="0" cy="3090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867" name="AutoShape 629"/>
            <p:cNvSpPr>
              <a:spLocks noChangeShapeType="1"/>
            </p:cNvSpPr>
            <p:nvPr/>
          </p:nvSpPr>
          <p:spPr bwMode="auto">
            <a:xfrm>
              <a:off x="5640" y="9000"/>
              <a:ext cx="210" cy="0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868" name="AutoShape 630"/>
            <p:cNvSpPr>
              <a:spLocks noChangeShapeType="1"/>
            </p:cNvSpPr>
            <p:nvPr/>
          </p:nvSpPr>
          <p:spPr bwMode="auto">
            <a:xfrm>
              <a:off x="5640" y="7935"/>
              <a:ext cx="210" cy="0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869" name="AutoShape 631"/>
            <p:cNvSpPr>
              <a:spLocks noChangeShapeType="1"/>
            </p:cNvSpPr>
            <p:nvPr/>
          </p:nvSpPr>
          <p:spPr bwMode="auto">
            <a:xfrm>
              <a:off x="5850" y="5895"/>
              <a:ext cx="210" cy="0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 type="triangle" w="med" len="med"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870" name="AutoShape 632"/>
            <p:cNvSpPr>
              <a:spLocks noChangeShapeType="1"/>
            </p:cNvSpPr>
            <p:nvPr/>
          </p:nvSpPr>
          <p:spPr bwMode="auto">
            <a:xfrm>
              <a:off x="5865" y="6960"/>
              <a:ext cx="210" cy="0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 type="triangle" w="med" len="med"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871" name="AutoShape 633"/>
            <p:cNvSpPr>
              <a:spLocks noChangeShapeType="1"/>
            </p:cNvSpPr>
            <p:nvPr/>
          </p:nvSpPr>
          <p:spPr bwMode="auto">
            <a:xfrm flipH="1">
              <a:off x="7425" y="5775"/>
              <a:ext cx="915" cy="885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 type="triangle" w="med" len="med"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872" name="AutoShape 634"/>
            <p:cNvSpPr>
              <a:spLocks noChangeShapeType="1"/>
            </p:cNvSpPr>
            <p:nvPr/>
          </p:nvSpPr>
          <p:spPr bwMode="auto">
            <a:xfrm flipH="1">
              <a:off x="7560" y="6825"/>
              <a:ext cx="540" cy="0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 type="triangle" w="med" len="med"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873" name="AutoShape 635"/>
            <p:cNvSpPr>
              <a:spLocks noChangeShapeType="1"/>
            </p:cNvSpPr>
            <p:nvPr/>
          </p:nvSpPr>
          <p:spPr bwMode="auto">
            <a:xfrm flipH="1" flipV="1">
              <a:off x="7560" y="7110"/>
              <a:ext cx="780" cy="615"/>
            </a:xfrm>
            <a:prstGeom prst="straightConnector1">
              <a:avLst/>
            </a:prstGeom>
            <a:noFill/>
            <a:ln w="34925">
              <a:solidFill>
                <a:srgbClr val="FFFFFF"/>
              </a:solidFill>
              <a:round/>
              <a:headEnd/>
              <a:tailEnd type="triangle" w="med" len="med"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  <a:sp3d extrusionH="38100" prstMaterial="clear">
              <a:bevelT w="260350" h="50800" prst="softRound"/>
              <a:bevelB prst="softRound"/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Σχεδιότυπα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D5094BD-D767-4D8B-B3DA-514B9A1203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ED5094BD-D767-4D8B-B3DA-514B9A1203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931A6F-31C5-4C9A-96CF-A0B3507891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57931A6F-31C5-4C9A-96CF-A0B3507891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EC5947D-E013-40A8-8575-1C04D20C22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BEC5947D-E013-40A8-8575-1C04D20C22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5D5823-1701-4C05-84E4-C5A3AB7DA1C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graphicEl>
                                              <a:dgm id="{725D5823-1701-4C05-84E4-C5A3AB7DA1C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EECE1E7-F43C-47C0-806D-121A2B6D09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graphicEl>
                                              <a:dgm id="{3EECE1E7-F43C-47C0-806D-121A2B6D09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AFE457C-DA00-4956-A523-BEEFDE53A1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graphicEl>
                                              <a:dgm id="{8AFE457C-DA00-4956-A523-BEEFDE53A1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9320A1-5EEA-4565-82EE-6CEEE72C67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">
                                            <p:graphicEl>
                                              <a:dgm id="{379320A1-5EEA-4565-82EE-6CEEE72C67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Στατιστικά κριτήρια</a:t>
            </a:r>
          </a:p>
        </p:txBody>
      </p:sp>
      <p:sp>
        <p:nvSpPr>
          <p:cNvPr id="4" name="Ορθογώνιο 3"/>
          <p:cNvSpPr/>
          <p:nvPr/>
        </p:nvSpPr>
        <p:spPr>
          <a:xfrm>
            <a:off x="1115616" y="1400577"/>
            <a:ext cx="7992888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indent="0" algn="ctr">
              <a:buNone/>
            </a:pPr>
            <a:r>
              <a:rPr lang="el-GR" sz="2400" b="1" i="1" dirty="0" smtClean="0">
                <a:solidFill>
                  <a:srgbClr val="002060"/>
                </a:solidFill>
              </a:rPr>
              <a:t>Μη παραμετρική ανάλυση: λόγω της απόκλισης από την κανονικότητα</a:t>
            </a:r>
            <a:endParaRPr lang="en-US" sz="2400" b="1" i="1" dirty="0" smtClean="0">
              <a:solidFill>
                <a:srgbClr val="002060"/>
              </a:solidFill>
            </a:endParaRPr>
          </a:p>
          <a:p>
            <a:pPr marL="358775" indent="0">
              <a:buNone/>
            </a:pPr>
            <a:r>
              <a:rPr lang="en-US" sz="2400" b="1" i="1" dirty="0" smtClean="0">
                <a:solidFill>
                  <a:schemeClr val="accent1"/>
                </a:solidFill>
              </a:rPr>
              <a:t>Kolmogorov-Smirnov</a:t>
            </a:r>
            <a:endParaRPr lang="el-GR" sz="2400" b="1" i="1" dirty="0">
              <a:solidFill>
                <a:schemeClr val="accent1"/>
              </a:solidFill>
            </a:endParaRPr>
          </a:p>
          <a:p>
            <a:pPr marL="358775" indent="0">
              <a:buNone/>
            </a:pPr>
            <a:r>
              <a:rPr lang="el-GR" sz="2400" dirty="0"/>
              <a:t>Έλεγχος υποθέσεων για την κατανομή των τιμών μεταβλητής (</a:t>
            </a:r>
            <a:r>
              <a:rPr lang="en-GB" sz="2000" dirty="0" err="1"/>
              <a:t>Dytham</a:t>
            </a:r>
            <a:r>
              <a:rPr lang="el-GR" sz="2000" dirty="0"/>
              <a:t>, 2011</a:t>
            </a:r>
            <a:r>
              <a:rPr lang="el-GR" sz="2400" dirty="0"/>
              <a:t>).</a:t>
            </a:r>
          </a:p>
          <a:p>
            <a:pPr marL="358775" indent="0">
              <a:buNone/>
            </a:pPr>
            <a:r>
              <a:rPr lang="el-GR" sz="2400" b="1" i="1" dirty="0" err="1">
                <a:solidFill>
                  <a:schemeClr val="accent1"/>
                </a:solidFill>
              </a:rPr>
              <a:t>McNemar</a:t>
            </a:r>
            <a:r>
              <a:rPr lang="el-GR" sz="2400" b="1" i="1" dirty="0">
                <a:solidFill>
                  <a:schemeClr val="accent1"/>
                </a:solidFill>
              </a:rPr>
              <a:t> τεστ</a:t>
            </a:r>
          </a:p>
          <a:p>
            <a:pPr marL="358775" indent="0">
              <a:buNone/>
            </a:pPr>
            <a:r>
              <a:rPr lang="el-GR" sz="2400" dirty="0"/>
              <a:t>Έλεγχος διαφορών ύστερα από την επίδραση κάποιου παράγοντα (</a:t>
            </a:r>
            <a:r>
              <a:rPr lang="en-US" sz="2400" dirty="0"/>
              <a:t>Israel</a:t>
            </a:r>
            <a:r>
              <a:rPr lang="el-GR" sz="2400" dirty="0"/>
              <a:t>, 2009).</a:t>
            </a:r>
          </a:p>
          <a:p>
            <a:pPr marL="358775" indent="0">
              <a:buNone/>
            </a:pPr>
            <a:r>
              <a:rPr lang="en-US" sz="2400" b="1" i="1" dirty="0" err="1">
                <a:solidFill>
                  <a:schemeClr val="accent1"/>
                </a:solidFill>
              </a:rPr>
              <a:t>Kruskal</a:t>
            </a:r>
            <a:r>
              <a:rPr lang="en-US" sz="2400" b="1" i="1" dirty="0">
                <a:solidFill>
                  <a:schemeClr val="accent1"/>
                </a:solidFill>
              </a:rPr>
              <a:t>-Wallis</a:t>
            </a:r>
            <a:endParaRPr lang="el-GR" sz="2400" b="1" i="1" dirty="0">
              <a:solidFill>
                <a:schemeClr val="accent1"/>
              </a:solidFill>
            </a:endParaRPr>
          </a:p>
          <a:p>
            <a:pPr marL="358775" indent="0">
              <a:buNone/>
            </a:pPr>
            <a:r>
              <a:rPr lang="el-GR" sz="2400" dirty="0"/>
              <a:t>Έλεγχος  της υπόθεσης ότι τα δείγματα της μελέτης προέρχονται από πληθυσμούς με την ίδια διάμεσο (</a:t>
            </a:r>
            <a:r>
              <a:rPr lang="en-GB" sz="2400" dirty="0" err="1"/>
              <a:t>Sheskin</a:t>
            </a:r>
            <a:r>
              <a:rPr lang="el-GR" sz="2400" dirty="0"/>
              <a:t>, 2004· </a:t>
            </a:r>
            <a:r>
              <a:rPr lang="el-GR" sz="2400" dirty="0" err="1"/>
              <a:t>Dytham</a:t>
            </a:r>
            <a:r>
              <a:rPr lang="el-GR" sz="2400" dirty="0"/>
              <a:t>, 2011).</a:t>
            </a:r>
          </a:p>
          <a:p>
            <a:pPr marL="358775" indent="0">
              <a:buNone/>
            </a:pPr>
            <a:r>
              <a:rPr lang="en-US" sz="2400" i="1" dirty="0"/>
              <a:t> </a:t>
            </a:r>
            <a:r>
              <a:rPr lang="en-US" sz="2400" b="1" i="1" dirty="0">
                <a:solidFill>
                  <a:schemeClr val="accent1"/>
                </a:solidFill>
              </a:rPr>
              <a:t>Mann-Whitney U</a:t>
            </a:r>
            <a:endParaRPr lang="el-GR" sz="2400" b="1" i="1" dirty="0">
              <a:solidFill>
                <a:schemeClr val="accent1"/>
              </a:solidFill>
            </a:endParaRPr>
          </a:p>
          <a:p>
            <a:pPr marL="358775" indent="0">
              <a:buNone/>
            </a:pPr>
            <a:r>
              <a:rPr lang="el-GR" sz="2000" dirty="0"/>
              <a:t>Έλεγχος διαφορών μεταξύ δύο ανεξάρτητων δειγμάτων (</a:t>
            </a:r>
            <a:r>
              <a:rPr lang="en-GB" sz="2000" dirty="0"/>
              <a:t>Field</a:t>
            </a:r>
            <a:r>
              <a:rPr lang="el-GR" sz="2000" dirty="0"/>
              <a:t>, 2009). </a:t>
            </a:r>
            <a:endParaRPr lang="el-GR" sz="2400" dirty="0"/>
          </a:p>
        </p:txBody>
      </p:sp>
    </p:spTree>
    <p:extLst>
      <p:ext uri="{BB962C8B-B14F-4D97-AF65-F5344CB8AC3E}">
        <p14:creationId xmlns="" xmlns:p14="http://schemas.microsoft.com/office/powerpoint/2010/main" val="341614153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331640" y="242088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el-GR" sz="4400" dirty="0"/>
              <a:t>Ευρήματα ανάλυσης λαθών </a:t>
            </a:r>
          </a:p>
        </p:txBody>
      </p:sp>
    </p:spTree>
    <p:extLst>
      <p:ext uri="{BB962C8B-B14F-4D97-AF65-F5344CB8AC3E}">
        <p14:creationId xmlns="" xmlns:p14="http://schemas.microsoft.com/office/powerpoint/2010/main" val="3140092156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Αξιολ</a:t>
            </a:r>
            <a:r>
              <a:rPr lang="el-GR" dirty="0"/>
              <a:t>ό</a:t>
            </a:r>
            <a:r>
              <a:rPr lang="el-GR" dirty="0" smtClean="0"/>
              <a:t>γηση</a:t>
            </a:r>
            <a:endParaRPr lang="el-GR" dirty="0"/>
          </a:p>
        </p:txBody>
      </p:sp>
      <p:pic>
        <p:nvPicPr>
          <p:cNvPr id="57346" name="Εικόνα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428736"/>
            <a:ext cx="7429552" cy="49292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FF6600"/>
                </a:solidFill>
              </a:rPr>
              <a:t>ΙΔΙΑΙΤΕΡΟΤΗΤΕΣ Ν. ΕΛΛΗΝΙΚΗΣ ΓΛΩΣΣΑΣ</a:t>
            </a:r>
            <a:endParaRPr lang="el-GR" dirty="0"/>
          </a:p>
        </p:txBody>
      </p:sp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525C8AC-CB93-48F8-ABEA-D32CA57ECF1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5525C8AC-CB93-48F8-ABEA-D32CA57ECF1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21AC24A-F081-46B3-A050-2BA749A51B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321AC24A-F081-46B3-A050-2BA749A51B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596AA51-0519-43FB-A447-90A9DEB80C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4596AA51-0519-43FB-A447-90A9DEB80C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A6D3DB8-E1F2-4162-A748-9B87C76EBC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4A6D3DB8-E1F2-4162-A748-9B87C76EBC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7AC4718-0D83-42F6-9D8F-B6A133FE79F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graphicEl>
                                              <a:dgm id="{27AC4718-0D83-42F6-9D8F-B6A133FE79F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Αξιολόγηση</a:t>
            </a:r>
          </a:p>
        </p:txBody>
      </p:sp>
      <p:pic>
        <p:nvPicPr>
          <p:cNvPr id="4" name="Εικόνα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89" y="1428736"/>
            <a:ext cx="7429553" cy="49292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Αξιολόγηση</a:t>
            </a:r>
          </a:p>
        </p:txBody>
      </p:sp>
      <p:pic>
        <p:nvPicPr>
          <p:cNvPr id="59394" name="Εικόνα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428736"/>
            <a:ext cx="7500990" cy="45720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Λάθη ανά φύλο</a:t>
            </a:r>
            <a:endParaRPr lang="el-GR" dirty="0"/>
          </a:p>
        </p:txBody>
      </p:sp>
      <p:pic>
        <p:nvPicPr>
          <p:cNvPr id="60419" name="Εικόνα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571612"/>
            <a:ext cx="7429552" cy="45005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Συχνότητα λάθους ανά κειμενικό είδος</a:t>
            </a:r>
            <a:endParaRPr lang="el-GR" dirty="0"/>
          </a:p>
        </p:txBody>
      </p:sp>
      <p:pic>
        <p:nvPicPr>
          <p:cNvPr id="2050" name="Εικόνα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571612"/>
            <a:ext cx="7454483" cy="46434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Συχνότητα λάθους ανά κειμενικό είδος</a:t>
            </a:r>
            <a:endParaRPr lang="el-GR" dirty="0"/>
          </a:p>
        </p:txBody>
      </p:sp>
      <p:pic>
        <p:nvPicPr>
          <p:cNvPr id="1026" name="Εικόνα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643050"/>
            <a:ext cx="7508175" cy="48577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Συμπεράσματα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571480"/>
            <a:ext cx="7498080" cy="5643602"/>
          </a:xfr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  <a:softEdge rad="12700"/>
          </a:effectLst>
          <a:scene3d>
            <a:camera prst="perspectiveRelaxedModerately"/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txBody>
          <a:bodyPr>
            <a:noAutofit/>
          </a:bodyPr>
          <a:lstStyle/>
          <a:p>
            <a:r>
              <a:rPr lang="el-GR" sz="3600" dirty="0" smtClean="0"/>
              <a:t>προσεγγίζει τη διόρθωση του ανθρώπου</a:t>
            </a:r>
            <a:endParaRPr lang="en-US" sz="3600" dirty="0" smtClean="0"/>
          </a:p>
          <a:p>
            <a:r>
              <a:rPr lang="el-GR" sz="3600" dirty="0" smtClean="0"/>
              <a:t>ξεπερνά τον ορθογραφικό διορθωτή</a:t>
            </a:r>
          </a:p>
          <a:p>
            <a:r>
              <a:rPr lang="el-GR" sz="3600" dirty="0" smtClean="0"/>
              <a:t>προσπάθεια κωδικοποίησης στοιχείων του μηχανισμού της σκέψης</a:t>
            </a:r>
          </a:p>
          <a:p>
            <a:r>
              <a:rPr lang="el-GR" sz="3600" dirty="0" smtClean="0"/>
              <a:t>υψηλός βαθμός ακρίβειας</a:t>
            </a:r>
          </a:p>
          <a:p>
            <a:r>
              <a:rPr lang="el-GR" sz="3600" dirty="0" smtClean="0"/>
              <a:t>πληρότητα των δεδομένων 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Συμπεράσματα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428604"/>
            <a:ext cx="7498080" cy="6215106"/>
          </a:xfr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  <a:softEdge rad="12700"/>
          </a:effectLst>
          <a:scene3d>
            <a:camera prst="perspectiveRelaxedModerately"/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txBody>
          <a:bodyPr>
            <a:noAutofit/>
          </a:bodyPr>
          <a:lstStyle/>
          <a:p>
            <a:r>
              <a:rPr lang="el-GR" sz="3600" dirty="0" smtClean="0"/>
              <a:t>καινοτόμα εργαλεία </a:t>
            </a:r>
          </a:p>
          <a:p>
            <a:r>
              <a:rPr lang="el-GR" sz="3600" dirty="0" smtClean="0"/>
              <a:t>όμοια σχεδιότυπα με ξενόγλωσσους διορθωτές</a:t>
            </a:r>
          </a:p>
          <a:p>
            <a:r>
              <a:rPr lang="el-GR" sz="3600" dirty="0" smtClean="0"/>
              <a:t>δυνατότητα ενσωμάτωσης σε Ms-office </a:t>
            </a:r>
          </a:p>
          <a:p>
            <a:r>
              <a:rPr lang="el-GR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αδυναμίες: ελλειπτικός λόγος, νοηματικά λάθη, «αισθητική απόλαυση»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35608" y="428604"/>
            <a:ext cx="7498080" cy="5819796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r>
              <a:rPr lang="el-GR" sz="4000" dirty="0" smtClean="0">
                <a:hlinkClick r:id="rId2" action="ppaction://hlinkfile"/>
              </a:rPr>
              <a:t>Ο Γραμματικός διορθωτής</a:t>
            </a:r>
            <a:endParaRPr lang="el-GR" sz="4000" dirty="0" smtClean="0"/>
          </a:p>
          <a:p>
            <a:pPr algn="ctr">
              <a:buNone/>
            </a:pPr>
            <a:endParaRPr lang="el-GR" sz="4000" dirty="0" smtClean="0"/>
          </a:p>
          <a:p>
            <a:pPr algn="ctr">
              <a:buNone/>
            </a:pPr>
            <a:r>
              <a:rPr lang="el-GR" sz="4000" dirty="0" smtClean="0">
                <a:hlinkClick r:id="rId3" action="ppaction://hlinkfile"/>
              </a:rPr>
              <a:t>Κείμενο</a:t>
            </a:r>
            <a:r>
              <a:rPr lang="el-GR" sz="4000" dirty="0" smtClean="0"/>
              <a:t>		</a:t>
            </a:r>
            <a:r>
              <a:rPr lang="el-GR" sz="4000" dirty="0" smtClean="0">
                <a:hlinkClick r:id="rId4" action="ppaction://hlinkpres?slideindex=1&amp;slidetitle="/>
              </a:rPr>
              <a:t>Ανάλυση</a:t>
            </a:r>
            <a:endParaRPr lang="el-GR" sz="4000" dirty="0" smtClean="0"/>
          </a:p>
          <a:p>
            <a:pPr algn="ctr">
              <a:buNone/>
            </a:pPr>
            <a:endParaRPr lang="el-GR" sz="4000" dirty="0" smtClean="0"/>
          </a:p>
          <a:p>
            <a:pPr algn="ctr">
              <a:buNone/>
            </a:pPr>
            <a:r>
              <a:rPr lang="el-GR" sz="4000" dirty="0" smtClean="0">
                <a:hlinkClick r:id="rId5"/>
              </a:rPr>
              <a:t>Ο Γραμματικός διορθωτής </a:t>
            </a:r>
            <a:endParaRPr lang="en-US" sz="4000" dirty="0" smtClean="0">
              <a:hlinkClick r:id="rId5"/>
            </a:endParaRPr>
          </a:p>
          <a:p>
            <a:pPr algn="ctr">
              <a:buNone/>
            </a:pPr>
            <a:r>
              <a:rPr lang="el-GR" sz="4000" dirty="0" smtClean="0">
                <a:hlinkClick r:id="rId5"/>
              </a:rPr>
              <a:t>στο </a:t>
            </a:r>
            <a:r>
              <a:rPr lang="en-US" sz="4000" dirty="0" smtClean="0">
                <a:hlinkClick r:id="rId5"/>
              </a:rPr>
              <a:t>web</a:t>
            </a:r>
            <a:endParaRPr lang="el-GR" sz="4000" dirty="0" smtClean="0"/>
          </a:p>
          <a:p>
            <a:pPr algn="ctr">
              <a:buNone/>
            </a:pPr>
            <a:endParaRPr lang="el-GR" sz="40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03648" y="2204864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el-GR" dirty="0"/>
              <a:t>Ευχαριστώ για την προσοχή σας!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900" b="1" dirty="0" smtClean="0">
                <a:solidFill>
                  <a:srgbClr val="FF6600"/>
                </a:solidFill>
              </a:rPr>
              <a:t>1</a:t>
            </a:r>
            <a:r>
              <a:rPr lang="en-US" sz="3900" b="1" dirty="0" smtClean="0">
                <a:solidFill>
                  <a:srgbClr val="FF6600"/>
                </a:solidFill>
              </a:rPr>
              <a:t>) </a:t>
            </a:r>
            <a:r>
              <a:rPr lang="el-GR" sz="3900" b="1" dirty="0" smtClean="0">
                <a:solidFill>
                  <a:srgbClr val="FF6600"/>
                </a:solidFill>
              </a:rPr>
              <a:t>Λεξική Ασάφεια</a:t>
            </a: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597406602"/>
              </p:ext>
            </p:extLst>
          </p:nvPr>
        </p:nvGraphicFramePr>
        <p:xfrm>
          <a:off x="1644650" y="1214422"/>
          <a:ext cx="7319838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000714D-ED2E-42BD-8254-D557868456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F000714D-ED2E-42BD-8254-D557868456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A56F8A5-F31F-4429-9A13-3DA017D617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graphicEl>
                                              <a:dgm id="{3A56F8A5-F31F-4429-9A13-3DA017D617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8B1D4A7-0BFC-4210-B5ED-BDA1A741EB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18B1D4A7-0BFC-4210-B5ED-BDA1A741EB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5E5FFF4-7035-4854-B212-03531A9CDB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graphicEl>
                                              <a:dgm id="{A5E5FFF4-7035-4854-B212-03531A9CDB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E2162C5-9C5D-4BAB-BE18-CCDEF9ABC2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graphicEl>
                                              <a:dgm id="{6E2162C5-9C5D-4BAB-BE18-CCDEF9ABC2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929A879-E3FF-4A7D-AA84-878F4CFC99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>
                                            <p:graphicEl>
                                              <a:dgm id="{1929A879-E3FF-4A7D-AA84-878F4CFC99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E995A14-838C-4C83-BE7D-C04010591C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>
                                            <p:graphicEl>
                                              <a:dgm id="{EE995A14-838C-4C83-BE7D-C04010591C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391842E-5741-4ABD-9527-49DF6A0724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graphicEl>
                                              <a:dgm id="{1391842E-5741-4ABD-9527-49DF6A0724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E3E5350-8BD9-440C-B9F9-0AD718AA41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graphicEl>
                                              <a:dgm id="{7E3E5350-8BD9-440C-B9F9-0AD718AA41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9B7C4F9-B5E7-4196-9D27-008350ADD9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">
                                            <p:graphicEl>
                                              <a:dgm id="{79B7C4F9-B5E7-4196-9D27-008350ADD9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8F3DDEC-775A-4382-82D8-4EEC5EB590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4">
                                            <p:graphicEl>
                                              <a:dgm id="{18F3DDEC-775A-4382-82D8-4EEC5EB590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DBD57DC-57E3-4D56-B8E9-C1CF6FBC8D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4">
                                            <p:graphicEl>
                                              <a:dgm id="{ADBD57DC-57E3-4D56-B8E9-C1CF6FBC8D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779D9A6-3652-4013-8846-B84BE37704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4">
                                            <p:graphicEl>
                                              <a:dgm id="{A779D9A6-3652-4013-8846-B84BE37704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AAE8D5-E8E7-489C-9F3E-A080102412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4">
                                            <p:graphicEl>
                                              <a:dgm id="{9BAAE8D5-E8E7-489C-9F3E-A080102412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1EB591-B938-4139-A791-B1233ECF3C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4">
                                            <p:graphicEl>
                                              <a:dgm id="{C71EB591-B938-4139-A791-B1233ECF3C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32EF64-BA1E-4B2E-BA4D-B53143E855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">
                                            <p:graphicEl>
                                              <a:dgm id="{C532EF64-BA1E-4B2E-BA4D-B53143E8556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11DDD5-C4F8-4692-82A6-E400D23D2B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4">
                                            <p:graphicEl>
                                              <a:dgm id="{3711DDD5-C4F8-4692-82A6-E400D23D2B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A6F621-A822-47FD-B815-E21015F7D4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4">
                                            <p:graphicEl>
                                              <a:dgm id="{57A6F621-A822-47FD-B815-E21015F7D4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3D26C71-0508-4CF1-A63A-7DBBA13013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4">
                                            <p:graphicEl>
                                              <a:dgm id="{93D26C71-0508-4CF1-A63A-7DBBA13013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6F90175-8DAC-4136-A22B-53CBF91C96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4">
                                            <p:graphicEl>
                                              <a:dgm id="{06F90175-8DAC-4136-A22B-53CBF91C96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7E6487E-8B34-437A-B3F5-D501AD89F3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4">
                                            <p:graphicEl>
                                              <a:dgm id="{57E6487E-8B34-437A-B3F5-D501AD89F3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D7F418E-BF9E-4844-8418-D90E6FA124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4">
                                            <p:graphicEl>
                                              <a:dgm id="{3D7F418E-BF9E-4844-8418-D90E6FA124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40D0A39-9A92-4D1F-B91E-6E06F714A1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4">
                                            <p:graphicEl>
                                              <a:dgm id="{D40D0A39-9A92-4D1F-B91E-6E06F714A1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3E302CD-A8F7-42A5-8284-05C9FB4AFE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4">
                                            <p:graphicEl>
                                              <a:dgm id="{C3E302CD-A8F7-42A5-8284-05C9FB4AFE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402FF4-A44A-4F69-BAAF-7942CA0AC5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4">
                                            <p:graphicEl>
                                              <a:dgm id="{15402FF4-A44A-4F69-BAAF-7942CA0AC54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3E9838A-42EF-4F9E-9680-5D6D42488D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4">
                                            <p:graphicEl>
                                              <a:dgm id="{13E9838A-42EF-4F9E-9680-5D6D42488D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8AF118-DD80-41E2-9F87-89602A6F36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4">
                                            <p:graphicEl>
                                              <a:dgm id="{AB8AF118-DD80-41E2-9F87-89602A6F36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2B3853-111E-49F1-8D83-E7EB59169F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4">
                                            <p:graphicEl>
                                              <a:dgm id="{472B3853-111E-49F1-8D83-E7EB59169F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4400" b="1" dirty="0" smtClean="0">
                <a:solidFill>
                  <a:srgbClr val="FF6600"/>
                </a:solidFill>
              </a:rPr>
              <a:t>2</a:t>
            </a:r>
            <a:r>
              <a:rPr lang="en-US" sz="4400" b="1" dirty="0" smtClean="0">
                <a:solidFill>
                  <a:srgbClr val="FF6600"/>
                </a:solidFill>
              </a:rPr>
              <a:t>) </a:t>
            </a:r>
            <a:r>
              <a:rPr lang="el-GR" sz="4400" b="1" dirty="0" smtClean="0">
                <a:solidFill>
                  <a:srgbClr val="FF6600"/>
                </a:solidFill>
              </a:rPr>
              <a:t>«Ελευθερία» Μετακίνησης όρων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66E7333-DEF4-4114-9DC2-4DD03C2A01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066E7333-DEF4-4114-9DC2-4DD03C2A01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F0F71C2-9E53-44EE-B048-B6370A78D85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graphicEl>
                                              <a:dgm id="{3F0F71C2-9E53-44EE-B048-B6370A78D85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92F0CAF-3F80-4F40-B040-838C9C8CC4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graphicEl>
                                              <a:dgm id="{B92F0CAF-3F80-4F40-B040-838C9C8CC4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F83579-2D94-4D86-8DED-CBD791284C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graphicEl>
                                              <a:dgm id="{98F83579-2D94-4D86-8DED-CBD791284C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91121D6-DBC1-4747-A16E-BD41383B3F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graphicEl>
                                              <a:dgm id="{B91121D6-DBC1-4747-A16E-BD41383B3F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366CDCB-D720-455E-A06C-667F89FA83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>
                                            <p:graphicEl>
                                              <a:dgm id="{D366CDCB-D720-455E-A06C-667F89FA83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F1E7C21-ED6C-49A4-B90B-CEB15A69B6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">
                                            <p:graphicEl>
                                              <a:dgm id="{7F1E7C21-ED6C-49A4-B90B-CEB15A69B6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ΣΧΕΔΙΑΣΜΟΣ ΕΦΑΡΜΟΓΗΣ</a:t>
            </a:r>
            <a:endParaRPr lang="el-GR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36906FB-03E0-478F-B018-6F47753137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A36906FB-03E0-478F-B018-6F477531373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E3E6014-40D9-49FB-8E5C-7B643CD40B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AE3E6014-40D9-49FB-8E5C-7B643CD40B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689BF2A-EB0B-464E-B71E-CF3ECD1926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A689BF2A-EB0B-464E-B71E-CF3ECD1926C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6B5678A-0F25-41DE-B3A8-942814138D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36B5678A-0F25-41DE-B3A8-942814138D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0BCABF8-27EC-4F64-BA2C-37917F624D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90BCABF8-27EC-4F64-BA2C-37917F624DD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36F463-4519-4E8C-B3DA-8527182144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0036F463-4519-4E8C-B3DA-8527182144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3637A65-349B-4ADC-8D43-07D76C5AB2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93637A65-349B-4ADC-8D43-07D76C5AB2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4C09E4F-D5FE-4FEE-A606-AB110BD5AF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14C09E4F-D5FE-4FEE-A606-AB110BD5AF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774D3CD-BC23-4586-BDED-5B30F312A0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8774D3CD-BC23-4586-BDED-5B30F312A0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CAA43D-6614-4366-811E-996E171701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29CAA43D-6614-4366-811E-996E171701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B2830F1-49F5-437B-9FE9-567A2FBA09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CB2830F1-49F5-437B-9FE9-567A2FBA09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AEE9A5-F271-4B01-BEF9-0A1FD5E043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AFAEE9A5-F271-4B01-BEF9-0A1FD5E043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81D3A2-6BF9-40AC-B9AC-AB953469F7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">
                                            <p:graphicEl>
                                              <a:dgm id="{CD81D3A2-6BF9-40AC-B9AC-AB953469F7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B06D4E9-CD73-4F05-B233-5E7EF80281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">
                                            <p:graphicEl>
                                              <a:dgm id="{2B06D4E9-CD73-4F05-B233-5E7EF80281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01291DC-C8D4-46EA-86D1-8B9FB3EA6F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">
                                            <p:graphicEl>
                                              <a:dgm id="{E01291DC-C8D4-46EA-86D1-8B9FB3EA6F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E07EC29-3865-43D5-833F-3BB1E01AA1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">
                                            <p:graphicEl>
                                              <a:dgm id="{1E07EC29-3865-43D5-833F-3BB1E01AA1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3F0D4D0-1A15-447B-8FD2-52AF84AD09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">
                                            <p:graphicEl>
                                              <a:dgm id="{13F0D4D0-1A15-447B-8FD2-52AF84AD09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9AA41A-3DA2-46DE-93B2-458CB03CA7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">
                                            <p:graphicEl>
                                              <a:dgm id="{729AA41A-3DA2-46DE-93B2-458CB03CA7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47BC21C-A1A3-45EF-9FE7-3C99163A5D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">
                                            <p:graphicEl>
                                              <a:dgm id="{947BC21C-A1A3-45EF-9FE7-3C99163A5D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B3F8F11-C9B0-46B6-8E1E-AC53A7ACD3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">
                                            <p:graphicEl>
                                              <a:dgm id="{DB3F8F11-C9B0-46B6-8E1E-AC53A7ACD3C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Ηλεκτρονικό λεξικό </a:t>
            </a:r>
            <a:r>
              <a:rPr lang="en-US" dirty="0" smtClean="0"/>
              <a:t>Neurolingo</a:t>
            </a:r>
            <a:endParaRPr lang="el-GR" dirty="0"/>
          </a:p>
        </p:txBody>
      </p:sp>
      <p:graphicFrame>
        <p:nvGraphicFramePr>
          <p:cNvPr id="6" name="5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1644650" y="1428736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6 - Ομάδα"/>
          <p:cNvGrpSpPr/>
          <p:nvPr/>
        </p:nvGrpSpPr>
        <p:grpSpPr>
          <a:xfrm>
            <a:off x="2500298" y="4214818"/>
            <a:ext cx="2286016" cy="1331416"/>
            <a:chOff x="4422780" y="2981335"/>
            <a:chExt cx="1331416" cy="1331416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grpSpPr>
        <p:sp>
          <p:nvSpPr>
            <p:cNvPr id="8" name="7 - Έλλειψη"/>
            <p:cNvSpPr/>
            <p:nvPr/>
          </p:nvSpPr>
          <p:spPr>
            <a:xfrm>
              <a:off x="4422780" y="2981335"/>
              <a:ext cx="1331416" cy="1331416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9" name="Έλλειψη 4"/>
            <p:cNvSpPr/>
            <p:nvPr/>
          </p:nvSpPr>
          <p:spPr>
            <a:xfrm>
              <a:off x="4617761" y="3176316"/>
              <a:ext cx="941454" cy="941454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kern="1200" dirty="0" smtClean="0"/>
                <a:t>Ορολογική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l-GR" kern="1200" dirty="0" smtClean="0"/>
                <a:t>πληροφορία</a:t>
              </a:r>
              <a:endParaRPr lang="el-GR" kern="1200" dirty="0"/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93CEB13-100D-4FF9-B154-E3DA2D567E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graphicEl>
                                              <a:dgm id="{193CEB13-100D-4FF9-B154-E3DA2D567E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BEA14B6-FE78-41A0-BAAE-7EF2F2C943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graphicEl>
                                              <a:dgm id="{1BEA14B6-FE78-41A0-BAAE-7EF2F2C943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B24913C-A9C4-4133-8E15-78D1982915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graphicEl>
                                              <a:dgm id="{4B24913C-A9C4-4133-8E15-78D1982915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EBF4CAA-8196-4229-96A6-4A68C4540B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graphicEl>
                                              <a:dgm id="{BEBF4CAA-8196-4229-96A6-4A68C4540BC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1DACE99-D597-489E-B769-ABBDE7E3CA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graphicEl>
                                              <a:dgm id="{D1DACE99-D597-489E-B769-ABBDE7E3CA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 uiExpand="1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Ηλιοστάσιο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Ηλιοστάσιο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1791</TotalTime>
  <Words>1453</Words>
  <Application>Microsoft Office PowerPoint</Application>
  <PresentationFormat>Προβολή στην οθόνη (4:3)</PresentationFormat>
  <Paragraphs>501</Paragraphs>
  <Slides>58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58</vt:i4>
      </vt:variant>
    </vt:vector>
  </HeadingPairs>
  <TitlesOfParts>
    <vt:vector size="59" baseType="lpstr">
      <vt:lpstr>Ηλιοστάσιο</vt:lpstr>
      <vt:lpstr>ΠΑΝΕΠΙΣΤΗΜΙΟ ΠΑΤΡΩΝ ΠΑΙΔΑΓΩΓΙΚΟ ΤΜΗΜΑ  ΔΗΜΟΤΙΚΗΣ ΕΚΠΑΙΔΕΥΣΗΣ</vt:lpstr>
      <vt:lpstr>Δομή Παρουσίασης</vt:lpstr>
      <vt:lpstr>ΥΠΟΛΟΓΙΣΤΙΚΗ ΓΛΩΣΣΟΛΟΓΙΑ</vt:lpstr>
      <vt:lpstr>ΥΠΑΡΧΟΝΤΑ ΛΟΓΙΣΜΙΚΑ</vt:lpstr>
      <vt:lpstr>ΙΔΙΑΙΤΕΡΟΤΗΤΕΣ Ν. ΕΛΛΗΝΙΚΗΣ ΓΛΩΣΣΑΣ</vt:lpstr>
      <vt:lpstr>1) Λεξική Ασάφεια</vt:lpstr>
      <vt:lpstr>2) «Ελευθερία» Μετακίνησης όρων</vt:lpstr>
      <vt:lpstr>ΣΧΕΔΙΑΣΜΟΣ ΕΦΑΡΜΟΓΗΣ</vt:lpstr>
      <vt:lpstr>Ηλεκτρονικό λεξικό Neurolingo</vt:lpstr>
      <vt:lpstr>Αρχιτεκτονική λεξικού</vt:lpstr>
      <vt:lpstr>LexEdit</vt:lpstr>
      <vt:lpstr>Τυποποίηση λαθών - Σχεδιότυπα</vt:lpstr>
      <vt:lpstr>ΚΑΤΗΓΟΡΙΕΣ ΛΑΘΩΝ ΣΤΙΞΗ - ΤΟΝΙΣΜΟΣ</vt:lpstr>
      <vt:lpstr>ΤΥΠΟΠΟΙΗΣΗ ΓΡΑΦΗΣ</vt:lpstr>
      <vt:lpstr>ΜΟΡΦΟΛΟΓΙΑ</vt:lpstr>
      <vt:lpstr>ΥΦΟΛΟΓΙΑ</vt:lpstr>
      <vt:lpstr>ΣΗΜΑΣΙΟΛΟΓΙΑ</vt:lpstr>
      <vt:lpstr>ΣΥΜΦΩΝΙΑ</vt:lpstr>
      <vt:lpstr>ΣΥΝΤΑΞΗ</vt:lpstr>
      <vt:lpstr>ΥΛΟΠΟΙΗΣΗ ΕΦΑΡΜΟΓΗΣ</vt:lpstr>
      <vt:lpstr>Context-free γραμματικές</vt:lpstr>
      <vt:lpstr>Context-sensitive γραμματικές</vt:lpstr>
      <vt:lpstr>Mnemosyne</vt:lpstr>
      <vt:lpstr>Γραμματικός έλεγχος (κανόνες)</vt:lpstr>
      <vt:lpstr>«Αρχιτεκτονική» Mnemosyne</vt:lpstr>
      <vt:lpstr>Χωρισμός προτάσεων - Tokenizer</vt:lpstr>
      <vt:lpstr>Μορφολογικός χαρακτηρισμός</vt:lpstr>
      <vt:lpstr>Tagger Mnemosyne</vt:lpstr>
      <vt:lpstr>Άρση ασάφειας</vt:lpstr>
      <vt:lpstr>Κανόνες mnemosyne</vt:lpstr>
      <vt:lpstr>functions:</vt:lpstr>
      <vt:lpstr>Κανόνες υφολογίας (λόγιοι τύποι)</vt:lpstr>
      <vt:lpstr>Κανόνες υφολογίας (λόγιοι τύποι)</vt:lpstr>
      <vt:lpstr>Κανόνες υφολογίας (λόγιοι τύποι)</vt:lpstr>
      <vt:lpstr>Κανόνες υφολογίας  (προφορικοί τύποι)</vt:lpstr>
      <vt:lpstr>Κανόνες τελικού -ν</vt:lpstr>
      <vt:lpstr>Κανόνες για τόνους, ορθογραφικά σημεία και σημεία στίξης</vt:lpstr>
      <vt:lpstr>Διαφάνεια 38</vt:lpstr>
      <vt:lpstr>Εννοιολογική σύγχυση</vt:lpstr>
      <vt:lpstr>Διαφάνεια 40</vt:lpstr>
      <vt:lpstr>Διαφάνεια 41</vt:lpstr>
      <vt:lpstr>Διαφάνεια 42</vt:lpstr>
      <vt:lpstr>Τυποποίηση γραφής</vt:lpstr>
      <vt:lpstr>Συμφωνία</vt:lpstr>
      <vt:lpstr>Διαφάνεια 45</vt:lpstr>
      <vt:lpstr>Σχεδιότυπα</vt:lpstr>
      <vt:lpstr>Στατιστικά κριτήρια</vt:lpstr>
      <vt:lpstr>Ευρήματα ανάλυσης λαθών </vt:lpstr>
      <vt:lpstr>Αξιολόγηση</vt:lpstr>
      <vt:lpstr>Αξιολόγηση</vt:lpstr>
      <vt:lpstr>Αξιολόγηση</vt:lpstr>
      <vt:lpstr>Λάθη ανά φύλο</vt:lpstr>
      <vt:lpstr>Συχνότητα λάθους ανά κειμενικό είδος</vt:lpstr>
      <vt:lpstr>Συχνότητα λάθους ανά κειμενικό είδος</vt:lpstr>
      <vt:lpstr>Συμπεράσματα</vt:lpstr>
      <vt:lpstr>Συμπεράσματα</vt:lpstr>
      <vt:lpstr>Διαφάνεια 57</vt:lpstr>
      <vt:lpstr>Ευχαριστώ για την προσοχή σας!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ΠΑΝΕΠΙΣΤΗΜΙΟ ΠΑΤΡΩΝ ΠΑΙΔΑΓΩΓΙΚΟ ΤΜΗΜΑ  ΔΗΜΟΤΙΚΗΣ ΕΚΠΑΙΔΕΥΣΗΣ</dc:title>
  <dc:creator>gakis</dc:creator>
  <cp:lastModifiedBy>gakis</cp:lastModifiedBy>
  <cp:revision>116</cp:revision>
  <dcterms:created xsi:type="dcterms:W3CDTF">2014-11-30T19:55:26Z</dcterms:created>
  <dcterms:modified xsi:type="dcterms:W3CDTF">2015-03-08T10:00:00Z</dcterms:modified>
</cp:coreProperties>
</file>