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5" r:id="rId2"/>
    <p:sldId id="306" r:id="rId3"/>
    <p:sldId id="307" r:id="rId4"/>
    <p:sldId id="274" r:id="rId5"/>
    <p:sldId id="308" r:id="rId6"/>
    <p:sldId id="327" r:id="rId7"/>
    <p:sldId id="328" r:id="rId8"/>
    <p:sldId id="310" r:id="rId9"/>
    <p:sldId id="329" r:id="rId10"/>
    <p:sldId id="332" r:id="rId11"/>
    <p:sldId id="335" r:id="rId12"/>
    <p:sldId id="331" r:id="rId13"/>
    <p:sldId id="333" r:id="rId14"/>
    <p:sldId id="336" r:id="rId15"/>
    <p:sldId id="326" r:id="rId16"/>
    <p:sldId id="337" r:id="rId17"/>
    <p:sldId id="334" r:id="rId18"/>
    <p:sldId id="330" r:id="rId19"/>
    <p:sldId id="338" r:id="rId20"/>
    <p:sldId id="303" r:id="rId21"/>
    <p:sldId id="302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4660"/>
  </p:normalViewPr>
  <p:slideViewPr>
    <p:cSldViewPr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3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Παγίδες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4" y="967780"/>
            <a:ext cx="8766255" cy="440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609701" y="5517232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2 (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Selley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1998)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609701" y="5517232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3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//blogs.agu.org)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6" y="749800"/>
            <a:ext cx="7520511" cy="438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στρωματογραφικές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παγίδες οφείλονται σε διαδικασίες που αφορούν στο καθεστώς απόθεσης, στις μετέπειτα διαγενετικές μεταβολές και τυχόν ασυμφωνίες στη λεκάνη πλήρωσης.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Τέτοιες παγίδες μπορούν να παγιδεύσουν μεγάλες ποσότητες πετρελαίου. Αποτελούν ένα σύγχρονο και δυναμικό πεδίο έρευνας.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Παραδείγματα τέτοιων παγίδων είναι τα ποτάμια κανάλια, τα αναχώματα-φραγμοί, οι ασυμφωνίες αλλά και η εγκατακρήμνιση ορυκτών και η αλλαγή φάσεων συστατικών του ταμιευτήρα (νερό και μεθάνιο σε υδρίτες, πετρέλαιο σε πίσσα)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9" y="980728"/>
            <a:ext cx="7513925" cy="498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609701" y="5994409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4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www.iupui.edu)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609701" y="5994409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Selley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1998)</a:t>
            </a:r>
            <a:endParaRPr lang="el-G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2" y="1052736"/>
            <a:ext cx="7584299" cy="43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45181" y="1052736"/>
            <a:ext cx="874007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υδροδυναμικές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παγίδες αφορούν στην κίνηση ρευστών διαμέσου μιας λεκάνης. Η κίνηση των ρευστών αυτών δύναται να ελέγξει την κίνηση των πετρελαϊκών ρευστών.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γενικά ασυνήθιστες παγκοσμίως, και αφορούν κυρίαρχα λεκάνες προχώρας, όπου η επίδρασή τους είναι πιο σημαντική.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λεκάνες προχώρας, οι ταμιευτήρες ανανεώνονται με μετεωρικό νερό και το υδραυλικό φορτίο στους υδροφόρους επηρεάζει την κίνηση των πετρελαϊκών ρευστών.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ΣΥΖΗΤΗΣΗ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45181" y="807744"/>
            <a:ext cx="874007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ανεστραμένα αντίκλινα της Σουμάτρας, οι πτυχές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ζώνης Ζάγρου στο Ιράν, η πτυχωμένη ζώνη στο Αιντάχο των ΗΠΑ είναι χαρακτηριστικά παραδείγματα τεκτονικών δομικών παγίδων.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ρηγματωμένα μπλοκ διαστολής στη Βόρεια θάλασσα και οι διαπιρικές δομές στον Κόλπο του Μεξικού είναι άλλα παραδείγματα δομικών παγίδων.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τριτογενή υποθαλάσσια ριπίδια στη Βόρεια Θάλασσα, οι ανθρακικοί ύφαλοι στον Αραβικό κόλπο, τα ποτάμια κανάλια στο ανατολικό σκέλος στα Βραχώδη όρη, είναι χαρακτηριστικά παραδείγματα στρωματογραφικών παγίδων.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ΣΥΖΗΤΗΣΗ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29952" y="689703"/>
            <a:ext cx="874007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Σχεδόν όλα τα παγκόσμια πεδία υδρογονανθράκων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αναφέρονται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δομικές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παγίδες. Οι πλέον ασυνήθιστες είναι οι υδροδυναμκές.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μηχανισμός παγίδευσης σε πολλά πεδία είναι συνδυασμός δομικών και στρωματωγραφικών παγίδων.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89" y="2996952"/>
            <a:ext cx="5713239" cy="3727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ΣΥΖΗΤΗΣΗ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29951" y="1124744"/>
            <a:ext cx="87400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χρόνος της ανάπτυξης της παγίδας πρέπει να είναι σύγχρονος της γένεσης του κοιτάσματος.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ιστορία ανάπτυξης των παγίδων πρέπει να μελετάται συγκριτικά με την ιστορία ταφής και θέρμανσης της λεκάνης.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γεωμετρία της παγίδας καθορίζει την γεωμετρία του ταμιευτήρα.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Ιζηματολογίας Πανεπιστημίου Πατρών </a:t>
            </a:r>
          </a:p>
          <a:p>
            <a:pPr algn="just"/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Selley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 C. 1998. Elements of Petroleum Geology, 2nd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</a:t>
            </a:r>
            <a:endParaRPr lang="el-G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 των παγίδων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traps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Τύποι παγίδων: Δομικές, στρωματογραφικές, υδροδυναμικές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Παραδείγματα - συζήτηση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‘’...</a:t>
            </a:r>
            <a:r>
              <a:rPr lang="el-GR" sz="24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σημείο που σταματάει οποιαδήποτε κίνηση πετρελαίου ή φυσικού αερίου’’ ,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Levorsen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(1967).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19707" y="2348880"/>
            <a:ext cx="86409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παγίδα είναι το φυσικό, υποεπιφανειακό εμπόδιο της μετανάστευσης του πετρελαίου προς την επιφάνεια της Γης.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Σχετίζεται με τοπική συγκέντρωση πετρελαίου ή/και αερίου, αλλά παραμένει</a:t>
            </a:r>
            <a:r>
              <a:rPr lang="el-GR" sz="24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παγίδα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χωρίς να συνοδεύεται από κοιτάσματα.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ΟΡΙΣΜΟΙ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ΟΡΙΣΜΟΙ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9" y="1412776"/>
            <a:ext cx="8784976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578495" y="5774604"/>
            <a:ext cx="592338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1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ΟΡΙΣΜΟΙ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Γιατί, πότε, πως, που: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Σημαντικά ερωτήματα για τις παγίδες. </a:t>
            </a:r>
          </a:p>
          <a:p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Απαραίτητο ‘’συστατικό’’ ενός πετρελαϊκού συστήματος.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Υπάρχουν πολλοί τρόποι παγίδευσης του πετρελαίου, αλλά διακρίνονται τρεις βασικές κατηγορίες παγίδων: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Δομικές</a:t>
            </a: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Στρωματογραφικές</a:t>
            </a: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Υδροδυναμικές</a:t>
            </a:r>
          </a:p>
        </p:txBody>
      </p:sp>
    </p:spTree>
    <p:extLst>
      <p:ext uri="{BB962C8B-B14F-4D97-AF65-F5344CB8AC3E}">
        <p14:creationId xmlns:p14="http://schemas.microsoft.com/office/powerpoint/2010/main" val="38026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538300" y="6021288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Πίνακας 1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40484"/>
              </p:ext>
            </p:extLst>
          </p:nvPr>
        </p:nvGraphicFramePr>
        <p:xfrm>
          <a:off x="1067779" y="1235062"/>
          <a:ext cx="6864423" cy="47483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59193"/>
                <a:gridCol w="1539721"/>
                <a:gridCol w="2865509"/>
              </a:tblGrid>
              <a:tr h="714213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ΔΟΜΙΚΕΣ</a:t>
                      </a:r>
                      <a:endParaRPr lang="en-GB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τεκτονικές</a:t>
                      </a:r>
                      <a:endParaRPr lang="en-GB" sz="1600" b="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Διαστολής</a:t>
                      </a:r>
                    </a:p>
                    <a:p>
                      <a:pPr algn="ctr"/>
                      <a:r>
                        <a:rPr lang="el-GR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Πίεσης</a:t>
                      </a:r>
                      <a:endParaRPr lang="en-GB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80186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Διαπιρικές</a:t>
                      </a:r>
                      <a:endParaRPr lang="en-GB" sz="160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Εβαπορίτες</a:t>
                      </a:r>
                    </a:p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Ιλύς</a:t>
                      </a:r>
                      <a:endParaRPr lang="en-GB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12167"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Βαρυτικές</a:t>
                      </a:r>
                      <a:endParaRPr lang="en-GB" sz="160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Λιστρικά</a:t>
                      </a:r>
                      <a:r>
                        <a:rPr lang="el-GR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ρήγματα</a:t>
                      </a:r>
                      <a:endParaRPr lang="en-GB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01622"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Συμπύκνωσης</a:t>
                      </a:r>
                      <a:endParaRPr lang="en-GB" sz="160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50638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ΥΔΡΟΔΥΝΑΜΙΚΕΣ</a:t>
                      </a:r>
                      <a:endParaRPr lang="en-GB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i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722712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ΣΤΡΩΜΑΤΟΓΡΑΦΙΚΕΣ</a:t>
                      </a:r>
                      <a:endParaRPr lang="en-GB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Αποθετικές</a:t>
                      </a:r>
                      <a:endParaRPr lang="en-GB" sz="160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Ασυνέχειες</a:t>
                      </a:r>
                    </a:p>
                    <a:p>
                      <a:pPr algn="ctr"/>
                      <a:r>
                        <a:rPr lang="en-GB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Pinchouts</a:t>
                      </a:r>
                      <a:endParaRPr lang="el-GR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88993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Διαγενετικές</a:t>
                      </a:r>
                      <a:endParaRPr lang="en-GB" sz="160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Διάλυση</a:t>
                      </a:r>
                    </a:p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Πίσσα</a:t>
                      </a:r>
                    </a:p>
                    <a:p>
                      <a:pPr algn="ctr"/>
                      <a:r>
                        <a:rPr lang="el-GR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Κρυστάλλωση</a:t>
                      </a:r>
                      <a:r>
                        <a:rPr lang="el-GR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υδρίτη</a:t>
                      </a:r>
                    </a:p>
                    <a:p>
                      <a:pPr algn="ctr"/>
                      <a:r>
                        <a:rPr lang="el-GR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Εγκατακρήμνιση ορυκτών</a:t>
                      </a:r>
                      <a:endParaRPr lang="en-GB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1475656" y="16502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ΠΑΓΙΔΩΝ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52400" y="1205136"/>
            <a:ext cx="8740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δομικές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παγίδες οφείλονται σε διαδικασίες τεκτονικές, διαπιρικές, βαρυτικές και συμπύκνωσης, που σχετίζονται με την ιστορία της λεκάνης.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Τεκτονικά καθεστώτα πίεσης τείνουν να δημιουργούν μεγάλης κλίμακας δομές, όπως επωθήσεις και πτυχώσεις.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δομικές παγίδες σχετίζονται με τα μεγαλύτερα παγκόσμια κοιτάσματα, όπως στη Μέση Ανατολή.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Διαπιρικές κινήσεις αλάτων ή και ιλύος δύναται να δημιουργήσουν αντικλινικές δομές που μπορούν να οδηγήσουν σε παγίδες.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</TotalTime>
  <Words>732</Words>
  <Application>Microsoft Office PowerPoint</Application>
  <PresentationFormat>Προβολή στην οθόνη (4:3)</PresentationFormat>
  <Paragraphs>129</Paragraphs>
  <Slides>21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122</cp:revision>
  <dcterms:created xsi:type="dcterms:W3CDTF">2011-10-06T07:46:53Z</dcterms:created>
  <dcterms:modified xsi:type="dcterms:W3CDTF">2015-09-08T08:16:25Z</dcterms:modified>
</cp:coreProperties>
</file>