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225"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dirty="0"/>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dirty="0"/>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Content Placeholder 3"/>
          <p:cNvSpPr>
            <a:spLocks noGrp="1"/>
          </p:cNvSpPr>
          <p:nvPr>
            <p:ph sz="quarter" idx="13"/>
          </p:nvPr>
        </p:nvSpPr>
        <p:spPr>
          <a:xfrm>
            <a:off x="913774" y="3051012"/>
            <a:ext cx="5106027" cy="274018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3" name="Content Placeholder 5"/>
          <p:cNvSpPr>
            <a:spLocks noGrp="1"/>
          </p:cNvSpPr>
          <p:nvPr>
            <p:ph sz="quarter" idx="14"/>
          </p:nvPr>
        </p:nvSpPr>
        <p:spPr>
          <a:xfrm>
            <a:off x="6172200" y="3051012"/>
            <a:ext cx="5105401" cy="274018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3/27/2023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4BC4E856-DF02-43F0-8697-A5A8E4A816CF}"/>
              </a:ext>
            </a:extLst>
          </p:cNvPr>
          <p:cNvSpPr>
            <a:spLocks noGrp="1"/>
          </p:cNvSpPr>
          <p:nvPr>
            <p:ph type="subTitle" idx="1"/>
          </p:nvPr>
        </p:nvSpPr>
        <p:spPr>
          <a:xfrm>
            <a:off x="238539" y="1073426"/>
            <a:ext cx="11648661" cy="5632174"/>
          </a:xfrm>
        </p:spPr>
        <p:txBody>
          <a:bodyPr>
            <a:normAutofit fontScale="62500" lnSpcReduction="20000"/>
          </a:bodyPr>
          <a:lstStyle/>
          <a:p>
            <a:r>
              <a:rPr lang="el-GR" sz="5100" b="1" dirty="0"/>
              <a:t>ΤΙτλος μΑΘΗματος</a:t>
            </a:r>
            <a:r>
              <a:rPr lang="el-GR" sz="5100" dirty="0"/>
              <a:t>: ΔραστηριΟτητες απΟ τον κΟσμο της ΦυσικΗς για το ΝηπιαγωγεΙο </a:t>
            </a:r>
          </a:p>
          <a:p>
            <a:r>
              <a:rPr lang="el-GR" sz="5100" b="1" dirty="0"/>
              <a:t>ΟνοματεπΩνυμο φοιτητΩν</a:t>
            </a:r>
            <a:r>
              <a:rPr lang="el-GR" sz="5100" dirty="0"/>
              <a:t>: ΚαραβοΥλια ΓαβριΕλα (1081157)</a:t>
            </a:r>
          </a:p>
          <a:p>
            <a:r>
              <a:rPr lang="el-GR" sz="5100" dirty="0"/>
              <a:t>                                                    ΚωνσταντινΟπουλος ΙωΑννης (1081752)</a:t>
            </a:r>
          </a:p>
          <a:p>
            <a:r>
              <a:rPr lang="el-GR" sz="5100" b="1" dirty="0"/>
              <a:t>Ετος:</a:t>
            </a:r>
            <a:r>
              <a:rPr lang="el-GR" sz="5100" dirty="0"/>
              <a:t> Δ</a:t>
            </a:r>
          </a:p>
          <a:p>
            <a:r>
              <a:rPr lang="el-GR" sz="5100" b="1" dirty="0"/>
              <a:t>ΥπεΥθυνος καθηγητΗς</a:t>
            </a:r>
            <a:r>
              <a:rPr lang="el-GR" sz="5100" dirty="0"/>
              <a:t>: ΚωνσταντΙνος ΡαβΑνης</a:t>
            </a:r>
          </a:p>
          <a:p>
            <a:r>
              <a:rPr lang="el-GR" sz="5100" b="1" dirty="0"/>
              <a:t>ΗμερομηνΙα</a:t>
            </a:r>
            <a:r>
              <a:rPr lang="el-GR" sz="5100" dirty="0"/>
              <a:t>: 27/03/2023</a:t>
            </a:r>
          </a:p>
          <a:p>
            <a:endParaRPr lang="el-GR" dirty="0"/>
          </a:p>
        </p:txBody>
      </p:sp>
      <p:sp>
        <p:nvSpPr>
          <p:cNvPr id="4" name="Ορθογώνιο 3">
            <a:extLst>
              <a:ext uri="{FF2B5EF4-FFF2-40B4-BE49-F238E27FC236}">
                <a16:creationId xmlns:a16="http://schemas.microsoft.com/office/drawing/2014/main" id="{5C6BBAC7-4C55-48E5-AB95-1889E3AD7C26}"/>
              </a:ext>
            </a:extLst>
          </p:cNvPr>
          <p:cNvSpPr/>
          <p:nvPr/>
        </p:nvSpPr>
        <p:spPr>
          <a:xfrm>
            <a:off x="2453287" y="0"/>
            <a:ext cx="8689975" cy="769441"/>
          </a:xfrm>
          <a:prstGeom prst="rect">
            <a:avLst/>
          </a:prstGeom>
        </p:spPr>
        <p:txBody>
          <a:bodyPr wrap="square">
            <a:spAutoFit/>
          </a:bodyPr>
          <a:lstStyle/>
          <a:p>
            <a:r>
              <a:rPr lang="el-GR" sz="4400" b="1" dirty="0"/>
              <a:t>ΔΡΑΣΤΗΡΙΟΤΗΤΑ ΕΞΑΕΡΩΣΗΣ</a:t>
            </a:r>
          </a:p>
        </p:txBody>
      </p:sp>
    </p:spTree>
    <p:extLst>
      <p:ext uri="{BB962C8B-B14F-4D97-AF65-F5344CB8AC3E}">
        <p14:creationId xmlns:p14="http://schemas.microsoft.com/office/powerpoint/2010/main" val="206255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0E2BAF-98E2-4C57-8DC9-DF8F77438E6B}"/>
              </a:ext>
            </a:extLst>
          </p:cNvPr>
          <p:cNvSpPr>
            <a:spLocks noGrp="1"/>
          </p:cNvSpPr>
          <p:nvPr>
            <p:ph type="title"/>
          </p:nvPr>
        </p:nvSpPr>
        <p:spPr>
          <a:xfrm>
            <a:off x="913775" y="618517"/>
            <a:ext cx="10364451" cy="759709"/>
          </a:xfrm>
        </p:spPr>
        <p:txBody>
          <a:bodyPr/>
          <a:lstStyle/>
          <a:p>
            <a:r>
              <a:rPr lang="el-GR" dirty="0"/>
              <a:t>Επικοινωνιακο πλαισιο </a:t>
            </a:r>
          </a:p>
        </p:txBody>
      </p:sp>
      <p:sp>
        <p:nvSpPr>
          <p:cNvPr id="3" name="Θέση περιεχομένου 2">
            <a:extLst>
              <a:ext uri="{FF2B5EF4-FFF2-40B4-BE49-F238E27FC236}">
                <a16:creationId xmlns:a16="http://schemas.microsoft.com/office/drawing/2014/main" id="{54CA3D18-2106-4D0E-A45E-8431EA53CCDD}"/>
              </a:ext>
            </a:extLst>
          </p:cNvPr>
          <p:cNvSpPr>
            <a:spLocks noGrp="1"/>
          </p:cNvSpPr>
          <p:nvPr>
            <p:ph sz="quarter" idx="13"/>
          </p:nvPr>
        </p:nvSpPr>
        <p:spPr>
          <a:xfrm>
            <a:off x="913774" y="1590262"/>
            <a:ext cx="10363826" cy="4200938"/>
          </a:xfrm>
        </p:spPr>
        <p:txBody>
          <a:bodyPr>
            <a:noAutofit/>
          </a:bodyPr>
          <a:lstStyle/>
          <a:p>
            <a:r>
              <a:rPr lang="el-GR" sz="2800" dirty="0"/>
              <a:t>Η κυρια μπουρμπουληθρα μας ζητησε την βοηθεια μας γιατι εχει μπερδευτει παρα πολυ καθωσ μια φορα βγηκε πιο γρηγορα στην επιφανεια του μπρικιου ενω προηγουμενη φορα χρειαστηκε περισσοτερη ωρα για να αναδυθει προς την επιφανεια του νερου και να σκασει ώστε να χαθει στην ατμοσφαιρα</a:t>
            </a:r>
          </a:p>
          <a:p>
            <a:r>
              <a:rPr lang="el-GR" sz="2800" dirty="0"/>
              <a:t>Ειστε ετοιμοι να την βοηθησουμε σε αυτο και να της εξηγησουμε τι επιτελους συμβαινει για να μην ανησυχει;;;</a:t>
            </a:r>
          </a:p>
        </p:txBody>
      </p:sp>
    </p:spTree>
    <p:extLst>
      <p:ext uri="{BB962C8B-B14F-4D97-AF65-F5344CB8AC3E}">
        <p14:creationId xmlns:p14="http://schemas.microsoft.com/office/powerpoint/2010/main" val="2832984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2346FA2-3143-4F32-84DF-29AD36D0942F}"/>
              </a:ext>
            </a:extLst>
          </p:cNvPr>
          <p:cNvSpPr>
            <a:spLocks noGrp="1"/>
          </p:cNvSpPr>
          <p:nvPr>
            <p:ph sz="quarter" idx="13"/>
          </p:nvPr>
        </p:nvSpPr>
        <p:spPr>
          <a:xfrm>
            <a:off x="410817" y="344557"/>
            <a:ext cx="11489635" cy="6321285"/>
          </a:xfrm>
        </p:spPr>
        <p:txBody>
          <a:bodyPr/>
          <a:lstStyle/>
          <a:p>
            <a:pPr algn="ctr"/>
            <a:r>
              <a:rPr lang="el-GR" dirty="0"/>
              <a:t>Δραστηριοτητα εξαερωσης:</a:t>
            </a:r>
          </a:p>
          <a:p>
            <a:r>
              <a:rPr lang="el-GR" sz="2800" dirty="0"/>
              <a:t>Δημιουργια ομαδων εωσ και τεσσαρων ατομων</a:t>
            </a:r>
          </a:p>
          <a:p>
            <a:r>
              <a:rPr lang="el-GR" sz="2800" dirty="0"/>
              <a:t>Αφου τοποθετησουμε επανω στα δυο γκαζακια τα μπρικια με το νερο το ενα βεβαια θα εχει πιο μικρη ποσοτητα απο το αλλο ωστε να πραγματοποιηθει πιο γρηγορα η εξαερωση κι ενώ τα εχουμε τοποθετησει σε ένα πιο σκοτεινο μεροσ της ταξησ ώστε η ολη διαδικασια να γινει πιο ευδιακριτη για τα ιδια τα παιδια</a:t>
            </a:r>
          </a:p>
          <a:p>
            <a:r>
              <a:rPr lang="el-GR" sz="2800" dirty="0"/>
              <a:t>Ζηταμε από τα παιδια να επικεντρωθουν στα δυο μπρικια για το ποιο από αυτά θα δημιουργηθουν μπουρμπουληθρεσ πιο γρηγορα παρατηρωντας εξ’ αρχησ την πορεια των φυσαλιδων και στη συνεχεια να μας περιγραψουν τι ειδαν και στα δυο μπρικια</a:t>
            </a:r>
          </a:p>
          <a:p>
            <a:endParaRPr lang="el-GR" dirty="0"/>
          </a:p>
        </p:txBody>
      </p:sp>
    </p:spTree>
    <p:extLst>
      <p:ext uri="{BB962C8B-B14F-4D97-AF65-F5344CB8AC3E}">
        <p14:creationId xmlns:p14="http://schemas.microsoft.com/office/powerpoint/2010/main" val="364906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5A33B9E-54AC-4E38-8DBC-D347AD565ED0}"/>
              </a:ext>
            </a:extLst>
          </p:cNvPr>
          <p:cNvSpPr>
            <a:spLocks noGrp="1"/>
          </p:cNvSpPr>
          <p:nvPr>
            <p:ph sz="quarter" idx="13"/>
          </p:nvPr>
        </p:nvSpPr>
        <p:spPr>
          <a:xfrm>
            <a:off x="238539" y="344556"/>
            <a:ext cx="11741426" cy="6361043"/>
          </a:xfrm>
        </p:spPr>
        <p:txBody>
          <a:bodyPr>
            <a:normAutofit/>
          </a:bodyPr>
          <a:lstStyle/>
          <a:p>
            <a:r>
              <a:rPr lang="el-GR" sz="2400" dirty="0"/>
              <a:t>Ενώ συνεχιζουν να σκανε οι φυσαλιδεσ από το επικειμενο βρασμο εμεισ προσπαθουμε μεσα από τις απαντησεις που δινουν τα παιδια να διαμορφωσουμε εκ νεου τη συζητηση πειθοντας τα ότι η μπουρμπουληθρα κανει ένα μεγαλο ταξιδι από τον πατο του μπρικιου σιγα σιγα να αναδυθει προς την επιφανεια να γινει φυσαλιδα να σκασει κι επειτα να μετατραπει σε ατμο για να φυγει στον αερα</a:t>
            </a:r>
          </a:p>
          <a:p>
            <a:r>
              <a:rPr lang="el-GR" sz="2400" dirty="0"/>
              <a:t>Για να δουμε αν το πειραμα που μολις ολοκληρωσαμε εγινε κατανοητο στα παιδια τους ζηταμε να επιστρεψουν στα θρανια τους και αφου τους μοιρασουμε φωτογραφιεσ που αναπαριστουν αυτό που εγινε κραταμε χρονο για να δουμε ποια ομαδα θα ολοκληρωσει πιο γρηγορα την σειριοθετηση</a:t>
            </a:r>
          </a:p>
          <a:p>
            <a:r>
              <a:rPr lang="el-GR" sz="2600" dirty="0"/>
              <a:t>Τελος οι ομαδεσ αφου ολοκληρωσουν την δικη τουσ σειριοθετηση κολλανε σε ένα λευκο χαρτονι τα κομματια και αυτο αναρταται στον πινακα ανακοινωσεων ώστε να μην ξεχνουν τα παιδια την δραστηριοτητα </a:t>
            </a:r>
          </a:p>
        </p:txBody>
      </p:sp>
    </p:spTree>
    <p:extLst>
      <p:ext uri="{BB962C8B-B14F-4D97-AF65-F5344CB8AC3E}">
        <p14:creationId xmlns:p14="http://schemas.microsoft.com/office/powerpoint/2010/main" val="201795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7FDFF12-C6D1-4769-B926-53CB1F6E1BD7}"/>
              </a:ext>
            </a:extLst>
          </p:cNvPr>
          <p:cNvSpPr>
            <a:spLocks noGrp="1"/>
          </p:cNvSpPr>
          <p:nvPr>
            <p:ph sz="quarter" idx="13"/>
          </p:nvPr>
        </p:nvSpPr>
        <p:spPr>
          <a:xfrm>
            <a:off x="989974" y="1842052"/>
            <a:ext cx="5106026" cy="4757529"/>
          </a:xfrm>
        </p:spPr>
        <p:txBody>
          <a:bodyPr>
            <a:normAutofit/>
          </a:bodyPr>
          <a:lstStyle/>
          <a:p>
            <a:r>
              <a:rPr lang="el-GR" sz="2800" dirty="0"/>
              <a:t>Υλικα δραστηριοτητας:</a:t>
            </a:r>
          </a:p>
          <a:p>
            <a:r>
              <a:rPr lang="el-GR" sz="2800" dirty="0"/>
              <a:t>Γκαζακια</a:t>
            </a:r>
          </a:p>
          <a:p>
            <a:r>
              <a:rPr lang="el-GR" sz="2800" dirty="0"/>
              <a:t>Μπρικια</a:t>
            </a:r>
          </a:p>
          <a:p>
            <a:r>
              <a:rPr lang="el-GR" sz="2800" dirty="0"/>
              <a:t>Αναπτηρας</a:t>
            </a:r>
          </a:p>
          <a:p>
            <a:r>
              <a:rPr lang="el-GR" sz="2800" dirty="0"/>
              <a:t>Λευκο χαρτονι</a:t>
            </a:r>
          </a:p>
          <a:p>
            <a:r>
              <a:rPr lang="el-GR" sz="2800" dirty="0"/>
              <a:t>νερο</a:t>
            </a:r>
          </a:p>
        </p:txBody>
      </p:sp>
      <p:sp>
        <p:nvSpPr>
          <p:cNvPr id="4" name="Θέση περιεχομένου 3">
            <a:extLst>
              <a:ext uri="{FF2B5EF4-FFF2-40B4-BE49-F238E27FC236}">
                <a16:creationId xmlns:a16="http://schemas.microsoft.com/office/drawing/2014/main" id="{EE9CB2B8-9989-4CDC-99D3-0A0553633303}"/>
              </a:ext>
            </a:extLst>
          </p:cNvPr>
          <p:cNvSpPr>
            <a:spLocks noGrp="1"/>
          </p:cNvSpPr>
          <p:nvPr>
            <p:ph sz="quarter" idx="14"/>
          </p:nvPr>
        </p:nvSpPr>
        <p:spPr>
          <a:xfrm>
            <a:off x="6096000" y="1736035"/>
            <a:ext cx="5181600" cy="4757529"/>
          </a:xfrm>
        </p:spPr>
        <p:txBody>
          <a:bodyPr>
            <a:normAutofit lnSpcReduction="10000"/>
          </a:bodyPr>
          <a:lstStyle/>
          <a:p>
            <a:r>
              <a:rPr lang="el-GR" sz="2800" dirty="0"/>
              <a:t>Ο στοχοσ της δραστηριοτητας είναι να καταλαβουν πως η εξαερωση δημιουργειται από τον βρασμο του νερου από το μπρικι</a:t>
            </a:r>
          </a:p>
          <a:p>
            <a:r>
              <a:rPr lang="el-GR" sz="2800" dirty="0"/>
              <a:t>Να περιγραψουν που θα φυγει το νερο μεσα από τις μπουρμπουληθρες που θα δημιουργηθουν</a:t>
            </a:r>
          </a:p>
          <a:p>
            <a:endParaRPr lang="el-GR" dirty="0"/>
          </a:p>
        </p:txBody>
      </p:sp>
    </p:spTree>
    <p:extLst>
      <p:ext uri="{BB962C8B-B14F-4D97-AF65-F5344CB8AC3E}">
        <p14:creationId xmlns:p14="http://schemas.microsoft.com/office/powerpoint/2010/main" val="3010112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1659C6DD-498C-419A-8681-4375778C0607}"/>
              </a:ext>
            </a:extLst>
          </p:cNvPr>
          <p:cNvSpPr>
            <a:spLocks noGrp="1"/>
          </p:cNvSpPr>
          <p:nvPr>
            <p:ph type="body" idx="1"/>
          </p:nvPr>
        </p:nvSpPr>
        <p:spPr>
          <a:xfrm>
            <a:off x="913774" y="437323"/>
            <a:ext cx="10351752" cy="1272207"/>
          </a:xfrm>
        </p:spPr>
        <p:txBody>
          <a:bodyPr>
            <a:normAutofit/>
          </a:bodyPr>
          <a:lstStyle/>
          <a:p>
            <a:r>
              <a:rPr lang="el-GR" sz="3200" b="1" dirty="0"/>
              <a:t>Σας ευχαριστουμε πολυ!!!</a:t>
            </a:r>
          </a:p>
        </p:txBody>
      </p:sp>
      <p:pic>
        <p:nvPicPr>
          <p:cNvPr id="4" name="Εικόνα 3">
            <a:extLst>
              <a:ext uri="{FF2B5EF4-FFF2-40B4-BE49-F238E27FC236}">
                <a16:creationId xmlns:a16="http://schemas.microsoft.com/office/drawing/2014/main" id="{DD787785-2D78-4AA3-9651-A389F3A1462D}"/>
              </a:ext>
            </a:extLst>
          </p:cNvPr>
          <p:cNvPicPr>
            <a:picLocks noChangeAspect="1"/>
          </p:cNvPicPr>
          <p:nvPr/>
        </p:nvPicPr>
        <p:blipFill>
          <a:blip r:embed="rId2"/>
          <a:stretch>
            <a:fillRect/>
          </a:stretch>
        </p:blipFill>
        <p:spPr>
          <a:xfrm>
            <a:off x="2093842" y="1709530"/>
            <a:ext cx="8150087" cy="4571999"/>
          </a:xfrm>
          <a:prstGeom prst="rect">
            <a:avLst/>
          </a:prstGeom>
        </p:spPr>
      </p:pic>
    </p:spTree>
    <p:extLst>
      <p:ext uri="{BB962C8B-B14F-4D97-AF65-F5344CB8AC3E}">
        <p14:creationId xmlns:p14="http://schemas.microsoft.com/office/powerpoint/2010/main" val="601303828"/>
      </p:ext>
    </p:extLst>
  </p:cSld>
  <p:clrMapOvr>
    <a:masterClrMapping/>
  </p:clrMapOvr>
</p:sld>
</file>

<file path=ppt/theme/theme1.xml><?xml version="1.0" encoding="utf-8"?>
<a:theme xmlns:a="http://schemas.openxmlformats.org/drawingml/2006/main" name="Σταγονίδιο">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TM04033925[[fn=Σταγονίδιο]]</Template>
  <TotalTime>260</TotalTime>
  <Words>389</Words>
  <Application>Microsoft Office PowerPoint</Application>
  <PresentationFormat>Ευρεία οθόνη</PresentationFormat>
  <Paragraphs>26</Paragraphs>
  <Slides>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6</vt:i4>
      </vt:variant>
    </vt:vector>
  </HeadingPairs>
  <TitlesOfParts>
    <vt:vector size="9" baseType="lpstr">
      <vt:lpstr>Arial</vt:lpstr>
      <vt:lpstr>Tw Cen MT</vt:lpstr>
      <vt:lpstr>Σταγονίδιο</vt:lpstr>
      <vt:lpstr>Παρουσίαση του PowerPoint</vt:lpstr>
      <vt:lpstr>Επικοινωνιακο πλαισιο </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ΔΡΑΣΤΗΡΙΟΤΗΤΑ ΥΓΡΟΠΟΙΗΣΗΣ</dc:title>
  <dc:creator>user</dc:creator>
  <cp:lastModifiedBy>Ραβάνης Κωνσταντίνος</cp:lastModifiedBy>
  <cp:revision>34</cp:revision>
  <dcterms:created xsi:type="dcterms:W3CDTF">2023-03-24T11:51:49Z</dcterms:created>
  <dcterms:modified xsi:type="dcterms:W3CDTF">2023-03-27T04:11:46Z</dcterms:modified>
</cp:coreProperties>
</file>