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392" r:id="rId3"/>
    <p:sldId id="393" r:id="rId4"/>
    <p:sldId id="394" r:id="rId5"/>
    <p:sldId id="374" r:id="rId6"/>
    <p:sldId id="351" r:id="rId7"/>
    <p:sldId id="376" r:id="rId8"/>
    <p:sldId id="378" r:id="rId9"/>
    <p:sldId id="389" r:id="rId10"/>
    <p:sldId id="379" r:id="rId11"/>
    <p:sldId id="347" r:id="rId12"/>
    <p:sldId id="348" r:id="rId13"/>
    <p:sldId id="349" r:id="rId14"/>
    <p:sldId id="395" r:id="rId15"/>
    <p:sldId id="396" r:id="rId16"/>
    <p:sldId id="397" r:id="rId17"/>
    <p:sldId id="398" r:id="rId18"/>
    <p:sldId id="399" r:id="rId19"/>
    <p:sldId id="400" r:id="rId2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7" autoAdjust="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53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146EB-EDF1-40FF-88E0-3DCDE525EA43}" type="datetimeFigureOut">
              <a:rPr lang="el-GR" smtClean="0"/>
              <a:t>15/7/2015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295D0-8942-4426-8186-3E5BF777AE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70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486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01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379747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4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807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628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89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409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defTabSz="914400"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516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1016-DD49-734D-875C-FC76F6D338B0}" type="datetimeFigureOut">
              <a:rPr lang="de-DE" smtClean="0"/>
              <a:t>15.07.2015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C5F26-E7CC-5948-90C3-C3D454F50F7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676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rltrees.com/jenndamon/free-art-history/id1399725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Εισαγωγή στις εικαστικές τέχνες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91305" y="3384823"/>
            <a:ext cx="7869127" cy="2842556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1α: Εισαγωγή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Μάρτιν </a:t>
            </a:r>
            <a:r>
              <a:rPr lang="el-GR" sz="2800" dirty="0" err="1" smtClean="0"/>
              <a:t>Κρέεμπ</a:t>
            </a:r>
            <a:endParaRPr lang="el-GR" sz="2800" dirty="0" smtClean="0"/>
          </a:p>
          <a:p>
            <a:r>
              <a:rPr lang="el-GR" sz="2800" dirty="0" smtClean="0"/>
              <a:t>Σχολή  Ανθρωπιστικών και </a:t>
            </a:r>
            <a:r>
              <a:rPr lang="el-GR" sz="2800" dirty="0"/>
              <a:t>Κ</a:t>
            </a:r>
            <a:r>
              <a:rPr lang="el-GR" sz="2800" dirty="0" smtClean="0"/>
              <a:t>οινωνικών Σπουδών</a:t>
            </a:r>
          </a:p>
          <a:p>
            <a:r>
              <a:rPr lang="el-GR" sz="2800" dirty="0" smtClean="0"/>
              <a:t>Τμήμα Θεατρικών Σπουδών</a:t>
            </a: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Bildschirmfoto 2013-10-05 um 13.57.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" y="0"/>
            <a:ext cx="8147767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3358444" y="2257778"/>
            <a:ext cx="2441223" cy="115711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618066" y="5077177"/>
            <a:ext cx="2556934" cy="1667934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10-05 um 13.57.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7" y="0"/>
            <a:ext cx="8078566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618066" y="4413960"/>
            <a:ext cx="2556934" cy="227470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/>
        </p:nvCxnSpPr>
        <p:spPr>
          <a:xfrm>
            <a:off x="3341511" y="4413960"/>
            <a:ext cx="2458156" cy="227470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5952067" y="4413960"/>
            <a:ext cx="2458156" cy="2274707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schirmfoto 2013-10-05 um 13.58.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4" y="0"/>
            <a:ext cx="8289392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/>
        </p:nvCxnSpPr>
        <p:spPr>
          <a:xfrm>
            <a:off x="575734" y="124182"/>
            <a:ext cx="8017933" cy="660681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 flipH="1">
            <a:off x="575734" y="124182"/>
            <a:ext cx="8017933" cy="660681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11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Πατρών, Μάρτιν </a:t>
            </a:r>
            <a:r>
              <a:rPr lang="el-GR" sz="2000" dirty="0" err="1" smtClean="0"/>
              <a:t>Κρέεμπ</a:t>
            </a:r>
            <a:r>
              <a:rPr lang="el-GR" sz="2000" dirty="0" smtClean="0"/>
              <a:t>. «Εισαγωγή στις εικαστικές τέχνες».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https://eclass.upatras.gr/courses/THE719/</a:t>
            </a: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 smtClean="0"/>
              <a:t>Commons</a:t>
            </a:r>
            <a:r>
              <a:rPr lang="el-GR" sz="2000" dirty="0" smtClean="0"/>
              <a:t>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4155" y="2933986"/>
            <a:ext cx="83330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13090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30" y="1355834"/>
            <a:ext cx="8750666" cy="4726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Εικόνα 10</a:t>
            </a:r>
            <a:r>
              <a:rPr lang="en-US" sz="2000" dirty="0" smtClean="0"/>
              <a:t>-12</a:t>
            </a:r>
            <a:r>
              <a:rPr lang="el-GR" sz="2000" dirty="0" smtClean="0"/>
              <a:t>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www.pearltrees.com/jenndamon/free-art-history/id13997254</a:t>
            </a:r>
            <a:r>
              <a:rPr lang="el-GR" sz="2000" dirty="0" smtClean="0"/>
              <a:t>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Πρώτη γνωριμία με το περιεχόμενο και τη διάρθρωση του μαθήματος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Σημαντικές ιστοσελίδες, βοηθητικές για το μάθημα</a:t>
            </a:r>
          </a:p>
          <a:p>
            <a:r>
              <a:rPr lang="el-GR" dirty="0" smtClean="0"/>
              <a:t>Διάρθρωση της ύλης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Επιλογή ελάχιστων ιστοσελίδων 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t="3518" b="45371"/>
          <a:stretch/>
        </p:blipFill>
        <p:spPr>
          <a:xfrm>
            <a:off x="39810" y="0"/>
            <a:ext cx="9064381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098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Επιλογή ελάχιστων ιστοσελίδων 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53334" r="8856" b="35370"/>
          <a:stretch/>
        </p:blipFill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347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Επιλογή ελάχιστων ιστοσελίδων 2013_10_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" t="63375" r="8308" b="5967"/>
          <a:stretch/>
        </p:blipFill>
        <p:spPr>
          <a:xfrm>
            <a:off x="0" y="1047084"/>
            <a:ext cx="9144000" cy="47638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122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Επιλογή ελάχιστων ιστοσελίδων 2013_10_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6996" r="8599" b="82749"/>
          <a:stretch/>
        </p:blipFill>
        <p:spPr>
          <a:xfrm>
            <a:off x="0" y="2598791"/>
            <a:ext cx="9144000" cy="16604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10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Επιλογή ελάχιστων ιστοσελίδων 2013_10_0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6817" r="8599" b="38406"/>
          <a:stretch/>
        </p:blipFill>
        <p:spPr>
          <a:xfrm>
            <a:off x="366889" y="-1"/>
            <a:ext cx="8410222" cy="68429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72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Επιλογή ελάχιστων ιστοσελίδων 0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57685" r="9905" b="25926"/>
          <a:stretch/>
        </p:blipFill>
        <p:spPr>
          <a:xfrm>
            <a:off x="-24826" y="2120900"/>
            <a:ext cx="9193652" cy="2616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46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274</Words>
  <Application>Microsoft Office PowerPoint</Application>
  <PresentationFormat>Προβολή στην οθόνη (4:3)</PresentationFormat>
  <Paragraphs>44</Paragraphs>
  <Slides>18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Office-Design</vt:lpstr>
      <vt:lpstr>Θέμα του Office</vt:lpstr>
      <vt:lpstr>Εισαγωγή στις εικαστικές τέχνες</vt:lpstr>
      <vt:lpstr>Σκοποί  ενότητας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 Ενότητας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  <vt:lpstr>Σημείωμα Χρήσης Έργων Τρίτων (1/1)</vt:lpstr>
    </vt:vector>
  </TitlesOfParts>
  <Company>Universität Patras, Theater Studies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Martin Kreeb</dc:creator>
  <cp:lastModifiedBy>Mania</cp:lastModifiedBy>
  <cp:revision>120</cp:revision>
  <dcterms:created xsi:type="dcterms:W3CDTF">2012-04-19T10:12:40Z</dcterms:created>
  <dcterms:modified xsi:type="dcterms:W3CDTF">2015-07-15T15:48:15Z</dcterms:modified>
</cp:coreProperties>
</file>