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6" r:id="rId14"/>
    <p:sldId id="274" r:id="rId15"/>
    <p:sldId id="272" r:id="rId16"/>
    <p:sldId id="279" r:id="rId17"/>
    <p:sldId id="280" r:id="rId18"/>
    <p:sldId id="281" r:id="rId19"/>
    <p:sldId id="277" r:id="rId20"/>
    <p:sldId id="278" r:id="rId21"/>
    <p:sldId id="268" r:id="rId22"/>
  </p:sldIdLst>
  <p:sldSz cx="12192000" cy="6858000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42" autoAdjust="0"/>
    <p:restoredTop sz="94660"/>
  </p:normalViewPr>
  <p:slideViewPr>
    <p:cSldViewPr snapToGrid="0">
      <p:cViewPr varScale="1">
        <p:scale>
          <a:sx n="73" d="100"/>
          <a:sy n="73" d="100"/>
        </p:scale>
        <p:origin x="-39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C9FCF-69E4-4B11-A3CE-69809AE90950}" type="datetimeFigureOut">
              <a:rPr lang="el-GR"/>
              <a:pPr>
                <a:defRPr/>
              </a:pPr>
              <a:t>24/4/2014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A5DC8-48A4-45EE-A804-53EE90F7093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1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909F2-766B-474C-8856-3E363BAA76E8}" type="datetimeFigureOut">
              <a:rPr lang="el-GR"/>
              <a:pPr>
                <a:defRPr/>
              </a:pPr>
              <a:t>24/4/2014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841CD-3D14-4072-97CA-0CC6C08D480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1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A548A-1AA5-4B16-8265-71482AA04C4A}" type="datetimeFigureOut">
              <a:rPr lang="el-GR"/>
              <a:pPr>
                <a:defRPr/>
              </a:pPr>
              <a:t>24/4/2014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DC0DB9-ACC3-4E6A-A4C1-498E15B91A2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1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65249-D6F9-4D9A-96C3-8C952E944EF9}" type="datetimeFigureOut">
              <a:rPr lang="el-GR"/>
              <a:pPr>
                <a:defRPr/>
              </a:pPr>
              <a:t>24/4/2014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649F88-622C-4663-8A40-E1FD7AA94AD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1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A3D67-575B-4833-B2B3-46017B0ADE34}" type="datetimeFigureOut">
              <a:rPr lang="el-GR"/>
              <a:pPr>
                <a:defRPr/>
              </a:pPr>
              <a:t>24/4/2014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D8116-0BEA-406B-9828-EAB55B5C5B9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1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200C7-442E-45E3-9D53-CCD532C0A0D5}" type="datetimeFigureOut">
              <a:rPr lang="el-GR"/>
              <a:pPr>
                <a:defRPr/>
              </a:pPr>
              <a:t>24/4/2014</a:t>
            </a:fld>
            <a:endParaRPr lang="el-GR" dirty="0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E24E1-D99A-4B5A-B904-EAC782D03C9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1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D236E-25AB-4FFE-998D-723BF40A74E4}" type="datetimeFigureOut">
              <a:rPr lang="el-GR"/>
              <a:pPr>
                <a:defRPr/>
              </a:pPr>
              <a:t>24/4/2014</a:t>
            </a:fld>
            <a:endParaRPr lang="el-GR" dirty="0"/>
          </a:p>
        </p:txBody>
      </p:sp>
      <p:sp>
        <p:nvSpPr>
          <p:cNvPr id="8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ECEAD6-4C1F-4255-9E57-8EFCB589072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1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37AB5-2960-45A9-8685-E8C5C8746BA9}" type="datetimeFigureOut">
              <a:rPr lang="el-GR"/>
              <a:pPr>
                <a:defRPr/>
              </a:pPr>
              <a:t>24/4/2014</a:t>
            </a:fld>
            <a:endParaRPr lang="el-GR" dirty="0"/>
          </a:p>
        </p:txBody>
      </p:sp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0A5CE-F0A2-4E2D-8CAC-442F4E3ED82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1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D8C52-373D-4079-B682-74567F4CC7A1}" type="datetimeFigureOut">
              <a:rPr lang="el-GR"/>
              <a:pPr>
                <a:defRPr/>
              </a:pPr>
              <a:t>24/4/2014</a:t>
            </a:fld>
            <a:endParaRPr lang="el-GR" dirty="0"/>
          </a:p>
        </p:txBody>
      </p:sp>
      <p:sp>
        <p:nvSpPr>
          <p:cNvPr id="3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0604E7-25DC-49D7-9C63-73C9B0954FD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1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72A9F-17D2-4888-B990-AE3D96B285ED}" type="datetimeFigureOut">
              <a:rPr lang="el-GR"/>
              <a:pPr>
                <a:defRPr/>
              </a:pPr>
              <a:t>24/4/2014</a:t>
            </a:fld>
            <a:endParaRPr lang="el-GR" dirty="0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395BE-3A22-4937-A93D-E15F53065DD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1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A11A0-FF41-49F8-B982-5DE370A40BF8}" type="datetimeFigureOut">
              <a:rPr lang="el-GR"/>
              <a:pPr>
                <a:defRPr/>
              </a:pPr>
              <a:t>24/4/2014</a:t>
            </a:fld>
            <a:endParaRPr lang="el-GR" dirty="0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B45FC-BF3F-4AE2-AC7C-D5088C217865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1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573E82-C0A3-4AAD-AA88-4AF2849ACEDD}" type="datetimeFigureOut">
              <a:rPr lang="el-GR"/>
              <a:pPr>
                <a:defRPr/>
              </a:pPr>
              <a:t>24/4/2014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fld id="{7FC92C93-98E3-4789-8E6F-4D9A0CF82697}" type="slidenum">
              <a:rPr lang="el-GR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1500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larsystemscope.com/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51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" name="Picture 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8900" y="198438"/>
            <a:ext cx="4724400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l-GR" sz="5400" b="1" i="1">
                <a:solidFill>
                  <a:schemeClr val="bg1"/>
                </a:solidFill>
              </a:rPr>
              <a:t>Ο ΗΛΙΟΣ ΚΑΙ Η ΠΑΡΕΑ ΤΟΥ!!!</a:t>
            </a:r>
          </a:p>
        </p:txBody>
      </p:sp>
    </p:spTree>
    <p:custDataLst>
      <p:tags r:id="rId1"/>
    </p:custDataLst>
  </p:cSld>
  <p:clrMapOvr>
    <a:masterClrMapping/>
  </p:clrMapOvr>
  <p:transition advClick="0" advTm="1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36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19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19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24" decel="50000">
                                          <p:stCondLst>
                                            <p:cond delay="100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19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19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 descr="http://4.bp.blogspot.com/-rFryiN2pYUc/TfDkjUaC9pI/AAAAAAAADug/ctJX7ZykdFY/s1600/08_MMMMMMMMMMM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5308600" cy="1325563"/>
          </a:xfrm>
        </p:spPr>
        <p:txBody>
          <a:bodyPr/>
          <a:lstStyle/>
          <a:p>
            <a:pPr eaLnBrk="1" hangingPunct="1"/>
            <a:r>
              <a:rPr lang="el-GR" sz="4800" b="1" smtClean="0">
                <a:solidFill>
                  <a:srgbClr val="FF0000"/>
                </a:solidFill>
              </a:rPr>
              <a:t>Είμαι ο Ποσειδώνας</a:t>
            </a: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 descr="http://1.bp.blogspot.com/-m26_uq3VOXY/TfDkkAShfXI/AAAAAAAADuk/KBOr1fjH20I/s1600/09_news-pluto-turns-red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4914900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Είμαι ο Πλούτωνας</a:t>
            </a:r>
            <a:endParaRPr lang="el-GR" sz="4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Αυτός είναι ο ήλιος </a:t>
            </a:r>
            <a:endParaRPr lang="en-GB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hlinkClick r:id="rId2" action="ppaction://hlinksldjump"/>
              </a:rPr>
              <a:t>Σωστό </a:t>
            </a:r>
            <a:r>
              <a:rPr lang="el-GR" dirty="0" smtClean="0"/>
              <a:t>                                                                                             </a:t>
            </a:r>
            <a:r>
              <a:rPr lang="el-GR" dirty="0" smtClean="0">
                <a:hlinkClick r:id="rId3" action="ppaction://hlinksldjump"/>
              </a:rPr>
              <a:t>Λάθος</a:t>
            </a:r>
            <a:r>
              <a:rPr lang="el-GR" dirty="0" smtClean="0"/>
              <a:t> </a:t>
            </a:r>
            <a:endParaRPr lang="en-GB" dirty="0"/>
          </a:p>
        </p:txBody>
      </p:sp>
      <p:pic>
        <p:nvPicPr>
          <p:cNvPr id="6" name="Θέση περιεχομένου 3" descr="http://t1.gstatic.com/images?q=tbn:ANd9GcTPDpVYJglZh5H3aPnHKbd5A3Sik9E8ghLam-JKTnspuTb4zchT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32403" y="2623707"/>
            <a:ext cx="2447925" cy="18669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Αυτός είναι η γη </a:t>
            </a:r>
            <a:endParaRPr lang="en-GB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hlinkClick r:id="rId2" action="ppaction://hlinksldjump"/>
              </a:rPr>
              <a:t>Σωστό</a:t>
            </a:r>
            <a:r>
              <a:rPr lang="el-GR" dirty="0" smtClean="0"/>
              <a:t>                                                                                              </a:t>
            </a:r>
            <a:r>
              <a:rPr lang="el-GR" dirty="0" smtClean="0">
                <a:hlinkClick r:id="rId3" action="ppaction://hlinksldjump"/>
              </a:rPr>
              <a:t>Λάθος</a:t>
            </a:r>
            <a:r>
              <a:rPr lang="el-GR" dirty="0" smtClean="0"/>
              <a:t> </a:t>
            </a:r>
            <a:endParaRPr lang="en-GB" dirty="0"/>
          </a:p>
        </p:txBody>
      </p:sp>
      <p:pic>
        <p:nvPicPr>
          <p:cNvPr id="7" name="irc_mi" descr="http://perierga.gr/wp-content/uploads/2010/08/gh.jpg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63438" y="2978330"/>
            <a:ext cx="2355669" cy="1959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Αυτός είναι ο πλανήτης είναι ο </a:t>
            </a:r>
            <a:endParaRPr lang="en-GB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hlinkClick r:id="rId2" action="ppaction://hlinksldjump"/>
              </a:rPr>
              <a:t>Άρης </a:t>
            </a:r>
            <a:r>
              <a:rPr lang="el-GR" dirty="0" smtClean="0"/>
              <a:t>                                                                                             </a:t>
            </a:r>
            <a:r>
              <a:rPr lang="el-GR" dirty="0" smtClean="0">
                <a:hlinkClick r:id="rId3" action="ppaction://hlinksldjump"/>
              </a:rPr>
              <a:t>Κρόνος</a:t>
            </a:r>
            <a:r>
              <a:rPr lang="el-GR" dirty="0" smtClean="0"/>
              <a:t> </a:t>
            </a:r>
            <a:endParaRPr lang="en-GB" dirty="0"/>
          </a:p>
        </p:txBody>
      </p:sp>
      <p:pic>
        <p:nvPicPr>
          <p:cNvPr id="7" name="Θέση περιεχομένου 3" descr="http://1.bp.blogspot.com/-8zRqgw72XxA/TfDkhKuTW5I/AAAAAAAADuY/Ii4EnGvzvQQ/s1600/06_saturn.jpg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67051" y="2377440"/>
            <a:ext cx="3257006" cy="1933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Λάθος! Προσπάθησε ξανά ….</a:t>
            </a:r>
            <a:endParaRPr lang="en-GB" dirty="0"/>
          </a:p>
        </p:txBody>
      </p:sp>
      <p:pic>
        <p:nvPicPr>
          <p:cNvPr id="4" name="3 - Θέση περιεχομένου" descr="κατάλογος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86337" y="2972594"/>
            <a:ext cx="2219325" cy="2057400"/>
          </a:xfrm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Λάθος! Προσπάθησε ξανά ….</a:t>
            </a:r>
            <a:endParaRPr lang="en-GB" dirty="0"/>
          </a:p>
        </p:txBody>
      </p:sp>
      <p:pic>
        <p:nvPicPr>
          <p:cNvPr id="4" name="3 - Θέση περιεχομένου" descr="κατάλογος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86337" y="2972594"/>
            <a:ext cx="2219325" cy="2057400"/>
          </a:xfrm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Λάθος! Προσπάθησε ξανά ….</a:t>
            </a:r>
            <a:endParaRPr lang="en-GB" dirty="0"/>
          </a:p>
        </p:txBody>
      </p:sp>
      <p:pic>
        <p:nvPicPr>
          <p:cNvPr id="4" name="3 - Θέση περιεχομένου" descr="κατάλογος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86337" y="2972594"/>
            <a:ext cx="2219325" cy="2057400"/>
          </a:xfrm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Λάθος! Προσπάθησε ξανά ….</a:t>
            </a:r>
            <a:endParaRPr lang="en-GB" dirty="0"/>
          </a:p>
        </p:txBody>
      </p:sp>
      <p:pic>
        <p:nvPicPr>
          <p:cNvPr id="4" name="3 - Θέση περιεχομένου" descr="κατάλογος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86337" y="2972594"/>
            <a:ext cx="2219325" cy="2057400"/>
          </a:xfrm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Πολύ σωστά!!!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Πάτα στην εικόνα γα να πας στην επόμενη ερώτηση </a:t>
            </a:r>
            <a:endParaRPr lang="en-US" dirty="0" smtClean="0"/>
          </a:p>
          <a:p>
            <a:endParaRPr lang="en-GB" dirty="0"/>
          </a:p>
        </p:txBody>
      </p:sp>
      <p:pic>
        <p:nvPicPr>
          <p:cNvPr id="4" name="3 - Εικόνα" descr="κατάλογος1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7300" y="2319337"/>
            <a:ext cx="2057400" cy="2219325"/>
          </a:xfrm>
          <a:prstGeom prst="rect">
            <a:avLst/>
          </a:prstGeom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 descr="http://t1.gstatic.com/images?q=tbn:ANd9GcTPDpVYJglZh5H3aPnHKbd5A3Sik9E8ghLam-JKTnspuTb4zchT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  <a:solidFill>
            <a:schemeClr val="tx1"/>
          </a:solidFill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4000" y="228600"/>
            <a:ext cx="3467100" cy="1325563"/>
          </a:xfrm>
        </p:spPr>
        <p:txBody>
          <a:bodyPr/>
          <a:lstStyle/>
          <a:p>
            <a:pPr eaLnBrk="1" hangingPunct="1"/>
            <a:r>
              <a:rPr lang="el-GR" sz="4800" b="1" smtClean="0">
                <a:solidFill>
                  <a:schemeClr val="bg1"/>
                </a:solidFill>
              </a:rPr>
              <a:t>Είμαι ο Ήλιος</a:t>
            </a: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Πολύ σωστά!!!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Πάτα στην εικόνα γα να πας στην επόμενη ερώτηση </a:t>
            </a:r>
            <a:endParaRPr lang="en-US" dirty="0" smtClean="0"/>
          </a:p>
          <a:p>
            <a:endParaRPr lang="en-GB" dirty="0"/>
          </a:p>
        </p:txBody>
      </p:sp>
      <p:pic>
        <p:nvPicPr>
          <p:cNvPr id="4" name="3 - Εικόνα" descr="κατάλογος1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7300" y="2319337"/>
            <a:ext cx="2057400" cy="2219325"/>
          </a:xfrm>
          <a:prstGeom prst="rect">
            <a:avLst/>
          </a:prstGeom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K:\ΔΙΑΣΤΗΜΑ\7091353_ori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17600" y="5437188"/>
            <a:ext cx="8956675" cy="1055687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92D050"/>
                </a:solidFill>
                <a:hlinkClick r:id="rId3"/>
              </a:rPr>
              <a:t>http://www.solarsystemscope.com/</a:t>
            </a:r>
            <a:r>
              <a:rPr lang="en-US" smtClean="0">
                <a:solidFill>
                  <a:srgbClr val="92D050"/>
                </a:solidFill>
              </a:rPr>
              <a:t> </a:t>
            </a:r>
            <a:endParaRPr lang="el-GR" smtClean="0">
              <a:solidFill>
                <a:srgbClr val="92D050"/>
              </a:solidFill>
            </a:endParaRPr>
          </a:p>
        </p:txBody>
      </p:sp>
      <p:pic>
        <p:nvPicPr>
          <p:cNvPr id="5" name="4 - Εικόνα" descr="αστροναυτης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54188" y="3529013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8 - Ομάδα"/>
          <p:cNvGrpSpPr>
            <a:grpSpLocks/>
          </p:cNvGrpSpPr>
          <p:nvPr/>
        </p:nvGrpSpPr>
        <p:grpSpPr bwMode="auto">
          <a:xfrm>
            <a:off x="4456113" y="3773488"/>
            <a:ext cx="4135437" cy="1655762"/>
            <a:chOff x="4456670" y="3772930"/>
            <a:chExt cx="4135394" cy="1655805"/>
          </a:xfrm>
        </p:grpSpPr>
        <p:sp>
          <p:nvSpPr>
            <p:cNvPr id="7" name="6 - Έκρηξη 2"/>
            <p:cNvSpPr/>
            <p:nvPr/>
          </p:nvSpPr>
          <p:spPr>
            <a:xfrm>
              <a:off x="4456670" y="3772930"/>
              <a:ext cx="4135394" cy="1655805"/>
            </a:xfrm>
            <a:prstGeom prst="irregularSeal2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 dirty="0"/>
            </a:p>
          </p:txBody>
        </p:sp>
        <p:sp>
          <p:nvSpPr>
            <p:cNvPr id="13320" name="7 - TextBox"/>
            <p:cNvSpPr txBox="1">
              <a:spLocks noChangeArrowheads="1"/>
            </p:cNvSpPr>
            <p:nvPr/>
          </p:nvSpPr>
          <p:spPr bwMode="auto">
            <a:xfrm>
              <a:off x="5346356" y="4473146"/>
              <a:ext cx="2084173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l-GR">
                  <a:hlinkClick r:id="rId3"/>
                </a:rPr>
                <a:t>Κάνε κλικ εδώ και φτάσαμε…</a:t>
              </a:r>
              <a:endParaRPr lang="el-GR"/>
            </a:p>
          </p:txBody>
        </p:sp>
      </p:grp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1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 descr="http://4.bp.blogspot.com/-qd9n1ZXBf3k/TfDkeDKEfII/AAAAAAAADuE/LHE7V6l-e1Q/s1600/01_ermis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127000" y="0"/>
            <a:ext cx="12319000" cy="6858000"/>
          </a:xfrm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241300"/>
            <a:ext cx="4495800" cy="1325563"/>
          </a:xfrm>
        </p:spPr>
        <p:txBody>
          <a:bodyPr/>
          <a:lstStyle/>
          <a:p>
            <a:pPr eaLnBrk="1" hangingPunct="1"/>
            <a:r>
              <a:rPr lang="el-GR" sz="4800" b="1" smtClean="0">
                <a:solidFill>
                  <a:srgbClr val="FF0000"/>
                </a:solidFill>
              </a:rPr>
              <a:t>Είμαι ο Ερμής</a:t>
            </a: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www.pame.gr/images/epistimi/diastimiki/afroditi-planitis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" y="200025"/>
            <a:ext cx="4597400" cy="1325563"/>
          </a:xfrm>
        </p:spPr>
        <p:txBody>
          <a:bodyPr/>
          <a:lstStyle/>
          <a:p>
            <a:pPr eaLnBrk="1" hangingPunct="1"/>
            <a:r>
              <a:rPr lang="el-GR" sz="4800" b="1" smtClean="0">
                <a:solidFill>
                  <a:srgbClr val="FFFF00"/>
                </a:solidFill>
              </a:rPr>
              <a:t>Είμαι η Αφροδίτη</a:t>
            </a: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perierga.gr/wp-content/uploads/2010/08/gh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1600" y="276225"/>
            <a:ext cx="2933700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Είμαι η Γη</a:t>
            </a:r>
            <a:endParaRPr lang="el-GR" sz="4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 descr="http://2.bp.blogspot.com/-MxLH-nRDz-0/TfDkf3AN1OI/AAAAAAAADuQ/J1_m3001mzA/s1600/04_%25CF%2589___1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263525"/>
            <a:ext cx="3695700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Είμαι ο Άρης</a:t>
            </a:r>
            <a:endParaRPr lang="el-GR" sz="4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www.schizas.com/site3/images/stories/othersites1/jupiter-11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7800" y="123825"/>
            <a:ext cx="3416300" cy="1325563"/>
          </a:xfrm>
        </p:spPr>
        <p:txBody>
          <a:bodyPr/>
          <a:lstStyle/>
          <a:p>
            <a:pPr eaLnBrk="1" hangingPunct="1"/>
            <a:r>
              <a:rPr lang="el-GR" sz="4800" b="1" smtClean="0">
                <a:solidFill>
                  <a:srgbClr val="FFFF00"/>
                </a:solidFill>
              </a:rPr>
              <a:t>Είμαι ο Δίας</a:t>
            </a: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 descr="http://1.bp.blogspot.com/-8zRqgw72XxA/TfDkhKuTW5I/AAAAAAAADuY/Ii4EnGvzvQQ/s1600/06_saturn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0500" y="139700"/>
            <a:ext cx="3429000" cy="13255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800" b="1" dirty="0" smtClean="0"/>
              <a:t>Είμαι ο Κρόνος</a:t>
            </a:r>
            <a:endParaRPr lang="el-GR" sz="4800" b="1" dirty="0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 descr="http://2.bp.blogspot.com/-lPyvPtZvsfA/TfDkhQlyNmI/AAAAAAAADuc/Uq2jqmfUvhY/s1600/07_180px-Uranus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4470400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Είμαι ο Ουρανός</a:t>
            </a:r>
            <a:endParaRPr lang="el-GR" sz="4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2.6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3014</TotalTime>
  <Words>111</Words>
  <Application>Microsoft Office PowerPoint</Application>
  <PresentationFormat>Προσαρμογή</PresentationFormat>
  <Paragraphs>27</Paragraphs>
  <Slides>21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5" baseType="lpstr">
      <vt:lpstr>Calibri</vt:lpstr>
      <vt:lpstr>Arial</vt:lpstr>
      <vt:lpstr>Calibri Light</vt:lpstr>
      <vt:lpstr>Θέμα του Office</vt:lpstr>
      <vt:lpstr>Διαφάνεια 1</vt:lpstr>
      <vt:lpstr>Είμαι ο Ήλιος</vt:lpstr>
      <vt:lpstr>Είμαι ο Ερμής</vt:lpstr>
      <vt:lpstr>Είμαι η Αφροδίτη</vt:lpstr>
      <vt:lpstr>Είμαι η Γη</vt:lpstr>
      <vt:lpstr>Είμαι ο Άρης</vt:lpstr>
      <vt:lpstr>Είμαι ο Δίας</vt:lpstr>
      <vt:lpstr>Είμαι ο Κρόνος</vt:lpstr>
      <vt:lpstr>Είμαι ο Ουρανός</vt:lpstr>
      <vt:lpstr>Είμαι ο Ποσειδώνας</vt:lpstr>
      <vt:lpstr>Είμαι ο Πλούτωνας</vt:lpstr>
      <vt:lpstr>Αυτός είναι ο ήλιος </vt:lpstr>
      <vt:lpstr>Αυτός είναι η γη </vt:lpstr>
      <vt:lpstr>Αυτός είναι ο πλανήτης είναι ο </vt:lpstr>
      <vt:lpstr>Λάθος! Προσπάθησε ξανά ….</vt:lpstr>
      <vt:lpstr>Λάθος! Προσπάθησε ξανά ….</vt:lpstr>
      <vt:lpstr>Λάθος! Προσπάθησε ξανά ….</vt:lpstr>
      <vt:lpstr>Λάθος! Προσπάθησε ξανά ….</vt:lpstr>
      <vt:lpstr>Πολύ σωστά!!!</vt:lpstr>
      <vt:lpstr>Πολύ σωστά!!!</vt:lpstr>
      <vt:lpstr>http://www.solarsystemscope.com/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aggeliki tzavara</dc:creator>
  <cp:lastModifiedBy>Andromahi</cp:lastModifiedBy>
  <cp:revision>94</cp:revision>
  <dcterms:created xsi:type="dcterms:W3CDTF">2014-03-28T17:05:31Z</dcterms:created>
  <dcterms:modified xsi:type="dcterms:W3CDTF">2014-04-26T13:16:54Z</dcterms:modified>
</cp:coreProperties>
</file>