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3693-FE1E-445A-834E-BF5710521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54B58-26DD-4688-AE62-4AAD6A034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5E63C-05E2-4D3C-ABC3-E3F07C74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3A9A-14D2-424C-A739-55552FA3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5956A-74E4-4244-8E31-4EEC786A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6422-AB5E-4A39-8012-E9D4A29F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9297A-6085-4217-B5DD-4C0F88B9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6D7C6-C34C-46AB-A8E3-26615B21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9A063-5CC4-4034-9E62-C828B508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E10D5-0C06-4202-881F-FAAE0A55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DC85F-E338-4032-99B2-F90A009E9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106EB-8C36-43C7-BF6C-285C5BB5F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F314D-2481-4BCC-B051-530C7F5C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D40DE-7EBD-42AF-B71C-461774FC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B19C-E5E3-40E4-8EE2-85B3B334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5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5A01-08BA-497F-9BF6-FBE8A4EA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DA8DC-1417-4689-9E18-A407C9E0F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D55A8-ECDD-4824-8E87-924F2C56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01BEC-E741-499D-BC93-CFFEAD11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7D477-128A-4DBC-B85E-B97C1ACE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00E-EE8C-49C4-92C5-8744ECE4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98738-BC08-43BF-B63E-973175B3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80A3-AD06-46A1-AE1F-EEEAEB1E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FD8E7-02D5-4078-B65B-E6A9B12F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94A86-BF82-406B-8584-5DDEFCDB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F233-4164-4216-9109-8BE3750E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383C-EF97-4063-BA19-9C887D108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1C99C-ECA9-44D2-B5D6-F1F8778C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DC96-A1A6-49F7-BB11-0B29F8A2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6C745-52EB-4B40-94E2-4C4AA438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C8826-F95E-4101-854B-8485AA05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30A8-4688-463B-BEF2-299CC52B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4C698-275E-468D-8F74-0C4A39E95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8F2F4-3823-44B1-BE27-80F1DFEF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C17AF-E0DD-4B21-A4DA-8D4177441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DB655-EDB5-4C2E-909D-27E09C694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69BCC-112C-4811-907C-01D64220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267F0-CFB5-4E2A-95DE-E4097007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E7CC0-0E59-4005-95FB-6981AC57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0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2172-B0AB-46CC-8B8B-C0E05414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846B2-2E78-4515-A2E2-BAF1FE49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186D-B3D4-4D5F-8B59-028563F5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D54E8-DF71-404F-B87F-2027997A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6030F-1B9D-4ABC-92AB-7F894160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C1825-D1E4-40EF-86F9-2001A7A1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49E41-0236-4660-A426-2AB494B0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F2E0-3EF5-4FEA-ADAA-17533C8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C1310-3DC4-4F2B-8A71-2F755F8A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76E4-9EF6-4312-9FB6-3EBFC593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9AAB5-A30D-401B-8CDC-79DBA2F5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78A47-593B-4FFD-96FF-F9914F0D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C8970-268E-45BE-955D-327C34F4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5DD5-4254-4159-AF42-E6C5C703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75447-A510-40AE-A705-A766423B9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EBDE4-6F45-4771-A8EA-89962F224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8D223-57E8-4B7F-BDD3-2E195FC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0502-37E8-4749-A11B-10C037A8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055A9-EFAF-48AA-9F35-5F8C51A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3141C-B9B8-4888-88DA-A762DB02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6A530-8C33-4BA6-B14B-65E30677F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43B9-4956-4AE9-87EA-2354D694B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0D55-C5EC-4390-8E22-A10636BE56A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F703-D7D3-4619-B2F8-051D38947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BF8E-C0E4-4454-B6EE-614DB8D9F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9F4-BFA2-42F4-9E66-9CE11856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3C0D-880C-43EA-987A-AF934402B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ΑΣΚΗΣΕΙΣ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7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3CC89-15DC-4840-BAA7-7E5C6C73F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3" t="57248" r="30779" b="21100"/>
          <a:stretch/>
        </p:blipFill>
        <p:spPr>
          <a:xfrm>
            <a:off x="1744910" y="41945"/>
            <a:ext cx="9307186" cy="3011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B5BDF-2896-4C34-956D-FA0E35015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76" t="44526" r="30367" b="18288"/>
          <a:stretch/>
        </p:blipFill>
        <p:spPr>
          <a:xfrm>
            <a:off x="2223082" y="2164359"/>
            <a:ext cx="7667538" cy="4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31DBF0-E83C-42F6-A332-D3F29565D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06" t="37083" r="29687" b="6389"/>
          <a:stretch/>
        </p:blipFill>
        <p:spPr>
          <a:xfrm>
            <a:off x="1866900" y="220435"/>
            <a:ext cx="7543800" cy="61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1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86C29-977F-4F1B-8E6F-C5FACBA45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9" t="37917" r="54063" b="14861"/>
          <a:stretch/>
        </p:blipFill>
        <p:spPr>
          <a:xfrm>
            <a:off x="3648075" y="266699"/>
            <a:ext cx="4219575" cy="55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7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B88A-0E60-456D-9E6C-C3C4A7A36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47" t="27500" r="26562" b="18611"/>
          <a:stretch/>
        </p:blipFill>
        <p:spPr>
          <a:xfrm>
            <a:off x="2924174" y="401011"/>
            <a:ext cx="5572126" cy="60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2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002F1-E14F-446D-B8BE-95B0613E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t="38195" r="56172" b="20139"/>
          <a:stretch/>
        </p:blipFill>
        <p:spPr>
          <a:xfrm>
            <a:off x="4305300" y="123824"/>
            <a:ext cx="4476750" cy="55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EBD94-375A-4DA5-A189-542CEBB9D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4" t="37777" r="26563" b="9862"/>
          <a:stretch/>
        </p:blipFill>
        <p:spPr>
          <a:xfrm>
            <a:off x="2419350" y="876300"/>
            <a:ext cx="5981700" cy="57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D0C305-B30D-4407-9A37-B748B6502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0" t="43889" r="55000" b="12777"/>
          <a:stretch/>
        </p:blipFill>
        <p:spPr>
          <a:xfrm>
            <a:off x="4095749" y="676275"/>
            <a:ext cx="4314826" cy="50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7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BD95D-F2EB-4F26-B804-BF80B9970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66" t="37917" r="27188" b="8334"/>
          <a:stretch/>
        </p:blipFill>
        <p:spPr>
          <a:xfrm>
            <a:off x="2867024" y="447674"/>
            <a:ext cx="5629275" cy="55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ΑΣΚΗΣΕΙΣ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ΑΣΚΗΣΕΙΣ</dc:title>
  <dc:creator>sakkas</dc:creator>
  <cp:lastModifiedBy>sakkas</cp:lastModifiedBy>
  <cp:revision>2</cp:revision>
  <dcterms:created xsi:type="dcterms:W3CDTF">2019-10-21T04:11:11Z</dcterms:created>
  <dcterms:modified xsi:type="dcterms:W3CDTF">2019-10-21T04:28:19Z</dcterms:modified>
</cp:coreProperties>
</file>