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76607"/>
  </p:normalViewPr>
  <p:slideViewPr>
    <p:cSldViewPr>
      <p:cViewPr varScale="1">
        <p:scale>
          <a:sx n="72" d="100"/>
          <a:sy n="72" d="100"/>
        </p:scale>
        <p:origin x="17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76E7C-CE57-AD44-8D89-94691966E362}" type="datetimeFigureOut">
              <a:rPr lang="en-US" smtClean="0"/>
              <a:t>4/3/18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E3066-58CF-8E44-8A6D-942317D29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E3066-58CF-8E44-8A6D-942317D29F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0D7A6E-59C3-431C-BB06-77933E60D11C}" type="datetimeFigureOut">
              <a:rPr lang="el-GR" smtClean="0"/>
              <a:pPr/>
              <a:t>3/4/18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07ACC9-0153-46DA-AE91-06DCF6F953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gr/url?sa=i&amp;rct=j&amp;q=&amp;esrc=s&amp;source=images&amp;cd=&amp;cad=rja&amp;docid=naGrBObcYlSzLM&amp;tbnid=cVbNeHagIjvptM:&amp;ved=0CAUQjRw&amp;url=http://www.ushmm.org/educators/online-workshop/teaching-about-the-holocaust/guidelines-for-teaching&amp;ei=xGkEU8F_xJzQBeSwgYgB&amp;bvm=bv.61535280,d.d2k&amp;psig=AFQjCNGKBE77tLYbY8fB5xRBoaSoEyLNdg&amp;ust=1392884489450787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gr/url?sa=i&amp;rct=j&amp;q=&amp;esrc=s&amp;source=images&amp;cd=&amp;cad=rja&amp;docid=0cvBUundyHMwNM&amp;tbnid=gxhkt1ANDT27nM:&amp;ved=0CAUQjRw&amp;url=http://www.atlantic-times.com/archive_detail.php?recordID=602&amp;ei=S2wEU8aeLqjt0gX53IGoCg&amp;bvm=bv.61535280,d.d2k&amp;psig=AFQjCNGCPNFVgS01YCgqvuEm3FTIsJ8Y1w&amp;ust=1392885144289362" TargetMode="Externa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science-environment-25465102" TargetMode="External"/><Relationship Id="rId4" Type="http://schemas.openxmlformats.org/officeDocument/2006/relationships/hyperlink" Target="http://www.tanea.gr/news/science-technology/article/5078890/melapsoi-kai-galanomathdes-htan-oi-eyrwpaioi-prin-7-000-xronia-symfwna-me-nea-ereyna/" TargetMode="External"/><Relationship Id="rId5" Type="http://schemas.openxmlformats.org/officeDocument/2006/relationships/hyperlink" Target="http://www.bbc.com/news/uk-35358487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ΕΡΕΥΝΗΤΙΚΑ ΖΗΤΗΜΑΤΑ ΔΙΑΧΡΟΝΙΚΗΣ ΓΛΩΣΣΟΛΟΓΙΑΣ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Ποιο είναι το αντικείμενό μας;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shmm.org/m/img/63705-364x26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986" y="836712"/>
            <a:ext cx="7330414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atlantic-times.com/images/at23/01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75296"/>
            <a:ext cx="2880320" cy="6128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n-US" dirty="0" smtClean="0"/>
              <a:t>a</a:t>
            </a:r>
            <a:r>
              <a:rPr lang="el-GR" dirty="0" smtClean="0"/>
              <a:t>ποιεσ ειδησεισ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l-GR" u="sng" dirty="0">
                <a:hlinkClick r:id="rId3"/>
              </a:rPr>
              <a:t>http://</a:t>
            </a:r>
            <a:r>
              <a:rPr lang="el-GR" u="sng" dirty="0" smtClean="0">
                <a:hlinkClick r:id="rId3"/>
              </a:rPr>
              <a:t>www.bbc.co.uk/news/science-environment-25465102</a:t>
            </a:r>
            <a:endParaRPr lang="el-GR" dirty="0"/>
          </a:p>
          <a:p>
            <a:endParaRPr lang="el-GR" dirty="0" smtClean="0"/>
          </a:p>
          <a:p>
            <a:r>
              <a:rPr lang="el-GR" u="sng" dirty="0">
                <a:hlinkClick r:id="rId4"/>
              </a:rPr>
              <a:t>http://</a:t>
            </a:r>
            <a:r>
              <a:rPr lang="el-GR" u="sng" dirty="0" smtClean="0">
                <a:hlinkClick r:id="rId4"/>
              </a:rPr>
              <a:t>www.tanea.gr/news/science-technology/article/5078890/melapsoi-kai-galanomathdes-htan-oi-eyrwpaioi-prin-7-000-xronia-symfwna-me-nea-ereyna/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www.bbc.com/news/uk-35358487</a:t>
            </a:r>
            <a:endParaRPr lang="en-US" dirty="0" smtClean="0"/>
          </a:p>
          <a:p>
            <a:r>
              <a:rPr lang="en-US" dirty="0"/>
              <a:t>https://</a:t>
            </a:r>
            <a:r>
              <a:rPr lang="en-US" dirty="0" err="1"/>
              <a:t>www.theguardian.com</a:t>
            </a:r>
            <a:r>
              <a:rPr lang="en-US" dirty="0"/>
              <a:t>/science/2018/</a:t>
            </a:r>
            <a:r>
              <a:rPr lang="en-US" dirty="0" err="1"/>
              <a:t>feb</a:t>
            </a:r>
            <a:r>
              <a:rPr lang="en-US" dirty="0"/>
              <a:t>/20/homo-erectus-may-have-been-a-sailor-and-able-to-speak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</TotalTime>
  <Words>28</Words>
  <Application>Microsoft Macintosh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Century Schoolbook</vt:lpstr>
      <vt:lpstr>Wingdings</vt:lpstr>
      <vt:lpstr>Wingdings 2</vt:lpstr>
      <vt:lpstr>Oriel</vt:lpstr>
      <vt:lpstr>ΕΡΕΥΝΗΤΙΚΑ ΖΗΤΗΜΑΤΑ ΔΙΑΧΡΟΝΙΚΗΣ ΓΛΩΣΣΟΛΟΓΙΑΣ</vt:lpstr>
      <vt:lpstr>PowerPoint Presentation</vt:lpstr>
      <vt:lpstr>PowerPoint Presentation</vt:lpstr>
      <vt:lpstr>Κaποιεσ ειδησεισ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ΕΡΕΥΝΗΤΙΚΑ ΖΗΤΗΜΑΤΑ ΔΙΑΧΡΟΝΙΚΗΣ ΓΛΩΣΣΟΛΟΓΙΑΣ</dc:title>
  <dc:creator>Δεσποινούλα</dc:creator>
  <cp:lastModifiedBy>Microsoft Office User</cp:lastModifiedBy>
  <cp:revision>12</cp:revision>
  <dcterms:created xsi:type="dcterms:W3CDTF">2014-02-18T11:40:40Z</dcterms:created>
  <dcterms:modified xsi:type="dcterms:W3CDTF">2018-04-03T09:19:01Z</dcterms:modified>
</cp:coreProperties>
</file>