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95" r:id="rId2"/>
    <p:sldId id="306" r:id="rId3"/>
    <p:sldId id="307" r:id="rId4"/>
    <p:sldId id="308" r:id="rId5"/>
    <p:sldId id="278" r:id="rId6"/>
    <p:sldId id="277" r:id="rId7"/>
    <p:sldId id="361" r:id="rId8"/>
    <p:sldId id="362" r:id="rId9"/>
    <p:sldId id="363" r:id="rId10"/>
    <p:sldId id="364" r:id="rId11"/>
    <p:sldId id="365" r:id="rId12"/>
    <p:sldId id="349" r:id="rId13"/>
    <p:sldId id="366" r:id="rId14"/>
    <p:sldId id="367" r:id="rId15"/>
    <p:sldId id="368" r:id="rId16"/>
    <p:sldId id="369" r:id="rId17"/>
    <p:sldId id="370" r:id="rId18"/>
    <p:sldId id="371" r:id="rId19"/>
    <p:sldId id="350" r:id="rId20"/>
    <p:sldId id="372" r:id="rId21"/>
    <p:sldId id="373" r:id="rId22"/>
    <p:sldId id="374" r:id="rId23"/>
    <p:sldId id="375" r:id="rId24"/>
    <p:sldId id="376" r:id="rId25"/>
    <p:sldId id="322" r:id="rId26"/>
    <p:sldId id="303" r:id="rId27"/>
    <p:sldId id="302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2967" autoAdjust="0"/>
  </p:normalViewPr>
  <p:slideViewPr>
    <p:cSldViewPr>
      <p:cViewPr>
        <p:scale>
          <a:sx n="55" d="100"/>
          <a:sy n="55" d="100"/>
        </p:scale>
        <p:origin x="-18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1305" y="1916832"/>
            <a:ext cx="8085151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GB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Στρωματογραφία Λεκανών ΙΙ</a:t>
            </a: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ΒΑΘΙΑ ΘΑΛΑΣΣΑ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κατωφέρεια (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slope)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βρίσκεται ανάμεσα στην υφαλοκρηπίδα και τον πυθμένα.  Συνήθως οι αποθέσεις προηγούνται των υποθαλάσσιων ριπιδίων. Περιλαμβάνει πολλές φάσεις και ανοργάνωτες αποθέσεις. 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υποθαλάσσια ριπίδια (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submarine fans)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εκτείνονται στον θαλάσσιο πυθμένα μετά την βάση της κατωφέριειας. </a:t>
            </a:r>
          </a:p>
          <a:p>
            <a:pPr algn="just"/>
            <a:endParaRPr lang="el-GR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ΒΑΘΙΑ ΘΑΛΑΣΣΑ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κατωφέρεια (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slope)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βρίσκεται ανάμεσα στην υφαλοκρηπίδα και τον πυθμένα.  Συνήθως οι αποθέσεις προηγούνται των υποθαλάσσιων ριπιδίων. Περιλαμβάνει πολλές φάσεις και ανοργάνωτες αποθέσεις. 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υποθαλάσσια ριπίδια (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submarine fans)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εκτείνονται στον θαλάσσιο πυθμένα μετά την βάση της κατωφέριειας. </a:t>
            </a:r>
          </a:p>
          <a:p>
            <a:pPr algn="just"/>
            <a:endParaRPr lang="el-GR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ΒΑΘΙΑ ΘΑΛΑΣΣΑ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1168" y="6153368"/>
            <a:ext cx="3569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2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www.echo2.epfl.ch)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67137"/>
            <a:ext cx="7056784" cy="50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ΒΑΘΙΑ ΘΑΛΑΣΣΑ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αβυσσικές πεδιάδες είναι το ακροτελεύτιο σύνορο του ταξιδιού των κλαστικών ιζημάτων που προέρχονται από την διάβρωση των ηπειρωτικών πετρωμάτων. Είναι βαθιές εκτεταμένες περιοχές που αναπτύσσονται παράλληλα με τα ηπειρωτικά περιθώρια.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Εκεί λαμβάνει χώρα η μεγαλύτερη συγκέντρωση των ιζημάτων. </a:t>
            </a:r>
          </a:p>
          <a:p>
            <a:pPr algn="just"/>
            <a:endParaRPr lang="el-GR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ΒΑΘΙΑ ΘΑΛΑΣΣΑ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8" y="1268760"/>
            <a:ext cx="798712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1077" y="5694486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3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ΒΑΘΙΑ ΘΑΛΑΣΣΑ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αποθέσεις της βαθιάς θάλασσας κυριαρχεί η δράση των τουρβιδιτικών ρευμάτων. Οι αποθέσεις συχνά ονομάζονται 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τουρβιδίτες. </a:t>
            </a:r>
            <a:endParaRPr lang="el-GR" sz="2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τουρβιδτικές ροές δρομολογούν χαρακτηριστικές αποθέσεις. 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ακολουθία </a:t>
            </a:r>
            <a:r>
              <a:rPr lang="en-GB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bouma</a:t>
            </a:r>
            <a:r>
              <a:rPr lang="en-GB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ενδεικτική τουρβιδιτικών αποθέσεων βαθιάς θάλασσας. </a:t>
            </a:r>
          </a:p>
          <a:p>
            <a:pPr algn="just"/>
            <a:endParaRPr lang="el-GR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ΒΑΘΙΑ ΘΑΛΑΣΣΑ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976313"/>
            <a:ext cx="706755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8766" y="6094596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4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ΒΑΘΙΑ ΘΑΛΑΣΣΑ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8766" y="6094596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5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033463"/>
            <a:ext cx="63817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9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ΒΑΘΙΑ ΘΑΛΑΣΣΑ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2242" y="6094596"/>
            <a:ext cx="547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(offtheshelfedge.files.wordpress.com)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2" y="1798054"/>
            <a:ext cx="8484355" cy="350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86211" y="591035"/>
            <a:ext cx="813690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ΑΠΟΘΕΣΕΙΣ ΚΑΙ ΚΑΘΕΣΤΩΣ ΛΕΚΑΝΗΣ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303191" y="1406865"/>
            <a:ext cx="83995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λεκάνες με παρόμοιο ‘’γενετικό’’ καθεστώς δείχνουν σταθερά μοτίβα εξέλιξης.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Γνωρίζοντας το καθεστώς δημιουργίας μιας λεκάνης μπορούμε να εκτιμήσουμε την γενική στρωματογραφική της διάρθρωση.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μελέτη μιας λεκάνης πρέπει να γίνεται κατακόρυφα αλλά και πλευρικά! 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86211" y="591035"/>
            <a:ext cx="813690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ΑΠΟΘΕΣΕΙΣ ΚΑΙ ΚΑΘΕΣΤΩΣ ΛΕΚΑΝΗΣ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303191" y="1406865"/>
            <a:ext cx="83995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ενδοκρατονικές λεκάνες παρατηρείται η αργή υποβύθιση και η απουσία συν-αποθετικών δομικών/τεκτονικών γεγονότων.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ηπειρωτικές ζώνες διάνοιξης πολλοί παράγοντες προσμετρούνται: Τεκτονική εξέλιξη, μοτίβα της διάνοιξης, κλίμα κλπ.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ηφαιστειακή δραστηριότητα επηρεάζει επίσης σημαντικά. 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86211" y="591035"/>
            <a:ext cx="813690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ΑΠΟΘΕΣΕΙΣ ΚΑΙ ΚΑΘΕΣΤΩΣ ΛΕΚΑΝΗΣ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6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0579" y="6094596"/>
            <a:ext cx="3608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</a:t>
            </a:r>
            <a:r>
              <a:rPr lang="el-G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(www.geol.umd.edu)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86211" y="591035"/>
            <a:ext cx="813690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ΑΠΟΘΕΣΕΙΣ ΚΑΙ ΚΑΘΕΣΤΩΣ ΛΕΚΑΝΗΣ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285938" y="1958956"/>
            <a:ext cx="83995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Πολλές ζώνες διάνοιξης μπορούν να εξελιχθούν στο σχηματισμό νέων ωκεάνιων λεκανών (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 oceanic rifts)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συνήθως δείκτης έλλειψης τροφοδοσίας σε ίζημα. 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86211" y="591035"/>
            <a:ext cx="813690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ΑΠΟΘΕΣΕΙΣ ΚΑΙ ΚΑΘΕΣΤΩΣ ΛΕΚΑΝΗΣ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285938" y="1958956"/>
            <a:ext cx="83995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παθητικά περιθώρια χαρακτηρίζονται από ρήγματα και τεκτονική δράση διαστολής, μεγάλης κλίμακας βαρυτικές κινήσεις και φαινόμενα διαπιρισμού.</a:t>
            </a:r>
            <a:endParaRPr lang="en-GB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GB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Απαντούν συνήθως παχιές αποθέσεις. Στρωματογραφικά, διακρίνονται στις ενότητες 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pre, </a:t>
            </a:r>
            <a:r>
              <a:rPr lang="en-GB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post- rift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που διαχωρίζονται με ασυνέχειες.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86211" y="591035"/>
            <a:ext cx="813690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ΑΠΟΘΕΣΕΙΣ ΚΑΙ ΚΑΘΕΣΤΩΣ ΛΕΚΑΝΗΣ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9" y="1484783"/>
            <a:ext cx="7940947" cy="44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0579" y="6094596"/>
            <a:ext cx="3245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8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(www.log.furg.br)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«Ανάλυση Ιζηματογενών Λεκανών».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https://eclass.upatras.gr/courses/</a:t>
            </a: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Χάρτες και γραφήματα από το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 Ενότητας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7135" y="2744539"/>
            <a:ext cx="9751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spc="-1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spc="-1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902" y="2344429"/>
            <a:ext cx="222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sz="2000" b="1" i="1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endParaRPr lang="el-GR" sz="2000" b="1" i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3327374" y="5085184"/>
            <a:ext cx="5816626" cy="11521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ΣΤΡΩΜΑΤΟΓΡΑΦΙΑ ΙΙ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ΣΥΝΟΨΗ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6829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Περιβάλλοντα: 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Υφαλοκρηπίδες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Βαθιά θάλασσα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Συσχέτιση περιβαλλόντων με τον τύπο λεκάνης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ΥΦΑΛΟΚΡΗΠΙΔΕΣ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υφαλοκρηπίδες (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continental shelves)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ένα ιδιαίτερα σύνθετο και ευαίσθητο στις κλιματικές αλλαγές περιβάλλον.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Ελέγχονται από πολλές παραμέτρους, με ευαισθησία στα καιρικά φαινόμενα (καταιγίδες), την κυματική δράση και τις παλίρροιες.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ΥΦΑΛΟΚΡΗΠΙΔΕΣ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Χαρακτηρίζονται από ψηλή παραγωγικότητα οργανικού υλικού και περιορισμό τροφοδοσίας από κλαστικό υλικό ποτάμιας προέλευσης.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κοραλλιογενείς ύφαλοι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δομές βιογενούς προέλευσης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ΥΦΑΛΟΚΡΗΠΙΔΕΣ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Χαρακτηρίζονται από ψηλή παραγωγικότητα οργανικού υλικού και περιορισμό τροφοδοσίας από κλαστικό υλικό ποτάμιας προέλευσης. 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κοραλλιογενείς ύφαλοι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δομές βιογενούς προέλευσης</a:t>
            </a:r>
          </a:p>
          <a:p>
            <a:pPr algn="just"/>
            <a:endParaRPr lang="el-GR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ΥΦΑΛΟΚΡΗΠΙΔΕΣ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1" y="836712"/>
            <a:ext cx="7704856" cy="5109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6119949"/>
            <a:ext cx="401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1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www.visitaustralia.com)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6046</TotalTime>
  <Words>669</Words>
  <Application>Microsoft Office PowerPoint</Application>
  <PresentationFormat>On-screen Show (4:3)</PresentationFormat>
  <Paragraphs>107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Θέμα του Office</vt:lpstr>
      <vt:lpstr>ΑΝΑΛΥΣΗ ΙΖΗΜΑΤΟΓΕΝΩΝ ΛΕΚΑΝΩΝ</vt:lpstr>
      <vt:lpstr>Άδειες Χρήσης</vt:lpstr>
      <vt:lpstr>Χρηματοδότηση</vt:lpstr>
      <vt:lpstr>PowerPoint Presentation</vt:lpstr>
      <vt:lpstr>ΣΥΝΟΨΗ</vt:lpstr>
      <vt:lpstr>ΥΦΑΛΟΚΡΗΠΙΔΕΣ</vt:lpstr>
      <vt:lpstr>ΥΦΑΛΟΚΡΗΠΙΔΕΣ</vt:lpstr>
      <vt:lpstr>ΥΦΑΛΟΚΡΗΠΙΔΕΣ</vt:lpstr>
      <vt:lpstr>ΥΦΑΛΟΚΡΗΠΙΔΕΣ</vt:lpstr>
      <vt:lpstr>ΒΑΘΙΑ ΘΑΛΑΣΣΑ</vt:lpstr>
      <vt:lpstr>ΒΑΘΙΑ ΘΑΛΑΣΣΑ</vt:lpstr>
      <vt:lpstr>ΒΑΘΙΑ ΘΑΛΑΣΣΑ</vt:lpstr>
      <vt:lpstr>ΒΑΘΙΑ ΘΑΛΑΣΣΑ</vt:lpstr>
      <vt:lpstr>ΒΑΘΙΑ ΘΑΛΑΣΣΑ</vt:lpstr>
      <vt:lpstr>ΒΑΘΙΑ ΘΑΛΑΣΣΑ</vt:lpstr>
      <vt:lpstr>ΒΑΘΙΑ ΘΑΛΑΣΣΑ</vt:lpstr>
      <vt:lpstr>ΒΑΘΙΑ ΘΑΛΑΣΣΑ</vt:lpstr>
      <vt:lpstr>ΒΑΘΙΑ ΘΑΛΑΣΣΑ</vt:lpstr>
      <vt:lpstr>ΑΠΟΘΕΣΕΙΣ ΚΑΙ ΚΑΘΕΣΤΩΣ ΛΕΚΑΝΗΣ </vt:lpstr>
      <vt:lpstr>ΑΠΟΘΕΣΕΙΣ ΚΑΙ ΚΑΘΕΣΤΩΣ ΛΕΚΑΝΗΣ </vt:lpstr>
      <vt:lpstr>ΑΠΟΘΕΣΕΙΣ ΚΑΙ ΚΑΘΕΣΤΩΣ ΛΕΚΑΝΗΣ </vt:lpstr>
      <vt:lpstr>ΑΠΟΘΕΣΕΙΣ ΚΑΙ ΚΑΘΕΣΤΩΣ ΛΕΚΑΝΗΣ </vt:lpstr>
      <vt:lpstr>ΑΠΟΘΕΣΕΙΣ ΚΑΙ ΚΑΘΕΣΤΩΣ ΛΕΚΑΝΗΣ </vt:lpstr>
      <vt:lpstr>ΑΠΟΘΕΣΕΙΣ ΚΑΙ ΚΑΘΕΣΤΩΣ ΛΕΚΑΝΗΣ 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Πάνος Τσερόλας</cp:lastModifiedBy>
  <cp:revision>143</cp:revision>
  <dcterms:created xsi:type="dcterms:W3CDTF">2011-10-06T07:46:53Z</dcterms:created>
  <dcterms:modified xsi:type="dcterms:W3CDTF">2015-09-06T20:10:06Z</dcterms:modified>
</cp:coreProperties>
</file>