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9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486174-9F8D-470E-A7C9-21A2970A301C}" v="47" dt="2020-04-08T06:39:07.415"/>
    <p1510:client id="{4D7DB328-E19B-48C8-B333-CEEF1297B948}" v="2" dt="2020-04-08T08:08:52.5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541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k coutelieris" userId="8970ab324dd09032" providerId="LiveId" clId="{4D7DB328-E19B-48C8-B333-CEEF1297B948}"/>
    <pc:docChg chg="undo custSel addSld delSld modSld">
      <pc:chgData name="frank coutelieris" userId="8970ab324dd09032" providerId="LiveId" clId="{4D7DB328-E19B-48C8-B333-CEEF1297B948}" dt="2020-04-08T08:10:49.808" v="251" actId="478"/>
      <pc:docMkLst>
        <pc:docMk/>
      </pc:docMkLst>
      <pc:sldChg chg="add del">
        <pc:chgData name="frank coutelieris" userId="8970ab324dd09032" providerId="LiveId" clId="{4D7DB328-E19B-48C8-B333-CEEF1297B948}" dt="2020-04-08T08:08:52.577" v="6"/>
        <pc:sldMkLst>
          <pc:docMk/>
          <pc:sldMk cId="3207105657" sldId="256"/>
        </pc:sldMkLst>
      </pc:sldChg>
      <pc:sldChg chg="delSp modSp add del">
        <pc:chgData name="frank coutelieris" userId="8970ab324dd09032" providerId="LiveId" clId="{4D7DB328-E19B-48C8-B333-CEEF1297B948}" dt="2020-04-08T08:10:49.808" v="251" actId="478"/>
        <pc:sldMkLst>
          <pc:docMk/>
          <pc:sldMk cId="0" sldId="329"/>
        </pc:sldMkLst>
        <pc:spChg chg="mod">
          <ac:chgData name="frank coutelieris" userId="8970ab324dd09032" providerId="LiveId" clId="{4D7DB328-E19B-48C8-B333-CEEF1297B948}" dt="2020-04-08T08:09:00.459" v="19" actId="20577"/>
          <ac:spMkLst>
            <pc:docMk/>
            <pc:sldMk cId="0" sldId="329"/>
            <ac:spMk id="4" creationId="{5CCD0B1B-A2BE-4525-BB19-7F4D0CA5C94D}"/>
          </ac:spMkLst>
        </pc:spChg>
        <pc:spChg chg="del">
          <ac:chgData name="frank coutelieris" userId="8970ab324dd09032" providerId="LiveId" clId="{4D7DB328-E19B-48C8-B333-CEEF1297B948}" dt="2020-04-08T08:10:49.808" v="251" actId="478"/>
          <ac:spMkLst>
            <pc:docMk/>
            <pc:sldMk cId="0" sldId="329"/>
            <ac:spMk id="6" creationId="{A5F4AC67-CF68-476C-8FA4-6E753DEEB668}"/>
          </ac:spMkLst>
        </pc:spChg>
        <pc:spChg chg="mod">
          <ac:chgData name="frank coutelieris" userId="8970ab324dd09032" providerId="LiveId" clId="{4D7DB328-E19B-48C8-B333-CEEF1297B948}" dt="2020-04-08T08:10:45.286" v="250" actId="20577"/>
          <ac:spMkLst>
            <pc:docMk/>
            <pc:sldMk cId="0" sldId="329"/>
            <ac:spMk id="10243" creationId="{0CB87998-5937-4D7F-A281-EC2B7B8C9400}"/>
          </ac:spMkLst>
        </pc:spChg>
      </pc:sldChg>
      <pc:sldChg chg="del">
        <pc:chgData name="frank coutelieris" userId="8970ab324dd09032" providerId="LiveId" clId="{4D7DB328-E19B-48C8-B333-CEEF1297B948}" dt="2020-04-08T08:08:46.883" v="0" actId="47"/>
        <pc:sldMkLst>
          <pc:docMk/>
          <pc:sldMk cId="0" sldId="335"/>
        </pc:sldMkLst>
      </pc:sldChg>
      <pc:sldChg chg="del">
        <pc:chgData name="frank coutelieris" userId="8970ab324dd09032" providerId="LiveId" clId="{4D7DB328-E19B-48C8-B333-CEEF1297B948}" dt="2020-04-08T08:08:47.693" v="3" actId="47"/>
        <pc:sldMkLst>
          <pc:docMk/>
          <pc:sldMk cId="0" sldId="337"/>
        </pc:sldMkLst>
      </pc:sldChg>
      <pc:sldChg chg="del">
        <pc:chgData name="frank coutelieris" userId="8970ab324dd09032" providerId="LiveId" clId="{4D7DB328-E19B-48C8-B333-CEEF1297B948}" dt="2020-04-08T08:08:47.320" v="1" actId="47"/>
        <pc:sldMkLst>
          <pc:docMk/>
          <pc:sldMk cId="1492624196" sldId="338"/>
        </pc:sldMkLst>
      </pc:sldChg>
      <pc:sldChg chg="del">
        <pc:chgData name="frank coutelieris" userId="8970ab324dd09032" providerId="LiveId" clId="{4D7DB328-E19B-48C8-B333-CEEF1297B948}" dt="2020-04-08T08:08:47.519" v="2" actId="47"/>
        <pc:sldMkLst>
          <pc:docMk/>
          <pc:sldMk cId="4112769217" sldId="339"/>
        </pc:sldMkLst>
      </pc:sldChg>
    </pc:docChg>
  </pc:docChgLst>
  <pc:docChgLst>
    <pc:chgData name="frank coutelieris" userId="8970ab324dd09032" providerId="LiveId" clId="{3C486174-9F8D-470E-A7C9-21A2970A301C}"/>
    <pc:docChg chg="custSel addSld delSld modSld">
      <pc:chgData name="frank coutelieris" userId="8970ab324dd09032" providerId="LiveId" clId="{3C486174-9F8D-470E-A7C9-21A2970A301C}" dt="2020-04-08T06:39:07.415" v="558" actId="13926"/>
      <pc:docMkLst>
        <pc:docMk/>
      </pc:docMkLst>
      <pc:sldChg chg="del">
        <pc:chgData name="frank coutelieris" userId="8970ab324dd09032" providerId="LiveId" clId="{3C486174-9F8D-470E-A7C9-21A2970A301C}" dt="2020-04-08T06:09:56.668" v="0" actId="47"/>
        <pc:sldMkLst>
          <pc:docMk/>
          <pc:sldMk cId="0" sldId="306"/>
        </pc:sldMkLst>
      </pc:sldChg>
      <pc:sldChg chg="del">
        <pc:chgData name="frank coutelieris" userId="8970ab324dd09032" providerId="LiveId" clId="{3C486174-9F8D-470E-A7C9-21A2970A301C}" dt="2020-04-08T06:09:56.668" v="0" actId="47"/>
        <pc:sldMkLst>
          <pc:docMk/>
          <pc:sldMk cId="0" sldId="323"/>
        </pc:sldMkLst>
      </pc:sldChg>
      <pc:sldChg chg="del">
        <pc:chgData name="frank coutelieris" userId="8970ab324dd09032" providerId="LiveId" clId="{3C486174-9F8D-470E-A7C9-21A2970A301C}" dt="2020-04-08T06:09:56.668" v="0" actId="47"/>
        <pc:sldMkLst>
          <pc:docMk/>
          <pc:sldMk cId="0" sldId="330"/>
        </pc:sldMkLst>
      </pc:sldChg>
      <pc:sldChg chg="del">
        <pc:chgData name="frank coutelieris" userId="8970ab324dd09032" providerId="LiveId" clId="{3C486174-9F8D-470E-A7C9-21A2970A301C}" dt="2020-04-08T06:09:56.668" v="0" actId="47"/>
        <pc:sldMkLst>
          <pc:docMk/>
          <pc:sldMk cId="0" sldId="331"/>
        </pc:sldMkLst>
      </pc:sldChg>
      <pc:sldChg chg="del">
        <pc:chgData name="frank coutelieris" userId="8970ab324dd09032" providerId="LiveId" clId="{3C486174-9F8D-470E-A7C9-21A2970A301C}" dt="2020-04-08T06:09:59.307" v="1" actId="47"/>
        <pc:sldMkLst>
          <pc:docMk/>
          <pc:sldMk cId="0" sldId="332"/>
        </pc:sldMkLst>
      </pc:sldChg>
      <pc:sldChg chg="del">
        <pc:chgData name="frank coutelieris" userId="8970ab324dd09032" providerId="LiveId" clId="{3C486174-9F8D-470E-A7C9-21A2970A301C}" dt="2020-04-08T06:09:59.956" v="2" actId="47"/>
        <pc:sldMkLst>
          <pc:docMk/>
          <pc:sldMk cId="0" sldId="333"/>
        </pc:sldMkLst>
      </pc:sldChg>
      <pc:sldChg chg="del">
        <pc:chgData name="frank coutelieris" userId="8970ab324dd09032" providerId="LiveId" clId="{3C486174-9F8D-470E-A7C9-21A2970A301C}" dt="2020-04-08T06:10:00.561" v="3" actId="47"/>
        <pc:sldMkLst>
          <pc:docMk/>
          <pc:sldMk cId="0" sldId="334"/>
        </pc:sldMkLst>
      </pc:sldChg>
      <pc:sldChg chg="addSp delSp modSp">
        <pc:chgData name="frank coutelieris" userId="8970ab324dd09032" providerId="LiveId" clId="{3C486174-9F8D-470E-A7C9-21A2970A301C}" dt="2020-04-08T06:18:19.134" v="141" actId="20577"/>
        <pc:sldMkLst>
          <pc:docMk/>
          <pc:sldMk cId="0" sldId="335"/>
        </pc:sldMkLst>
        <pc:spChg chg="del mod">
          <ac:chgData name="frank coutelieris" userId="8970ab324dd09032" providerId="LiveId" clId="{3C486174-9F8D-470E-A7C9-21A2970A301C}" dt="2020-04-08T06:10:14.700" v="5" actId="478"/>
          <ac:spMkLst>
            <pc:docMk/>
            <pc:sldMk cId="0" sldId="335"/>
            <ac:spMk id="4" creationId="{6928EF3F-ED16-4F94-9337-B55D19702028}"/>
          </ac:spMkLst>
        </pc:spChg>
        <pc:spChg chg="add mod">
          <ac:chgData name="frank coutelieris" userId="8970ab324dd09032" providerId="LiveId" clId="{3C486174-9F8D-470E-A7C9-21A2970A301C}" dt="2020-04-08T06:18:19.134" v="141" actId="20577"/>
          <ac:spMkLst>
            <pc:docMk/>
            <pc:sldMk cId="0" sldId="335"/>
            <ac:spMk id="7" creationId="{B19A9CB8-13D7-4DB3-9AF5-BC25B5867E8A}"/>
          </ac:spMkLst>
        </pc:spChg>
        <pc:spChg chg="mod">
          <ac:chgData name="frank coutelieris" userId="8970ab324dd09032" providerId="LiveId" clId="{3C486174-9F8D-470E-A7C9-21A2970A301C}" dt="2020-04-08T06:12:44.782" v="124" actId="207"/>
          <ac:spMkLst>
            <pc:docMk/>
            <pc:sldMk cId="0" sldId="335"/>
            <ac:spMk id="11267" creationId="{39BF75BA-2EBB-4765-81A8-6896667385D1}"/>
          </ac:spMkLst>
        </pc:spChg>
      </pc:sldChg>
      <pc:sldChg chg="del">
        <pc:chgData name="frank coutelieris" userId="8970ab324dd09032" providerId="LiveId" clId="{3C486174-9F8D-470E-A7C9-21A2970A301C}" dt="2020-04-08T06:17:11.861" v="138" actId="47"/>
        <pc:sldMkLst>
          <pc:docMk/>
          <pc:sldMk cId="0" sldId="336"/>
        </pc:sldMkLst>
      </pc:sldChg>
      <pc:sldChg chg="addSp delSp modSp">
        <pc:chgData name="frank coutelieris" userId="8970ab324dd09032" providerId="LiveId" clId="{3C486174-9F8D-470E-A7C9-21A2970A301C}" dt="2020-04-08T06:26:24.789" v="520"/>
        <pc:sldMkLst>
          <pc:docMk/>
          <pc:sldMk cId="0" sldId="337"/>
        </pc:sldMkLst>
        <pc:spChg chg="add mod">
          <ac:chgData name="frank coutelieris" userId="8970ab324dd09032" providerId="LiveId" clId="{3C486174-9F8D-470E-A7C9-21A2970A301C}" dt="2020-04-08T06:26:18.234" v="517" actId="20577"/>
          <ac:spMkLst>
            <pc:docMk/>
            <pc:sldMk cId="0" sldId="337"/>
            <ac:spMk id="7" creationId="{428FA4CA-57F0-4553-8AE1-5250A3601FB1}"/>
          </ac:spMkLst>
        </pc:spChg>
        <pc:spChg chg="del mod">
          <ac:chgData name="frank coutelieris" userId="8970ab324dd09032" providerId="LiveId" clId="{3C486174-9F8D-470E-A7C9-21A2970A301C}" dt="2020-04-08T06:26:24.789" v="520"/>
          <ac:spMkLst>
            <pc:docMk/>
            <pc:sldMk cId="0" sldId="337"/>
            <ac:spMk id="13315" creationId="{CFDDAFBC-71EE-4708-BEF8-2A50C3BB32FD}"/>
          </ac:spMkLst>
        </pc:spChg>
      </pc:sldChg>
      <pc:sldChg chg="modSp">
        <pc:chgData name="frank coutelieris" userId="8970ab324dd09032" providerId="LiveId" clId="{3C486174-9F8D-470E-A7C9-21A2970A301C}" dt="2020-04-08T06:20:54.778" v="242" actId="1076"/>
        <pc:sldMkLst>
          <pc:docMk/>
          <pc:sldMk cId="1492624196" sldId="338"/>
        </pc:sldMkLst>
        <pc:spChg chg="mod">
          <ac:chgData name="frank coutelieris" userId="8970ab324dd09032" providerId="LiveId" clId="{3C486174-9F8D-470E-A7C9-21A2970A301C}" dt="2020-04-08T06:20:54.778" v="242" actId="1076"/>
          <ac:spMkLst>
            <pc:docMk/>
            <pc:sldMk cId="1492624196" sldId="338"/>
            <ac:spMk id="7" creationId="{B19A9CB8-13D7-4DB3-9AF5-BC25B5867E8A}"/>
          </ac:spMkLst>
        </pc:spChg>
        <pc:spChg chg="mod">
          <ac:chgData name="frank coutelieris" userId="8970ab324dd09032" providerId="LiveId" clId="{3C486174-9F8D-470E-A7C9-21A2970A301C}" dt="2020-04-08T06:20:47.692" v="241" actId="207"/>
          <ac:spMkLst>
            <pc:docMk/>
            <pc:sldMk cId="1492624196" sldId="338"/>
            <ac:spMk id="11267" creationId="{39BF75BA-2EBB-4765-81A8-6896667385D1}"/>
          </ac:spMkLst>
        </pc:spChg>
      </pc:sldChg>
      <pc:sldChg chg="add del">
        <pc:chgData name="frank coutelieris" userId="8970ab324dd09032" providerId="LiveId" clId="{3C486174-9F8D-470E-A7C9-21A2970A301C}" dt="2020-04-08T06:17:56.707" v="140"/>
        <pc:sldMkLst>
          <pc:docMk/>
          <pc:sldMk cId="3041103442" sldId="338"/>
        </pc:sldMkLst>
      </pc:sldChg>
      <pc:sldChg chg="addSp modSp">
        <pc:chgData name="frank coutelieris" userId="8970ab324dd09032" providerId="LiveId" clId="{3C486174-9F8D-470E-A7C9-21A2970A301C}" dt="2020-04-08T06:39:07.415" v="558" actId="13926"/>
        <pc:sldMkLst>
          <pc:docMk/>
          <pc:sldMk cId="4112769217" sldId="339"/>
        </pc:sldMkLst>
        <pc:spChg chg="mod">
          <ac:chgData name="frank coutelieris" userId="8970ab324dd09032" providerId="LiveId" clId="{3C486174-9F8D-470E-A7C9-21A2970A301C}" dt="2020-04-08T06:23:05.973" v="421" actId="20577"/>
          <ac:spMkLst>
            <pc:docMk/>
            <pc:sldMk cId="4112769217" sldId="339"/>
            <ac:spMk id="7" creationId="{B19A9CB8-13D7-4DB3-9AF5-BC25B5867E8A}"/>
          </ac:spMkLst>
        </pc:spChg>
        <pc:spChg chg="add mod">
          <ac:chgData name="frank coutelieris" userId="8970ab324dd09032" providerId="LiveId" clId="{3C486174-9F8D-470E-A7C9-21A2970A301C}" dt="2020-04-08T06:37:42.734" v="521" actId="20577"/>
          <ac:spMkLst>
            <pc:docMk/>
            <pc:sldMk cId="4112769217" sldId="339"/>
            <ac:spMk id="8" creationId="{3FBB1DC3-5415-4E57-9847-9207E4995019}"/>
          </ac:spMkLst>
        </pc:spChg>
        <pc:spChg chg="add mod">
          <ac:chgData name="frank coutelieris" userId="8970ab324dd09032" providerId="LiveId" clId="{3C486174-9F8D-470E-A7C9-21A2970A301C}" dt="2020-04-08T06:38:01.625" v="525" actId="6549"/>
          <ac:spMkLst>
            <pc:docMk/>
            <pc:sldMk cId="4112769217" sldId="339"/>
            <ac:spMk id="9" creationId="{F4BA5750-6C4F-4C53-9A09-0F28239BB7DD}"/>
          </ac:spMkLst>
        </pc:spChg>
        <pc:spChg chg="add mod">
          <ac:chgData name="frank coutelieris" userId="8970ab324dd09032" providerId="LiveId" clId="{3C486174-9F8D-470E-A7C9-21A2970A301C}" dt="2020-04-08T06:39:07.415" v="558" actId="13926"/>
          <ac:spMkLst>
            <pc:docMk/>
            <pc:sldMk cId="4112769217" sldId="339"/>
            <ac:spMk id="10" creationId="{11BCB7AA-2A5F-4187-ADF9-6AA109417CC1}"/>
          </ac:spMkLst>
        </pc:spChg>
        <pc:spChg chg="mod">
          <ac:chgData name="frank coutelieris" userId="8970ab324dd09032" providerId="LiveId" clId="{3C486174-9F8D-470E-A7C9-21A2970A301C}" dt="2020-04-08T06:21:59.192" v="281" actId="6549"/>
          <ac:spMkLst>
            <pc:docMk/>
            <pc:sldMk cId="4112769217" sldId="339"/>
            <ac:spMk id="11267" creationId="{39BF75BA-2EBB-4765-81A8-6896667385D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>
            <a:extLst>
              <a:ext uri="{FF2B5EF4-FFF2-40B4-BE49-F238E27FC236}">
                <a16:creationId xmlns:a16="http://schemas.microsoft.com/office/drawing/2014/main" id="{DCF7B1FE-2FDB-4FF8-BDC8-9162BC2A4D4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>
            <a:extLst>
              <a:ext uri="{FF2B5EF4-FFF2-40B4-BE49-F238E27FC236}">
                <a16:creationId xmlns:a16="http://schemas.microsoft.com/office/drawing/2014/main" id="{7BB42D7F-12C0-41EE-878A-C7FA51CA3BC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35D004F-AB56-49E0-9997-242FF2E6845D}" type="datetimeFigureOut">
              <a:rPr lang="el-GR"/>
              <a:pPr>
                <a:defRPr/>
              </a:pPr>
              <a:t>8/4/2020</a:t>
            </a:fld>
            <a:endParaRPr lang="el-GR"/>
          </a:p>
        </p:txBody>
      </p:sp>
      <p:sp>
        <p:nvSpPr>
          <p:cNvPr id="4" name="3 - Θέση εικόνας διαφάνειας">
            <a:extLst>
              <a:ext uri="{FF2B5EF4-FFF2-40B4-BE49-F238E27FC236}">
                <a16:creationId xmlns:a16="http://schemas.microsoft.com/office/drawing/2014/main" id="{DCF91DA9-4D74-4B88-BF30-63ABA2FA286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4 - Θέση σημειώσεων">
            <a:extLst>
              <a:ext uri="{FF2B5EF4-FFF2-40B4-BE49-F238E27FC236}">
                <a16:creationId xmlns:a16="http://schemas.microsoft.com/office/drawing/2014/main" id="{D83556DE-309B-4859-812D-AB07B2E608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/>
              <a:t>Kλικ για επεξεργασία των στυλ του υποδείγματος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</a:p>
        </p:txBody>
      </p:sp>
      <p:sp>
        <p:nvSpPr>
          <p:cNvPr id="6" name="5 - Θέση υποσέλιδου">
            <a:extLst>
              <a:ext uri="{FF2B5EF4-FFF2-40B4-BE49-F238E27FC236}">
                <a16:creationId xmlns:a16="http://schemas.microsoft.com/office/drawing/2014/main" id="{BBA3BF0B-8E3E-4E89-9E3E-3544C5AEFF1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>
            <a:extLst>
              <a:ext uri="{FF2B5EF4-FFF2-40B4-BE49-F238E27FC236}">
                <a16:creationId xmlns:a16="http://schemas.microsoft.com/office/drawing/2014/main" id="{99951F34-2B6F-4022-B5E6-CF051767F4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98BEE23-CCE1-4535-89F4-CFF98CE34BED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35F9DE-216E-4808-ADE9-1A60184AF9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96A24D-F110-4F90-B79D-D017A9B889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147B8C-D537-4C1D-86D9-084E4172A9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D42704-23AB-4AA8-9ABB-6AE17528BF7C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98766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01CFD2-FCAD-4DB1-8853-0E87D80C1A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BCA2196-7E24-4653-8A43-CD15CB2B77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0423636-9D4E-4370-ADEA-0026BBE008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6CD60F-F7C5-4798-AE4D-E0B33BB20E83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820524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7DFCD1-2C90-486B-A0BE-333C6BC8F0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3EC2D9-9D9D-426E-8F29-92B886D47B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58AB4A-0220-46A4-A8E8-EFC22893BF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D8957-2E13-4F69-90C2-606A5B70DBA7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621272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BBE11F-60C3-4AB1-B9F2-C1E1357697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133EAC-C746-4FDA-B033-736B74DC84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75B0B7-0883-4487-B397-EE6EF76AB2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DA9A94-AD80-4C49-84C9-E29E2366BB32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83532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735CC4-3F5C-4801-BCD4-4F5F2F857E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5A5212-2D7A-4F16-B42A-3370305A31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BDA08D-9797-45F3-A5FA-934D46E4B5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17275-6B1D-4798-BDC7-C4CD8E5C843A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458604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D8A424-4E23-4AA6-9F08-8EE98836A4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29190D-29D6-44C4-9B81-9CA27518A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060C95-0463-4FE0-9651-8CE54F8409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E879A-73DB-4339-898E-21B3DC287D0B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131483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14DC61B-9057-46EA-98E5-B2C2A3A3E7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74E9311-6FA6-401D-A104-EC1748823C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38275E9-4666-4ACD-AAAD-A56F771F01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4FEB35-70A2-4C6D-BA32-C9A19800292F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178353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3F59EB5-000A-4675-9749-7B6765F015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B77BD5-C375-461B-BB67-A955D6C14A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D0F1F18-D10A-48B2-B442-0C5A0F4393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6F624F-0E80-400B-91A4-BBEADA351664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900104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EDC0A72-D464-4B23-8B56-73C5F67B33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66D2B2F-B9AD-4C88-B171-D1E2627226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A377D13-78E2-4C91-95D2-6859227FE6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F8F835-4E63-4D41-8032-F5A3134CA304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253367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6EB34-5AB8-4BCA-BCAC-45B860DD0A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550CA4-C006-47ED-9152-902B169A19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242D16-9EFA-4FD5-9137-896AB3E39D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B574AF-4F7F-4123-9E5F-382D1DA249D5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623166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936A6C-E59E-4670-9DB5-EE1D2257C5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5B968B-26D0-4E8C-84FB-C33899B836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C0EC09-F411-400D-BB25-9F5A89F73A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66C789-589B-4925-AA93-BA1C97C11560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617382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FF6C02B-3D76-4059-BC4E-9A77BB4C03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649C821-E9DE-4E24-9DD3-A4FE8A389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text styles</a:t>
            </a:r>
          </a:p>
          <a:p>
            <a:pPr lvl="1"/>
            <a:r>
              <a:rPr lang="en-US" altLang="el-GR"/>
              <a:t>Second level</a:t>
            </a:r>
          </a:p>
          <a:p>
            <a:pPr lvl="2"/>
            <a:r>
              <a:rPr lang="en-US" altLang="el-GR"/>
              <a:t>Third level</a:t>
            </a:r>
          </a:p>
          <a:p>
            <a:pPr lvl="3"/>
            <a:r>
              <a:rPr lang="en-US" altLang="el-GR"/>
              <a:t>Fourth level</a:t>
            </a:r>
          </a:p>
          <a:p>
            <a:pPr lvl="4"/>
            <a:r>
              <a:rPr lang="en-US" altLang="el-GR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E1E3E96-E79B-46CE-BCA9-8569E8C2E53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35337FC-4EA0-4E80-9757-99FDA4AE21B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2831756-0BD3-40B7-A3A1-7A1E3B325C5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CB99F6B7-D17E-45A7-86AE-2FF922584C6B}" type="slidenum">
              <a:rPr lang="en-US" altLang="el-GR"/>
              <a:pPr/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CCD0B1B-A2BE-4525-BB19-7F4D0CA5C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8" y="617538"/>
            <a:ext cx="7827962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r>
              <a:rPr lang="el-GR" sz="4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 ΑΣΚΗΣΗ</a:t>
            </a:r>
          </a:p>
        </p:txBody>
      </p:sp>
      <p:sp>
        <p:nvSpPr>
          <p:cNvPr id="10243" name="Rectangle 21">
            <a:extLst>
              <a:ext uri="{FF2B5EF4-FFF2-40B4-BE49-F238E27FC236}">
                <a16:creationId xmlns:a16="http://schemas.microsoft.com/office/drawing/2014/main" id="{0CB87998-5937-4D7F-A281-EC2B7B8C94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200" y="1422400"/>
            <a:ext cx="815022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/>
              <a:t>Να προτείνετε την </a:t>
            </a:r>
            <a:r>
              <a:rPr lang="el-GR" altLang="el-GR" sz="2400" b="1" dirty="0"/>
              <a:t>πιο αξιόπιστη (κατά τη γνώμη σας) μεταβλητή</a:t>
            </a:r>
            <a:r>
              <a:rPr lang="el-GR" altLang="el-GR" sz="2400" dirty="0"/>
              <a:t>, η οποία να συγκρίνει την εξέλιξη του </a:t>
            </a:r>
            <a:r>
              <a:rPr lang="en-US" altLang="el-GR" sz="2400" dirty="0"/>
              <a:t>COVID-19 </a:t>
            </a:r>
            <a:r>
              <a:rPr lang="el-GR" altLang="el-GR" sz="2400" dirty="0"/>
              <a:t>σε δυο διαφορετικές χώρες διαφορετικού πληθυσμού και διαφορετικής πολιτικής όσον αφορά στα τεστ.</a:t>
            </a:r>
            <a:endParaRPr lang="el-GR" altLang="el-GR" sz="2400" dirty="0">
              <a:solidFill>
                <a:srgbClr val="FF0000"/>
              </a:solidFill>
            </a:endParaRPr>
          </a:p>
        </p:txBody>
      </p:sp>
      <p:pic>
        <p:nvPicPr>
          <p:cNvPr id="10244" name="Εικόνα 7">
            <a:extLst>
              <a:ext uri="{FF2B5EF4-FFF2-40B4-BE49-F238E27FC236}">
                <a16:creationId xmlns:a16="http://schemas.microsoft.com/office/drawing/2014/main" id="{0E78A8C9-E96E-4A28-9080-D5284DF3B1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913" y="5943600"/>
            <a:ext cx="725487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1199</TotalTime>
  <Words>37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PowerPoint Presentation</vt:lpstr>
    </vt:vector>
  </TitlesOfParts>
  <Company>AUTH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stad</dc:creator>
  <cp:lastModifiedBy>frank coutelieris</cp:lastModifiedBy>
  <cp:revision>89</cp:revision>
  <dcterms:created xsi:type="dcterms:W3CDTF">2003-11-07T07:29:01Z</dcterms:created>
  <dcterms:modified xsi:type="dcterms:W3CDTF">2020-04-08T08:10:54Z</dcterms:modified>
</cp:coreProperties>
</file>