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684" y="-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7DBCA7DE-2DB5-8E4B-A3F1-BC6C46623A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180E3141-8BD9-CD4A-9EC2-277DA642C5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7E0E08E3-FDD3-2346-8B5C-56416302C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58E7D-C3DB-4F44-B06F-2DD54FA4BD01}" type="datetimeFigureOut">
              <a:rPr lang="el-GR" smtClean="0"/>
              <a:pPr/>
              <a:t>22/3/2020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D668325C-1F3F-7C41-B65C-11C9B5620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0C25C988-AF66-D14A-8143-4A1A17EBA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BD593-B935-0B42-BFE8-F2317CC6C5E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424507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493A7F75-6070-7D4F-A08C-277EC9D62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xmlns="" id="{FEEDA6D2-CA8B-D947-AAF9-45C692A5B9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2C38EF41-4650-C944-97F1-596C92254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58E7D-C3DB-4F44-B06F-2DD54FA4BD01}" type="datetimeFigureOut">
              <a:rPr lang="el-GR" smtClean="0"/>
              <a:pPr/>
              <a:t>22/3/2020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743C8D51-D9A9-5D43-BB24-D8BC0F09E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806E17E8-078D-814B-82C7-F2E14FD2C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BD593-B935-0B42-BFE8-F2317CC6C5E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727084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xmlns="" id="{4A2158E6-7212-2E47-B1D3-CC987F6C1F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xmlns="" id="{D63D9A30-444E-EC41-8AE3-BA170BAB93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3F2C7E9F-9C24-2244-843F-A5008461A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58E7D-C3DB-4F44-B06F-2DD54FA4BD01}" type="datetimeFigureOut">
              <a:rPr lang="el-GR" smtClean="0"/>
              <a:pPr/>
              <a:t>22/3/2020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2E114031-2C05-784C-84A7-AAD11DE91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3D6E285F-96F5-A947-A197-430F31E01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BD593-B935-0B42-BFE8-F2317CC6C5E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4632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47D8E01A-ECF7-7645-83D8-5FEBD65DE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9838F608-5DE7-BB40-9C2E-668855D8EA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69EE2765-CAC0-6442-B339-897E020CC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58E7D-C3DB-4F44-B06F-2DD54FA4BD01}" type="datetimeFigureOut">
              <a:rPr lang="el-GR" smtClean="0"/>
              <a:pPr/>
              <a:t>22/3/2020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2FB1FFF6-5FC6-354F-B990-D3DBC8D01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420ABFAC-AB32-2345-8C56-1483BD7CD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BD593-B935-0B42-BFE8-F2317CC6C5E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974148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F1502938-7E47-9D49-9D2B-437879FEB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E6A3A377-ED89-9F40-87C1-DD2F5FBB63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3D946C2B-E0F2-EA4F-A9D2-C12E9ADDE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58E7D-C3DB-4F44-B06F-2DD54FA4BD01}" type="datetimeFigureOut">
              <a:rPr lang="el-GR" smtClean="0"/>
              <a:pPr/>
              <a:t>22/3/2020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4B4627A6-2D1B-EC4F-8D72-28361BB4B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A56CA5CE-9F97-F14F-84AA-3E40CD01E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BD593-B935-0B42-BFE8-F2317CC6C5E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215831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7E51A249-F14E-E343-BDCA-6175324B7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1BE5AD8F-58CF-E649-BB9F-1A48CB6E14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xmlns="" id="{382AB4A2-3DC1-0844-A9C4-C024EFDC0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1A2296BB-658F-D447-B0DD-C00D9BB2B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58E7D-C3DB-4F44-B06F-2DD54FA4BD01}" type="datetimeFigureOut">
              <a:rPr lang="el-GR" smtClean="0"/>
              <a:pPr/>
              <a:t>22/3/2020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E25913CF-A896-5046-8A23-D002CD9D8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19B16C1C-861F-B94D-B290-EED52F226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BD593-B935-0B42-BFE8-F2317CC6C5E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519640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D4907D88-A30E-484E-8A83-F835FF522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E4C8225B-EFCD-D54C-A22E-A6760E9BBE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xmlns="" id="{72E4F95F-1F2C-F84A-835B-015318BBE6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xmlns="" id="{4FCBF5A3-E133-214D-BB76-EFC6DBFB60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xmlns="" id="{4878D17B-6157-1F47-974E-1BA2BA957A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xmlns="" id="{85CB3D9C-601E-1640-9456-DF71E64D7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58E7D-C3DB-4F44-B06F-2DD54FA4BD01}" type="datetimeFigureOut">
              <a:rPr lang="el-GR" smtClean="0"/>
              <a:pPr/>
              <a:t>22/3/2020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xmlns="" id="{DEC48F8B-0E22-B149-975E-025325807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xmlns="" id="{29ACAB2C-86E2-B948-A5AA-D6CD6BD8D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BD593-B935-0B42-BFE8-F2317CC6C5E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700381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30B5B69D-EAFE-5C45-A9D6-59F279AC2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xmlns="" id="{259EAAD4-1F28-E943-A482-903D1D40B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58E7D-C3DB-4F44-B06F-2DD54FA4BD01}" type="datetimeFigureOut">
              <a:rPr lang="el-GR" smtClean="0"/>
              <a:pPr/>
              <a:t>22/3/2020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A848448F-6984-8D4B-B98D-65F3C0F72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BCA4CF49-C351-3E41-A434-D2E9CC301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BD593-B935-0B42-BFE8-F2317CC6C5E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693934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xmlns="" id="{1A650FEA-1B28-6940-948E-2FCB13A17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58E7D-C3DB-4F44-B06F-2DD54FA4BD01}" type="datetimeFigureOut">
              <a:rPr lang="el-GR" smtClean="0"/>
              <a:pPr/>
              <a:t>22/3/2020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xmlns="" id="{A90AB603-FC64-4145-BB8F-4EAD6479A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xmlns="" id="{6F61BBEF-A939-544E-A7BE-12065B12C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BD593-B935-0B42-BFE8-F2317CC6C5E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503264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88F77714-1C68-B94B-B380-F2D9C454A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914AB616-5478-F644-8636-FF5BDBEB3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xmlns="" id="{5123FDC7-7F48-CF4C-9781-26DF3FBDE7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EF246BDE-A64B-E341-BEE1-B2208AF05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58E7D-C3DB-4F44-B06F-2DD54FA4BD01}" type="datetimeFigureOut">
              <a:rPr lang="el-GR" smtClean="0"/>
              <a:pPr/>
              <a:t>22/3/2020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F580E731-E966-7540-9740-DB6EB229F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9698EF00-8460-1F4F-A2AE-974F0B194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BD593-B935-0B42-BFE8-F2317CC6C5E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68437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E9A58BF6-A703-9847-8EA9-A540BC45D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xmlns="" id="{4D711CB6-2F88-EF41-A5BD-ACBE1E343D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xmlns="" id="{E3C25C5B-E7F1-9A4D-AEFB-F56746CB83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188B97E9-9729-E64B-9524-C4FCA880F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58E7D-C3DB-4F44-B06F-2DD54FA4BD01}" type="datetimeFigureOut">
              <a:rPr lang="el-GR" smtClean="0"/>
              <a:pPr/>
              <a:t>22/3/2020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84E47C8D-7DE1-1545-85B4-5DDAF28F4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046D69D2-8D78-0449-8CCA-74E44A904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BD593-B935-0B42-BFE8-F2317CC6C5E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708502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xmlns="" id="{95EAE672-A6CD-5446-B363-D336BD042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B323AB19-EEE7-A347-A162-A9B1326FAF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814FA200-E991-BD41-ACF6-36E9B3A22E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58E7D-C3DB-4F44-B06F-2DD54FA4BD01}" type="datetimeFigureOut">
              <a:rPr lang="el-GR" smtClean="0"/>
              <a:pPr/>
              <a:t>22/3/2020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59CE01E0-362D-7040-9A79-68A2A0D9F9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B62942B4-6BE0-C843-BD9F-A2C24D50CB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BD593-B935-0B42-BFE8-F2317CC6C5E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295610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>
            <a:extLst>
              <a:ext uri="{FF2B5EF4-FFF2-40B4-BE49-F238E27FC236}">
                <a16:creationId xmlns:a16="http://schemas.microsoft.com/office/drawing/2014/main" xmlns="" id="{5C955CB8-1718-924D-A4E3-00BF5EA6F9F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223716" y="742157"/>
            <a:ext cx="4455940" cy="5770562"/>
          </a:xfrm>
        </p:spPr>
      </p:pic>
    </p:spTree>
    <p:extLst>
      <p:ext uri="{BB962C8B-B14F-4D97-AF65-F5344CB8AC3E}">
        <p14:creationId xmlns:p14="http://schemas.microsoft.com/office/powerpoint/2010/main" xmlns="" val="369230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Προσαρμογή</PresentationFormat>
  <Paragraphs>0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John Altanopoulos ...</dc:creator>
  <cp:lastModifiedBy>hp</cp:lastModifiedBy>
  <cp:revision>2</cp:revision>
  <dcterms:created xsi:type="dcterms:W3CDTF">2020-03-22T12:48:29Z</dcterms:created>
  <dcterms:modified xsi:type="dcterms:W3CDTF">2020-03-22T13:34:46Z</dcterms:modified>
</cp:coreProperties>
</file>