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DBCA7DE-2DB5-8E4B-A3F1-BC6C46623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180E3141-8BD9-CD4A-9EC2-277DA642C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E0E08E3-FDD3-2346-8B5C-56416302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668325C-1F3F-7C41-B65C-11C9B562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0C25C988-AF66-D14A-8143-4A1A17EBA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2450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93A7F75-6070-7D4F-A08C-277EC9D62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FEEDA6D2-CA8B-D947-AAF9-45C692A5B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C38EF41-4650-C944-97F1-596C9225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43C8D51-D9A9-5D43-BB24-D8BC0F09E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06E17E8-078D-814B-82C7-F2E14FD2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2708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4A2158E6-7212-2E47-B1D3-CC987F6C1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D63D9A30-444E-EC41-8AE3-BA170BAB9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F2C7E9F-9C24-2244-843F-A5008461A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E114031-2C05-784C-84A7-AAD11DE9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D6E285F-96F5-A947-A197-430F31E0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63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7D8E01A-ECF7-7645-83D8-5FEBD65D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838F608-5DE7-BB40-9C2E-668855D8E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9EE2765-CAC0-6442-B339-897E020C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FB1FFF6-5FC6-354F-B990-D3DBC8D0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20ABFAC-AB32-2345-8C56-1483BD7C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7414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1502938-7E47-9D49-9D2B-437879FEB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6A3A377-ED89-9F40-87C1-DD2F5FBB6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D946C2B-E0F2-EA4F-A9D2-C12E9ADD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B4627A6-2D1B-EC4F-8D72-28361BB4B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56CA5CE-9F97-F14F-84AA-3E40CD01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1583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E51A249-F14E-E343-BDCA-6175324B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BE5AD8F-58CF-E649-BB9F-1A48CB6E1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382AB4A2-3DC1-0844-A9C4-C024EFDC0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A2296BB-658F-D447-B0DD-C00D9BB2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E25913CF-A896-5046-8A23-D002CD9D8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19B16C1C-861F-B94D-B290-EED52F226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1964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4907D88-A30E-484E-8A83-F835FF52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4C8225B-EFCD-D54C-A22E-A6760E9BB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2E4F95F-1F2C-F84A-835B-015318BBE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4FCBF5A3-E133-214D-BB76-EFC6DBFB6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4878D17B-6157-1F47-974E-1BA2BA957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85CB3D9C-601E-1640-9456-DF71E64D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DEC48F8B-0E22-B149-975E-02532580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29ACAB2C-86E2-B948-A5AA-D6CD6BD8D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0038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B5B69D-EAFE-5C45-A9D6-59F279AC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259EAAD4-1F28-E943-A482-903D1D40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A848448F-6984-8D4B-B98D-65F3C0F72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BCA4CF49-C351-3E41-A434-D2E9CC30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9393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1A650FEA-1B28-6940-948E-2FCB13A1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A90AB603-FC64-4145-BB8F-4EAD6479A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6F61BBEF-A939-544E-A7BE-12065B12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032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8F77714-1C68-B94B-B380-F2D9C454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14AB616-5478-F644-8636-FF5BDBEB3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5123FDC7-7F48-CF4C-9781-26DF3FBDE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EF246BDE-A64B-E341-BEE1-B2208AF05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F580E731-E966-7540-9740-DB6EB229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9698EF00-8460-1F4F-A2AE-974F0B19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843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9A58BF6-A703-9847-8EA9-A540BC45D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4D711CB6-2F88-EF41-A5BD-ACBE1E343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E3C25C5B-E7F1-9A4D-AEFB-F56746CB8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88B97E9-9729-E64B-9524-C4FCA880F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84E47C8D-7DE1-1545-85B4-5DDAF28F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046D69D2-8D78-0449-8CCA-74E44A90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0850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95EAE672-A6CD-5446-B363-D336BD042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B323AB19-EEE7-A347-A162-A9B1326FA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14FA200-E991-BD41-ACF6-36E9B3A22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58E7D-C3DB-4F44-B06F-2DD54FA4BD01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9CE01E0-362D-7040-9A79-68A2A0D9F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62942B4-6BE0-C843-BD9F-A2C24D50C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BD593-B935-0B42-BFE8-F2317CC6C5E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561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>
            <a:extLst>
              <a:ext uri="{FF2B5EF4-FFF2-40B4-BE49-F238E27FC236}">
                <a16:creationId xmlns:a16="http://schemas.microsoft.com/office/drawing/2014/main" xmlns="" id="{5C955CB8-1718-924D-A4E3-00BF5EA6F9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23716" y="742157"/>
            <a:ext cx="4455940" cy="5770562"/>
          </a:xfrm>
        </p:spPr>
      </p:pic>
    </p:spTree>
    <p:extLst>
      <p:ext uri="{BB962C8B-B14F-4D97-AF65-F5344CB8AC3E}">
        <p14:creationId xmlns:p14="http://schemas.microsoft.com/office/powerpoint/2010/main" xmlns="" val="36923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Προσαρμογή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John Altanopoulos ...</dc:creator>
  <cp:lastModifiedBy>hp</cp:lastModifiedBy>
  <cp:revision>2</cp:revision>
  <dcterms:created xsi:type="dcterms:W3CDTF">2020-03-22T12:48:29Z</dcterms:created>
  <dcterms:modified xsi:type="dcterms:W3CDTF">2020-03-22T13:34:46Z</dcterms:modified>
</cp:coreProperties>
</file>