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73" r:id="rId6"/>
    <p:sldId id="274" r:id="rId7"/>
    <p:sldId id="275" r:id="rId8"/>
    <p:sldId id="276" r:id="rId9"/>
    <p:sldId id="277" r:id="rId10"/>
    <p:sldId id="258" r:id="rId11"/>
    <p:sldId id="264" r:id="rId12"/>
    <p:sldId id="262"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EB2AB6-86FB-4AE5-8C0A-71E66F0827E3}" v="10" dt="2024-10-10T14:06:10.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ffie Stathopoulou" userId="6ed7dd9d-4454-4e49-90cc-9a5a018750ce" providerId="ADAL" clId="{A5EB2AB6-86FB-4AE5-8C0A-71E66F0827E3}"/>
    <pc:docChg chg="undo custSel addSld delSld modSld sldOrd">
      <pc:chgData name="Effie Stathopoulou" userId="6ed7dd9d-4454-4e49-90cc-9a5a018750ce" providerId="ADAL" clId="{A5EB2AB6-86FB-4AE5-8C0A-71E66F0827E3}" dt="2024-10-13T20:28:12.979" v="2043" actId="47"/>
      <pc:docMkLst>
        <pc:docMk/>
      </pc:docMkLst>
      <pc:sldChg chg="modSp mod">
        <pc:chgData name="Effie Stathopoulou" userId="6ed7dd9d-4454-4e49-90cc-9a5a018750ce" providerId="ADAL" clId="{A5EB2AB6-86FB-4AE5-8C0A-71E66F0827E3}" dt="2024-10-13T20:19:39.186" v="1875" actId="27636"/>
        <pc:sldMkLst>
          <pc:docMk/>
          <pc:sldMk cId="974748629" sldId="256"/>
        </pc:sldMkLst>
        <pc:spChg chg="mod">
          <ac:chgData name="Effie Stathopoulou" userId="6ed7dd9d-4454-4e49-90cc-9a5a018750ce" providerId="ADAL" clId="{A5EB2AB6-86FB-4AE5-8C0A-71E66F0827E3}" dt="2024-10-13T19:21:41.299" v="1575" actId="20577"/>
          <ac:spMkLst>
            <pc:docMk/>
            <pc:sldMk cId="974748629" sldId="256"/>
            <ac:spMk id="2" creationId="{DD60D5C2-3781-1414-024D-9D76E13DB23B}"/>
          </ac:spMkLst>
        </pc:spChg>
        <pc:spChg chg="mod">
          <ac:chgData name="Effie Stathopoulou" userId="6ed7dd9d-4454-4e49-90cc-9a5a018750ce" providerId="ADAL" clId="{A5EB2AB6-86FB-4AE5-8C0A-71E66F0827E3}" dt="2024-10-13T20:19:39.186" v="1875" actId="27636"/>
          <ac:spMkLst>
            <pc:docMk/>
            <pc:sldMk cId="974748629" sldId="256"/>
            <ac:spMk id="3" creationId="{1B632A91-F94A-6DF0-CEE6-4891C02DEB69}"/>
          </ac:spMkLst>
        </pc:spChg>
      </pc:sldChg>
      <pc:sldChg chg="modSp mod">
        <pc:chgData name="Effie Stathopoulou" userId="6ed7dd9d-4454-4e49-90cc-9a5a018750ce" providerId="ADAL" clId="{A5EB2AB6-86FB-4AE5-8C0A-71E66F0827E3}" dt="2024-10-13T19:36:51.375" v="1710" actId="20577"/>
        <pc:sldMkLst>
          <pc:docMk/>
          <pc:sldMk cId="1176051091" sldId="257"/>
        </pc:sldMkLst>
        <pc:spChg chg="mod">
          <ac:chgData name="Effie Stathopoulou" userId="6ed7dd9d-4454-4e49-90cc-9a5a018750ce" providerId="ADAL" clId="{A5EB2AB6-86FB-4AE5-8C0A-71E66F0827E3}" dt="2024-10-13T19:36:51.375" v="1710" actId="20577"/>
          <ac:spMkLst>
            <pc:docMk/>
            <pc:sldMk cId="1176051091" sldId="257"/>
            <ac:spMk id="4" creationId="{53963D25-07BC-6C88-7013-A482ED288E19}"/>
          </ac:spMkLst>
        </pc:spChg>
      </pc:sldChg>
      <pc:sldChg chg="modSp mod ord">
        <pc:chgData name="Effie Stathopoulou" userId="6ed7dd9d-4454-4e49-90cc-9a5a018750ce" providerId="ADAL" clId="{A5EB2AB6-86FB-4AE5-8C0A-71E66F0827E3}" dt="2024-10-13T20:18:03.956" v="1778"/>
        <pc:sldMkLst>
          <pc:docMk/>
          <pc:sldMk cId="347574897" sldId="258"/>
        </pc:sldMkLst>
        <pc:spChg chg="mod">
          <ac:chgData name="Effie Stathopoulou" userId="6ed7dd9d-4454-4e49-90cc-9a5a018750ce" providerId="ADAL" clId="{A5EB2AB6-86FB-4AE5-8C0A-71E66F0827E3}" dt="2024-10-10T14:05:22.069" v="1557" actId="20577"/>
          <ac:spMkLst>
            <pc:docMk/>
            <pc:sldMk cId="347574897" sldId="258"/>
            <ac:spMk id="2" creationId="{7C1ED1D1-C463-3228-73FD-2C1846931C7C}"/>
          </ac:spMkLst>
        </pc:spChg>
        <pc:spChg chg="mod">
          <ac:chgData name="Effie Stathopoulou" userId="6ed7dd9d-4454-4e49-90cc-9a5a018750ce" providerId="ADAL" clId="{A5EB2AB6-86FB-4AE5-8C0A-71E66F0827E3}" dt="2024-10-13T20:18:03.956" v="1778"/>
          <ac:spMkLst>
            <pc:docMk/>
            <pc:sldMk cId="347574897" sldId="258"/>
            <ac:spMk id="4" creationId="{53963D25-07BC-6C88-7013-A482ED288E19}"/>
          </ac:spMkLst>
        </pc:spChg>
      </pc:sldChg>
      <pc:sldChg chg="modSp del mod">
        <pc:chgData name="Effie Stathopoulou" userId="6ed7dd9d-4454-4e49-90cc-9a5a018750ce" providerId="ADAL" clId="{A5EB2AB6-86FB-4AE5-8C0A-71E66F0827E3}" dt="2024-10-10T11:38:59.605" v="770" actId="47"/>
        <pc:sldMkLst>
          <pc:docMk/>
          <pc:sldMk cId="2670229113" sldId="259"/>
        </pc:sldMkLst>
        <pc:spChg chg="mod">
          <ac:chgData name="Effie Stathopoulou" userId="6ed7dd9d-4454-4e49-90cc-9a5a018750ce" providerId="ADAL" clId="{A5EB2AB6-86FB-4AE5-8C0A-71E66F0827E3}" dt="2024-10-10T11:24:01.724" v="297" actId="20577"/>
          <ac:spMkLst>
            <pc:docMk/>
            <pc:sldMk cId="2670229113" sldId="259"/>
            <ac:spMk id="2" creationId="{6740235B-D5F7-F559-E5F8-D075454E7F1A}"/>
          </ac:spMkLst>
        </pc:spChg>
        <pc:spChg chg="mod">
          <ac:chgData name="Effie Stathopoulou" userId="6ed7dd9d-4454-4e49-90cc-9a5a018750ce" providerId="ADAL" clId="{A5EB2AB6-86FB-4AE5-8C0A-71E66F0827E3}" dt="2024-10-03T11:59:19.957" v="19" actId="14100"/>
          <ac:spMkLst>
            <pc:docMk/>
            <pc:sldMk cId="2670229113" sldId="259"/>
            <ac:spMk id="70" creationId="{C0957C41-486D-EA7C-2898-67F81527F6E5}"/>
          </ac:spMkLst>
        </pc:spChg>
      </pc:sldChg>
      <pc:sldChg chg="modSp mod ord">
        <pc:chgData name="Effie Stathopoulou" userId="6ed7dd9d-4454-4e49-90cc-9a5a018750ce" providerId="ADAL" clId="{A5EB2AB6-86FB-4AE5-8C0A-71E66F0827E3}" dt="2024-10-13T20:25:01.204" v="1932" actId="14100"/>
        <pc:sldMkLst>
          <pc:docMk/>
          <pc:sldMk cId="838023186" sldId="260"/>
        </pc:sldMkLst>
        <pc:spChg chg="mod">
          <ac:chgData name="Effie Stathopoulou" userId="6ed7dd9d-4454-4e49-90cc-9a5a018750ce" providerId="ADAL" clId="{A5EB2AB6-86FB-4AE5-8C0A-71E66F0827E3}" dt="2024-10-10T11:35:16.479" v="632" actId="108"/>
          <ac:spMkLst>
            <pc:docMk/>
            <pc:sldMk cId="838023186" sldId="260"/>
            <ac:spMk id="2" creationId="{ABB89AD1-FBDA-FCD5-BBC7-80D925567282}"/>
          </ac:spMkLst>
        </pc:spChg>
        <pc:spChg chg="mod">
          <ac:chgData name="Effie Stathopoulou" userId="6ed7dd9d-4454-4e49-90cc-9a5a018750ce" providerId="ADAL" clId="{A5EB2AB6-86FB-4AE5-8C0A-71E66F0827E3}" dt="2024-10-13T20:25:01.204" v="1932" actId="14100"/>
          <ac:spMkLst>
            <pc:docMk/>
            <pc:sldMk cId="838023186" sldId="260"/>
            <ac:spMk id="4" creationId="{F1D5C494-BC8D-BB88-2AA4-9E1B0EE4647B}"/>
          </ac:spMkLst>
        </pc:spChg>
      </pc:sldChg>
      <pc:sldChg chg="addSp delSp modSp mod ord">
        <pc:chgData name="Effie Stathopoulou" userId="6ed7dd9d-4454-4e49-90cc-9a5a018750ce" providerId="ADAL" clId="{A5EB2AB6-86FB-4AE5-8C0A-71E66F0827E3}" dt="2024-10-13T19:21:27.583" v="1574" actId="14100"/>
        <pc:sldMkLst>
          <pc:docMk/>
          <pc:sldMk cId="836492772" sldId="261"/>
        </pc:sldMkLst>
        <pc:spChg chg="add del mod">
          <ac:chgData name="Effie Stathopoulou" userId="6ed7dd9d-4454-4e49-90cc-9a5a018750ce" providerId="ADAL" clId="{A5EB2AB6-86FB-4AE5-8C0A-71E66F0827E3}" dt="2024-10-10T11:42:33.142" v="986" actId="20577"/>
          <ac:spMkLst>
            <pc:docMk/>
            <pc:sldMk cId="836492772" sldId="261"/>
            <ac:spMk id="3" creationId="{A4FA5705-C84E-F933-812E-7BA5F3B03670}"/>
          </ac:spMkLst>
        </pc:spChg>
        <pc:spChg chg="add del mod">
          <ac:chgData name="Effie Stathopoulou" userId="6ed7dd9d-4454-4e49-90cc-9a5a018750ce" providerId="ADAL" clId="{A5EB2AB6-86FB-4AE5-8C0A-71E66F0827E3}" dt="2024-10-13T19:21:27.583" v="1574" actId="14100"/>
          <ac:spMkLst>
            <pc:docMk/>
            <pc:sldMk cId="836492772" sldId="261"/>
            <ac:spMk id="4" creationId="{6156C5B3-C50F-3E12-15F7-A19F0A5902E1}"/>
          </ac:spMkLst>
        </pc:spChg>
        <pc:picChg chg="add del">
          <ac:chgData name="Effie Stathopoulou" userId="6ed7dd9d-4454-4e49-90cc-9a5a018750ce" providerId="ADAL" clId="{A5EB2AB6-86FB-4AE5-8C0A-71E66F0827E3}" dt="2024-10-10T11:42:38.646" v="987" actId="478"/>
          <ac:picMkLst>
            <pc:docMk/>
            <pc:sldMk cId="836492772" sldId="261"/>
            <ac:picMk id="1026" creationId="{AB24B5C3-18B6-7B9A-5BA6-F34DAB571FF4}"/>
          </ac:picMkLst>
        </pc:picChg>
      </pc:sldChg>
      <pc:sldChg chg="modSp mod">
        <pc:chgData name="Effie Stathopoulou" userId="6ed7dd9d-4454-4e49-90cc-9a5a018750ce" providerId="ADAL" clId="{A5EB2AB6-86FB-4AE5-8C0A-71E66F0827E3}" dt="2024-10-13T20:23:59.217" v="1931" actId="12"/>
        <pc:sldMkLst>
          <pc:docMk/>
          <pc:sldMk cId="2180834107" sldId="262"/>
        </pc:sldMkLst>
        <pc:spChg chg="mod">
          <ac:chgData name="Effie Stathopoulou" userId="6ed7dd9d-4454-4e49-90cc-9a5a018750ce" providerId="ADAL" clId="{A5EB2AB6-86FB-4AE5-8C0A-71E66F0827E3}" dt="2024-10-13T20:23:59.217" v="1931" actId="12"/>
          <ac:spMkLst>
            <pc:docMk/>
            <pc:sldMk cId="2180834107" sldId="262"/>
            <ac:spMk id="4" creationId="{D8515552-DFE9-A8EB-C7BC-9232983FAEE7}"/>
          </ac:spMkLst>
        </pc:spChg>
      </pc:sldChg>
      <pc:sldChg chg="delSp modSp del mod">
        <pc:chgData name="Effie Stathopoulou" userId="6ed7dd9d-4454-4e49-90cc-9a5a018750ce" providerId="ADAL" clId="{A5EB2AB6-86FB-4AE5-8C0A-71E66F0827E3}" dt="2024-10-13T20:18:09.563" v="1779" actId="47"/>
        <pc:sldMkLst>
          <pc:docMk/>
          <pc:sldMk cId="1406336668" sldId="263"/>
        </pc:sldMkLst>
        <pc:spChg chg="mod">
          <ac:chgData name="Effie Stathopoulou" userId="6ed7dd9d-4454-4e49-90cc-9a5a018750ce" providerId="ADAL" clId="{A5EB2AB6-86FB-4AE5-8C0A-71E66F0827E3}" dt="2024-10-13T19:30:12.742" v="1670" actId="20577"/>
          <ac:spMkLst>
            <pc:docMk/>
            <pc:sldMk cId="1406336668" sldId="263"/>
            <ac:spMk id="2" creationId="{6740235B-D5F7-F559-E5F8-D075454E7F1A}"/>
          </ac:spMkLst>
        </pc:spChg>
        <pc:spChg chg="del mod">
          <ac:chgData name="Effie Stathopoulou" userId="6ed7dd9d-4454-4e49-90cc-9a5a018750ce" providerId="ADAL" clId="{A5EB2AB6-86FB-4AE5-8C0A-71E66F0827E3}" dt="2024-10-13T20:18:00.564" v="1776"/>
          <ac:spMkLst>
            <pc:docMk/>
            <pc:sldMk cId="1406336668" sldId="263"/>
            <ac:spMk id="4" creationId="{37E686D3-BB3A-5122-831E-2A030B2A63CD}"/>
          </ac:spMkLst>
        </pc:spChg>
      </pc:sldChg>
      <pc:sldChg chg="modSp mod">
        <pc:chgData name="Effie Stathopoulou" userId="6ed7dd9d-4454-4e49-90cc-9a5a018750ce" providerId="ADAL" clId="{A5EB2AB6-86FB-4AE5-8C0A-71E66F0827E3}" dt="2024-10-03T11:59:37.516" v="23" actId="14100"/>
        <pc:sldMkLst>
          <pc:docMk/>
          <pc:sldMk cId="2309834595" sldId="264"/>
        </pc:sldMkLst>
        <pc:spChg chg="mod">
          <ac:chgData name="Effie Stathopoulou" userId="6ed7dd9d-4454-4e49-90cc-9a5a018750ce" providerId="ADAL" clId="{A5EB2AB6-86FB-4AE5-8C0A-71E66F0827E3}" dt="2024-10-03T11:59:37.516" v="23" actId="14100"/>
          <ac:spMkLst>
            <pc:docMk/>
            <pc:sldMk cId="2309834595" sldId="264"/>
            <ac:spMk id="4" creationId="{CE480887-38A4-F5B3-7EAC-6E1EA2B08356}"/>
          </ac:spMkLst>
        </pc:spChg>
      </pc:sldChg>
      <pc:sldChg chg="modSp del mod">
        <pc:chgData name="Effie Stathopoulou" userId="6ed7dd9d-4454-4e49-90cc-9a5a018750ce" providerId="ADAL" clId="{A5EB2AB6-86FB-4AE5-8C0A-71E66F0827E3}" dt="2024-10-13T20:16:25.603" v="1738" actId="47"/>
        <pc:sldMkLst>
          <pc:docMk/>
          <pc:sldMk cId="1861270073" sldId="265"/>
        </pc:sldMkLst>
        <pc:spChg chg="mod">
          <ac:chgData name="Effie Stathopoulou" userId="6ed7dd9d-4454-4e49-90cc-9a5a018750ce" providerId="ADAL" clId="{A5EB2AB6-86FB-4AE5-8C0A-71E66F0827E3}" dt="2024-10-03T11:59:41.733" v="24" actId="14100"/>
          <ac:spMkLst>
            <pc:docMk/>
            <pc:sldMk cId="1861270073" sldId="265"/>
            <ac:spMk id="4" creationId="{BD86850C-1DB1-9212-1E14-540CDE1F5297}"/>
          </ac:spMkLst>
        </pc:spChg>
      </pc:sldChg>
      <pc:sldChg chg="modSp del mod">
        <pc:chgData name="Effie Stathopoulou" userId="6ed7dd9d-4454-4e49-90cc-9a5a018750ce" providerId="ADAL" clId="{A5EB2AB6-86FB-4AE5-8C0A-71E66F0827E3}" dt="2024-10-13T19:28:10.105" v="1603" actId="47"/>
        <pc:sldMkLst>
          <pc:docMk/>
          <pc:sldMk cId="4230387918" sldId="266"/>
        </pc:sldMkLst>
        <pc:spChg chg="mod">
          <ac:chgData name="Effie Stathopoulou" userId="6ed7dd9d-4454-4e49-90cc-9a5a018750ce" providerId="ADAL" clId="{A5EB2AB6-86FB-4AE5-8C0A-71E66F0827E3}" dt="2024-10-03T14:12:27.591" v="30" actId="20577"/>
          <ac:spMkLst>
            <pc:docMk/>
            <pc:sldMk cId="4230387918" sldId="266"/>
            <ac:spMk id="2" creationId="{D1441159-83CE-5821-3A05-19E8EB4E315D}"/>
          </ac:spMkLst>
        </pc:spChg>
        <pc:spChg chg="mod">
          <ac:chgData name="Effie Stathopoulou" userId="6ed7dd9d-4454-4e49-90cc-9a5a018750ce" providerId="ADAL" clId="{A5EB2AB6-86FB-4AE5-8C0A-71E66F0827E3}" dt="2024-10-03T11:59:58.861" v="28" actId="14100"/>
          <ac:spMkLst>
            <pc:docMk/>
            <pc:sldMk cId="4230387918" sldId="266"/>
            <ac:spMk id="4" creationId="{56EB6296-A871-D265-C1B2-1CC9E89D9219}"/>
          </ac:spMkLst>
        </pc:spChg>
      </pc:sldChg>
      <pc:sldChg chg="modSp del mod">
        <pc:chgData name="Effie Stathopoulou" userId="6ed7dd9d-4454-4e49-90cc-9a5a018750ce" providerId="ADAL" clId="{A5EB2AB6-86FB-4AE5-8C0A-71E66F0827E3}" dt="2024-10-13T20:13:10.054" v="1733" actId="47"/>
        <pc:sldMkLst>
          <pc:docMk/>
          <pc:sldMk cId="3072315091" sldId="267"/>
        </pc:sldMkLst>
        <pc:spChg chg="mod">
          <ac:chgData name="Effie Stathopoulou" userId="6ed7dd9d-4454-4e49-90cc-9a5a018750ce" providerId="ADAL" clId="{A5EB2AB6-86FB-4AE5-8C0A-71E66F0827E3}" dt="2024-10-03T11:59:53.858" v="27" actId="14100"/>
          <ac:spMkLst>
            <pc:docMk/>
            <pc:sldMk cId="3072315091" sldId="267"/>
            <ac:spMk id="4" creationId="{1936FF0A-163E-8875-A61F-92619084A3D0}"/>
          </ac:spMkLst>
        </pc:spChg>
      </pc:sldChg>
      <pc:sldChg chg="modSp del mod">
        <pc:chgData name="Effie Stathopoulou" userId="6ed7dd9d-4454-4e49-90cc-9a5a018750ce" providerId="ADAL" clId="{A5EB2AB6-86FB-4AE5-8C0A-71E66F0827E3}" dt="2024-10-13T19:35:14.786" v="1708" actId="47"/>
        <pc:sldMkLst>
          <pc:docMk/>
          <pc:sldMk cId="3615975481" sldId="268"/>
        </pc:sldMkLst>
        <pc:spChg chg="mod">
          <ac:chgData name="Effie Stathopoulou" userId="6ed7dd9d-4454-4e49-90cc-9a5a018750ce" providerId="ADAL" clId="{A5EB2AB6-86FB-4AE5-8C0A-71E66F0827E3}" dt="2024-10-03T11:59:49.960" v="26" actId="14100"/>
          <ac:spMkLst>
            <pc:docMk/>
            <pc:sldMk cId="3615975481" sldId="268"/>
            <ac:spMk id="4" creationId="{88F73513-B235-DA3A-3665-2A2BF242E9F2}"/>
          </ac:spMkLst>
        </pc:spChg>
      </pc:sldChg>
      <pc:sldChg chg="del">
        <pc:chgData name="Effie Stathopoulou" userId="6ed7dd9d-4454-4e49-90cc-9a5a018750ce" providerId="ADAL" clId="{A5EB2AB6-86FB-4AE5-8C0A-71E66F0827E3}" dt="2024-10-10T11:50:11.319" v="1378" actId="47"/>
        <pc:sldMkLst>
          <pc:docMk/>
          <pc:sldMk cId="2257826302" sldId="269"/>
        </pc:sldMkLst>
      </pc:sldChg>
      <pc:sldChg chg="addSp delSp modSp del mod">
        <pc:chgData name="Effie Stathopoulou" userId="6ed7dd9d-4454-4e49-90cc-9a5a018750ce" providerId="ADAL" clId="{A5EB2AB6-86FB-4AE5-8C0A-71E66F0827E3}" dt="2024-10-13T20:28:12.979" v="2043" actId="47"/>
        <pc:sldMkLst>
          <pc:docMk/>
          <pc:sldMk cId="3682307284" sldId="270"/>
        </pc:sldMkLst>
        <pc:spChg chg="mod">
          <ac:chgData name="Effie Stathopoulou" userId="6ed7dd9d-4454-4e49-90cc-9a5a018750ce" providerId="ADAL" clId="{A5EB2AB6-86FB-4AE5-8C0A-71E66F0827E3}" dt="2024-10-10T13:57:48.279" v="1436" actId="20577"/>
          <ac:spMkLst>
            <pc:docMk/>
            <pc:sldMk cId="3682307284" sldId="270"/>
            <ac:spMk id="4" creationId="{CE3DC4E4-36D3-58C1-F5A6-66296D8A4394}"/>
          </ac:spMkLst>
        </pc:spChg>
        <pc:picChg chg="add del">
          <ac:chgData name="Effie Stathopoulou" userId="6ed7dd9d-4454-4e49-90cc-9a5a018750ce" providerId="ADAL" clId="{A5EB2AB6-86FB-4AE5-8C0A-71E66F0827E3}" dt="2024-10-10T13:57:33.438" v="1398" actId="22"/>
          <ac:picMkLst>
            <pc:docMk/>
            <pc:sldMk cId="3682307284" sldId="270"/>
            <ac:picMk id="5" creationId="{38CA77CD-8576-4CF5-A402-47AE45A63172}"/>
          </ac:picMkLst>
        </pc:picChg>
      </pc:sldChg>
      <pc:sldChg chg="modSp new mod">
        <pc:chgData name="Effie Stathopoulou" userId="6ed7dd9d-4454-4e49-90cc-9a5a018750ce" providerId="ADAL" clId="{A5EB2AB6-86FB-4AE5-8C0A-71E66F0827E3}" dt="2024-10-10T14:03:58.909" v="1545" actId="121"/>
        <pc:sldMkLst>
          <pc:docMk/>
          <pc:sldMk cId="241595487" sldId="271"/>
        </pc:sldMkLst>
        <pc:spChg chg="mod">
          <ac:chgData name="Effie Stathopoulou" userId="6ed7dd9d-4454-4e49-90cc-9a5a018750ce" providerId="ADAL" clId="{A5EB2AB6-86FB-4AE5-8C0A-71E66F0827E3}" dt="2024-10-10T14:03:58.909" v="1545" actId="121"/>
          <ac:spMkLst>
            <pc:docMk/>
            <pc:sldMk cId="241595487" sldId="271"/>
            <ac:spMk id="2" creationId="{A0BABFC5-32DC-99C9-A329-EB8F5099E755}"/>
          </ac:spMkLst>
        </pc:spChg>
        <pc:spChg chg="mod">
          <ac:chgData name="Effie Stathopoulou" userId="6ed7dd9d-4454-4e49-90cc-9a5a018750ce" providerId="ADAL" clId="{A5EB2AB6-86FB-4AE5-8C0A-71E66F0827E3}" dt="2024-10-10T14:03:43.246" v="1542" actId="20577"/>
          <ac:spMkLst>
            <pc:docMk/>
            <pc:sldMk cId="241595487" sldId="271"/>
            <ac:spMk id="3" creationId="{CB7A8981-C4B8-6A91-D838-2A20D95643AB}"/>
          </ac:spMkLst>
        </pc:spChg>
      </pc:sldChg>
      <pc:sldChg chg="modSp new del mod ord">
        <pc:chgData name="Effie Stathopoulou" userId="6ed7dd9d-4454-4e49-90cc-9a5a018750ce" providerId="ADAL" clId="{A5EB2AB6-86FB-4AE5-8C0A-71E66F0827E3}" dt="2024-10-13T19:28:13.481" v="1604" actId="47"/>
        <pc:sldMkLst>
          <pc:docMk/>
          <pc:sldMk cId="2002076675" sldId="272"/>
        </pc:sldMkLst>
        <pc:spChg chg="mod">
          <ac:chgData name="Effie Stathopoulou" userId="6ed7dd9d-4454-4e49-90cc-9a5a018750ce" providerId="ADAL" clId="{A5EB2AB6-86FB-4AE5-8C0A-71E66F0827E3}" dt="2024-10-13T19:09:02.434" v="1573" actId="255"/>
          <ac:spMkLst>
            <pc:docMk/>
            <pc:sldMk cId="2002076675" sldId="272"/>
            <ac:spMk id="2" creationId="{326889D8-51A3-DF52-0A84-2EBFBE4FEDCF}"/>
          </ac:spMkLst>
        </pc:spChg>
      </pc:sldChg>
      <pc:sldChg chg="modSp add mod">
        <pc:chgData name="Effie Stathopoulou" userId="6ed7dd9d-4454-4e49-90cc-9a5a018750ce" providerId="ADAL" clId="{A5EB2AB6-86FB-4AE5-8C0A-71E66F0827E3}" dt="2024-10-13T20:26:13.936" v="1970" actId="20577"/>
        <pc:sldMkLst>
          <pc:docMk/>
          <pc:sldMk cId="1819840974" sldId="273"/>
        </pc:sldMkLst>
        <pc:spChg chg="mod">
          <ac:chgData name="Effie Stathopoulou" userId="6ed7dd9d-4454-4e49-90cc-9a5a018750ce" providerId="ADAL" clId="{A5EB2AB6-86FB-4AE5-8C0A-71E66F0827E3}" dt="2024-10-13T20:26:13.936" v="1970" actId="20577"/>
          <ac:spMkLst>
            <pc:docMk/>
            <pc:sldMk cId="1819840974" sldId="273"/>
            <ac:spMk id="2" creationId="{7C1ED1D1-C463-3228-73FD-2C1846931C7C}"/>
          </ac:spMkLst>
        </pc:spChg>
        <pc:spChg chg="mod">
          <ac:chgData name="Effie Stathopoulou" userId="6ed7dd9d-4454-4e49-90cc-9a5a018750ce" providerId="ADAL" clId="{A5EB2AB6-86FB-4AE5-8C0A-71E66F0827E3}" dt="2024-10-13T19:38:54.232" v="1720" actId="20577"/>
          <ac:spMkLst>
            <pc:docMk/>
            <pc:sldMk cId="1819840974" sldId="273"/>
            <ac:spMk id="4" creationId="{53963D25-07BC-6C88-7013-A482ED288E19}"/>
          </ac:spMkLst>
        </pc:spChg>
      </pc:sldChg>
      <pc:sldChg chg="modSp add mod">
        <pc:chgData name="Effie Stathopoulou" userId="6ed7dd9d-4454-4e49-90cc-9a5a018750ce" providerId="ADAL" clId="{A5EB2AB6-86FB-4AE5-8C0A-71E66F0827E3}" dt="2024-10-13T20:26:09.179" v="1969" actId="20577"/>
        <pc:sldMkLst>
          <pc:docMk/>
          <pc:sldMk cId="1824460267" sldId="274"/>
        </pc:sldMkLst>
        <pc:spChg chg="mod">
          <ac:chgData name="Effie Stathopoulou" userId="6ed7dd9d-4454-4e49-90cc-9a5a018750ce" providerId="ADAL" clId="{A5EB2AB6-86FB-4AE5-8C0A-71E66F0827E3}" dt="2024-10-13T20:26:09.179" v="1969" actId="20577"/>
          <ac:spMkLst>
            <pc:docMk/>
            <pc:sldMk cId="1824460267" sldId="274"/>
            <ac:spMk id="2" creationId="{7C1ED1D1-C463-3228-73FD-2C1846931C7C}"/>
          </ac:spMkLst>
        </pc:spChg>
        <pc:spChg chg="mod">
          <ac:chgData name="Effie Stathopoulou" userId="6ed7dd9d-4454-4e49-90cc-9a5a018750ce" providerId="ADAL" clId="{A5EB2AB6-86FB-4AE5-8C0A-71E66F0827E3}" dt="2024-10-13T19:38:42.604" v="1717" actId="5793"/>
          <ac:spMkLst>
            <pc:docMk/>
            <pc:sldMk cId="1824460267" sldId="274"/>
            <ac:spMk id="4" creationId="{53963D25-07BC-6C88-7013-A482ED288E19}"/>
          </ac:spMkLst>
        </pc:spChg>
      </pc:sldChg>
      <pc:sldChg chg="modSp add mod">
        <pc:chgData name="Effie Stathopoulou" userId="6ed7dd9d-4454-4e49-90cc-9a5a018750ce" providerId="ADAL" clId="{A5EB2AB6-86FB-4AE5-8C0A-71E66F0827E3}" dt="2024-10-13T20:26:29.027" v="1995" actId="20577"/>
        <pc:sldMkLst>
          <pc:docMk/>
          <pc:sldMk cId="193697864" sldId="275"/>
        </pc:sldMkLst>
        <pc:spChg chg="mod">
          <ac:chgData name="Effie Stathopoulou" userId="6ed7dd9d-4454-4e49-90cc-9a5a018750ce" providerId="ADAL" clId="{A5EB2AB6-86FB-4AE5-8C0A-71E66F0827E3}" dt="2024-10-13T20:26:29.027" v="1995" actId="20577"/>
          <ac:spMkLst>
            <pc:docMk/>
            <pc:sldMk cId="193697864" sldId="275"/>
            <ac:spMk id="2" creationId="{7C1ED1D1-C463-3228-73FD-2C1846931C7C}"/>
          </ac:spMkLst>
        </pc:spChg>
        <pc:spChg chg="mod">
          <ac:chgData name="Effie Stathopoulou" userId="6ed7dd9d-4454-4e49-90cc-9a5a018750ce" providerId="ADAL" clId="{A5EB2AB6-86FB-4AE5-8C0A-71E66F0827E3}" dt="2024-10-13T19:39:15.390" v="1724" actId="5793"/>
          <ac:spMkLst>
            <pc:docMk/>
            <pc:sldMk cId="193697864" sldId="275"/>
            <ac:spMk id="4" creationId="{53963D25-07BC-6C88-7013-A482ED288E19}"/>
          </ac:spMkLst>
        </pc:spChg>
      </pc:sldChg>
      <pc:sldChg chg="modSp add mod">
        <pc:chgData name="Effie Stathopoulou" userId="6ed7dd9d-4454-4e49-90cc-9a5a018750ce" providerId="ADAL" clId="{A5EB2AB6-86FB-4AE5-8C0A-71E66F0827E3}" dt="2024-10-13T20:26:40.742" v="2031" actId="20577"/>
        <pc:sldMkLst>
          <pc:docMk/>
          <pc:sldMk cId="1716000545" sldId="276"/>
        </pc:sldMkLst>
        <pc:spChg chg="mod">
          <ac:chgData name="Effie Stathopoulou" userId="6ed7dd9d-4454-4e49-90cc-9a5a018750ce" providerId="ADAL" clId="{A5EB2AB6-86FB-4AE5-8C0A-71E66F0827E3}" dt="2024-10-13T20:26:40.742" v="2031" actId="20577"/>
          <ac:spMkLst>
            <pc:docMk/>
            <pc:sldMk cId="1716000545" sldId="276"/>
            <ac:spMk id="2" creationId="{7C1ED1D1-C463-3228-73FD-2C1846931C7C}"/>
          </ac:spMkLst>
        </pc:spChg>
        <pc:spChg chg="mod">
          <ac:chgData name="Effie Stathopoulou" userId="6ed7dd9d-4454-4e49-90cc-9a5a018750ce" providerId="ADAL" clId="{A5EB2AB6-86FB-4AE5-8C0A-71E66F0827E3}" dt="2024-10-13T19:40:12.207" v="1729" actId="5793"/>
          <ac:spMkLst>
            <pc:docMk/>
            <pc:sldMk cId="1716000545" sldId="276"/>
            <ac:spMk id="4" creationId="{53963D25-07BC-6C88-7013-A482ED288E19}"/>
          </ac:spMkLst>
        </pc:spChg>
      </pc:sldChg>
      <pc:sldChg chg="modSp add mod ord">
        <pc:chgData name="Effie Stathopoulou" userId="6ed7dd9d-4454-4e49-90cc-9a5a018750ce" providerId="ADAL" clId="{A5EB2AB6-86FB-4AE5-8C0A-71E66F0827E3}" dt="2024-10-13T20:26:53.664" v="2042" actId="20577"/>
        <pc:sldMkLst>
          <pc:docMk/>
          <pc:sldMk cId="2611765123" sldId="277"/>
        </pc:sldMkLst>
        <pc:spChg chg="mod">
          <ac:chgData name="Effie Stathopoulou" userId="6ed7dd9d-4454-4e49-90cc-9a5a018750ce" providerId="ADAL" clId="{A5EB2AB6-86FB-4AE5-8C0A-71E66F0827E3}" dt="2024-10-13T20:26:53.664" v="2042" actId="20577"/>
          <ac:spMkLst>
            <pc:docMk/>
            <pc:sldMk cId="2611765123" sldId="277"/>
            <ac:spMk id="2" creationId="{7C1ED1D1-C463-3228-73FD-2C1846931C7C}"/>
          </ac:spMkLst>
        </pc:spChg>
        <pc:spChg chg="mod">
          <ac:chgData name="Effie Stathopoulou" userId="6ed7dd9d-4454-4e49-90cc-9a5a018750ce" providerId="ADAL" clId="{A5EB2AB6-86FB-4AE5-8C0A-71E66F0827E3}" dt="2024-10-13T19:40:54.300" v="1732" actId="12"/>
          <ac:spMkLst>
            <pc:docMk/>
            <pc:sldMk cId="2611765123" sldId="277"/>
            <ac:spMk id="4" creationId="{53963D25-07BC-6C88-7013-A482ED288E1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1815385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080A92-F6FD-4D71-86D6-938EFFA0B609}" type="datetimeFigureOut">
              <a:rPr lang="en-NL" smtClean="0"/>
              <a:t>13/10/2024</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20335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283457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30051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222956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4"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1229402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4"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1925457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460627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29605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3936637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4"/>
          <p:cNvSpPr>
            <a:spLocks noGrp="1"/>
          </p:cNvSpPr>
          <p:nvPr>
            <p:ph type="ftr" sz="quarter" idx="11"/>
          </p:nvPr>
        </p:nvSpPr>
        <p:spPr/>
        <p:txBody>
          <a:bodyPr/>
          <a:lstStyle/>
          <a:p>
            <a:endParaRPr lang="en-NL"/>
          </a:p>
        </p:txBody>
      </p:sp>
      <p:sp>
        <p:nvSpPr>
          <p:cNvPr id="6" name="Slide Number Placeholder 5"/>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3952154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080A92-F6FD-4D71-86D6-938EFFA0B609}" type="datetimeFigureOut">
              <a:rPr lang="en-NL" smtClean="0"/>
              <a:t>13/10/2024</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22718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080A92-F6FD-4D71-86D6-938EFFA0B609}" type="datetimeFigureOut">
              <a:rPr lang="en-NL" smtClean="0"/>
              <a:t>13/10/2024</a:t>
            </a:fld>
            <a:endParaRPr lang="en-NL"/>
          </a:p>
        </p:txBody>
      </p:sp>
      <p:sp>
        <p:nvSpPr>
          <p:cNvPr id="8" name="Footer Placeholder 7"/>
          <p:cNvSpPr>
            <a:spLocks noGrp="1"/>
          </p:cNvSpPr>
          <p:nvPr>
            <p:ph type="ftr" sz="quarter" idx="11"/>
          </p:nvPr>
        </p:nvSpPr>
        <p:spPr/>
        <p:txBody>
          <a:bodyPr/>
          <a:lstStyle/>
          <a:p>
            <a:endParaRPr lang="en-NL"/>
          </a:p>
        </p:txBody>
      </p:sp>
      <p:sp>
        <p:nvSpPr>
          <p:cNvPr id="9" name="Slide Number Placeholder 8"/>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3538040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3"/>
          <p:cNvSpPr>
            <a:spLocks noGrp="1"/>
          </p:cNvSpPr>
          <p:nvPr>
            <p:ph type="ftr" sz="quarter" idx="11"/>
          </p:nvPr>
        </p:nvSpPr>
        <p:spPr/>
        <p:txBody>
          <a:bodyPr/>
          <a:lstStyle/>
          <a:p>
            <a:endParaRPr lang="en-NL"/>
          </a:p>
        </p:txBody>
      </p:sp>
      <p:sp>
        <p:nvSpPr>
          <p:cNvPr id="6" name="Slide Number Placeholder 4"/>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3332847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2"/>
          <p:cNvSpPr>
            <a:spLocks noGrp="1"/>
          </p:cNvSpPr>
          <p:nvPr>
            <p:ph type="ftr" sz="quarter" idx="11"/>
          </p:nvPr>
        </p:nvSpPr>
        <p:spPr/>
        <p:txBody>
          <a:bodyPr/>
          <a:lstStyle/>
          <a:p>
            <a:endParaRPr lang="en-NL"/>
          </a:p>
        </p:txBody>
      </p:sp>
      <p:sp>
        <p:nvSpPr>
          <p:cNvPr id="6" name="Slide Number Placeholder 3"/>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3813813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F080A92-F6FD-4D71-86D6-938EFFA0B609}" type="datetimeFigureOut">
              <a:rPr lang="en-NL" smtClean="0"/>
              <a:t>13/10/2024</a:t>
            </a:fld>
            <a:endParaRPr lang="en-NL"/>
          </a:p>
        </p:txBody>
      </p:sp>
      <p:sp>
        <p:nvSpPr>
          <p:cNvPr id="5" name="Footer Placeholder 5"/>
          <p:cNvSpPr>
            <a:spLocks noGrp="1"/>
          </p:cNvSpPr>
          <p:nvPr>
            <p:ph type="ftr" sz="quarter" idx="11"/>
          </p:nvPr>
        </p:nvSpPr>
        <p:spPr/>
        <p:txBody>
          <a:bodyPr/>
          <a:lstStyle/>
          <a:p>
            <a:endParaRPr lang="en-NL"/>
          </a:p>
        </p:txBody>
      </p:sp>
      <p:sp>
        <p:nvSpPr>
          <p:cNvPr id="6" name="Slide Number Placeholder 6"/>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4081823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080A92-F6FD-4D71-86D6-938EFFA0B609}" type="datetimeFigureOut">
              <a:rPr lang="en-NL" smtClean="0"/>
              <a:t>13/10/2024</a:t>
            </a:fld>
            <a:endParaRPr lang="en-NL"/>
          </a:p>
        </p:txBody>
      </p:sp>
      <p:sp>
        <p:nvSpPr>
          <p:cNvPr id="6" name="Footer Placeholder 5"/>
          <p:cNvSpPr>
            <a:spLocks noGrp="1"/>
          </p:cNvSpPr>
          <p:nvPr>
            <p:ph type="ftr" sz="quarter" idx="11"/>
          </p:nvPr>
        </p:nvSpPr>
        <p:spPr/>
        <p:txBody>
          <a:bodyPr/>
          <a:lstStyle/>
          <a:p>
            <a:endParaRPr lang="en-NL"/>
          </a:p>
        </p:txBody>
      </p:sp>
      <p:sp>
        <p:nvSpPr>
          <p:cNvPr id="7" name="Slide Number Placeholder 6"/>
          <p:cNvSpPr>
            <a:spLocks noGrp="1"/>
          </p:cNvSpPr>
          <p:nvPr>
            <p:ph type="sldNum" sz="quarter" idx="12"/>
          </p:nvPr>
        </p:nvSpPr>
        <p:spPr/>
        <p:txBody>
          <a:bodyPr/>
          <a:lstStyle/>
          <a:p>
            <a:fld id="{369AAC7B-9BAB-41AA-B97A-D0CF9D9BB16A}" type="slidenum">
              <a:rPr lang="en-NL" smtClean="0"/>
              <a:t>‹#›</a:t>
            </a:fld>
            <a:endParaRPr lang="en-NL"/>
          </a:p>
        </p:txBody>
      </p:sp>
    </p:spTree>
    <p:extLst>
      <p:ext uri="{BB962C8B-B14F-4D97-AF65-F5344CB8AC3E}">
        <p14:creationId xmlns:p14="http://schemas.microsoft.com/office/powerpoint/2010/main" val="4182063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F080A92-F6FD-4D71-86D6-938EFFA0B609}" type="datetimeFigureOut">
              <a:rPr lang="en-NL" smtClean="0"/>
              <a:t>13/10/2024</a:t>
            </a:fld>
            <a:endParaRPr lang="en-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69AAC7B-9BAB-41AA-B97A-D0CF9D9BB16A}" type="slidenum">
              <a:rPr lang="en-NL" smtClean="0"/>
              <a:t>‹#›</a:t>
            </a:fld>
            <a:endParaRPr lang="en-NL"/>
          </a:p>
        </p:txBody>
      </p:sp>
    </p:spTree>
    <p:extLst>
      <p:ext uri="{BB962C8B-B14F-4D97-AF65-F5344CB8AC3E}">
        <p14:creationId xmlns:p14="http://schemas.microsoft.com/office/powerpoint/2010/main" val="38016629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1"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2" name="Freeform: Shape 21">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1B632A91-F94A-6DF0-CEE6-4891C02DEB69}"/>
              </a:ext>
            </a:extLst>
          </p:cNvPr>
          <p:cNvSpPr>
            <a:spLocks noGrp="1"/>
          </p:cNvSpPr>
          <p:nvPr>
            <p:ph type="subTitle" idx="1"/>
          </p:nvPr>
        </p:nvSpPr>
        <p:spPr>
          <a:xfrm>
            <a:off x="1154955" y="4777380"/>
            <a:ext cx="6974911" cy="861420"/>
          </a:xfrm>
        </p:spPr>
        <p:txBody>
          <a:bodyPr>
            <a:normAutofit fontScale="92500"/>
          </a:bodyPr>
          <a:lstStyle/>
          <a:p>
            <a:r>
              <a:rPr lang="en-GB" dirty="0">
                <a:solidFill>
                  <a:schemeClr val="tx1">
                    <a:lumMod val="85000"/>
                    <a:lumOff val="15000"/>
                  </a:schemeClr>
                </a:solidFill>
              </a:rPr>
              <a:t>           </a:t>
            </a:r>
          </a:p>
          <a:p>
            <a:r>
              <a:rPr lang="en-GB" dirty="0">
                <a:solidFill>
                  <a:schemeClr val="tx1">
                    <a:lumMod val="85000"/>
                    <a:lumOff val="15000"/>
                  </a:schemeClr>
                </a:solidFill>
              </a:rPr>
              <a:t>                                                             </a:t>
            </a:r>
            <a:r>
              <a:rPr lang="el-GR" dirty="0">
                <a:solidFill>
                  <a:schemeClr val="tx1">
                    <a:lumMod val="85000"/>
                    <a:lumOff val="15000"/>
                  </a:schemeClr>
                </a:solidFill>
              </a:rPr>
              <a:t>ΈΦΗ ΣΤΑΘΟΠΟΥΛΟΥ</a:t>
            </a:r>
            <a:endParaRPr lang="en-NL" dirty="0">
              <a:solidFill>
                <a:schemeClr val="tx1">
                  <a:lumMod val="85000"/>
                  <a:lumOff val="15000"/>
                </a:schemeClr>
              </a:solidFill>
            </a:endParaRPr>
          </a:p>
        </p:txBody>
      </p:sp>
      <p:sp>
        <p:nvSpPr>
          <p:cNvPr id="2" name="Title 1">
            <a:extLst>
              <a:ext uri="{FF2B5EF4-FFF2-40B4-BE49-F238E27FC236}">
                <a16:creationId xmlns:a16="http://schemas.microsoft.com/office/drawing/2014/main" id="{DD60D5C2-3781-1414-024D-9D76E13DB23B}"/>
              </a:ext>
            </a:extLst>
          </p:cNvPr>
          <p:cNvSpPr>
            <a:spLocks noGrp="1"/>
          </p:cNvSpPr>
          <p:nvPr>
            <p:ph type="ctrTitle"/>
          </p:nvPr>
        </p:nvSpPr>
        <p:spPr>
          <a:xfrm>
            <a:off x="1154955" y="1447800"/>
            <a:ext cx="6974915" cy="3329581"/>
          </a:xfrm>
        </p:spPr>
        <p:txBody>
          <a:bodyPr>
            <a:normAutofit/>
          </a:bodyPr>
          <a:lstStyle/>
          <a:p>
            <a:br>
              <a:rPr lang="el-GR" sz="2800" b="1" dirty="0"/>
            </a:br>
            <a:r>
              <a:rPr lang="el-GR" sz="2800" b="1" dirty="0"/>
              <a:t>Από τη Γλωσσολογία στη Διεύθυνση Πωλήσεων </a:t>
            </a:r>
            <a:br>
              <a:rPr lang="el-GR" sz="2800" dirty="0"/>
            </a:br>
            <a:endParaRPr lang="en-NL" sz="2800" dirty="0"/>
          </a:p>
        </p:txBody>
      </p:sp>
      <p:sp>
        <p:nvSpPr>
          <p:cNvPr id="14" name="Rectangle 13">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NL"/>
          </a:p>
        </p:txBody>
      </p:sp>
    </p:spTree>
    <p:extLst>
      <p:ext uri="{BB962C8B-B14F-4D97-AF65-F5344CB8AC3E}">
        <p14:creationId xmlns:p14="http://schemas.microsoft.com/office/powerpoint/2010/main" val="97474862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D1D1-C463-3228-73FD-2C1846931C7C}"/>
              </a:ext>
            </a:extLst>
          </p:cNvPr>
          <p:cNvSpPr>
            <a:spLocks noGrp="1"/>
          </p:cNvSpPr>
          <p:nvPr>
            <p:ph type="title"/>
          </p:nvPr>
        </p:nvSpPr>
        <p:spPr/>
        <p:txBody>
          <a:bodyPr/>
          <a:lstStyle/>
          <a:p>
            <a:r>
              <a:rPr lang="el-GR" b="1" dirty="0"/>
              <a:t>Πώς η Γλωσσολογία βοήθησε την Καριέρα μου</a:t>
            </a:r>
            <a:br>
              <a:rPr lang="el-GR" b="1" dirty="0"/>
            </a:br>
            <a:endParaRPr lang="en-NL" dirty="0"/>
          </a:p>
        </p:txBody>
      </p:sp>
      <p:sp>
        <p:nvSpPr>
          <p:cNvPr id="4" name="TextBox 3">
            <a:extLst>
              <a:ext uri="{FF2B5EF4-FFF2-40B4-BE49-F238E27FC236}">
                <a16:creationId xmlns:a16="http://schemas.microsoft.com/office/drawing/2014/main" id="{53963D25-07BC-6C88-7013-A482ED288E19}"/>
              </a:ext>
            </a:extLst>
          </p:cNvPr>
          <p:cNvSpPr txBox="1"/>
          <p:nvPr/>
        </p:nvSpPr>
        <p:spPr>
          <a:xfrm>
            <a:off x="779646" y="2267619"/>
            <a:ext cx="8366760" cy="2862322"/>
          </a:xfrm>
          <a:prstGeom prst="rect">
            <a:avLst/>
          </a:prstGeom>
          <a:noFill/>
        </p:spPr>
        <p:txBody>
          <a:bodyPr wrap="square">
            <a:spAutoFit/>
          </a:bodyPr>
          <a:lstStyle/>
          <a:p>
            <a:endParaRPr lang="el-GR" dirty="0"/>
          </a:p>
          <a:p>
            <a:pPr>
              <a:buFont typeface="Arial" panose="020B0604020202020204" pitchFamily="34" charset="0"/>
              <a:buChar char="•"/>
            </a:pPr>
            <a:r>
              <a:rPr lang="el-GR" dirty="0"/>
              <a:t>Ικανότητα ανάλυσης και επεξεργασίας σύνθετων πληροφοριών</a:t>
            </a:r>
          </a:p>
          <a:p>
            <a:pPr>
              <a:buFont typeface="Arial" panose="020B0604020202020204" pitchFamily="34" charset="0"/>
              <a:buChar char="•"/>
            </a:pPr>
            <a:r>
              <a:rPr lang="en-GB" dirty="0"/>
              <a:t>I</a:t>
            </a:r>
            <a:r>
              <a:rPr lang="el-GR" dirty="0"/>
              <a:t>κανότητα επίλυσης προβλημάτων σε διεθνές περιβάλλον</a:t>
            </a:r>
            <a:endParaRPr lang="en-GB" dirty="0"/>
          </a:p>
          <a:p>
            <a:r>
              <a:rPr lang="el-GR" b="1" dirty="0"/>
              <a:t>Κριτική σκέψη και Ανάλυση</a:t>
            </a:r>
          </a:p>
          <a:p>
            <a:pPr>
              <a:buFont typeface="Arial" panose="020B0604020202020204" pitchFamily="34" charset="0"/>
              <a:buChar char="•"/>
            </a:pPr>
            <a:r>
              <a:rPr lang="el-GR" dirty="0"/>
              <a:t>Ικανότητα να διακρίνω τάσεις στην αγορά και να αναλύω δεδομένα.</a:t>
            </a:r>
          </a:p>
          <a:p>
            <a:pPr>
              <a:buFont typeface="Arial" panose="020B0604020202020204" pitchFamily="34" charset="0"/>
              <a:buChar char="•"/>
            </a:pPr>
            <a:r>
              <a:rPr lang="el-GR" dirty="0"/>
              <a:t>Προσαρμογή στρατηγικών με βάση τις ανάγκες των πελατών και τις απαιτήσεις της αγοράς.</a:t>
            </a:r>
          </a:p>
          <a:p>
            <a:pPr>
              <a:buFont typeface="Arial" panose="020B0604020202020204" pitchFamily="34" charset="0"/>
              <a:buChar char="•"/>
            </a:pPr>
            <a:endParaRPr lang="el-GR" dirty="0"/>
          </a:p>
          <a:p>
            <a:pPr>
              <a:buFont typeface="Arial" panose="020B0604020202020204" pitchFamily="34" charset="0"/>
              <a:buChar char="•"/>
            </a:pPr>
            <a:endParaRPr lang="el-GR" dirty="0"/>
          </a:p>
          <a:p>
            <a:endParaRPr lang="el-GR" dirty="0"/>
          </a:p>
        </p:txBody>
      </p:sp>
    </p:spTree>
    <p:extLst>
      <p:ext uri="{BB962C8B-B14F-4D97-AF65-F5344CB8AC3E}">
        <p14:creationId xmlns:p14="http://schemas.microsoft.com/office/powerpoint/2010/main" val="347574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9AD1-FBDA-FCD5-BBC7-80D925567282}"/>
              </a:ext>
            </a:extLst>
          </p:cNvPr>
          <p:cNvSpPr>
            <a:spLocks noGrp="1"/>
          </p:cNvSpPr>
          <p:nvPr>
            <p:ph type="title"/>
          </p:nvPr>
        </p:nvSpPr>
        <p:spPr/>
        <p:txBody>
          <a:bodyPr/>
          <a:lstStyle/>
          <a:p>
            <a:r>
              <a:rPr lang="el-GR" b="1" dirty="0"/>
              <a:t>Προσαρμοστικότητα</a:t>
            </a:r>
            <a:br>
              <a:rPr lang="el-GR" b="1" dirty="0"/>
            </a:br>
            <a:endParaRPr lang="en-NL" dirty="0"/>
          </a:p>
        </p:txBody>
      </p:sp>
      <p:sp>
        <p:nvSpPr>
          <p:cNvPr id="4" name="TextBox 3">
            <a:extLst>
              <a:ext uri="{FF2B5EF4-FFF2-40B4-BE49-F238E27FC236}">
                <a16:creationId xmlns:a16="http://schemas.microsoft.com/office/drawing/2014/main" id="{CE480887-38A4-F5B3-7EAC-6E1EA2B08356}"/>
              </a:ext>
            </a:extLst>
          </p:cNvPr>
          <p:cNvSpPr txBox="1"/>
          <p:nvPr/>
        </p:nvSpPr>
        <p:spPr>
          <a:xfrm>
            <a:off x="827773" y="2544618"/>
            <a:ext cx="8318633" cy="1477328"/>
          </a:xfrm>
          <a:prstGeom prst="rect">
            <a:avLst/>
          </a:prstGeom>
          <a:noFill/>
        </p:spPr>
        <p:txBody>
          <a:bodyPr wrap="square">
            <a:spAutoFit/>
          </a:bodyPr>
          <a:lstStyle/>
          <a:p>
            <a:endParaRPr lang="el-GR" b="1" dirty="0"/>
          </a:p>
          <a:p>
            <a:r>
              <a:rPr lang="el-GR" b="1" dirty="0"/>
              <a:t>Ικανότητα προσαρμογής σε διαφορετικές συνθήκες:</a:t>
            </a:r>
            <a:endParaRPr lang="el-GR" dirty="0"/>
          </a:p>
          <a:p>
            <a:pPr>
              <a:buFont typeface="Arial" panose="020B0604020202020204" pitchFamily="34" charset="0"/>
              <a:buChar char="•"/>
            </a:pPr>
            <a:r>
              <a:rPr lang="el-GR" dirty="0"/>
              <a:t>Διαφορετικά περιβάλλοντα απαιτούν ευελιξία.</a:t>
            </a:r>
          </a:p>
          <a:p>
            <a:pPr>
              <a:buFont typeface="Arial" panose="020B0604020202020204" pitchFamily="34" charset="0"/>
              <a:buChar char="•"/>
            </a:pPr>
            <a:r>
              <a:rPr lang="el-GR" dirty="0"/>
              <a:t>Εφαρμογή κατάλληλων στρατηγικών για κάθε αγορά και πελάτη, από την Ελλάδα μέχρι τα Βαλκάνια και την Ιταλία.</a:t>
            </a:r>
          </a:p>
        </p:txBody>
      </p:sp>
    </p:spTree>
    <p:extLst>
      <p:ext uri="{BB962C8B-B14F-4D97-AF65-F5344CB8AC3E}">
        <p14:creationId xmlns:p14="http://schemas.microsoft.com/office/powerpoint/2010/main" val="2309834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5EE4F-8B6D-18BF-26A0-2B4644553A86}"/>
              </a:ext>
            </a:extLst>
          </p:cNvPr>
          <p:cNvSpPr>
            <a:spLocks noGrp="1"/>
          </p:cNvSpPr>
          <p:nvPr>
            <p:ph type="title"/>
          </p:nvPr>
        </p:nvSpPr>
        <p:spPr/>
        <p:txBody>
          <a:bodyPr/>
          <a:lstStyle/>
          <a:p>
            <a:r>
              <a:rPr lang="el-GR" b="1" dirty="0"/>
              <a:t>Συμπεράσματα &amp; Τελικές Σκέψεις</a:t>
            </a:r>
            <a:br>
              <a:rPr lang="el-GR" b="1" dirty="0"/>
            </a:br>
            <a:endParaRPr lang="en-NL" dirty="0"/>
          </a:p>
        </p:txBody>
      </p:sp>
      <p:sp>
        <p:nvSpPr>
          <p:cNvPr id="4" name="TextBox 3">
            <a:extLst>
              <a:ext uri="{FF2B5EF4-FFF2-40B4-BE49-F238E27FC236}">
                <a16:creationId xmlns:a16="http://schemas.microsoft.com/office/drawing/2014/main" id="{D8515552-DFE9-A8EB-C7BC-9232983FAEE7}"/>
              </a:ext>
            </a:extLst>
          </p:cNvPr>
          <p:cNvSpPr txBox="1"/>
          <p:nvPr/>
        </p:nvSpPr>
        <p:spPr>
          <a:xfrm>
            <a:off x="646111" y="2267619"/>
            <a:ext cx="8500295" cy="3416320"/>
          </a:xfrm>
          <a:prstGeom prst="rect">
            <a:avLst/>
          </a:prstGeom>
          <a:noFill/>
        </p:spPr>
        <p:txBody>
          <a:bodyPr wrap="square">
            <a:spAutoFit/>
          </a:bodyPr>
          <a:lstStyle/>
          <a:p>
            <a:endParaRPr lang="en-GB" b="1" dirty="0"/>
          </a:p>
          <a:p>
            <a:r>
              <a:rPr lang="el-GR" b="1" dirty="0"/>
              <a:t>Η Γλωσσολογία </a:t>
            </a:r>
          </a:p>
          <a:p>
            <a:endParaRPr lang="el-GR" b="1" dirty="0"/>
          </a:p>
          <a:p>
            <a:pPr marL="285750" indent="-285750">
              <a:buFont typeface="Arial" panose="020B0604020202020204" pitchFamily="34" charset="0"/>
              <a:buChar char="•"/>
            </a:pPr>
            <a:r>
              <a:rPr lang="el-GR" dirty="0"/>
              <a:t>Δεν είναι μόνο ένα θεωρητικό αντικείμενο, αλλά και ένα ισχυρό εργαλείο που μπορεί να οδηγήσει σε πρακτική επαγγελματική επιτυχία</a:t>
            </a:r>
          </a:p>
          <a:p>
            <a:pPr marL="285750" indent="-285750">
              <a:buFont typeface="Arial" panose="020B0604020202020204" pitchFamily="34" charset="0"/>
              <a:buChar char="•"/>
            </a:pPr>
            <a:r>
              <a:rPr lang="el-GR" dirty="0"/>
              <a:t>Δεν αφορά μόνο τη μελέτη της γλώσσας σε ακαδημαϊκό επίπεδο, αλλά προσφέρει και τις βάσεις για να πετύχει κανείς σε ένα ευρύ φάσμα επαγγελματικών πεδίων</a:t>
            </a:r>
            <a:endParaRPr lang="en-GB" dirty="0"/>
          </a:p>
          <a:p>
            <a:endParaRPr lang="el-GR" dirty="0"/>
          </a:p>
          <a:p>
            <a:pPr>
              <a:buFont typeface="Arial" panose="020B0604020202020204" pitchFamily="34" charset="0"/>
              <a:buChar char="•"/>
            </a:pPr>
            <a:endParaRPr lang="el-GR" dirty="0"/>
          </a:p>
          <a:p>
            <a:br>
              <a:rPr lang="el-GR" dirty="0"/>
            </a:br>
            <a:endParaRPr lang="el-GR" dirty="0"/>
          </a:p>
        </p:txBody>
      </p:sp>
    </p:spTree>
    <p:extLst>
      <p:ext uri="{BB962C8B-B14F-4D97-AF65-F5344CB8AC3E}">
        <p14:creationId xmlns:p14="http://schemas.microsoft.com/office/powerpoint/2010/main" val="2180834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ABFC5-32DC-99C9-A329-EB8F5099E755}"/>
              </a:ext>
            </a:extLst>
          </p:cNvPr>
          <p:cNvSpPr>
            <a:spLocks noGrp="1"/>
          </p:cNvSpPr>
          <p:nvPr>
            <p:ph type="ctrTitle"/>
          </p:nvPr>
        </p:nvSpPr>
        <p:spPr/>
        <p:txBody>
          <a:bodyPr/>
          <a:lstStyle/>
          <a:p>
            <a:pPr algn="r"/>
            <a:r>
              <a:rPr lang="el-GR" sz="4400" b="1" dirty="0"/>
              <a:t>Ευχαριστώ πολύ!</a:t>
            </a:r>
            <a:endParaRPr lang="en-NL" sz="4400" dirty="0"/>
          </a:p>
        </p:txBody>
      </p:sp>
      <p:sp>
        <p:nvSpPr>
          <p:cNvPr id="3" name="Subtitle 2">
            <a:extLst>
              <a:ext uri="{FF2B5EF4-FFF2-40B4-BE49-F238E27FC236}">
                <a16:creationId xmlns:a16="http://schemas.microsoft.com/office/drawing/2014/main" id="{CB7A8981-C4B8-6A91-D838-2A20D95643AB}"/>
              </a:ext>
            </a:extLst>
          </p:cNvPr>
          <p:cNvSpPr>
            <a:spLocks noGrp="1"/>
          </p:cNvSpPr>
          <p:nvPr>
            <p:ph type="subTitle" idx="1"/>
          </p:nvPr>
        </p:nvSpPr>
        <p:spPr/>
        <p:txBody>
          <a:bodyPr/>
          <a:lstStyle/>
          <a:p>
            <a:r>
              <a:rPr lang="en-GB" dirty="0"/>
              <a:t>EFFIE.STATHOPOULOU@PEARSON.COM</a:t>
            </a:r>
            <a:endParaRPr lang="en-NL" dirty="0"/>
          </a:p>
        </p:txBody>
      </p:sp>
    </p:spTree>
    <p:extLst>
      <p:ext uri="{BB962C8B-B14F-4D97-AF65-F5344CB8AC3E}">
        <p14:creationId xmlns:p14="http://schemas.microsoft.com/office/powerpoint/2010/main" val="241595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D1D1-C463-3228-73FD-2C1846931C7C}"/>
              </a:ext>
            </a:extLst>
          </p:cNvPr>
          <p:cNvSpPr>
            <a:spLocks noGrp="1"/>
          </p:cNvSpPr>
          <p:nvPr>
            <p:ph type="title"/>
          </p:nvPr>
        </p:nvSpPr>
        <p:spPr/>
        <p:txBody>
          <a:bodyPr/>
          <a:lstStyle/>
          <a:p>
            <a:r>
              <a:rPr lang="el-GR" b="1" dirty="0"/>
              <a:t>Εκπαίδευση και Ακαδημαϊκό Υπόβαθρο</a:t>
            </a:r>
            <a:br>
              <a:rPr lang="el-GR" b="1" dirty="0"/>
            </a:br>
            <a:endParaRPr lang="en-NL" dirty="0"/>
          </a:p>
        </p:txBody>
      </p:sp>
      <p:sp>
        <p:nvSpPr>
          <p:cNvPr id="4" name="TextBox 3">
            <a:extLst>
              <a:ext uri="{FF2B5EF4-FFF2-40B4-BE49-F238E27FC236}">
                <a16:creationId xmlns:a16="http://schemas.microsoft.com/office/drawing/2014/main" id="{53963D25-07BC-6C88-7013-A482ED288E19}"/>
              </a:ext>
            </a:extLst>
          </p:cNvPr>
          <p:cNvSpPr txBox="1"/>
          <p:nvPr/>
        </p:nvSpPr>
        <p:spPr>
          <a:xfrm>
            <a:off x="827773" y="2267619"/>
            <a:ext cx="8402854" cy="2031325"/>
          </a:xfrm>
          <a:prstGeom prst="rect">
            <a:avLst/>
          </a:prstGeom>
          <a:noFill/>
        </p:spPr>
        <p:txBody>
          <a:bodyPr wrap="square">
            <a:spAutoFit/>
          </a:bodyPr>
          <a:lstStyle/>
          <a:p>
            <a:pPr>
              <a:buFont typeface="Arial" panose="020B0604020202020204" pitchFamily="34" charset="0"/>
              <a:buChar char="•"/>
            </a:pPr>
            <a:endParaRPr lang="el-GR" dirty="0"/>
          </a:p>
          <a:p>
            <a:pPr>
              <a:buFont typeface="Arial" panose="020B0604020202020204" pitchFamily="34" charset="0"/>
              <a:buChar char="•"/>
            </a:pPr>
            <a:endParaRPr lang="el-GR" dirty="0"/>
          </a:p>
          <a:p>
            <a:pPr>
              <a:buFont typeface="Arial" panose="020B0604020202020204" pitchFamily="34" charset="0"/>
              <a:buChar char="•"/>
            </a:pPr>
            <a:r>
              <a:rPr lang="el-GR" dirty="0"/>
              <a:t>Πτυχίο στη Γλωσσολογία</a:t>
            </a:r>
            <a:endParaRPr lang="en-GB" dirty="0"/>
          </a:p>
          <a:p>
            <a:pPr>
              <a:buFont typeface="Arial" panose="020B0604020202020204" pitchFamily="34" charset="0"/>
              <a:buChar char="•"/>
            </a:pPr>
            <a:r>
              <a:rPr lang="el-GR" dirty="0"/>
              <a:t>Διατμηματικό Μεταπτυχιακό </a:t>
            </a:r>
            <a:r>
              <a:rPr lang="en-GB" dirty="0"/>
              <a:t>European Masters, Master of Speech and Language - 2001</a:t>
            </a:r>
            <a:endParaRPr lang="el-GR" dirty="0"/>
          </a:p>
          <a:p>
            <a:pPr>
              <a:buFont typeface="Arial" panose="020B0604020202020204" pitchFamily="34" charset="0"/>
              <a:buChar char="•"/>
            </a:pPr>
            <a:r>
              <a:rPr lang="el-GR" dirty="0"/>
              <a:t>Μεταπτυχιακό στην Διαπολιτισμική Επικοινωνία και Διεθνές</a:t>
            </a:r>
            <a:r>
              <a:rPr lang="en-GB" dirty="0"/>
              <a:t> Management</a:t>
            </a:r>
            <a:r>
              <a:rPr lang="el-GR" dirty="0"/>
              <a:t> Newcastle University</a:t>
            </a:r>
            <a:r>
              <a:rPr lang="en-GB" dirty="0"/>
              <a:t> - 2005</a:t>
            </a:r>
            <a:endParaRPr lang="el-GR" dirty="0"/>
          </a:p>
        </p:txBody>
      </p:sp>
    </p:spTree>
    <p:extLst>
      <p:ext uri="{BB962C8B-B14F-4D97-AF65-F5344CB8AC3E}">
        <p14:creationId xmlns:p14="http://schemas.microsoft.com/office/powerpoint/2010/main" val="1176051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9AD1-FBDA-FCD5-BBC7-80D925567282}"/>
              </a:ext>
            </a:extLst>
          </p:cNvPr>
          <p:cNvSpPr>
            <a:spLocks noGrp="1"/>
          </p:cNvSpPr>
          <p:nvPr>
            <p:ph type="title"/>
          </p:nvPr>
        </p:nvSpPr>
        <p:spPr/>
        <p:txBody>
          <a:bodyPr/>
          <a:lstStyle/>
          <a:p>
            <a:r>
              <a:rPr lang="el-GR" b="1" dirty="0"/>
              <a:t>Επαγγελματική Σταδιοδρομία</a:t>
            </a:r>
            <a:br>
              <a:rPr lang="el-GR" dirty="0"/>
            </a:br>
            <a:endParaRPr lang="en-NL" dirty="0"/>
          </a:p>
        </p:txBody>
      </p:sp>
      <p:sp>
        <p:nvSpPr>
          <p:cNvPr id="4" name="TextBox 3">
            <a:extLst>
              <a:ext uri="{FF2B5EF4-FFF2-40B4-BE49-F238E27FC236}">
                <a16:creationId xmlns:a16="http://schemas.microsoft.com/office/drawing/2014/main" id="{F1D5C494-BC8D-BB88-2AA4-9E1B0EE4647B}"/>
              </a:ext>
            </a:extLst>
          </p:cNvPr>
          <p:cNvSpPr txBox="1"/>
          <p:nvPr/>
        </p:nvSpPr>
        <p:spPr>
          <a:xfrm>
            <a:off x="336884" y="2117558"/>
            <a:ext cx="9018872" cy="3416320"/>
          </a:xfrm>
          <a:prstGeom prst="rect">
            <a:avLst/>
          </a:prstGeom>
          <a:noFill/>
        </p:spPr>
        <p:txBody>
          <a:bodyPr wrap="square">
            <a:spAutoFit/>
          </a:bodyPr>
          <a:lstStyle/>
          <a:p>
            <a:pPr>
              <a:buFont typeface="Arial" panose="020B0604020202020204" pitchFamily="34" charset="0"/>
              <a:buChar char="•"/>
            </a:pPr>
            <a:r>
              <a:rPr lang="el-GR" b="1" dirty="0"/>
              <a:t>Regional Sales Representative (2007-2011):</a:t>
            </a:r>
            <a:r>
              <a:rPr lang="el-GR" dirty="0"/>
              <a:t> Υπεύθυνη για την περιοχή της Δυτικής Ελλάδας και της Πελοποννήσου, εξυπηρετώντας 950 κέντρα ξένων γλωσσών.</a:t>
            </a:r>
          </a:p>
          <a:p>
            <a:pPr>
              <a:buFont typeface="Arial" panose="020B0604020202020204" pitchFamily="34" charset="0"/>
              <a:buChar char="•"/>
            </a:pPr>
            <a:r>
              <a:rPr lang="el-GR" b="1" dirty="0"/>
              <a:t>Country Manager (2012-2013):</a:t>
            </a:r>
            <a:r>
              <a:rPr lang="el-GR" dirty="0"/>
              <a:t> Εξεταστικός φορέας Pearson για τις εξετάσεις γλωσσομάθειας </a:t>
            </a:r>
            <a:r>
              <a:rPr lang="en-GB" dirty="0"/>
              <a:t>Pearson</a:t>
            </a:r>
            <a:r>
              <a:rPr lang="el-GR" dirty="0"/>
              <a:t> Test of English στην ελληνική αγορά</a:t>
            </a:r>
            <a:endParaRPr lang="en-GB" dirty="0"/>
          </a:p>
          <a:p>
            <a:pPr>
              <a:buFont typeface="Arial" panose="020B0604020202020204" pitchFamily="34" charset="0"/>
              <a:buChar char="•"/>
            </a:pPr>
            <a:r>
              <a:rPr lang="el-GR" b="1" dirty="0"/>
              <a:t>Σύμβουλος (ΕΕΟ </a:t>
            </a:r>
            <a:r>
              <a:rPr lang="en-GB" b="1" dirty="0"/>
              <a:t>Group): </a:t>
            </a:r>
            <a:r>
              <a:rPr lang="el-GR" dirty="0"/>
              <a:t>Υπεύθυνη για την αναθεώρηση του Προγράμματος Διοικητικής Μεταρρύθμισης της Ελλάδας 2013. Συμμετοχή σε Ευρωπαϊκά Προγράμματα.</a:t>
            </a:r>
            <a:endParaRPr lang="en-GB" dirty="0"/>
          </a:p>
          <a:p>
            <a:pPr>
              <a:buFont typeface="Arial" panose="020B0604020202020204" pitchFamily="34" charset="0"/>
              <a:buChar char="•"/>
            </a:pPr>
            <a:r>
              <a:rPr lang="el-GR" b="1" dirty="0"/>
              <a:t>Regional Development Manager </a:t>
            </a:r>
            <a:r>
              <a:rPr lang="en-GB" b="1" dirty="0"/>
              <a:t>Greece and Italy</a:t>
            </a:r>
            <a:r>
              <a:rPr lang="el-GR" b="1" dirty="0"/>
              <a:t> (20</a:t>
            </a:r>
            <a:r>
              <a:rPr lang="en-GB" b="1" dirty="0"/>
              <a:t>17</a:t>
            </a:r>
            <a:r>
              <a:rPr lang="el-GR" b="1" dirty="0"/>
              <a:t> - </a:t>
            </a:r>
            <a:r>
              <a:rPr lang="en-GB" b="1" dirty="0"/>
              <a:t>2021</a:t>
            </a:r>
            <a:r>
              <a:rPr lang="el-GR" b="1" dirty="0"/>
              <a:t>):</a:t>
            </a:r>
            <a:r>
              <a:rPr lang="en-GB" b="1" dirty="0"/>
              <a:t> </a:t>
            </a:r>
            <a:r>
              <a:rPr lang="el-GR" dirty="0"/>
              <a:t>Υπεύθυνη για το κομμάτι των Ακαδημαϊκών Πιστοποιήσεων του Φορέα </a:t>
            </a:r>
            <a:r>
              <a:rPr lang="en-GB" dirty="0"/>
              <a:t>Pearson.</a:t>
            </a:r>
          </a:p>
          <a:p>
            <a:pPr>
              <a:buFont typeface="Arial" panose="020B0604020202020204" pitchFamily="34" charset="0"/>
              <a:buChar char="•"/>
            </a:pPr>
            <a:endParaRPr lang="en-GB" b="1" dirty="0"/>
          </a:p>
          <a:p>
            <a:pPr>
              <a:buFont typeface="Arial" panose="020B0604020202020204" pitchFamily="34" charset="0"/>
              <a:buChar char="•"/>
            </a:pPr>
            <a:endParaRPr lang="el-GR" dirty="0"/>
          </a:p>
        </p:txBody>
      </p:sp>
    </p:spTree>
    <p:extLst>
      <p:ext uri="{BB962C8B-B14F-4D97-AF65-F5344CB8AC3E}">
        <p14:creationId xmlns:p14="http://schemas.microsoft.com/office/powerpoint/2010/main" val="838023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41159-83CE-5821-3A05-19E8EB4E315D}"/>
              </a:ext>
            </a:extLst>
          </p:cNvPr>
          <p:cNvSpPr>
            <a:spLocks noGrp="1"/>
          </p:cNvSpPr>
          <p:nvPr>
            <p:ph type="title"/>
          </p:nvPr>
        </p:nvSpPr>
        <p:spPr/>
        <p:txBody>
          <a:bodyPr/>
          <a:lstStyle/>
          <a:p>
            <a:r>
              <a:rPr lang="el-GR" b="1" dirty="0"/>
              <a:t>Παρούσα Θέση στην Pearson</a:t>
            </a:r>
            <a:br>
              <a:rPr lang="el-GR" b="1" dirty="0"/>
            </a:br>
            <a:endParaRPr lang="en-NL" dirty="0"/>
          </a:p>
        </p:txBody>
      </p:sp>
      <p:sp>
        <p:nvSpPr>
          <p:cNvPr id="4" name="TextBox 3">
            <a:extLst>
              <a:ext uri="{FF2B5EF4-FFF2-40B4-BE49-F238E27FC236}">
                <a16:creationId xmlns:a16="http://schemas.microsoft.com/office/drawing/2014/main" id="{6156C5B3-C50F-3E12-15F7-A19F0A5902E1}"/>
              </a:ext>
            </a:extLst>
          </p:cNvPr>
          <p:cNvSpPr txBox="1"/>
          <p:nvPr/>
        </p:nvSpPr>
        <p:spPr>
          <a:xfrm>
            <a:off x="741145" y="2213812"/>
            <a:ext cx="8325853" cy="4524315"/>
          </a:xfrm>
          <a:prstGeom prst="rect">
            <a:avLst/>
          </a:prstGeom>
          <a:noFill/>
        </p:spPr>
        <p:txBody>
          <a:bodyPr wrap="square">
            <a:spAutoFit/>
          </a:bodyPr>
          <a:lstStyle/>
          <a:p>
            <a:endParaRPr lang="el-GR" b="1" dirty="0"/>
          </a:p>
          <a:p>
            <a:r>
              <a:rPr lang="el-GR" b="1" dirty="0"/>
              <a:t>Regional Development Manager </a:t>
            </a:r>
            <a:r>
              <a:rPr lang="en-GB" b="1" dirty="0"/>
              <a:t>Balkans, Italy, Georgia and Armenia</a:t>
            </a:r>
            <a:r>
              <a:rPr lang="el-GR" b="1" dirty="0"/>
              <a:t> (20</a:t>
            </a:r>
            <a:r>
              <a:rPr lang="en-GB" b="1" dirty="0"/>
              <a:t>22- </a:t>
            </a:r>
            <a:r>
              <a:rPr lang="el-GR" b="1" dirty="0"/>
              <a:t>σήμερα):</a:t>
            </a:r>
            <a:endParaRPr lang="en-GB" b="1" dirty="0"/>
          </a:p>
          <a:p>
            <a:endParaRPr lang="el-GR" dirty="0"/>
          </a:p>
          <a:p>
            <a:pPr>
              <a:buFont typeface="Arial" panose="020B0604020202020204" pitchFamily="34" charset="0"/>
              <a:buChar char="•"/>
            </a:pPr>
            <a:r>
              <a:rPr lang="el-GR" dirty="0"/>
              <a:t>Ανάπτυξη στρατηγικών πωλήσεων και επέκταση της παρουσίας της Pearson στις διεθνείς αγορές.</a:t>
            </a:r>
          </a:p>
          <a:p>
            <a:pPr>
              <a:buFont typeface="Arial" panose="020B0604020202020204" pitchFamily="34" charset="0"/>
              <a:buChar char="•"/>
            </a:pPr>
            <a:endParaRPr lang="el-GR" dirty="0"/>
          </a:p>
          <a:p>
            <a:r>
              <a:rPr lang="el-GR" dirty="0"/>
              <a:t>Η Pearson είναι ένας από τους μεγαλύτερους εκδότες παγκοσμίως, παρέχοντας μια ευρεία γκάμα πανεπιστημιακών και σχολικών βιβλίων, εκπαιδευτικού υλικού και ψηφιακών υπηρεσιών. Με σημαντική παρουσία στον τομέα της εκπαίδευσης, η Pearson κατέχει επίσης ηγετική θέση στην πιστοποίηση. Ως ο μεγαλύτερος φορέας πιστοποίησης στη Μεγάλη Βρετανία, παρέχει εξετάσεις όπως το Pearson Test of English (PTE), βοηθώντας εκατομμύρια μαθητές και επαγγελματίες να επιτύχουν τους εκπαιδευτικούς και επαγγελματικούς τους στόχους.</a:t>
            </a:r>
          </a:p>
          <a:p>
            <a:endParaRPr lang="el-GR" dirty="0"/>
          </a:p>
        </p:txBody>
      </p:sp>
      <p:sp>
        <p:nvSpPr>
          <p:cNvPr id="3" name="Rectangle 1">
            <a:extLst>
              <a:ext uri="{FF2B5EF4-FFF2-40B4-BE49-F238E27FC236}">
                <a16:creationId xmlns:a16="http://schemas.microsoft.com/office/drawing/2014/main" id="{A4FA5705-C84E-F933-812E-7BA5F3B03670}"/>
              </a:ext>
            </a:extLst>
          </p:cNvPr>
          <p:cNvSpPr>
            <a:spLocks noChangeArrowheads="1"/>
          </p:cNvSpPr>
          <p:nvPr/>
        </p:nvSpPr>
        <p:spPr bwMode="auto">
          <a:xfrm>
            <a:off x="0" y="-276999"/>
            <a:ext cx="12192000"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NL" altLang="en-NL" sz="1200" b="0" i="0" u="none" strike="noStrike" cap="none" normalizeH="0" baseline="0" dirty="0">
              <a:ln>
                <a:noFill/>
              </a:ln>
              <a:solidFill>
                <a:schemeClr val="tx1"/>
              </a:solidFill>
              <a:effectLst/>
              <a:latin typeface="var(--artdeco-reset-typography-font-family-san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NL" altLang="en-N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6492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D1D1-C463-3228-73FD-2C1846931C7C}"/>
              </a:ext>
            </a:extLst>
          </p:cNvPr>
          <p:cNvSpPr>
            <a:spLocks noGrp="1"/>
          </p:cNvSpPr>
          <p:nvPr>
            <p:ph type="title"/>
          </p:nvPr>
        </p:nvSpPr>
        <p:spPr>
          <a:xfrm>
            <a:off x="646112" y="452718"/>
            <a:ext cx="9402664" cy="1924722"/>
          </a:xfrm>
        </p:spPr>
        <p:txBody>
          <a:bodyPr/>
          <a:lstStyle/>
          <a:p>
            <a:r>
              <a:rPr lang="el-GR" dirty="0"/>
              <a:t>Η συμβολή της Κειμενογλωσσολογίας στον Ρόλο του Συμβούλου</a:t>
            </a:r>
            <a:br>
              <a:rPr lang="el-GR" dirty="0"/>
            </a:br>
            <a:br>
              <a:rPr lang="el-GR" dirty="0"/>
            </a:br>
            <a:br>
              <a:rPr lang="el-GR" dirty="0"/>
            </a:br>
            <a:br>
              <a:rPr lang="el-GR" dirty="0"/>
            </a:br>
            <a:br>
              <a:rPr lang="el-GR" b="1" dirty="0"/>
            </a:br>
            <a:endParaRPr lang="en-NL" dirty="0"/>
          </a:p>
        </p:txBody>
      </p:sp>
      <p:sp>
        <p:nvSpPr>
          <p:cNvPr id="4" name="TextBox 3">
            <a:extLst>
              <a:ext uri="{FF2B5EF4-FFF2-40B4-BE49-F238E27FC236}">
                <a16:creationId xmlns:a16="http://schemas.microsoft.com/office/drawing/2014/main" id="{53963D25-07BC-6C88-7013-A482ED288E19}"/>
              </a:ext>
            </a:extLst>
          </p:cNvPr>
          <p:cNvSpPr txBox="1"/>
          <p:nvPr/>
        </p:nvSpPr>
        <p:spPr>
          <a:xfrm>
            <a:off x="539015" y="3118585"/>
            <a:ext cx="10366408" cy="2031325"/>
          </a:xfrm>
          <a:prstGeom prst="rect">
            <a:avLst/>
          </a:prstGeom>
          <a:noFill/>
        </p:spPr>
        <p:txBody>
          <a:bodyPr wrap="square">
            <a:spAutoFit/>
          </a:bodyPr>
          <a:lstStyle/>
          <a:p>
            <a:endParaRPr lang="el-GR" b="1" dirty="0"/>
          </a:p>
          <a:p>
            <a:pPr>
              <a:buFont typeface="Arial" panose="020B0604020202020204" pitchFamily="34" charset="0"/>
              <a:buChar char="•"/>
            </a:pPr>
            <a:r>
              <a:rPr lang="el-GR" b="1" dirty="0"/>
              <a:t>   Ανάλυση Αναγκών των Πελατών</a:t>
            </a:r>
          </a:p>
          <a:p>
            <a:r>
              <a:rPr lang="el-GR" dirty="0"/>
              <a:t> Η κειμενογλωσσολογία παρέχει τις δεξιότητες για την ανάλυση και κατανόηση του τρόπου με τον οποίο οι άνθρωποι χρησιμοποιούν τη γλώσσα, κάτι που βοηθά στην κατανόηση των αναγκών των πελατών. Ένας πωλητής μπορεί να εντοπίσει τις ανάγκες εκπαιδευτικών και φορέων με ακρίβεια και να προτείνει τις κατάλληλες λύσεις.</a:t>
            </a:r>
          </a:p>
          <a:p>
            <a:endParaRPr lang="el-GR" dirty="0"/>
          </a:p>
        </p:txBody>
      </p:sp>
    </p:spTree>
    <p:extLst>
      <p:ext uri="{BB962C8B-B14F-4D97-AF65-F5344CB8AC3E}">
        <p14:creationId xmlns:p14="http://schemas.microsoft.com/office/powerpoint/2010/main" val="181984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D1D1-C463-3228-73FD-2C1846931C7C}"/>
              </a:ext>
            </a:extLst>
          </p:cNvPr>
          <p:cNvSpPr>
            <a:spLocks noGrp="1"/>
          </p:cNvSpPr>
          <p:nvPr>
            <p:ph type="title"/>
          </p:nvPr>
        </p:nvSpPr>
        <p:spPr>
          <a:xfrm>
            <a:off x="646112" y="452718"/>
            <a:ext cx="9402664" cy="1924722"/>
          </a:xfrm>
        </p:spPr>
        <p:txBody>
          <a:bodyPr/>
          <a:lstStyle/>
          <a:p>
            <a:r>
              <a:rPr lang="el-GR" dirty="0"/>
              <a:t>Η συμβολή της Κειμενογλωσσολογίας στον Ρόλο του Συμβούλου</a:t>
            </a:r>
            <a:br>
              <a:rPr lang="el-GR" dirty="0"/>
            </a:br>
            <a:br>
              <a:rPr lang="el-GR" dirty="0"/>
            </a:br>
            <a:br>
              <a:rPr lang="el-GR" dirty="0"/>
            </a:br>
            <a:br>
              <a:rPr lang="el-GR" dirty="0"/>
            </a:br>
            <a:br>
              <a:rPr lang="el-GR" b="1" dirty="0"/>
            </a:br>
            <a:endParaRPr lang="en-NL" dirty="0"/>
          </a:p>
        </p:txBody>
      </p:sp>
      <p:sp>
        <p:nvSpPr>
          <p:cNvPr id="4" name="TextBox 3">
            <a:extLst>
              <a:ext uri="{FF2B5EF4-FFF2-40B4-BE49-F238E27FC236}">
                <a16:creationId xmlns:a16="http://schemas.microsoft.com/office/drawing/2014/main" id="{53963D25-07BC-6C88-7013-A482ED288E19}"/>
              </a:ext>
            </a:extLst>
          </p:cNvPr>
          <p:cNvSpPr txBox="1"/>
          <p:nvPr/>
        </p:nvSpPr>
        <p:spPr>
          <a:xfrm>
            <a:off x="539015" y="3118585"/>
            <a:ext cx="10366408" cy="1754326"/>
          </a:xfrm>
          <a:prstGeom prst="rect">
            <a:avLst/>
          </a:prstGeom>
          <a:noFill/>
        </p:spPr>
        <p:txBody>
          <a:bodyPr wrap="square">
            <a:spAutoFit/>
          </a:bodyPr>
          <a:lstStyle/>
          <a:p>
            <a:endParaRPr lang="el-GR" b="1" dirty="0"/>
          </a:p>
          <a:p>
            <a:pPr marL="285750" indent="-285750">
              <a:buFont typeface="Arial" panose="020B0604020202020204" pitchFamily="34" charset="0"/>
              <a:buChar char="•"/>
            </a:pPr>
            <a:r>
              <a:rPr lang="el-GR" b="1" dirty="0"/>
              <a:t>Διαχείριση Επικοινωνίας</a:t>
            </a:r>
          </a:p>
          <a:p>
            <a:r>
              <a:rPr lang="el-GR" dirty="0"/>
              <a:t> Η επιτυχημένη επικοινωνία βασίζεται στην αποτελεσματική χρήση της γλώσσας. Μέσα από τη γνώση της κειμενογλωσσολογίας, ο πωλητής μπορεί να προσαρμόζει τα μηνύματά του σύμφωνα με το κοινό στο οποίο απευθύνεται, κατανοώντας καλύτερα την κοινωνικο-γλωσσική διαφοροποίηση.</a:t>
            </a:r>
          </a:p>
        </p:txBody>
      </p:sp>
    </p:spTree>
    <p:extLst>
      <p:ext uri="{BB962C8B-B14F-4D97-AF65-F5344CB8AC3E}">
        <p14:creationId xmlns:p14="http://schemas.microsoft.com/office/powerpoint/2010/main" val="1824460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D1D1-C463-3228-73FD-2C1846931C7C}"/>
              </a:ext>
            </a:extLst>
          </p:cNvPr>
          <p:cNvSpPr>
            <a:spLocks noGrp="1"/>
          </p:cNvSpPr>
          <p:nvPr>
            <p:ph type="title"/>
          </p:nvPr>
        </p:nvSpPr>
        <p:spPr>
          <a:xfrm>
            <a:off x="646112" y="452718"/>
            <a:ext cx="9402664" cy="1924722"/>
          </a:xfrm>
        </p:spPr>
        <p:txBody>
          <a:bodyPr/>
          <a:lstStyle/>
          <a:p>
            <a:r>
              <a:rPr lang="el-GR" dirty="0"/>
              <a:t>Η συμβολή της Κειμενογλωσσολογίας στον Ρόλο του Συμβούλου</a:t>
            </a:r>
            <a:br>
              <a:rPr lang="el-GR" dirty="0"/>
            </a:br>
            <a:br>
              <a:rPr lang="el-GR" dirty="0"/>
            </a:br>
            <a:br>
              <a:rPr lang="el-GR" dirty="0"/>
            </a:br>
            <a:br>
              <a:rPr lang="el-GR" dirty="0"/>
            </a:br>
            <a:br>
              <a:rPr lang="el-GR" b="1" dirty="0"/>
            </a:br>
            <a:endParaRPr lang="en-NL" dirty="0"/>
          </a:p>
        </p:txBody>
      </p:sp>
      <p:sp>
        <p:nvSpPr>
          <p:cNvPr id="4" name="TextBox 3">
            <a:extLst>
              <a:ext uri="{FF2B5EF4-FFF2-40B4-BE49-F238E27FC236}">
                <a16:creationId xmlns:a16="http://schemas.microsoft.com/office/drawing/2014/main" id="{53963D25-07BC-6C88-7013-A482ED288E19}"/>
              </a:ext>
            </a:extLst>
          </p:cNvPr>
          <p:cNvSpPr txBox="1"/>
          <p:nvPr/>
        </p:nvSpPr>
        <p:spPr>
          <a:xfrm>
            <a:off x="539015" y="3118585"/>
            <a:ext cx="10366408" cy="1477328"/>
          </a:xfrm>
          <a:prstGeom prst="rect">
            <a:avLst/>
          </a:prstGeom>
          <a:noFill/>
        </p:spPr>
        <p:txBody>
          <a:bodyPr wrap="square">
            <a:spAutoFit/>
          </a:bodyPr>
          <a:lstStyle/>
          <a:p>
            <a:pPr marL="285750" indent="-285750">
              <a:buFont typeface="Arial" panose="020B0604020202020204" pitchFamily="34" charset="0"/>
              <a:buChar char="•"/>
            </a:pPr>
            <a:r>
              <a:rPr lang="el-GR" b="1" dirty="0"/>
              <a:t>Διαπραγμάτευση και Επίλυση Προβλημάτων</a:t>
            </a:r>
          </a:p>
          <a:p>
            <a:r>
              <a:rPr lang="el-GR" dirty="0"/>
              <a:t> Η κειμενογλωσσολογία εκπαιδεύει το άτομο να ερμηνεύει τα κειμενικά στοιχεία και τα επικοινωνιακά συμφραζόμενα, κάτι που βελτιώνει τις δεξιότητες διαπραγμάτευσης. Ο πωλητής μπορεί να διαχειριστεί πολύπλοκες διαπραγματεύσεις και να κατανοήσει τις υποβόσκουσες προθέσεις ή απαιτήσεις των συνομιλητών.</a:t>
            </a:r>
          </a:p>
        </p:txBody>
      </p:sp>
    </p:spTree>
    <p:extLst>
      <p:ext uri="{BB962C8B-B14F-4D97-AF65-F5344CB8AC3E}">
        <p14:creationId xmlns:p14="http://schemas.microsoft.com/office/powerpoint/2010/main" val="193697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D1D1-C463-3228-73FD-2C1846931C7C}"/>
              </a:ext>
            </a:extLst>
          </p:cNvPr>
          <p:cNvSpPr>
            <a:spLocks noGrp="1"/>
          </p:cNvSpPr>
          <p:nvPr>
            <p:ph type="title"/>
          </p:nvPr>
        </p:nvSpPr>
        <p:spPr>
          <a:xfrm>
            <a:off x="646112" y="452718"/>
            <a:ext cx="9402664" cy="1924722"/>
          </a:xfrm>
        </p:spPr>
        <p:txBody>
          <a:bodyPr/>
          <a:lstStyle/>
          <a:p>
            <a:r>
              <a:rPr lang="el-GR" dirty="0"/>
              <a:t>Η συμβολή της Κειμενογλωσσολογίας στον Ρόλο του Συμβούλου</a:t>
            </a:r>
            <a:br>
              <a:rPr lang="el-GR" dirty="0"/>
            </a:br>
            <a:br>
              <a:rPr lang="el-GR" dirty="0"/>
            </a:br>
            <a:br>
              <a:rPr lang="el-GR" dirty="0"/>
            </a:br>
            <a:br>
              <a:rPr lang="el-GR" dirty="0"/>
            </a:br>
            <a:br>
              <a:rPr lang="el-GR" b="1" dirty="0"/>
            </a:br>
            <a:endParaRPr lang="en-NL" dirty="0"/>
          </a:p>
        </p:txBody>
      </p:sp>
      <p:sp>
        <p:nvSpPr>
          <p:cNvPr id="4" name="TextBox 3">
            <a:extLst>
              <a:ext uri="{FF2B5EF4-FFF2-40B4-BE49-F238E27FC236}">
                <a16:creationId xmlns:a16="http://schemas.microsoft.com/office/drawing/2014/main" id="{53963D25-07BC-6C88-7013-A482ED288E19}"/>
              </a:ext>
            </a:extLst>
          </p:cNvPr>
          <p:cNvSpPr txBox="1"/>
          <p:nvPr/>
        </p:nvSpPr>
        <p:spPr>
          <a:xfrm>
            <a:off x="539015" y="3118585"/>
            <a:ext cx="10366408" cy="1200329"/>
          </a:xfrm>
          <a:prstGeom prst="rect">
            <a:avLst/>
          </a:prstGeom>
          <a:noFill/>
        </p:spPr>
        <p:txBody>
          <a:bodyPr wrap="square">
            <a:spAutoFit/>
          </a:bodyPr>
          <a:lstStyle/>
          <a:p>
            <a:pPr marL="285750" indent="-285750">
              <a:buFont typeface="Arial" panose="020B0604020202020204" pitchFamily="34" charset="0"/>
              <a:buChar char="•"/>
            </a:pPr>
            <a:r>
              <a:rPr lang="el-GR" b="1" dirty="0"/>
              <a:t>Δημιουργία και Παρουσίαση Περιεχομένου</a:t>
            </a:r>
          </a:p>
          <a:p>
            <a:r>
              <a:rPr lang="el-GR" dirty="0"/>
              <a:t>Οι πωλητές συχνά χρειάζεται να δημιουργούν παρουσιάσεις και προτάσεις. Η κειμενογλωσσολογία ενισχύει την ικανότητα δομής και σαφήνειας στο γραπτό και προφορικό λόγο, καθιστώντας τις παρουσιάσεις πιο κατανοητές και πειστικές.</a:t>
            </a:r>
          </a:p>
        </p:txBody>
      </p:sp>
    </p:spTree>
    <p:extLst>
      <p:ext uri="{BB962C8B-B14F-4D97-AF65-F5344CB8AC3E}">
        <p14:creationId xmlns:p14="http://schemas.microsoft.com/office/powerpoint/2010/main" val="1716000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D1D1-C463-3228-73FD-2C1846931C7C}"/>
              </a:ext>
            </a:extLst>
          </p:cNvPr>
          <p:cNvSpPr>
            <a:spLocks noGrp="1"/>
          </p:cNvSpPr>
          <p:nvPr>
            <p:ph type="title"/>
          </p:nvPr>
        </p:nvSpPr>
        <p:spPr>
          <a:xfrm>
            <a:off x="646112" y="452718"/>
            <a:ext cx="9402664" cy="1924722"/>
          </a:xfrm>
        </p:spPr>
        <p:txBody>
          <a:bodyPr/>
          <a:lstStyle/>
          <a:p>
            <a:r>
              <a:rPr lang="el-GR" dirty="0"/>
              <a:t>Η συμβολή της Κειμενογλωσσολογίας στον Ρόλο του Συμβούλου</a:t>
            </a:r>
            <a:br>
              <a:rPr lang="el-GR" dirty="0"/>
            </a:br>
            <a:br>
              <a:rPr lang="el-GR" dirty="0"/>
            </a:br>
            <a:br>
              <a:rPr lang="el-GR" dirty="0"/>
            </a:br>
            <a:br>
              <a:rPr lang="el-GR" dirty="0"/>
            </a:br>
            <a:br>
              <a:rPr lang="el-GR" b="1" dirty="0"/>
            </a:br>
            <a:endParaRPr lang="en-NL" dirty="0"/>
          </a:p>
        </p:txBody>
      </p:sp>
      <p:sp>
        <p:nvSpPr>
          <p:cNvPr id="4" name="TextBox 3">
            <a:extLst>
              <a:ext uri="{FF2B5EF4-FFF2-40B4-BE49-F238E27FC236}">
                <a16:creationId xmlns:a16="http://schemas.microsoft.com/office/drawing/2014/main" id="{53963D25-07BC-6C88-7013-A482ED288E19}"/>
              </a:ext>
            </a:extLst>
          </p:cNvPr>
          <p:cNvSpPr txBox="1"/>
          <p:nvPr/>
        </p:nvSpPr>
        <p:spPr>
          <a:xfrm>
            <a:off x="539015" y="3118585"/>
            <a:ext cx="10366408" cy="1477328"/>
          </a:xfrm>
          <a:prstGeom prst="rect">
            <a:avLst/>
          </a:prstGeom>
          <a:noFill/>
        </p:spPr>
        <p:txBody>
          <a:bodyPr wrap="square">
            <a:spAutoFit/>
          </a:bodyPr>
          <a:lstStyle/>
          <a:p>
            <a:pPr marL="285750" indent="-285750">
              <a:buFont typeface="Arial" panose="020B0604020202020204" pitchFamily="34" charset="0"/>
              <a:buChar char="•"/>
            </a:pPr>
            <a:r>
              <a:rPr lang="el-GR" b="1" dirty="0"/>
              <a:t>Διαπολιτισμική Ευαισθησία</a:t>
            </a:r>
          </a:p>
          <a:p>
            <a:r>
              <a:rPr lang="el-GR" dirty="0"/>
              <a:t> Σε έναν διεθνή εκδοτικό οίκο όπως η Pearson, η διαπολιτισμική κατανόηση είναι ζωτικής σημασίας. Η κειμενογλωσσολογία προσφέρει γνώση για την κατανόηση των πολιτισμικών διαφορών στη γλώσσα, γεγονός που βοηθά τον πωλητή να προσεγγίσει πελάτες από διάφορες πολιτισμικές ομάδες με μεγαλύτερη ευαισθησία και αποτελεσματικότητα.</a:t>
            </a:r>
          </a:p>
        </p:txBody>
      </p:sp>
    </p:spTree>
    <p:extLst>
      <p:ext uri="{BB962C8B-B14F-4D97-AF65-F5344CB8AC3E}">
        <p14:creationId xmlns:p14="http://schemas.microsoft.com/office/powerpoint/2010/main" val="26117651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Metadata/LabelInfo.xml><?xml version="1.0" encoding="utf-8"?>
<clbl:labelList xmlns:clbl="http://schemas.microsoft.com/office/2020/mipLabelMetadata">
  <clbl:label id="{8cc434d7-97d0-47d3-b5c5-14fe0e33e34b}" enabled="0" method="" siteId="{8cc434d7-97d0-47d3-b5c5-14fe0e33e34b}" removed="1"/>
</clbl:labelList>
</file>

<file path=docProps/app.xml><?xml version="1.0" encoding="utf-8"?>
<Properties xmlns="http://schemas.openxmlformats.org/officeDocument/2006/extended-properties" xmlns:vt="http://schemas.openxmlformats.org/officeDocument/2006/docPropsVTypes">
  <Template>Ion</Template>
  <TotalTime>581</TotalTime>
  <Words>682</Words>
  <Application>Microsoft Office PowerPoint</Application>
  <PresentationFormat>Widescreen</PresentationFormat>
  <Paragraphs>62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var(--artdeco-reset-typography-font-family-sans)</vt:lpstr>
      <vt:lpstr>Wingdings 3</vt:lpstr>
      <vt:lpstr>Ion</vt:lpstr>
      <vt:lpstr> Από τη Γλωσσολογία στη Διεύθυνση Πωλήσεων  </vt:lpstr>
      <vt:lpstr>Εκπαίδευση και Ακαδημαϊκό Υπόβαθρο </vt:lpstr>
      <vt:lpstr>Επαγγελματική Σταδιοδρομία </vt:lpstr>
      <vt:lpstr>Παρούσα Θέση στην Pearson </vt:lpstr>
      <vt:lpstr>Η συμβολή της Κειμενογλωσσολογίας στον Ρόλο του Συμβούλου     </vt:lpstr>
      <vt:lpstr>Η συμβολή της Κειμενογλωσσολογίας στον Ρόλο του Συμβούλου     </vt:lpstr>
      <vt:lpstr>Η συμβολή της Κειμενογλωσσολογίας στον Ρόλο του Συμβούλου     </vt:lpstr>
      <vt:lpstr>Η συμβολή της Κειμενογλωσσολογίας στον Ρόλο του Συμβούλου     </vt:lpstr>
      <vt:lpstr>Η συμβολή της Κειμενογλωσσολογίας στον Ρόλο του Συμβούλου     </vt:lpstr>
      <vt:lpstr>Πώς η Γλωσσολογία βοήθησε την Καριέρα μου </vt:lpstr>
      <vt:lpstr>Προσαρμοστικότητα </vt:lpstr>
      <vt:lpstr>Συμπεράσματα &amp; Τελικές Σκέψεις </vt:lpstr>
      <vt:lpstr>Ευχαριστώ πολύ!</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 Τίτλος Από τη Γλωσσολογία στη Διεύθυνση Πωλήσεων: Η Διαδρομή μου στην Pearson</dc:title>
  <dc:creator>Effie Stathopoulou</dc:creator>
  <cp:lastModifiedBy>Effie Stathopoulou</cp:lastModifiedBy>
  <cp:revision>1</cp:revision>
  <dcterms:created xsi:type="dcterms:W3CDTF">2024-10-03T10:23:07Z</dcterms:created>
  <dcterms:modified xsi:type="dcterms:W3CDTF">2024-10-13T20:28:19Z</dcterms:modified>
</cp:coreProperties>
</file>