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F03-C8FF-4960-AA1A-34CA49C68D8B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C117-9A87-40A3-AF94-81A8D4F7004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F03-C8FF-4960-AA1A-34CA49C68D8B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C117-9A87-40A3-AF94-81A8D4F7004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F03-C8FF-4960-AA1A-34CA49C68D8B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C117-9A87-40A3-AF94-81A8D4F7004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F03-C8FF-4960-AA1A-34CA49C68D8B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C117-9A87-40A3-AF94-81A8D4F7004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F03-C8FF-4960-AA1A-34CA49C68D8B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C117-9A87-40A3-AF94-81A8D4F7004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F03-C8FF-4960-AA1A-34CA49C68D8B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C117-9A87-40A3-AF94-81A8D4F7004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F03-C8FF-4960-AA1A-34CA49C68D8B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C117-9A87-40A3-AF94-81A8D4F7004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F03-C8FF-4960-AA1A-34CA49C68D8B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C117-9A87-40A3-AF94-81A8D4F7004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F03-C8FF-4960-AA1A-34CA49C68D8B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C117-9A87-40A3-AF94-81A8D4F7004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F03-C8FF-4960-AA1A-34CA49C68D8B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C117-9A87-40A3-AF94-81A8D4F7004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F03-C8FF-4960-AA1A-34CA49C68D8B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C117-9A87-40A3-AF94-81A8D4F7004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4BF03-C8FF-4960-AA1A-34CA49C68D8B}" type="datetimeFigureOut">
              <a:rPr lang="el-GR" smtClean="0"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7C117-9A87-40A3-AF94-81A8D4F70044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828800" y="18288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u="sng" dirty="0">
                <a:solidFill>
                  <a:srgbClr val="002060"/>
                </a:solidFill>
                <a:cs typeface="Times New Roman" pitchFamily="18" charset="0"/>
              </a:rPr>
              <a:t>ΕΦΑΡΜΟΣΜΕΝΗ ΗΘΙΚΗ </a:t>
            </a:r>
            <a:endParaRPr lang="en-US" sz="3200" u="sng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990600" y="2743201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Ενότητα </a:t>
            </a:r>
            <a:r>
              <a:rPr lang="en-US" sz="2800" dirty="0" smtClean="0">
                <a:solidFill>
                  <a:srgbClr val="0070C0"/>
                </a:solidFill>
              </a:rPr>
              <a:t>5  (part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r>
              <a:rPr lang="el-GR" sz="2800" dirty="0" smtClean="0">
                <a:solidFill>
                  <a:srgbClr val="0070C0"/>
                </a:solidFill>
              </a:rPr>
              <a:t>:</a:t>
            </a:r>
            <a:r>
              <a:rPr lang="el-GR" sz="2800" dirty="0" smtClean="0"/>
              <a:t> </a:t>
            </a:r>
            <a:r>
              <a:rPr lang="el-GR" sz="2800" b="1" dirty="0" smtClean="0">
                <a:solidFill>
                  <a:srgbClr val="002060"/>
                </a:solidFill>
              </a:rPr>
              <a:t>Ηθική αρχών και ηθική ωφέλειας</a:t>
            </a:r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914400" y="4038601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 smtClean="0">
                <a:latin typeface="Comic Sans MS" pitchFamily="66" charset="0"/>
              </a:rPr>
              <a:t>Αναπλ</a:t>
            </a:r>
            <a:r>
              <a:rPr lang="el-GR" sz="2400" dirty="0" smtClean="0">
                <a:latin typeface="Comic Sans MS" pitchFamily="66" charset="0"/>
              </a:rPr>
              <a:t>. Καθηγητής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1600200" y="5229493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smtClean="0"/>
              <a:t>Σχολή 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br>
              <a:rPr lang="el-GR" sz="2000" dirty="0" smtClean="0"/>
            </a:b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</a:t>
            </a:r>
          </a:p>
          <a:p>
            <a:pPr marL="0" indent="0">
              <a:buNone/>
            </a:pPr>
            <a:r>
              <a:rPr lang="el-GR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Ως Μη Εμπορική ορίζεται η χρήση:</a:t>
            </a:r>
          </a:p>
          <a:p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r>
              <a:rPr lang="el-GR" dirty="0" smtClean="0"/>
              <a:t>που δεν περιλαμβάνει οικονομική συναλλαγή ως προϋπόθεση για τη χρήση ή πρόσβαση στο έργο</a:t>
            </a:r>
          </a:p>
          <a:p>
            <a:r>
              <a:rPr lang="el-GR" dirty="0" smtClean="0"/>
              <a:t>που δεν προσπορίζει στο διανομέα του έργου και </a:t>
            </a:r>
            <a:r>
              <a:rPr lang="el-GR" dirty="0" err="1" smtClean="0"/>
              <a:t>αδειοδόχο</a:t>
            </a:r>
            <a:r>
              <a:rPr lang="el-GR" dirty="0" smtClean="0"/>
              <a:t> έμμεσο οικονομικό όφελος (π.χ. διαφημίσεις) από την προβολή του έργου σε διαδικτυακό τόπο</a:t>
            </a:r>
          </a:p>
          <a:p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l-GR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428868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Πατρών, Παρούσης Μιχαήλ 2015. «Εφαρμοσμένη Ηθική.» Ηθική αρχών και ηθική ωφέλειας (</a:t>
            </a:r>
            <a:r>
              <a:rPr lang="en-US" dirty="0" smtClean="0"/>
              <a:t>part B)</a:t>
            </a:r>
            <a:r>
              <a:rPr lang="el-GR" dirty="0" smtClean="0"/>
              <a:t> : 1.0. Πάτρα 2015. Διαθέσιμο από τη δικτυακή διεύθυνση: </a:t>
            </a:r>
            <a:r>
              <a:rPr lang="en-US" dirty="0" smtClean="0"/>
              <a:t>https://eclass.upatras.gr/courses/PHIL1898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Διαφορά </a:t>
            </a:r>
            <a:r>
              <a:rPr lang="el-GR" dirty="0"/>
              <a:t>ηθικών αρχών και </a:t>
            </a:r>
            <a:r>
              <a:rPr lang="el-GR" dirty="0" err="1"/>
              <a:t>συνεπειοκρατική</a:t>
            </a:r>
            <a:r>
              <a:rPr lang="el-GR" dirty="0"/>
              <a:t> </a:t>
            </a:r>
            <a:r>
              <a:rPr lang="el-GR" dirty="0" smtClean="0"/>
              <a:t>ηθική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Δομή ηθικού διλήμματος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1. Ηθικά </a:t>
            </a:r>
            <a:r>
              <a:rPr lang="el-GR" sz="4000" dirty="0">
                <a:solidFill>
                  <a:srgbClr val="FF0000"/>
                </a:solidFill>
              </a:rPr>
              <a:t>διλήμματα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Να </a:t>
            </a:r>
            <a:r>
              <a:rPr lang="el-GR" dirty="0"/>
              <a:t>μην είμαστε </a:t>
            </a:r>
            <a:r>
              <a:rPr lang="el-GR" dirty="0" smtClean="0"/>
              <a:t>απόλυτοι</a:t>
            </a:r>
          </a:p>
          <a:p>
            <a:r>
              <a:rPr lang="el-GR" dirty="0"/>
              <a:t>Η ευθύνη </a:t>
            </a:r>
            <a:r>
              <a:rPr lang="el-GR" dirty="0" smtClean="0"/>
              <a:t>→ συνέπεια </a:t>
            </a:r>
            <a:r>
              <a:rPr lang="el-GR" dirty="0"/>
              <a:t>της επιλογής </a:t>
            </a:r>
            <a:r>
              <a:rPr lang="el-GR" dirty="0" smtClean="0"/>
              <a:t>μου</a:t>
            </a:r>
          </a:p>
          <a:p>
            <a:r>
              <a:rPr lang="el-GR" dirty="0" smtClean="0"/>
              <a:t>Ενοχή → </a:t>
            </a:r>
            <a:r>
              <a:rPr lang="el-GR" dirty="0"/>
              <a:t>αν κάποιος ευθύνεται ή όχι για τις πράξεις </a:t>
            </a:r>
            <a:r>
              <a:rPr lang="el-GR" dirty="0" smtClean="0"/>
              <a:t>του</a:t>
            </a:r>
          </a:p>
          <a:p>
            <a:r>
              <a:rPr lang="el-GR" dirty="0"/>
              <a:t>Οι αρχές μπορούν να υποχωρούν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2. Ηθική </a:t>
            </a:r>
            <a:r>
              <a:rPr lang="el-GR" sz="4000" dirty="0">
                <a:solidFill>
                  <a:srgbClr val="FF0000"/>
                </a:solidFill>
              </a:rPr>
              <a:t>ακεραιότητα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Όταν </a:t>
            </a:r>
            <a:r>
              <a:rPr lang="el-GR" dirty="0"/>
              <a:t>η ζωή μας δίνει την ευκαιρία να γλιτώσουμε άσχημες συνέπειές </a:t>
            </a:r>
            <a:r>
              <a:rPr lang="el-GR" dirty="0" smtClean="0"/>
              <a:t>της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Αποδοχή επιπτώσεων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3.Ηθική </a:t>
            </a:r>
            <a:r>
              <a:rPr lang="el-GR" sz="4000" dirty="0">
                <a:solidFill>
                  <a:srgbClr val="FF0000"/>
                </a:solidFill>
              </a:rPr>
              <a:t>της οικειότητας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Έχει </a:t>
            </a:r>
            <a:r>
              <a:rPr lang="el-GR" dirty="0"/>
              <a:t>κάποια </a:t>
            </a:r>
            <a:r>
              <a:rPr lang="el-GR" dirty="0" smtClean="0"/>
              <a:t>όρια</a:t>
            </a:r>
          </a:p>
          <a:p>
            <a:endParaRPr lang="el-GR" dirty="0" smtClean="0"/>
          </a:p>
          <a:p>
            <a:r>
              <a:rPr lang="el-GR" dirty="0" smtClean="0"/>
              <a:t>Δεν </a:t>
            </a:r>
            <a:r>
              <a:rPr lang="el-GR" dirty="0"/>
              <a:t>παίρνεις εσύ το βάρος της ευθύνης για την </a:t>
            </a:r>
            <a:r>
              <a:rPr lang="el-GR" dirty="0" smtClean="0"/>
              <a:t>απόφαση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4. Ηθική και τύχη</a:t>
            </a: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ηθική λέει ότι όλα γίνονται κατά </a:t>
            </a:r>
            <a:r>
              <a:rPr lang="el-GR" dirty="0" smtClean="0"/>
              <a:t>τύχη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 </a:t>
            </a:r>
            <a:r>
              <a:rPr lang="el-GR" dirty="0"/>
              <a:t>Η τύχη σε κυριεύει σε όλη </a:t>
            </a:r>
            <a:r>
              <a:rPr lang="el-GR" dirty="0" smtClean="0"/>
              <a:t>τη </a:t>
            </a:r>
            <a:r>
              <a:rPr lang="el-GR" dirty="0"/>
              <a:t>ζωή </a:t>
            </a:r>
            <a:r>
              <a:rPr lang="el-GR" dirty="0" smtClean="0"/>
              <a:t>σου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dirty="0" smtClean="0">
                <a:solidFill>
                  <a:srgbClr val="FF0000"/>
                </a:solidFill>
              </a:rPr>
              <a:t>5.Δομή </a:t>
            </a:r>
            <a:r>
              <a:rPr lang="el-GR" dirty="0">
                <a:solidFill>
                  <a:srgbClr val="FF0000"/>
                </a:solidFill>
              </a:rPr>
              <a:t>ηθικού διλήμματος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Είτε </a:t>
            </a:r>
            <a:r>
              <a:rPr lang="el-GR" dirty="0"/>
              <a:t>το αγαθό και το </a:t>
            </a:r>
            <a:r>
              <a:rPr lang="el-GR" dirty="0" smtClean="0"/>
              <a:t>κακό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Δύο αγαθά → στάθμιση των αγαθών ώστε να </a:t>
            </a:r>
            <a:r>
              <a:rPr lang="el-GR" dirty="0"/>
              <a:t>μην </a:t>
            </a:r>
            <a:r>
              <a:rPr lang="el-GR" dirty="0" smtClean="0"/>
              <a:t>καταργηθούν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/>
              <a:t>Αυτά που μπαίνουν κάθε φορά στη δομή του ηθικού διλήμματος είναι αξίες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057400" y="2514600"/>
            <a:ext cx="5095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 smtClean="0">
                <a:solidFill>
                  <a:srgbClr val="00B0F0"/>
                </a:solidFill>
              </a:rPr>
              <a:t>Τέλος ενότητας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πλαίσιo</a:t>
            </a:r>
            <a:r>
              <a:rPr lang="el-GR" sz="2000" dirty="0" smtClean="0"/>
              <a:t> του εκπαιδευτικού έργου του διδάσκοντα.</a:t>
            </a:r>
          </a:p>
          <a:p>
            <a:r>
              <a:rPr lang="el-GR" sz="2000" dirty="0" smtClean="0"/>
              <a:t>Το έργο «Ανοικτά Ακαδημαϊκά Μαθήματα στο Πανεπιστήμιο Πατρών» έχει χρηματοδοτήσει μόνο την αναδιαμόρφωση του εκπαιδευτικού υλικού. </a:t>
            </a:r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sz="2000" dirty="0" smtClean="0"/>
          </a:p>
          <a:p>
            <a:endParaRPr lang="el-GR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81128"/>
            <a:ext cx="5501640" cy="12961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363</Words>
  <Application>Microsoft Office PowerPoint</Application>
  <PresentationFormat>Προβολή στην οθόνη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Παρουσίαση του PowerPoint</vt:lpstr>
      <vt:lpstr>Σκοποί ενότητας</vt:lpstr>
      <vt:lpstr>1. Ηθικά διλήμματα</vt:lpstr>
      <vt:lpstr>2. Ηθική ακεραιότητα</vt:lpstr>
      <vt:lpstr>3.Ηθική της οικειότητας</vt:lpstr>
      <vt:lpstr>4. Ηθική και τύχη</vt:lpstr>
      <vt:lpstr> 5.Δομή ηθικού διλήμματος </vt:lpstr>
      <vt:lpstr>Παρουσίαση του PowerPoint</vt:lpstr>
      <vt:lpstr>Χρηματοδότηση</vt:lpstr>
      <vt:lpstr>Σημείωμα Αδειοδότησης</vt:lpstr>
      <vt:lpstr>Σημείωμα Αναφοράς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Library Philosophy</dc:creator>
  <cp:lastModifiedBy>ttt</cp:lastModifiedBy>
  <cp:revision>4</cp:revision>
  <dcterms:created xsi:type="dcterms:W3CDTF">2015-07-03T10:32:25Z</dcterms:created>
  <dcterms:modified xsi:type="dcterms:W3CDTF">2015-07-24T14:11:26Z</dcterms:modified>
</cp:coreProperties>
</file>