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9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1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0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6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3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1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8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6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A sunset over a body of water&#10;&#10;Description automatically generated">
            <a:extLst>
              <a:ext uri="{FF2B5EF4-FFF2-40B4-BE49-F238E27FC236}">
                <a16:creationId xmlns:a16="http://schemas.microsoft.com/office/drawing/2014/main" id="{56839661-F3B0-4F56-A62A-03D64CF72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7" b="797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4ADC60-F6AC-4C84-BC25-F44FFCA8B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023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</a:rPr>
              <a:t>ΦΥΣΙΚΗ ΤΗΣ ΑΚΤΙΝΟΘΕΡΑΠΕΙΑΣ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E4E73D-762D-400A-8332-13696555F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395" y="5888629"/>
            <a:ext cx="10058400" cy="6484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l-GR" sz="1200" dirty="0" err="1" smtClean="0">
                <a:solidFill>
                  <a:schemeClr val="bg1"/>
                </a:solidFill>
              </a:rPr>
              <a:t>ΣημεΙωση</a:t>
            </a:r>
            <a:r>
              <a:rPr lang="el-GR" sz="1200" dirty="0" smtClean="0">
                <a:solidFill>
                  <a:schemeClr val="bg1"/>
                </a:solidFill>
              </a:rPr>
              <a:t>: Οι ΕΙΚΟΝΕΣ ΕΧΟΥΝ ΛΗΦΘΕΙ ΑΠΟ ΤΟ ΒΙΒΛΙΟ ΙΑΤΡΙΚΗΣ ΦΥΣΙΚΗΣ ΤΟΥ Κ. Ε.ΓΕΩΡΓΙΟΥ</a:t>
            </a:r>
            <a:endParaRPr lang="el-GR" sz="12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6">
            <a:extLst>
              <a:ext uri="{FF2B5EF4-FFF2-40B4-BE49-F238E27FC236}">
                <a16:creationId xmlns:a16="http://schemas.microsoft.com/office/drawing/2014/main" id="{CCE4E73D-762D-400A-8332-13696555F68B}"/>
              </a:ext>
            </a:extLst>
          </p:cNvPr>
          <p:cNvSpPr txBox="1">
            <a:spLocks/>
          </p:cNvSpPr>
          <p:nvPr/>
        </p:nvSpPr>
        <p:spPr>
          <a:xfrm>
            <a:off x="1252451" y="4311316"/>
            <a:ext cx="10058400" cy="1195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800" smtClean="0">
                <a:solidFill>
                  <a:schemeClr val="bg1"/>
                </a:solidFill>
              </a:rPr>
              <a:t>ΓΕΩΡΓΙΟΣ ΠΑΝΑΓΙΩΤΑΚΗΣ</a:t>
            </a:r>
            <a:endParaRPr lang="el-G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0593-56E5-4DF8-A465-6EBF46B87A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863" y="122951"/>
            <a:ext cx="4051443" cy="719529"/>
          </a:xfrm>
        </p:spPr>
        <p:txBody>
          <a:bodyPr/>
          <a:lstStyle/>
          <a:p>
            <a:r>
              <a:rPr lang="el-GR" dirty="0"/>
              <a:t>Ραδιονουκλίδια</a:t>
            </a:r>
          </a:p>
        </p:txBody>
      </p:sp>
      <p:pic>
        <p:nvPicPr>
          <p:cNvPr id="5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6FD5F2E0-C370-49D3-ABFC-A47F18BC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58" y="1008006"/>
            <a:ext cx="9860883" cy="48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DC47-D164-467F-A913-2189135F52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3029" y="102403"/>
            <a:ext cx="5373384" cy="688707"/>
          </a:xfrm>
        </p:spPr>
        <p:txBody>
          <a:bodyPr>
            <a:normAutofit fontScale="90000"/>
          </a:bodyPr>
          <a:lstStyle/>
          <a:p>
            <a:r>
              <a:rPr lang="el-GR" dirty="0"/>
              <a:t>Τεχνική μεταφόρτισης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7FD9B7-2B78-4BCC-AB27-493595406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05" y="897054"/>
            <a:ext cx="7212989" cy="50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A2C1D7-6EBD-45DC-BF3C-D2E2E5A56E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06" y="955497"/>
            <a:ext cx="7756987" cy="53098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585F3-BC11-48A1-ABE8-E76FEF1AE7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055" y="212553"/>
            <a:ext cx="8181654" cy="760288"/>
          </a:xfrm>
        </p:spPr>
        <p:txBody>
          <a:bodyPr/>
          <a:lstStyle/>
          <a:p>
            <a:r>
              <a:rPr lang="el-GR" dirty="0"/>
              <a:t>Καμπύλες Δόσης-Επιβίωσης</a:t>
            </a:r>
          </a:p>
        </p:txBody>
      </p:sp>
    </p:spTree>
    <p:extLst>
      <p:ext uri="{BB962C8B-B14F-4D97-AF65-F5344CB8AC3E}">
        <p14:creationId xmlns:p14="http://schemas.microsoft.com/office/powerpoint/2010/main" val="2668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9FEA-5579-4887-AC84-A01B14C582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3852" y="205484"/>
            <a:ext cx="5322013" cy="904126"/>
          </a:xfrm>
        </p:spPr>
        <p:txBody>
          <a:bodyPr/>
          <a:lstStyle/>
          <a:p>
            <a:r>
              <a:rPr lang="el-GR" dirty="0"/>
              <a:t>Κλασματοποίηση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4AEC41-47F1-4B36-8A38-BA215E5FC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4" y="1520847"/>
            <a:ext cx="10373781" cy="38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36EB-9EA4-4A5A-969D-CE835D1A31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8643" y="154112"/>
            <a:ext cx="7376845" cy="739741"/>
          </a:xfrm>
        </p:spPr>
        <p:txBody>
          <a:bodyPr>
            <a:normAutofit/>
          </a:bodyPr>
          <a:lstStyle/>
          <a:p>
            <a:r>
              <a:rPr lang="el-GR" dirty="0"/>
              <a:t>Μηχανήματα Ακτινοθεραπείας</a:t>
            </a:r>
          </a:p>
        </p:txBody>
      </p:sp>
      <p:pic>
        <p:nvPicPr>
          <p:cNvPr id="7" name="Picture 6" descr="A picture containing indoor, photo, small, items&#10;&#10;Description automatically generated">
            <a:extLst>
              <a:ext uri="{FF2B5EF4-FFF2-40B4-BE49-F238E27FC236}">
                <a16:creationId xmlns:a16="http://schemas.microsoft.com/office/drawing/2014/main" id="{7162C85A-A488-4537-A121-181A293096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27" y="1037690"/>
            <a:ext cx="6995946" cy="52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3877-C776-4D25-9B8F-CAB6DB5360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701" y="153775"/>
            <a:ext cx="7174787" cy="729804"/>
          </a:xfrm>
        </p:spPr>
        <p:txBody>
          <a:bodyPr/>
          <a:lstStyle/>
          <a:p>
            <a:r>
              <a:rPr lang="el-GR" dirty="0"/>
              <a:t>Κατανομές δόσης φωτονίων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05AC1B2-3221-4682-A3D8-AB7944D1D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73" y="883579"/>
            <a:ext cx="8725654" cy="53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12A7-6EB3-497C-8E54-96C276D014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0153" y="102403"/>
            <a:ext cx="7431640" cy="709255"/>
          </a:xfrm>
        </p:spPr>
        <p:txBody>
          <a:bodyPr/>
          <a:lstStyle/>
          <a:p>
            <a:r>
              <a:rPr lang="el-GR" dirty="0"/>
              <a:t>Κατανομή δόσης ηλεκτρονίων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0779F98-2509-44EA-9C12-C6015BB7A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53" y="852520"/>
            <a:ext cx="5843693" cy="51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F487-FD6B-4D88-A9BA-F081BB251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1250" y="231427"/>
            <a:ext cx="7041222" cy="698981"/>
          </a:xfrm>
        </p:spPr>
        <p:txBody>
          <a:bodyPr/>
          <a:lstStyle/>
          <a:p>
            <a:r>
              <a:rPr lang="el-GR" dirty="0"/>
              <a:t>Κατανομές δόσης σωματιδίων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ECD842E-7AD7-4846-9A16-66C6C06F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94" y="930408"/>
            <a:ext cx="8702211" cy="51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A1C7-0BA3-452C-A0CE-3B5C5918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στάδια Ακτινοθεραπείας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D0DA6-7B40-4633-9F85-95DA65D84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Διάγνωση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</a:t>
            </a:r>
            <a:r>
              <a:rPr lang="el-GR" sz="2400" dirty="0" smtClean="0"/>
              <a:t>Προγραμματισμός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</a:t>
            </a:r>
            <a:r>
              <a:rPr lang="el-GR" sz="2400" dirty="0" smtClean="0"/>
              <a:t>Προσομοίωση</a:t>
            </a:r>
            <a:endParaRPr lang="el-GR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Θεραπεία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Επαλήθευση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Παρακολούθηση</a:t>
            </a:r>
          </a:p>
        </p:txBody>
      </p:sp>
    </p:spTree>
    <p:extLst>
      <p:ext uri="{BB962C8B-B14F-4D97-AF65-F5344CB8AC3E}">
        <p14:creationId xmlns:p14="http://schemas.microsoft.com/office/powerpoint/2010/main" val="34638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1D38-7BC8-41A5-9133-8CA8A991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Ακτινοθεραπείας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0D3B-1F96-4ADE-9151-12F8B38D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2508"/>
            <a:ext cx="10058400" cy="352658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3600" dirty="0"/>
              <a:t> </a:t>
            </a:r>
            <a:r>
              <a:rPr lang="el-GR" sz="3200" dirty="0"/>
              <a:t>Εξωτερική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3200" dirty="0"/>
              <a:t> Βραχυθεραπεία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36649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</Words>
  <Application>Microsoft Office PowerPoint</Application>
  <PresentationFormat>Ευρεία οθόνη</PresentationFormat>
  <Paragraphs>21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Calibri</vt:lpstr>
      <vt:lpstr>Univers</vt:lpstr>
      <vt:lpstr>Univers Condensed</vt:lpstr>
      <vt:lpstr>Wingdings</vt:lpstr>
      <vt:lpstr>RetrospectVTI</vt:lpstr>
      <vt:lpstr>ΦΥΣΙΚΗ ΤΗΣ ΑΚΤΙΝΟΘΕΡΑΠΕΙΑΣ</vt:lpstr>
      <vt:lpstr>Καμπύλες Δόσης-Επιβίωσης</vt:lpstr>
      <vt:lpstr>Κλασματοποίηση</vt:lpstr>
      <vt:lpstr>Μηχανήματα Ακτινοθεραπείας</vt:lpstr>
      <vt:lpstr>Κατανομές δόσης φωτονίων</vt:lpstr>
      <vt:lpstr>Κατανομή δόσης ηλεκτρονίων</vt:lpstr>
      <vt:lpstr>Κατανομές δόσης σωματιδίων</vt:lpstr>
      <vt:lpstr>Βασικά στάδια Ακτινοθεραπείας</vt:lpstr>
      <vt:lpstr>Είδη Ακτινοθεραπείας</vt:lpstr>
      <vt:lpstr>Ραδιονουκλίδια</vt:lpstr>
      <vt:lpstr>Τεχνική μεταφόρτισης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ΦΥΣΙΚΗ ΤΗΣ ΑΚΤΙΝΟΘΕΡΑΠΕΙΑΣ</dc:title>
  <dc:creator>Andreas Bel</dc:creator>
  <cp:lastModifiedBy>Παναγιωτάκης Γεώργιος</cp:lastModifiedBy>
  <cp:revision>15</cp:revision>
  <dcterms:created xsi:type="dcterms:W3CDTF">2020-05-17T15:49:30Z</dcterms:created>
  <dcterms:modified xsi:type="dcterms:W3CDTF">2020-05-18T10:25:55Z</dcterms:modified>
</cp:coreProperties>
</file>