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73" r:id="rId3"/>
    <p:sldId id="374" r:id="rId4"/>
    <p:sldId id="375" r:id="rId5"/>
    <p:sldId id="377" r:id="rId6"/>
    <p:sldId id="376" r:id="rId7"/>
    <p:sldId id="378" r:id="rId8"/>
    <p:sldId id="379" r:id="rId9"/>
    <p:sldId id="380" r:id="rId10"/>
    <p:sldId id="381" r:id="rId11"/>
    <p:sldId id="382" r:id="rId12"/>
    <p:sldId id="383" r:id="rId13"/>
    <p:sldId id="384" r:id="rId14"/>
    <p:sldId id="385" r:id="rId15"/>
    <p:sldId id="386" r:id="rId16"/>
    <p:sldId id="387" r:id="rId17"/>
    <p:sldId id="388" r:id="rId18"/>
    <p:sldId id="389" r:id="rId19"/>
    <p:sldId id="495" r:id="rId20"/>
    <p:sldId id="496" r:id="rId21"/>
    <p:sldId id="497" r:id="rId22"/>
    <p:sldId id="498" r:id="rId23"/>
    <p:sldId id="499" r:id="rId24"/>
    <p:sldId id="500" r:id="rId25"/>
    <p:sldId id="501" r:id="rId26"/>
    <p:sldId id="502" r:id="rId27"/>
    <p:sldId id="503" r:id="rId28"/>
    <p:sldId id="504" r:id="rId29"/>
    <p:sldId id="505" r:id="rId30"/>
    <p:sldId id="506" r:id="rId31"/>
    <p:sldId id="507" r:id="rId32"/>
    <p:sldId id="508" r:id="rId33"/>
    <p:sldId id="509" r:id="rId34"/>
    <p:sldId id="510" r:id="rId35"/>
    <p:sldId id="511" r:id="rId36"/>
    <p:sldId id="512" r:id="rId37"/>
    <p:sldId id="513" r:id="rId38"/>
    <p:sldId id="514" r:id="rId39"/>
    <p:sldId id="515" r:id="rId40"/>
    <p:sldId id="391" r:id="rId41"/>
    <p:sldId id="392" r:id="rId42"/>
    <p:sldId id="393" r:id="rId43"/>
    <p:sldId id="394" r:id="rId44"/>
    <p:sldId id="395" r:id="rId45"/>
    <p:sldId id="396" r:id="rId46"/>
    <p:sldId id="397" r:id="rId47"/>
    <p:sldId id="398" r:id="rId48"/>
    <p:sldId id="399" r:id="rId49"/>
    <p:sldId id="400" r:id="rId50"/>
    <p:sldId id="401" r:id="rId51"/>
    <p:sldId id="402" r:id="rId52"/>
    <p:sldId id="403" r:id="rId53"/>
    <p:sldId id="404" r:id="rId54"/>
    <p:sldId id="405" r:id="rId55"/>
    <p:sldId id="406" r:id="rId56"/>
    <p:sldId id="407" r:id="rId57"/>
    <p:sldId id="408" r:id="rId58"/>
    <p:sldId id="409" r:id="rId59"/>
    <p:sldId id="547" r:id="rId60"/>
    <p:sldId id="411" r:id="rId61"/>
    <p:sldId id="412" r:id="rId62"/>
    <p:sldId id="413" r:id="rId63"/>
    <p:sldId id="414" r:id="rId64"/>
    <p:sldId id="415" r:id="rId65"/>
    <p:sldId id="416" r:id="rId66"/>
    <p:sldId id="417" r:id="rId67"/>
    <p:sldId id="418" r:id="rId68"/>
    <p:sldId id="419" r:id="rId69"/>
    <p:sldId id="420" r:id="rId70"/>
    <p:sldId id="421" r:id="rId71"/>
    <p:sldId id="422" r:id="rId72"/>
    <p:sldId id="423" r:id="rId73"/>
    <p:sldId id="424" r:id="rId74"/>
    <p:sldId id="425" r:id="rId75"/>
    <p:sldId id="426" r:id="rId76"/>
    <p:sldId id="427" r:id="rId77"/>
    <p:sldId id="429" r:id="rId78"/>
    <p:sldId id="430" r:id="rId79"/>
    <p:sldId id="431" r:id="rId80"/>
    <p:sldId id="432" r:id="rId81"/>
    <p:sldId id="433" r:id="rId82"/>
    <p:sldId id="434" r:id="rId83"/>
    <p:sldId id="454" r:id="rId84"/>
    <p:sldId id="455" r:id="rId85"/>
    <p:sldId id="458" r:id="rId86"/>
    <p:sldId id="456" r:id="rId87"/>
    <p:sldId id="457" r:id="rId88"/>
    <p:sldId id="459" r:id="rId89"/>
    <p:sldId id="460" r:id="rId90"/>
    <p:sldId id="461" r:id="rId91"/>
    <p:sldId id="462" r:id="rId92"/>
    <p:sldId id="463" r:id="rId93"/>
    <p:sldId id="464" r:id="rId94"/>
    <p:sldId id="465" r:id="rId95"/>
    <p:sldId id="466" r:id="rId96"/>
    <p:sldId id="467" r:id="rId97"/>
    <p:sldId id="468" r:id="rId98"/>
    <p:sldId id="469" r:id="rId99"/>
    <p:sldId id="470" r:id="rId100"/>
    <p:sldId id="471" r:id="rId101"/>
    <p:sldId id="472" r:id="rId102"/>
    <p:sldId id="473" r:id="rId103"/>
    <p:sldId id="474" r:id="rId104"/>
    <p:sldId id="475" r:id="rId105"/>
    <p:sldId id="476" r:id="rId106"/>
    <p:sldId id="477" r:id="rId107"/>
    <p:sldId id="478" r:id="rId108"/>
    <p:sldId id="479" r:id="rId109"/>
    <p:sldId id="480" r:id="rId110"/>
    <p:sldId id="481" r:id="rId111"/>
    <p:sldId id="482" r:id="rId112"/>
    <p:sldId id="483" r:id="rId113"/>
    <p:sldId id="484" r:id="rId114"/>
    <p:sldId id="485" r:id="rId115"/>
    <p:sldId id="486" r:id="rId116"/>
    <p:sldId id="487" r:id="rId117"/>
    <p:sldId id="489" r:id="rId118"/>
    <p:sldId id="488" r:id="rId119"/>
    <p:sldId id="490" r:id="rId120"/>
    <p:sldId id="491" r:id="rId121"/>
    <p:sldId id="492" r:id="rId122"/>
    <p:sldId id="493" r:id="rId123"/>
    <p:sldId id="516" r:id="rId124"/>
    <p:sldId id="517" r:id="rId125"/>
    <p:sldId id="518" r:id="rId126"/>
    <p:sldId id="519" r:id="rId127"/>
    <p:sldId id="520" r:id="rId128"/>
    <p:sldId id="521" r:id="rId129"/>
    <p:sldId id="522" r:id="rId130"/>
    <p:sldId id="523" r:id="rId131"/>
    <p:sldId id="524" r:id="rId132"/>
    <p:sldId id="525" r:id="rId133"/>
    <p:sldId id="526" r:id="rId134"/>
    <p:sldId id="527" r:id="rId135"/>
    <p:sldId id="528" r:id="rId136"/>
    <p:sldId id="529" r:id="rId137"/>
    <p:sldId id="530" r:id="rId138"/>
    <p:sldId id="531" r:id="rId139"/>
    <p:sldId id="532" r:id="rId140"/>
    <p:sldId id="533" r:id="rId141"/>
    <p:sldId id="534" r:id="rId142"/>
    <p:sldId id="535" r:id="rId143"/>
    <p:sldId id="536" r:id="rId144"/>
    <p:sldId id="537" r:id="rId145"/>
    <p:sldId id="538" r:id="rId146"/>
    <p:sldId id="539" r:id="rId147"/>
    <p:sldId id="540" r:id="rId148"/>
    <p:sldId id="541" r:id="rId149"/>
    <p:sldId id="542" r:id="rId150"/>
    <p:sldId id="543" r:id="rId151"/>
    <p:sldId id="544" r:id="rId152"/>
    <p:sldId id="545" r:id="rId153"/>
    <p:sldId id="546" r:id="rId15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75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microsoft.com/office/2016/11/relationships/changesInfo" Target="changesInfos/changesInfo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presProps" Target="pres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nnis Stathopoulos" userId="fb7268d90e1dbeae" providerId="LiveId" clId="{14A88FDD-F456-408F-AB5C-3578E584A3A3}"/>
    <pc:docChg chg="custSel addSld delSld modSld">
      <pc:chgData name="Dennis Stathopoulos" userId="fb7268d90e1dbeae" providerId="LiveId" clId="{14A88FDD-F456-408F-AB5C-3578E584A3A3}" dt="2022-05-30T13:01:13.466" v="1495" actId="20577"/>
      <pc:docMkLst>
        <pc:docMk/>
      </pc:docMkLst>
      <pc:sldChg chg="modSp mod">
        <pc:chgData name="Dennis Stathopoulos" userId="fb7268d90e1dbeae" providerId="LiveId" clId="{14A88FDD-F456-408F-AB5C-3578E584A3A3}" dt="2022-05-30T13:01:13.466" v="1495" actId="20577"/>
        <pc:sldMkLst>
          <pc:docMk/>
          <pc:sldMk cId="1313396089" sldId="256"/>
        </pc:sldMkLst>
        <pc:spChg chg="mod">
          <ac:chgData name="Dennis Stathopoulos" userId="fb7268d90e1dbeae" providerId="LiveId" clId="{14A88FDD-F456-408F-AB5C-3578E584A3A3}" dt="2022-05-30T13:01:13.466" v="1495" actId="20577"/>
          <ac:spMkLst>
            <pc:docMk/>
            <pc:sldMk cId="1313396089" sldId="256"/>
            <ac:spMk id="2" creationId="{620BF7B7-D0E5-449A-AB3D-509886C4989C}"/>
          </ac:spMkLst>
        </pc:spChg>
      </pc:sldChg>
      <pc:sldChg chg="del">
        <pc:chgData name="Dennis Stathopoulos" userId="fb7268d90e1dbeae" providerId="LiveId" clId="{14A88FDD-F456-408F-AB5C-3578E584A3A3}" dt="2022-05-28T16:42:54.061" v="0" actId="47"/>
        <pc:sldMkLst>
          <pc:docMk/>
          <pc:sldMk cId="0" sldId="305"/>
        </pc:sldMkLst>
      </pc:sldChg>
      <pc:sldChg chg="del">
        <pc:chgData name="Dennis Stathopoulos" userId="fb7268d90e1dbeae" providerId="LiveId" clId="{14A88FDD-F456-408F-AB5C-3578E584A3A3}" dt="2022-05-28T16:42:54.061" v="0" actId="47"/>
        <pc:sldMkLst>
          <pc:docMk/>
          <pc:sldMk cId="0" sldId="306"/>
        </pc:sldMkLst>
      </pc:sldChg>
      <pc:sldChg chg="del">
        <pc:chgData name="Dennis Stathopoulos" userId="fb7268d90e1dbeae" providerId="LiveId" clId="{14A88FDD-F456-408F-AB5C-3578E584A3A3}" dt="2022-05-28T16:42:54.061" v="0" actId="47"/>
        <pc:sldMkLst>
          <pc:docMk/>
          <pc:sldMk cId="0" sldId="307"/>
        </pc:sldMkLst>
      </pc:sldChg>
      <pc:sldChg chg="del">
        <pc:chgData name="Dennis Stathopoulos" userId="fb7268d90e1dbeae" providerId="LiveId" clId="{14A88FDD-F456-408F-AB5C-3578E584A3A3}" dt="2022-05-28T16:42:54.061" v="0" actId="47"/>
        <pc:sldMkLst>
          <pc:docMk/>
          <pc:sldMk cId="0" sldId="308"/>
        </pc:sldMkLst>
      </pc:sldChg>
      <pc:sldChg chg="del">
        <pc:chgData name="Dennis Stathopoulos" userId="fb7268d90e1dbeae" providerId="LiveId" clId="{14A88FDD-F456-408F-AB5C-3578E584A3A3}" dt="2022-05-28T16:42:54.061" v="0" actId="47"/>
        <pc:sldMkLst>
          <pc:docMk/>
          <pc:sldMk cId="0" sldId="309"/>
        </pc:sldMkLst>
      </pc:sldChg>
      <pc:sldChg chg="del">
        <pc:chgData name="Dennis Stathopoulos" userId="fb7268d90e1dbeae" providerId="LiveId" clId="{14A88FDD-F456-408F-AB5C-3578E584A3A3}" dt="2022-05-28T16:42:54.061" v="0" actId="47"/>
        <pc:sldMkLst>
          <pc:docMk/>
          <pc:sldMk cId="0" sldId="310"/>
        </pc:sldMkLst>
      </pc:sldChg>
      <pc:sldChg chg="del">
        <pc:chgData name="Dennis Stathopoulos" userId="fb7268d90e1dbeae" providerId="LiveId" clId="{14A88FDD-F456-408F-AB5C-3578E584A3A3}" dt="2022-05-28T16:42:54.061" v="0" actId="47"/>
        <pc:sldMkLst>
          <pc:docMk/>
          <pc:sldMk cId="0" sldId="311"/>
        </pc:sldMkLst>
      </pc:sldChg>
      <pc:sldChg chg="del">
        <pc:chgData name="Dennis Stathopoulos" userId="fb7268d90e1dbeae" providerId="LiveId" clId="{14A88FDD-F456-408F-AB5C-3578E584A3A3}" dt="2022-05-28T16:42:54.061" v="0" actId="47"/>
        <pc:sldMkLst>
          <pc:docMk/>
          <pc:sldMk cId="0" sldId="312"/>
        </pc:sldMkLst>
      </pc:sldChg>
      <pc:sldChg chg="del">
        <pc:chgData name="Dennis Stathopoulos" userId="fb7268d90e1dbeae" providerId="LiveId" clId="{14A88FDD-F456-408F-AB5C-3578E584A3A3}" dt="2022-05-28T16:42:54.061" v="0" actId="47"/>
        <pc:sldMkLst>
          <pc:docMk/>
          <pc:sldMk cId="0" sldId="313"/>
        </pc:sldMkLst>
      </pc:sldChg>
      <pc:sldChg chg="del">
        <pc:chgData name="Dennis Stathopoulos" userId="fb7268d90e1dbeae" providerId="LiveId" clId="{14A88FDD-F456-408F-AB5C-3578E584A3A3}" dt="2022-05-28T16:42:54.061" v="0" actId="47"/>
        <pc:sldMkLst>
          <pc:docMk/>
          <pc:sldMk cId="0" sldId="314"/>
        </pc:sldMkLst>
      </pc:sldChg>
      <pc:sldChg chg="del">
        <pc:chgData name="Dennis Stathopoulos" userId="fb7268d90e1dbeae" providerId="LiveId" clId="{14A88FDD-F456-408F-AB5C-3578E584A3A3}" dt="2022-05-28T16:42:54.061" v="0" actId="47"/>
        <pc:sldMkLst>
          <pc:docMk/>
          <pc:sldMk cId="0" sldId="315"/>
        </pc:sldMkLst>
      </pc:sldChg>
      <pc:sldChg chg="del">
        <pc:chgData name="Dennis Stathopoulos" userId="fb7268d90e1dbeae" providerId="LiveId" clId="{14A88FDD-F456-408F-AB5C-3578E584A3A3}" dt="2022-05-28T16:42:54.061" v="0" actId="47"/>
        <pc:sldMkLst>
          <pc:docMk/>
          <pc:sldMk cId="0" sldId="316"/>
        </pc:sldMkLst>
      </pc:sldChg>
      <pc:sldChg chg="del">
        <pc:chgData name="Dennis Stathopoulos" userId="fb7268d90e1dbeae" providerId="LiveId" clId="{14A88FDD-F456-408F-AB5C-3578E584A3A3}" dt="2022-05-28T16:42:54.061" v="0" actId="47"/>
        <pc:sldMkLst>
          <pc:docMk/>
          <pc:sldMk cId="0" sldId="317"/>
        </pc:sldMkLst>
      </pc:sldChg>
      <pc:sldChg chg="del">
        <pc:chgData name="Dennis Stathopoulos" userId="fb7268d90e1dbeae" providerId="LiveId" clId="{14A88FDD-F456-408F-AB5C-3578E584A3A3}" dt="2022-05-28T16:42:54.061" v="0" actId="47"/>
        <pc:sldMkLst>
          <pc:docMk/>
          <pc:sldMk cId="0" sldId="318"/>
        </pc:sldMkLst>
      </pc:sldChg>
      <pc:sldChg chg="del">
        <pc:chgData name="Dennis Stathopoulos" userId="fb7268d90e1dbeae" providerId="LiveId" clId="{14A88FDD-F456-408F-AB5C-3578E584A3A3}" dt="2022-05-28T16:42:54.061" v="0" actId="47"/>
        <pc:sldMkLst>
          <pc:docMk/>
          <pc:sldMk cId="0" sldId="319"/>
        </pc:sldMkLst>
      </pc:sldChg>
      <pc:sldChg chg="del">
        <pc:chgData name="Dennis Stathopoulos" userId="fb7268d90e1dbeae" providerId="LiveId" clId="{14A88FDD-F456-408F-AB5C-3578E584A3A3}" dt="2022-05-28T16:42:54.061" v="0" actId="47"/>
        <pc:sldMkLst>
          <pc:docMk/>
          <pc:sldMk cId="0" sldId="320"/>
        </pc:sldMkLst>
      </pc:sldChg>
      <pc:sldChg chg="del">
        <pc:chgData name="Dennis Stathopoulos" userId="fb7268d90e1dbeae" providerId="LiveId" clId="{14A88FDD-F456-408F-AB5C-3578E584A3A3}" dt="2022-05-28T16:42:54.061" v="0" actId="47"/>
        <pc:sldMkLst>
          <pc:docMk/>
          <pc:sldMk cId="0" sldId="321"/>
        </pc:sldMkLst>
      </pc:sldChg>
      <pc:sldChg chg="del">
        <pc:chgData name="Dennis Stathopoulos" userId="fb7268d90e1dbeae" providerId="LiveId" clId="{14A88FDD-F456-408F-AB5C-3578E584A3A3}" dt="2022-05-28T16:42:54.061" v="0" actId="47"/>
        <pc:sldMkLst>
          <pc:docMk/>
          <pc:sldMk cId="0" sldId="322"/>
        </pc:sldMkLst>
      </pc:sldChg>
      <pc:sldChg chg="del">
        <pc:chgData name="Dennis Stathopoulos" userId="fb7268d90e1dbeae" providerId="LiveId" clId="{14A88FDD-F456-408F-AB5C-3578E584A3A3}" dt="2022-05-28T16:42:54.061" v="0" actId="47"/>
        <pc:sldMkLst>
          <pc:docMk/>
          <pc:sldMk cId="0" sldId="323"/>
        </pc:sldMkLst>
      </pc:sldChg>
      <pc:sldChg chg="del">
        <pc:chgData name="Dennis Stathopoulos" userId="fb7268d90e1dbeae" providerId="LiveId" clId="{14A88FDD-F456-408F-AB5C-3578E584A3A3}" dt="2022-05-28T16:42:54.061" v="0" actId="47"/>
        <pc:sldMkLst>
          <pc:docMk/>
          <pc:sldMk cId="0" sldId="324"/>
        </pc:sldMkLst>
      </pc:sldChg>
      <pc:sldChg chg="del">
        <pc:chgData name="Dennis Stathopoulos" userId="fb7268d90e1dbeae" providerId="LiveId" clId="{14A88FDD-F456-408F-AB5C-3578E584A3A3}" dt="2022-05-28T16:42:54.061" v="0" actId="47"/>
        <pc:sldMkLst>
          <pc:docMk/>
          <pc:sldMk cId="0" sldId="325"/>
        </pc:sldMkLst>
      </pc:sldChg>
      <pc:sldChg chg="del">
        <pc:chgData name="Dennis Stathopoulos" userId="fb7268d90e1dbeae" providerId="LiveId" clId="{14A88FDD-F456-408F-AB5C-3578E584A3A3}" dt="2022-05-28T16:42:54.061" v="0" actId="47"/>
        <pc:sldMkLst>
          <pc:docMk/>
          <pc:sldMk cId="0" sldId="326"/>
        </pc:sldMkLst>
      </pc:sldChg>
      <pc:sldChg chg="del">
        <pc:chgData name="Dennis Stathopoulos" userId="fb7268d90e1dbeae" providerId="LiveId" clId="{14A88FDD-F456-408F-AB5C-3578E584A3A3}" dt="2022-05-28T16:42:54.061" v="0" actId="47"/>
        <pc:sldMkLst>
          <pc:docMk/>
          <pc:sldMk cId="0" sldId="327"/>
        </pc:sldMkLst>
      </pc:sldChg>
      <pc:sldChg chg="del">
        <pc:chgData name="Dennis Stathopoulos" userId="fb7268d90e1dbeae" providerId="LiveId" clId="{14A88FDD-F456-408F-AB5C-3578E584A3A3}" dt="2022-05-28T16:42:54.061" v="0" actId="47"/>
        <pc:sldMkLst>
          <pc:docMk/>
          <pc:sldMk cId="0" sldId="328"/>
        </pc:sldMkLst>
      </pc:sldChg>
      <pc:sldChg chg="del">
        <pc:chgData name="Dennis Stathopoulos" userId="fb7268d90e1dbeae" providerId="LiveId" clId="{14A88FDD-F456-408F-AB5C-3578E584A3A3}" dt="2022-05-28T16:42:54.061" v="0" actId="47"/>
        <pc:sldMkLst>
          <pc:docMk/>
          <pc:sldMk cId="0" sldId="329"/>
        </pc:sldMkLst>
      </pc:sldChg>
      <pc:sldChg chg="del">
        <pc:chgData name="Dennis Stathopoulos" userId="fb7268d90e1dbeae" providerId="LiveId" clId="{14A88FDD-F456-408F-AB5C-3578E584A3A3}" dt="2022-05-28T16:42:54.061" v="0" actId="47"/>
        <pc:sldMkLst>
          <pc:docMk/>
          <pc:sldMk cId="0" sldId="330"/>
        </pc:sldMkLst>
      </pc:sldChg>
      <pc:sldChg chg="del">
        <pc:chgData name="Dennis Stathopoulos" userId="fb7268d90e1dbeae" providerId="LiveId" clId="{14A88FDD-F456-408F-AB5C-3578E584A3A3}" dt="2022-05-28T16:42:54.061" v="0" actId="47"/>
        <pc:sldMkLst>
          <pc:docMk/>
          <pc:sldMk cId="0" sldId="331"/>
        </pc:sldMkLst>
      </pc:sldChg>
      <pc:sldChg chg="del">
        <pc:chgData name="Dennis Stathopoulos" userId="fb7268d90e1dbeae" providerId="LiveId" clId="{14A88FDD-F456-408F-AB5C-3578E584A3A3}" dt="2022-05-28T16:42:54.061" v="0" actId="47"/>
        <pc:sldMkLst>
          <pc:docMk/>
          <pc:sldMk cId="0" sldId="332"/>
        </pc:sldMkLst>
      </pc:sldChg>
      <pc:sldChg chg="del">
        <pc:chgData name="Dennis Stathopoulos" userId="fb7268d90e1dbeae" providerId="LiveId" clId="{14A88FDD-F456-408F-AB5C-3578E584A3A3}" dt="2022-05-28T16:42:54.061" v="0" actId="47"/>
        <pc:sldMkLst>
          <pc:docMk/>
          <pc:sldMk cId="0" sldId="333"/>
        </pc:sldMkLst>
      </pc:sldChg>
      <pc:sldChg chg="del">
        <pc:chgData name="Dennis Stathopoulos" userId="fb7268d90e1dbeae" providerId="LiveId" clId="{14A88FDD-F456-408F-AB5C-3578E584A3A3}" dt="2022-05-28T16:42:54.061" v="0" actId="47"/>
        <pc:sldMkLst>
          <pc:docMk/>
          <pc:sldMk cId="0" sldId="334"/>
        </pc:sldMkLst>
      </pc:sldChg>
      <pc:sldChg chg="del">
        <pc:chgData name="Dennis Stathopoulos" userId="fb7268d90e1dbeae" providerId="LiveId" clId="{14A88FDD-F456-408F-AB5C-3578E584A3A3}" dt="2022-05-28T16:42:54.061" v="0" actId="47"/>
        <pc:sldMkLst>
          <pc:docMk/>
          <pc:sldMk cId="0" sldId="335"/>
        </pc:sldMkLst>
      </pc:sldChg>
      <pc:sldChg chg="del">
        <pc:chgData name="Dennis Stathopoulos" userId="fb7268d90e1dbeae" providerId="LiveId" clId="{14A88FDD-F456-408F-AB5C-3578E584A3A3}" dt="2022-05-28T16:42:54.061" v="0" actId="47"/>
        <pc:sldMkLst>
          <pc:docMk/>
          <pc:sldMk cId="0" sldId="336"/>
        </pc:sldMkLst>
      </pc:sldChg>
      <pc:sldChg chg="del">
        <pc:chgData name="Dennis Stathopoulos" userId="fb7268d90e1dbeae" providerId="LiveId" clId="{14A88FDD-F456-408F-AB5C-3578E584A3A3}" dt="2022-05-28T16:42:54.061" v="0" actId="47"/>
        <pc:sldMkLst>
          <pc:docMk/>
          <pc:sldMk cId="0" sldId="337"/>
        </pc:sldMkLst>
      </pc:sldChg>
      <pc:sldChg chg="del">
        <pc:chgData name="Dennis Stathopoulos" userId="fb7268d90e1dbeae" providerId="LiveId" clId="{14A88FDD-F456-408F-AB5C-3578E584A3A3}" dt="2022-05-28T16:42:54.061" v="0" actId="47"/>
        <pc:sldMkLst>
          <pc:docMk/>
          <pc:sldMk cId="0" sldId="338"/>
        </pc:sldMkLst>
      </pc:sldChg>
      <pc:sldChg chg="del">
        <pc:chgData name="Dennis Stathopoulos" userId="fb7268d90e1dbeae" providerId="LiveId" clId="{14A88FDD-F456-408F-AB5C-3578E584A3A3}" dt="2022-05-28T16:42:54.061" v="0" actId="47"/>
        <pc:sldMkLst>
          <pc:docMk/>
          <pc:sldMk cId="0" sldId="339"/>
        </pc:sldMkLst>
      </pc:sldChg>
      <pc:sldChg chg="del">
        <pc:chgData name="Dennis Stathopoulos" userId="fb7268d90e1dbeae" providerId="LiveId" clId="{14A88FDD-F456-408F-AB5C-3578E584A3A3}" dt="2022-05-28T16:42:54.061" v="0" actId="47"/>
        <pc:sldMkLst>
          <pc:docMk/>
          <pc:sldMk cId="0" sldId="341"/>
        </pc:sldMkLst>
      </pc:sldChg>
      <pc:sldChg chg="del">
        <pc:chgData name="Dennis Stathopoulos" userId="fb7268d90e1dbeae" providerId="LiveId" clId="{14A88FDD-F456-408F-AB5C-3578E584A3A3}" dt="2022-05-28T16:42:54.061" v="0" actId="47"/>
        <pc:sldMkLst>
          <pc:docMk/>
          <pc:sldMk cId="0" sldId="342"/>
        </pc:sldMkLst>
      </pc:sldChg>
      <pc:sldChg chg="del">
        <pc:chgData name="Dennis Stathopoulos" userId="fb7268d90e1dbeae" providerId="LiveId" clId="{14A88FDD-F456-408F-AB5C-3578E584A3A3}" dt="2022-05-28T16:42:54.061" v="0" actId="47"/>
        <pc:sldMkLst>
          <pc:docMk/>
          <pc:sldMk cId="0" sldId="343"/>
        </pc:sldMkLst>
      </pc:sldChg>
      <pc:sldChg chg="del">
        <pc:chgData name="Dennis Stathopoulos" userId="fb7268d90e1dbeae" providerId="LiveId" clId="{14A88FDD-F456-408F-AB5C-3578E584A3A3}" dt="2022-05-28T16:42:54.061" v="0" actId="47"/>
        <pc:sldMkLst>
          <pc:docMk/>
          <pc:sldMk cId="0" sldId="344"/>
        </pc:sldMkLst>
      </pc:sldChg>
      <pc:sldChg chg="del">
        <pc:chgData name="Dennis Stathopoulos" userId="fb7268d90e1dbeae" providerId="LiveId" clId="{14A88FDD-F456-408F-AB5C-3578E584A3A3}" dt="2022-05-28T16:42:54.061" v="0" actId="47"/>
        <pc:sldMkLst>
          <pc:docMk/>
          <pc:sldMk cId="0" sldId="345"/>
        </pc:sldMkLst>
      </pc:sldChg>
      <pc:sldChg chg="del">
        <pc:chgData name="Dennis Stathopoulos" userId="fb7268d90e1dbeae" providerId="LiveId" clId="{14A88FDD-F456-408F-AB5C-3578E584A3A3}" dt="2022-05-28T16:42:54.061" v="0" actId="47"/>
        <pc:sldMkLst>
          <pc:docMk/>
          <pc:sldMk cId="0" sldId="346"/>
        </pc:sldMkLst>
      </pc:sldChg>
      <pc:sldChg chg="del">
        <pc:chgData name="Dennis Stathopoulos" userId="fb7268d90e1dbeae" providerId="LiveId" clId="{14A88FDD-F456-408F-AB5C-3578E584A3A3}" dt="2022-05-28T16:42:54.061" v="0" actId="47"/>
        <pc:sldMkLst>
          <pc:docMk/>
          <pc:sldMk cId="0" sldId="347"/>
        </pc:sldMkLst>
      </pc:sldChg>
      <pc:sldChg chg="del">
        <pc:chgData name="Dennis Stathopoulos" userId="fb7268d90e1dbeae" providerId="LiveId" clId="{14A88FDD-F456-408F-AB5C-3578E584A3A3}" dt="2022-05-28T16:42:54.061" v="0" actId="47"/>
        <pc:sldMkLst>
          <pc:docMk/>
          <pc:sldMk cId="0" sldId="348"/>
        </pc:sldMkLst>
      </pc:sldChg>
      <pc:sldChg chg="del">
        <pc:chgData name="Dennis Stathopoulos" userId="fb7268d90e1dbeae" providerId="LiveId" clId="{14A88FDD-F456-408F-AB5C-3578E584A3A3}" dt="2022-05-28T16:42:54.061" v="0" actId="47"/>
        <pc:sldMkLst>
          <pc:docMk/>
          <pc:sldMk cId="0" sldId="349"/>
        </pc:sldMkLst>
      </pc:sldChg>
      <pc:sldChg chg="del">
        <pc:chgData name="Dennis Stathopoulos" userId="fb7268d90e1dbeae" providerId="LiveId" clId="{14A88FDD-F456-408F-AB5C-3578E584A3A3}" dt="2022-05-28T16:42:54.061" v="0" actId="47"/>
        <pc:sldMkLst>
          <pc:docMk/>
          <pc:sldMk cId="0" sldId="350"/>
        </pc:sldMkLst>
      </pc:sldChg>
      <pc:sldChg chg="del">
        <pc:chgData name="Dennis Stathopoulos" userId="fb7268d90e1dbeae" providerId="LiveId" clId="{14A88FDD-F456-408F-AB5C-3578E584A3A3}" dt="2022-05-28T16:42:54.061" v="0" actId="47"/>
        <pc:sldMkLst>
          <pc:docMk/>
          <pc:sldMk cId="0" sldId="351"/>
        </pc:sldMkLst>
      </pc:sldChg>
      <pc:sldChg chg="del">
        <pc:chgData name="Dennis Stathopoulos" userId="fb7268d90e1dbeae" providerId="LiveId" clId="{14A88FDD-F456-408F-AB5C-3578E584A3A3}" dt="2022-05-28T16:42:54.061" v="0" actId="47"/>
        <pc:sldMkLst>
          <pc:docMk/>
          <pc:sldMk cId="0" sldId="352"/>
        </pc:sldMkLst>
      </pc:sldChg>
      <pc:sldChg chg="del">
        <pc:chgData name="Dennis Stathopoulos" userId="fb7268d90e1dbeae" providerId="LiveId" clId="{14A88FDD-F456-408F-AB5C-3578E584A3A3}" dt="2022-05-28T16:42:54.061" v="0" actId="47"/>
        <pc:sldMkLst>
          <pc:docMk/>
          <pc:sldMk cId="0" sldId="353"/>
        </pc:sldMkLst>
      </pc:sldChg>
      <pc:sldChg chg="del">
        <pc:chgData name="Dennis Stathopoulos" userId="fb7268d90e1dbeae" providerId="LiveId" clId="{14A88FDD-F456-408F-AB5C-3578E584A3A3}" dt="2022-05-28T16:42:54.061" v="0" actId="47"/>
        <pc:sldMkLst>
          <pc:docMk/>
          <pc:sldMk cId="0" sldId="354"/>
        </pc:sldMkLst>
      </pc:sldChg>
      <pc:sldChg chg="del">
        <pc:chgData name="Dennis Stathopoulos" userId="fb7268d90e1dbeae" providerId="LiveId" clId="{14A88FDD-F456-408F-AB5C-3578E584A3A3}" dt="2022-05-28T16:42:54.061" v="0" actId="47"/>
        <pc:sldMkLst>
          <pc:docMk/>
          <pc:sldMk cId="0" sldId="355"/>
        </pc:sldMkLst>
      </pc:sldChg>
      <pc:sldChg chg="del">
        <pc:chgData name="Dennis Stathopoulos" userId="fb7268d90e1dbeae" providerId="LiveId" clId="{14A88FDD-F456-408F-AB5C-3578E584A3A3}" dt="2022-05-28T16:42:54.061" v="0" actId="47"/>
        <pc:sldMkLst>
          <pc:docMk/>
          <pc:sldMk cId="0" sldId="356"/>
        </pc:sldMkLst>
      </pc:sldChg>
      <pc:sldChg chg="del">
        <pc:chgData name="Dennis Stathopoulos" userId="fb7268d90e1dbeae" providerId="LiveId" clId="{14A88FDD-F456-408F-AB5C-3578E584A3A3}" dt="2022-05-28T16:42:54.061" v="0" actId="47"/>
        <pc:sldMkLst>
          <pc:docMk/>
          <pc:sldMk cId="0" sldId="357"/>
        </pc:sldMkLst>
      </pc:sldChg>
      <pc:sldChg chg="del">
        <pc:chgData name="Dennis Stathopoulos" userId="fb7268d90e1dbeae" providerId="LiveId" clId="{14A88FDD-F456-408F-AB5C-3578E584A3A3}" dt="2022-05-28T16:42:54.061" v="0" actId="47"/>
        <pc:sldMkLst>
          <pc:docMk/>
          <pc:sldMk cId="0" sldId="358"/>
        </pc:sldMkLst>
      </pc:sldChg>
      <pc:sldChg chg="del">
        <pc:chgData name="Dennis Stathopoulos" userId="fb7268d90e1dbeae" providerId="LiveId" clId="{14A88FDD-F456-408F-AB5C-3578E584A3A3}" dt="2022-05-28T16:42:54.061" v="0" actId="47"/>
        <pc:sldMkLst>
          <pc:docMk/>
          <pc:sldMk cId="0" sldId="359"/>
        </pc:sldMkLst>
      </pc:sldChg>
      <pc:sldChg chg="del">
        <pc:chgData name="Dennis Stathopoulos" userId="fb7268d90e1dbeae" providerId="LiveId" clId="{14A88FDD-F456-408F-AB5C-3578E584A3A3}" dt="2022-05-28T16:42:54.061" v="0" actId="47"/>
        <pc:sldMkLst>
          <pc:docMk/>
          <pc:sldMk cId="0" sldId="360"/>
        </pc:sldMkLst>
      </pc:sldChg>
      <pc:sldChg chg="del">
        <pc:chgData name="Dennis Stathopoulos" userId="fb7268d90e1dbeae" providerId="LiveId" clId="{14A88FDD-F456-408F-AB5C-3578E584A3A3}" dt="2022-05-28T16:42:54.061" v="0" actId="47"/>
        <pc:sldMkLst>
          <pc:docMk/>
          <pc:sldMk cId="0" sldId="361"/>
        </pc:sldMkLst>
      </pc:sldChg>
      <pc:sldChg chg="del">
        <pc:chgData name="Dennis Stathopoulos" userId="fb7268d90e1dbeae" providerId="LiveId" clId="{14A88FDD-F456-408F-AB5C-3578E584A3A3}" dt="2022-05-28T16:42:54.061" v="0" actId="47"/>
        <pc:sldMkLst>
          <pc:docMk/>
          <pc:sldMk cId="0" sldId="362"/>
        </pc:sldMkLst>
      </pc:sldChg>
      <pc:sldChg chg="del">
        <pc:chgData name="Dennis Stathopoulos" userId="fb7268d90e1dbeae" providerId="LiveId" clId="{14A88FDD-F456-408F-AB5C-3578E584A3A3}" dt="2022-05-28T16:42:54.061" v="0" actId="47"/>
        <pc:sldMkLst>
          <pc:docMk/>
          <pc:sldMk cId="0" sldId="363"/>
        </pc:sldMkLst>
      </pc:sldChg>
      <pc:sldChg chg="del">
        <pc:chgData name="Dennis Stathopoulos" userId="fb7268d90e1dbeae" providerId="LiveId" clId="{14A88FDD-F456-408F-AB5C-3578E584A3A3}" dt="2022-05-28T16:42:54.061" v="0" actId="47"/>
        <pc:sldMkLst>
          <pc:docMk/>
          <pc:sldMk cId="0" sldId="364"/>
        </pc:sldMkLst>
      </pc:sldChg>
      <pc:sldChg chg="del">
        <pc:chgData name="Dennis Stathopoulos" userId="fb7268d90e1dbeae" providerId="LiveId" clId="{14A88FDD-F456-408F-AB5C-3578E584A3A3}" dt="2022-05-28T16:42:54.061" v="0" actId="47"/>
        <pc:sldMkLst>
          <pc:docMk/>
          <pc:sldMk cId="0" sldId="365"/>
        </pc:sldMkLst>
      </pc:sldChg>
      <pc:sldChg chg="del">
        <pc:chgData name="Dennis Stathopoulos" userId="fb7268d90e1dbeae" providerId="LiveId" clId="{14A88FDD-F456-408F-AB5C-3578E584A3A3}" dt="2022-05-28T16:42:54.061" v="0" actId="47"/>
        <pc:sldMkLst>
          <pc:docMk/>
          <pc:sldMk cId="0" sldId="366"/>
        </pc:sldMkLst>
      </pc:sldChg>
      <pc:sldChg chg="del">
        <pc:chgData name="Dennis Stathopoulos" userId="fb7268d90e1dbeae" providerId="LiveId" clId="{14A88FDD-F456-408F-AB5C-3578E584A3A3}" dt="2022-05-28T16:42:54.061" v="0" actId="47"/>
        <pc:sldMkLst>
          <pc:docMk/>
          <pc:sldMk cId="0" sldId="367"/>
        </pc:sldMkLst>
      </pc:sldChg>
      <pc:sldChg chg="del">
        <pc:chgData name="Dennis Stathopoulos" userId="fb7268d90e1dbeae" providerId="LiveId" clId="{14A88FDD-F456-408F-AB5C-3578E584A3A3}" dt="2022-05-28T16:42:54.061" v="0" actId="47"/>
        <pc:sldMkLst>
          <pc:docMk/>
          <pc:sldMk cId="0" sldId="368"/>
        </pc:sldMkLst>
      </pc:sldChg>
      <pc:sldChg chg="del">
        <pc:chgData name="Dennis Stathopoulos" userId="fb7268d90e1dbeae" providerId="LiveId" clId="{14A88FDD-F456-408F-AB5C-3578E584A3A3}" dt="2022-05-28T16:42:54.061" v="0" actId="47"/>
        <pc:sldMkLst>
          <pc:docMk/>
          <pc:sldMk cId="0" sldId="369"/>
        </pc:sldMkLst>
      </pc:sldChg>
      <pc:sldChg chg="del">
        <pc:chgData name="Dennis Stathopoulos" userId="fb7268d90e1dbeae" providerId="LiveId" clId="{14A88FDD-F456-408F-AB5C-3578E584A3A3}" dt="2022-05-28T16:42:54.061" v="0" actId="47"/>
        <pc:sldMkLst>
          <pc:docMk/>
          <pc:sldMk cId="0" sldId="370"/>
        </pc:sldMkLst>
      </pc:sldChg>
      <pc:sldChg chg="del">
        <pc:chgData name="Dennis Stathopoulos" userId="fb7268d90e1dbeae" providerId="LiveId" clId="{14A88FDD-F456-408F-AB5C-3578E584A3A3}" dt="2022-05-28T16:42:54.061" v="0" actId="47"/>
        <pc:sldMkLst>
          <pc:docMk/>
          <pc:sldMk cId="0" sldId="371"/>
        </pc:sldMkLst>
      </pc:sldChg>
      <pc:sldChg chg="del">
        <pc:chgData name="Dennis Stathopoulos" userId="fb7268d90e1dbeae" providerId="LiveId" clId="{14A88FDD-F456-408F-AB5C-3578E584A3A3}" dt="2022-05-28T16:42:54.061" v="0" actId="47"/>
        <pc:sldMkLst>
          <pc:docMk/>
          <pc:sldMk cId="0" sldId="372"/>
        </pc:sldMkLst>
      </pc:sldChg>
      <pc:sldChg chg="modSp mod">
        <pc:chgData name="Dennis Stathopoulos" userId="fb7268d90e1dbeae" providerId="LiveId" clId="{14A88FDD-F456-408F-AB5C-3578E584A3A3}" dt="2022-05-30T12:59:57.615" v="1394" actId="20577"/>
        <pc:sldMkLst>
          <pc:docMk/>
          <pc:sldMk cId="3891029905" sldId="373"/>
        </pc:sldMkLst>
        <pc:spChg chg="mod">
          <ac:chgData name="Dennis Stathopoulos" userId="fb7268d90e1dbeae" providerId="LiveId" clId="{14A88FDD-F456-408F-AB5C-3578E584A3A3}" dt="2022-05-30T12:59:57.615" v="1394" actId="20577"/>
          <ac:spMkLst>
            <pc:docMk/>
            <pc:sldMk cId="3891029905" sldId="373"/>
            <ac:spMk id="3" creationId="{3460BAEE-C705-4095-B79E-9CC0FE9EC321}"/>
          </ac:spMkLst>
        </pc:spChg>
      </pc:sldChg>
      <pc:sldChg chg="modSp mod">
        <pc:chgData name="Dennis Stathopoulos" userId="fb7268d90e1dbeae" providerId="LiveId" clId="{14A88FDD-F456-408F-AB5C-3578E584A3A3}" dt="2022-05-28T16:43:52.990" v="43" actId="20577"/>
        <pc:sldMkLst>
          <pc:docMk/>
          <pc:sldMk cId="2424446334" sldId="374"/>
        </pc:sldMkLst>
        <pc:spChg chg="mod">
          <ac:chgData name="Dennis Stathopoulos" userId="fb7268d90e1dbeae" providerId="LiveId" clId="{14A88FDD-F456-408F-AB5C-3578E584A3A3}" dt="2022-05-28T16:43:52.990" v="43" actId="20577"/>
          <ac:spMkLst>
            <pc:docMk/>
            <pc:sldMk cId="2424446334" sldId="374"/>
            <ac:spMk id="3" creationId="{2BBFFE48-DFA7-48DA-BD7B-00B6C6E7BAAB}"/>
          </ac:spMkLst>
        </pc:spChg>
      </pc:sldChg>
      <pc:sldChg chg="modSp mod">
        <pc:chgData name="Dennis Stathopoulos" userId="fb7268d90e1dbeae" providerId="LiveId" clId="{14A88FDD-F456-408F-AB5C-3578E584A3A3}" dt="2022-05-28T16:44:06.197" v="46" actId="20577"/>
        <pc:sldMkLst>
          <pc:docMk/>
          <pc:sldMk cId="768249394" sldId="375"/>
        </pc:sldMkLst>
        <pc:spChg chg="mod">
          <ac:chgData name="Dennis Stathopoulos" userId="fb7268d90e1dbeae" providerId="LiveId" clId="{14A88FDD-F456-408F-AB5C-3578E584A3A3}" dt="2022-05-28T16:44:06.197" v="46" actId="20577"/>
          <ac:spMkLst>
            <pc:docMk/>
            <pc:sldMk cId="768249394" sldId="375"/>
            <ac:spMk id="3" creationId="{47588BA2-7EAF-4CA0-B047-F286D55FB31B}"/>
          </ac:spMkLst>
        </pc:spChg>
      </pc:sldChg>
      <pc:sldChg chg="modSp mod">
        <pc:chgData name="Dennis Stathopoulos" userId="fb7268d90e1dbeae" providerId="LiveId" clId="{14A88FDD-F456-408F-AB5C-3578E584A3A3}" dt="2022-05-28T16:44:37.473" v="50" actId="20577"/>
        <pc:sldMkLst>
          <pc:docMk/>
          <pc:sldMk cId="0" sldId="376"/>
        </pc:sldMkLst>
        <pc:spChg chg="mod">
          <ac:chgData name="Dennis Stathopoulos" userId="fb7268d90e1dbeae" providerId="LiveId" clId="{14A88FDD-F456-408F-AB5C-3578E584A3A3}" dt="2022-05-28T16:44:37.473" v="50" actId="20577"/>
          <ac:spMkLst>
            <pc:docMk/>
            <pc:sldMk cId="0" sldId="376"/>
            <ac:spMk id="3" creationId="{00000000-0000-0000-0000-000000000000}"/>
          </ac:spMkLst>
        </pc:spChg>
      </pc:sldChg>
      <pc:sldChg chg="modSp mod">
        <pc:chgData name="Dennis Stathopoulos" userId="fb7268d90e1dbeae" providerId="LiveId" clId="{14A88FDD-F456-408F-AB5C-3578E584A3A3}" dt="2022-05-28T16:44:22.195" v="49" actId="20577"/>
        <pc:sldMkLst>
          <pc:docMk/>
          <pc:sldMk cId="0" sldId="377"/>
        </pc:sldMkLst>
        <pc:spChg chg="mod">
          <ac:chgData name="Dennis Stathopoulos" userId="fb7268d90e1dbeae" providerId="LiveId" clId="{14A88FDD-F456-408F-AB5C-3578E584A3A3}" dt="2022-05-28T16:44:22.195" v="49" actId="20577"/>
          <ac:spMkLst>
            <pc:docMk/>
            <pc:sldMk cId="0" sldId="377"/>
            <ac:spMk id="3" creationId="{00000000-0000-0000-0000-000000000000}"/>
          </ac:spMkLst>
        </pc:spChg>
      </pc:sldChg>
      <pc:sldChg chg="modSp mod">
        <pc:chgData name="Dennis Stathopoulos" userId="fb7268d90e1dbeae" providerId="LiveId" clId="{14A88FDD-F456-408F-AB5C-3578E584A3A3}" dt="2022-05-28T16:44:53.234" v="60" actId="20577"/>
        <pc:sldMkLst>
          <pc:docMk/>
          <pc:sldMk cId="0" sldId="378"/>
        </pc:sldMkLst>
        <pc:spChg chg="mod">
          <ac:chgData name="Dennis Stathopoulos" userId="fb7268d90e1dbeae" providerId="LiveId" clId="{14A88FDD-F456-408F-AB5C-3578E584A3A3}" dt="2022-05-28T16:44:53.234" v="60" actId="20577"/>
          <ac:spMkLst>
            <pc:docMk/>
            <pc:sldMk cId="0" sldId="378"/>
            <ac:spMk id="3" creationId="{00000000-0000-0000-0000-000000000000}"/>
          </ac:spMkLst>
        </pc:spChg>
      </pc:sldChg>
      <pc:sldChg chg="modSp mod">
        <pc:chgData name="Dennis Stathopoulos" userId="fb7268d90e1dbeae" providerId="LiveId" clId="{14A88FDD-F456-408F-AB5C-3578E584A3A3}" dt="2022-05-28T16:45:23.989" v="69" actId="20577"/>
        <pc:sldMkLst>
          <pc:docMk/>
          <pc:sldMk cId="0" sldId="379"/>
        </pc:sldMkLst>
        <pc:spChg chg="mod">
          <ac:chgData name="Dennis Stathopoulos" userId="fb7268d90e1dbeae" providerId="LiveId" clId="{14A88FDD-F456-408F-AB5C-3578E584A3A3}" dt="2022-05-28T16:45:23.989" v="69" actId="20577"/>
          <ac:spMkLst>
            <pc:docMk/>
            <pc:sldMk cId="0" sldId="379"/>
            <ac:spMk id="3" creationId="{00000000-0000-0000-0000-000000000000}"/>
          </ac:spMkLst>
        </pc:spChg>
      </pc:sldChg>
      <pc:sldChg chg="modSp mod">
        <pc:chgData name="Dennis Stathopoulos" userId="fb7268d90e1dbeae" providerId="LiveId" clId="{14A88FDD-F456-408F-AB5C-3578E584A3A3}" dt="2022-05-28T16:55:52.291" v="70" actId="20577"/>
        <pc:sldMkLst>
          <pc:docMk/>
          <pc:sldMk cId="0" sldId="380"/>
        </pc:sldMkLst>
        <pc:spChg chg="mod">
          <ac:chgData name="Dennis Stathopoulos" userId="fb7268d90e1dbeae" providerId="LiveId" clId="{14A88FDD-F456-408F-AB5C-3578E584A3A3}" dt="2022-05-28T16:55:52.291" v="70" actId="20577"/>
          <ac:spMkLst>
            <pc:docMk/>
            <pc:sldMk cId="0" sldId="380"/>
            <ac:spMk id="3" creationId="{00000000-0000-0000-0000-000000000000}"/>
          </ac:spMkLst>
        </pc:spChg>
      </pc:sldChg>
      <pc:sldChg chg="modSp mod">
        <pc:chgData name="Dennis Stathopoulos" userId="fb7268d90e1dbeae" providerId="LiveId" clId="{14A88FDD-F456-408F-AB5C-3578E584A3A3}" dt="2022-05-28T16:56:36.532" v="78" actId="20577"/>
        <pc:sldMkLst>
          <pc:docMk/>
          <pc:sldMk cId="0" sldId="382"/>
        </pc:sldMkLst>
        <pc:spChg chg="mod">
          <ac:chgData name="Dennis Stathopoulos" userId="fb7268d90e1dbeae" providerId="LiveId" clId="{14A88FDD-F456-408F-AB5C-3578E584A3A3}" dt="2022-05-28T16:56:36.532" v="78" actId="20577"/>
          <ac:spMkLst>
            <pc:docMk/>
            <pc:sldMk cId="0" sldId="382"/>
            <ac:spMk id="3" creationId="{00000000-0000-0000-0000-000000000000}"/>
          </ac:spMkLst>
        </pc:spChg>
      </pc:sldChg>
      <pc:sldChg chg="modSp mod">
        <pc:chgData name="Dennis Stathopoulos" userId="fb7268d90e1dbeae" providerId="LiveId" clId="{14A88FDD-F456-408F-AB5C-3578E584A3A3}" dt="2022-05-28T16:56:52.517" v="84" actId="20577"/>
        <pc:sldMkLst>
          <pc:docMk/>
          <pc:sldMk cId="0" sldId="383"/>
        </pc:sldMkLst>
        <pc:spChg chg="mod">
          <ac:chgData name="Dennis Stathopoulos" userId="fb7268d90e1dbeae" providerId="LiveId" clId="{14A88FDD-F456-408F-AB5C-3578E584A3A3}" dt="2022-05-28T16:56:52.517" v="84" actId="20577"/>
          <ac:spMkLst>
            <pc:docMk/>
            <pc:sldMk cId="0" sldId="383"/>
            <ac:spMk id="3" creationId="{00000000-0000-0000-0000-000000000000}"/>
          </ac:spMkLst>
        </pc:spChg>
      </pc:sldChg>
      <pc:sldChg chg="modSp mod">
        <pc:chgData name="Dennis Stathopoulos" userId="fb7268d90e1dbeae" providerId="LiveId" clId="{14A88FDD-F456-408F-AB5C-3578E584A3A3}" dt="2022-05-28T16:57:46.216" v="126" actId="6549"/>
        <pc:sldMkLst>
          <pc:docMk/>
          <pc:sldMk cId="0" sldId="384"/>
        </pc:sldMkLst>
        <pc:spChg chg="mod">
          <ac:chgData name="Dennis Stathopoulos" userId="fb7268d90e1dbeae" providerId="LiveId" clId="{14A88FDD-F456-408F-AB5C-3578E584A3A3}" dt="2022-05-28T16:57:46.216" v="126" actId="6549"/>
          <ac:spMkLst>
            <pc:docMk/>
            <pc:sldMk cId="0" sldId="384"/>
            <ac:spMk id="3" creationId="{00000000-0000-0000-0000-000000000000}"/>
          </ac:spMkLst>
        </pc:spChg>
      </pc:sldChg>
      <pc:sldChg chg="modSp mod">
        <pc:chgData name="Dennis Stathopoulos" userId="fb7268d90e1dbeae" providerId="LiveId" clId="{14A88FDD-F456-408F-AB5C-3578E584A3A3}" dt="2022-05-28T16:58:42.429" v="134" actId="20577"/>
        <pc:sldMkLst>
          <pc:docMk/>
          <pc:sldMk cId="0" sldId="386"/>
        </pc:sldMkLst>
        <pc:spChg chg="mod">
          <ac:chgData name="Dennis Stathopoulos" userId="fb7268d90e1dbeae" providerId="LiveId" clId="{14A88FDD-F456-408F-AB5C-3578E584A3A3}" dt="2022-05-28T16:58:42.429" v="134" actId="20577"/>
          <ac:spMkLst>
            <pc:docMk/>
            <pc:sldMk cId="0" sldId="386"/>
            <ac:spMk id="3" creationId="{00000000-0000-0000-0000-000000000000}"/>
          </ac:spMkLst>
        </pc:spChg>
      </pc:sldChg>
      <pc:sldChg chg="modSp mod">
        <pc:chgData name="Dennis Stathopoulos" userId="fb7268d90e1dbeae" providerId="LiveId" clId="{14A88FDD-F456-408F-AB5C-3578E584A3A3}" dt="2022-05-28T16:59:24.821" v="169" actId="20577"/>
        <pc:sldMkLst>
          <pc:docMk/>
          <pc:sldMk cId="0" sldId="387"/>
        </pc:sldMkLst>
        <pc:spChg chg="mod">
          <ac:chgData name="Dennis Stathopoulos" userId="fb7268d90e1dbeae" providerId="LiveId" clId="{14A88FDD-F456-408F-AB5C-3578E584A3A3}" dt="2022-05-28T16:59:24.821" v="169" actId="20577"/>
          <ac:spMkLst>
            <pc:docMk/>
            <pc:sldMk cId="0" sldId="387"/>
            <ac:spMk id="3" creationId="{00000000-0000-0000-0000-000000000000}"/>
          </ac:spMkLst>
        </pc:spChg>
      </pc:sldChg>
      <pc:sldChg chg="modSp mod">
        <pc:chgData name="Dennis Stathopoulos" userId="fb7268d90e1dbeae" providerId="LiveId" clId="{14A88FDD-F456-408F-AB5C-3578E584A3A3}" dt="2022-05-28T16:59:43.234" v="171" actId="20577"/>
        <pc:sldMkLst>
          <pc:docMk/>
          <pc:sldMk cId="0" sldId="388"/>
        </pc:sldMkLst>
        <pc:spChg chg="mod">
          <ac:chgData name="Dennis Stathopoulos" userId="fb7268d90e1dbeae" providerId="LiveId" clId="{14A88FDD-F456-408F-AB5C-3578E584A3A3}" dt="2022-05-28T16:59:43.234" v="171" actId="20577"/>
          <ac:spMkLst>
            <pc:docMk/>
            <pc:sldMk cId="0" sldId="388"/>
            <ac:spMk id="3" creationId="{00000000-0000-0000-0000-000000000000}"/>
          </ac:spMkLst>
        </pc:spChg>
      </pc:sldChg>
      <pc:sldChg chg="modSp mod">
        <pc:chgData name="Dennis Stathopoulos" userId="fb7268d90e1dbeae" providerId="LiveId" clId="{14A88FDD-F456-408F-AB5C-3578E584A3A3}" dt="2022-05-28T17:00:31.950" v="186" actId="20577"/>
        <pc:sldMkLst>
          <pc:docMk/>
          <pc:sldMk cId="0" sldId="389"/>
        </pc:sldMkLst>
        <pc:spChg chg="mod">
          <ac:chgData name="Dennis Stathopoulos" userId="fb7268d90e1dbeae" providerId="LiveId" clId="{14A88FDD-F456-408F-AB5C-3578E584A3A3}" dt="2022-05-28T17:00:31.950" v="186" actId="20577"/>
          <ac:spMkLst>
            <pc:docMk/>
            <pc:sldMk cId="0" sldId="389"/>
            <ac:spMk id="3" creationId="{00000000-0000-0000-0000-000000000000}"/>
          </ac:spMkLst>
        </pc:spChg>
      </pc:sldChg>
      <pc:sldChg chg="modSp mod">
        <pc:chgData name="Dennis Stathopoulos" userId="fb7268d90e1dbeae" providerId="LiveId" clId="{14A88FDD-F456-408F-AB5C-3578E584A3A3}" dt="2022-05-28T17:16:56.136" v="686" actId="20577"/>
        <pc:sldMkLst>
          <pc:docMk/>
          <pc:sldMk cId="0" sldId="391"/>
        </pc:sldMkLst>
        <pc:spChg chg="mod">
          <ac:chgData name="Dennis Stathopoulos" userId="fb7268d90e1dbeae" providerId="LiveId" clId="{14A88FDD-F456-408F-AB5C-3578E584A3A3}" dt="2022-05-28T17:16:56.136" v="686" actId="20577"/>
          <ac:spMkLst>
            <pc:docMk/>
            <pc:sldMk cId="0" sldId="391"/>
            <ac:spMk id="3" creationId="{00000000-0000-0000-0000-000000000000}"/>
          </ac:spMkLst>
        </pc:spChg>
      </pc:sldChg>
      <pc:sldChg chg="modSp mod">
        <pc:chgData name="Dennis Stathopoulos" userId="fb7268d90e1dbeae" providerId="LiveId" clId="{14A88FDD-F456-408F-AB5C-3578E584A3A3}" dt="2022-05-28T17:17:12.530" v="696" actId="6549"/>
        <pc:sldMkLst>
          <pc:docMk/>
          <pc:sldMk cId="0" sldId="392"/>
        </pc:sldMkLst>
        <pc:spChg chg="mod">
          <ac:chgData name="Dennis Stathopoulos" userId="fb7268d90e1dbeae" providerId="LiveId" clId="{14A88FDD-F456-408F-AB5C-3578E584A3A3}" dt="2022-05-28T17:17:12.530" v="696" actId="6549"/>
          <ac:spMkLst>
            <pc:docMk/>
            <pc:sldMk cId="0" sldId="392"/>
            <ac:spMk id="3" creationId="{00000000-0000-0000-0000-000000000000}"/>
          </ac:spMkLst>
        </pc:spChg>
      </pc:sldChg>
      <pc:sldChg chg="modSp mod">
        <pc:chgData name="Dennis Stathopoulos" userId="fb7268d90e1dbeae" providerId="LiveId" clId="{14A88FDD-F456-408F-AB5C-3578E584A3A3}" dt="2022-05-28T17:17:56.598" v="714" actId="20577"/>
        <pc:sldMkLst>
          <pc:docMk/>
          <pc:sldMk cId="0" sldId="393"/>
        </pc:sldMkLst>
        <pc:spChg chg="mod">
          <ac:chgData name="Dennis Stathopoulos" userId="fb7268d90e1dbeae" providerId="LiveId" clId="{14A88FDD-F456-408F-AB5C-3578E584A3A3}" dt="2022-05-28T17:17:56.598" v="714" actId="20577"/>
          <ac:spMkLst>
            <pc:docMk/>
            <pc:sldMk cId="0" sldId="393"/>
            <ac:spMk id="3" creationId="{00000000-0000-0000-0000-000000000000}"/>
          </ac:spMkLst>
        </pc:spChg>
      </pc:sldChg>
      <pc:sldChg chg="modSp mod">
        <pc:chgData name="Dennis Stathopoulos" userId="fb7268d90e1dbeae" providerId="LiveId" clId="{14A88FDD-F456-408F-AB5C-3578E584A3A3}" dt="2022-05-28T17:18:30.614" v="725" actId="20577"/>
        <pc:sldMkLst>
          <pc:docMk/>
          <pc:sldMk cId="0" sldId="394"/>
        </pc:sldMkLst>
        <pc:spChg chg="mod">
          <ac:chgData name="Dennis Stathopoulos" userId="fb7268d90e1dbeae" providerId="LiveId" clId="{14A88FDD-F456-408F-AB5C-3578E584A3A3}" dt="2022-05-28T17:18:30.614" v="725" actId="20577"/>
          <ac:spMkLst>
            <pc:docMk/>
            <pc:sldMk cId="0" sldId="394"/>
            <ac:spMk id="3" creationId="{00000000-0000-0000-0000-000000000000}"/>
          </ac:spMkLst>
        </pc:spChg>
      </pc:sldChg>
      <pc:sldChg chg="modSp mod">
        <pc:chgData name="Dennis Stathopoulos" userId="fb7268d90e1dbeae" providerId="LiveId" clId="{14A88FDD-F456-408F-AB5C-3578E584A3A3}" dt="2022-05-28T17:19:47.240" v="767" actId="20577"/>
        <pc:sldMkLst>
          <pc:docMk/>
          <pc:sldMk cId="0" sldId="396"/>
        </pc:sldMkLst>
        <pc:spChg chg="mod">
          <ac:chgData name="Dennis Stathopoulos" userId="fb7268d90e1dbeae" providerId="LiveId" clId="{14A88FDD-F456-408F-AB5C-3578E584A3A3}" dt="2022-05-28T17:19:47.240" v="767" actId="20577"/>
          <ac:spMkLst>
            <pc:docMk/>
            <pc:sldMk cId="0" sldId="396"/>
            <ac:spMk id="3" creationId="{00000000-0000-0000-0000-000000000000}"/>
          </ac:spMkLst>
        </pc:spChg>
      </pc:sldChg>
      <pc:sldChg chg="modSp mod">
        <pc:chgData name="Dennis Stathopoulos" userId="fb7268d90e1dbeae" providerId="LiveId" clId="{14A88FDD-F456-408F-AB5C-3578E584A3A3}" dt="2022-05-28T17:20:06.315" v="768" actId="20577"/>
        <pc:sldMkLst>
          <pc:docMk/>
          <pc:sldMk cId="0" sldId="397"/>
        </pc:sldMkLst>
        <pc:spChg chg="mod">
          <ac:chgData name="Dennis Stathopoulos" userId="fb7268d90e1dbeae" providerId="LiveId" clId="{14A88FDD-F456-408F-AB5C-3578E584A3A3}" dt="2022-05-28T17:20:06.315" v="768" actId="20577"/>
          <ac:spMkLst>
            <pc:docMk/>
            <pc:sldMk cId="0" sldId="397"/>
            <ac:spMk id="3" creationId="{00000000-0000-0000-0000-000000000000}"/>
          </ac:spMkLst>
        </pc:spChg>
      </pc:sldChg>
      <pc:sldChg chg="modSp mod">
        <pc:chgData name="Dennis Stathopoulos" userId="fb7268d90e1dbeae" providerId="LiveId" clId="{14A88FDD-F456-408F-AB5C-3578E584A3A3}" dt="2022-05-28T17:20:32.063" v="774" actId="20577"/>
        <pc:sldMkLst>
          <pc:docMk/>
          <pc:sldMk cId="0" sldId="398"/>
        </pc:sldMkLst>
        <pc:spChg chg="mod">
          <ac:chgData name="Dennis Stathopoulos" userId="fb7268d90e1dbeae" providerId="LiveId" clId="{14A88FDD-F456-408F-AB5C-3578E584A3A3}" dt="2022-05-28T17:20:32.063" v="774" actId="20577"/>
          <ac:spMkLst>
            <pc:docMk/>
            <pc:sldMk cId="0" sldId="398"/>
            <ac:spMk id="3" creationId="{00000000-0000-0000-0000-000000000000}"/>
          </ac:spMkLst>
        </pc:spChg>
      </pc:sldChg>
      <pc:sldChg chg="modSp mod">
        <pc:chgData name="Dennis Stathopoulos" userId="fb7268d90e1dbeae" providerId="LiveId" clId="{14A88FDD-F456-408F-AB5C-3578E584A3A3}" dt="2022-05-28T17:21:08.514" v="785" actId="20577"/>
        <pc:sldMkLst>
          <pc:docMk/>
          <pc:sldMk cId="0" sldId="399"/>
        </pc:sldMkLst>
        <pc:spChg chg="mod">
          <ac:chgData name="Dennis Stathopoulos" userId="fb7268d90e1dbeae" providerId="LiveId" clId="{14A88FDD-F456-408F-AB5C-3578E584A3A3}" dt="2022-05-28T17:21:08.514" v="785" actId="20577"/>
          <ac:spMkLst>
            <pc:docMk/>
            <pc:sldMk cId="0" sldId="399"/>
            <ac:spMk id="3" creationId="{00000000-0000-0000-0000-000000000000}"/>
          </ac:spMkLst>
        </pc:spChg>
      </pc:sldChg>
      <pc:sldChg chg="modSp mod">
        <pc:chgData name="Dennis Stathopoulos" userId="fb7268d90e1dbeae" providerId="LiveId" clId="{14A88FDD-F456-408F-AB5C-3578E584A3A3}" dt="2022-05-28T17:21:44.416" v="801" actId="20577"/>
        <pc:sldMkLst>
          <pc:docMk/>
          <pc:sldMk cId="0" sldId="400"/>
        </pc:sldMkLst>
        <pc:spChg chg="mod">
          <ac:chgData name="Dennis Stathopoulos" userId="fb7268d90e1dbeae" providerId="LiveId" clId="{14A88FDD-F456-408F-AB5C-3578E584A3A3}" dt="2022-05-28T17:21:44.416" v="801" actId="20577"/>
          <ac:spMkLst>
            <pc:docMk/>
            <pc:sldMk cId="0" sldId="400"/>
            <ac:spMk id="3" creationId="{00000000-0000-0000-0000-000000000000}"/>
          </ac:spMkLst>
        </pc:spChg>
      </pc:sldChg>
      <pc:sldChg chg="modSp mod">
        <pc:chgData name="Dennis Stathopoulos" userId="fb7268d90e1dbeae" providerId="LiveId" clId="{14A88FDD-F456-408F-AB5C-3578E584A3A3}" dt="2022-05-28T17:22:04.009" v="803" actId="5793"/>
        <pc:sldMkLst>
          <pc:docMk/>
          <pc:sldMk cId="0" sldId="401"/>
        </pc:sldMkLst>
        <pc:spChg chg="mod">
          <ac:chgData name="Dennis Stathopoulos" userId="fb7268d90e1dbeae" providerId="LiveId" clId="{14A88FDD-F456-408F-AB5C-3578E584A3A3}" dt="2022-05-28T17:22:04.009" v="803" actId="5793"/>
          <ac:spMkLst>
            <pc:docMk/>
            <pc:sldMk cId="0" sldId="401"/>
            <ac:spMk id="3" creationId="{00000000-0000-0000-0000-000000000000}"/>
          </ac:spMkLst>
        </pc:spChg>
      </pc:sldChg>
      <pc:sldChg chg="modSp mod">
        <pc:chgData name="Dennis Stathopoulos" userId="fb7268d90e1dbeae" providerId="LiveId" clId="{14A88FDD-F456-408F-AB5C-3578E584A3A3}" dt="2022-05-28T17:22:47.348" v="805" actId="20577"/>
        <pc:sldMkLst>
          <pc:docMk/>
          <pc:sldMk cId="0" sldId="402"/>
        </pc:sldMkLst>
        <pc:spChg chg="mod">
          <ac:chgData name="Dennis Stathopoulos" userId="fb7268d90e1dbeae" providerId="LiveId" clId="{14A88FDD-F456-408F-AB5C-3578E584A3A3}" dt="2022-05-28T17:22:47.348" v="805" actId="20577"/>
          <ac:spMkLst>
            <pc:docMk/>
            <pc:sldMk cId="0" sldId="402"/>
            <ac:spMk id="3" creationId="{00000000-0000-0000-0000-000000000000}"/>
          </ac:spMkLst>
        </pc:spChg>
      </pc:sldChg>
      <pc:sldChg chg="modSp mod">
        <pc:chgData name="Dennis Stathopoulos" userId="fb7268d90e1dbeae" providerId="LiveId" clId="{14A88FDD-F456-408F-AB5C-3578E584A3A3}" dt="2022-05-28T17:23:29.113" v="811" actId="6549"/>
        <pc:sldMkLst>
          <pc:docMk/>
          <pc:sldMk cId="0" sldId="405"/>
        </pc:sldMkLst>
        <pc:spChg chg="mod">
          <ac:chgData name="Dennis Stathopoulos" userId="fb7268d90e1dbeae" providerId="LiveId" clId="{14A88FDD-F456-408F-AB5C-3578E584A3A3}" dt="2022-05-28T17:23:29.113" v="811" actId="6549"/>
          <ac:spMkLst>
            <pc:docMk/>
            <pc:sldMk cId="0" sldId="405"/>
            <ac:spMk id="3" creationId="{00000000-0000-0000-0000-000000000000}"/>
          </ac:spMkLst>
        </pc:spChg>
      </pc:sldChg>
      <pc:sldChg chg="modSp mod">
        <pc:chgData name="Dennis Stathopoulos" userId="fb7268d90e1dbeae" providerId="LiveId" clId="{14A88FDD-F456-408F-AB5C-3578E584A3A3}" dt="2022-05-28T17:24:06.591" v="830" actId="20577"/>
        <pc:sldMkLst>
          <pc:docMk/>
          <pc:sldMk cId="0" sldId="406"/>
        </pc:sldMkLst>
        <pc:spChg chg="mod">
          <ac:chgData name="Dennis Stathopoulos" userId="fb7268d90e1dbeae" providerId="LiveId" clId="{14A88FDD-F456-408F-AB5C-3578E584A3A3}" dt="2022-05-28T17:24:06.591" v="830" actId="20577"/>
          <ac:spMkLst>
            <pc:docMk/>
            <pc:sldMk cId="0" sldId="406"/>
            <ac:spMk id="3" creationId="{00000000-0000-0000-0000-000000000000}"/>
          </ac:spMkLst>
        </pc:spChg>
      </pc:sldChg>
      <pc:sldChg chg="modSp mod">
        <pc:chgData name="Dennis Stathopoulos" userId="fb7268d90e1dbeae" providerId="LiveId" clId="{14A88FDD-F456-408F-AB5C-3578E584A3A3}" dt="2022-05-28T17:24:15.644" v="833" actId="20577"/>
        <pc:sldMkLst>
          <pc:docMk/>
          <pc:sldMk cId="0" sldId="407"/>
        </pc:sldMkLst>
        <pc:spChg chg="mod">
          <ac:chgData name="Dennis Stathopoulos" userId="fb7268d90e1dbeae" providerId="LiveId" clId="{14A88FDD-F456-408F-AB5C-3578E584A3A3}" dt="2022-05-28T17:24:15.644" v="833" actId="20577"/>
          <ac:spMkLst>
            <pc:docMk/>
            <pc:sldMk cId="0" sldId="407"/>
            <ac:spMk id="3" creationId="{00000000-0000-0000-0000-000000000000}"/>
          </ac:spMkLst>
        </pc:spChg>
      </pc:sldChg>
      <pc:sldChg chg="modSp mod">
        <pc:chgData name="Dennis Stathopoulos" userId="fb7268d90e1dbeae" providerId="LiveId" clId="{14A88FDD-F456-408F-AB5C-3578E584A3A3}" dt="2022-05-28T17:25:00.242" v="861" actId="20577"/>
        <pc:sldMkLst>
          <pc:docMk/>
          <pc:sldMk cId="0" sldId="408"/>
        </pc:sldMkLst>
        <pc:spChg chg="mod">
          <ac:chgData name="Dennis Stathopoulos" userId="fb7268d90e1dbeae" providerId="LiveId" clId="{14A88FDD-F456-408F-AB5C-3578E584A3A3}" dt="2022-05-28T17:25:00.242" v="861" actId="20577"/>
          <ac:spMkLst>
            <pc:docMk/>
            <pc:sldMk cId="0" sldId="408"/>
            <ac:spMk id="3" creationId="{00000000-0000-0000-0000-000000000000}"/>
          </ac:spMkLst>
        </pc:spChg>
      </pc:sldChg>
      <pc:sldChg chg="modSp mod">
        <pc:chgData name="Dennis Stathopoulos" userId="fb7268d90e1dbeae" providerId="LiveId" clId="{14A88FDD-F456-408F-AB5C-3578E584A3A3}" dt="2022-05-28T17:25:25.907" v="865" actId="313"/>
        <pc:sldMkLst>
          <pc:docMk/>
          <pc:sldMk cId="0" sldId="409"/>
        </pc:sldMkLst>
        <pc:spChg chg="mod">
          <ac:chgData name="Dennis Stathopoulos" userId="fb7268d90e1dbeae" providerId="LiveId" clId="{14A88FDD-F456-408F-AB5C-3578E584A3A3}" dt="2022-05-28T17:25:25.907" v="865" actId="313"/>
          <ac:spMkLst>
            <pc:docMk/>
            <pc:sldMk cId="0" sldId="409"/>
            <ac:spMk id="3" creationId="{00000000-0000-0000-0000-000000000000}"/>
          </ac:spMkLst>
        </pc:spChg>
      </pc:sldChg>
      <pc:sldChg chg="addSp delSp modSp del mod">
        <pc:chgData name="Dennis Stathopoulos" userId="fb7268d90e1dbeae" providerId="LiveId" clId="{14A88FDD-F456-408F-AB5C-3578E584A3A3}" dt="2022-05-28T17:25:43.734" v="867" actId="47"/>
        <pc:sldMkLst>
          <pc:docMk/>
          <pc:sldMk cId="0" sldId="410"/>
        </pc:sldMkLst>
        <pc:spChg chg="del">
          <ac:chgData name="Dennis Stathopoulos" userId="fb7268d90e1dbeae" providerId="LiveId" clId="{14A88FDD-F456-408F-AB5C-3578E584A3A3}" dt="2022-05-28T17:25:35.754" v="866" actId="478"/>
          <ac:spMkLst>
            <pc:docMk/>
            <pc:sldMk cId="0" sldId="410"/>
            <ac:spMk id="3" creationId="{00000000-0000-0000-0000-000000000000}"/>
          </ac:spMkLst>
        </pc:spChg>
        <pc:spChg chg="add mod">
          <ac:chgData name="Dennis Stathopoulos" userId="fb7268d90e1dbeae" providerId="LiveId" clId="{14A88FDD-F456-408F-AB5C-3578E584A3A3}" dt="2022-05-28T17:25:35.754" v="866" actId="478"/>
          <ac:spMkLst>
            <pc:docMk/>
            <pc:sldMk cId="0" sldId="410"/>
            <ac:spMk id="5" creationId="{9FA7E882-8733-7467-9AC6-CD177AC714C4}"/>
          </ac:spMkLst>
        </pc:spChg>
      </pc:sldChg>
      <pc:sldChg chg="modSp mod">
        <pc:chgData name="Dennis Stathopoulos" userId="fb7268d90e1dbeae" providerId="LiveId" clId="{14A88FDD-F456-408F-AB5C-3578E584A3A3}" dt="2022-05-28T17:54:16.944" v="895" actId="6549"/>
        <pc:sldMkLst>
          <pc:docMk/>
          <pc:sldMk cId="0" sldId="411"/>
        </pc:sldMkLst>
        <pc:spChg chg="mod">
          <ac:chgData name="Dennis Stathopoulos" userId="fb7268d90e1dbeae" providerId="LiveId" clId="{14A88FDD-F456-408F-AB5C-3578E584A3A3}" dt="2022-05-28T17:54:16.944" v="895" actId="6549"/>
          <ac:spMkLst>
            <pc:docMk/>
            <pc:sldMk cId="0" sldId="411"/>
            <ac:spMk id="3" creationId="{00000000-0000-0000-0000-000000000000}"/>
          </ac:spMkLst>
        </pc:spChg>
      </pc:sldChg>
      <pc:sldChg chg="modSp mod">
        <pc:chgData name="Dennis Stathopoulos" userId="fb7268d90e1dbeae" providerId="LiveId" clId="{14A88FDD-F456-408F-AB5C-3578E584A3A3}" dt="2022-05-28T17:54:37.019" v="898" actId="20577"/>
        <pc:sldMkLst>
          <pc:docMk/>
          <pc:sldMk cId="0" sldId="412"/>
        </pc:sldMkLst>
        <pc:spChg chg="mod">
          <ac:chgData name="Dennis Stathopoulos" userId="fb7268d90e1dbeae" providerId="LiveId" clId="{14A88FDD-F456-408F-AB5C-3578E584A3A3}" dt="2022-05-28T17:54:37.019" v="898" actId="20577"/>
          <ac:spMkLst>
            <pc:docMk/>
            <pc:sldMk cId="0" sldId="412"/>
            <ac:spMk id="3" creationId="{00000000-0000-0000-0000-000000000000}"/>
          </ac:spMkLst>
        </pc:spChg>
      </pc:sldChg>
      <pc:sldChg chg="modSp mod">
        <pc:chgData name="Dennis Stathopoulos" userId="fb7268d90e1dbeae" providerId="LiveId" clId="{14A88FDD-F456-408F-AB5C-3578E584A3A3}" dt="2022-05-28T17:55:50.481" v="954" actId="20577"/>
        <pc:sldMkLst>
          <pc:docMk/>
          <pc:sldMk cId="0" sldId="413"/>
        </pc:sldMkLst>
        <pc:spChg chg="mod">
          <ac:chgData name="Dennis Stathopoulos" userId="fb7268d90e1dbeae" providerId="LiveId" clId="{14A88FDD-F456-408F-AB5C-3578E584A3A3}" dt="2022-05-28T17:55:50.481" v="954" actId="20577"/>
          <ac:spMkLst>
            <pc:docMk/>
            <pc:sldMk cId="0" sldId="413"/>
            <ac:spMk id="3" creationId="{00000000-0000-0000-0000-000000000000}"/>
          </ac:spMkLst>
        </pc:spChg>
      </pc:sldChg>
      <pc:sldChg chg="modSp mod">
        <pc:chgData name="Dennis Stathopoulos" userId="fb7268d90e1dbeae" providerId="LiveId" clId="{14A88FDD-F456-408F-AB5C-3578E584A3A3}" dt="2022-05-28T17:56:26.961" v="970" actId="20577"/>
        <pc:sldMkLst>
          <pc:docMk/>
          <pc:sldMk cId="0" sldId="414"/>
        </pc:sldMkLst>
        <pc:spChg chg="mod">
          <ac:chgData name="Dennis Stathopoulos" userId="fb7268d90e1dbeae" providerId="LiveId" clId="{14A88FDD-F456-408F-AB5C-3578E584A3A3}" dt="2022-05-28T17:56:26.961" v="970" actId="20577"/>
          <ac:spMkLst>
            <pc:docMk/>
            <pc:sldMk cId="0" sldId="414"/>
            <ac:spMk id="3" creationId="{00000000-0000-0000-0000-000000000000}"/>
          </ac:spMkLst>
        </pc:spChg>
      </pc:sldChg>
      <pc:sldChg chg="modSp mod">
        <pc:chgData name="Dennis Stathopoulos" userId="fb7268d90e1dbeae" providerId="LiveId" clId="{14A88FDD-F456-408F-AB5C-3578E584A3A3}" dt="2022-05-28T17:56:43.303" v="971" actId="20577"/>
        <pc:sldMkLst>
          <pc:docMk/>
          <pc:sldMk cId="0" sldId="415"/>
        </pc:sldMkLst>
        <pc:spChg chg="mod">
          <ac:chgData name="Dennis Stathopoulos" userId="fb7268d90e1dbeae" providerId="LiveId" clId="{14A88FDD-F456-408F-AB5C-3578E584A3A3}" dt="2022-05-28T17:56:43.303" v="971" actId="20577"/>
          <ac:spMkLst>
            <pc:docMk/>
            <pc:sldMk cId="0" sldId="415"/>
            <ac:spMk id="3" creationId="{00000000-0000-0000-0000-000000000000}"/>
          </ac:spMkLst>
        </pc:spChg>
      </pc:sldChg>
      <pc:sldChg chg="modSp mod">
        <pc:chgData name="Dennis Stathopoulos" userId="fb7268d90e1dbeae" providerId="LiveId" clId="{14A88FDD-F456-408F-AB5C-3578E584A3A3}" dt="2022-05-28T17:58:06.350" v="1022" actId="20577"/>
        <pc:sldMkLst>
          <pc:docMk/>
          <pc:sldMk cId="0" sldId="416"/>
        </pc:sldMkLst>
        <pc:spChg chg="mod">
          <ac:chgData name="Dennis Stathopoulos" userId="fb7268d90e1dbeae" providerId="LiveId" clId="{14A88FDD-F456-408F-AB5C-3578E584A3A3}" dt="2022-05-28T17:58:06.350" v="1022" actId="20577"/>
          <ac:spMkLst>
            <pc:docMk/>
            <pc:sldMk cId="0" sldId="416"/>
            <ac:spMk id="3" creationId="{00000000-0000-0000-0000-000000000000}"/>
          </ac:spMkLst>
        </pc:spChg>
      </pc:sldChg>
      <pc:sldChg chg="modSp mod">
        <pc:chgData name="Dennis Stathopoulos" userId="fb7268d90e1dbeae" providerId="LiveId" clId="{14A88FDD-F456-408F-AB5C-3578E584A3A3}" dt="2022-05-28T17:58:22.890" v="1023" actId="20577"/>
        <pc:sldMkLst>
          <pc:docMk/>
          <pc:sldMk cId="0" sldId="417"/>
        </pc:sldMkLst>
        <pc:spChg chg="mod">
          <ac:chgData name="Dennis Stathopoulos" userId="fb7268d90e1dbeae" providerId="LiveId" clId="{14A88FDD-F456-408F-AB5C-3578E584A3A3}" dt="2022-05-28T17:58:22.890" v="1023" actId="20577"/>
          <ac:spMkLst>
            <pc:docMk/>
            <pc:sldMk cId="0" sldId="417"/>
            <ac:spMk id="3" creationId="{00000000-0000-0000-0000-000000000000}"/>
          </ac:spMkLst>
        </pc:spChg>
      </pc:sldChg>
      <pc:sldChg chg="modSp mod">
        <pc:chgData name="Dennis Stathopoulos" userId="fb7268d90e1dbeae" providerId="LiveId" clId="{14A88FDD-F456-408F-AB5C-3578E584A3A3}" dt="2022-05-28T17:58:41.347" v="1032" actId="20577"/>
        <pc:sldMkLst>
          <pc:docMk/>
          <pc:sldMk cId="0" sldId="418"/>
        </pc:sldMkLst>
        <pc:spChg chg="mod">
          <ac:chgData name="Dennis Stathopoulos" userId="fb7268d90e1dbeae" providerId="LiveId" clId="{14A88FDD-F456-408F-AB5C-3578E584A3A3}" dt="2022-05-28T17:58:41.347" v="1032" actId="20577"/>
          <ac:spMkLst>
            <pc:docMk/>
            <pc:sldMk cId="0" sldId="418"/>
            <ac:spMk id="3" creationId="{00000000-0000-0000-0000-000000000000}"/>
          </ac:spMkLst>
        </pc:spChg>
      </pc:sldChg>
      <pc:sldChg chg="addSp delSp modSp mod">
        <pc:chgData name="Dennis Stathopoulos" userId="fb7268d90e1dbeae" providerId="LiveId" clId="{14A88FDD-F456-408F-AB5C-3578E584A3A3}" dt="2022-05-28T18:00:46.792" v="1038" actId="6549"/>
        <pc:sldMkLst>
          <pc:docMk/>
          <pc:sldMk cId="0" sldId="419"/>
        </pc:sldMkLst>
        <pc:spChg chg="del mod">
          <ac:chgData name="Dennis Stathopoulos" userId="fb7268d90e1dbeae" providerId="LiveId" clId="{14A88FDD-F456-408F-AB5C-3578E584A3A3}" dt="2022-05-28T17:59:06.471" v="1034" actId="478"/>
          <ac:spMkLst>
            <pc:docMk/>
            <pc:sldMk cId="0" sldId="419"/>
            <ac:spMk id="3" creationId="{00000000-0000-0000-0000-000000000000}"/>
          </ac:spMkLst>
        </pc:spChg>
        <pc:spChg chg="add mod">
          <ac:chgData name="Dennis Stathopoulos" userId="fb7268d90e1dbeae" providerId="LiveId" clId="{14A88FDD-F456-408F-AB5C-3578E584A3A3}" dt="2022-05-28T18:00:46.792" v="1038" actId="6549"/>
          <ac:spMkLst>
            <pc:docMk/>
            <pc:sldMk cId="0" sldId="419"/>
            <ac:spMk id="5" creationId="{0D623824-3127-7854-7666-FBFB9632D404}"/>
          </ac:spMkLst>
        </pc:spChg>
      </pc:sldChg>
      <pc:sldChg chg="modSp mod">
        <pc:chgData name="Dennis Stathopoulos" userId="fb7268d90e1dbeae" providerId="LiveId" clId="{14A88FDD-F456-408F-AB5C-3578E584A3A3}" dt="2022-05-28T18:01:23.206" v="1041" actId="20577"/>
        <pc:sldMkLst>
          <pc:docMk/>
          <pc:sldMk cId="0" sldId="420"/>
        </pc:sldMkLst>
        <pc:spChg chg="mod">
          <ac:chgData name="Dennis Stathopoulos" userId="fb7268d90e1dbeae" providerId="LiveId" clId="{14A88FDD-F456-408F-AB5C-3578E584A3A3}" dt="2022-05-28T18:01:23.206" v="1041" actId="20577"/>
          <ac:spMkLst>
            <pc:docMk/>
            <pc:sldMk cId="0" sldId="420"/>
            <ac:spMk id="3" creationId="{00000000-0000-0000-0000-000000000000}"/>
          </ac:spMkLst>
        </pc:spChg>
      </pc:sldChg>
      <pc:sldChg chg="modSp mod">
        <pc:chgData name="Dennis Stathopoulos" userId="fb7268d90e1dbeae" providerId="LiveId" clId="{14A88FDD-F456-408F-AB5C-3578E584A3A3}" dt="2022-05-28T18:02:32.289" v="1057" actId="20577"/>
        <pc:sldMkLst>
          <pc:docMk/>
          <pc:sldMk cId="0" sldId="422"/>
        </pc:sldMkLst>
        <pc:spChg chg="mod">
          <ac:chgData name="Dennis Stathopoulos" userId="fb7268d90e1dbeae" providerId="LiveId" clId="{14A88FDD-F456-408F-AB5C-3578E584A3A3}" dt="2022-05-28T18:02:32.289" v="1057" actId="20577"/>
          <ac:spMkLst>
            <pc:docMk/>
            <pc:sldMk cId="0" sldId="422"/>
            <ac:spMk id="3" creationId="{00000000-0000-0000-0000-000000000000}"/>
          </ac:spMkLst>
        </pc:spChg>
      </pc:sldChg>
      <pc:sldChg chg="modSp mod">
        <pc:chgData name="Dennis Stathopoulos" userId="fb7268d90e1dbeae" providerId="LiveId" clId="{14A88FDD-F456-408F-AB5C-3578E584A3A3}" dt="2022-05-28T18:04:50.327" v="1094" actId="27636"/>
        <pc:sldMkLst>
          <pc:docMk/>
          <pc:sldMk cId="0" sldId="425"/>
        </pc:sldMkLst>
        <pc:spChg chg="mod">
          <ac:chgData name="Dennis Stathopoulos" userId="fb7268d90e1dbeae" providerId="LiveId" clId="{14A88FDD-F456-408F-AB5C-3578E584A3A3}" dt="2022-05-28T18:04:50.327" v="1094" actId="27636"/>
          <ac:spMkLst>
            <pc:docMk/>
            <pc:sldMk cId="0" sldId="425"/>
            <ac:spMk id="3" creationId="{00000000-0000-0000-0000-000000000000}"/>
          </ac:spMkLst>
        </pc:spChg>
      </pc:sldChg>
      <pc:sldChg chg="addSp delSp modSp mod">
        <pc:chgData name="Dennis Stathopoulos" userId="fb7268d90e1dbeae" providerId="LiveId" clId="{14A88FDD-F456-408F-AB5C-3578E584A3A3}" dt="2022-05-28T18:07:28.554" v="1102" actId="6549"/>
        <pc:sldMkLst>
          <pc:docMk/>
          <pc:sldMk cId="0" sldId="429"/>
        </pc:sldMkLst>
        <pc:spChg chg="del">
          <ac:chgData name="Dennis Stathopoulos" userId="fb7268d90e1dbeae" providerId="LiveId" clId="{14A88FDD-F456-408F-AB5C-3578E584A3A3}" dt="2022-05-28T18:05:49.723" v="1095" actId="478"/>
          <ac:spMkLst>
            <pc:docMk/>
            <pc:sldMk cId="0" sldId="429"/>
            <ac:spMk id="3" creationId="{00000000-0000-0000-0000-000000000000}"/>
          </ac:spMkLst>
        </pc:spChg>
        <pc:spChg chg="add mod">
          <ac:chgData name="Dennis Stathopoulos" userId="fb7268d90e1dbeae" providerId="LiveId" clId="{14A88FDD-F456-408F-AB5C-3578E584A3A3}" dt="2022-05-28T18:07:28.554" v="1102" actId="6549"/>
          <ac:spMkLst>
            <pc:docMk/>
            <pc:sldMk cId="0" sldId="429"/>
            <ac:spMk id="5" creationId="{9DFDDA3F-BC96-5144-D95C-FA5F8C64840A}"/>
          </ac:spMkLst>
        </pc:spChg>
      </pc:sldChg>
      <pc:sldChg chg="modSp mod">
        <pc:chgData name="Dennis Stathopoulos" userId="fb7268d90e1dbeae" providerId="LiveId" clId="{14A88FDD-F456-408F-AB5C-3578E584A3A3}" dt="2022-05-28T18:07:42.353" v="1107" actId="20577"/>
        <pc:sldMkLst>
          <pc:docMk/>
          <pc:sldMk cId="0" sldId="430"/>
        </pc:sldMkLst>
        <pc:spChg chg="mod">
          <ac:chgData name="Dennis Stathopoulos" userId="fb7268d90e1dbeae" providerId="LiveId" clId="{14A88FDD-F456-408F-AB5C-3578E584A3A3}" dt="2022-05-28T18:07:42.353" v="1107" actId="20577"/>
          <ac:spMkLst>
            <pc:docMk/>
            <pc:sldMk cId="0" sldId="430"/>
            <ac:spMk id="3" creationId="{00000000-0000-0000-0000-000000000000}"/>
          </ac:spMkLst>
        </pc:spChg>
      </pc:sldChg>
      <pc:sldChg chg="modSp mod">
        <pc:chgData name="Dennis Stathopoulos" userId="fb7268d90e1dbeae" providerId="LiveId" clId="{14A88FDD-F456-408F-AB5C-3578E584A3A3}" dt="2022-05-28T18:09:35.197" v="1115" actId="20577"/>
        <pc:sldMkLst>
          <pc:docMk/>
          <pc:sldMk cId="0" sldId="433"/>
        </pc:sldMkLst>
        <pc:spChg chg="mod">
          <ac:chgData name="Dennis Stathopoulos" userId="fb7268d90e1dbeae" providerId="LiveId" clId="{14A88FDD-F456-408F-AB5C-3578E584A3A3}" dt="2022-05-28T18:09:35.197" v="1115" actId="20577"/>
          <ac:spMkLst>
            <pc:docMk/>
            <pc:sldMk cId="0" sldId="433"/>
            <ac:spMk id="3" creationId="{00000000-0000-0000-0000-000000000000}"/>
          </ac:spMkLst>
        </pc:spChg>
      </pc:sldChg>
      <pc:sldChg chg="modSp mod">
        <pc:chgData name="Dennis Stathopoulos" userId="fb7268d90e1dbeae" providerId="LiveId" clId="{14A88FDD-F456-408F-AB5C-3578E584A3A3}" dt="2022-05-28T18:10:05.528" v="1119" actId="20577"/>
        <pc:sldMkLst>
          <pc:docMk/>
          <pc:sldMk cId="0" sldId="434"/>
        </pc:sldMkLst>
        <pc:spChg chg="mod">
          <ac:chgData name="Dennis Stathopoulos" userId="fb7268d90e1dbeae" providerId="LiveId" clId="{14A88FDD-F456-408F-AB5C-3578E584A3A3}" dt="2022-05-28T18:10:05.528" v="1119" actId="20577"/>
          <ac:spMkLst>
            <pc:docMk/>
            <pc:sldMk cId="0" sldId="434"/>
            <ac:spMk id="3" creationId="{00000000-0000-0000-0000-000000000000}"/>
          </ac:spMkLst>
        </pc:spChg>
      </pc:sldChg>
      <pc:sldChg chg="modSp mod">
        <pc:chgData name="Dennis Stathopoulos" userId="fb7268d90e1dbeae" providerId="LiveId" clId="{14A88FDD-F456-408F-AB5C-3578E584A3A3}" dt="2022-05-28T18:10:48.603" v="1139" actId="27636"/>
        <pc:sldMkLst>
          <pc:docMk/>
          <pc:sldMk cId="0" sldId="455"/>
        </pc:sldMkLst>
        <pc:spChg chg="mod">
          <ac:chgData name="Dennis Stathopoulos" userId="fb7268d90e1dbeae" providerId="LiveId" clId="{14A88FDD-F456-408F-AB5C-3578E584A3A3}" dt="2022-05-28T18:10:48.603" v="1139" actId="27636"/>
          <ac:spMkLst>
            <pc:docMk/>
            <pc:sldMk cId="0" sldId="455"/>
            <ac:spMk id="3" creationId="{00000000-0000-0000-0000-000000000000}"/>
          </ac:spMkLst>
        </pc:spChg>
      </pc:sldChg>
      <pc:sldChg chg="modSp mod">
        <pc:chgData name="Dennis Stathopoulos" userId="fb7268d90e1dbeae" providerId="LiveId" clId="{14A88FDD-F456-408F-AB5C-3578E584A3A3}" dt="2022-05-28T18:11:41.735" v="1142" actId="20577"/>
        <pc:sldMkLst>
          <pc:docMk/>
          <pc:sldMk cId="0" sldId="457"/>
        </pc:sldMkLst>
        <pc:spChg chg="mod">
          <ac:chgData name="Dennis Stathopoulos" userId="fb7268d90e1dbeae" providerId="LiveId" clId="{14A88FDD-F456-408F-AB5C-3578E584A3A3}" dt="2022-05-28T18:11:41.735" v="1142" actId="20577"/>
          <ac:spMkLst>
            <pc:docMk/>
            <pc:sldMk cId="0" sldId="457"/>
            <ac:spMk id="3" creationId="{00000000-0000-0000-0000-000000000000}"/>
          </ac:spMkLst>
        </pc:spChg>
      </pc:sldChg>
      <pc:sldChg chg="modSp mod">
        <pc:chgData name="Dennis Stathopoulos" userId="fb7268d90e1dbeae" providerId="LiveId" clId="{14A88FDD-F456-408F-AB5C-3578E584A3A3}" dt="2022-05-28T18:11:06.483" v="1140" actId="20577"/>
        <pc:sldMkLst>
          <pc:docMk/>
          <pc:sldMk cId="0" sldId="458"/>
        </pc:sldMkLst>
        <pc:spChg chg="mod">
          <ac:chgData name="Dennis Stathopoulos" userId="fb7268d90e1dbeae" providerId="LiveId" clId="{14A88FDD-F456-408F-AB5C-3578E584A3A3}" dt="2022-05-28T18:11:06.483" v="1140" actId="20577"/>
          <ac:spMkLst>
            <pc:docMk/>
            <pc:sldMk cId="0" sldId="458"/>
            <ac:spMk id="3" creationId="{00000000-0000-0000-0000-000000000000}"/>
          </ac:spMkLst>
        </pc:spChg>
      </pc:sldChg>
      <pc:sldChg chg="modSp mod">
        <pc:chgData name="Dennis Stathopoulos" userId="fb7268d90e1dbeae" providerId="LiveId" clId="{14A88FDD-F456-408F-AB5C-3578E584A3A3}" dt="2022-05-28T18:12:52.930" v="1165" actId="20577"/>
        <pc:sldMkLst>
          <pc:docMk/>
          <pc:sldMk cId="0" sldId="460"/>
        </pc:sldMkLst>
        <pc:spChg chg="mod">
          <ac:chgData name="Dennis Stathopoulos" userId="fb7268d90e1dbeae" providerId="LiveId" clId="{14A88FDD-F456-408F-AB5C-3578E584A3A3}" dt="2022-05-28T18:12:52.930" v="1165" actId="20577"/>
          <ac:spMkLst>
            <pc:docMk/>
            <pc:sldMk cId="0" sldId="460"/>
            <ac:spMk id="3" creationId="{00000000-0000-0000-0000-000000000000}"/>
          </ac:spMkLst>
        </pc:spChg>
      </pc:sldChg>
      <pc:sldChg chg="modSp mod">
        <pc:chgData name="Dennis Stathopoulos" userId="fb7268d90e1dbeae" providerId="LiveId" clId="{14A88FDD-F456-408F-AB5C-3578E584A3A3}" dt="2022-05-28T18:13:14.795" v="1171" actId="20577"/>
        <pc:sldMkLst>
          <pc:docMk/>
          <pc:sldMk cId="0" sldId="462"/>
        </pc:sldMkLst>
        <pc:spChg chg="mod">
          <ac:chgData name="Dennis Stathopoulos" userId="fb7268d90e1dbeae" providerId="LiveId" clId="{14A88FDD-F456-408F-AB5C-3578E584A3A3}" dt="2022-05-28T18:13:14.795" v="1171" actId="20577"/>
          <ac:spMkLst>
            <pc:docMk/>
            <pc:sldMk cId="0" sldId="462"/>
            <ac:spMk id="3" creationId="{00000000-0000-0000-0000-000000000000}"/>
          </ac:spMkLst>
        </pc:spChg>
      </pc:sldChg>
      <pc:sldChg chg="modSp mod">
        <pc:chgData name="Dennis Stathopoulos" userId="fb7268d90e1dbeae" providerId="LiveId" clId="{14A88FDD-F456-408F-AB5C-3578E584A3A3}" dt="2022-05-28T18:14:28.348" v="1191" actId="20577"/>
        <pc:sldMkLst>
          <pc:docMk/>
          <pc:sldMk cId="0" sldId="465"/>
        </pc:sldMkLst>
        <pc:spChg chg="mod">
          <ac:chgData name="Dennis Stathopoulos" userId="fb7268d90e1dbeae" providerId="LiveId" clId="{14A88FDD-F456-408F-AB5C-3578E584A3A3}" dt="2022-05-28T18:14:28.348" v="1191" actId="20577"/>
          <ac:spMkLst>
            <pc:docMk/>
            <pc:sldMk cId="0" sldId="465"/>
            <ac:spMk id="3" creationId="{00000000-0000-0000-0000-000000000000}"/>
          </ac:spMkLst>
        </pc:spChg>
      </pc:sldChg>
      <pc:sldChg chg="modSp mod">
        <pc:chgData name="Dennis Stathopoulos" userId="fb7268d90e1dbeae" providerId="LiveId" clId="{14A88FDD-F456-408F-AB5C-3578E584A3A3}" dt="2022-05-28T18:14:43.689" v="1194" actId="20577"/>
        <pc:sldMkLst>
          <pc:docMk/>
          <pc:sldMk cId="0" sldId="466"/>
        </pc:sldMkLst>
        <pc:spChg chg="mod">
          <ac:chgData name="Dennis Stathopoulos" userId="fb7268d90e1dbeae" providerId="LiveId" clId="{14A88FDD-F456-408F-AB5C-3578E584A3A3}" dt="2022-05-28T18:14:43.689" v="1194" actId="20577"/>
          <ac:spMkLst>
            <pc:docMk/>
            <pc:sldMk cId="0" sldId="466"/>
            <ac:spMk id="3" creationId="{00000000-0000-0000-0000-000000000000}"/>
          </ac:spMkLst>
        </pc:spChg>
      </pc:sldChg>
      <pc:sldChg chg="modSp mod">
        <pc:chgData name="Dennis Stathopoulos" userId="fb7268d90e1dbeae" providerId="LiveId" clId="{14A88FDD-F456-408F-AB5C-3578E584A3A3}" dt="2022-05-28T18:15:24.549" v="1197" actId="20577"/>
        <pc:sldMkLst>
          <pc:docMk/>
          <pc:sldMk cId="0" sldId="468"/>
        </pc:sldMkLst>
        <pc:spChg chg="mod">
          <ac:chgData name="Dennis Stathopoulos" userId="fb7268d90e1dbeae" providerId="LiveId" clId="{14A88FDD-F456-408F-AB5C-3578E584A3A3}" dt="2022-05-28T18:15:24.549" v="1197" actId="20577"/>
          <ac:spMkLst>
            <pc:docMk/>
            <pc:sldMk cId="0" sldId="468"/>
            <ac:spMk id="3" creationId="{00000000-0000-0000-0000-000000000000}"/>
          </ac:spMkLst>
        </pc:spChg>
      </pc:sldChg>
      <pc:sldChg chg="modSp mod">
        <pc:chgData name="Dennis Stathopoulos" userId="fb7268d90e1dbeae" providerId="LiveId" clId="{14A88FDD-F456-408F-AB5C-3578E584A3A3}" dt="2022-05-28T18:15:43.780" v="1199" actId="20577"/>
        <pc:sldMkLst>
          <pc:docMk/>
          <pc:sldMk cId="0" sldId="469"/>
        </pc:sldMkLst>
        <pc:spChg chg="mod">
          <ac:chgData name="Dennis Stathopoulos" userId="fb7268d90e1dbeae" providerId="LiveId" clId="{14A88FDD-F456-408F-AB5C-3578E584A3A3}" dt="2022-05-28T18:15:43.780" v="1199" actId="20577"/>
          <ac:spMkLst>
            <pc:docMk/>
            <pc:sldMk cId="0" sldId="469"/>
            <ac:spMk id="3" creationId="{00000000-0000-0000-0000-000000000000}"/>
          </ac:spMkLst>
        </pc:spChg>
      </pc:sldChg>
      <pc:sldChg chg="modSp mod">
        <pc:chgData name="Dennis Stathopoulos" userId="fb7268d90e1dbeae" providerId="LiveId" clId="{14A88FDD-F456-408F-AB5C-3578E584A3A3}" dt="2022-05-28T18:16:15.277" v="1200" actId="20577"/>
        <pc:sldMkLst>
          <pc:docMk/>
          <pc:sldMk cId="0" sldId="470"/>
        </pc:sldMkLst>
        <pc:spChg chg="mod">
          <ac:chgData name="Dennis Stathopoulos" userId="fb7268d90e1dbeae" providerId="LiveId" clId="{14A88FDD-F456-408F-AB5C-3578E584A3A3}" dt="2022-05-28T18:16:15.277" v="1200" actId="20577"/>
          <ac:spMkLst>
            <pc:docMk/>
            <pc:sldMk cId="0" sldId="470"/>
            <ac:spMk id="3" creationId="{00000000-0000-0000-0000-000000000000}"/>
          </ac:spMkLst>
        </pc:spChg>
      </pc:sldChg>
      <pc:sldChg chg="modSp mod">
        <pc:chgData name="Dennis Stathopoulos" userId="fb7268d90e1dbeae" providerId="LiveId" clId="{14A88FDD-F456-408F-AB5C-3578E584A3A3}" dt="2022-05-28T18:17:06.131" v="1207" actId="20577"/>
        <pc:sldMkLst>
          <pc:docMk/>
          <pc:sldMk cId="0" sldId="471"/>
        </pc:sldMkLst>
        <pc:spChg chg="mod">
          <ac:chgData name="Dennis Stathopoulos" userId="fb7268d90e1dbeae" providerId="LiveId" clId="{14A88FDD-F456-408F-AB5C-3578E584A3A3}" dt="2022-05-28T18:17:06.131" v="1207" actId="20577"/>
          <ac:spMkLst>
            <pc:docMk/>
            <pc:sldMk cId="0" sldId="471"/>
            <ac:spMk id="3" creationId="{00000000-0000-0000-0000-000000000000}"/>
          </ac:spMkLst>
        </pc:spChg>
      </pc:sldChg>
      <pc:sldChg chg="modSp mod">
        <pc:chgData name="Dennis Stathopoulos" userId="fb7268d90e1dbeae" providerId="LiveId" clId="{14A88FDD-F456-408F-AB5C-3578E584A3A3}" dt="2022-05-28T18:17:46.921" v="1208" actId="20577"/>
        <pc:sldMkLst>
          <pc:docMk/>
          <pc:sldMk cId="0" sldId="474"/>
        </pc:sldMkLst>
        <pc:spChg chg="mod">
          <ac:chgData name="Dennis Stathopoulos" userId="fb7268d90e1dbeae" providerId="LiveId" clId="{14A88FDD-F456-408F-AB5C-3578E584A3A3}" dt="2022-05-28T18:17:46.921" v="1208" actId="20577"/>
          <ac:spMkLst>
            <pc:docMk/>
            <pc:sldMk cId="0" sldId="474"/>
            <ac:spMk id="3" creationId="{00000000-0000-0000-0000-000000000000}"/>
          </ac:spMkLst>
        </pc:spChg>
      </pc:sldChg>
      <pc:sldChg chg="modSp mod">
        <pc:chgData name="Dennis Stathopoulos" userId="fb7268d90e1dbeae" providerId="LiveId" clId="{14A88FDD-F456-408F-AB5C-3578E584A3A3}" dt="2022-05-28T18:19:15.210" v="1213" actId="20577"/>
        <pc:sldMkLst>
          <pc:docMk/>
          <pc:sldMk cId="0" sldId="478"/>
        </pc:sldMkLst>
        <pc:spChg chg="mod">
          <ac:chgData name="Dennis Stathopoulos" userId="fb7268d90e1dbeae" providerId="LiveId" clId="{14A88FDD-F456-408F-AB5C-3578E584A3A3}" dt="2022-05-28T18:19:15.210" v="1213" actId="20577"/>
          <ac:spMkLst>
            <pc:docMk/>
            <pc:sldMk cId="0" sldId="478"/>
            <ac:spMk id="3" creationId="{00000000-0000-0000-0000-000000000000}"/>
          </ac:spMkLst>
        </pc:spChg>
      </pc:sldChg>
      <pc:sldChg chg="modSp mod">
        <pc:chgData name="Dennis Stathopoulos" userId="fb7268d90e1dbeae" providerId="LiveId" clId="{14A88FDD-F456-408F-AB5C-3578E584A3A3}" dt="2022-05-28T18:19:38.349" v="1218" actId="6549"/>
        <pc:sldMkLst>
          <pc:docMk/>
          <pc:sldMk cId="0" sldId="479"/>
        </pc:sldMkLst>
        <pc:spChg chg="mod">
          <ac:chgData name="Dennis Stathopoulos" userId="fb7268d90e1dbeae" providerId="LiveId" clId="{14A88FDD-F456-408F-AB5C-3578E584A3A3}" dt="2022-05-28T18:19:38.349" v="1218" actId="6549"/>
          <ac:spMkLst>
            <pc:docMk/>
            <pc:sldMk cId="0" sldId="479"/>
            <ac:spMk id="3" creationId="{00000000-0000-0000-0000-000000000000}"/>
          </ac:spMkLst>
        </pc:spChg>
      </pc:sldChg>
      <pc:sldChg chg="modSp mod">
        <pc:chgData name="Dennis Stathopoulos" userId="fb7268d90e1dbeae" providerId="LiveId" clId="{14A88FDD-F456-408F-AB5C-3578E584A3A3}" dt="2022-05-28T18:20:18.454" v="1245" actId="6549"/>
        <pc:sldMkLst>
          <pc:docMk/>
          <pc:sldMk cId="0" sldId="480"/>
        </pc:sldMkLst>
        <pc:spChg chg="mod">
          <ac:chgData name="Dennis Stathopoulos" userId="fb7268d90e1dbeae" providerId="LiveId" clId="{14A88FDD-F456-408F-AB5C-3578E584A3A3}" dt="2022-05-28T18:20:18.454" v="1245" actId="6549"/>
          <ac:spMkLst>
            <pc:docMk/>
            <pc:sldMk cId="0" sldId="480"/>
            <ac:spMk id="3" creationId="{00000000-0000-0000-0000-000000000000}"/>
          </ac:spMkLst>
        </pc:spChg>
      </pc:sldChg>
      <pc:sldChg chg="modSp mod">
        <pc:chgData name="Dennis Stathopoulos" userId="fb7268d90e1dbeae" providerId="LiveId" clId="{14A88FDD-F456-408F-AB5C-3578E584A3A3}" dt="2022-05-28T18:20:55.185" v="1259" actId="6549"/>
        <pc:sldMkLst>
          <pc:docMk/>
          <pc:sldMk cId="0" sldId="481"/>
        </pc:sldMkLst>
        <pc:spChg chg="mod">
          <ac:chgData name="Dennis Stathopoulos" userId="fb7268d90e1dbeae" providerId="LiveId" clId="{14A88FDD-F456-408F-AB5C-3578E584A3A3}" dt="2022-05-28T18:20:55.185" v="1259" actId="6549"/>
          <ac:spMkLst>
            <pc:docMk/>
            <pc:sldMk cId="0" sldId="481"/>
            <ac:spMk id="3" creationId="{00000000-0000-0000-0000-000000000000}"/>
          </ac:spMkLst>
        </pc:spChg>
      </pc:sldChg>
      <pc:sldChg chg="modSp mod">
        <pc:chgData name="Dennis Stathopoulos" userId="fb7268d90e1dbeae" providerId="LiveId" clId="{14A88FDD-F456-408F-AB5C-3578E584A3A3}" dt="2022-05-28T18:21:30.560" v="1289" actId="27636"/>
        <pc:sldMkLst>
          <pc:docMk/>
          <pc:sldMk cId="0" sldId="482"/>
        </pc:sldMkLst>
        <pc:spChg chg="mod">
          <ac:chgData name="Dennis Stathopoulos" userId="fb7268d90e1dbeae" providerId="LiveId" clId="{14A88FDD-F456-408F-AB5C-3578E584A3A3}" dt="2022-05-28T18:21:30.560" v="1289" actId="27636"/>
          <ac:spMkLst>
            <pc:docMk/>
            <pc:sldMk cId="0" sldId="482"/>
            <ac:spMk id="3" creationId="{00000000-0000-0000-0000-000000000000}"/>
          </ac:spMkLst>
        </pc:spChg>
      </pc:sldChg>
      <pc:sldChg chg="modSp mod">
        <pc:chgData name="Dennis Stathopoulos" userId="fb7268d90e1dbeae" providerId="LiveId" clId="{14A88FDD-F456-408F-AB5C-3578E584A3A3}" dt="2022-05-28T18:22:17.190" v="1306" actId="6549"/>
        <pc:sldMkLst>
          <pc:docMk/>
          <pc:sldMk cId="0" sldId="484"/>
        </pc:sldMkLst>
        <pc:spChg chg="mod">
          <ac:chgData name="Dennis Stathopoulos" userId="fb7268d90e1dbeae" providerId="LiveId" clId="{14A88FDD-F456-408F-AB5C-3578E584A3A3}" dt="2022-05-28T18:22:17.190" v="1306" actId="6549"/>
          <ac:spMkLst>
            <pc:docMk/>
            <pc:sldMk cId="0" sldId="484"/>
            <ac:spMk id="3" creationId="{00000000-0000-0000-0000-000000000000}"/>
          </ac:spMkLst>
        </pc:spChg>
      </pc:sldChg>
      <pc:sldChg chg="modSp mod">
        <pc:chgData name="Dennis Stathopoulos" userId="fb7268d90e1dbeae" providerId="LiveId" clId="{14A88FDD-F456-408F-AB5C-3578E584A3A3}" dt="2022-05-28T18:23:30.523" v="1310" actId="27636"/>
        <pc:sldMkLst>
          <pc:docMk/>
          <pc:sldMk cId="0" sldId="486"/>
        </pc:sldMkLst>
        <pc:spChg chg="mod">
          <ac:chgData name="Dennis Stathopoulos" userId="fb7268d90e1dbeae" providerId="LiveId" clId="{14A88FDD-F456-408F-AB5C-3578E584A3A3}" dt="2022-05-28T18:23:30.523" v="1310" actId="27636"/>
          <ac:spMkLst>
            <pc:docMk/>
            <pc:sldMk cId="0" sldId="486"/>
            <ac:spMk id="3" creationId="{00000000-0000-0000-0000-000000000000}"/>
          </ac:spMkLst>
        </pc:spChg>
      </pc:sldChg>
      <pc:sldChg chg="modSp mod">
        <pc:chgData name="Dennis Stathopoulos" userId="fb7268d90e1dbeae" providerId="LiveId" clId="{14A88FDD-F456-408F-AB5C-3578E584A3A3}" dt="2022-05-28T18:30:43.351" v="1312" actId="6549"/>
        <pc:sldMkLst>
          <pc:docMk/>
          <pc:sldMk cId="0" sldId="487"/>
        </pc:sldMkLst>
        <pc:spChg chg="mod">
          <ac:chgData name="Dennis Stathopoulos" userId="fb7268d90e1dbeae" providerId="LiveId" clId="{14A88FDD-F456-408F-AB5C-3578E584A3A3}" dt="2022-05-28T18:30:43.351" v="1312" actId="6549"/>
          <ac:spMkLst>
            <pc:docMk/>
            <pc:sldMk cId="0" sldId="487"/>
            <ac:spMk id="3" creationId="{00000000-0000-0000-0000-000000000000}"/>
          </ac:spMkLst>
        </pc:spChg>
      </pc:sldChg>
      <pc:sldChg chg="modSp mod">
        <pc:chgData name="Dennis Stathopoulos" userId="fb7268d90e1dbeae" providerId="LiveId" clId="{14A88FDD-F456-408F-AB5C-3578E584A3A3}" dt="2022-05-28T18:31:03.038" v="1313" actId="20577"/>
        <pc:sldMkLst>
          <pc:docMk/>
          <pc:sldMk cId="0" sldId="489"/>
        </pc:sldMkLst>
        <pc:spChg chg="mod">
          <ac:chgData name="Dennis Stathopoulos" userId="fb7268d90e1dbeae" providerId="LiveId" clId="{14A88FDD-F456-408F-AB5C-3578E584A3A3}" dt="2022-05-28T18:31:03.038" v="1313" actId="20577"/>
          <ac:spMkLst>
            <pc:docMk/>
            <pc:sldMk cId="0" sldId="489"/>
            <ac:spMk id="3" creationId="{00000000-0000-0000-0000-000000000000}"/>
          </ac:spMkLst>
        </pc:spChg>
      </pc:sldChg>
      <pc:sldChg chg="modSp mod">
        <pc:chgData name="Dennis Stathopoulos" userId="fb7268d90e1dbeae" providerId="LiveId" clId="{14A88FDD-F456-408F-AB5C-3578E584A3A3}" dt="2022-05-28T18:32:33.785" v="1316" actId="20577"/>
        <pc:sldMkLst>
          <pc:docMk/>
          <pc:sldMk cId="0" sldId="490"/>
        </pc:sldMkLst>
        <pc:spChg chg="mod">
          <ac:chgData name="Dennis Stathopoulos" userId="fb7268d90e1dbeae" providerId="LiveId" clId="{14A88FDD-F456-408F-AB5C-3578E584A3A3}" dt="2022-05-28T18:32:33.785" v="1316" actId="20577"/>
          <ac:spMkLst>
            <pc:docMk/>
            <pc:sldMk cId="0" sldId="490"/>
            <ac:spMk id="3" creationId="{00000000-0000-0000-0000-000000000000}"/>
          </ac:spMkLst>
        </pc:spChg>
      </pc:sldChg>
      <pc:sldChg chg="modSp mod">
        <pc:chgData name="Dennis Stathopoulos" userId="fb7268d90e1dbeae" providerId="LiveId" clId="{14A88FDD-F456-408F-AB5C-3578E584A3A3}" dt="2022-05-28T18:32:45.614" v="1317" actId="20577"/>
        <pc:sldMkLst>
          <pc:docMk/>
          <pc:sldMk cId="0" sldId="491"/>
        </pc:sldMkLst>
        <pc:spChg chg="mod">
          <ac:chgData name="Dennis Stathopoulos" userId="fb7268d90e1dbeae" providerId="LiveId" clId="{14A88FDD-F456-408F-AB5C-3578E584A3A3}" dt="2022-05-28T18:32:45.614" v="1317" actId="20577"/>
          <ac:spMkLst>
            <pc:docMk/>
            <pc:sldMk cId="0" sldId="491"/>
            <ac:spMk id="3" creationId="{00000000-0000-0000-0000-000000000000}"/>
          </ac:spMkLst>
        </pc:spChg>
      </pc:sldChg>
      <pc:sldChg chg="modSp mod">
        <pc:chgData name="Dennis Stathopoulos" userId="fb7268d90e1dbeae" providerId="LiveId" clId="{14A88FDD-F456-408F-AB5C-3578E584A3A3}" dt="2022-05-28T18:33:17.225" v="1320" actId="20577"/>
        <pc:sldMkLst>
          <pc:docMk/>
          <pc:sldMk cId="0" sldId="492"/>
        </pc:sldMkLst>
        <pc:spChg chg="mod">
          <ac:chgData name="Dennis Stathopoulos" userId="fb7268d90e1dbeae" providerId="LiveId" clId="{14A88FDD-F456-408F-AB5C-3578E584A3A3}" dt="2022-05-28T18:33:17.225" v="1320" actId="20577"/>
          <ac:spMkLst>
            <pc:docMk/>
            <pc:sldMk cId="0" sldId="492"/>
            <ac:spMk id="3" creationId="{00000000-0000-0000-0000-000000000000}"/>
          </ac:spMkLst>
        </pc:spChg>
      </pc:sldChg>
      <pc:sldChg chg="modSp mod">
        <pc:chgData name="Dennis Stathopoulos" userId="fb7268d90e1dbeae" providerId="LiveId" clId="{14A88FDD-F456-408F-AB5C-3578E584A3A3}" dt="2022-05-28T17:01:50.274" v="274" actId="6549"/>
        <pc:sldMkLst>
          <pc:docMk/>
          <pc:sldMk cId="0" sldId="495"/>
        </pc:sldMkLst>
        <pc:spChg chg="mod">
          <ac:chgData name="Dennis Stathopoulos" userId="fb7268d90e1dbeae" providerId="LiveId" clId="{14A88FDD-F456-408F-AB5C-3578E584A3A3}" dt="2022-05-28T17:01:50.274" v="274" actId="6549"/>
          <ac:spMkLst>
            <pc:docMk/>
            <pc:sldMk cId="0" sldId="495"/>
            <ac:spMk id="3" creationId="{00000000-0000-0000-0000-000000000000}"/>
          </ac:spMkLst>
        </pc:spChg>
      </pc:sldChg>
      <pc:sldChg chg="modSp mod">
        <pc:chgData name="Dennis Stathopoulos" userId="fb7268d90e1dbeae" providerId="LiveId" clId="{14A88FDD-F456-408F-AB5C-3578E584A3A3}" dt="2022-05-28T17:02:09.446" v="277" actId="6549"/>
        <pc:sldMkLst>
          <pc:docMk/>
          <pc:sldMk cId="0" sldId="496"/>
        </pc:sldMkLst>
        <pc:spChg chg="mod">
          <ac:chgData name="Dennis Stathopoulos" userId="fb7268d90e1dbeae" providerId="LiveId" clId="{14A88FDD-F456-408F-AB5C-3578E584A3A3}" dt="2022-05-28T17:02:09.446" v="277" actId="6549"/>
          <ac:spMkLst>
            <pc:docMk/>
            <pc:sldMk cId="0" sldId="496"/>
            <ac:spMk id="3" creationId="{00000000-0000-0000-0000-000000000000}"/>
          </ac:spMkLst>
        </pc:spChg>
      </pc:sldChg>
      <pc:sldChg chg="modSp mod">
        <pc:chgData name="Dennis Stathopoulos" userId="fb7268d90e1dbeae" providerId="LiveId" clId="{14A88FDD-F456-408F-AB5C-3578E584A3A3}" dt="2022-05-28T17:02:48.665" v="301" actId="6549"/>
        <pc:sldMkLst>
          <pc:docMk/>
          <pc:sldMk cId="0" sldId="497"/>
        </pc:sldMkLst>
        <pc:spChg chg="mod">
          <ac:chgData name="Dennis Stathopoulos" userId="fb7268d90e1dbeae" providerId="LiveId" clId="{14A88FDD-F456-408F-AB5C-3578E584A3A3}" dt="2022-05-28T17:02:48.665" v="301" actId="6549"/>
          <ac:spMkLst>
            <pc:docMk/>
            <pc:sldMk cId="0" sldId="497"/>
            <ac:spMk id="3" creationId="{00000000-0000-0000-0000-000000000000}"/>
          </ac:spMkLst>
        </pc:spChg>
      </pc:sldChg>
      <pc:sldChg chg="modSp mod">
        <pc:chgData name="Dennis Stathopoulos" userId="fb7268d90e1dbeae" providerId="LiveId" clId="{14A88FDD-F456-408F-AB5C-3578E584A3A3}" dt="2022-05-28T17:03:35.328" v="304" actId="6549"/>
        <pc:sldMkLst>
          <pc:docMk/>
          <pc:sldMk cId="0" sldId="499"/>
        </pc:sldMkLst>
        <pc:spChg chg="mod">
          <ac:chgData name="Dennis Stathopoulos" userId="fb7268d90e1dbeae" providerId="LiveId" clId="{14A88FDD-F456-408F-AB5C-3578E584A3A3}" dt="2022-05-28T17:03:35.328" v="304" actId="6549"/>
          <ac:spMkLst>
            <pc:docMk/>
            <pc:sldMk cId="0" sldId="499"/>
            <ac:spMk id="3" creationId="{00000000-0000-0000-0000-000000000000}"/>
          </ac:spMkLst>
        </pc:spChg>
      </pc:sldChg>
      <pc:sldChg chg="modSp mod">
        <pc:chgData name="Dennis Stathopoulos" userId="fb7268d90e1dbeae" providerId="LiveId" clId="{14A88FDD-F456-408F-AB5C-3578E584A3A3}" dt="2022-05-28T17:04:00.165" v="306" actId="20577"/>
        <pc:sldMkLst>
          <pc:docMk/>
          <pc:sldMk cId="0" sldId="500"/>
        </pc:sldMkLst>
        <pc:spChg chg="mod">
          <ac:chgData name="Dennis Stathopoulos" userId="fb7268d90e1dbeae" providerId="LiveId" clId="{14A88FDD-F456-408F-AB5C-3578E584A3A3}" dt="2022-05-28T17:04:00.165" v="306" actId="20577"/>
          <ac:spMkLst>
            <pc:docMk/>
            <pc:sldMk cId="0" sldId="500"/>
            <ac:spMk id="3" creationId="{00000000-0000-0000-0000-000000000000}"/>
          </ac:spMkLst>
        </pc:spChg>
      </pc:sldChg>
      <pc:sldChg chg="modSp mod">
        <pc:chgData name="Dennis Stathopoulos" userId="fb7268d90e1dbeae" providerId="LiveId" clId="{14A88FDD-F456-408F-AB5C-3578E584A3A3}" dt="2022-05-28T17:04:30.726" v="326" actId="20577"/>
        <pc:sldMkLst>
          <pc:docMk/>
          <pc:sldMk cId="0" sldId="501"/>
        </pc:sldMkLst>
        <pc:spChg chg="mod">
          <ac:chgData name="Dennis Stathopoulos" userId="fb7268d90e1dbeae" providerId="LiveId" clId="{14A88FDD-F456-408F-AB5C-3578E584A3A3}" dt="2022-05-28T17:04:30.726" v="326" actId="20577"/>
          <ac:spMkLst>
            <pc:docMk/>
            <pc:sldMk cId="0" sldId="501"/>
            <ac:spMk id="3" creationId="{00000000-0000-0000-0000-000000000000}"/>
          </ac:spMkLst>
        </pc:spChg>
      </pc:sldChg>
      <pc:sldChg chg="modSp mod">
        <pc:chgData name="Dennis Stathopoulos" userId="fb7268d90e1dbeae" providerId="LiveId" clId="{14A88FDD-F456-408F-AB5C-3578E584A3A3}" dt="2022-05-28T17:05:45.062" v="333" actId="20577"/>
        <pc:sldMkLst>
          <pc:docMk/>
          <pc:sldMk cId="0" sldId="503"/>
        </pc:sldMkLst>
        <pc:spChg chg="mod">
          <ac:chgData name="Dennis Stathopoulos" userId="fb7268d90e1dbeae" providerId="LiveId" clId="{14A88FDD-F456-408F-AB5C-3578E584A3A3}" dt="2022-05-28T17:05:45.062" v="333" actId="20577"/>
          <ac:spMkLst>
            <pc:docMk/>
            <pc:sldMk cId="0" sldId="503"/>
            <ac:spMk id="3" creationId="{00000000-0000-0000-0000-000000000000}"/>
          </ac:spMkLst>
        </pc:spChg>
      </pc:sldChg>
      <pc:sldChg chg="modSp mod">
        <pc:chgData name="Dennis Stathopoulos" userId="fb7268d90e1dbeae" providerId="LiveId" clId="{14A88FDD-F456-408F-AB5C-3578E584A3A3}" dt="2022-05-28T17:06:27.742" v="394" actId="20577"/>
        <pc:sldMkLst>
          <pc:docMk/>
          <pc:sldMk cId="0" sldId="504"/>
        </pc:sldMkLst>
        <pc:spChg chg="mod">
          <ac:chgData name="Dennis Stathopoulos" userId="fb7268d90e1dbeae" providerId="LiveId" clId="{14A88FDD-F456-408F-AB5C-3578E584A3A3}" dt="2022-05-28T17:06:27.742" v="394" actId="20577"/>
          <ac:spMkLst>
            <pc:docMk/>
            <pc:sldMk cId="0" sldId="504"/>
            <ac:spMk id="3" creationId="{00000000-0000-0000-0000-000000000000}"/>
          </ac:spMkLst>
        </pc:spChg>
      </pc:sldChg>
      <pc:sldChg chg="modSp mod">
        <pc:chgData name="Dennis Stathopoulos" userId="fb7268d90e1dbeae" providerId="LiveId" clId="{14A88FDD-F456-408F-AB5C-3578E584A3A3}" dt="2022-05-28T17:08:52.353" v="458" actId="20577"/>
        <pc:sldMkLst>
          <pc:docMk/>
          <pc:sldMk cId="0" sldId="505"/>
        </pc:sldMkLst>
        <pc:spChg chg="mod">
          <ac:chgData name="Dennis Stathopoulos" userId="fb7268d90e1dbeae" providerId="LiveId" clId="{14A88FDD-F456-408F-AB5C-3578E584A3A3}" dt="2022-05-28T17:08:52.353" v="458" actId="20577"/>
          <ac:spMkLst>
            <pc:docMk/>
            <pc:sldMk cId="0" sldId="505"/>
            <ac:spMk id="3" creationId="{00000000-0000-0000-0000-000000000000}"/>
          </ac:spMkLst>
        </pc:spChg>
      </pc:sldChg>
      <pc:sldChg chg="modSp mod">
        <pc:chgData name="Dennis Stathopoulos" userId="fb7268d90e1dbeae" providerId="LiveId" clId="{14A88FDD-F456-408F-AB5C-3578E584A3A3}" dt="2022-05-28T17:09:20.780" v="468" actId="6549"/>
        <pc:sldMkLst>
          <pc:docMk/>
          <pc:sldMk cId="0" sldId="506"/>
        </pc:sldMkLst>
        <pc:spChg chg="mod">
          <ac:chgData name="Dennis Stathopoulos" userId="fb7268d90e1dbeae" providerId="LiveId" clId="{14A88FDD-F456-408F-AB5C-3578E584A3A3}" dt="2022-05-28T17:09:20.780" v="468" actId="6549"/>
          <ac:spMkLst>
            <pc:docMk/>
            <pc:sldMk cId="0" sldId="506"/>
            <ac:spMk id="3" creationId="{00000000-0000-0000-0000-000000000000}"/>
          </ac:spMkLst>
        </pc:spChg>
      </pc:sldChg>
      <pc:sldChg chg="modSp mod">
        <pc:chgData name="Dennis Stathopoulos" userId="fb7268d90e1dbeae" providerId="LiveId" clId="{14A88FDD-F456-408F-AB5C-3578E584A3A3}" dt="2022-05-28T17:10:32.231" v="470" actId="6549"/>
        <pc:sldMkLst>
          <pc:docMk/>
          <pc:sldMk cId="0" sldId="507"/>
        </pc:sldMkLst>
        <pc:spChg chg="mod">
          <ac:chgData name="Dennis Stathopoulos" userId="fb7268d90e1dbeae" providerId="LiveId" clId="{14A88FDD-F456-408F-AB5C-3578E584A3A3}" dt="2022-05-28T17:10:32.231" v="470" actId="6549"/>
          <ac:spMkLst>
            <pc:docMk/>
            <pc:sldMk cId="0" sldId="507"/>
            <ac:spMk id="3" creationId="{00000000-0000-0000-0000-000000000000}"/>
          </ac:spMkLst>
        </pc:spChg>
      </pc:sldChg>
      <pc:sldChg chg="modSp mod">
        <pc:chgData name="Dennis Stathopoulos" userId="fb7268d90e1dbeae" providerId="LiveId" clId="{14A88FDD-F456-408F-AB5C-3578E584A3A3}" dt="2022-05-28T17:11:24.536" v="497" actId="6549"/>
        <pc:sldMkLst>
          <pc:docMk/>
          <pc:sldMk cId="0" sldId="509"/>
        </pc:sldMkLst>
        <pc:spChg chg="mod">
          <ac:chgData name="Dennis Stathopoulos" userId="fb7268d90e1dbeae" providerId="LiveId" clId="{14A88FDD-F456-408F-AB5C-3578E584A3A3}" dt="2022-05-28T17:11:24.536" v="497" actId="6549"/>
          <ac:spMkLst>
            <pc:docMk/>
            <pc:sldMk cId="0" sldId="509"/>
            <ac:spMk id="3" creationId="{00000000-0000-0000-0000-000000000000}"/>
          </ac:spMkLst>
        </pc:spChg>
      </pc:sldChg>
      <pc:sldChg chg="modSp mod">
        <pc:chgData name="Dennis Stathopoulos" userId="fb7268d90e1dbeae" providerId="LiveId" clId="{14A88FDD-F456-408F-AB5C-3578E584A3A3}" dt="2022-05-28T17:12:21.656" v="555" actId="20577"/>
        <pc:sldMkLst>
          <pc:docMk/>
          <pc:sldMk cId="0" sldId="510"/>
        </pc:sldMkLst>
        <pc:spChg chg="mod">
          <ac:chgData name="Dennis Stathopoulos" userId="fb7268d90e1dbeae" providerId="LiveId" clId="{14A88FDD-F456-408F-AB5C-3578E584A3A3}" dt="2022-05-28T17:12:21.656" v="555" actId="20577"/>
          <ac:spMkLst>
            <pc:docMk/>
            <pc:sldMk cId="0" sldId="510"/>
            <ac:spMk id="3" creationId="{00000000-0000-0000-0000-000000000000}"/>
          </ac:spMkLst>
        </pc:spChg>
      </pc:sldChg>
      <pc:sldChg chg="modSp mod">
        <pc:chgData name="Dennis Stathopoulos" userId="fb7268d90e1dbeae" providerId="LiveId" clId="{14A88FDD-F456-408F-AB5C-3578E584A3A3}" dt="2022-05-28T17:13:09.522" v="574" actId="6549"/>
        <pc:sldMkLst>
          <pc:docMk/>
          <pc:sldMk cId="0" sldId="511"/>
        </pc:sldMkLst>
        <pc:spChg chg="mod">
          <ac:chgData name="Dennis Stathopoulos" userId="fb7268d90e1dbeae" providerId="LiveId" clId="{14A88FDD-F456-408F-AB5C-3578E584A3A3}" dt="2022-05-28T17:13:09.522" v="574" actId="6549"/>
          <ac:spMkLst>
            <pc:docMk/>
            <pc:sldMk cId="0" sldId="511"/>
            <ac:spMk id="3" creationId="{00000000-0000-0000-0000-000000000000}"/>
          </ac:spMkLst>
        </pc:spChg>
      </pc:sldChg>
      <pc:sldChg chg="modSp mod">
        <pc:chgData name="Dennis Stathopoulos" userId="fb7268d90e1dbeae" providerId="LiveId" clId="{14A88FDD-F456-408F-AB5C-3578E584A3A3}" dt="2022-05-28T17:13:44.969" v="575" actId="20577"/>
        <pc:sldMkLst>
          <pc:docMk/>
          <pc:sldMk cId="0" sldId="512"/>
        </pc:sldMkLst>
        <pc:spChg chg="mod">
          <ac:chgData name="Dennis Stathopoulos" userId="fb7268d90e1dbeae" providerId="LiveId" clId="{14A88FDD-F456-408F-AB5C-3578E584A3A3}" dt="2022-05-28T17:13:44.969" v="575" actId="20577"/>
          <ac:spMkLst>
            <pc:docMk/>
            <pc:sldMk cId="0" sldId="512"/>
            <ac:spMk id="3" creationId="{00000000-0000-0000-0000-000000000000}"/>
          </ac:spMkLst>
        </pc:spChg>
      </pc:sldChg>
      <pc:sldChg chg="modSp mod">
        <pc:chgData name="Dennis Stathopoulos" userId="fb7268d90e1dbeae" providerId="LiveId" clId="{14A88FDD-F456-408F-AB5C-3578E584A3A3}" dt="2022-05-28T17:14:15.825" v="578" actId="20577"/>
        <pc:sldMkLst>
          <pc:docMk/>
          <pc:sldMk cId="0" sldId="513"/>
        </pc:sldMkLst>
        <pc:spChg chg="mod">
          <ac:chgData name="Dennis Stathopoulos" userId="fb7268d90e1dbeae" providerId="LiveId" clId="{14A88FDD-F456-408F-AB5C-3578E584A3A3}" dt="2022-05-28T17:14:15.825" v="578" actId="20577"/>
          <ac:spMkLst>
            <pc:docMk/>
            <pc:sldMk cId="0" sldId="513"/>
            <ac:spMk id="3" creationId="{00000000-0000-0000-0000-000000000000}"/>
          </ac:spMkLst>
        </pc:spChg>
      </pc:sldChg>
      <pc:sldChg chg="modSp mod">
        <pc:chgData name="Dennis Stathopoulos" userId="fb7268d90e1dbeae" providerId="LiveId" clId="{14A88FDD-F456-408F-AB5C-3578E584A3A3}" dt="2022-05-28T17:14:47.352" v="583" actId="6549"/>
        <pc:sldMkLst>
          <pc:docMk/>
          <pc:sldMk cId="0" sldId="514"/>
        </pc:sldMkLst>
        <pc:spChg chg="mod">
          <ac:chgData name="Dennis Stathopoulos" userId="fb7268d90e1dbeae" providerId="LiveId" clId="{14A88FDD-F456-408F-AB5C-3578E584A3A3}" dt="2022-05-28T17:14:47.352" v="583" actId="6549"/>
          <ac:spMkLst>
            <pc:docMk/>
            <pc:sldMk cId="0" sldId="514"/>
            <ac:spMk id="3" creationId="{00000000-0000-0000-0000-000000000000}"/>
          </ac:spMkLst>
        </pc:spChg>
      </pc:sldChg>
      <pc:sldChg chg="modSp mod">
        <pc:chgData name="Dennis Stathopoulos" userId="fb7268d90e1dbeae" providerId="LiveId" clId="{14A88FDD-F456-408F-AB5C-3578E584A3A3}" dt="2022-05-28T17:15:17.759" v="585" actId="20577"/>
        <pc:sldMkLst>
          <pc:docMk/>
          <pc:sldMk cId="0" sldId="515"/>
        </pc:sldMkLst>
        <pc:spChg chg="mod">
          <ac:chgData name="Dennis Stathopoulos" userId="fb7268d90e1dbeae" providerId="LiveId" clId="{14A88FDD-F456-408F-AB5C-3578E584A3A3}" dt="2022-05-28T17:15:17.759" v="585" actId="20577"/>
          <ac:spMkLst>
            <pc:docMk/>
            <pc:sldMk cId="0" sldId="515"/>
            <ac:spMk id="3" creationId="{00000000-0000-0000-0000-000000000000}"/>
          </ac:spMkLst>
        </pc:spChg>
      </pc:sldChg>
      <pc:sldChg chg="modSp mod">
        <pc:chgData name="Dennis Stathopoulos" userId="fb7268d90e1dbeae" providerId="LiveId" clId="{14A88FDD-F456-408F-AB5C-3578E584A3A3}" dt="2022-05-28T18:34:48.055" v="1323" actId="20577"/>
        <pc:sldMkLst>
          <pc:docMk/>
          <pc:sldMk cId="0" sldId="519"/>
        </pc:sldMkLst>
        <pc:spChg chg="mod">
          <ac:chgData name="Dennis Stathopoulos" userId="fb7268d90e1dbeae" providerId="LiveId" clId="{14A88FDD-F456-408F-AB5C-3578E584A3A3}" dt="2022-05-28T18:34:48.055" v="1323" actId="20577"/>
          <ac:spMkLst>
            <pc:docMk/>
            <pc:sldMk cId="0" sldId="519"/>
            <ac:spMk id="3" creationId="{00000000-0000-0000-0000-000000000000}"/>
          </ac:spMkLst>
        </pc:spChg>
      </pc:sldChg>
      <pc:sldChg chg="modSp mod">
        <pc:chgData name="Dennis Stathopoulos" userId="fb7268d90e1dbeae" providerId="LiveId" clId="{14A88FDD-F456-408F-AB5C-3578E584A3A3}" dt="2022-05-28T18:35:28.011" v="1326" actId="20577"/>
        <pc:sldMkLst>
          <pc:docMk/>
          <pc:sldMk cId="0" sldId="520"/>
        </pc:sldMkLst>
        <pc:spChg chg="mod">
          <ac:chgData name="Dennis Stathopoulos" userId="fb7268d90e1dbeae" providerId="LiveId" clId="{14A88FDD-F456-408F-AB5C-3578E584A3A3}" dt="2022-05-28T18:35:28.011" v="1326" actId="20577"/>
          <ac:spMkLst>
            <pc:docMk/>
            <pc:sldMk cId="0" sldId="520"/>
            <ac:spMk id="3" creationId="{00000000-0000-0000-0000-000000000000}"/>
          </ac:spMkLst>
        </pc:spChg>
      </pc:sldChg>
      <pc:sldChg chg="modSp mod">
        <pc:chgData name="Dennis Stathopoulos" userId="fb7268d90e1dbeae" providerId="LiveId" clId="{14A88FDD-F456-408F-AB5C-3578E584A3A3}" dt="2022-05-28T18:37:39.849" v="1328" actId="255"/>
        <pc:sldMkLst>
          <pc:docMk/>
          <pc:sldMk cId="0" sldId="526"/>
        </pc:sldMkLst>
        <pc:spChg chg="mod">
          <ac:chgData name="Dennis Stathopoulos" userId="fb7268d90e1dbeae" providerId="LiveId" clId="{14A88FDD-F456-408F-AB5C-3578E584A3A3}" dt="2022-05-28T18:37:39.849" v="1328" actId="255"/>
          <ac:spMkLst>
            <pc:docMk/>
            <pc:sldMk cId="0" sldId="526"/>
            <ac:spMk id="3" creationId="{00000000-0000-0000-0000-000000000000}"/>
          </ac:spMkLst>
        </pc:spChg>
      </pc:sldChg>
      <pc:sldChg chg="modSp mod">
        <pc:chgData name="Dennis Stathopoulos" userId="fb7268d90e1dbeae" providerId="LiveId" clId="{14A88FDD-F456-408F-AB5C-3578E584A3A3}" dt="2022-05-28T18:39:23.264" v="1333" actId="20577"/>
        <pc:sldMkLst>
          <pc:docMk/>
          <pc:sldMk cId="0" sldId="528"/>
        </pc:sldMkLst>
        <pc:spChg chg="mod">
          <ac:chgData name="Dennis Stathopoulos" userId="fb7268d90e1dbeae" providerId="LiveId" clId="{14A88FDD-F456-408F-AB5C-3578E584A3A3}" dt="2022-05-28T18:39:23.264" v="1333" actId="20577"/>
          <ac:spMkLst>
            <pc:docMk/>
            <pc:sldMk cId="0" sldId="528"/>
            <ac:spMk id="3" creationId="{00000000-0000-0000-0000-000000000000}"/>
          </ac:spMkLst>
        </pc:spChg>
      </pc:sldChg>
      <pc:sldChg chg="modSp mod">
        <pc:chgData name="Dennis Stathopoulos" userId="fb7268d90e1dbeae" providerId="LiveId" clId="{14A88FDD-F456-408F-AB5C-3578E584A3A3}" dt="2022-05-28T18:42:55.024" v="1334" actId="20577"/>
        <pc:sldMkLst>
          <pc:docMk/>
          <pc:sldMk cId="0" sldId="536"/>
        </pc:sldMkLst>
        <pc:spChg chg="mod">
          <ac:chgData name="Dennis Stathopoulos" userId="fb7268d90e1dbeae" providerId="LiveId" clId="{14A88FDD-F456-408F-AB5C-3578E584A3A3}" dt="2022-05-28T18:42:55.024" v="1334" actId="20577"/>
          <ac:spMkLst>
            <pc:docMk/>
            <pc:sldMk cId="0" sldId="536"/>
            <ac:spMk id="3" creationId="{00000000-0000-0000-0000-000000000000}"/>
          </ac:spMkLst>
        </pc:spChg>
      </pc:sldChg>
      <pc:sldChg chg="modSp mod">
        <pc:chgData name="Dennis Stathopoulos" userId="fb7268d90e1dbeae" providerId="LiveId" clId="{14A88FDD-F456-408F-AB5C-3578E584A3A3}" dt="2022-05-28T18:46:22.648" v="1337" actId="20577"/>
        <pc:sldMkLst>
          <pc:docMk/>
          <pc:sldMk cId="0" sldId="546"/>
        </pc:sldMkLst>
        <pc:spChg chg="mod">
          <ac:chgData name="Dennis Stathopoulos" userId="fb7268d90e1dbeae" providerId="LiveId" clId="{14A88FDD-F456-408F-AB5C-3578E584A3A3}" dt="2022-05-28T18:46:22.648" v="1337" actId="20577"/>
          <ac:spMkLst>
            <pc:docMk/>
            <pc:sldMk cId="0" sldId="546"/>
            <ac:spMk id="3" creationId="{00000000-0000-0000-0000-000000000000}"/>
          </ac:spMkLst>
        </pc:spChg>
      </pc:sldChg>
      <pc:sldChg chg="modSp new mod">
        <pc:chgData name="Dennis Stathopoulos" userId="fb7268d90e1dbeae" providerId="LiveId" clId="{14A88FDD-F456-408F-AB5C-3578E584A3A3}" dt="2022-05-28T17:53:21.757" v="876" actId="6549"/>
        <pc:sldMkLst>
          <pc:docMk/>
          <pc:sldMk cId="2979063520" sldId="547"/>
        </pc:sldMkLst>
        <pc:spChg chg="mod">
          <ac:chgData name="Dennis Stathopoulos" userId="fb7268d90e1dbeae" providerId="LiveId" clId="{14A88FDD-F456-408F-AB5C-3578E584A3A3}" dt="2022-05-28T17:53:21.757" v="876" actId="6549"/>
          <ac:spMkLst>
            <pc:docMk/>
            <pc:sldMk cId="2979063520" sldId="547"/>
            <ac:spMk id="3" creationId="{B3DBB0D0-E07D-D142-866B-AC2882C348C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2B3ACE-F6EB-478D-94CA-FA1AF0D556C6}"/>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CE938891-7A0A-4B55-AE04-DB8A1BCF0EB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70A96FF6-888B-45DF-897B-11E347630A52}"/>
              </a:ext>
            </a:extLst>
          </p:cNvPr>
          <p:cNvSpPr>
            <a:spLocks noGrp="1"/>
          </p:cNvSpPr>
          <p:nvPr>
            <p:ph type="dt" sz="half" idx="10"/>
          </p:nvPr>
        </p:nvSpPr>
        <p:spPr/>
        <p:txBody>
          <a:bodyPr/>
          <a:lstStyle/>
          <a:p>
            <a:fld id="{2F2949BB-2D7F-40D3-81E2-3EAE8A962F82}" type="datetimeFigureOut">
              <a:rPr lang="el-GR" smtClean="0"/>
              <a:pPr/>
              <a:t>30/5/2022</a:t>
            </a:fld>
            <a:endParaRPr lang="el-GR"/>
          </a:p>
        </p:txBody>
      </p:sp>
      <p:sp>
        <p:nvSpPr>
          <p:cNvPr id="5" name="Θέση υποσέλιδου 4">
            <a:extLst>
              <a:ext uri="{FF2B5EF4-FFF2-40B4-BE49-F238E27FC236}">
                <a16:creationId xmlns:a16="http://schemas.microsoft.com/office/drawing/2014/main" id="{6C860C05-0F71-483F-98C2-6FDAD84931A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68FD0D4-C589-4660-B831-FD6003BBB268}"/>
              </a:ext>
            </a:extLst>
          </p:cNvPr>
          <p:cNvSpPr>
            <a:spLocks noGrp="1"/>
          </p:cNvSpPr>
          <p:nvPr>
            <p:ph type="sldNum" sz="quarter" idx="12"/>
          </p:nvPr>
        </p:nvSpPr>
        <p:spPr/>
        <p:txBody>
          <a:bodyPr/>
          <a:lstStyle/>
          <a:p>
            <a:fld id="{9CDB4F94-ADAC-4828-B94B-F8502B2860A1}" type="slidenum">
              <a:rPr lang="el-GR" smtClean="0"/>
              <a:pPr/>
              <a:t>‹#›</a:t>
            </a:fld>
            <a:endParaRPr lang="el-GR"/>
          </a:p>
        </p:txBody>
      </p:sp>
    </p:spTree>
    <p:extLst>
      <p:ext uri="{BB962C8B-B14F-4D97-AF65-F5344CB8AC3E}">
        <p14:creationId xmlns:p14="http://schemas.microsoft.com/office/powerpoint/2010/main" val="3568328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C66DB4-B84F-4046-AE4A-609A8ED111A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BB82133-8F5E-419F-8252-951DDAC86223}"/>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70D3742-5C8E-4AF9-B134-D628D5BF468A}"/>
              </a:ext>
            </a:extLst>
          </p:cNvPr>
          <p:cNvSpPr>
            <a:spLocks noGrp="1"/>
          </p:cNvSpPr>
          <p:nvPr>
            <p:ph type="dt" sz="half" idx="10"/>
          </p:nvPr>
        </p:nvSpPr>
        <p:spPr/>
        <p:txBody>
          <a:bodyPr/>
          <a:lstStyle/>
          <a:p>
            <a:fld id="{2F2949BB-2D7F-40D3-81E2-3EAE8A962F82}" type="datetimeFigureOut">
              <a:rPr lang="el-GR" smtClean="0"/>
              <a:pPr/>
              <a:t>30/5/2022</a:t>
            </a:fld>
            <a:endParaRPr lang="el-GR"/>
          </a:p>
        </p:txBody>
      </p:sp>
      <p:sp>
        <p:nvSpPr>
          <p:cNvPr id="5" name="Θέση υποσέλιδου 4">
            <a:extLst>
              <a:ext uri="{FF2B5EF4-FFF2-40B4-BE49-F238E27FC236}">
                <a16:creationId xmlns:a16="http://schemas.microsoft.com/office/drawing/2014/main" id="{852739F3-376E-4908-809D-5B6381FA227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204B63F-DCE9-4A2E-AB7D-BC7C0D9EAC9E}"/>
              </a:ext>
            </a:extLst>
          </p:cNvPr>
          <p:cNvSpPr>
            <a:spLocks noGrp="1"/>
          </p:cNvSpPr>
          <p:nvPr>
            <p:ph type="sldNum" sz="quarter" idx="12"/>
          </p:nvPr>
        </p:nvSpPr>
        <p:spPr/>
        <p:txBody>
          <a:bodyPr/>
          <a:lstStyle/>
          <a:p>
            <a:fld id="{9CDB4F94-ADAC-4828-B94B-F8502B2860A1}" type="slidenum">
              <a:rPr lang="el-GR" smtClean="0"/>
              <a:pPr/>
              <a:t>‹#›</a:t>
            </a:fld>
            <a:endParaRPr lang="el-GR"/>
          </a:p>
        </p:txBody>
      </p:sp>
    </p:spTree>
    <p:extLst>
      <p:ext uri="{BB962C8B-B14F-4D97-AF65-F5344CB8AC3E}">
        <p14:creationId xmlns:p14="http://schemas.microsoft.com/office/powerpoint/2010/main" val="1902110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5335447F-33AC-4993-BF52-3F8A8D2C369B}"/>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5AD33DD-FA04-4B07-BFB2-FAB183080C11}"/>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93E15C1-D453-4730-A74F-F54FA62EE68A}"/>
              </a:ext>
            </a:extLst>
          </p:cNvPr>
          <p:cNvSpPr>
            <a:spLocks noGrp="1"/>
          </p:cNvSpPr>
          <p:nvPr>
            <p:ph type="dt" sz="half" idx="10"/>
          </p:nvPr>
        </p:nvSpPr>
        <p:spPr/>
        <p:txBody>
          <a:bodyPr/>
          <a:lstStyle/>
          <a:p>
            <a:fld id="{2F2949BB-2D7F-40D3-81E2-3EAE8A962F82}" type="datetimeFigureOut">
              <a:rPr lang="el-GR" smtClean="0"/>
              <a:pPr/>
              <a:t>30/5/2022</a:t>
            </a:fld>
            <a:endParaRPr lang="el-GR"/>
          </a:p>
        </p:txBody>
      </p:sp>
      <p:sp>
        <p:nvSpPr>
          <p:cNvPr id="5" name="Θέση υποσέλιδου 4">
            <a:extLst>
              <a:ext uri="{FF2B5EF4-FFF2-40B4-BE49-F238E27FC236}">
                <a16:creationId xmlns:a16="http://schemas.microsoft.com/office/drawing/2014/main" id="{0C3FD85C-174A-4E9A-9A70-76349340C7E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29030C7-74A4-4482-9630-5CD1336AC71F}"/>
              </a:ext>
            </a:extLst>
          </p:cNvPr>
          <p:cNvSpPr>
            <a:spLocks noGrp="1"/>
          </p:cNvSpPr>
          <p:nvPr>
            <p:ph type="sldNum" sz="quarter" idx="12"/>
          </p:nvPr>
        </p:nvSpPr>
        <p:spPr/>
        <p:txBody>
          <a:bodyPr/>
          <a:lstStyle/>
          <a:p>
            <a:fld id="{9CDB4F94-ADAC-4828-B94B-F8502B2860A1}" type="slidenum">
              <a:rPr lang="el-GR" smtClean="0"/>
              <a:pPr/>
              <a:t>‹#›</a:t>
            </a:fld>
            <a:endParaRPr lang="el-GR"/>
          </a:p>
        </p:txBody>
      </p:sp>
    </p:spTree>
    <p:extLst>
      <p:ext uri="{BB962C8B-B14F-4D97-AF65-F5344CB8AC3E}">
        <p14:creationId xmlns:p14="http://schemas.microsoft.com/office/powerpoint/2010/main" val="901896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FBE128-6BD4-4F06-B463-9455D196430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F3FEFE7-28C4-4C91-974D-D0C6F568D924}"/>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7D97A6B-C8DB-432A-AFF0-12F6F5B62519}"/>
              </a:ext>
            </a:extLst>
          </p:cNvPr>
          <p:cNvSpPr>
            <a:spLocks noGrp="1"/>
          </p:cNvSpPr>
          <p:nvPr>
            <p:ph type="dt" sz="half" idx="10"/>
          </p:nvPr>
        </p:nvSpPr>
        <p:spPr/>
        <p:txBody>
          <a:bodyPr/>
          <a:lstStyle/>
          <a:p>
            <a:fld id="{2F2949BB-2D7F-40D3-81E2-3EAE8A962F82}" type="datetimeFigureOut">
              <a:rPr lang="el-GR" smtClean="0"/>
              <a:pPr/>
              <a:t>30/5/2022</a:t>
            </a:fld>
            <a:endParaRPr lang="el-GR"/>
          </a:p>
        </p:txBody>
      </p:sp>
      <p:sp>
        <p:nvSpPr>
          <p:cNvPr id="5" name="Θέση υποσέλιδου 4">
            <a:extLst>
              <a:ext uri="{FF2B5EF4-FFF2-40B4-BE49-F238E27FC236}">
                <a16:creationId xmlns:a16="http://schemas.microsoft.com/office/drawing/2014/main" id="{1F9AA3F1-E3AE-4989-908C-D07D7F59E20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332C703-55C3-4BE0-B8C6-2D5C2FA02491}"/>
              </a:ext>
            </a:extLst>
          </p:cNvPr>
          <p:cNvSpPr>
            <a:spLocks noGrp="1"/>
          </p:cNvSpPr>
          <p:nvPr>
            <p:ph type="sldNum" sz="quarter" idx="12"/>
          </p:nvPr>
        </p:nvSpPr>
        <p:spPr/>
        <p:txBody>
          <a:bodyPr/>
          <a:lstStyle/>
          <a:p>
            <a:fld id="{9CDB4F94-ADAC-4828-B94B-F8502B2860A1}" type="slidenum">
              <a:rPr lang="el-GR" smtClean="0"/>
              <a:pPr/>
              <a:t>‹#›</a:t>
            </a:fld>
            <a:endParaRPr lang="el-GR"/>
          </a:p>
        </p:txBody>
      </p:sp>
    </p:spTree>
    <p:extLst>
      <p:ext uri="{BB962C8B-B14F-4D97-AF65-F5344CB8AC3E}">
        <p14:creationId xmlns:p14="http://schemas.microsoft.com/office/powerpoint/2010/main" val="3656168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95698E3-F4AB-4847-949C-9DFCB0EBB457}"/>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0770EA6-BF86-47D6-A405-0E251F1F3E6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C21FF7C4-C704-406C-A9D5-63BEB2912ABD}"/>
              </a:ext>
            </a:extLst>
          </p:cNvPr>
          <p:cNvSpPr>
            <a:spLocks noGrp="1"/>
          </p:cNvSpPr>
          <p:nvPr>
            <p:ph type="dt" sz="half" idx="10"/>
          </p:nvPr>
        </p:nvSpPr>
        <p:spPr/>
        <p:txBody>
          <a:bodyPr/>
          <a:lstStyle/>
          <a:p>
            <a:fld id="{2F2949BB-2D7F-40D3-81E2-3EAE8A962F82}" type="datetimeFigureOut">
              <a:rPr lang="el-GR" smtClean="0"/>
              <a:pPr/>
              <a:t>30/5/2022</a:t>
            </a:fld>
            <a:endParaRPr lang="el-GR"/>
          </a:p>
        </p:txBody>
      </p:sp>
      <p:sp>
        <p:nvSpPr>
          <p:cNvPr id="5" name="Θέση υποσέλιδου 4">
            <a:extLst>
              <a:ext uri="{FF2B5EF4-FFF2-40B4-BE49-F238E27FC236}">
                <a16:creationId xmlns:a16="http://schemas.microsoft.com/office/drawing/2014/main" id="{031503EB-5EAB-4179-9EA6-6D8C759AB79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5A60827-FF2D-4240-92B7-02B6DC1DC5BA}"/>
              </a:ext>
            </a:extLst>
          </p:cNvPr>
          <p:cNvSpPr>
            <a:spLocks noGrp="1"/>
          </p:cNvSpPr>
          <p:nvPr>
            <p:ph type="sldNum" sz="quarter" idx="12"/>
          </p:nvPr>
        </p:nvSpPr>
        <p:spPr/>
        <p:txBody>
          <a:bodyPr/>
          <a:lstStyle/>
          <a:p>
            <a:fld id="{9CDB4F94-ADAC-4828-B94B-F8502B2860A1}" type="slidenum">
              <a:rPr lang="el-GR" smtClean="0"/>
              <a:pPr/>
              <a:t>‹#›</a:t>
            </a:fld>
            <a:endParaRPr lang="el-GR"/>
          </a:p>
        </p:txBody>
      </p:sp>
    </p:spTree>
    <p:extLst>
      <p:ext uri="{BB962C8B-B14F-4D97-AF65-F5344CB8AC3E}">
        <p14:creationId xmlns:p14="http://schemas.microsoft.com/office/powerpoint/2010/main" val="3427315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C9C6E1-DE40-4E8A-9E22-5B863C5601A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C30ABCE-7791-40D7-833C-450314D62562}"/>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AFAC6498-DF01-485E-951E-8D6FA9E0239C}"/>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49B32AD2-6F1B-4EDA-9AE6-FBB8DDE9BD8B}"/>
              </a:ext>
            </a:extLst>
          </p:cNvPr>
          <p:cNvSpPr>
            <a:spLocks noGrp="1"/>
          </p:cNvSpPr>
          <p:nvPr>
            <p:ph type="dt" sz="half" idx="10"/>
          </p:nvPr>
        </p:nvSpPr>
        <p:spPr/>
        <p:txBody>
          <a:bodyPr/>
          <a:lstStyle/>
          <a:p>
            <a:fld id="{2F2949BB-2D7F-40D3-81E2-3EAE8A962F82}" type="datetimeFigureOut">
              <a:rPr lang="el-GR" smtClean="0"/>
              <a:pPr/>
              <a:t>30/5/2022</a:t>
            </a:fld>
            <a:endParaRPr lang="el-GR"/>
          </a:p>
        </p:txBody>
      </p:sp>
      <p:sp>
        <p:nvSpPr>
          <p:cNvPr id="6" name="Θέση υποσέλιδου 5">
            <a:extLst>
              <a:ext uri="{FF2B5EF4-FFF2-40B4-BE49-F238E27FC236}">
                <a16:creationId xmlns:a16="http://schemas.microsoft.com/office/drawing/2014/main" id="{9D973A24-DDBC-4C85-88A4-CECFB456C27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A682E7D-C546-4C85-AA30-86AB87C43273}"/>
              </a:ext>
            </a:extLst>
          </p:cNvPr>
          <p:cNvSpPr>
            <a:spLocks noGrp="1"/>
          </p:cNvSpPr>
          <p:nvPr>
            <p:ph type="sldNum" sz="quarter" idx="12"/>
          </p:nvPr>
        </p:nvSpPr>
        <p:spPr/>
        <p:txBody>
          <a:bodyPr/>
          <a:lstStyle/>
          <a:p>
            <a:fld id="{9CDB4F94-ADAC-4828-B94B-F8502B2860A1}" type="slidenum">
              <a:rPr lang="el-GR" smtClean="0"/>
              <a:pPr/>
              <a:t>‹#›</a:t>
            </a:fld>
            <a:endParaRPr lang="el-GR"/>
          </a:p>
        </p:txBody>
      </p:sp>
    </p:spTree>
    <p:extLst>
      <p:ext uri="{BB962C8B-B14F-4D97-AF65-F5344CB8AC3E}">
        <p14:creationId xmlns:p14="http://schemas.microsoft.com/office/powerpoint/2010/main" val="181315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EEBCD4E-1628-40FF-B9B8-ADF628B48FCD}"/>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62EF36D-F54C-41BA-A725-5EEE163933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B9A1FECC-717F-4CE3-8862-4D04816A104A}"/>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BBD1DBD7-7F43-4B85-8D72-EDFF69C1EC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89D25D5A-4F33-4E37-996C-4314BE883616}"/>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04EA1D36-1E12-4F05-B54F-6F114F4B04F6}"/>
              </a:ext>
            </a:extLst>
          </p:cNvPr>
          <p:cNvSpPr>
            <a:spLocks noGrp="1"/>
          </p:cNvSpPr>
          <p:nvPr>
            <p:ph type="dt" sz="half" idx="10"/>
          </p:nvPr>
        </p:nvSpPr>
        <p:spPr/>
        <p:txBody>
          <a:bodyPr/>
          <a:lstStyle/>
          <a:p>
            <a:fld id="{2F2949BB-2D7F-40D3-81E2-3EAE8A962F82}" type="datetimeFigureOut">
              <a:rPr lang="el-GR" smtClean="0"/>
              <a:pPr/>
              <a:t>30/5/2022</a:t>
            </a:fld>
            <a:endParaRPr lang="el-GR"/>
          </a:p>
        </p:txBody>
      </p:sp>
      <p:sp>
        <p:nvSpPr>
          <p:cNvPr id="8" name="Θέση υποσέλιδου 7">
            <a:extLst>
              <a:ext uri="{FF2B5EF4-FFF2-40B4-BE49-F238E27FC236}">
                <a16:creationId xmlns:a16="http://schemas.microsoft.com/office/drawing/2014/main" id="{F18EB126-707D-4030-B901-93515CCEAEE1}"/>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84494905-4447-4F31-BECE-02578770FABA}"/>
              </a:ext>
            </a:extLst>
          </p:cNvPr>
          <p:cNvSpPr>
            <a:spLocks noGrp="1"/>
          </p:cNvSpPr>
          <p:nvPr>
            <p:ph type="sldNum" sz="quarter" idx="12"/>
          </p:nvPr>
        </p:nvSpPr>
        <p:spPr/>
        <p:txBody>
          <a:bodyPr/>
          <a:lstStyle/>
          <a:p>
            <a:fld id="{9CDB4F94-ADAC-4828-B94B-F8502B2860A1}" type="slidenum">
              <a:rPr lang="el-GR" smtClean="0"/>
              <a:pPr/>
              <a:t>‹#›</a:t>
            </a:fld>
            <a:endParaRPr lang="el-GR"/>
          </a:p>
        </p:txBody>
      </p:sp>
    </p:spTree>
    <p:extLst>
      <p:ext uri="{BB962C8B-B14F-4D97-AF65-F5344CB8AC3E}">
        <p14:creationId xmlns:p14="http://schemas.microsoft.com/office/powerpoint/2010/main" val="4250632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327DCA-9EE5-450E-886E-7A14E9230CD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3EFE16E4-951D-4F75-93BF-D288D68FE0DF}"/>
              </a:ext>
            </a:extLst>
          </p:cNvPr>
          <p:cNvSpPr>
            <a:spLocks noGrp="1"/>
          </p:cNvSpPr>
          <p:nvPr>
            <p:ph type="dt" sz="half" idx="10"/>
          </p:nvPr>
        </p:nvSpPr>
        <p:spPr/>
        <p:txBody>
          <a:bodyPr/>
          <a:lstStyle/>
          <a:p>
            <a:fld id="{2F2949BB-2D7F-40D3-81E2-3EAE8A962F82}" type="datetimeFigureOut">
              <a:rPr lang="el-GR" smtClean="0"/>
              <a:pPr/>
              <a:t>30/5/2022</a:t>
            </a:fld>
            <a:endParaRPr lang="el-GR"/>
          </a:p>
        </p:txBody>
      </p:sp>
      <p:sp>
        <p:nvSpPr>
          <p:cNvPr id="4" name="Θέση υποσέλιδου 3">
            <a:extLst>
              <a:ext uri="{FF2B5EF4-FFF2-40B4-BE49-F238E27FC236}">
                <a16:creationId xmlns:a16="http://schemas.microsoft.com/office/drawing/2014/main" id="{C873A69F-54F9-41C6-9A58-44C6A4EF9008}"/>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DE1BDED4-D0FC-4220-AE60-0F29B6E1264C}"/>
              </a:ext>
            </a:extLst>
          </p:cNvPr>
          <p:cNvSpPr>
            <a:spLocks noGrp="1"/>
          </p:cNvSpPr>
          <p:nvPr>
            <p:ph type="sldNum" sz="quarter" idx="12"/>
          </p:nvPr>
        </p:nvSpPr>
        <p:spPr/>
        <p:txBody>
          <a:bodyPr/>
          <a:lstStyle/>
          <a:p>
            <a:fld id="{9CDB4F94-ADAC-4828-B94B-F8502B2860A1}" type="slidenum">
              <a:rPr lang="el-GR" smtClean="0"/>
              <a:pPr/>
              <a:t>‹#›</a:t>
            </a:fld>
            <a:endParaRPr lang="el-GR"/>
          </a:p>
        </p:txBody>
      </p:sp>
    </p:spTree>
    <p:extLst>
      <p:ext uri="{BB962C8B-B14F-4D97-AF65-F5344CB8AC3E}">
        <p14:creationId xmlns:p14="http://schemas.microsoft.com/office/powerpoint/2010/main" val="2150876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B658E537-736B-47DB-8EE0-2AA8953DA9E6}"/>
              </a:ext>
            </a:extLst>
          </p:cNvPr>
          <p:cNvSpPr>
            <a:spLocks noGrp="1"/>
          </p:cNvSpPr>
          <p:nvPr>
            <p:ph type="dt" sz="half" idx="10"/>
          </p:nvPr>
        </p:nvSpPr>
        <p:spPr/>
        <p:txBody>
          <a:bodyPr/>
          <a:lstStyle/>
          <a:p>
            <a:fld id="{2F2949BB-2D7F-40D3-81E2-3EAE8A962F82}" type="datetimeFigureOut">
              <a:rPr lang="el-GR" smtClean="0"/>
              <a:pPr/>
              <a:t>30/5/2022</a:t>
            </a:fld>
            <a:endParaRPr lang="el-GR"/>
          </a:p>
        </p:txBody>
      </p:sp>
      <p:sp>
        <p:nvSpPr>
          <p:cNvPr id="3" name="Θέση υποσέλιδου 2">
            <a:extLst>
              <a:ext uri="{FF2B5EF4-FFF2-40B4-BE49-F238E27FC236}">
                <a16:creationId xmlns:a16="http://schemas.microsoft.com/office/drawing/2014/main" id="{2E705509-7FFA-4C72-891D-6FB2B622CA54}"/>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40ED049D-FB7B-4923-8F3F-920394BD299F}"/>
              </a:ext>
            </a:extLst>
          </p:cNvPr>
          <p:cNvSpPr>
            <a:spLocks noGrp="1"/>
          </p:cNvSpPr>
          <p:nvPr>
            <p:ph type="sldNum" sz="quarter" idx="12"/>
          </p:nvPr>
        </p:nvSpPr>
        <p:spPr/>
        <p:txBody>
          <a:bodyPr/>
          <a:lstStyle/>
          <a:p>
            <a:fld id="{9CDB4F94-ADAC-4828-B94B-F8502B2860A1}" type="slidenum">
              <a:rPr lang="el-GR" smtClean="0"/>
              <a:pPr/>
              <a:t>‹#›</a:t>
            </a:fld>
            <a:endParaRPr lang="el-GR"/>
          </a:p>
        </p:txBody>
      </p:sp>
    </p:spTree>
    <p:extLst>
      <p:ext uri="{BB962C8B-B14F-4D97-AF65-F5344CB8AC3E}">
        <p14:creationId xmlns:p14="http://schemas.microsoft.com/office/powerpoint/2010/main" val="1616167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B9DA8A-DC28-45E9-8E81-CCDC22531211}"/>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4B4FD57-CB86-4145-B7D0-5FB9686613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CA861A58-2EEC-4BE1-BE83-CBE19812AC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5C0D140-F270-46DB-BDF1-BE77D9931E14}"/>
              </a:ext>
            </a:extLst>
          </p:cNvPr>
          <p:cNvSpPr>
            <a:spLocks noGrp="1"/>
          </p:cNvSpPr>
          <p:nvPr>
            <p:ph type="dt" sz="half" idx="10"/>
          </p:nvPr>
        </p:nvSpPr>
        <p:spPr/>
        <p:txBody>
          <a:bodyPr/>
          <a:lstStyle/>
          <a:p>
            <a:fld id="{2F2949BB-2D7F-40D3-81E2-3EAE8A962F82}" type="datetimeFigureOut">
              <a:rPr lang="el-GR" smtClean="0"/>
              <a:pPr/>
              <a:t>30/5/2022</a:t>
            </a:fld>
            <a:endParaRPr lang="el-GR"/>
          </a:p>
        </p:txBody>
      </p:sp>
      <p:sp>
        <p:nvSpPr>
          <p:cNvPr id="6" name="Θέση υποσέλιδου 5">
            <a:extLst>
              <a:ext uri="{FF2B5EF4-FFF2-40B4-BE49-F238E27FC236}">
                <a16:creationId xmlns:a16="http://schemas.microsoft.com/office/drawing/2014/main" id="{14DFF409-F837-42D6-AADE-D72E0408CE1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C89E6CF-C7AB-414B-913A-D613EF55E27E}"/>
              </a:ext>
            </a:extLst>
          </p:cNvPr>
          <p:cNvSpPr>
            <a:spLocks noGrp="1"/>
          </p:cNvSpPr>
          <p:nvPr>
            <p:ph type="sldNum" sz="quarter" idx="12"/>
          </p:nvPr>
        </p:nvSpPr>
        <p:spPr/>
        <p:txBody>
          <a:bodyPr/>
          <a:lstStyle/>
          <a:p>
            <a:fld id="{9CDB4F94-ADAC-4828-B94B-F8502B2860A1}" type="slidenum">
              <a:rPr lang="el-GR" smtClean="0"/>
              <a:pPr/>
              <a:t>‹#›</a:t>
            </a:fld>
            <a:endParaRPr lang="el-GR"/>
          </a:p>
        </p:txBody>
      </p:sp>
    </p:spTree>
    <p:extLst>
      <p:ext uri="{BB962C8B-B14F-4D97-AF65-F5344CB8AC3E}">
        <p14:creationId xmlns:p14="http://schemas.microsoft.com/office/powerpoint/2010/main" val="3484114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00C8AB5-4025-404C-8595-0583EC42DE78}"/>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B74FD33C-CF34-4D2F-A360-C2C75BA22E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ABAC48A5-5AB4-4CC0-BCA8-F675139324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97C03A34-C687-406C-9CE6-3BC363B3349B}"/>
              </a:ext>
            </a:extLst>
          </p:cNvPr>
          <p:cNvSpPr>
            <a:spLocks noGrp="1"/>
          </p:cNvSpPr>
          <p:nvPr>
            <p:ph type="dt" sz="half" idx="10"/>
          </p:nvPr>
        </p:nvSpPr>
        <p:spPr/>
        <p:txBody>
          <a:bodyPr/>
          <a:lstStyle/>
          <a:p>
            <a:fld id="{2F2949BB-2D7F-40D3-81E2-3EAE8A962F82}" type="datetimeFigureOut">
              <a:rPr lang="el-GR" smtClean="0"/>
              <a:pPr/>
              <a:t>30/5/2022</a:t>
            </a:fld>
            <a:endParaRPr lang="el-GR"/>
          </a:p>
        </p:txBody>
      </p:sp>
      <p:sp>
        <p:nvSpPr>
          <p:cNvPr id="6" name="Θέση υποσέλιδου 5">
            <a:extLst>
              <a:ext uri="{FF2B5EF4-FFF2-40B4-BE49-F238E27FC236}">
                <a16:creationId xmlns:a16="http://schemas.microsoft.com/office/drawing/2014/main" id="{05D8C43E-5671-4736-8872-211B0403EA0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287C2C9-2F66-4808-9D64-B1A4C6A3FB80}"/>
              </a:ext>
            </a:extLst>
          </p:cNvPr>
          <p:cNvSpPr>
            <a:spLocks noGrp="1"/>
          </p:cNvSpPr>
          <p:nvPr>
            <p:ph type="sldNum" sz="quarter" idx="12"/>
          </p:nvPr>
        </p:nvSpPr>
        <p:spPr/>
        <p:txBody>
          <a:bodyPr/>
          <a:lstStyle/>
          <a:p>
            <a:fld id="{9CDB4F94-ADAC-4828-B94B-F8502B2860A1}" type="slidenum">
              <a:rPr lang="el-GR" smtClean="0"/>
              <a:pPr/>
              <a:t>‹#›</a:t>
            </a:fld>
            <a:endParaRPr lang="el-GR"/>
          </a:p>
        </p:txBody>
      </p:sp>
    </p:spTree>
    <p:extLst>
      <p:ext uri="{BB962C8B-B14F-4D97-AF65-F5344CB8AC3E}">
        <p14:creationId xmlns:p14="http://schemas.microsoft.com/office/powerpoint/2010/main" val="680697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D10309D5-4B1B-4E3F-97B6-8DCAA5F3AD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869FB63-62DD-445F-940B-59B2A85FD9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A226264-94DF-4F4C-9940-2A6643254B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2949BB-2D7F-40D3-81E2-3EAE8A962F82}" type="datetimeFigureOut">
              <a:rPr lang="el-GR" smtClean="0"/>
              <a:pPr/>
              <a:t>30/5/2022</a:t>
            </a:fld>
            <a:endParaRPr lang="el-GR"/>
          </a:p>
        </p:txBody>
      </p:sp>
      <p:sp>
        <p:nvSpPr>
          <p:cNvPr id="5" name="Θέση υποσέλιδου 4">
            <a:extLst>
              <a:ext uri="{FF2B5EF4-FFF2-40B4-BE49-F238E27FC236}">
                <a16:creationId xmlns:a16="http://schemas.microsoft.com/office/drawing/2014/main" id="{08695C9B-A497-4351-ACC4-A930BF2237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14814FF8-5FF7-4A4F-AC39-D13F9EB742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DB4F94-ADAC-4828-B94B-F8502B2860A1}" type="slidenum">
              <a:rPr lang="el-GR" smtClean="0"/>
              <a:pPr/>
              <a:t>‹#›</a:t>
            </a:fld>
            <a:endParaRPr lang="el-GR"/>
          </a:p>
        </p:txBody>
      </p:sp>
    </p:spTree>
    <p:extLst>
      <p:ext uri="{BB962C8B-B14F-4D97-AF65-F5344CB8AC3E}">
        <p14:creationId xmlns:p14="http://schemas.microsoft.com/office/powerpoint/2010/main" val="2838071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20BF7B7-D0E5-449A-AB3D-509886C4989C}"/>
              </a:ext>
            </a:extLst>
          </p:cNvPr>
          <p:cNvSpPr>
            <a:spLocks noGrp="1"/>
          </p:cNvSpPr>
          <p:nvPr>
            <p:ph type="ctrTitle"/>
          </p:nvPr>
        </p:nvSpPr>
        <p:spPr/>
        <p:txBody>
          <a:bodyPr>
            <a:normAutofit fontScale="90000"/>
          </a:bodyPr>
          <a:lstStyle/>
          <a:p>
            <a:r>
              <a:rPr lang="el-GR" sz="4000" dirty="0"/>
              <a:t>ΜΑΘΗΜΑ </a:t>
            </a:r>
            <a:br>
              <a:rPr lang="el-GR" sz="4000" dirty="0"/>
            </a:br>
            <a:r>
              <a:rPr lang="el-GR" sz="4000" dirty="0"/>
              <a:t>ΤΟ  ΡΥΘΜΙΣΤΙΚΟ ΠΛΑΙΣΙΟ  ΤΗΣ ΚΕΦΑΛΑΙΑΓΟΡΑΣ ΚΑΙ ΤΗΣ </a:t>
            </a:r>
            <a:r>
              <a:rPr lang="el-GR" sz="4000"/>
              <a:t>ΕΤΑΙΡΙΚΗΣ ΔΙΑΚΥΒΕΡΝΗΣΗΣ</a:t>
            </a:r>
            <a:br>
              <a:rPr lang="el-GR" dirty="0"/>
            </a:br>
            <a:endParaRPr lang="el-GR" dirty="0"/>
          </a:p>
        </p:txBody>
      </p:sp>
      <p:sp>
        <p:nvSpPr>
          <p:cNvPr id="3" name="Υπότιτλος 2">
            <a:extLst>
              <a:ext uri="{FF2B5EF4-FFF2-40B4-BE49-F238E27FC236}">
                <a16:creationId xmlns:a16="http://schemas.microsoft.com/office/drawing/2014/main" id="{EE665374-8994-4D1C-999C-E4A402D724FC}"/>
              </a:ext>
            </a:extLst>
          </p:cNvPr>
          <p:cNvSpPr>
            <a:spLocks noGrp="1"/>
          </p:cNvSpPr>
          <p:nvPr>
            <p:ph type="subTitle" idx="1"/>
          </p:nvPr>
        </p:nvSpPr>
        <p:spPr/>
        <p:txBody>
          <a:bodyPr/>
          <a:lstStyle/>
          <a:p>
            <a:r>
              <a:rPr lang="el-GR" dirty="0"/>
              <a:t>ΕΑΡΙΝΟ ΕΞΑΜΗΝΟ 2022</a:t>
            </a:r>
          </a:p>
        </p:txBody>
      </p:sp>
    </p:spTree>
    <p:extLst>
      <p:ext uri="{BB962C8B-B14F-4D97-AF65-F5344CB8AC3E}">
        <p14:creationId xmlns:p14="http://schemas.microsoft.com/office/powerpoint/2010/main" val="1313396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dirty="0"/>
              <a:t> Το άρθρο  44 ν.  4449/2017 ενσωμάτωσε στην ελληνική έννομη τάξη  την Οδηγία  2006/43/ΕΚ   για τις οντότητες δημοσίου συμφέροντος , οπως ισχύει μετά  τη τροποποίηση από  τη Οδηγία 2014/56/ΕΕ.</a:t>
            </a:r>
          </a:p>
          <a:p>
            <a:pPr algn="just"/>
            <a:r>
              <a:rPr lang="el-GR" dirty="0"/>
              <a:t> Σύνθεση επιτροπής ελέγχου :  3 τουλάχιστον  μη εκτελεστικά μέλη και 1  ανεξάρτητο – ανεξαρτησία  των μελών σε σχέση με την ελεγχόμενη  οντότητα / τα  μέλη της Επιτροπής ορίζονται από τη γ.σ/  το ανεξάρτητο μέλος πρέπει να είναι ορκωτός ελεγκτής  σε αναστολή  ή συνταξιούχος ή να διαθέτει επαρκείς γνώσεις ελεγκτικής και λογιστικής.</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pPr algn="just"/>
            <a:r>
              <a:rPr lang="el-GR" dirty="0"/>
              <a:t> Περιγραφή του ρόλου  που τυχόν   θα  διαλαμβάνει η μονάδα εσωτερικού ελέγχου  στο επίπεδο της συνδρομής  στο φορέα που προβαίνει  στην αξιολόγηση , τις διαδικασίες διαβίβασης των πληροφοριών σε αυτό το φορέα ,κ.λ.π.</a:t>
            </a:r>
          </a:p>
          <a:p>
            <a:pPr algn="just">
              <a:buNone/>
            </a:pPr>
            <a:r>
              <a:rPr lang="el-GR" dirty="0"/>
              <a:t>10) Την πολιτική εκπαίδευσης των μελών του δσ, των διευθυντικών  στελεχών και λοιπών  στελεχών,  ιδίως όσων  εμπλέκονται στον εσωτερικό έλεγχο , τη διαχείριση κινδύνων   , την κανονιστική συμμόρφωση και τα πληροφοριακά συστήματα- βελτίωση  καταλληλότητας –διασύνδεση με πολιτική καταλληλότητας – δυνατότητα διεύρυνσης ώστε να διερευνάται η καταλληλότητα των  στελεχών της εταιρίας .</a:t>
            </a:r>
          </a:p>
          <a:p>
            <a:pPr algn="just">
              <a:buNone/>
            </a:pPr>
            <a:r>
              <a:rPr lang="el-GR" dirty="0"/>
              <a:t>11) Την πολιτική βιώσιμης ανάπτυξης που ακολουθεί η εταιρία, εφόσον απαιτείται .</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dirty="0"/>
              <a:t> Με βάση την εξουσιοδότηση άρθρου   14 παρ. 4  η ΕΚ εξέδωσε την αριθ 1/89/130.9.2020 εγκύκλιο , όπου ορίζεται ότι  η χρονική περίοδος  που μεσολαβεί μεταξύ  δύο διαδοχικών  αξιολογήσεων προσδιορίζεται στα 3 έτη , με αφετηρία  την ημερομηνία αναφοράς  της τελευταίας αξιολόγησης – επίσης εξειδικεύεται το περιεχόμενο της πολιτικής  αξιολόγησης , που περιλαμβάνει  γενικές αρχές ως προς το περιεχόμενο και  την περιοδικότητα του ελέγχου , το εύρος αξιολόγησης , την ανάθεση της αξιολόγησης και την παρακολούθηση των πορισμάτων – διαδικασία – στάδια αξιολόγησης  με πρώτο  την επιλογή των προσώπων που θα διενεργήσουν την  αξιολόγηση – η  επιλογή μπορεί να επιτελείται από την επιτροπή ελέγχου. </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dirty="0"/>
              <a:t> Σύμφωνα   με  την εγκύκλιο  η εταιρία μπορεί να ορίσει ποιό όργανο είναι  αρμόδιο  για την κατάρτιση της πολιτικής και της διαδικασίας αξιολόγησης -  το δσ αποτελεί  το πλέον ενδεδειγμένο – η πολιτική θα ισχύει  για  κάθε αξιολόγηση .</a:t>
            </a:r>
          </a:p>
          <a:p>
            <a:pPr algn="just"/>
            <a:r>
              <a:rPr lang="el-GR" dirty="0"/>
              <a:t> Η κανονιστική  συμμόρφωση  μπορεί να συνιστά σύμφωνα με την ίδια εγκύκλιο,  αυτόνομη  μονάδα στην οργανωτική δομή  της εταιρίας – η αυτονόμηση όμως αυτή θα επιτελείται εντός του συστήματος εσωτερικού ελέγχου που αποτελεί ενιαία οργανωτική μονάδα . </a:t>
            </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dirty="0"/>
              <a:t> Άρθρο  14 παρ.  4 τελ. εδαφ.  διευρύνει το περιεχόμενο της δήλωσης  εταιρικής διακυβέρνησης  ώστε να περιλαμβάνει  τον χρόνο  αξιολόγησης του συστήματος εσωτερικού ελέγχου της εταιρίας  καθώς και αναφορά στα αποτελέσματα της έκθεσης αξιολόγησης .</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ΟΡΓΑΝΩΣΗ ΚΑΙ ΛΕΙΤΟΥΡΓΙΑ ΤΗΣ ΜΟΝΑΔΑΣ ΕΣΩΤΕΡΙΚΟΥ ΕΛΕΓΧΟΥ ( ΑΡΘΡΟ  15 )</a:t>
            </a:r>
          </a:p>
        </p:txBody>
      </p:sp>
      <p:sp>
        <p:nvSpPr>
          <p:cNvPr id="3" name="Content Placeholder 2"/>
          <p:cNvSpPr>
            <a:spLocks noGrp="1"/>
          </p:cNvSpPr>
          <p:nvPr>
            <p:ph idx="1"/>
          </p:nvPr>
        </p:nvSpPr>
        <p:spPr/>
        <p:txBody>
          <a:bodyPr>
            <a:normAutofit/>
          </a:bodyPr>
          <a:lstStyle/>
          <a:p>
            <a:pPr algn="just"/>
            <a:r>
              <a:rPr lang="el-GR" dirty="0"/>
              <a:t>Η εταιρεία διαθέτει μονάδα εσωτερικού ελέγχου, η οποία κατά τα οριζόμενα στο άρθρο 15(1) ν.4706/20, συνιστά ανεξάρτητη οργανωτική μονάδα «εντός της εταιρείας» - έννοια ότι δεν είναι δυνατό η εταιρεία να αναθέσει τον εσωτερικό της έλεγχο σε εξωτερικό  φορέα, ακόμη και αν ο τελευταίος τοποθετείται εντός του ομίλου στον οποίο ανήκει-  δεν αναιρείται η δυνατότητα ανάθεσης συγκεκριμένων καθηκόντων εσωτερικού ελέγχου σε τρίτο πρόσωπο που όμως  θα αποτελεί εξαιρετική περίπτωση -ενώ η μονάδα εξακολουθεί να έχει ακέραια και πλήρη την ευθύνη για την αποτελεσματική εκτέλεση των καθηκόντων που θα έχουν ανατεθεί.  </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b="1" dirty="0"/>
              <a:t>Αντικείμενο της μονάδας εσωτερικού ελέγχου  </a:t>
            </a:r>
            <a:r>
              <a:rPr lang="el-GR" dirty="0"/>
              <a:t> : </a:t>
            </a:r>
          </a:p>
          <a:p>
            <a:pPr algn="just">
              <a:buFont typeface="Wingdings" pitchFamily="2" charset="2"/>
              <a:buChar char="ü"/>
            </a:pPr>
            <a:r>
              <a:rPr lang="el-GR" dirty="0"/>
              <a:t> Η παρακολούθηση  και  βελτίωση των πολιτικών της εταιρίας , σε σχέση με  το σύστημα  εσωτερικού ελέγχου ,που περιλαμβάνει   τη διαβεβαίωση αφενός μεν  ότι οι ενέργειες της εταιρίας έχουν επιτελεστεί ,  διασφαλιστεί και βελτιστοποιηθεί ώστε να καθιστούν δυνατή  την επίτευξη των στόχων  της  εταιρίας και αφετέρου  ότι  οι πληροφορίες , χρηματοοικονομικής  ή λειτουργικής φύσης ,είναι αξιόπιστες και σύννομες- ενεργητική στάση της μονάδας εσωτερικού ελέγχου – περιεχόμενο του συστήματος εσωτερικού ελέγχου αποτελεί και η διαχείριση κινδύνων και η κανονιστική συμμόρφωση </a:t>
            </a:r>
            <a:r>
              <a:rPr lang="en-US" dirty="0"/>
              <a:t>.</a:t>
            </a:r>
            <a:r>
              <a:rPr lang="el-GR" dirty="0"/>
              <a:t>   </a:t>
            </a: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r>
              <a:rPr lang="el-GR" dirty="0"/>
              <a:t> Η κανονιστική  συμμόρφωση επιλαμβάνεται των ζητημάτων που συνδέονται με τον νομικό κίνδυνο και ελέγχεται απο τον  εσωτερικό έλεγχο – ενώ ο εσωτερικός έλεγχος εκτείνεται σε όλους τους λειτουργικούς και  οργανωτικούς κινδύνους.</a:t>
            </a:r>
          </a:p>
          <a:p>
            <a:pPr algn="just"/>
            <a:r>
              <a:rPr lang="el-GR" dirty="0"/>
              <a:t> Ανεξαρτησία της μονάδας εσωτερικού ελέγχου , σε λειτουργικό  επίπεδο υπό την έννοια της οργανωτικής αυτοτέλειας , δηλαδή του διαχωρισμού από τις λοιπές μονάδες της εταιρίας στο  οργανόγραμμά της – δεν τοποθετείται σε επίπεδο ιεραρχίας  κατώτερο από άλλης μονάδας / σε προσωπικό επίπεδο η «ανεξαρτησία»  θεσπίζεται ως υποχρεωτική μόνο για τον επικεφαλής της μονάδας εσωτερικού ελέγχου .</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p:txBody>
          <a:bodyPr>
            <a:normAutofit fontScale="92500"/>
          </a:bodyPr>
          <a:lstStyle/>
          <a:p>
            <a:pPr algn="just"/>
            <a:r>
              <a:rPr lang="el-GR" dirty="0"/>
              <a:t>  Ο επικεφαλής της μονάδας εσωτερικού ελέγχου , σύμφωνα με το άρθρο 15 παρ. 2 φέρει ευθύνη για  την απρόσκοπτη και  αποτελεσματική εφαρμογή   του συστήματος  εσωτερικού ελέγχου στο σύνολό του , ο οποίος συντονίζει το έργο των  υφισταμένων του -  διαδραματίζει το ρόλο που αναγνωριζόταν  στον εσωτερικό ελεγκτή υπό το καθεστώς του ν.  3016/2002- συγκέντρωση εξουσίας ελέγχου σε ένα πρόσωπο.</a:t>
            </a:r>
          </a:p>
          <a:p>
            <a:pPr algn="just"/>
            <a:r>
              <a:rPr lang="el-GR" dirty="0"/>
              <a:t> Διορισμός του επικεφαλής  από το δσ ύστερα από σχετική πρόταση του  δ.σ που είναι αποκλειστική – δεν είναι δυνατή η ανάθεση  της αρμοδιότητας αυτής  στη γσ  με βάση καταστατική πρόβλεψη.  </a:t>
            </a:r>
          </a:p>
          <a:p>
            <a:pPr algn="just"/>
            <a:r>
              <a:rPr lang="el-GR" b="1" dirty="0"/>
              <a:t>Ο επικεφαλής υπάγεται  διοικητικά στο  διευθύνοντα σύμβουλο και  λειτουργικά στην επιτροπή ελέγχου .  </a:t>
            </a: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a:bodyPr>
          <a:lstStyle/>
          <a:p>
            <a:pPr algn="just"/>
            <a:r>
              <a:rPr lang="el-GR" dirty="0"/>
              <a:t> Σύμφωνα με το άρθρο  15 παρ. 2 ο  επικεφαλής πρέπει να είναι πλήρους και  αποκλειστικής απασχόλησης  υπάλληλος, προσωπικά και λειτουργικά ανεξάρτητος και αντικειμενικός κατά την  ενάσκηση των καθηκόντων   του –απαγόρευση απασχόλησης σε  άλλη μονάδα, τις εργασίες της οποίας ελέγχει η μονάδα εσωτερικού ελέγχου- γνώσεις και εμπειρία  και στους τομείς διαχείρισης κινδύνων και  κανονιστικής συμμόρφωσης .</a:t>
            </a:r>
          </a:p>
          <a:p>
            <a:pPr algn="just"/>
            <a:r>
              <a:rPr lang="el-GR" dirty="0"/>
              <a:t>  Η ανάκληση του επικεφαλής αποτελεί επίσης αποκλειστική αρμοδιότητα του δσ- </a:t>
            </a:r>
            <a:r>
              <a:rPr lang="en-US" dirty="0"/>
              <a:t>de </a:t>
            </a:r>
            <a:r>
              <a:rPr lang="en-US" dirty="0" err="1"/>
              <a:t>lege</a:t>
            </a:r>
            <a:r>
              <a:rPr lang="en-US" dirty="0"/>
              <a:t> </a:t>
            </a:r>
            <a:r>
              <a:rPr lang="en-US" dirty="0" err="1"/>
              <a:t>ferenda</a:t>
            </a:r>
            <a:r>
              <a:rPr lang="en-US" dirty="0"/>
              <a:t> </a:t>
            </a:r>
            <a:r>
              <a:rPr lang="el-GR" dirty="0"/>
              <a:t>η ανάκληση θα πρέπει  να βασίζεται  σε σπουδαίο λόγο  λόγω πλημμελούς εκτέλεσης των καθηκόντων ή σε αδυναμία αποτελεσματικής  εκπλήρωσης των υποχρεώσεών του – τήρηση διατάξεων εργατικής νομοθεσίας για καταγγελία  της σύμβασης εργασίας. </a:t>
            </a: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pPr algn="just"/>
            <a:r>
              <a:rPr lang="el-GR" dirty="0"/>
              <a:t> Ο επικεφαλής υπάγεται  ιεραρχικά στον διευθύνοντα σύμβουλο ,  υπό την έννοια της παρακολούθησης της εκτέλεσης των καθηκόντων του –  ωστόσο η υπαγωγή   στο διευθύνοντα σύμβουλο  για τα ζητήματα που  άπτονται  της ενάσκησης  αυτού του ελέγχου μπορεί να θεωρηθεί  ότι αίρει την ανεξαρτησία  αυτής της μονάδας έναντι της εκτελεστικής εξουσίας και αναδεικνύεται ασύμβατη με  το σύστημα εταιρικής διακυβέρνησης των άρθρων 1-24 ν. 4706.</a:t>
            </a:r>
          </a:p>
          <a:p>
            <a:pPr algn="just"/>
            <a:r>
              <a:rPr lang="el-GR" dirty="0"/>
              <a:t> Απαγόρευση  του επικεφαλής να έχει την ιδιότητα του μέλους του δσ, να μετέχει σε επιτροπές διαρκούς χαρακτήρα με  δικαίωμα ψήφου  και  να έχει  στενούς δεσμούς με οποιοδήποτε πρόσωπο που κατέχει μια από τις παραπάνω ιδιότητες δηλαδή  του μέλους  είτε  του δσ είτε  διαρκούς επιτροπής .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pPr algn="just"/>
            <a:r>
              <a:rPr lang="el-GR" dirty="0"/>
              <a:t> Αρμοδιότητες  Επιτροπής Ελέγχου :</a:t>
            </a:r>
          </a:p>
          <a:p>
            <a:pPr algn="just">
              <a:buNone/>
            </a:pPr>
            <a:r>
              <a:rPr lang="el-GR" dirty="0"/>
              <a:t>α)  Ενημέρωση του δ.σ.   για το αποτέλεσμα του υποχρεωτικού ελέγχου και  επεξήγηση  για το πως συνέβαλε ο υποχρεωτικός έλεγχος στην ακεραιότητα της  χρηματοοικονομικής  πληροφόρησης  και ποιός ήταν ο ρόλος της επ. ελέγχου στην  διαδικασία.</a:t>
            </a:r>
          </a:p>
          <a:p>
            <a:pPr algn="just">
              <a:buNone/>
            </a:pPr>
            <a:r>
              <a:rPr lang="el-GR" dirty="0"/>
              <a:t>β) Παρακολούθηση  διαδικασίας  χρηματοοικονομικής πληροφόρησης – υποβολή συστάσεων  ή προτάσεων  για την  εξασφάλιση  της  ακεραιότητάς της .</a:t>
            </a:r>
          </a:p>
          <a:p>
            <a:pPr algn="just">
              <a:buNone/>
            </a:pPr>
            <a:r>
              <a:rPr lang="el-GR" dirty="0"/>
              <a:t>γ) Παρακολούθηση αποτελεσματικής λειτουργίας  του συστήματος εσωτερικού ελέγχου  και του  συστήματος διαχείρισης  κινδύνων – παρακολούθηση ορθής λειτουργίας της μονάδας των εσωτερικών ελεγκτών.</a:t>
            </a: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r>
              <a:rPr lang="el-GR" dirty="0"/>
              <a:t> Η παράβαση των διατάξεων  του άρθρου  15 παρ.2 σε σχέση με τα προσόντα του επικεφαλής της μονάδας  εσωτερικού ελέγχου ή με το ασυμβίβαστο που καθιερώνει, δεν επηρεάζει  το κύρος του διορισμού αλλά στοιχειοθετεί παράβαση  που συνεπάγεται την επιβολή των κυρώσεων του  άρθρου 24 ν. 4706/2020.</a:t>
            </a:r>
            <a:endParaRPr lang="en-US" dirty="0"/>
          </a:p>
          <a:p>
            <a:pPr algn="just"/>
            <a:r>
              <a:rPr lang="en-US" dirty="0"/>
              <a:t> </a:t>
            </a:r>
            <a:r>
              <a:rPr lang="el-GR" b="1" dirty="0"/>
              <a:t>Άρθρο 15 παρ. 3 </a:t>
            </a:r>
            <a:r>
              <a:rPr lang="el-GR" dirty="0"/>
              <a:t>: υποχρέωση ενημέρωσης  της Επιτροπής Κεφαλαιαγοράς  για οποιαδήποτε μεταβολή  του επικεφαλής  της μονάδας εσωτερικού ελέγχου. </a:t>
            </a:r>
          </a:p>
          <a:p>
            <a:pPr algn="just"/>
            <a:r>
              <a:rPr lang="el-GR" b="1" dirty="0"/>
              <a:t> Άρθρο 15 παρ. 4 </a:t>
            </a:r>
            <a:r>
              <a:rPr lang="el-GR" dirty="0"/>
              <a:t>:  Δυνατότητα πρόσβασης του επικεφαλής σε οποιαδήποτε  οργανωτική μονάδα  της  εταιρίας και λήψη  γνώσης  στοιχείων που είναι χρήσιμα  για την άσκηση των καθηκόντων του . </a:t>
            </a: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pPr algn="just"/>
            <a:r>
              <a:rPr lang="el-GR" dirty="0"/>
              <a:t> Σε περίπτωση άρνησης  παροχής των αιτούμενων  στοιχείων ,  ο επικεφαλής μπορεί να απευθύνεται στον  διευθύνοντα σύμβουλο και  σε δεύτερο  βαθμό  να θέσει ζήτημα στο δσ / σε περίπτωση μη  πλήρους πρόσβασης της μονάδας  εσωτερικού ελέγχου στα απαιτούμενα στοιχεία, θα σημειωθεί  στην έκθεση  που   υποβάλλεται στην επιτροπή ελέγχου σύμφωνα με το άρθρο  16 παρ. 1  περ. β’ και γ’  του ν. 4706/2020.</a:t>
            </a:r>
          </a:p>
          <a:p>
            <a:pPr algn="just"/>
            <a:r>
              <a:rPr lang="el-GR" dirty="0"/>
              <a:t> Άρθρο 15 παρ. 5  :  Υποβολή από τον  επικεφαλής  ετήσιου προγράμματος  ελέγχων καθώς και  για τις προβλεπόμενες ανάγκες  για πόρους – το ετήσιο πρόγραμμα  ελέγχων καταρτίζεται με βάση την αξιολόγηση  των κινδύνων  στους οποίους υπόκειται η εταιρία αφού πρηγουμένως  ληφθεί υπόψη  η γνώμη της επιτροπής</a:t>
            </a:r>
            <a:r>
              <a:rPr lang="en-US" dirty="0"/>
              <a:t> </a:t>
            </a:r>
            <a:r>
              <a:rPr lang="el-GR" dirty="0"/>
              <a:t>ελέγχου, η οποία εκτιμά  τους κινδύνους αυτούς .</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r>
              <a:rPr lang="el-GR" b="1" dirty="0"/>
              <a:t>Αρμοδιότητες  της μονάδας εσωτερικού ελέγχου – ΆΡΘΡΟ 16 </a:t>
            </a:r>
          </a:p>
          <a:p>
            <a:pPr algn="just"/>
            <a:r>
              <a:rPr lang="el-GR" b="1" dirty="0"/>
              <a:t> Α) Η οργάνωση της μονάδας  εσωτερικού  ελέγχου :  </a:t>
            </a:r>
            <a:r>
              <a:rPr lang="el-GR" dirty="0"/>
              <a:t>η μονάδα εσωτερικού ελέγχου  διαθέτει  και εφαρμόζει  σύμφωνα με το άρθρο  16 παρ. 1 ( 1) , κανονισμό λειτουργίας, που εγκρίνεται από το δ.σ  , ύστερα από πρόταση της  επιτροπής ελέγχου – ο  κανονισμός  αυτός μπορεί να εντάσσεται στο εσωτερικό κανονισμό  της εταιρίας- η αρμοδιότητα του δσ θα πρέπει να θεωρηθεί ότι  είναι αποκλειστική- η πρόταση της επιτροπής ελέγχου είναι  υποχρεωτική . </a:t>
            </a:r>
          </a:p>
          <a:p>
            <a:pPr algn="just"/>
            <a:r>
              <a:rPr lang="el-GR" b="1" dirty="0"/>
              <a:t> </a:t>
            </a:r>
            <a:r>
              <a:rPr lang="el-GR" dirty="0"/>
              <a:t>Ο αριθμός των εσωτερικών ελεγκτών   είναι ανάλογος με το  μέγεθος   της εταιρίας, τον  αριθμό  των υπαλλήλων της ,  τα γεωγραφικά σημεία όπου</a:t>
            </a:r>
            <a:endParaRPr lang="el-GR" b="1"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buNone/>
            </a:pPr>
            <a:r>
              <a:rPr lang="el-GR" dirty="0"/>
              <a:t>δραστηριοποιείται, τον αριθμό των λειτουργικών και επιτελικών  μονάδων και των ελεγκτέων οντοτήτων ( άρθρο 16 παρ. 1 εδ.2) – ενδεικτικά κριτήρια – αρχή αναλογικότητας .</a:t>
            </a:r>
          </a:p>
          <a:p>
            <a:pPr algn="just"/>
            <a:r>
              <a:rPr lang="el-GR" b="1" dirty="0"/>
              <a:t> </a:t>
            </a:r>
            <a:r>
              <a:rPr lang="el-GR" dirty="0"/>
              <a:t>Η δομή μιας τέτοιας πολυπρόσωπης μονάδας ελέγχου  θα βασίζεται σε μία κάθετη ιεράρχηση , ενώ σε περισσότερα   οριζόντια επίπεδα  θα μπορούν να τοποθετούνται περισσότερα πρόσωπα με συγκεκριμένο εύρος  αρμοδιοτήτων , π.χ οργάνωση σε  3 επίπεδα όπου στο πρώτο επίπεδο τα πρόσωπα θα είχαν  επιμέρους καθήκοντα  εσωτερικού ελέγχου ,στο δεύτερο θα βρίσκονταν  οι υπεύθυνοι ειδικών έργων και στο τρίτο ο επικεφαλής. </a:t>
            </a:r>
            <a:endParaRPr lang="el-GR" b="1" dirty="0"/>
          </a:p>
          <a:p>
            <a:pPr algn="just"/>
            <a:endParaRPr lang="el-GR"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20000"/>
          </a:bodyPr>
          <a:lstStyle/>
          <a:p>
            <a:pPr algn="just"/>
            <a:r>
              <a:rPr lang="el-GR" b="1" dirty="0"/>
              <a:t>Β. Η εξειδίκευση των  αρμοδιοτήτων της μονάδας εσωτερικού ελέγχου   - άρθρο 16 παρ. 1 εδ. γ</a:t>
            </a:r>
          </a:p>
          <a:p>
            <a:pPr algn="just">
              <a:buNone/>
            </a:pPr>
            <a:r>
              <a:rPr lang="el-GR" dirty="0"/>
              <a:t>Α) Παρακολουθεί , ελέγχει και αξιολογεί : </a:t>
            </a:r>
          </a:p>
          <a:p>
            <a:pPr algn="just">
              <a:buNone/>
            </a:pPr>
            <a:r>
              <a:rPr lang="el-GR" dirty="0"/>
              <a:t>   αα) την εφαρμογή του κανονισμού λειτουργίας και το σύστημα εσωτερικού ελέγχου , ιδίως  ως προς  την επάρκεια  και την ορθότητα  της παρεχόμενης   χρηματοοικονομικής και μη πληροφόρησης, της διαχείρισης κινδύνων , της  κανονιστικής  συμμόρφωσης  και του κώδικα εταιρικής διακυβέρνησης που έχει υιοθετήσει η εταιρία ,</a:t>
            </a:r>
          </a:p>
          <a:p>
            <a:pPr algn="just">
              <a:buNone/>
            </a:pPr>
            <a:r>
              <a:rPr lang="el-GR" dirty="0"/>
              <a:t>  ββ) τους μηχανισμούς διασφάλισης της ποιότητας, </a:t>
            </a:r>
          </a:p>
          <a:p>
            <a:pPr algn="just">
              <a:buNone/>
            </a:pPr>
            <a:r>
              <a:rPr lang="el-GR" dirty="0"/>
              <a:t>  γγ) τους μηχανισμούς εταιρικής  διακυβέρνησης, όπου υποστηρίζεται ότι ο έλεγχος είναι περισσότερο  τυπικός  και δεν εκτείνεται και σε ζητήματα σκοπιμότητας</a:t>
            </a:r>
          </a:p>
          <a:p>
            <a:pPr algn="just"/>
            <a:endParaRPr lang="el-GR" b="1"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buNone/>
            </a:pPr>
            <a:r>
              <a:rPr lang="el-GR" dirty="0"/>
              <a:t> δδ)τη τήρηση των δεσμεύσεων που περιέχονται σε ενημερωτικά δελτία και τα επιχειρηματικά  σχέδια της  εταιρίας σχετικά με τη χρήση των αντληθέντων  κεφαλαίων  ( άρθρο 16 παρ. 1 στοιχ’. α).</a:t>
            </a:r>
          </a:p>
          <a:p>
            <a:pPr algn="just">
              <a:buNone/>
            </a:pPr>
            <a:r>
              <a:rPr lang="el-GR" dirty="0"/>
              <a:t>Β) Συντάσσει εκθέσεις προς τις ελεγχόμενες μονάδες, που περιλαμβάνουν  τα  ευρήματα  σε σχέση με τον έλεγχο  για τα ζητήματα του άρθρου 16 παρ.1 στοιχ. α, τους κινδύνους  που δημιουργούν  αυτά τα ευρήματα  και προτάσεις  για τη βελτίωση της σχετικής κατάστασης / υποβολή των εκθέσεων ανά τρίμηνο  στην επιτροπή ελέγχου μετά από ενσωμάτωση  των  σχετικών απόψεων από τις ελεγχόμενες μονάδες , τις συμφωνημένες δράσεις , αν υπάρχουν , ή την αποδοχή του κινδύνου  της μη ανάληψης δράσης, τους περιορισμούς στο εύρος του ελέγχου , τις  τελικές προτάσεις </a:t>
            </a: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buNone/>
            </a:pPr>
            <a:r>
              <a:rPr lang="el-GR" dirty="0"/>
              <a:t>  </a:t>
            </a:r>
            <a:r>
              <a:rPr lang="en-US" dirty="0"/>
              <a:t> </a:t>
            </a:r>
            <a:r>
              <a:rPr lang="el-GR" dirty="0"/>
              <a:t>και τα αποτελέσματα της  ανταπόκρισης των ελεγχόμενων μονάδων ( άρθρο 16 παρ. 1 στοιχ. β).</a:t>
            </a:r>
          </a:p>
          <a:p>
            <a:pPr algn="just">
              <a:buNone/>
            </a:pPr>
            <a:r>
              <a:rPr lang="el-GR" dirty="0"/>
              <a:t>Γ) Εκτός από τις εκθέσεις, η μονάδα εσωτερικού ελέγχου υποβάλλει στις ελεγχόμενες μονάδες  της εταιρίας και στη  συνέχεια κοινοποιεί  στην επιτροπή ελέγχου ,αναφορές με τα  σημαντικότερα  ζητήματα και προτάσεις σχετικά με θέματα    που αναφέρονται στα στοιχεία  α’ και β’ – η επιτροπή ελέγχου  υποβάλλει  τις αναφορές στο δσ -  δυνατότητα  υποβολής έκτακτων αναφορών  (άρθρο 16 παρ. 1 στοιχ. γ).  </a:t>
            </a: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dirty="0"/>
              <a:t> </a:t>
            </a:r>
            <a:r>
              <a:rPr lang="el-GR" b="1" dirty="0"/>
              <a:t>Συνολικά  οι διατάξεις  για το  εύρος του αντικειμένου του εσωτερικού ελέγχου συνηγορούν υπέρ  ευρείας θεώρησης , ότι εκτείνεται στη συνολική οργανωτική δομή  της΄, όπως αναλύεται  δια μέσου των μονάδων  της .</a:t>
            </a:r>
          </a:p>
          <a:p>
            <a:pPr algn="just"/>
            <a:r>
              <a:rPr lang="el-GR" b="1" dirty="0"/>
              <a:t> Σχέση  αρμοδιοτήτων  της μονάδας εσωτερικού ελέγχου  και της  επιτροπής ελέγχου  :  ευρύτερο το πεδίο αρμοδιοτήτων  της μονάδας εσωτερικού ελέγχου, πχ η μη χρηματοοικονομική πληροφόρηση  εξετάζεται από την μονάδα  εσωτερικού ελέγχου και όχι από την  επιτροπή ελέγχου. </a:t>
            </a: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r>
              <a:rPr lang="en-US" dirty="0"/>
              <a:t> </a:t>
            </a:r>
            <a:r>
              <a:rPr lang="en-US" b="1" dirty="0"/>
              <a:t>E</a:t>
            </a:r>
            <a:r>
              <a:rPr lang="el-GR" b="1" dirty="0"/>
              <a:t>πομένως το δσ διατηρεί μεν την εξουσία λήψης των αποφάσεων  υπό το πρίσμα της  αρχής  της επιχειρηματικής  κρίσης, οφείλει όμως να λαμβάνει υπόψη  τα πορίσματα της μονάδας εσωτερικού ελέγχου  και τις σχετικές παρατηρήσεις της επιτροπής ελέγχου, αξιολογώντας τις πληροφορίες αυτές με βάση το εταιρικό συμφέρον – οι παρατηρήσεις της επιτροπής ελέγχου  συμβάλλουν στην αξιολόγηση  και του συστήματος  εσωτερικού ελέγχου . </a:t>
            </a:r>
          </a:p>
          <a:p>
            <a:pPr algn="just"/>
            <a:r>
              <a:rPr lang="el-GR" dirty="0"/>
              <a:t> Η λειτουργική υπαγωγή του επικεφαλής στην επιτροπή ελέγχου  υποδηλώνει ότι αυτός συνιστά το σημείο επαφής  της επιτροπής  με τη μονάδα εσωτερικού ελέγχου , η οποία ως οργανωτική δομή  υπόκειται λειτουργικά στην επιτροπή ελέγχου</a:t>
            </a:r>
            <a:r>
              <a:rPr lang="en-US" dirty="0"/>
              <a:t>.</a:t>
            </a:r>
            <a:r>
              <a:rPr lang="el-GR" dirty="0"/>
              <a:t> </a:t>
            </a:r>
          </a:p>
          <a:p>
            <a:pPr algn="just"/>
            <a:endParaRPr lang="el-GR"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dirty="0"/>
              <a:t>Ειδικά καθήκοντα του επικεφαλής  της μονάδας εσωτερικού ελέγχου:</a:t>
            </a:r>
          </a:p>
          <a:p>
            <a:pPr algn="just">
              <a:buFont typeface="Wingdings" pitchFamily="2" charset="2"/>
              <a:buChar char="ü"/>
            </a:pPr>
            <a:r>
              <a:rPr lang="el-GR" dirty="0"/>
              <a:t> Υποχρέωση παράστασης  στις συνεδριάσεις της γσ των μετόχων  της εταιρίας,  τακτικές ή έκτακτες, ώστε να παρέχεται η δυνατότητα στους μετόχους να  απευθυνθούν στον επικεφαλής  της μονάδας απευθείας  για σχετικά ζητήματα – διεύρυνση του ρόλου του επικεφαλής- λειτουργική αυτονομία του  εσωτερικού ελέγχου  έναντι της διοίκησης της εταιρίας. </a:t>
            </a:r>
          </a:p>
          <a:p>
            <a:pPr algn="just">
              <a:buFont typeface="Wingdings" pitchFamily="2" charset="2"/>
              <a:buChar char="ü"/>
            </a:pPr>
            <a:r>
              <a:rPr lang="el-GR" dirty="0"/>
              <a:t> Δεν καθιερώνεται αντίστοιχη  υποχρέωση  παράστασης  στις συνεδριάσεις του δσ,  ωστόσο η επιτροπή ελέγχου αλλά και το δσ</a:t>
            </a:r>
          </a:p>
          <a:p>
            <a:pPr algn="just"/>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buNone/>
            </a:pPr>
            <a:r>
              <a:rPr lang="el-GR" dirty="0"/>
              <a:t>δ)Παρακολούθηση της  πορείας  του υποχρεωτικού ελέγχου  των ατομικών και  ενοποιημένων οικ. καταστάσεων και  ιδίως την απόδοσή του , λαμβάνοντας υπόψη οποιαδήποτε πορίσματα και  συμπεράσματα της αρμόδια αρχής .</a:t>
            </a:r>
          </a:p>
          <a:p>
            <a:pPr algn="just">
              <a:buNone/>
            </a:pPr>
            <a:r>
              <a:rPr lang="el-GR" dirty="0"/>
              <a:t>ε)  Επισκόπηση και παρακολούθηση  θεμάτων συναφών με  την ύπαρξη και διατήρηση   της αντικειμενικότητας  και ανεξαρτησίας  των ορκωτών ελεγκτών  λογιστών  ή των ελεγκτικών εταιριών  σύμφωνα με τα άρθρα  21, 22, 23, 26 και 27  , καθώς και το άρθρο  6 του Καν.  537/2014  και ιδίως την καταλληλότητα  της παροχής  μη ελεγκτικών υπηρεσιών  στην ελεγχόμενη οντότητα .</a:t>
            </a: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buNone/>
            </a:pPr>
            <a:r>
              <a:rPr lang="el-GR" dirty="0"/>
              <a:t>μπορεί να  ζητούν  από την μονάδα εσωτερικού ελέγχου , οποιοδήποτε στοιχείο και πληροφορία  - επίσης μπορεί να ζητούν απο τον επικεφαλής να παρίσταται σε  συνεδριάσεις τους   για την παροχή διευκρινίσεων ή άλλων πληροφοριών. </a:t>
            </a:r>
          </a:p>
          <a:p>
            <a:pPr algn="just"/>
            <a:r>
              <a:rPr lang="el-GR" dirty="0"/>
              <a:t> Υποχρέωση παροχής έγγραφων πληροφοριών που θα ζητηθούν από την  ΕΚ .</a:t>
            </a: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600" dirty="0"/>
              <a:t>ΚΩΔΙΚΑΣ ΕΤΑΙΡΙΚΗΣ ΔΙΑΚΥΒΕΡΝΗΣΗΣ</a:t>
            </a:r>
          </a:p>
        </p:txBody>
      </p:sp>
      <p:sp>
        <p:nvSpPr>
          <p:cNvPr id="3" name="Content Placeholder 2"/>
          <p:cNvSpPr>
            <a:spLocks noGrp="1"/>
          </p:cNvSpPr>
          <p:nvPr>
            <p:ph idx="1"/>
          </p:nvPr>
        </p:nvSpPr>
        <p:spPr/>
        <p:txBody>
          <a:bodyPr/>
          <a:lstStyle/>
          <a:p>
            <a:pPr algn="just"/>
            <a:r>
              <a:rPr lang="el-GR" dirty="0"/>
              <a:t>Άρθρο 17 παρ. 1 : Υποχρέωση  της εταιρίας και υιοθετεί και να εφαρμόζει κώδικα εταιρικής διακυβέρνησης ,ο  οποίος έχει καταρτιστεί από φορέα εγνωσμένου κύρους  - δεν εξειδικεύεται  πότε ο φορέας θεωρείται   τέτοιου  κύρους .</a:t>
            </a:r>
          </a:p>
          <a:p>
            <a:pPr algn="just"/>
            <a:r>
              <a:rPr lang="el-GR" dirty="0"/>
              <a:t>Βάσει  εξουσιοδότησης του αρθρου  17 παρ. 2, η ΕΚ εξέδωσε την αριθ. 2/3.3.2021  απόφαση   για να ρυθμίσει  κάθε ειδικότερο θέμα .</a:t>
            </a:r>
          </a:p>
          <a:p>
            <a:pPr algn="just"/>
            <a:r>
              <a:rPr lang="el-GR" dirty="0"/>
              <a:t> Το άρθρο 2 παρ. 2 της απόφασης ορίζει σε σχέση με το φορέα τα εξής :</a:t>
            </a:r>
          </a:p>
          <a:p>
            <a:pPr algn="just">
              <a:buFont typeface="Wingdings" pitchFamily="2" charset="2"/>
              <a:buChar char="ü"/>
            </a:pPr>
            <a:r>
              <a:rPr lang="el-GR" dirty="0"/>
              <a:t> Ο φορέας μπορεί να είναι εθνικός ή αλλοδαπός  ή και διεθνής , καθώς και  να αποτελεί αντικείμενο αυτορρύθμισης.</a:t>
            </a: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buFont typeface="Wingdings" pitchFamily="2" charset="2"/>
              <a:buChar char="ü"/>
            </a:pPr>
            <a:r>
              <a:rPr lang="el-GR" dirty="0"/>
              <a:t>Ο φορέας πρέπει να εκπροσωπεί σε ικανό αριθμό  ειδικότερυς φορείς της κεφαλαιαγοράς , να είναι μη κερδοσκοπικού  χαρακτήρα   και  αφενός μεν να  περιλαμβάνει στο σκοπό του  την προώθηση αρχών  εταιρικής διακυβέρνησης, αφετέρου δε να εκδίδει   κώδικα εταιρικής διακυβέρνησης , που να  ακολουθεί  βέλτιστες πρακτικές εταιρικής διακυβέρνησης και να εφαρμόζεται με   βάση το μηχανισμο </a:t>
            </a:r>
            <a:r>
              <a:rPr lang="en-US" dirty="0"/>
              <a:t>comply or explain.</a:t>
            </a:r>
          </a:p>
          <a:p>
            <a:pPr algn="just">
              <a:buFont typeface="Wingdings" pitchFamily="2" charset="2"/>
              <a:buChar char="ü"/>
            </a:pPr>
            <a:r>
              <a:rPr lang="en-US" dirty="0"/>
              <a:t>H </a:t>
            </a:r>
            <a:r>
              <a:rPr lang="el-GR" dirty="0"/>
              <a:t>απαίτηση  ο κώδικας εταιρικής διακυβέρνησης να έχει καταρτιστεί από  φορέα εγνωσμένου κύρους , συνεπάγεται ότι δεν μπορεί  η εταιρία να εφαρμόσει   εξ ολοκλήρου  δικό  της κώδικα  εταιρικής διακυβέρνησης . </a:t>
            </a: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l-GR" sz="3600" dirty="0"/>
              <a:t>ΤΟ ΚΑΝΟΝΙΣΤΙΚΟ ΠΛΑΙΣΙΟ ΤΩΝ  ΚΩΔΙΚΩΝ ΕΤΑΙΡΙΚΗΣ ΔΙΑΚΥΒΕΡΝΗΣΗΣ</a:t>
            </a:r>
            <a:br>
              <a:rPr lang="el-GR" sz="3600" dirty="0"/>
            </a:br>
            <a:r>
              <a:rPr lang="el-GR" dirty="0"/>
              <a:t> </a:t>
            </a:r>
          </a:p>
        </p:txBody>
      </p:sp>
      <p:sp>
        <p:nvSpPr>
          <p:cNvPr id="3" name="Content Placeholder 2"/>
          <p:cNvSpPr>
            <a:spLocks noGrp="1"/>
          </p:cNvSpPr>
          <p:nvPr>
            <p:ph idx="1"/>
          </p:nvPr>
        </p:nvSpPr>
        <p:spPr/>
        <p:txBody>
          <a:bodyPr>
            <a:normAutofit fontScale="85000" lnSpcReduction="20000"/>
          </a:bodyPr>
          <a:lstStyle/>
          <a:p>
            <a:pPr algn="just">
              <a:buFont typeface="Wingdings" pitchFamily="2" charset="2"/>
              <a:buChar char="ü"/>
            </a:pPr>
            <a:r>
              <a:rPr lang="el-GR" dirty="0"/>
              <a:t>Πλεονεκτήματα  μοντέλου αυτορρύθμισης  - </a:t>
            </a:r>
            <a:r>
              <a:rPr lang="en-US" dirty="0"/>
              <a:t>soft law – </a:t>
            </a:r>
            <a:r>
              <a:rPr lang="el-GR" dirty="0"/>
              <a:t>κώδικες εταιρικής διακυβέρνησης : ελαστικότητα – ευελιξία – προσαρμοστικότητα  στις συνθήκες της αγοράς / </a:t>
            </a:r>
            <a:r>
              <a:rPr lang="en-US" dirty="0" err="1"/>
              <a:t>vs</a:t>
            </a:r>
            <a:r>
              <a:rPr lang="en-US" dirty="0"/>
              <a:t> </a:t>
            </a:r>
            <a:r>
              <a:rPr lang="el-GR" dirty="0"/>
              <a:t>μοντέλο  νομοθετικής  ρύθμισης : έλλειψη εγγενούς ευελιξίας  των    νομοθετικών   ρυθμίσεων  ,  που  ενισχύεται περισσότερο  από την έλλειψη ταχύτητας της  διαδικασίας θέσπισής τους.</a:t>
            </a:r>
          </a:p>
          <a:p>
            <a:pPr algn="just">
              <a:buFont typeface="Wingdings" pitchFamily="2" charset="2"/>
              <a:buChar char="ü"/>
            </a:pPr>
            <a:r>
              <a:rPr lang="el-GR" dirty="0"/>
              <a:t>Με βάση την αντίληψη αυτή ,  κρίνεται  σκόπιμη  η  υιοθέτηση ελαστικών  και εύπλαστων  μη δεσμευτικών κανόνων,    ενώ η νομοθετική ρύθμιση δεν είναι πάντοτε  πρόσφορη να αποτυπώσει  τη δυναμική και τον  πολυδιάστατο χαρακτήρα των αρχών της εταιρικής διακυβέρνησης.</a:t>
            </a:r>
          </a:p>
          <a:p>
            <a:pPr algn="just">
              <a:buFont typeface="Wingdings" pitchFamily="2" charset="2"/>
              <a:buChar char="ü"/>
            </a:pPr>
            <a:r>
              <a:rPr lang="el-GR" dirty="0"/>
              <a:t> Ωστόσο,  η επιλογή της κάθε μεθόδου, που επαφίεται στη διακριτική ευχέρεια της  εσωτερικής  έννομης  τάξης,  εξαρτάται από διάφορους  παράγοντες,  όπως οι νομικές  παραδόσεις και  αντιλήψεις για  την αποτελεσματικότητα των κωδίκων εταιρικής διακυβέρνησης ή οι ιδιοκτησιακές δομές σε ότι  αφορά τη μετοχική σύνθεση των εταιριών.</a:t>
            </a: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85000" lnSpcReduction="20000"/>
          </a:bodyPr>
          <a:lstStyle/>
          <a:p>
            <a:pPr algn="just"/>
            <a:r>
              <a:rPr lang="el-GR" dirty="0"/>
              <a:t> Οι επιλογές αυτές   βρίσκονται  μεταξύ  τους σε άρρηκτη   αλληλεπίδραση και συσχέτιση,  καθόσον,  όταν   για παράδειγμα  η αυτορρύθμιση προηγείται χρονικά, δημιουργεί πρόσφορες συνθήκες αξιοποίησης των  αιτημάτων εταιρικής  διακυβέρνησης  στο πεδίο των  μηχανισμών της  αγοράς, όπου  μπορεί να αναδεικνύεται η αναγκαιότητα της νομοθετικής πρωτοβουλίας  στο σχετικό τομέα ( βλ.  στην ελληνική έννομη τάξη όπου μετά  την έκδοση των Αρχών Εταιρικής Διακυβέρνησης το 1999, ακολούθησε  η θέσπιση του  ν. 3016/2002  για την εταιρική διακυβέρνηση)</a:t>
            </a:r>
          </a:p>
          <a:p>
            <a:pPr algn="just"/>
            <a:r>
              <a:rPr lang="el-GR" dirty="0"/>
              <a:t>Στο πλαίσιο αυτό, η Μελέτη για τις πρακτικές  παρακολούθησης  της εταιρικής διακυβέρνησης του 2009, έδειξε  ότι  ορισμένα ζητήματα εμπίπτουν συνηθέστερα στο πεδίο των νομοθετικών  ρυθμίσεων , όπως  η οργάνωση  του διοικητικού συμβουλίου, οι επιτροπές ελέγχου, ο τακτικός έλεγχος όπως και τα  δικαιώματα των μετόχων/ αντίθετα  στο  ρυθμιστικό πεδίο των κωδίκων  εταιρικής διακυβέρνησης εμπίπτουν  συνήθως ζητήματα σχετικά με  την ανεξαρτησία των μελών  του διοικητικού συμβουλίου ,  τις αποδοχές και τις επιτροπές αποδοχών, τον εσωτερικό έλεγχο και τη διαχείριση  κινδύνων.</a:t>
            </a: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dirty="0"/>
              <a:t>Η  ανάδειξη των κωδίκων εταιρικής διακυβέρνησης  στη χρηματοοικονομική επιστήμη : αα) παράγοντες ενδογενείς  που αποσκοπούν  στην βελτίωση της αποτελεσματικότητας  του συστήματος εταιρικής διακυβέρνησης  στην εσωτερική έννομη τάξη  και  ββ) παράγοντες εξωγενείς που  σχετίζονται με το  χρηματο-οικονομικό  περιβάλλον των  αγορών.</a:t>
            </a:r>
          </a:p>
          <a:p>
            <a:pPr algn="just"/>
            <a:r>
              <a:rPr lang="el-GR" dirty="0"/>
              <a:t> Θεωρία </a:t>
            </a:r>
            <a:r>
              <a:rPr lang="en-US" dirty="0"/>
              <a:t>La </a:t>
            </a:r>
            <a:r>
              <a:rPr lang="en-US" dirty="0" err="1"/>
              <a:t>Porta</a:t>
            </a:r>
            <a:r>
              <a:rPr lang="en-US" dirty="0"/>
              <a:t> et al.  </a:t>
            </a:r>
            <a:r>
              <a:rPr lang="el-GR" dirty="0"/>
              <a:t>:  τα εγγενή χαρακτηριστικά γνωρίσματα  του  εταιρικού δικαίου στην εσωτερική έννομη τάξη επιδρούν  στη διαμόρφωση του κανονιστικού πλαισίου εταιρικής διακυβέρνησης .</a:t>
            </a: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85000" lnSpcReduction="20000"/>
          </a:bodyPr>
          <a:lstStyle/>
          <a:p>
            <a:pPr algn="just"/>
            <a:r>
              <a:rPr lang="el-GR" b="1" dirty="0"/>
              <a:t>Η θέσπιση  ήπιου δικαίου εταιρικής  διακυβέρνησης στην  ενωσιακή έννομη τάξη : </a:t>
            </a:r>
            <a:r>
              <a:rPr lang="el-GR" dirty="0"/>
              <a:t>η απαρχή  διαμόρφωσης του   ρυθμιστικού πλαισίου  των Κωδίκων  Εταιρικής Διακυβέρνησης  τοποθετείται στις  αρχές της δεκαετίας του 1990 στο Ηνωμένο Βασίλειο,  με τον  Κώδικα </a:t>
            </a:r>
            <a:r>
              <a:rPr lang="en-US" dirty="0"/>
              <a:t>Cadbury</a:t>
            </a:r>
            <a:r>
              <a:rPr lang="el-GR" dirty="0"/>
              <a:t>,  η  σημασία του   οποίου  συνίσταται στη θέσπιση της  υποχρέωσης  των εταιριών να  ανακοινώνουν δημόσια  τη συμμόρφωσή τους  με τις διατάξεις του Κώδικα αυτού, άλλως  υποχρεώνονται να δικαιολογήσουν  τα  σημεία απόκλισης ( </a:t>
            </a:r>
            <a:r>
              <a:rPr lang="en-US" dirty="0"/>
              <a:t>“comply or explain”).</a:t>
            </a:r>
          </a:p>
          <a:p>
            <a:pPr algn="just"/>
            <a:r>
              <a:rPr lang="el-GR" dirty="0"/>
              <a:t>Σύμφωνα με </a:t>
            </a:r>
            <a:r>
              <a:rPr lang="en-US" dirty="0"/>
              <a:t> </a:t>
            </a:r>
            <a:r>
              <a:rPr lang="el-GR" dirty="0"/>
              <a:t>τα πορίσματα της ομάδας υψηλού επιπέδου εμπειρογνωμόνων  εταιρικού δικαίου  (2001) , η Ευρωπαΐκή Επιτροπή  έκρινε ότι δεν  είναι  σκόπιμη η   υιοθέτηση ομοιόμορφου Κώδικα Εταιρικής Διακυβέρνησης σε ενωσιακό επίπεδο, αλλά  η   εναρμόνιση των κρατών μελών σε επίπεδο μηχανισμών εφαρμογής με το περιεχόμενο των κωδίκων εταιρικής  διακυβέρνησης, μέσω της αρχής  «συμμόρφωση ή αιτιολόγηση» ή εναλλακτικά η   εφαρμογή  ειδικών  εξω-νομικών αρχών που προσιδιάζουν στα χαρακτηριστικά της συγκεκριμένης εταιρίας.</a:t>
            </a:r>
          </a:p>
          <a:p>
            <a:pPr algn="just"/>
            <a:endParaRPr lang="el-GR" dirty="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a:bodyPr>
          <a:lstStyle/>
          <a:p>
            <a:pPr marL="0" indent="0" algn="just">
              <a:buNone/>
            </a:pPr>
            <a:r>
              <a:rPr lang="el-GR" sz="3000" dirty="0"/>
              <a:t> Χαρακτηριστικά  γνωρίσματα των κωδίκων  εταιρικής διακυβέρνησης</a:t>
            </a:r>
          </a:p>
          <a:p>
            <a:pPr algn="just">
              <a:buNone/>
            </a:pPr>
            <a:r>
              <a:rPr lang="el-GR" b="1" dirty="0"/>
              <a:t>Α)Η ετερογένεια  ως προς τις πηγές σύνταξης και προέλευσης  :</a:t>
            </a:r>
          </a:p>
          <a:p>
            <a:pPr algn="just">
              <a:buNone/>
            </a:pPr>
            <a:r>
              <a:rPr lang="el-GR" dirty="0"/>
              <a:t> Α1)  Απο ιδιωτικούς  φορείς , όπως ο γαλλικός κώδικας εταιρικής διακυβέρνησης και ο ελληνικός  κώδικας εταιρικής διακυβέρνησης(ΕΚΕΔ), για τις  εταιρίες που εισάγουν κινητές αξίες σε ρυθμιζόμενη αγορά,   ο οποίος   υπό την  αναθεώρηση του Οκτωβρίου  2013 , συντάχθηκε από το Εθνικό  Συμβούλιο Εταιρικής Διακυβέρνησης (ΕΣΕΔ),  που  ιδρύθηκε  το 2012 και αποτελείται από  τον αντιπρόεδρο  της Επιτροπής Κεφαλαιαγοράς,  τον Διευθύνοντα Σύμβουλο  της ΕΧΑΕ  καθώς  και από εκπροσώπους  του  ακαδημαΐκού ,  του  επιχειρηματικού, του   οικονομικού    τομέα καθώς και  του   τομέα εποπτείας.</a:t>
            </a: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dirty="0"/>
              <a:t>Α2)Από  δημόσιες αρχές   ή από το χώρο της κεφαλαιαγοράς , π.χ. ο   βρετανικός κώδικας εταιρικής διακυβέρνησης , ο οποίος συντάσσεται από το  Συμβούλιο Χρηματο-οικονομικών Αναφορών (</a:t>
            </a:r>
            <a:r>
              <a:rPr lang="en-US" dirty="0"/>
              <a:t>Financial</a:t>
            </a:r>
            <a:r>
              <a:rPr lang="el-GR" dirty="0"/>
              <a:t>  </a:t>
            </a:r>
            <a:r>
              <a:rPr lang="en-US" dirty="0"/>
              <a:t>Reporting Council</a:t>
            </a:r>
            <a:r>
              <a:rPr lang="el-GR" dirty="0"/>
              <a:t>)  , που  αποτελεί  ανεξάρτητη αρχή  υπό κρατική εποπτεία  και έλεγχο.</a:t>
            </a:r>
          </a:p>
          <a:p>
            <a:pPr algn="just"/>
            <a:r>
              <a:rPr lang="el-GR" dirty="0"/>
              <a:t>Α3) Ενδιάμεση κατηγορία   : οι κώδικες εταιρικής διακυβέρνησης  που προκύπτουν από τη σύμπραξη των κρατικών εποπτικών αρχών της κεφαλαιαγοράς με ιδιωτικούς φορείς , πχ ο γερμανικός κώδικας εταιρικής διακυβέρνησης , όπως αναθεωρήθηκε  το 2019( </a:t>
            </a:r>
            <a:r>
              <a:rPr lang="en-US" dirty="0"/>
              <a:t>German Corporate Governance Code</a:t>
            </a:r>
            <a:r>
              <a:rPr lang="el-GR" dirty="0"/>
              <a:t>). </a:t>
            </a: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pPr algn="just">
              <a:buNone/>
            </a:pPr>
            <a:r>
              <a:rPr lang="el-GR" dirty="0"/>
              <a:t>   Β)</a:t>
            </a:r>
            <a:r>
              <a:rPr lang="el-GR" b="1" dirty="0"/>
              <a:t>Ο αυτορρυθμιστικός χαρακτήρας των κωδίκων εταιρικής διακυβέρνησης  αντανακλά  και στο ζήτημα  της  εγγενούς ευελιξίας τους  ως προς τη δομή,  το εύρος και το περιεχόμενο των  ειδικότερων συστάσεων που εμπεριέχονται σ’αυτούς .</a:t>
            </a:r>
          </a:p>
          <a:p>
            <a:pPr algn="just">
              <a:buFont typeface="Wingdings" pitchFamily="2" charset="2"/>
              <a:buChar char="ü"/>
            </a:pPr>
            <a:r>
              <a:rPr lang="el-GR" dirty="0"/>
              <a:t>   Σύμφωνα με τη  μελέτη της </a:t>
            </a:r>
            <a:r>
              <a:rPr lang="en-US" dirty="0" err="1"/>
              <a:t>Riskmetrics</a:t>
            </a:r>
            <a:r>
              <a:rPr lang="en-US" dirty="0"/>
              <a:t> Group</a:t>
            </a:r>
            <a:r>
              <a:rPr lang="el-GR" dirty="0"/>
              <a:t> ( 2009) η κατάστρωση των κανόνων  σε ορισμένους κώδικες  όπως σε Βέλγιο,  Γερμανία,  Ιταλία , κ.λ.π. ακολουθεί τρία επιμέρους επίπεδα : ι) «γενικές αρχές», που  συνήθως είναι υποχρεωτικές  για τις εταιρίες, ιι)«συστάσεις» , που αποτελούν το κατεξοχήν πεδίο των κωδίκων εταιρικής  διακυβέρνησης , και υπάγονται στην αρχή  «συμμόρφωση ή αιτιολόγηση»  και ιιι)«προτάσεις», που  συνήθως  αναφέρονται στο τρόπο εφαρμογής των  συστάσεων   ή αποτελούν  παραδείγματα  βέλτιστων πρακτικών και  δεν υπάγονται στην  αρχή   «συμμόρφωση  ή  αιτιολόγηση». </a:t>
            </a:r>
          </a:p>
          <a:p>
            <a:pPr algn="just">
              <a:buFont typeface="Wingdings" pitchFamily="2" charset="2"/>
              <a:buChar char="ü"/>
            </a:pP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pPr algn="just">
              <a:buNone/>
            </a:pPr>
            <a:r>
              <a:rPr lang="el-GR" dirty="0"/>
              <a:t>στ)    Ευθύνη της διαδικασίας επιλογής ορκωτών ελεγκτών  λογιστών ή ελεγκτικών  εταιριών και  εκπόνηση προτάσεων  για τους ορκωτούς λογιστές  ή τις ελεγκτικές εταιριες  σύμφωνα με το άρθρο 18  του Καν.  537/2015.</a:t>
            </a:r>
          </a:p>
          <a:p>
            <a:pPr algn="just">
              <a:buNone/>
            </a:pPr>
            <a:r>
              <a:rPr lang="el-GR" dirty="0"/>
              <a:t> Άλλες αρμοδιότητες : σύσταση  της Επ. Ελέγχου  για τον ορισμό νόμιμου ελεγκτή ή ελεγκτικού γραφείου , στο δ.σ. που θα αποτελέσει αντικείμενο πρότασης  στη γ.σ./ αλληλεπίδραση με νόμιμο ελεγκτή ή ελεγκτικό γραφείο , που οφείλουν να αναφέρουν στην Επιτροπή Ελέγχου  για κάθε θέμα που έχει σχέση με  την πορεία και  τα αποτελέσματα  του  υποχρεωτικού ελέγχου και να επιδώσουν ιδιαίτερη έκθεση  διαφάνειας με  τις αδυναμίες του συστήματος εσωτερικού ελέγχου, ιδίως με  τις αδυναμίες των διαδικασιών που αφορούν τη χρηματοοικονομική πληροφόρηση και τη σύνταξη των οικονομικών καταστάσεων . </a:t>
            </a: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a:bodyPr>
          <a:lstStyle/>
          <a:p>
            <a:pPr algn="just"/>
            <a:r>
              <a:rPr lang="el-GR" dirty="0"/>
              <a:t>Στην κατηγορία αυτή   υπάγεται  και ο Ελληνικός Κώδικας Εταιρικής Διακυβέρνησης του 2013,   που περιλαμβάνει  δύο ειδών διατάξεις : τις «γενικές αρχές»,  οι οποίες απευθύνονται σε όλες  τις εταιρίες, εισηγμένες ή μη , ενώ οι «ειδικές πρακτικές», αφορούν μόνο τις εισηγμένες εταιρίες .</a:t>
            </a:r>
          </a:p>
          <a:p>
            <a:pPr algn="just"/>
            <a:r>
              <a:rPr lang="el-GR" dirty="0"/>
              <a:t>Στο πλαίσιο  της εγγενούς  ευελιξίας   εντάσσονται  και οι αποκλίσεις  ως προς το πεδίο εφαρμογής τους , ανάλογα με το μέγεθος  των  εταιριών , καθόσον  ορισμένοι κώδικες  εταιρικής  διακυβέρνησης , παρά  το γεγονός ότι έχουν  σχεδιαστεί  για όλες τις εισηγμένες  εταιρίες , περιλαμβάνουν  διατάξεις  που είναι προσαρμοσμένες στα μέτρα  των μικρότερων εταιριών , όπως οι κώδικες εταιρικής διακυβέρνησης  της  Αυστρίας,  της Ιρλανδίας, της Σλοβακίας και  του  Ην. Βασιλείου.</a:t>
            </a: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a:bodyPr>
          <a:lstStyle/>
          <a:p>
            <a:pPr algn="just">
              <a:buNone/>
            </a:pPr>
            <a:r>
              <a:rPr lang="el-GR" dirty="0"/>
              <a:t> Στο ίδιο  πλαίσιο εντάσσεται και ο Ελληνικός Κώδικας Εταιρικής Διακυβέρνησης  του 2013, όπου στο  Παράρτημα Ι  περιέχει  τις εξαιρέσεις από τις  ειδικές πρακτικές   για εισηγμένες εταιρίες μικρότερου μεγέθους.</a:t>
            </a:r>
          </a:p>
          <a:p>
            <a:pPr algn="just"/>
            <a:r>
              <a:rPr lang="el-GR" dirty="0"/>
              <a:t>Το   ζήτημα αυτό απασχολεί και  το ενωσιακό  δίκαιο,  όπου η   σχετική προβληματική  τέθηκε ρητά στην  Πράσινη Βίβλο  για το ενωσιακό  πλαίσιο  εταιρικής διακυβέρνησης του 2011.</a:t>
            </a:r>
          </a:p>
          <a:p>
            <a:pPr algn="just"/>
            <a:r>
              <a:rPr lang="el-GR" dirty="0"/>
              <a:t>Οι διαφοροποιήσεις  αυτές  εκτός από τη δομή  και το πεδίο εφαρμογής των συστάσεων, αφορούν και την αξιολόγηση «ποιοτικών» κριτηρίων, όπως είναι  χαρακτηριστικά το  κριτήριο της “ανεξαρτησίας”  των μελών  του διοικητικού συμβουλίου, σύμφωνα με τις διατάξεις  του άρθρου  13 της  Σύστασης της  Επιτροπής  της 15</a:t>
            </a:r>
            <a:r>
              <a:rPr lang="el-GR" baseline="30000" dirty="0"/>
              <a:t>ης</a:t>
            </a:r>
            <a:r>
              <a:rPr lang="el-GR" dirty="0"/>
              <a:t> Φεβρουαρίου 2005.</a:t>
            </a: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dirty="0"/>
              <a:t> Έτσι στο πεδίο αυτό  σε ορισμένους κώδικες  εισάγονται πολλαπλά κριτήρια αξιολόγησης της έννοιας της «ανεξαρτησίας» - όπως  σε  Βέλγιο , Γαλλία και Ην. Βασίλειο-,  ενώ    στον αντίποδα ο Κώδικας της Γερμανίας εμπεριέχει  γενικόλογο ορισμό,  που αναφέρεται στην απουσία σύγκρουσης συμφερόντων,   χωρίς να προσδιορίζονται ειδικές  κατευθυντήριες αρχές για την αξιολόγηση αυτή. </a:t>
            </a:r>
          </a:p>
          <a:p>
            <a:pPr algn="just"/>
            <a:r>
              <a:rPr lang="el-GR" dirty="0"/>
              <a:t>Επισημαίνεται ότι στην ελληνική έννομη τάξη   τα ζητήματα σχετικά με την «ανεξαρτησία» των μελών του δ.σ ρυθμίζονται μέσω κανόνων  θετικού δικαίου , με τις διατάξεις του προΐσχύσαντος ν. 3016/2002 και πλέον του ν. 4706/2020.</a:t>
            </a: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20000"/>
          </a:bodyPr>
          <a:lstStyle/>
          <a:p>
            <a:pPr marL="0" indent="0" algn="just">
              <a:buNone/>
            </a:pPr>
            <a:r>
              <a:rPr lang="el-GR" sz="3000" b="1" dirty="0"/>
              <a:t> </a:t>
            </a:r>
            <a:r>
              <a:rPr lang="en-US" sz="3000" b="1" dirty="0"/>
              <a:t>H</a:t>
            </a:r>
            <a:r>
              <a:rPr lang="el-GR" sz="3000" b="1" dirty="0"/>
              <a:t> αρχή «συμμόρφωση ή  αιτιολόγηση»  και  ο  ρυθμιστικός της ρόλος  στο πεδίο της  εταιρικής διακυβέρνησης</a:t>
            </a:r>
          </a:p>
          <a:p>
            <a:pPr algn="just"/>
            <a:r>
              <a:rPr lang="el-GR" dirty="0"/>
              <a:t>Η  θεσμοθέτηση της αρχής «συμμόρφωση ή αιτιολόγηση»  στην έκθεση </a:t>
            </a:r>
            <a:r>
              <a:rPr lang="en-US" dirty="0"/>
              <a:t>Cadbury </a:t>
            </a:r>
            <a:r>
              <a:rPr lang="el-GR" dirty="0"/>
              <a:t>και μετέπειτα στο βρετανικό κώδικα εταιρικής διακυβέρνησης :  στο πλαίσιο της θεσμοθετημένης  υποχρέωσης  τήρησης  του βρετανικού κώδικα εταιρικής διακυβέρνησης  ως προΰπόθεση  εισαγωγής  στην κύρια αγορά  του Χρηματιστηρίου του Λονδίνου (listin</a:t>
            </a:r>
            <a:r>
              <a:rPr lang="en-US" dirty="0"/>
              <a:t>g</a:t>
            </a:r>
            <a:r>
              <a:rPr lang="el-GR" dirty="0"/>
              <a:t> rules), αναγνωρίζεται η δυνατότητα απόκλισης από τις ρυθμίσεις του κώδικα αυτού, δηλ. διαφορετικής προσέγγισης , εφόσον η εταιρία  προβαίνει σε γνωστοποίηση των λόγων  απόκλισης/ η  αιτιολόγηση της απόκλισης  συνίσταται στην παροχή περιεκτικής, ειλικρινούς και ουσιώδους  εξήγησης των  λόγων διαφοροποίησης καθώς και  κατά πόσο οι εναλλακτικές  πρακτικές και μέτρα  που υιοθετεί η εταιρία συμβάλουν  στην ορθή εταιρική  διακυβέρνηση .</a:t>
            </a:r>
          </a:p>
          <a:p>
            <a:pPr algn="just">
              <a:buNone/>
            </a:pPr>
            <a:endParaRPr lang="el-GR" dirty="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pPr algn="just"/>
            <a:r>
              <a:rPr lang="el-GR" dirty="0"/>
              <a:t> Στο ενωσιακό δίκαιο η  καθιέρωση της αρχής «συμμόρφωση ή αιτιολόγηση» πραγματοποιήθηκε με   τη διάταξη του άρθρου  1 παρ. 7 της Οδηγίας  2006/46/ΕΚ  του Ευρωπαΐκού  Κοινοβουλίου και  του Συμβουλίου , με την οποία προστέθηκε  νέο άρθρο  46</a:t>
            </a:r>
            <a:r>
              <a:rPr lang="el-GR" baseline="30000" dirty="0"/>
              <a:t>α</a:t>
            </a:r>
            <a:r>
              <a:rPr lang="el-GR" dirty="0"/>
              <a:t> στην Οδηγία  78/660/ΕΟΚ του Συμβουλίου-  και  μεταφέρθηκε αυτούσια  στο άρθρο  20 παρ. 1  στοιχ. β’  της Οδηγίας 2013/34/ΕΕ.</a:t>
            </a:r>
          </a:p>
          <a:p>
            <a:pPr algn="just"/>
            <a:r>
              <a:rPr lang="el-GR" dirty="0"/>
              <a:t> Σύμφωνα με τη  διάταξη αυτή , στη  δήλωση εταιρικής διακυβέρνησης οι εταιρίες   υποχρεώνονται , εφόσον  αποκλίνουν από τον Κώδικα  εταιρικής διακυβέρνησης στον οποίο υπάγονται  ή έχουν αποφασίσει  οικειοθελώς να εφαρμόσουν , να επεξηγούν  οποιαδήποτε απόκλιση , ενώ  εφόσον η εταιρία  αποφασίσει να μην παραπέμψει σε  Κώδικα Εταιρικής Διακυβέρησης , οφείλει να αιτιολογήσει την επιλογή της αυτή να μην εφαρμόσει συνολικά τον κώδικα.</a:t>
            </a: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pPr marL="0" indent="0" algn="just">
              <a:buNone/>
            </a:pPr>
            <a:r>
              <a:rPr lang="el-GR" sz="3000" b="1" dirty="0"/>
              <a:t>Η υποχρέωση δήλωσης εταιρικής διακυβέρνησης  ως σημείο αναφοράς της αρχής « συμμόρφωση ή αιτιολόγηση»</a:t>
            </a:r>
          </a:p>
          <a:p>
            <a:pPr algn="just">
              <a:buFont typeface="Wingdings" pitchFamily="2" charset="2"/>
              <a:buChar char="ü"/>
            </a:pPr>
            <a:r>
              <a:rPr lang="el-GR" dirty="0"/>
              <a:t>Η θεσμοθέτηση της υποχρέωσης υποβολής  δήλωσης  εταιρικής διακυβέρνησης   ως  τμήμα της  ετήσιας έκθεσης διαχείρισης ,βάσει  της διάταξης  του άρθρου 20 παρ. 1της Οδηγίας  2013/34/ΕΚ   συνδέεται άρρηκτα με  την ένταξη των κωδίκων εταιρικής διακυβέρνησης  στο </a:t>
            </a:r>
            <a:r>
              <a:rPr lang="el-GR" dirty="0" err="1"/>
              <a:t>δικαΐκό</a:t>
            </a:r>
            <a:r>
              <a:rPr lang="el-GR" dirty="0"/>
              <a:t> σύστημα .</a:t>
            </a:r>
          </a:p>
          <a:p>
            <a:pPr algn="just">
              <a:buFont typeface="Wingdings" pitchFamily="2" charset="2"/>
              <a:buChar char="ü"/>
            </a:pPr>
            <a:r>
              <a:rPr lang="el-GR" dirty="0"/>
              <a:t> Ειδικότερα, με βάση το άρθρο  20 παρ.1  της Οδηγίας  2013/34/ΕΚ , η έκθεση διαχείρισης  πρέπει να περιλαμβάνει  για  τις εταιρίες που υπάγονται στο πεδίο  εφαρμογής της ,  συγκεκριμένη  χρηματοοικονομική και μη χρηματοοικονομική πληροφόρηση,  η οποία αποσκοπεί να  απεικονίσει :</a:t>
            </a:r>
          </a:p>
          <a:p>
            <a:pPr algn="just">
              <a:buNone/>
            </a:pPr>
            <a:endParaRPr lang="el-GR" dirty="0"/>
          </a:p>
          <a:p>
            <a:pPr algn="just">
              <a:buNone/>
            </a:pPr>
            <a:endParaRPr lang="el-GR" dirty="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20000"/>
          </a:bodyPr>
          <a:lstStyle/>
          <a:p>
            <a:pPr algn="just">
              <a:buNone/>
            </a:pPr>
            <a:r>
              <a:rPr lang="el-GR" dirty="0"/>
              <a:t>   ι) αφενός μεν  τις χρηματο-οικονομικές επιδόσεις  των εταιριών  στους τομείς των δραστηριοτήτων  τους , την εξέλιξη και  τις προοπτικές   τους  στους τομείς  ερευνών και ανάπτυξης ,καθώς και τους κινδύνους που μπορεί να αντιμετωπίζουν  σε σχέση με το μέγεθος , τη μετοχική σύνθεση,  τη δομή και τον εταιρικό σκοπό τους.- η έκθεση διαχείρισης  περιλαμβάνει και τις οικονομικές  καταστάσεις που έχουν εγκριθεί νόμιμα καθώςκαι τη γνώμη του  ελεγκτή , βλ. άρθρο 30 παρ. 1 της Οδηγίας  2013/34/ΕΕ,   </a:t>
            </a:r>
          </a:p>
          <a:p>
            <a:pPr algn="just">
              <a:buNone/>
            </a:pPr>
            <a:r>
              <a:rPr lang="el-GR" dirty="0"/>
              <a:t>   και  αφετέρου </a:t>
            </a:r>
          </a:p>
          <a:p>
            <a:pPr algn="just">
              <a:buNone/>
            </a:pPr>
            <a:r>
              <a:rPr lang="el-GR" dirty="0"/>
              <a:t>ιι) τη μη χρηματο-οικονομική πληροφόρηση  που συνδέεται με τη διαχείριση  των κινδύνων που απορρέουν από τις δραστηριότητες  των εταιριών   και  μπορεί να επηρεάζουν  είτε εσωτερικούς παράγοντες όπως   η  μακροπρόθεσμη βιωσιμότητα  της επιχείρησης , είτε εξωγενείς παράγοντες , όπως η κοινωνία και το περιβάλλον .</a:t>
            </a: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buNone/>
            </a:pPr>
            <a:r>
              <a:rPr lang="el-GR" b="1" dirty="0"/>
              <a:t> Γενικότερα , οι  διατάξεις  της Οδηγίας  2013/34/ΕΚ σχετικά με τη μορφή ,  τους τρόπους δημοσιοποίησης και το περιεχόμενο της  δήλωσης  εταιρικής διακυβέρνησης, αποβλέπουν στη διασφάλιση  αφενός μεν  της διαφάνειας  για τους μετόχους , τους επενδυτές και   τα λοιπά ενδιαφερόμενα μέρη ( </a:t>
            </a:r>
            <a:r>
              <a:rPr lang="en-US" b="1" dirty="0"/>
              <a:t>stakeholders</a:t>
            </a:r>
            <a:r>
              <a:rPr lang="el-GR" b="1" dirty="0"/>
              <a:t>), αφετέρου δε  στην παροχή ευελιξίας  στις  εταιρίες   καθόσον έχουν  τη διακριτική ευχέρεια  να επιλέξουν  τη μορφή και το τρόπο της  δημοσιοποίησης.</a:t>
            </a: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20000"/>
          </a:bodyPr>
          <a:lstStyle/>
          <a:p>
            <a:pPr algn="just"/>
            <a:r>
              <a:rPr lang="el-GR" b="1" dirty="0"/>
              <a:t>Βασικοί πυλώνες της δήλωσης  εταιρικής διακυβέρνησης ( άρθρο  20 Οδηγίας  2013/34/ΕΚ , άρθρο  152 ν. 4548/2018  για τις ελληνικές  εισηγμένες α.ε) :</a:t>
            </a:r>
          </a:p>
          <a:p>
            <a:pPr algn="just">
              <a:buNone/>
            </a:pPr>
            <a:r>
              <a:rPr lang="el-GR" dirty="0"/>
              <a:t>1)  Παραπομπή  στον κώδικα εταιρικής διακυβέρνησης  στον οποίο υπόκειται  η εταιρία, ως υποχρέωση που απορρέει από νομοθετική  διάταξη   εταιρικού δικαίου  της εσωτερικής έννομης  τάξης  ή από κανόνα του δικαίου  της κεφαλαιαγοράς , δηλαδή ως προΰπόθεση  εισαγωγής σε ρυθμιζόμενη αγορά, βάσει του οικείου κανονισμού. Εφόσον δεν έχει θεσμοθετηθεί  νομικά  εξαναγκαστός  κανόνας  υπαγωγής των  εταιριών  που εισάγουν  κινητές αξίες σε ρυθμιζόμενη αγορά,  σε συγκεκριμένο κώδικα εταιρικής διακυβέρνησης,  στη δήλωση εταιρικής διακυβέρνησης πρέπει να γίνεται παραπομπή στον κώδικα  τον οποίο έχει αποφασίσει οικειοθελώς να εφαρμόσει  η εταιρία ή/ και σε κάθε άλλη πληροφορία σχετικά με τους κανόνες της εταιρικής της διακυβέρνησης.</a:t>
            </a: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r>
              <a:rPr lang="el-GR" dirty="0"/>
              <a:t>Από  τη γραμματική  διατύπωση  της παρ. 1 στοιχ. α’  του άρθρου 20  της Οδηγίας 2013/34/ΕΚ συνάγεται ότι  η  διάταξη αυτή δεν αποβλέπει στη θέσπιση  υποχρεωτικού κανόνα  δικαίου ,περί υπαγωγής  των εταιριών που  εισάγουν κινητές αξίες σε ρυθμιζόμενη αγορά, σε ορισμένο κώδικα  εταιρικής διακυβέρνησης.</a:t>
            </a:r>
          </a:p>
          <a:p>
            <a:pPr algn="just">
              <a:buNone/>
            </a:pPr>
            <a:r>
              <a:rPr lang="el-GR" dirty="0"/>
              <a:t>2) Περιγραφή των συστημάτων εσωτερικού ελέγχου, ως προς τα βασικά χαρακτηριστικά τους γνωρίσματα,  που συνέχονται με τη βέλτιστη λειτουργία  των κανόνων εταιρικής  διακυβέρνησης , την ενίσχυση  της διαφάνειας και της λογοδοσίας  στο  εσωτερικό περιβάλλον διοίκησης της εταιρίας καθώς  και  σε σχέση με   τους μετόχους και το επενδυτικό κοινό.</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600" dirty="0"/>
              <a:t> Ο Ν. 4706/2020  για την εταιρική διακυβέρνηση  και τις αγορές κεφαλαίου </a:t>
            </a:r>
          </a:p>
        </p:txBody>
      </p:sp>
      <p:sp>
        <p:nvSpPr>
          <p:cNvPr id="3" name="Content Placeholder 2"/>
          <p:cNvSpPr>
            <a:spLocks noGrp="1"/>
          </p:cNvSpPr>
          <p:nvPr>
            <p:ph idx="1"/>
          </p:nvPr>
        </p:nvSpPr>
        <p:spPr/>
        <p:txBody>
          <a:bodyPr>
            <a:normAutofit fontScale="92500" lnSpcReduction="10000"/>
          </a:bodyPr>
          <a:lstStyle/>
          <a:p>
            <a:pPr algn="just"/>
            <a:r>
              <a:rPr lang="el-GR" dirty="0"/>
              <a:t> Εκσυγχρονισμός –επικαιροποίηση  του νομοθετικού πλαισίου εταιρικής διακυβέρνησης  στο πεδίο  του διορισμού και των αρμοδιοτήτων  του δ.σ.,  του συστήματος  εσωτερικού ελέγχου και των επιτροπών   αποδοχών και  υποψηφιοτήτων.</a:t>
            </a:r>
          </a:p>
          <a:p>
            <a:pPr algn="just"/>
            <a:r>
              <a:rPr lang="el-GR" dirty="0"/>
              <a:t>  Στόχοι του ν.  4706/2020 ( αιτιολογική έκθεση) :  </a:t>
            </a:r>
            <a:r>
              <a:rPr lang="el-GR" i="1" dirty="0"/>
              <a:t>«προσαρμοσμένη ενίσχυση  των δομών και διαδικασιών  εταιρικής διακυβέρνησης των εισηγμένων α.ε.,  ώστε αφενός μεν να ανταποκρίνονται  στις αυξημένες απαιτήσεις  που επιτάσσει  ηαγορά κεφαλαίου και αφετέρου να μην θίγεται η λειτουργική και αποφασιστική αυτονομία της εταιρίας , η οποία διέπεται από την εταιρική νομοθεσία ..... Επιδιώκεται επίσης η  διευκρίνιση  ζητημάτων  τα οποία έχουν  απασχολήσει τόσο στην πράξη όσο και στην θεωρία, όπως ενδεικτικά ,ο ρόλος των μη εκτελεστικών  μελών  του δ.σ.»</a:t>
            </a:r>
          </a:p>
          <a:p>
            <a:pPr algn="just"/>
            <a:endParaRPr lang="el-GR" dirty="0"/>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buNone/>
            </a:pPr>
            <a:r>
              <a:rPr lang="el-GR" dirty="0"/>
              <a:t>3)Εφόσον η εταιρία εμπίπτει  στο πεδίο εφαρμογής της Οδηγίας 2004/25/ΕΚ του Ευρωπαΐκού  Κοινοβουλίου και του Συμβουλίου της   21</a:t>
            </a:r>
            <a:r>
              <a:rPr lang="el-GR" baseline="30000" dirty="0"/>
              <a:t>ης</a:t>
            </a:r>
            <a:r>
              <a:rPr lang="el-GR" dirty="0"/>
              <a:t>  Απριλίου 2004 σχετικά με τις δημόσιες προσφορές εξαγοράς,  η δήλωση εταιρικής διακυβέρνησης θα πρέπει επίσης να εμπεριέχει  τα στοιχεία που αναφέρονται στο άρθρο  10 παρ. 1στοιχ. γ’, δ’,  στ’, η και θ’ της Οδηγίας- η πληροφόρηση αυτή περιλαμβάνει    τις συμμετοχές  της εταιρίας,  άμεσες ή  έμμεσες,  στοιχεία για τους περιορισμούς  στα δικαιώματα ψήφου , τους κατόχους τίτλων  που παρέχουν δικαιώματα ελέγχου   καθώς και τους κανόνες διορισμού και λειτουργίας   του διοικητικού συμβουλίου  , ιδίως στο πεδίο της  έκδοσης ή επαναγοράς μετοχών.</a:t>
            </a:r>
          </a:p>
          <a:p>
            <a:pPr algn="just">
              <a:buNone/>
            </a:pPr>
            <a:endParaRPr lang="el-GR"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buNone/>
            </a:pPr>
            <a:r>
              <a:rPr lang="el-GR" dirty="0"/>
              <a:t>4)</a:t>
            </a:r>
            <a:r>
              <a:rPr lang="en-US" dirty="0"/>
              <a:t> O</a:t>
            </a:r>
            <a:r>
              <a:rPr lang="el-GR" dirty="0"/>
              <a:t> τέταρτος πυλώνας  αφορά στοιχεία για τη σύνθεση και  το τρόπο λειτουργίας του διοικητικού  οργάνου, που κρίνονται αναγκαία  για την παροχή πλήρους και  ειλικρινούς  ενημέρωσης των μετόχων  και του επενδυτικού κοινού </a:t>
            </a:r>
            <a:r>
              <a:rPr lang="en-US" dirty="0"/>
              <a:t>/</a:t>
            </a:r>
            <a:r>
              <a:rPr lang="el-GR" dirty="0"/>
              <a:t> με την παροχή  της πληροφόρησης αυτής επιδιώκεται η  βελτίωση της  διαφάνειας  ως προς την εφαρμογή των   διατάξεων  θετικού   δικαίου που διέπουν τη λειτουργία του διοικητικού συμβουλίου   ή/ και των διατάξεων ήπιου δικαίου  που εμπεριέχονται στο ρυθμιστικό  πεδίο των κωδίκων εταιρικής διακυβέρνησης.</a:t>
            </a:r>
          </a:p>
          <a:p>
            <a:pPr algn="just">
              <a:buNone/>
            </a:pPr>
            <a:endParaRPr lang="el-GR" dirty="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buNone/>
            </a:pPr>
            <a:r>
              <a:rPr lang="el-GR" dirty="0"/>
              <a:t>Συνολικά από  τη  γραμματική και τελεολογική διατύπωση της διάταξης της παρ. 1   του άρθρου 20  της Οδηγίας  2013/34/ΕΚ συνάγεται ότι επιδιώκεται  να διασφαλιστεί  η παροχή   ενός γενικευμένου και  συνοπτικού πλέγματος  ενημέρωσης των μετόχων και του επενδυτικού κοινού σχετικά με το τρόπο διακυβέρνησης των   εταιριών  , καθόσον  δεν  καθορίζονται  στη  διάταξη αυτή  ειδικές  κατευθυντήριες αρχές   ως προς  την μορφή  και το  περιεχόμενο  των στοιχείων που περιλαμβάνονται στην δήλωση εταιρικής διακυβέρνησης, γεγονός που διασφαλίζει  την αναγκαία ευελιξία και προσαρμοστικότητα   στις εταιρίες,  αλλά καθιστά  δυσχερή  την  συγκριτική αξιολόγηση των στοιχείων  της πληροφόρησης μεταξύ των  εταιριών .</a:t>
            </a:r>
          </a:p>
          <a:p>
            <a:pPr algn="just">
              <a:buNone/>
            </a:pPr>
            <a:endParaRPr lang="el-GR" dirty="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b="1" dirty="0"/>
              <a:t>Η ιδιάζουσα  νομική φύση της αρχής  «συμμόρφωση ή αιτιολόγηση»</a:t>
            </a:r>
          </a:p>
          <a:p>
            <a:pPr algn="just">
              <a:buNone/>
            </a:pPr>
            <a:r>
              <a:rPr lang="el-GR" dirty="0"/>
              <a:t>Από τη γραμματική  διατύπωση της διάταξης της παρ. 1   του άρθρου 20  της Οδηγίας  2013/34/ΕΚ  συνάγεται   ότι, η  αρχή «συμμόρφωση ή αιτιολόγηση» έχει γενικευμένο ,  σε σχέση με τις διατάξεις της Σύστασης  2005/162/ΕΚ ,  και νομικά  εξαναγκαστό  χαρακτήρα , που τις προσδίδει ωστόσο  μια ιδιάζουσα , υβριδική νομική  φύση, υπό  την έννοια ότι  επιτελεί  λειτουργία  έμμεσου εξαναγκασμού  των εταιριών  για την υιοθέτηση των  ρυθμίσεων που εμπεριέχονται στους κώδικες εταιρικής  διακυβέρνησης.</a:t>
            </a:r>
            <a:endParaRPr lang="el-GR" b="1" dirty="0"/>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a:bodyPr>
          <a:lstStyle/>
          <a:p>
            <a:pPr algn="just">
              <a:buNone/>
            </a:pPr>
            <a:r>
              <a:rPr lang="el-GR" dirty="0"/>
              <a:t> Ειδικότερα, η αρχή  «συμμόρφωση ή αιτιολόγηση» βρίσκεται στο μεταίχμιο μεταξύ νομικής δεσμευτικότητας και  αυτορρύθμισης,  χωρίς  ωστόσο να  αλλοιώνεται ο βασικός πυρήνας του αυτορρυθμιστικού μοντέλου των κωδίκων εταιρικής  διακυβέρνησης, που  συνεπάγεται την απουσία νομικής δεσμευτικότητας ως προς το περιεχόμενο τους, ενώ καθίσταται υποχρεωτική  μόνο η δημοσιοποίηση των πληροφοριών   της δήλωσης  εταιρικής διακυβέρνησης. </a:t>
            </a:r>
          </a:p>
          <a:p>
            <a:pPr algn="just">
              <a:buNone/>
            </a:pPr>
            <a:r>
              <a:rPr lang="el-GR" dirty="0"/>
              <a:t>     Έτσι , ο έλεγχος της τήρησης  του μηχανισμού «συμμόρφωση ή αιτιολόγηση»     από την αρμόδια αρχή   του κράτους  μέλους, αναφέρεται στη διερεύνηση της  υποχρέωσης παροχής  πληροφόρησης  καθαυτής και δεν επεκτείνεται στο περιεχόμενο της παρεχόμενης πληροφόρησης ,</a:t>
            </a: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buNone/>
            </a:pPr>
            <a:r>
              <a:rPr lang="el-GR" dirty="0"/>
              <a:t>δηλαδή στο κατά πόσο τηρείται  απο  την εταιρία ο κώδικας  εταιρικής διακυβέρνησης  ή σε περίπτωση  απόκλισης, εάν οι παρεχόμενες  εξηγήσεις είναι επαρκείς. Αντίστοιχα, όταν η υποχρέωση υποβολής της δήλωσης  εταιρικής διακυβέρνησης αποτελεί  προΰπόθεση  εισαγωγής της εταιρίας  σε ρυθμιζόμενη αγορά  (</a:t>
            </a:r>
            <a:r>
              <a:rPr lang="en-US" dirty="0"/>
              <a:t>listing</a:t>
            </a:r>
            <a:r>
              <a:rPr lang="el-GR" dirty="0"/>
              <a:t>  </a:t>
            </a:r>
            <a:r>
              <a:rPr lang="en-US" dirty="0"/>
              <a:t>requirement</a:t>
            </a:r>
            <a:r>
              <a:rPr lang="el-GR" dirty="0"/>
              <a:t>), η αρμοδιότητα  ελέγχου και  η επιβολή των σχετικών κυρώσεων από την αρμόδια εποπτική αρχή   αφορά  τη τήρηση  της υποχρέωσης καθαυτή,    ενώ η εποπτική αρχή  δεν  έχει αρμοδιότητα να υπεισέλθει  σε ουσιαστικό έλεγχο  του περιεχομένου της δήλωσης  εταιρικής  διακυβέρνησης.</a:t>
            </a:r>
          </a:p>
          <a:p>
            <a:pPr algn="just">
              <a:buNone/>
            </a:pPr>
            <a:endParaRPr lang="el-GR" dirty="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pPr algn="just"/>
            <a:r>
              <a:rPr lang="el-GR" dirty="0"/>
              <a:t> </a:t>
            </a:r>
            <a:r>
              <a:rPr lang="el-GR" b="1" dirty="0"/>
              <a:t>Οι εγγενείς αδυναμίες των κωδίκων εταιρικής διακυβέρνησης</a:t>
            </a:r>
          </a:p>
          <a:p>
            <a:pPr algn="just">
              <a:buNone/>
            </a:pPr>
            <a:r>
              <a:rPr lang="en-US" b="1" dirty="0"/>
              <a:t>A</a:t>
            </a:r>
            <a:r>
              <a:rPr lang="el-GR" b="1" dirty="0"/>
              <a:t>. </a:t>
            </a:r>
            <a:r>
              <a:rPr lang="en-US" b="1" dirty="0"/>
              <a:t>To</a:t>
            </a:r>
            <a:r>
              <a:rPr lang="el-GR" b="1" dirty="0"/>
              <a:t> ζήτημα  της αποτελεσματικότητας </a:t>
            </a:r>
            <a:r>
              <a:rPr lang="el-GR" dirty="0"/>
              <a:t> : Η έλλειψη νομικής δεσμευτικότητας  δημιουργεί διττή προβληματική , αφενός μεν σχετικά με το ζήτημα της ποιότητας  του περιεχομένου  τους  λόγω  της ετερογένειας και ποικολομορφίας  των  συντακτών τους, και αφετέρου αναφορικά με το κρίσιμο ζήτημα  ενίσχυσης της  αποτελεσματικής εφαρμογής  τους. Η τελευταία αυτή πτυχή συνδέεται  περαιτέρω με την  υιοθέτηση  της αρχής «συμμόρφωση  ή  αιτιολόγηση», η οποία λειτουργεί  αφενός μεν ως μεταίχμιο μεταξύ της  νομοθετικής επιλογής και της αυτορρύθμισης , ωστόσο  λόγω της ιδιάζουσας  νομικής   φύσης  της  ανακύπτει  η    προβληματική  ενίσχυσης της διαφάνειας και της αποτελεσματικότητας της  κατά την  παροχή των  αιτιολογήσεων .</a:t>
            </a:r>
          </a:p>
          <a:p>
            <a:pPr algn="just">
              <a:buNone/>
            </a:pPr>
            <a:endParaRPr lang="el-GR"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pPr algn="just">
              <a:buNone/>
            </a:pPr>
            <a:r>
              <a:rPr lang="el-GR" dirty="0"/>
              <a:t>Β)</a:t>
            </a:r>
            <a:r>
              <a:rPr lang="el-GR" b="1" dirty="0"/>
              <a:t>Στο πλαίσιο αυτό εξετάζεται και  το ζήτημα της αναγκαίας προσαρμογής των  συστάσεων  στις ανάγκες των μικρών και μεσαίων επιχειρήσεων, </a:t>
            </a:r>
            <a:r>
              <a:rPr lang="el-GR" dirty="0"/>
              <a:t>ώστε    να μην είναι δυσανάλογα πολύπλοκες ή επαχθείς  σε  σχέση με το μέγεθος  και τη δομή των εταιριών αυτών, βλ.  σχετικά την  Πράσινη Βίβλο για το  ενωσιακό  πλαίσιο εταιρικής διακυβέρνησης του 2011  και την Έκθεση των  ειδικών εμπειρογνωμόνων  του ευρωπαΐκού δικαίου (</a:t>
            </a:r>
            <a:r>
              <a:rPr lang="en-US" dirty="0"/>
              <a:t>European</a:t>
            </a:r>
            <a:r>
              <a:rPr lang="el-GR" dirty="0"/>
              <a:t>  </a:t>
            </a:r>
            <a:r>
              <a:rPr lang="en-US" dirty="0"/>
              <a:t>Law Experts</a:t>
            </a:r>
            <a:r>
              <a:rPr lang="el-GR" dirty="0"/>
              <a:t>) του  2013 για την αποτελεσματικότητα  των κωδίκων εταιρικής διακυβέρνησης,   σχετικά  με τη  λήψη υπόψη του  κριτηρίου της  υψηλής,  μεσαίας  και χαμηλής κεφαλαιοποίησης  των εισηγμένων  ανωνύμων εταιριών, ως ποιοτικό κριτήριο διαφοροποίησης και προσαρμογής ορισμένων  διατάξεων των κωδίκων εταιρικής διακυβέρνησης   στα  δεδομένα του  χρηματοπιστωτικού τομέα.</a:t>
            </a:r>
          </a:p>
          <a:p>
            <a:pPr algn="just">
              <a:buNone/>
            </a:pPr>
            <a:endParaRPr lang="el-GR"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buNone/>
            </a:pPr>
            <a:r>
              <a:rPr lang="el-GR" b="1" dirty="0"/>
              <a:t>   Οι  κατευθυντήριες αρχές ενίσχυσης της αποτελεσματικότητας του μηχανισμού «συμμόρφωση ή αιτιολόγηση»  </a:t>
            </a:r>
          </a:p>
          <a:p>
            <a:pPr algn="just"/>
            <a:r>
              <a:rPr lang="el-GR" dirty="0"/>
              <a:t> Οι δυσλειτουργίες  αναφορικά με την εφαρμογή του μηχανισμού συμμόρφωση ή αιτιολόγηση, αναδείχθηκαν ως σημαντικοί  παράγοντες  που συνέβαλαν μεταξύ άλλων στην  οικονομική κρίση στα τέλη της δεκαετίας του  2000,  βλ. την Πράσινη Βίβλο   σχετικά με το  ενωσιακό  δίκαιο της εταιρικής διακυβέρνησης της  5 Απριλίου 2011,  το σχέδιο δράσης για το ευρωπαΐκό εταιρικό δίκαιο και την εταιρική διακυβέρνηση της  12 Δεκεμβρίου 2012   καθώς και  στην πρόσφατη έκθεση των  ευρωπαίων ειδικών  εταιρικού δικαίου του Δεκεμβρίου 2013 για την αποτελεσματικότητα των Κωδίκων εταιρικής διακυβέρνησης.</a:t>
            </a: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dirty="0"/>
              <a:t>Σύμφωνα με την προσέγγιση αυτή , οι    επεξηγήσεις  σχετικά με τις  αποκλίσεις από τον  κώδικα εταιρικής  διακυβέρνησης,    πρέπει να  παρέχονται  από την εταιρία σε σαφή  και κατανοητή γλώσσα,  ώστε οι αποδέκτες  να αντιλαμβάνονται τα βασικά σημεία της απόκλισης από τον Κώδικα εταιρικής διακυβέρνησης  και να μην  δημιουργούνται  εσφαλμένες ή παραπλανητικές  εντυπώσεις ως προς τα πραγματικά αίτια της απόκλισης. Επίσης, η αιτιολόγηση πρέπει να είναι  ειδική και περιεκτική, ώστε να  επεξηγούνται  με κατά το δυνατό  ορισμένο και σαφή τρόπο οι λόγοι μη υιοθέτησης συγκεκριμένης   σύστασης   ή συστάσεων του κώδικα   από την εταιρία.</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 </a:t>
            </a:r>
            <a:r>
              <a:rPr lang="el-GR" sz="3600" dirty="0"/>
              <a:t>Βασικές  ρυθμίσεις κατ’άρθρο ερμηνεία ν. 4706/2020</a:t>
            </a:r>
            <a:endParaRPr lang="el-GR" dirty="0"/>
          </a:p>
        </p:txBody>
      </p:sp>
      <p:sp>
        <p:nvSpPr>
          <p:cNvPr id="3" name="Content Placeholder 2"/>
          <p:cNvSpPr>
            <a:spLocks noGrp="1"/>
          </p:cNvSpPr>
          <p:nvPr>
            <p:ph idx="1"/>
          </p:nvPr>
        </p:nvSpPr>
        <p:spPr/>
        <p:txBody>
          <a:bodyPr>
            <a:normAutofit fontScale="92500"/>
          </a:bodyPr>
          <a:lstStyle/>
          <a:p>
            <a:pPr algn="just"/>
            <a:r>
              <a:rPr lang="el-GR" dirty="0"/>
              <a:t>  Ειδικότερα  σκοπός  των διατάξεων του  μέρους Α’  ( άρθρα 1-24) είναι η  πρόβλεψη συγκεκριμένων ρυθμίσεων  αναφορικά με την  διοίκηση και   εσωτερική  οργάνωση  των  α.ε.   των  οποίων οι κινητές αξίες  τελούν σε  διαπραγμάτευση σε οργανωμένη  αγορά ή έχει υποβληθεί  σχετική αίτηση –συμπληρωματική εφαρμογή των διατάξεων  του ν.  4548/2018  για τις α.ε.   και των διατάξεων για την  κεφαλαιαγορά .</a:t>
            </a:r>
          </a:p>
          <a:p>
            <a:pPr algn="just"/>
            <a:r>
              <a:rPr lang="el-GR" dirty="0"/>
              <a:t> Άρθρο  1 : πεδίο εφαρμογής οι </a:t>
            </a:r>
            <a:r>
              <a:rPr lang="el-GR" dirty="0" err="1"/>
              <a:t>α.ε.</a:t>
            </a:r>
            <a:r>
              <a:rPr lang="el-GR" dirty="0"/>
              <a:t> με  μετοχές ή κινητές αξίες εισηγμένες  ή για τις οποίες έχει υποβληθεί αίτηση  σε ρυθμιζόμενη αγορά  στην Ελλάδα / εξαίρεση  οι  α.ε.με  μετοχές ή κινητές αξίες εισηγμένες  ή για τις οποίες έχει υποβληθεί αίτηση  σε πολυμερή  μηχανισμό διαπραγμάτευσης ( ΠΜΔ) , καθώς και στην Τράπεζα της Ελλάδος.</a:t>
            </a:r>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buNone/>
            </a:pPr>
            <a:r>
              <a:rPr lang="el-GR" dirty="0"/>
              <a:t> Ωστόσο, η  τήρηση των αρχών αυτών  δεν  υπονοεί  την παροχή  λεπτομερειακών   επεξηγήσεων και αναφορών στις εναλλακτικές  πολιτικές που  υπήρχαν έναντι των  συστάσεων του κώδικα,  με βάση τις ειδικές συνθήκες  της εσωτερικής οργάνωσης και λειτουργίας της συγκεκριμένης εταιρίας, διότι μια  τέτοια επιλογή θα   συνεπαγόταν  δυσανάλογη επιβάρυνση της εταιρίας,  ενώ από την άλλη πλευρά δεν συμβάλλει κατ’ανάγκη  στην παροχή πληρέστερης  πληροφόρησης.</a:t>
            </a:r>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b="1" dirty="0"/>
              <a:t>Η σύσταση της  Επιτροπής της 9</a:t>
            </a:r>
            <a:r>
              <a:rPr lang="el-GR" b="1" baseline="30000" dirty="0"/>
              <a:t>ης</a:t>
            </a:r>
            <a:r>
              <a:rPr lang="el-GR" b="1" dirty="0"/>
              <a:t> Απριλίου  2014  σχετικά με την ποιότητα  της υποβολής εκθέσεων  σχετικά με  την εταιρική  διακυβέρνηση  ( συμμόρφωση ή αιτιολόγηση).</a:t>
            </a:r>
          </a:p>
          <a:p>
            <a:pPr algn="just">
              <a:buNone/>
            </a:pPr>
            <a:r>
              <a:rPr lang="el-GR" dirty="0"/>
              <a:t>   Κατευθυντήριες γραμμές  : </a:t>
            </a:r>
          </a:p>
          <a:p>
            <a:pPr algn="just">
              <a:buNone/>
            </a:pPr>
            <a:r>
              <a:rPr lang="el-GR" dirty="0"/>
              <a:t>ι) Ενίσχυση της διαφάνειας για τους μετόχους, τους επενδυτές  και τα λοιπά ενδιαφερόμενα μέρη, μέσω της δημοσιοποίησης  - επιπλέον  των  πληροφοριών που ορίζονται στο άρθρο 20 παρ. 1 της Οδηγίας 2013/34/ΕΚ-,  πληροφοριών  αναφορικά με την εφαρμογή των συστάσεων του  κώδικα  που είναι περισσότερο  σημαντικές  για  τους μετόχους.</a:t>
            </a:r>
          </a:p>
          <a:p>
            <a:pPr algn="just"/>
            <a:endParaRPr lang="el-GR" dirty="0"/>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buNone/>
            </a:pPr>
            <a:r>
              <a:rPr lang="el-GR" dirty="0"/>
              <a:t>ιι) Εφαρμογή των κατευθυντήριων αρχών της  σαφήνειας, της  ακρίβειας  και της  καταλληλότητας, υπό την έννοια  ότι οι πληροφορίες  που περιέχονται τόσο στις  δηλώσεις  εταιρικής  διακυβέρνησης, όσο και στις αιτιολογήσεις  των αποκλίσεων, πρέπει να είναι   επαρκώς   «σαφείς , ακριβείς  και  λεπτομερείς»,  ώστε  οι  μέτοχοι  να κατανοούν επαρκώς  τον τρόπο  διακυβέρνησης της  συγκεκριμένης εταιρίας και  να εκτιμούν τις συνέπειες  της απόκλισης από συγκεκριμένη σύσταση/ οι πληροφορίες πρέπει να είναι εξατομικευμένες, με βάση την κατάσταση της συγκεκριμένης εταιρίας, ώστε να αναφέρονται συγκεκριμένα στοιχεία  για το μέγεθος , τη δομή ,  και συναφή γνωρίσματα .</a:t>
            </a:r>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pPr algn="just">
              <a:buNone/>
            </a:pPr>
            <a:r>
              <a:rPr lang="el-GR" dirty="0"/>
              <a:t>ιιι) Η σαφήνεια αφορά επίσης  τη  δομή και τη γλωσσική  διατύπωση  των αιτιολογήσεων και  </a:t>
            </a:r>
          </a:p>
          <a:p>
            <a:pPr algn="just">
              <a:buNone/>
            </a:pPr>
            <a:r>
              <a:rPr lang="en-US" dirty="0"/>
              <a:t>iv)</a:t>
            </a:r>
            <a:r>
              <a:rPr lang="el-GR" dirty="0"/>
              <a:t>  Ειδικά , οι  αιτιολογήσεις  από τις αποκλίσεις των συστάσεων  πρέπει να είναι αναλυτικές, περιγραφικές  και λεπτομερείς και ειδικότερα : να επεξηγούνται οι λόγοι της απόκλισης, να περιγράφεται ο τρόπος με τον οποίο έγινε   η απόκλιση  αλλά και ο τρόπος λήψης της απόφασης  για την απόκλιση,  να αναφέρεται ο χρονικός ορίζοντας ισχύος της απόκλισης δηλαδή να διευκρινίζεται  πότε προβλέπεται η συμμόρφωση με </a:t>
            </a:r>
            <a:r>
              <a:rPr lang="el-GR"/>
              <a:t>τη συγκεκριμένη σύσταση   </a:t>
            </a:r>
            <a:r>
              <a:rPr lang="el-GR" dirty="0"/>
              <a:t>και επίσης   να επεξηγείται όταν  ελήφθη κάποιο  μέτρο αντί της συμμόρφωσης,  με ποιόν τρόπο  το  μέτρο  αυτό επιτυγχάνει  τους στόχους της σύστασης ή συμβάλλει στις ορθές πρακτικές εταιρικής διακυβέρνησης της εταιρίας.</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r>
              <a:rPr lang="el-GR" dirty="0"/>
              <a:t>Άρθρο  1 : επιφύλαξη εφαρμογής κανόνων εταιρικής διακυβέρνησης  συγκεκριμένων κατηγοριών εταιριών πουυπάγονται σε διαδικασίες  προληπτικής εποπτείας , δηλαδή  σε κανόνες  ενωσιακού και εθνικού δικαίου, που είναι  ιδιαίτερα διεξοδικοί και αυστηροί   και διέπουν την ετ. διακυβέρνηση α.ε.  που εποπτεύονται από τα εξής   θεσμικά όργανα :</a:t>
            </a:r>
          </a:p>
          <a:p>
            <a:pPr algn="just">
              <a:buNone/>
            </a:pPr>
            <a:r>
              <a:rPr lang="el-GR" dirty="0"/>
              <a:t>αα)  Στο πλαίσιο  του Ενιαίου Εποπτικού Μηχανισμού, από την  Ευρωπαΐκή  Κεντρική  Τράπεζα  ή την Τράπεζα της Ελλάδος, όπως  τα συστημικά  σημαντικά τραπεζικά ιδρύματα είτε , </a:t>
            </a:r>
          </a:p>
          <a:p>
            <a:pPr algn="just">
              <a:buNone/>
            </a:pPr>
            <a:r>
              <a:rPr lang="el-GR" dirty="0"/>
              <a:t>ββ) Τη Τράπεζα της Ελλάδος στο πλαίσιο των  λοιπών εποπτικών  αρμοδιοτήτων , όπως οι ασφαλιστικές εταιρίες   είτε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 </a:t>
            </a:r>
          </a:p>
        </p:txBody>
      </p:sp>
      <p:sp>
        <p:nvSpPr>
          <p:cNvPr id="3" name="Content Placeholder 2"/>
          <p:cNvSpPr>
            <a:spLocks noGrp="1"/>
          </p:cNvSpPr>
          <p:nvPr>
            <p:ph idx="1"/>
          </p:nvPr>
        </p:nvSpPr>
        <p:spPr/>
        <p:txBody>
          <a:bodyPr>
            <a:normAutofit fontScale="92500" lnSpcReduction="20000"/>
          </a:bodyPr>
          <a:lstStyle/>
          <a:p>
            <a:pPr algn="just">
              <a:buNone/>
            </a:pPr>
            <a:r>
              <a:rPr lang="el-GR" dirty="0"/>
              <a:t>γγ) Την  Επιτροπή  Κεφαλαιαγοράς , όπως   για παράδειγμα οι ανώνυμες εταιρίες  παροχής  επενδυτικών  υπηρεσιών.</a:t>
            </a:r>
          </a:p>
          <a:p>
            <a:pPr algn="just">
              <a:buNone/>
            </a:pPr>
            <a:r>
              <a:rPr lang="el-GR" dirty="0"/>
              <a:t> Επίσης,  προβλέπεται  επιφύλαξη υπέρ των κανονιστικών πράξεων της Τράπεζας  της Ελλάδος, που εκδίδονται  κατ’εξουσιοδότηση των ειδικών διατάξεων του εθνικού δικαίου.</a:t>
            </a:r>
          </a:p>
          <a:p>
            <a:pPr algn="just">
              <a:buNone/>
            </a:pPr>
            <a:r>
              <a:rPr lang="el-GR" dirty="0"/>
              <a:t> Άρθρο 2  : ορισμοί  για την  εύρυθμη και  ομοιόμορφη  εφαρμογή του  νομοθετικού πλαισίου ,στο πρότυπο των ενωσιακών  νομοθετημάτων / παραπομπή σε   συγκεκριμένες διατάξεις  του ισχύοντος δικαίου , όπως  ο ορισμός της «  ρυθμιζόμενης αγοράς» ή του πολυμερούς μηχανισμού  διαπραγμάτευσης και  η χρήση ορισμών  που έχουν καθιερωθεί στο ισχύον δίκαιο , όπως ο ορισμός των μη εκτελεστικών μελών  ( άρθρο 3 περ. 8 ν.  4261/2014 ) ή ο ορισμός της « επιχειρηματικής σχέσης «  ( άρθρο  3 περ. 16ν. 4557/2018).</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600" dirty="0"/>
              <a:t>ΠΟΛΙΤΙΚΗ ΚΑΤΑΛΛΗΛΟΤΗΤΑΣ</a:t>
            </a:r>
          </a:p>
        </p:txBody>
      </p:sp>
      <p:sp>
        <p:nvSpPr>
          <p:cNvPr id="3" name="Content Placeholder 2"/>
          <p:cNvSpPr>
            <a:spLocks noGrp="1"/>
          </p:cNvSpPr>
          <p:nvPr>
            <p:ph idx="1"/>
          </p:nvPr>
        </p:nvSpPr>
        <p:spPr/>
        <p:txBody>
          <a:bodyPr/>
          <a:lstStyle/>
          <a:p>
            <a:pPr algn="just"/>
            <a:r>
              <a:rPr lang="el-GR" dirty="0"/>
              <a:t> </a:t>
            </a:r>
            <a:r>
              <a:rPr lang="el-GR" b="1" dirty="0"/>
              <a:t>Άρθρο 3</a:t>
            </a:r>
            <a:r>
              <a:rPr lang="el-GR" dirty="0"/>
              <a:t> : εισάγεται υποχρέωση των  εισηγμένων α.ε. να διαθέτουν πολιτική καταλληλότητας και αξιοπιστία των μελών του δ.σ. τόσο σε ατομικό όσο και σε συλλογικό επίπεδο – σκοπός η συγκρότηση του </a:t>
            </a:r>
            <a:r>
              <a:rPr lang="el-GR" dirty="0" err="1"/>
              <a:t>δ.σ.</a:t>
            </a:r>
            <a:r>
              <a:rPr lang="el-GR" dirty="0"/>
              <a:t> από πρόσωπα ικανά  και κατάλληλα για την άσκηση των αρμοδιοτήτων τους με τον πλέον αποτελεσματικό τρόπο , σε σχέση με το μέγεθος , τα επιχειρηματικά  χαρακτηριστικά της κάθε εταιρίας,  τη φύση , το εύρος και την πολυπλοκότητα των  δραστηριοτήτων της /  πρότυπα  συναφών κατευθυντήριων  γραμμών  που ισχύουν  για την εταιρική διακυβέρνηση των πιστωτικών  ιδρυμάτων ,ευρεία προσέγγιση , δηλ. όχι αυστηρή νομοθετική παρέμβαση α πιστωτικά ιδρύματα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600" dirty="0"/>
              <a:t>Πολιτική καταλληλότητας μελών δ.σ.</a:t>
            </a:r>
          </a:p>
        </p:txBody>
      </p:sp>
      <p:sp>
        <p:nvSpPr>
          <p:cNvPr id="3" name="Content Placeholder 2"/>
          <p:cNvSpPr>
            <a:spLocks noGrp="1"/>
          </p:cNvSpPr>
          <p:nvPr>
            <p:ph idx="1"/>
          </p:nvPr>
        </p:nvSpPr>
        <p:spPr/>
        <p:txBody>
          <a:bodyPr>
            <a:normAutofit fontScale="92500" lnSpcReduction="10000"/>
          </a:bodyPr>
          <a:lstStyle/>
          <a:p>
            <a:pPr algn="just"/>
            <a:r>
              <a:rPr lang="el-GR" dirty="0"/>
              <a:t> Ειδικότερα, το άρθρο  3 καθιερώνει την  υποχρέωση  των  εισηγμένων εταιριών να  θεσπίζουν  πολιτική καταλληλότητας  των  μελών του , σε συλλογικό και ατομικό επίπεδο ,που αφορά  τα κριτήρια </a:t>
            </a:r>
            <a:r>
              <a:rPr lang="el-GR" dirty="0" err="1"/>
              <a:t>επιλεξιμότητάς</a:t>
            </a:r>
            <a:r>
              <a:rPr lang="el-GR" dirty="0"/>
              <a:t>  τους  -  αλλά αφήνει διακριτική ευχέρεια  ευελιξίας και προσαρμογής   με βάση τα χαρακτηριστικά  γνωρίσματα κάθε εταιρίας-  υπόβαθρο τα καθήκοντα που ασκούνται με αυτή την ιδιότητα .</a:t>
            </a:r>
          </a:p>
          <a:p>
            <a:pPr algn="just"/>
            <a:r>
              <a:rPr lang="el-GR" dirty="0"/>
              <a:t> Με βάση την εξουσιοδότηση του άρθρου 3 παρ.1 ( α), η Επιτροπή Κεφαλαιαγοράς εξέδωσε στις  18-9-2020  την αριθ. 60 εγκύκλιο με κατευθυντήριες γραμμές- συστάσεις προς τις εταιρίες , που εξειδικεύουν το περιεχόμενο  του άρθρου 3 , εισάγοντας και κανόνες συμπεριφοράς/εφόσον οι κανόνες της εγκυκλίου  περιλαμβάνονται στην πολιτική καταλληλότητας , η εφαρμογή τους καθίσταται υποχρεωτική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4A179C-6E2C-49E3-91E4-A080EA8E4D10}"/>
              </a:ext>
            </a:extLst>
          </p:cNvPr>
          <p:cNvSpPr>
            <a:spLocks noGrp="1"/>
          </p:cNvSpPr>
          <p:nvPr>
            <p:ph type="title"/>
          </p:nvPr>
        </p:nvSpPr>
        <p:spPr/>
        <p:txBody>
          <a:bodyPr>
            <a:normAutofit/>
          </a:bodyPr>
          <a:lstStyle/>
          <a:p>
            <a:pPr algn="just"/>
            <a:r>
              <a:rPr lang="en-US" sz="3600" dirty="0"/>
              <a:t>  </a:t>
            </a:r>
            <a:r>
              <a:rPr lang="en-US" sz="3200" dirty="0"/>
              <a:t> </a:t>
            </a:r>
            <a:r>
              <a:rPr lang="el-GR" sz="3200" dirty="0"/>
              <a:t> ΤΟ ΝΟΜΟΘΕΤΙΚΟ  ΠΛΑΙΣΙΟ ΕΤΑΙΡΙΚΗΣ ΔΙΑΚΥΒΕΡΝΗΣΗΣ ΣΤΗΝ ΕΛΛΗΝΙΚΉ ΕΝΝΟΜΗ ΤΑΞΗ </a:t>
            </a:r>
            <a:endParaRPr lang="el-GR" sz="3600" dirty="0"/>
          </a:p>
        </p:txBody>
      </p:sp>
      <p:sp>
        <p:nvSpPr>
          <p:cNvPr id="3" name="Θέση περιεχομένου 2">
            <a:extLst>
              <a:ext uri="{FF2B5EF4-FFF2-40B4-BE49-F238E27FC236}">
                <a16:creationId xmlns:a16="http://schemas.microsoft.com/office/drawing/2014/main" id="{3460BAEE-C705-4095-B79E-9CC0FE9EC321}"/>
              </a:ext>
            </a:extLst>
          </p:cNvPr>
          <p:cNvSpPr>
            <a:spLocks noGrp="1"/>
          </p:cNvSpPr>
          <p:nvPr>
            <p:ph idx="1"/>
          </p:nvPr>
        </p:nvSpPr>
        <p:spPr/>
        <p:txBody>
          <a:bodyPr>
            <a:normAutofit fontScale="92500" lnSpcReduction="10000"/>
          </a:bodyPr>
          <a:lstStyle/>
          <a:p>
            <a:r>
              <a:rPr lang="el-GR" dirty="0"/>
              <a:t>Συστηματική ενασχόληση  αρχές 2000- «Αρχές εταιρικής διακυβέρνησης»</a:t>
            </a:r>
          </a:p>
          <a:p>
            <a:r>
              <a:rPr lang="el-GR" dirty="0"/>
              <a:t>Νομοθετικό και κανονιστικό πλαίσιο εταιρικής διακυβέρνησης  :</a:t>
            </a:r>
          </a:p>
          <a:p>
            <a:pPr>
              <a:buFont typeface="Wingdings" panose="05000000000000000000" pitchFamily="2" charset="2"/>
              <a:buChar char="ü"/>
            </a:pPr>
            <a:r>
              <a:rPr lang="el-GR" dirty="0"/>
              <a:t> Ν. 3016 /2002 ( καταργήθηκε από Ν. 4706/2020) </a:t>
            </a:r>
          </a:p>
          <a:p>
            <a:pPr>
              <a:buFont typeface="Wingdings" panose="05000000000000000000" pitchFamily="2" charset="2"/>
              <a:buChar char="ü"/>
            </a:pPr>
            <a:r>
              <a:rPr lang="el-GR" dirty="0"/>
              <a:t> Ελληνικός Κώδικας Εταιρικής διακυβέρνησης ( 2011 από το ΣΕΒ,  το  2013 από το  Ελληνικό Συμβούλιο Εταιρικής Διακυβέρνησης-ΕΣΕΔ-που αποτελεί</a:t>
            </a:r>
            <a:r>
              <a:rPr lang="en-US" dirty="0"/>
              <a:t> </a:t>
            </a:r>
            <a:r>
              <a:rPr lang="el-GR" dirty="0"/>
              <a:t>σύμπραξη του ΧΑ και του ΣΕΒ, ΚΑΙ ΙΣΧΥΟΝ ΚΩΔΙΚΑΣ  ΙΟΥΝΙΟΥ 2021 )</a:t>
            </a:r>
          </a:p>
          <a:p>
            <a:pPr>
              <a:buFont typeface="Wingdings" panose="05000000000000000000" pitchFamily="2" charset="2"/>
              <a:buChar char="ü"/>
            </a:pPr>
            <a:r>
              <a:rPr lang="el-GR" dirty="0"/>
              <a:t> Ν. 4706/2020 – ισχύον  νομοθετικό πλαίσιο</a:t>
            </a:r>
          </a:p>
          <a:p>
            <a:pPr>
              <a:buFont typeface="Wingdings" panose="05000000000000000000" pitchFamily="2" charset="2"/>
              <a:buChar char="ü"/>
            </a:pPr>
            <a:r>
              <a:rPr lang="el-GR" dirty="0"/>
              <a:t>Ν. 4548/2018   για τις ανώνυμες εταιρίες ( συμπληρωματική   εφαρμογή)- ιδίως άρθρο 152 Ν. 4548/2018   για τη Δήλωση Εταιρικής Διακυβέρνησης.</a:t>
            </a:r>
          </a:p>
          <a:p>
            <a:pPr>
              <a:buFont typeface="Wingdings" panose="05000000000000000000" pitchFamily="2" charset="2"/>
              <a:buChar char="ü"/>
            </a:pPr>
            <a:r>
              <a:rPr lang="el-GR" dirty="0"/>
              <a:t> Ν.4449/2017 άρθρο  44 ( Επιτροπή Ελέγχου)</a:t>
            </a:r>
          </a:p>
          <a:p>
            <a:pPr marL="0" indent="0">
              <a:buNone/>
            </a:pPr>
            <a:endParaRPr lang="el-GR" dirty="0"/>
          </a:p>
          <a:p>
            <a:endParaRPr lang="el-GR" dirty="0"/>
          </a:p>
        </p:txBody>
      </p:sp>
    </p:spTree>
    <p:extLst>
      <p:ext uri="{BB962C8B-B14F-4D97-AF65-F5344CB8AC3E}">
        <p14:creationId xmlns:p14="http://schemas.microsoft.com/office/powerpoint/2010/main" val="38910299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dirty="0"/>
              <a:t> Ορισμός πολιτικής καταλληλότητας σύμφωνα με την εγκύκλιο : </a:t>
            </a:r>
            <a:r>
              <a:rPr lang="el-GR" i="1" dirty="0"/>
              <a:t>« το σύνολο των  αρχών και κριτηρίων που εφαρμόζονται τουλάχιστον κατά την επιλογή,  αντικατάσταση  και ανανέωση  της θητείας των μελών του δ.σ , στο πλαίσιο της  αξιολόγησης της ατομικής και  συλλογικής  καταλληλότητας».</a:t>
            </a:r>
          </a:p>
          <a:p>
            <a:pPr algn="just"/>
            <a:r>
              <a:rPr lang="el-GR" dirty="0"/>
              <a:t>Η καταλληλότητα θα πρέπει να έχει ήδη διαπιστωθεί πριν από την παρουσίαση των υποψηφίων για εκλογή -  ειδικά  για τα ανεξάρτητα μέλη η </a:t>
            </a:r>
            <a:r>
              <a:rPr lang="el-GR" dirty="0" err="1"/>
              <a:t>γσ</a:t>
            </a:r>
            <a:r>
              <a:rPr lang="el-GR" dirty="0"/>
              <a:t> πριν  από τη λήψη απόφασης  για την εκλογή , θα εξετάσει  τα στοιχεία  για την καταλληλότητα ,</a:t>
            </a:r>
            <a:endParaRPr lang="el-GR" i="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pPr algn="just">
              <a:buNone/>
            </a:pPr>
            <a:r>
              <a:rPr lang="el-GR" dirty="0"/>
              <a:t>   και παράλληλα θα λάβει υπόψη  την εισήγηση του προτείνοντος –  η παράλειψη της μνείας στο πρακτικό της συνεδρίασης δεν δημιουργεί ελάττωμα στην απόφαση .</a:t>
            </a:r>
          </a:p>
          <a:p>
            <a:pPr algn="just"/>
            <a:r>
              <a:rPr lang="el-GR" dirty="0"/>
              <a:t> Η εκλογή μέλους κατά παράβαση κανόνα της πολιτικής καταλληλότητας  ή της διαδικασίας  υιοθέτησης  ή  τροποποίησης της πολιτικής δεν  επηρεάζει το κύρος της εκλογής , αλλά  συνεπάγεται  την επιβολή κυρώσεων , σύμφωνα με το άρθρο  24  του ν. 4706/2020, εκτός εάν  το κριτήριο καταλληλότητας  προβλέπεται  στο καταστατικό ,οπότε  θα συντρέχει περίπτωση  μη έγκυρης εκλογής – ενδεχομένως να τίθεται  και  ζήτημα ευθύνης  του προτείνοντος έναντι της εταιρίας,  για την αποκατάσταση   της ζημίας  που θα υποστεί απο την εκλογή μη  κατάλληλου μέλους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r>
              <a:rPr lang="el-GR" b="1" dirty="0"/>
              <a:t> Διαδικασία κατάρτισης  της πολιτικής  καταλληλότητας </a:t>
            </a:r>
          </a:p>
          <a:p>
            <a:pPr algn="just">
              <a:buFont typeface="Wingdings" pitchFamily="2" charset="2"/>
              <a:buChar char="ü"/>
            </a:pPr>
            <a:r>
              <a:rPr lang="el-GR" b="1" dirty="0"/>
              <a:t> </a:t>
            </a:r>
            <a:r>
              <a:rPr lang="el-GR" dirty="0"/>
              <a:t>Έγκριση της πολιτικής καταλληλότητας  από το δ.σ  με απόφαση που λαμβάνεται με απλή απαρτία   και πλειοψηφία – τ ο δ.σ αποτελεί το υπεύθυνο  όργανο  για τη διαμόρφωση καθώς  και την  τροποποίηση της πολιτικής καταλληλότητας ( το καταστατικο μπορεί να προβλέπει αυξημένη απαρτία και πλειοψηφία) .</a:t>
            </a:r>
          </a:p>
          <a:p>
            <a:pPr algn="just">
              <a:buFont typeface="Wingdings" pitchFamily="2" charset="2"/>
              <a:buChar char="ü"/>
            </a:pPr>
            <a:r>
              <a:rPr lang="el-GR" b="1" dirty="0"/>
              <a:t> </a:t>
            </a:r>
            <a:r>
              <a:rPr lang="el-GR" dirty="0"/>
              <a:t> Η πολιτική καταλληλότητας οριστικοποιείται μετά την υποβολή της στη γ.σ για έγκριση  σε δεύτερο βαθμό – η παρέμβαση της συνέλευσης  δικαιολογείται από το   γεγονός ότι αυτή παραμένει αρμόδια  για την εκλογή των μελών του  συμβουλίου -   ενδεχόμενη η </a:t>
            </a:r>
            <a:r>
              <a:rPr lang="en-US" dirty="0" err="1"/>
              <a:t>defacto</a:t>
            </a:r>
            <a:r>
              <a:rPr lang="en-US" dirty="0"/>
              <a:t> </a:t>
            </a:r>
            <a:r>
              <a:rPr lang="el-GR" dirty="0"/>
              <a:t>επιβολή των θέσεων του συμβουλίου στη συνέλευση .</a:t>
            </a:r>
            <a:endParaRPr lang="el-GR"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pPr algn="just"/>
            <a:r>
              <a:rPr lang="el-GR" dirty="0"/>
              <a:t>Για την εκλογή νέου  μέλους σε αντικατάσταση παλαιού , από τη συνέλευση , αυτή  θα δεσμεύεται</a:t>
            </a:r>
            <a:r>
              <a:rPr lang="en-US" dirty="0"/>
              <a:t> </a:t>
            </a:r>
            <a:r>
              <a:rPr lang="el-GR" dirty="0"/>
              <a:t>μόνο από την πολιτική καταλληλότητας που θα έχει εγκρίνει .</a:t>
            </a:r>
          </a:p>
          <a:p>
            <a:pPr algn="just"/>
            <a:r>
              <a:rPr lang="el-GR" dirty="0"/>
              <a:t> Η έγκριση της συνέλευσης απαιτείται  και για τη τροποποίηση της πολιτικής καταλληλότητας , μόνο εφόσον είναι «ουσιώδης», ώστε να μη επιβαρύνεται η  διαδικασία τροποποίησης  για μεταβολές μικρής σημασίας- σύμφωνα με την Εγκύκλιο  60 της  Επιτροπής Κεφαλαιαγοράς  θεωρείται ως ουσιώδης κάθε τροποποίηση που εισάγει παρέκκλιση ή μεταβάλλει σημαντικά το περιεχόμενο της πολιτικής καταλληλότητας , ιδίως ως προς τις  γενικές αρχές και τα κριτήρια    - η εκτίμηση του «ουσιώδους» επαφίεται στο </a:t>
            </a:r>
            <a:r>
              <a:rPr lang="el-GR" dirty="0" err="1"/>
              <a:t>δ.σ.</a:t>
            </a:r>
            <a:r>
              <a:rPr lang="el-GR" dirty="0"/>
              <a:t> </a:t>
            </a:r>
          </a:p>
          <a:p>
            <a:pPr algn="just"/>
            <a:r>
              <a:rPr lang="el-GR" dirty="0"/>
              <a:t> Ανάρτηση της κωδικοποιημένης πολιτικής στην ιστοσελίδα  της εταιρίας.</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dirty="0"/>
              <a:t> Σε περίπτωση μη έγκρισης της πολιτικής από τη γ.σ ,η πολιτική δεν οριστικοποιείται και το συμβούλιο οφείλει να εγκρίνει νέα πολιτική και να την υποβάλει εκ νέου στη συνέλευση για έγκριση – η υποχρέωση του συμβουλίου   να συγκαλέσει άμεσα τη συνέλευση  θεμελιώνεται εάν επίκειται εκλογή  νέων  μελών  </a:t>
            </a:r>
            <a:r>
              <a:rPr lang="el-GR" dirty="0" err="1"/>
              <a:t>δ.σ.</a:t>
            </a:r>
            <a:endParaRPr lang="el-GR" dirty="0"/>
          </a:p>
          <a:p>
            <a:pPr algn="just"/>
            <a:r>
              <a:rPr lang="el-GR" dirty="0"/>
              <a:t>Το καταστατικό μπορεί να περιέχει κανόνες και αρχές  ως βάση   για την κατάρτιση της πολιτικής αποδοχών , αλλά δεν μπορεί να  θεσπίζει εξ ολοκλήρου πολιτική καταλληλότητας .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r>
              <a:rPr lang="el-GR" b="1" dirty="0"/>
              <a:t> Περιεχόμενο πολιτικής καταλληλότητας ( άρθρο  3 παρ. 1)</a:t>
            </a:r>
          </a:p>
          <a:p>
            <a:pPr algn="just">
              <a:buFont typeface="Wingdings" pitchFamily="2" charset="2"/>
              <a:buChar char="ü"/>
            </a:pPr>
            <a:r>
              <a:rPr lang="el-GR" dirty="0"/>
              <a:t> Ελάχιστο περιεχόμενο της πολιτικής καταλληλότητας  : αα)  οι  αρχές  για την επιλογή  ή  την αντικατάσταση των μελών του  δ.σ , καθώς και την ανανέωση  της θητείας  υφιστάμενων μελών , ββ)  τα  κριτήρια αξιολόγησης  της καταλληλότητας , ιδίως ως προς τα εχέγγυα ήθους,  τη φήμη , την επάρκεια γνώσεων , τις δεξιότητες , την ανεξαρτησία κρίσης και την εμπειρεια  για την εκτέλεση των καθηκόντων , γγ) τα κριτήρια πολυμορφίας (  </a:t>
            </a:r>
            <a:r>
              <a:rPr lang="en-US" dirty="0"/>
              <a:t>diversity) </a:t>
            </a:r>
            <a:r>
              <a:rPr lang="el-GR" dirty="0"/>
              <a:t> για την επιλογή των μελών .</a:t>
            </a:r>
          </a:p>
          <a:p>
            <a:pPr algn="just">
              <a:buFont typeface="Wingdings" pitchFamily="2" charset="2"/>
              <a:buChar char="ü"/>
            </a:pPr>
            <a:r>
              <a:rPr lang="el-GR" dirty="0"/>
              <a:t> Εναρμόνιση με το  γενικό πλαίσιο εταιρικής διακυβέρνησης , την εταιρική κουλτούρα και τη  διάθεση ανάληψης κινδύνων ( εγκύκλιος 60 της ΕΚ).</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pPr algn="just"/>
            <a:r>
              <a:rPr lang="el-GR" dirty="0"/>
              <a:t>Διάκριση μεταξύ ατομικής  και συλλογικής καταλληλότητας : </a:t>
            </a:r>
          </a:p>
          <a:p>
            <a:pPr algn="just">
              <a:buNone/>
            </a:pPr>
            <a:r>
              <a:rPr lang="el-GR" dirty="0"/>
              <a:t>  Α) </a:t>
            </a:r>
            <a:r>
              <a:rPr lang="el-GR" b="1" dirty="0"/>
              <a:t>Η συλλογική  καταλληλότητα  εξετάζεται υπό το πρίσμα  των ατομικών προσόντων  κάθε μέλους , κατά τρόπο ώστε να προκύπτει  σύνολο ικανών στελεχών, ανάλογα με  το αντικείμενο  δραστηριότητας  της εταιρίας  και την οργανωτική της δομή/ εκτίμηση    και υπό το πρίσμα της  διάκρισης  εκτελεστικών και μη εκτελεστικών μελών </a:t>
            </a:r>
            <a:r>
              <a:rPr lang="el-GR" dirty="0"/>
              <a:t>( Μούζουλας)  : τα εκτελεστικά μέλη θα μπορούν να υλοποιήσουν τις αποφάσεις του δσ  σε καθημερινή βάση με αποτελεσματικότητα- τα μη εκτελεστικά  θα είναι  σε θέση  να  ασκήσουν αποτελεσματική εποπτεία  του </a:t>
            </a:r>
            <a:r>
              <a:rPr lang="en-US" dirty="0"/>
              <a:t>management – </a:t>
            </a:r>
            <a:r>
              <a:rPr lang="el-GR" dirty="0"/>
              <a:t>τα σχετικά προσόντα υποστηρίζεται ότι θα πρέπει να συντρέχουν σε κάθε μη εκτελεστικό μέλος- η εξέταση πραγματοποιείται κάθε φορά που αλλάζει η σύνθεση του δσ.</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pPr algn="just"/>
            <a:r>
              <a:rPr lang="el-GR" dirty="0"/>
              <a:t>  Η συλλογική καταλληλότητα συνδέεται με  την άσκηση των αρμοδιοτήτων του </a:t>
            </a:r>
            <a:r>
              <a:rPr lang="el-GR" dirty="0" err="1"/>
              <a:t>δσ</a:t>
            </a:r>
            <a:r>
              <a:rPr lang="el-GR" dirty="0"/>
              <a:t>  και επικεντρώνεται  στη σύνθεσή του , ώστε να συμβάλλει στην αποτελεσματική  διοίκηση της εταιρίας  και την ισορροπημένη  λήψη αποφάσεων -  η Εγκύκλιος αναφέρει   χωριστά  ως  στοιχείο της συλλογικής καταλληλότητας του δσ , τον εποπτικό ρόλο, τονίζοντας  ότι θα πρέπει να συντρέχουν στο πρόσωπο των μη εκτελεστικών μελών των στοιχείων για την άσκηση αυτού του ρόλου.</a:t>
            </a:r>
          </a:p>
          <a:p>
            <a:pPr algn="just"/>
            <a:r>
              <a:rPr lang="el-GR" dirty="0"/>
              <a:t> Στοιχεία  συλλογικής καταλληλότητας με βάση την Εγκύκλιο :  η σύνθεση του δσ να αντανακλά τις γνώσεις , τις δεξιότητες και την εμπειρία  που απαιτούνται – κατανόηση των τομέων συλλογικής ευθύνης – πρωταρχική  ευθύνη της εταιρίας για  τον εντοπισμό κενών –  η διαδικασία επαναξιολόγησης μπορεί να ορίζεται στον κανονισμό λειτουργίας της εταιρίας ή του δ.σ ή στην ίδια την πολιτική καταλληλότητας .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dirty="0"/>
              <a:t> Διάθεση ικανού χρόνου  για άσκηση καθηκόντων , με βάση  την περιγραφή της θέσης , το ρόλο , τις ανατεθείσες αρμοδιότητες ,  τον αριθμό των θέσεων που κατέχει το μέλος  σε άλλα  δσ, οι επαγγελματικές  ιδιότητες που κατέχει ταυτόχρονα και άλλες τυχόν δεσμεύσεις / η πολιτική είναι σκόπιμο να εξειδικεύει  την έννοια του « ικανού» χρόνου/ ενημέρωση από την εταιρία σε κάθε υποψήφιο μέλος για  τον αναμενόμενο χρόνο  άσκησης  των καθηκόντων  αυτών.</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20000"/>
          </a:bodyPr>
          <a:lstStyle/>
          <a:p>
            <a:pPr algn="just"/>
            <a:r>
              <a:rPr lang="el-GR" dirty="0"/>
              <a:t>Β) </a:t>
            </a:r>
            <a:r>
              <a:rPr lang="el-GR" b="1" dirty="0"/>
              <a:t>Η ατομική καταλληλότητα εκτιμάται σε καθένα από τα μέλη του δσ χωριστά, με βάση   την επάρκεια γνώσεων ,  την ανεξαρτησία της κρίσης, τα εχέγγυα ήθους και την καλή  φήμη,  σε αντιστοίχιση με  τα καθήκοντα    του ως  εκτελεστικό, μη εκτελεστικό ή ανεξάρτητο μέλος.</a:t>
            </a:r>
          </a:p>
          <a:p>
            <a:pPr algn="just"/>
            <a:r>
              <a:rPr lang="el-GR" dirty="0"/>
              <a:t> Κριτήρια αξιολόγησης  της  ατομικής καταλληλότητας με βάση την εγκύκλιο  της ΕΚ-ενδεικτικός χαρακτήρας : ατομικά  προσόντα  κάθε μέλους, δηλ.  επάρκεια γνώσεων και δεξιοτήτων και την εμπειρία « εν όψει   του ρόλου , της θέσης και  των προαπαιτούμενων από την εταιρία ικανοτήτων που απαιτεί η θέση», δηλ. σε σχέση με τη διάκριση σε εκτελεστικά, μη εκτελεστικά και ανεξάρτητα μέλη – επίσης κάθε  μέλος πρέπει  να διακρίνεται για τα εχέγγυα ήθους, την καλή φήμη και την ανεξαρτησία της κρίσης/ η εγκύκλιος επίσης  επισημαίνει  την  τήρηση κανόνων συμπεριφοράς για την αποτελεσματική αντιμετώπιση καταστάσεων σύγκρουσης συμφερόντων .</a:t>
            </a:r>
          </a:p>
          <a:p>
            <a:pPr algn="just"/>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FB6DBE3-722A-4582-B621-AE527A2CC4A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2BBFFE48-DFA7-48DA-BD7B-00B6C6E7BAAB}"/>
              </a:ext>
            </a:extLst>
          </p:cNvPr>
          <p:cNvSpPr>
            <a:spLocks noGrp="1"/>
          </p:cNvSpPr>
          <p:nvPr>
            <p:ph idx="1"/>
          </p:nvPr>
        </p:nvSpPr>
        <p:spPr/>
        <p:txBody>
          <a:bodyPr>
            <a:normAutofit lnSpcReduction="10000"/>
          </a:bodyPr>
          <a:lstStyle/>
          <a:p>
            <a:pPr algn="just"/>
            <a:r>
              <a:rPr lang="el-GR" dirty="0"/>
              <a:t>Ν. 3016/2002 – Βασικές ρυθμίσεις:</a:t>
            </a:r>
          </a:p>
          <a:p>
            <a:pPr algn="just">
              <a:buFont typeface="Wingdings" panose="05000000000000000000" pitchFamily="2" charset="2"/>
              <a:buChar char="ü"/>
            </a:pPr>
            <a:r>
              <a:rPr lang="el-GR" dirty="0"/>
              <a:t> Διάκριση μελών </a:t>
            </a:r>
            <a:r>
              <a:rPr lang="el-GR" dirty="0" err="1"/>
              <a:t>δ.σ.</a:t>
            </a:r>
            <a:r>
              <a:rPr lang="el-GR" dirty="0"/>
              <a:t> σε εκτελεστικά – μη εκτελεστικά  και  ανεξάρτητα μη εκτελεστικά  : τα εκτελεστικά  μέλη  ασχολούνται με  τα καθημερινά  θέματα  διοίκησης της εταιρίας-  τα μη εκτελεστικά  μέλη είναι   επιφορτισμένα με  την προαγωγή  όλων των  εταιρικών  ζητημάτων-  ο αριθμός των μη εκτελεστικών  μελών  δεν μπορεί να είναι μικρότερος  του 1/3  του συνολικού αριθμού των μελών-  ύπαρξη  δύο τουλάχιστον  ανεξάρτητων μελών  μεταξύ</a:t>
            </a:r>
            <a:r>
              <a:rPr lang="en-US" dirty="0"/>
              <a:t> </a:t>
            </a:r>
            <a:r>
              <a:rPr lang="el-GR" dirty="0"/>
              <a:t>των μη εκτελεστικών μελών – τα ανεξάρτητα μέλη ορίζονται από τη Γ.Σ. και δεν έχουν σχέση εξάρτησης με την εταιρία σύμφωνα  το άρθρο  4 του ν. 3016/2002 .</a:t>
            </a:r>
          </a:p>
        </p:txBody>
      </p:sp>
    </p:spTree>
    <p:extLst>
      <p:ext uri="{BB962C8B-B14F-4D97-AF65-F5344CB8AC3E}">
        <p14:creationId xmlns:p14="http://schemas.microsoft.com/office/powerpoint/2010/main" val="24244463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dirty="0"/>
              <a:t> Ο έλεγχος  της συνδρομής  των  κριτηρίων καταλληλότητας, ιδίως σε ότι αφορά την ανεξάρτητη κρίση των μελών  του </a:t>
            </a:r>
            <a:r>
              <a:rPr lang="el-GR" dirty="0" err="1"/>
              <a:t>δ.σ</a:t>
            </a:r>
            <a:r>
              <a:rPr lang="el-GR" dirty="0"/>
              <a:t>  είναι αυτοτελής  και διαφοροποιείται από την αξιολόγηση της «ανεξαρτησίας» των ανεξάρτητων μελών, ως έλλειψη της  σχέσης εξάρτησης κατά το άρθρο 9 παρ. 1 και 2 . </a:t>
            </a:r>
          </a:p>
          <a:p>
            <a:pPr algn="just"/>
            <a:r>
              <a:rPr lang="el-GR" dirty="0"/>
              <a:t> Για τους σκοπούς της αξιολόγησης  των θεωρητικών γνώσεων μπορεί να λαμβάνεται υπόψη  το επίπεδο και το είδος της εκπαίδευσης , δηλαδή ο τομέας σπουδών και  εξειδίκευσης , ιδίως εφόσον σχετίζεται με τις σχετικές με την  εταιρία δραστηριότητες  ή άλλους συναφείς τομείς .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r>
              <a:rPr lang="el-GR" dirty="0"/>
              <a:t> Πρακτική  και επαγγελματική εμπειρία του μέλους .</a:t>
            </a:r>
          </a:p>
          <a:p>
            <a:pPr algn="just"/>
            <a:r>
              <a:rPr lang="el-GR" dirty="0"/>
              <a:t> Η αξιολόγηση δεν περιορίζεται σε τίτλους  σπουδών  ή την ύπαρξη συγκεκριμένης προΰπηρεσίας –συνιστάται η  διεξοδική ανάλυση της  κατάρτισης και της εμπειρίας σε προηγούμενη απασχόληση, σε συνάρτηση με τη  φύση ,την κλίμακα και την πολυπλοκότητα της επιχειρηματικής δραστηριότητας – αθροιστικό αποτέλεσμα γνώσεων και εμπειρίας μέλους . </a:t>
            </a:r>
          </a:p>
          <a:p>
            <a:pPr algn="just"/>
            <a:r>
              <a:rPr lang="el-GR" dirty="0"/>
              <a:t> Ειδικά τα  εκτελεστικά μέλη μπορεί να έχουν αποκτήσει  επαρκή πρακτική και επαγγελματική εμπειρία , είτε κατέχοντας   θέση ευθύνης είτε μέσω  άσκησης επαγγελματικής δραστηριότητας για  ικανό  χρονικό διάστημα .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pPr algn="just"/>
            <a:r>
              <a:rPr lang="el-GR" dirty="0"/>
              <a:t> Η εγκύκλιος περιέχει σύσταση στα μέλη  του δσ να κατανοούν  σαφώς τις ρυθμίσεις εταιρικής διακυβέρνησης / η ύπαρξη επαρκούς  γνώσης  των κανόνων αυτών όπως και του μηχανισμού </a:t>
            </a:r>
            <a:r>
              <a:rPr lang="en-US" dirty="0"/>
              <a:t>‘ comply or explain, </a:t>
            </a:r>
            <a:r>
              <a:rPr lang="el-GR" dirty="0"/>
              <a:t>μπορεί να είναι απαραίτητη για την εκτίμηση των ενδεχόμενων συγκρούσεων συμφερόντων .</a:t>
            </a:r>
          </a:p>
          <a:p>
            <a:pPr algn="just"/>
            <a:r>
              <a:rPr lang="el-GR" dirty="0"/>
              <a:t> Έννοια εχέγγυων ήθους, που προσδιορίζεται από στοιχεία εντιμότητας και ακεραιότητας  του μέλους .</a:t>
            </a:r>
          </a:p>
          <a:p>
            <a:pPr algn="just"/>
            <a:r>
              <a:rPr lang="el-GR" dirty="0"/>
              <a:t> Έννοια φήμης – η καλή φήμη . </a:t>
            </a:r>
          </a:p>
          <a:p>
            <a:pPr algn="just"/>
            <a:r>
              <a:rPr lang="el-GR" dirty="0"/>
              <a:t>  Εγκύκλιος : ένα μέλος  θεωρείται κατά τεκμήριο ότι διαθέτει καλή φήμη , εντιμότητα και ακεραιότητα , εάν  δεν υπάρχουν  «αντικειμενικοί και  αποδεδειγμένοι λόγοι που να υποδηλώνουν διαφορετικά» - αποδεδειγμένοι πχ. όταν προκύπτουν από  δικαστική απόφαση.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dirty="0"/>
              <a:t>Η εταιρία, για την αξιολόγηση της φήμης, της εντιμότητας  και της ακεραιότητας του μέλους  μπορεί να διεξάγει έρευνα και να  ζητά στοιχεία για  τυχόν  τελεσίδικες δικαστικές αποφάσεις ή αποφάσεις διοικητικών αρχών , ιδίως για παραβάσεις σε σχέση με την ιδιότητα του ως  μέλος του δσ  ή με μη συμμόρφωση με  διατάξεις της ΕΚ, ή με οικονομικά εγκλήματα. </a:t>
            </a:r>
          </a:p>
          <a:p>
            <a:pPr algn="just">
              <a:buNone/>
            </a:pPr>
            <a:r>
              <a:rPr lang="el-GR" b="1" dirty="0"/>
              <a:t> Ποιοτικό υπόβαθρο  για τη διαμόρφωση των κριτηρίων καταλληλότητας </a:t>
            </a:r>
          </a:p>
          <a:p>
            <a:pPr algn="just">
              <a:buFont typeface="Wingdings" pitchFamily="2" charset="2"/>
              <a:buChar char="ü"/>
            </a:pPr>
            <a:r>
              <a:rPr lang="el-GR" dirty="0"/>
              <a:t> Η πολιτική πρέπει να είναι σαφής ,  επαρκώς  τεκμηριωμένη και  να διέπεται από την αρχή της διαφάνειας και της αναλογικότητας .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r>
              <a:rPr lang="el-GR" dirty="0"/>
              <a:t>  Η διαφάνεια  επιτελείται σε σχέση με το τρόπο που ορίζει ο ν. 4706/20- νομιμότητα ως προς τήρηση κανονισμού λειτουργίας  και του  κώδικα εταιρικής διακυβέρνησης </a:t>
            </a:r>
            <a:r>
              <a:rPr lang="en-US" dirty="0"/>
              <a:t> </a:t>
            </a:r>
            <a:r>
              <a:rPr lang="el-GR" dirty="0"/>
              <a:t>- σε περίπτωση  αντίφασης  θα  υπερισχύουν ο κώδικας  ή ο κανονισμός . </a:t>
            </a:r>
          </a:p>
          <a:p>
            <a:pPr algn="just"/>
            <a:r>
              <a:rPr lang="el-GR" dirty="0"/>
              <a:t>Η  αρχή της αναλογικότητας  σημαίνει  η πολιτική θα  πρέπει να ανταποκρίνεται  στις ιδιαιτερότητες κάθε εταιρίας , δηλ.  στις δραστηριότητες, το μέγεθος , την πολυπλοκότητα  της οργανωτικής δομής, κ.λπ.- συμβολή στη διεργασία αυτή  της  Επιτροπής υποψηφιοτήτων, της μονάδας εσωτερικού ελέγχου,  και των οργανωτικών μονάδων όπως η μονάδα κανονιστικής συμμόρφωσης και η νομική υπηρεσία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p:txBody>
          <a:bodyPr/>
          <a:lstStyle/>
          <a:p>
            <a:pPr algn="just"/>
            <a:r>
              <a:rPr lang="el-GR" dirty="0"/>
              <a:t>Παράμετροι  που ανάγονται στον ειδικότερο ρόλο που διαδραματίζει κάθε μέλος του δσ : αα)  η ειδικότερη περιγραφή των αρμοδιοτήτων  κάθε μέλους – συνάρτηση των  ειδικών δεξιοτήτων κάθε μέλους  οπότε   τα καθήκοντα αυτά δεν επιδέχονται   συνολικής και εκ των προτέρων  αποτύπωσης στην πολιτική  που θα περιέχει μια γενική περιγραφή , ββ) συμμετοχή σε μία ή περισσότερες επιτροπές , γγ) η  φύση των καθηκόντων  του μέλους ως εκτελεστικό , μη εκτελεστικό ή ανεξάρτητο -ως προς τα ανεξάρτητα μέλη, η πολιτική καταλληλότητας είτε θα εξειδικεύει περαιτέρω τα κριτήρια αυτά,  ή θα προβλέπει πρόσθετα κριτήρια.</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pPr algn="just"/>
            <a:r>
              <a:rPr lang="el-GR" dirty="0"/>
              <a:t> Η πολιτική καταλληλότητας θα ορίζει και τα ειδικότερα ασυμβίβαστα  , χαρακτηριστικά ή συμβατικές δεσμεύσεις   που συνδέονται με τη φύση της δραστηριότητας της εταιρίας  ή  τον κώδικα διακυβέρνησης που εφαρμόζει – εμπλουτισμός με στοιχεία της ειδικής νομοθεσίας  που  αφορά στην συγκεκριμένη εταιρία, π.χ.  πιστωτικό ίδρυμα, εταιρία παροχής επενδυτικών υπηρεσιών ,κ.λ.π.</a:t>
            </a:r>
          </a:p>
          <a:p>
            <a:pPr algn="just"/>
            <a:r>
              <a:rPr lang="el-GR" dirty="0"/>
              <a:t> Υποχρέωση θέσπισης  και εφαρμογής  πολιτικής σύγκρουσης συμφερόντων , όπως προβλέπεται στα άρθρα 13 παρ. 1 (γ) και 14 παρ. 3 (ζ) του ν. 4706/20, που θα περιλαμβάνει  τουλάχιστον για τα μέλη δσ:  διαδικασίες πρόληψης  τέτοιων καταστάσεων, μέτρα για την αποκάλυψη  και διαχείριση της σύγκρουσης , τυχόν  περιπτώσεις που κατ’εξαίρεση  θα ήταν αποδεκτό  για ένα μέλος δσ να έχει συγκρουόμενα συμφέροντα.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pPr algn="just"/>
            <a:r>
              <a:rPr lang="el-GR" dirty="0"/>
              <a:t>Η διασφάλιση της αντιμετώπισης  της σύγκρουσης συμφερόντων  συνιστάται να έχει γίνει πριν από την υιοθέτηση της πολιτικής καταλληλότητας/  η αντιμετώπιση των συγκρούσεων συμφερόντων συνδέεται με την «ανεξαρτησία κρίσης», ως πρότυπο συμπεριφοράς κατά τη διάρκεια συζητήσεων και λήψης αποφάσεων εντός του δσ- αναφέρεται σε  όλα τα μέλη δσ.</a:t>
            </a:r>
          </a:p>
          <a:p>
            <a:pPr algn="just"/>
            <a:r>
              <a:rPr lang="el-GR" b="1" dirty="0"/>
              <a:t> Επαναξιολόγηση της  πολιτικής καταλληλότητας : </a:t>
            </a:r>
            <a:r>
              <a:rPr lang="el-GR" dirty="0"/>
              <a:t> η εταιρία τροποποιεί με απόφαση του δσ με τη  διαδικασία του άρθρου  3 παρ. 3 , την πολιτική καταλληλότητας και επανεξετάζει  το σχεδιασμό και την εφαρμογή της , λαμβάνοντας υπόψη , ιδίως τις συστάσεις της επιτροπής υποψηφιοτήτων και της μονάδας εσωτερικού ελέγχου- χαρακτηριστική περίπτωση  η αντικατάσταση μέλους του </a:t>
            </a:r>
            <a:r>
              <a:rPr lang="el-GR" dirty="0" err="1"/>
              <a:t>δ.σ</a:t>
            </a:r>
            <a:r>
              <a:rPr lang="el-GR" dirty="0"/>
              <a:t>- .</a:t>
            </a:r>
            <a:endParaRPr lang="el-GR" b="1"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dirty="0"/>
              <a:t> Πάντως η ατομική  καταλληλότητα  ερευνάται καθόλη τη διάρκεια της θητείας  των μελών του δσ/ περιπτώσεις επαναξιολόγησης με βάση τη εγκύκλιο : </a:t>
            </a:r>
            <a:r>
              <a:rPr lang="el-GR" dirty="0" err="1"/>
              <a:t>αα</a:t>
            </a:r>
            <a:r>
              <a:rPr lang="el-GR" dirty="0"/>
              <a:t>) αμφιβολίες  για την ατομική καταλληλότητα μέλους  του δσ . που θα πρέπει να οδηγήσει στην αντικατάσταση του μέλους  ή τη συλλογική καταλληλότητα , ββ) σημαντική επιδείνωση της φήμης  του μέλου </a:t>
            </a:r>
            <a:r>
              <a:rPr lang="el-GR" dirty="0" err="1"/>
              <a:t>ς,γγ</a:t>
            </a:r>
            <a:r>
              <a:rPr lang="el-GR" dirty="0"/>
              <a:t>)γεγονός που μπορεί να επηρεάσει σημαντικά την καταλληλότητα του μέλους .</a:t>
            </a:r>
          </a:p>
          <a:p>
            <a:pPr algn="just"/>
            <a:r>
              <a:rPr lang="el-GR" dirty="0"/>
              <a:t> Η εταιρία με ευθύνη του δσ ,καταγράφει τα αποτελέσματα της αξιολόγησης , καθώς και τα μέτρα που θα πρέπει να ληφθούν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buNone/>
            </a:pPr>
            <a:r>
              <a:rPr lang="el-GR" dirty="0"/>
              <a:t> Ειδικές προΰποθέσεις καταλληλότητας άρθρου  3 παρ 4 και 5  :</a:t>
            </a:r>
          </a:p>
          <a:p>
            <a:pPr algn="just">
              <a:buFont typeface="Wingdings" pitchFamily="2" charset="2"/>
              <a:buChar char="ü"/>
            </a:pPr>
            <a:r>
              <a:rPr lang="el-GR" i="1" dirty="0"/>
              <a:t>«Να μην έχει εκδοθεί εντός ενός (1) έτους, πριν ή από την εκλογή του αντίστοιχα, τελεσίδικη δικαστική απόφαση που αναγνωρίζει την υπαιτιότητά του για ζημιογόνες συναλλαγές Εταιρείας ή μη εισηγμένης εταιρείας του ν. 4548/2018, με συνδεδεμένα μέρη. Το καταστατικό μπορεί να προβλέπει μεγαλύτερο χρονικό διάστημα από το οριζόμενο στο προηγούμενο εδάφιο. Κάθε υποψήφιο μέλος υποβάλλει στην Εταιρεία υπεύθυνη δήλωση ότι δεν συντρέχει το κώλυμα της παρούσας και κάθε μέλος Διοικητικού Συμβουλίου γνωστοποιεί αμελλητί προς τηνΕταιρεία την έκδοση σχετικής τελεσίδικης δικαστικής απόφασης»  - </a:t>
            </a:r>
            <a:r>
              <a:rPr lang="el-GR" dirty="0"/>
              <a:t>δυνατότητα αυστηροποίησης με αύξηση του χρονικού διαστήματος με καταστατική πρόβλεψη.</a:t>
            </a:r>
            <a:endParaRPr lang="el-GR"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34703A-D3B0-407C-9EC4-50C7E2CD47EF}"/>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7588BA2-7EAF-4CA0-B047-F286D55FB31B}"/>
              </a:ext>
            </a:extLst>
          </p:cNvPr>
          <p:cNvSpPr>
            <a:spLocks noGrp="1"/>
          </p:cNvSpPr>
          <p:nvPr>
            <p:ph idx="1"/>
          </p:nvPr>
        </p:nvSpPr>
        <p:spPr/>
        <p:txBody>
          <a:bodyPr/>
          <a:lstStyle/>
          <a:p>
            <a:pPr algn="just"/>
            <a:r>
              <a:rPr lang="el-GR" dirty="0"/>
              <a:t> Η διάκριση  σε εκτελεστικά και μη εκτελεστικά μέλη  αποτελεί βασικό κριτήριο  για το μέτρο της ευθύνης  κάθε μέλους  του  δ.σ. </a:t>
            </a:r>
            <a:endParaRPr lang="en-US" dirty="0"/>
          </a:p>
          <a:p>
            <a:pPr algn="just">
              <a:buFont typeface="Wingdings" pitchFamily="2" charset="2"/>
              <a:buChar char="ü"/>
            </a:pPr>
            <a:r>
              <a:rPr lang="en-US" dirty="0"/>
              <a:t> Y</a:t>
            </a:r>
            <a:r>
              <a:rPr lang="el-GR" dirty="0"/>
              <a:t>ποχρεώσεις μελών  δ.σ. : « η διαρκής επιδίωξη της ενίσχυσης της μακροχρόνιας οικονομικής  αξίας  της εταιρίας και η προάσπιση του  γενικότερου εταιρικού συμφέροντος» – κριτική προσέγγιση  ερμηνευτικά ζητήματα :  υιοθέτηση της μονιστικής – μετοχοκεντρικής αντίληψης για την  υποχρέωση προάσπισης  του στενού οικονομικού συμφέροντος  – « έννοια  γενικού  εταιρικού συμφέροντος» υπό το πρίσμα της πλουραλιστικής  θεώρησης  ( αιτιολ. Έκθεση ν. 3016/2002)  </a:t>
            </a:r>
          </a:p>
        </p:txBody>
      </p:sp>
    </p:spTree>
    <p:extLst>
      <p:ext uri="{BB962C8B-B14F-4D97-AF65-F5344CB8AC3E}">
        <p14:creationId xmlns:p14="http://schemas.microsoft.com/office/powerpoint/2010/main" val="7682493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dirty="0"/>
              <a:t> ΤΟ ΔΙΟΙΚΗΤΙΚΟ  ΣΥΜΒΟΥΛΙΟ – ΑΡΜΟΔΙΟΤΗΤΕΣ – ΣΥΝΘΕΣΗ  - ΕΚΤΕΛΕΣΤΙΚΑ- ΜΗ ΕΚΤΕΛΕΣΤΙΚΑ – ΑΝΕΞΑΡΤΗΤΑ ΜΕΛΗ </a:t>
            </a:r>
          </a:p>
        </p:txBody>
      </p:sp>
      <p:sp>
        <p:nvSpPr>
          <p:cNvPr id="3" name="Content Placeholder 2"/>
          <p:cNvSpPr>
            <a:spLocks noGrp="1"/>
          </p:cNvSpPr>
          <p:nvPr>
            <p:ph idx="1"/>
          </p:nvPr>
        </p:nvSpPr>
        <p:spPr/>
        <p:txBody>
          <a:bodyPr>
            <a:normAutofit fontScale="92500" lnSpcReduction="10000"/>
          </a:bodyPr>
          <a:lstStyle/>
          <a:p>
            <a:pPr algn="just">
              <a:buNone/>
            </a:pPr>
            <a:r>
              <a:rPr lang="el-GR" b="1" dirty="0"/>
              <a:t>Άρθρο 4  παρ. 1 </a:t>
            </a:r>
            <a:r>
              <a:rPr lang="el-GR" dirty="0"/>
              <a:t>: ο έλεγχος της  εφαρμογής  τουσυστήματος  εταιρικής  διακυβέρνησης  ως υποχρέωση του </a:t>
            </a:r>
            <a:r>
              <a:rPr lang="el-GR" dirty="0" err="1"/>
              <a:t>δσ</a:t>
            </a:r>
            <a:r>
              <a:rPr lang="el-GR" dirty="0"/>
              <a:t>   της εισηγμένης εταιρίας-  το δ.σ. οφείλει να επιλέξει τους κανόνες  που διαμορφώνουν ένα σύστημα καλής διακυβέρνησης της εταιρίας και ανταποκρίνονται στα  ιδιαίτερα χαρακτηριστικά  της οργανωτικής δομής και  των δραστηριοτήτων της – να διασφαλίσει την αποτελεσματική λειτουργία του συστήματος σε διαρκή βάση /υποχρέωση παρακολούθησης και αξιολόγησης ανά  3 τουλάχιστον  οικονομικά έτη  της εφαρμογής και αποτελεσματικότητάς  του – η παρακολούθηση μπορεί να ασκείται από  μονάδες και εξουσιοδοτημένα  κατάλληλα πρόσωπα-  η αξιολογική κρίση  για την επιδίωξη των σκοπούμενων στόχων  μπορεί να απολήγει  και στη λήψη  διορθωτικών   ή βελτιωτικών μέτρων  που έχουν  επείγοντα  ή μη  χαρακτήρα .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dirty="0"/>
              <a:t>Πρωταρχικός ρόλος των εκτελεστικών μελών  στον έλεγχο  της εφαρμογής του συστήματος εταιρικής διακυβέρνησης καθόσον γνωρίζουν την πρακτική λειτουργία  της εταιρίας / δεν αναιρούνται τα καθήκοντα παρακολούθησης  των κανόνων διακυβέρνησης   από τη μονάδα εσωτερικού ελέγχου .</a:t>
            </a:r>
          </a:p>
          <a:p>
            <a:pPr algn="just"/>
            <a:r>
              <a:rPr lang="el-GR" dirty="0"/>
              <a:t> </a:t>
            </a:r>
            <a:r>
              <a:rPr lang="el-GR" b="1" dirty="0"/>
              <a:t>Άρθρο 4 παρ. 2  </a:t>
            </a:r>
            <a:r>
              <a:rPr lang="el-GR" dirty="0"/>
              <a:t>: υποχρέωση διασφάλισης της αποτελεσματικής  λειτουργίας  και  της ανεξαρτησίας του συστήματος εσωτερικού ελέγχου -  το δ.σ. επιλέγει τα μέσα και το τρόπο διασφάλισης των στόχων αυτών – επαρκής στελέχωση της μονάδας εσωτερικού ελέγχου – διασφάλιση υλικοτεχνικής υποδομής, πόρων κ.λ.π.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b="1" dirty="0"/>
              <a:t> Άρθρο 4 ( 2) </a:t>
            </a:r>
            <a:r>
              <a:rPr lang="el-GR" dirty="0"/>
              <a:t>: παράθεση ενδεικτικά  των  στόχων , που εκφράζουν ποιοτικά χαρακτηριστικά  που ενυπάρχουν στο΄σύστημα εσωτερικού ελέγχου : αα)συνεπής υλοποίηση  της επιχειρησιακής  στρατηγικής της εταιρίας , με την αποτελεσματική χρήση  των διαθέσιμων πόρων , ββ)  επάρκεια  για την αναγνώριση  και τη διαχείριση των ουσιωδών κινδύνων  που συνδέονται με την επιχειρηματική δραστηριότητα και λειτουργία της εταιρίας – εκτίμηση ουσιώδους κινδύνου από μονάδα εσωτερικού ελέγχου – άμεση ή έμμεση σύνδεση των κινδύνων με την εταιρία, γγ) αποτελεσματικότητα της λειτουργίας της μονάδας εσωτερικού ελέγχου,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marL="0" indent="0" algn="just">
              <a:buNone/>
            </a:pPr>
            <a:r>
              <a:rPr lang="el-GR" dirty="0"/>
              <a:t>δδ) διασφάλιση της πληρότητας και της αξιοπιστίας των στοιχείων και πληροφοριών που απαιτούνται για τον ακριβή και έγκαιρο προσδιορισμό της χρηματοοικονομικής κατάστασης της Εταιρείας και την κατάρτιση αξιόπιστων οικονομικών καταστάσεων, καθώς και της μη χρηματοοικονομικής κατάστασης αυτής, σύμφωνα με το άρθρο 151 του ν. 4548/2018 και εε) συμμόρφωση με  το κανονιστικό και νομοθετικό πλαίσιο  και  τις εσωτερικές διαδικασίες λειτουργίας  της εταιρίας- ο έλεγχος συμμόρφωσης αποτελεί πρωταρχική μέριμνα της μονάδας εσωτερικού ελέγχου ( άρθρο 16 ν. 4706/2020)- εποπτική  αρμοδιότητα του δ.σ.- επικοινωνία της  μονάδας εσ. ελέγχου με το δ.σ. μέσω της επιτροπής ελέγχου η οποία παρουσιάζει τις σχετικές αναφορές  στο δ.σ.</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b="1" dirty="0"/>
              <a:t>Άρθρο 4 παρ. 3 </a:t>
            </a:r>
            <a:r>
              <a:rPr lang="el-GR" dirty="0"/>
              <a:t>:  το  δ.σ. διασφαλίζει, </a:t>
            </a:r>
            <a:r>
              <a:rPr lang="el-GR" i="1" dirty="0"/>
              <a:t>«ότι οι λειτουργίες που συγκροτούν το Σύστημα εσωτερικού ελέγχου είναι ανεξάρτητες από τους επιχειρηματικούς τομείς που ελέγχουν, και ότι διαθέτουν τους κατάλληλους οικονομικούς και ανθρώπινους πόρους, καθώς και τις εξουσίες για την αποτελεσματική λειτουργία τους, σύμφωνα με όσα επιτάσσει ο ρόλος τους».</a:t>
            </a:r>
          </a:p>
          <a:p>
            <a:pPr algn="just"/>
            <a:r>
              <a:rPr lang="el-GR" b="1" dirty="0"/>
              <a:t>Άρθρο  4  παρ. 4</a:t>
            </a:r>
            <a:r>
              <a:rPr lang="el-GR" dirty="0"/>
              <a:t> : επικαιροποίηση των στοιχείων των μελών του  δ.σ.</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pPr algn="just"/>
            <a:r>
              <a:rPr lang="el-GR" b="1" dirty="0"/>
              <a:t>Άρθρο  5 :  Μέλη του δ.σ.</a:t>
            </a:r>
          </a:p>
          <a:p>
            <a:pPr algn="just">
              <a:buFont typeface="Wingdings" pitchFamily="2" charset="2"/>
              <a:buChar char="ü"/>
            </a:pPr>
            <a:r>
              <a:rPr lang="el-GR" dirty="0"/>
              <a:t>Α. Η σύνθεση του δ.σ- υποχρεωτική διάκριση  σε « εκτελεστικά»   και  «μη εκτελεστικά» μέλη- τα « ανεξάρτητα» υπάγονται στην κατηγορία των μη εκτελεστικών μελών , ορίζονται από τη γενική συνέλευση ή το δ.σ.  σε περίπτωση αντικατάστασης τους  κατά το άρθρο  9 παρ. 4, δεν υπολείπονται του 1/3 του συνολικού αριθμού των  μελών και  δεν μπορεί να είναι λιγότερα   από 2 -  εάν προκύψει  κλάσμα  στρογγυλοποιείται  στον αμέσως εγγύτερο  ακέραιο αριθμό- /  δεν προβλέπεται ελάχιστη  αναλογία μη εκτελεστικών μελών σε σχέση με τα εκτελεστικά  που μπορεί να αποτελούν  την πλειοψηφία / ελάχιστον συνολικός αριθμός μελών  τα 4 ( 2 ανεξάρτητα τουλάχιστον και 2 εκτελεστικά) όχι ο κατώτερος αριθμός μελών  με  το ν. 4548/2018 , δηλ. 3 .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dirty="0"/>
              <a:t> Τα ανεξάρτητα μέλη και ο αριθμός τους ορίζονται από τη γ.σ, εκτός αν υπάρχει πρόβλεψη στο καταστατικό – οι ειδικότερες αρμοδιότητες  των ανεξάρτητων μελών ορίζονται από το δ.σ./αποκλειστική  αρμοδιότητα του δ.σ να ορίσει ποιά από τα μέλη είναι εκτελεστικά  και ποιά μη εκτελεστικά – το καταστατικό μπορεί να ορίζει ακριβή αριθμό ή ελάχιστο και μέγιστο  αριθμό για κάθε κατηγορία με επιφύλαξη τα ανεξάρτητα να είναι 2, όπου  η γ.σ. ή   το δ.σ.    θα προσδιορίσουν τον ακριβή  αριθμό.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buFont typeface="Wingdings" pitchFamily="2" charset="2"/>
              <a:buChar char="ü"/>
            </a:pPr>
            <a:r>
              <a:rPr lang="el-GR" dirty="0"/>
              <a:t>Απονομή  ιδιότητας εκτελεστικού ή  μη εκτελεστικού μέλους  σε συνδυασμό με ανάθεση καθηκόντων από το δ.σ. κατά τη συγκρότησή του σε σώμα- εφόσον το  μέλος του δ.σ. ασκεί καθήκοντα   με βάση  σύμβαση  εργασίας ή παροχής υπηρεσιών θα είναι εκτελεστικό/ η ιδιότητα του εκτελεστικού  ή μη εκτελεστικού μέλους  προκύπτει με κριτήριο τις αρμοδιότητες που ασκεί- η  ενάσκηση π.χ. εκτελεστικών  αρμοδιοτήτων από μη εκτελεστικό μέλος δεν μεταβάλλει την ιδιότητά του, αλλά επισύρει την ευθύνη του για παράβαση απόφασης του δ.σ./ εκτελεστικά καθήκοντα μπορεί να ασκεί και μη μέλος  του δ.σ./ τα μη εκτελεστικά μέλη μπορούν να αναθέσουν  την εκτέλεση ειδικών αρμοδιοτήτων ελέγχου σε τρίτο , μη μέλος του δ.σ.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dirty="0"/>
              <a:t>Απονομή της ιδιότητας του ανεξάρτητου μέλους από τη γ.σ.  ή σε περίπτωση κένωσης θεσης  από το  δ.σ. κατά το άρθρο 9 παρ. 4 του ν. 4706- η γ.σ.  εξακριβώνει πριν την εκλογή  εάν πληρούνται τα κριτήρια «ανεξαρτησίας» του  άρθρου 9 , με μνεία στην απόφαση ή στα πρακτικά / η απονομή της ιδιότητας έχει  συστατικό χαρακτήρα και πρέπει να είναι ρητή , διότι δεν προκύπτει  από την ανάθεση αρμοδιοτήτων όπως στα εκτελεστικά  ή τα μη εκτελεστικά- το ανεξάρτητο μέλος που ασκεί εκτελεστικές αρμοδιότητες δεν καθίσταται εκτελεστικό , αλλά μπορεί να έχει ευθύνη .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p:txBody>
          <a:bodyPr>
            <a:normAutofit lnSpcReduction="10000"/>
          </a:bodyPr>
          <a:lstStyle/>
          <a:p>
            <a:pPr algn="just"/>
            <a:r>
              <a:rPr lang="el-GR" b="1" dirty="0"/>
              <a:t>Άρθρο  5  παρ. 3</a:t>
            </a:r>
            <a:r>
              <a:rPr lang="el-GR" dirty="0"/>
              <a:t> :  επαύξηση  του ρόλου των ανεξάρτητων  μελών δια  της συμμετοχής τους σε  συγκεκριμένες  συνεδριάσεις του δ.σ </a:t>
            </a:r>
            <a:r>
              <a:rPr lang="el-GR" i="1" dirty="0"/>
              <a:t>«που έχουν ως θέμα την κατάρτιση των οικονομικών καταστάσεων της Εταιρείας, ή η ημερήσια διάταξη των οποίων περιλαμβάνει θέματα για την έγκριση των οποίων προβλέπεται η λήψη απόφασης από τη γενική συνέλευση με αυξημένη απαρτία και πλειοψηφία,σύμφωνα με  το ν. 4548/2018»</a:t>
            </a:r>
            <a:r>
              <a:rPr lang="el-GR" dirty="0"/>
              <a:t>- το </a:t>
            </a:r>
            <a:r>
              <a:rPr lang="el-GR" dirty="0" err="1"/>
              <a:t>δ.σ.</a:t>
            </a:r>
            <a:r>
              <a:rPr lang="el-GR" dirty="0"/>
              <a:t> θα βρίσκεται σε απαρτία εφόσον  παρίστανται   (φυσική παρουσία και όχι αντιπροσώπευση) τουλάχιστον 2 ανεξάρτητα μη εκτελεστικά μέλη – έτσι «ισχυροποιούνται  τα εχέγγυα ανεξαρτησίας και αντικειμενικότητας  στη λήψη ιδιαίτερα σημαντικών αποφάσεων του δ.σ.»( αιτιολ. </a:t>
            </a:r>
            <a:r>
              <a:rPr lang="el-GR" dirty="0" err="1"/>
              <a:t>Έκθεσ</a:t>
            </a:r>
            <a:r>
              <a:rPr lang="el-GR" dirty="0"/>
              <a:t>. Ν. 4706/20)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pPr algn="ctr">
              <a:buNone/>
            </a:pPr>
            <a:r>
              <a:rPr lang="el-GR" dirty="0"/>
              <a:t>Οργανωτικές  ρυθμίσεις  Ν. 3016/2002 ( απόφαση  5/204/14.11.2000 της Επιτροπής Κεφαλαιαγοράς)</a:t>
            </a:r>
          </a:p>
          <a:p>
            <a:pPr algn="just">
              <a:buNone/>
            </a:pPr>
            <a:r>
              <a:rPr lang="el-GR" dirty="0"/>
              <a:t>Α. Υποχρέωση σύνταξης  Εσωτερικού Κανονισμού  Λειτουργίας, ως προΰπόθεση  εισαγωγής  στο  Χρηματιστήριο. </a:t>
            </a:r>
          </a:p>
          <a:p>
            <a:pPr algn="just">
              <a:buFont typeface="Wingdings" pitchFamily="2" charset="2"/>
              <a:buChar char="ü"/>
            </a:pPr>
            <a:r>
              <a:rPr lang="el-GR" dirty="0"/>
              <a:t> Περιεχόμενο του Εσ. Καν. Λειτουργίας :  </a:t>
            </a:r>
          </a:p>
          <a:p>
            <a:pPr algn="just">
              <a:buFont typeface="Wingdings" pitchFamily="2" charset="2"/>
              <a:buChar char="ü"/>
            </a:pPr>
            <a:r>
              <a:rPr lang="el-GR" dirty="0"/>
              <a:t> Διάρθρωση των υπηρεσιών της εταιρίας, αντικείμενα, κ.λ.π</a:t>
            </a:r>
          </a:p>
          <a:p>
            <a:pPr algn="just">
              <a:buFont typeface="Wingdings" pitchFamily="2" charset="2"/>
              <a:buChar char="ü"/>
            </a:pPr>
            <a:r>
              <a:rPr lang="el-GR" dirty="0"/>
              <a:t> Αρμοδιότητες εκτελεστικών- μη εκτελεστικών μελών.</a:t>
            </a:r>
          </a:p>
          <a:p>
            <a:pPr algn="just">
              <a:buFont typeface="Wingdings" pitchFamily="2" charset="2"/>
              <a:buChar char="ü"/>
            </a:pPr>
            <a:r>
              <a:rPr lang="el-GR" dirty="0"/>
              <a:t> Διαδικασίες πρόσληψης διευθυντικών στελεχών.</a:t>
            </a:r>
          </a:p>
          <a:p>
            <a:pPr algn="just">
              <a:buFont typeface="Wingdings" pitchFamily="2" charset="2"/>
              <a:buChar char="ü"/>
            </a:pPr>
            <a:r>
              <a:rPr lang="el-GR" dirty="0"/>
              <a:t>  Διαδικασίες παρακολούθησης  των συναλλαγών των προσώπων που ασκούν διευθυντικά καθήκοντα και  των προσώπων που έχουν πρόσβαση σε προνομιακές πληροφορίες.</a:t>
            </a:r>
          </a:p>
          <a:p>
            <a:pPr algn="just"/>
            <a:endParaRPr lang="el-G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20000"/>
          </a:bodyPr>
          <a:lstStyle/>
          <a:p>
            <a:pPr algn="just"/>
            <a:r>
              <a:rPr lang="el-GR" dirty="0"/>
              <a:t>Άρθρο  5 παρ. 3 εδαφ. β’  :  η περίπτωση παράλειψης αιτιολόγησης  της απουσίας ανεξάρτητου μέλους σε δύο συνεχόμενες συνεδριάσεις  θεωρείται  κατά τεκμήριο ως βούληση  για παραίτηση</a:t>
            </a:r>
            <a:r>
              <a:rPr lang="en-US" dirty="0"/>
              <a:t> </a:t>
            </a:r>
            <a:r>
              <a:rPr lang="el-GR" dirty="0"/>
              <a:t>(παραίτηση κατά πλάσμα δικαίου)</a:t>
            </a:r>
            <a:r>
              <a:rPr lang="en-US" dirty="0"/>
              <a:t> </a:t>
            </a:r>
            <a:r>
              <a:rPr lang="el-GR" dirty="0"/>
              <a:t>- ερμηνεία έννοιας «αναιτιολόγητου»</a:t>
            </a:r>
            <a:r>
              <a:rPr lang="en-US" dirty="0"/>
              <a:t>- </a:t>
            </a:r>
            <a:r>
              <a:rPr lang="el-GR" dirty="0"/>
              <a:t>έλλειψη ενημέρωσης  του δ.σ.  για την απουσία  του μέλους .</a:t>
            </a:r>
          </a:p>
          <a:p>
            <a:pPr algn="just"/>
            <a:r>
              <a:rPr lang="el-GR" b="1" dirty="0"/>
              <a:t>Άρθρο  6  : Εκτελεστικά μέλη   του Διοικητικού  Συμβουλίου </a:t>
            </a:r>
          </a:p>
          <a:p>
            <a:pPr algn="just">
              <a:buFont typeface="Wingdings" pitchFamily="2" charset="2"/>
              <a:buChar char="ü"/>
            </a:pPr>
            <a:r>
              <a:rPr lang="el-GR" b="1" dirty="0"/>
              <a:t>Ά</a:t>
            </a:r>
            <a:r>
              <a:rPr lang="el-GR" dirty="0"/>
              <a:t>ρθρο  6 παρ. 1  : εξειδίκευση  των καθηκόντων  των εκτελεστικών μελών </a:t>
            </a:r>
          </a:p>
          <a:p>
            <a:pPr marL="0" indent="0" algn="just">
              <a:buNone/>
            </a:pPr>
            <a:r>
              <a:rPr lang="el-GR" dirty="0" err="1"/>
              <a:t>αα</a:t>
            </a:r>
            <a:r>
              <a:rPr lang="el-GR" dirty="0"/>
              <a:t>) Τα μέλη  του δ.σ.   είναι υπεύθυνα  για την «εφαρμογή»  της στρατηγικής  που καθορίζεται  από το δ.σ. – σύνολο ενεργειών  που είναι «εκτελεστικές» των αποφάσεων  με τις οποίες  χαράσσεται  η στρατηγική της  επιχείρησης  από το συμβούλιο – πράξεις εκπροσώπησης αλλά και  ενέργειες στο πεδίο εσωτερικής  λειτουργίας της εταιρίας- δυνατότητα διεύρυνσης  των αρμοδιοτήτων  των εκτελεστικών  μελών .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20000"/>
          </a:bodyPr>
          <a:lstStyle/>
          <a:p>
            <a:pPr algn="just"/>
            <a:r>
              <a:rPr lang="el-GR" dirty="0"/>
              <a:t>ββ) Τα εκτελεστικά μέλη διαβουλεύονται με τα  μη εκτελεστικά μέλη ανά τακτά χρονικά διαστήματα  σχετικά με την καταλληλότητα της  εφαρμοζόμενης στρατηγικής- μόνο ζητήματα που ανάγονται στο πεδίο των αρμοδιοτήτων των εκτελεστικών μελών  και είναι γενικότερου ενδιαφέροντος και όχι ήσσονος σημασίας ( π.χ. καθημερινή διαχείριση) - η ανάμιξη των μη εκτελεστικών μελών βρίσκει τη δικαιολογητική της  βάση  στην επίβλεψη και  παρακολούθηση των εκτελεστικών μελών -  η διαβούλευση είναι τακτική -  η εταιρία θα μπορεί να καθορίζει στον κανονισμό λειτουργίας  της ή τον  κανονισμό λειτουργίας του δ.σ.ή στο καταστατικό ή με απόφαση του δ.σ., ποιά μέλη εκτελεστικά   ή μη εκτελεστικά προκαλούν τη διαβούλευση καθώς και τη διαδικασία της διαβούλευσης – απαραίτητη η συμμετοχή τουλάχιστον 1 εκτελεστικού και 1  μη εκτελεστικού μέλους / η διαβούλευση  σημαίνει επικοινωνία, όχι όμως  και κοινή  συνεδρίαση με φυσική παρουσία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pPr algn="just"/>
            <a:r>
              <a:rPr lang="el-GR" dirty="0"/>
              <a:t> </a:t>
            </a:r>
            <a:r>
              <a:rPr lang="el-GR" b="1" dirty="0"/>
              <a:t>Άρθρο 6 παρ. 2</a:t>
            </a:r>
            <a:r>
              <a:rPr lang="el-GR" dirty="0"/>
              <a:t> : </a:t>
            </a:r>
            <a:r>
              <a:rPr lang="el-GR" i="1" dirty="0"/>
              <a:t>«Σε υφιστάμενες καταστάσεις κρίσεων ή κινδύνων,καθώς και όταν επιβάλλεται από τις συνθήκες να ληφθούν μέτρα τα οποία αναμένεται ευλόγως να επηρεάσουν σημαντικά την Εταιρεία, όπως όταν πρόκειται να ληφθούν αποφάσεις σχετικά με την εξέλιξη της επιχειρηματικής δραστηριότητας και τους κινδύνους που αναλαμβάνονται, οι οποίες αναμένεται να επηρεάσουν τη χρηματοοικονομική κατάσταση της Εταιρείας, τα εκτελεστικά μέλη ενημερώνουν αμελλητί εγγράφως το Διοικητικό Συμβούλιο, είτε από κοινού είτε χωριστά,υποβάλλοντας σχετική έκθεση με τις εκτιμήσεις και τις προτάσεις τους»- </a:t>
            </a:r>
            <a:r>
              <a:rPr lang="el-GR" dirty="0"/>
              <a:t> η αναγκαιότητα επιβολής μέτρων αποτελεί αντικείμενο εκτίμησης από τα εκτελεστικά μέλη που είναι σε θέση να υποβάλλουν εκτιμήσεις και προτάσεις στο δ.σ. καθόσον ασκούν την καθημερινή διοίκηση της εταιρίας. </a:t>
            </a:r>
            <a:endParaRPr lang="el-GR" i="1"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r>
              <a:rPr lang="el-GR" b="1" dirty="0"/>
              <a:t>Άρθρο  7 : Μη εκτελεστικά μέλη του  δ.σ. - παράθεση αρμοδιοτήτων με ενδεικτικό  χαρακτήρα – διευκρίνηση   εποπτικού ρόλου  :</a:t>
            </a:r>
          </a:p>
          <a:p>
            <a:pPr algn="just">
              <a:buNone/>
            </a:pPr>
            <a:r>
              <a:rPr lang="el-GR" dirty="0"/>
              <a:t>  «α) Παρακολουθούν και εξετάζουν τη στρατηγική της Εταιρείας και την υλοποίησή της, καθώς και την επίτευξη των στόχων της.</a:t>
            </a:r>
          </a:p>
          <a:p>
            <a:pPr algn="just">
              <a:buNone/>
            </a:pPr>
            <a:r>
              <a:rPr lang="el-GR" dirty="0"/>
              <a:t>  β) Διασφαλίζουν την αποτελεσματική ( εννοείται κατ’αντικειμενική κρίση) εποπτεία των  εκτελεστικών μελών, συμπεριλαμβανομένης της παρακολούθησης και του ελέγχου των επιδόσεών τους.</a:t>
            </a:r>
          </a:p>
          <a:p>
            <a:pPr algn="just">
              <a:buNone/>
            </a:pPr>
            <a:r>
              <a:rPr lang="el-GR" dirty="0"/>
              <a:t>   γ) Εξετάζουν και εκφράζουν απόψεις σχετικά με τις προτάσεις που υποβάλλουν τα εκτελεστικά μέλη, βάσει υφιστάμενων πληροφοριών».</a:t>
            </a:r>
          </a:p>
          <a:p>
            <a:pPr algn="just">
              <a:buNone/>
            </a:pPr>
            <a:endParaRPr lang="el-GR" dirty="0"/>
          </a:p>
          <a:p>
            <a:pPr algn="just"/>
            <a:endParaRPr lang="el-G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dirty="0"/>
              <a:t> Δυνατότητα διεύρυνσης   των αρμοδιοτήτων των μη εκτελεστικών  μελών ,  ιδίως σε ότι αφορά  άσκηση εποπτείας. </a:t>
            </a:r>
          </a:p>
          <a:p>
            <a:pPr algn="just"/>
            <a:r>
              <a:rPr lang="el-GR" dirty="0"/>
              <a:t> Στα μη εκτελεστικά μέλη συμπεριλαμβάνονται και  τα ανεξάρτητα.</a:t>
            </a:r>
          </a:p>
          <a:p>
            <a:pPr algn="just">
              <a:buNone/>
            </a:pPr>
            <a:endParaRPr lang="el-GR" dirty="0"/>
          </a:p>
          <a:p>
            <a:pPr algn="just">
              <a:buNone/>
            </a:pPr>
            <a:r>
              <a:rPr lang="el-GR" b="1" dirty="0"/>
              <a:t> Επομένως  η στρατηγική της εταιρίας διαμορφώνεται από  το δ.σ. , εφαρμόζεται από τα εκτελεστικά μέλη και  η  υλοποίηση ελέγχεται από τα μη εκτελεστικά μέλη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pPr algn="just"/>
            <a:r>
              <a:rPr lang="el-GR" dirty="0"/>
              <a:t> </a:t>
            </a:r>
            <a:r>
              <a:rPr lang="el-GR" b="1" dirty="0"/>
              <a:t>Άρθρο 8  :Πρόεδρος  Διοικητικού  Συμβουλίου </a:t>
            </a:r>
          </a:p>
          <a:p>
            <a:pPr algn="just">
              <a:buNone/>
            </a:pPr>
            <a:r>
              <a:rPr lang="el-GR" dirty="0"/>
              <a:t>Άρθρο 8  παρ. 1 :   Διαχωρισμός της ιδιότητας  του Προέδρου του δ.σ από εκείνη του  εκτελεστικού μέλους ορίζοντας ότι  ο Πρόεδρος είναι μη εκτελεστικό μέλος – το ασυμβίβαστο καλύπτει μόνο την περίπτωση ενεργού  εκτελεστικού μέλους .</a:t>
            </a:r>
          </a:p>
          <a:p>
            <a:pPr algn="just"/>
            <a:r>
              <a:rPr lang="el-GR" dirty="0"/>
              <a:t>  Άρθρο  8 παρ. 2 : </a:t>
            </a:r>
            <a:r>
              <a:rPr lang="el-GR" i="1" dirty="0"/>
              <a:t>«Σε περίπτωση που το Διοικητικό Συμβούλιο, κατά</a:t>
            </a:r>
          </a:p>
          <a:p>
            <a:pPr algn="just">
              <a:buNone/>
            </a:pPr>
            <a:r>
              <a:rPr lang="el-GR" i="1" dirty="0"/>
              <a:t>  παρέκκλιση της παρ. 1, διορίσει ως Πρόεδρο ένα εκ των εκτελεστικών μελών του Διοικητικού Συμβουλίου, διορίζει υποχρεωτικά αντιπρόεδρο εκ των μη εκτελεστικών μελών»- </a:t>
            </a:r>
            <a:r>
              <a:rPr lang="el-GR" dirty="0"/>
              <a:t>κριτική προσέγγιση της   διάταξης  - η αντιστάθμιση  για την παρέκκλιση είναι ανεπαρκής καθόσον ο αντιπρόεδρος ασκεί τα  καθηκοντά του μόνο εάν ο Πρόεδρος δεν  είναι  σε θέση  να τα ασκήσει ( </a:t>
            </a:r>
            <a:r>
              <a:rPr lang="el-GR" dirty="0" err="1"/>
              <a:t>Μούζουλας</a:t>
            </a:r>
            <a:r>
              <a:rPr lang="el-GR" dirty="0"/>
              <a:t> ).</a:t>
            </a:r>
            <a:endParaRPr lang="el-GR" i="1"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dirty="0"/>
              <a:t>Το καταστατικό μπορεί να ορίζει εάν θα εφαρμόσει  τον κανόνα άρθρου 8 παρ. 1 ή  την  εξαίρεση άρθρου  8 παρ. 2 </a:t>
            </a:r>
          </a:p>
          <a:p>
            <a:pPr algn="just"/>
            <a:r>
              <a:rPr lang="el-GR" dirty="0"/>
              <a:t>  Ο Πρόεδρος του δ.σ.   μπορεί να είναι και ανεξάρτητο μέλος – η επιλογή ανήκει στο δ.σ. κατά τη συγκρότησή του σε σώμα.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r>
              <a:rPr lang="el-GR" b="1" dirty="0"/>
              <a:t>Άρθρο  9 :  Ανεξάρτητα μη εκτελεστικά μέλη του δ.σ. </a:t>
            </a:r>
          </a:p>
          <a:p>
            <a:pPr algn="just">
              <a:buNone/>
            </a:pPr>
            <a:r>
              <a:rPr lang="el-GR" dirty="0"/>
              <a:t>Εισαγωγικές παρατηρήσεις  :  Η υποχρεωτική συμμετοχή στο δ.σ. ανεξάρτητων μελών ,  που διακρίνονται απο την έλλειψη εξάρτησης  κατά την έννοια του άρθρου 9,  επιτρέπει την ανάθεση  σε αυτά  λειτουργικού ρόλου, ως φορείς εξισορρόπησης  των επιμέρους συμφερόντων  τα οποία εντάσσονται στην έννοια του εταιρικού συμφέροντος, εκφέροντας μια ανεξάρτητη κρίση , στο πλαίσιο λήψης απόφασης από τη διοίκηση της εταιρίας / ιδιαίτερη σημασία η διαδικασία επιλογής  και η διαφάνεια  της διαδικασίας  μέσω της λειτουργίας της επιτροπής υποψηφιοτήτων – εκτίμηση  της αντικειμενικότητας και  της πραγματικής «ανεξαρτησίας» των μελών αυτών.   </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dirty="0"/>
              <a:t> Άρθρο  9 παρ.1   :  έννοια  « ανεξαρτησίας»- ενίσχυση κριτηρίων ανεξαρτησίας σε σχέση με άρθρο   4 ν. 3016/2002</a:t>
            </a:r>
          </a:p>
          <a:p>
            <a:pPr algn="just"/>
            <a:r>
              <a:rPr lang="el-GR" i="1" dirty="0"/>
              <a:t>«Ως ανεξάρτητο είναι  το μη εκτελεστικό μέλος του δ.σ.   εκείνο το οποίο, τόσο κατά το χρονικό σημείο της εκλογής του όσο και καθόλη τη διάρκεια της θητείας του, δεν κατέχει  άμεσα ή έμμεσα ποσοστό δικαιωμάτων ψήφου μεγαλύτερο του μηδέν κόμμα πέντε τοις εκατό (0,5%) του μετοχικού κεφαλαίου της Εταιρείας και είναι απαλλαγμένο από οικονομικές, επιχειρηματικές, οικογενειακές ή άλλου είδους σχέσεις εξάρτησης, οι οποίες μπορούν να επηρεάσουν τις αποφάσεις του και την ανεξάρτητη και αντικειμενική κρίση του».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F1E739-A8F1-5AF3-F781-D62521776791}"/>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B3DBB0D0-E07D-D142-866B-AC2882C348CC}"/>
              </a:ext>
            </a:extLst>
          </p:cNvPr>
          <p:cNvSpPr>
            <a:spLocks noGrp="1"/>
          </p:cNvSpPr>
          <p:nvPr>
            <p:ph idx="1"/>
          </p:nvPr>
        </p:nvSpPr>
        <p:spPr/>
        <p:txBody>
          <a:bodyPr>
            <a:normAutofit fontScale="92500" lnSpcReduction="10000"/>
          </a:bodyPr>
          <a:lstStyle/>
          <a:p>
            <a:pPr algn="just"/>
            <a:r>
              <a:rPr lang="el-GR" dirty="0"/>
              <a:t>Ερμηνευτικά  ζητήματα  : </a:t>
            </a:r>
          </a:p>
          <a:p>
            <a:pPr algn="just">
              <a:buFont typeface="Wingdings" pitchFamily="2" charset="2"/>
              <a:buChar char="ü"/>
            </a:pPr>
            <a:r>
              <a:rPr lang="el-GR" dirty="0"/>
              <a:t>Πότε  η κατοχή δικαιωμάτων ψήφου  θα θεωρείται έμμεση , </a:t>
            </a:r>
            <a:r>
              <a:rPr lang="el-GR" dirty="0" err="1"/>
              <a:t>δηλ.εάν</a:t>
            </a:r>
            <a:r>
              <a:rPr lang="el-GR" dirty="0"/>
              <a:t> τα δικαιώματα ψήφου  θα κατέχονται διαμέσου συνδεδεμένων επιχειρήσεων, ή απλά θυγατρικών  εταιριών ή  ακόμη και σημαντικών  θυγατρικών .</a:t>
            </a:r>
            <a:r>
              <a:rPr lang="el-GR" dirty="0" err="1"/>
              <a:t>κ.λ.π</a:t>
            </a:r>
            <a:r>
              <a:rPr lang="el-GR" dirty="0"/>
              <a:t>.</a:t>
            </a:r>
          </a:p>
          <a:p>
            <a:pPr algn="just">
              <a:buFont typeface="Wingdings" pitchFamily="2" charset="2"/>
              <a:buChar char="ü"/>
            </a:pPr>
            <a:r>
              <a:rPr lang="el-GR" dirty="0"/>
              <a:t> Τα κριτήρια ανεξαρτησίας θα πρέπει να υφίστανται τόσο κατά τον ορισμό  του μέλους ,όσο και κατά τη διάρκεια της  θητείας του. </a:t>
            </a:r>
          </a:p>
          <a:p>
            <a:pPr algn="just">
              <a:buFont typeface="Wingdings" pitchFamily="2" charset="2"/>
              <a:buChar char="ü"/>
            </a:pPr>
            <a:r>
              <a:rPr lang="el-GR" dirty="0"/>
              <a:t> Το  πρώτο κριτήριο  της κατοχής δικαιωμάτων ψήφου  που υπερβαίνουν 0.5%   του </a:t>
            </a:r>
            <a:r>
              <a:rPr lang="el-GR" dirty="0" err="1"/>
              <a:t>μτχ</a:t>
            </a:r>
            <a:r>
              <a:rPr lang="el-GR" dirty="0"/>
              <a:t> κεφαλαίου αποτελεί απλό – αντικειμενικό γεγονός  που  λειτουργεί ως αμάχητο τεκμήριο, και επομένως εισάγει ασυμβίβαστο - δεν εξετάζεται εάν δημιουργείται σχέση εξάρτησης . </a:t>
            </a:r>
          </a:p>
          <a:p>
            <a:endParaRPr lang="el-GR" dirty="0"/>
          </a:p>
        </p:txBody>
      </p:sp>
    </p:spTree>
    <p:extLst>
      <p:ext uri="{BB962C8B-B14F-4D97-AF65-F5344CB8AC3E}">
        <p14:creationId xmlns:p14="http://schemas.microsoft.com/office/powerpoint/2010/main" val="2979063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buFont typeface="Wingdings" pitchFamily="2" charset="2"/>
              <a:buChar char="ü"/>
            </a:pPr>
            <a:r>
              <a:rPr lang="el-GR" dirty="0"/>
              <a:t>Απαγόρευση στα μέλη του δ.σ.   και  σε  κάθε τρίτο πρόσωπο να  επιδιώκουν  ίδια συμφέροντα  που αντιβαίνουν στα συμφέροντα  της εταιρίας – εξειδίκευση της υποχρέωσης πίστης.</a:t>
            </a:r>
          </a:p>
          <a:p>
            <a:pPr algn="just">
              <a:buFont typeface="Wingdings" pitchFamily="2" charset="2"/>
              <a:buChar char="ü"/>
            </a:pPr>
            <a:r>
              <a:rPr lang="el-GR" dirty="0"/>
              <a:t> Ο τρόπος χρησιμοποίησης των ποσών σε μετρητά  που προέρχονται από αυξήσεις μετοχικού κεφαλαίου  α.ε..  με  εισηγμένες  μετοχές ,αποτελεί  αντικείμενο  ειδικής έκθεσης του  δ.σ.</a:t>
            </a:r>
          </a:p>
          <a:p>
            <a:pPr algn="just">
              <a:buNone/>
            </a:pPr>
            <a:endParaRPr lang="el-G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20000"/>
          </a:bodyPr>
          <a:lstStyle/>
          <a:p>
            <a:pPr algn="just"/>
            <a:r>
              <a:rPr lang="el-GR" dirty="0"/>
              <a:t> Το δεύτερο </a:t>
            </a:r>
            <a:r>
              <a:rPr lang="el-GR" dirty="0" err="1"/>
              <a:t>κριτήριο,εισάγει</a:t>
            </a:r>
            <a:r>
              <a:rPr lang="el-GR" dirty="0"/>
              <a:t> σχέσεις εξάρτησης οι οποίες κατ’αποτέλεσμα οδηγούν  στο ενδεχόμενο επηρεασμού της κρίσης και των αποφάσεων του μέλους , δηλ. των επιλογών  του προς ποιά κατεύθυνση   θα  ασκήσει το δικαίωμα  ψήφυ στο δ.σ.    ή     γενικότερα  τις αρμοδιότητές του  ως μέλος του δ.σ.- αξιολόγηση της σχέσης   για  να διαπιστωθεί η   ύπαρξη δυνατότητας εξάρτησης – αρκεί   η  δυνατότητα επηρεασμού της κρίσης. </a:t>
            </a:r>
          </a:p>
          <a:p>
            <a:pPr algn="just"/>
            <a:r>
              <a:rPr lang="el-GR" dirty="0"/>
              <a:t>Σωρευτική  συνδρομή των  δύο κριτηρίων σύμφωνα με γραμματική  ερμηνεία -  κριτική προσέγγιση ( Μούζουλας)  - το α’ κριτήριο αποτελεί κατ’ουσία ασυμβίβαστο με την ιδιότητα του ανεξάρτητου μέλους, που ισχύει αντικειμενικά με απόλυτο τρόποκαι είναι αυτοτελές και ανεξάρτητο από το στοιχείο της εξάρτησης – το β’ κριτήριο  βασίζεται σε υποκειμενική αξιολόγηση  καθόσον πρέπει να αποδεικνύεται ότι υπάρχει- ερμηνεία </a:t>
            </a:r>
            <a:r>
              <a:rPr lang="en-US" dirty="0"/>
              <a:t>contra </a:t>
            </a:r>
            <a:r>
              <a:rPr lang="en-US" dirty="0" err="1"/>
              <a:t>legem</a:t>
            </a:r>
            <a:r>
              <a:rPr lang="en-US" dirty="0"/>
              <a:t> </a:t>
            </a:r>
            <a:r>
              <a:rPr lang="el-GR" dirty="0"/>
              <a:t>ότι τα κριτήρια αυτά πρέπει να λειτουργούν  διαζευκτικά (</a:t>
            </a:r>
            <a:r>
              <a:rPr lang="el-GR" dirty="0" err="1"/>
              <a:t>Μούζουλας</a:t>
            </a:r>
            <a:r>
              <a:rPr lang="el-GR" dirty="0"/>
              <a:t>) .</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pPr algn="just"/>
            <a:r>
              <a:rPr lang="el-GR" dirty="0"/>
              <a:t>Τελεολογική ερμηνεία άρθρου 9 παρ. 1( </a:t>
            </a:r>
            <a:r>
              <a:rPr lang="en-US" dirty="0"/>
              <a:t>contra </a:t>
            </a:r>
            <a:r>
              <a:rPr lang="en-US" dirty="0" err="1"/>
              <a:t>legem</a:t>
            </a:r>
            <a:r>
              <a:rPr lang="en-US" dirty="0"/>
              <a:t>) </a:t>
            </a:r>
            <a:r>
              <a:rPr lang="el-GR" dirty="0"/>
              <a:t>:  το κριτήριο της  κατοχής δικαιωμάτων  ψήφου συμμετοχής θεωρείται ως αυτοτελές και ανεξάρτητο κριτήριο του κριτήριου εξάρτησης – στην πρώτη περίπτωση η εξάρτηση είναι αντικειμενικά  παραδεκτή , στη δεύτερη της εξάρτησης πρέπει να αποδεικνύεται ότι υπάρχει/ η γραμματική διατύπωση της διάταξης αποκλείει  από τη  δυνατότητα ορισμού ως ανεξάρτητα μέλη του δ.σ.   που θα  μπορούσαν να προσφέρουν ΄στην εταιρία και που ,στην πραγματικότητα  η συμμετοχή τους δεν  δημιουργεί σχέση εξάρτησης, π.χ. έχουν μεγάλη περιουσία ,ή χαρτοφυλάκειο  όπου η συμμετοχή στην εταιρία είναι μικρής αξίας , σε σχέση με την αξία του χαρτοφυλακείου – πρακτικά ο νομοθέτης θεωρεί ότι   η εξάρτηση   θεμελιώνεται στην ύπαρξη συμφέροντος  του μέλους από την πορεία της μετοχής .</a:t>
            </a:r>
          </a:p>
          <a:p>
            <a:pPr marL="0" indent="0" algn="just">
              <a:buNone/>
            </a:pPr>
            <a:r>
              <a:rPr lang="el-GR" dirty="0"/>
              <a:t> </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pPr algn="just"/>
            <a:r>
              <a:rPr lang="el-GR" dirty="0"/>
              <a:t> Οι διατάξεις του άρθρου 9 παρ. 1 και 2 δεν  λαμβάνουν υπόψη κριτήρια   «κοινωνικής εξάρτησης» υπό την έννοια των σχέσεων μεταξύ προσώπων που έχουν  κοινωνικές σχέσεις ,  πχ. ανεξάρτητο  μέλος προτείνεται από  άλλο μέλος του δ.σ.- ενδεχόμενο  η στάση  του ανεξάρτητου μέλους να προσδιοριστεί με γνώμονα   την αναγνώριση της συμβολής του άλλου μέλους , το οποίο θα  το έχει  υποδείξει   ως ανεξάρτητο μέλος / άλλη περίπτωση  «κοινωνικής  εξάρτησης» ότι  τα ανεξάρτητα μέλη επιλέγονται μεταξύ συγκεκριμένου κύκλου προσώπων ,  ή  όταν το ανεξάρτητο μέλος  συμμετέχει ,μαζί με το μέλος που θα το έχει  υποδείξει,  σε δ.σ. άλλης εταιρίας.</a:t>
            </a:r>
          </a:p>
          <a:p>
            <a:pPr algn="just"/>
            <a:r>
              <a:rPr lang="el-GR" dirty="0"/>
              <a:t> Το 9 ( 1)  επιτρέπει το ανεξάρτητο μέλος να κατέχει προνομιούχες μετοχές  χωρίς δικαίωμα  ψήφου.</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 </a:t>
            </a:r>
          </a:p>
        </p:txBody>
      </p:sp>
      <p:sp>
        <p:nvSpPr>
          <p:cNvPr id="3" name="Content Placeholder 2"/>
          <p:cNvSpPr>
            <a:spLocks noGrp="1"/>
          </p:cNvSpPr>
          <p:nvPr>
            <p:ph idx="1"/>
          </p:nvPr>
        </p:nvSpPr>
        <p:spPr/>
        <p:txBody>
          <a:bodyPr/>
          <a:lstStyle/>
          <a:p>
            <a:pPr algn="just"/>
            <a:r>
              <a:rPr lang="el-GR" dirty="0"/>
              <a:t>Επίσης, τα ανεξάρτητα μέλη  μπορεί να κατέχουν : αα) ομολογίες , ακόμη και αν παρέχουν δικαίωμα ανάληψης μετοχών με δικαίωμα ψήφου,  </a:t>
            </a:r>
            <a:r>
              <a:rPr lang="el-GR" dirty="0" err="1"/>
              <a:t>ββ</a:t>
            </a:r>
            <a:r>
              <a:rPr lang="el-GR" dirty="0"/>
              <a:t>) τίτλους με  δικαίωμα απόκτησης μετοχών ( </a:t>
            </a:r>
            <a:r>
              <a:rPr lang="en-US" dirty="0"/>
              <a:t>warrants) , </a:t>
            </a:r>
            <a:r>
              <a:rPr lang="el-GR" dirty="0"/>
              <a:t>αρκεί η ανάληψη να μη πραγματοποιηθεί σε ποσοστό άνω του 0.5 % κατά τη διάρκεια της θητείας του μέλους, γγ) παράγωγα με υποκείμενη αξία σε μετοχές με δικαίωμα ψήφου , εφόσον δια του σχετικού δικαιώματος που θα  παρέχεται  το  μέλος  δεν αποκτήσει μετοχές που θα υπερβαίνουν το 0,5%  κατά τη διάρκεια της θητείας. </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pPr algn="ctr">
              <a:buNone/>
            </a:pPr>
            <a:r>
              <a:rPr lang="el-GR" b="1" dirty="0"/>
              <a:t>Περιπτωσιολογία των σχέσεων εξάρτησης (άρθρο  9 παρ. 2)</a:t>
            </a:r>
          </a:p>
          <a:p>
            <a:pPr algn="just">
              <a:buFont typeface="Wingdings" pitchFamily="2" charset="2"/>
              <a:buChar char="ü"/>
            </a:pPr>
            <a:r>
              <a:rPr lang="el-GR" dirty="0"/>
              <a:t> Ενδεικτική απαρίθμηση των σχέσεων εξάρτησης – αιτιολ. Έκθεση – σύσταση της Επιτροπής  2005/162/ΕΚ – η διαπίστωση της  ύπαρξης των σχέσεων εξάρτησης πρέπει να αξιολογείται κατά περίπτωση , με βάση τις ιδιαίτερες συνθήκες  της περίστασης – η ύπαρξη της σχέσης εξάρτησης διερευνάται σε σχέση με την εταιρία αλλά και σε συνάρτηση με συνδεδεμένα με αυτή πρόσωπα ( άρθρο 1 παρ. 12 ν. 4706/2020):</a:t>
            </a:r>
          </a:p>
          <a:p>
            <a:pPr algn="just">
              <a:buFont typeface="Wingdings" pitchFamily="2" charset="2"/>
              <a:buChar char="ü"/>
            </a:pPr>
            <a:r>
              <a:rPr lang="el-GR" b="1" dirty="0"/>
              <a:t> αα) Το μέλος λαμβάνει  οποιαδήποτε σημαντική αμοιβή ή παροχή  από την εταιρία ή άλλη συνδεδεμένη εταιρία ή το μέλος συμμετέχει σε σύστημα δικαιωμάτων  προαίρεσης  για την αγορά μετοχών  ή σε οποιοδήποτε άλλο σύστημα  αμοιβών ή παροχών συνδεόμενων με την απόδοση , πλην της αμοιβής   για συμμετοχή σε συνεδριάσεις του δ.σ.     </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pPr algn="just">
              <a:buNone/>
            </a:pPr>
            <a:r>
              <a:rPr lang="el-GR" b="1" dirty="0"/>
              <a:t> ή  σ ε επιτροπές  , καθώς και στην είσπραξη  πάγιων παροχών ,  στο πλαίσιο  συνταξιοδοτικού συστήματος / ερμηνευτικά ζητήματα  : </a:t>
            </a:r>
            <a:r>
              <a:rPr lang="el-GR" dirty="0"/>
              <a:t> ποιοτική  χροιά στις αμοιβές   ή  τις παροχές – το καταστατικό ή η πολιτική καταλληλότητας  μπορεί να θέτουν αυστηρότερα κριτήρια,π.χ. ότι η λήψη  οποιασδήποτε αμοιβής αποτελεί κώλυμα  για την  εκλογή προσώπου στο δ.σ. ως ανεξάρτητο μέλος -  η  εκτίμηση  για το « σημαντικό» χαρακτήρα μιας αμοιβής ή παροχής  θα εκτιμάται σε συνάρτηση  με  το μέλος του δ.σ.  που τις λαμβάνει , δηλ. ιδίως  την οικονομική κατάσταση  του μέλους (όταν πχ.  έχει πενιχρά εισοδήματα , μια μικρή αμοιβή μπορεί να είναι σημαντική)- σκοπός της ρύθμισης : κατάσταση σύγκρουσης συμφερόντων με δυνητική μετάθεση των κριτηρίων για τη στάση του μέλους  από το  εταιρικό συμφέρον στη διαφύλαξη της αμοιβής του .   </a:t>
            </a:r>
            <a:endParaRPr lang="el-GR" b="1"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r>
              <a:rPr lang="el-GR" dirty="0"/>
              <a:t>  Δυνατότητα προσδιορισμού των κριτηρίων για την αξιολόγηση του σημαντικού χαρακτήρα της αμοιβής   από την πολιτική αποδοχών , ωστόσο εξακολουθεί να ισχύει ο κανόνας ότι η  εκτίμηση θα γίνεται με βάση  το μέλος του δ.σ.</a:t>
            </a:r>
          </a:p>
          <a:p>
            <a:pPr algn="just"/>
            <a:r>
              <a:rPr lang="el-GR" dirty="0"/>
              <a:t> Το κριτήριο  για  το « σημαντικό» χαρακτήρα δεν ισχύει   για αμοιβές ή παροχές  που συνίστανται σε δικαιώματα προαίρεσης  ή στη συμμετοχή σε  άλλο σύστημα παροχών  που συνδέονται με την απόδοση .</a:t>
            </a:r>
          </a:p>
          <a:p>
            <a:pPr algn="just">
              <a:buNone/>
            </a:pPr>
            <a:r>
              <a:rPr lang="el-GR" b="1" dirty="0"/>
              <a:t>ββ ) Το μέλος του δ.σ. ή    πρόσωπο που έχει στενούς δεσμούς με αυτό  διατηρεί κατά το χρόνο  της εκλογής  ή του διορισμού ως μέλος ή διατηρούσε, επιχειρηματική  σχέση , κατά τις 3 τελευταίες  </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buNone/>
            </a:pPr>
            <a:r>
              <a:rPr lang="el-GR" b="1" dirty="0"/>
              <a:t> εταιρικές   χρήσεις πριν την εκλογή  του ως μέλος με ένα από τα ακόλουθα πρόσωπα : </a:t>
            </a:r>
          </a:p>
          <a:p>
            <a:pPr algn="just">
              <a:buNone/>
            </a:pPr>
            <a:r>
              <a:rPr lang="el-GR" b="1" dirty="0"/>
              <a:t>ι)Με την εταιρία ή </a:t>
            </a:r>
          </a:p>
          <a:p>
            <a:pPr algn="just">
              <a:buNone/>
            </a:pPr>
            <a:r>
              <a:rPr lang="el-GR" b="1" dirty="0"/>
              <a:t>ιι)Με συνδεδεμένο πρόσωπο ή </a:t>
            </a:r>
          </a:p>
          <a:p>
            <a:pPr algn="just">
              <a:buNone/>
            </a:pPr>
            <a:r>
              <a:rPr lang="el-GR" b="1" dirty="0"/>
              <a:t>ιιι)Με μέτοχο της εταιρίας ή  συνδεδεμένης εταιρίας ,εφόσον  συντρέχουν δύο προΰποθέσεις : ιιια)  ο μέτοχος να κατέχει άμεσα ή έμμεσα ,μετοχές που αντιστοιχούν σε ποσοστό τουλάχιστον  10 % του κεφαλαίου κατά τις 3 τελευταίες χρήσεις ,που προηγούνται  του διορισμού – </a:t>
            </a:r>
            <a:r>
              <a:rPr lang="el-GR" dirty="0"/>
              <a:t>εννοείται   θα εξακολουθεί να τις κατέχει κατά το χρόνο του διορισμού – έννοια έμμεσης συμμετοχής  νοείται η  συμμετοχή σε συνδεδεμένη εταιρία ,  </a:t>
            </a:r>
          </a:p>
          <a:p>
            <a:pPr algn="just">
              <a:buNone/>
            </a:pPr>
            <a:endParaRPr lang="el-GR"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5" name="Θέση περιεχομένου 4">
            <a:extLst>
              <a:ext uri="{FF2B5EF4-FFF2-40B4-BE49-F238E27FC236}">
                <a16:creationId xmlns:a16="http://schemas.microsoft.com/office/drawing/2014/main" id="{0D623824-3127-7854-7666-FBFB9632D404}"/>
              </a:ext>
            </a:extLst>
          </p:cNvPr>
          <p:cNvSpPr>
            <a:spLocks noGrp="1"/>
          </p:cNvSpPr>
          <p:nvPr>
            <p:ph idx="1"/>
          </p:nvPr>
        </p:nvSpPr>
        <p:spPr/>
        <p:txBody>
          <a:bodyPr>
            <a:normAutofit fontScale="92500"/>
          </a:bodyPr>
          <a:lstStyle/>
          <a:p>
            <a:pPr algn="just"/>
            <a:r>
              <a:rPr lang="el-GR" dirty="0" err="1"/>
              <a:t>ιιιβ</a:t>
            </a:r>
            <a:r>
              <a:rPr lang="el-GR" dirty="0"/>
              <a:t>) Η επιχειρηματική σχέση  θα πρέπει να είναι ικανή  να επηρεάσει  (χωρίς να πρέπει να καταδειχτεί ότι επηρεάζει)  την επιχειρηματική σχέση είτε της εταιρίας ,είτε του μέλους ή του προσώπου που έχει σχέσεις με αυτό.</a:t>
            </a:r>
          </a:p>
          <a:p>
            <a:pPr algn="just"/>
            <a:r>
              <a:rPr lang="el-GR" b="1" dirty="0"/>
              <a:t> Ενδεικτικά αναφέρεται ότι  τέτοια επιχειρηματική σχέση υφίσταται όταν  το μέλος ή  το πρόσωπο που έχει στενούς δεσμούς με αυτό΄, είναι σημαντικός προμηθευτής ή  πελάτης της  εταιρίας </a:t>
            </a:r>
            <a:r>
              <a:rPr lang="el-GR" dirty="0"/>
              <a:t>( όχι όμως και συνδεδεμένης με αυτή εταιρίας-  αντιθ. ερμηνεία </a:t>
            </a:r>
            <a:r>
              <a:rPr lang="el-GR" dirty="0" err="1"/>
              <a:t>Μούζουλας</a:t>
            </a:r>
            <a:r>
              <a:rPr lang="el-GR" dirty="0"/>
              <a:t>  )</a:t>
            </a:r>
          </a:p>
          <a:p>
            <a:pPr algn="just"/>
            <a:r>
              <a:rPr lang="el-GR" dirty="0"/>
              <a:t>Ερμηνευτικά ζητήματα :  η επιχειρηματική σχέση πρέπει να υφίσταται σε όλο το διάστημα των 3 εταιρικών  χρήσεων  ή  αρκεί ότι υπήρξε σε κάποιο χρονικό σημείο </a:t>
            </a:r>
            <a:r>
              <a:rPr lang="en-US" dirty="0"/>
              <a:t>;( </a:t>
            </a:r>
            <a:r>
              <a:rPr lang="el-GR" dirty="0"/>
              <a:t> ο </a:t>
            </a:r>
            <a:r>
              <a:rPr lang="el-GR" dirty="0" err="1"/>
              <a:t>Μούζουλας</a:t>
            </a:r>
            <a:r>
              <a:rPr lang="el-GR" dirty="0"/>
              <a:t> υποστηρίζει τη δεύτερη άποψη).    </a:t>
            </a:r>
          </a:p>
          <a:p>
            <a:pPr algn="just"/>
            <a:endParaRPr lang="el-GR"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p:txBody>
          <a:bodyPr>
            <a:normAutofit lnSpcReduction="10000"/>
          </a:bodyPr>
          <a:lstStyle/>
          <a:p>
            <a:pPr algn="just">
              <a:buNone/>
            </a:pPr>
            <a:r>
              <a:rPr lang="el-GR" dirty="0"/>
              <a:t> Η απόκτηση της συμμετοχής  στο κεφάλαιο  θα πρέπει να έχει πραγματοποιηθεί εντός  του χρονικού διαστήματος που αντιστοιχεί σε 3 οικ. χρήσεις,  χωρίς να απαιτείται να  υφίσταται καθ΄΄ολη τη διάρκεια  του διαστήματος . </a:t>
            </a:r>
          </a:p>
          <a:p>
            <a:pPr algn="just">
              <a:buFont typeface="Wingdings" pitchFamily="2" charset="2"/>
              <a:buChar char="ü"/>
            </a:pPr>
            <a:r>
              <a:rPr lang="el-GR" dirty="0"/>
              <a:t>  Διάκριση της συγκεκριμένης περίπτωσης εξάρτησης από το ασυμβίβαστο της κατοχής ποσοστού άνω  του 0,5 % των δικαιωμάτων  ψήφου. </a:t>
            </a:r>
          </a:p>
          <a:p>
            <a:pPr algn="just">
              <a:buFont typeface="Wingdings" pitchFamily="2" charset="2"/>
              <a:buChar char="ü"/>
            </a:pPr>
            <a:r>
              <a:rPr lang="el-GR" dirty="0"/>
              <a:t> Η σχέση  χαρακτηρίζεται ως επιχειρηματική  όταν ένα απο τα μέρη ενεργεί ως επιχείρηση , π.χ.  χορήγηση  δανείου   στην εταιρία/ η σχέση δεν αποκλείεται να είναι επαγγελματική ,π.χ. εκμίσθωση ακινήτου ως επαγγελματική στέγη .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buFont typeface="Wingdings" pitchFamily="2" charset="2"/>
              <a:buChar char="ü"/>
            </a:pPr>
            <a:r>
              <a:rPr lang="el-GR" dirty="0"/>
              <a:t>Διαδικασίες δημόσιας γνωστοποίησης συναλλαγών  των προσώπων που ασκούν διευθυντικά καθήκοντα και άλλων προσώπων  για τα οποία ηεταιρία έχει υποχρέωση  γνωστοποίησης. </a:t>
            </a:r>
          </a:p>
          <a:p>
            <a:pPr algn="just">
              <a:buFont typeface="Wingdings" pitchFamily="2" charset="2"/>
              <a:buChar char="ü"/>
            </a:pPr>
            <a:r>
              <a:rPr lang="el-GR" dirty="0"/>
              <a:t>Κανόνες  για τις συναλλαγές μεταξύ συνδεδεμένων  εταιριών,  την παρακολούθηση των συναλλαγών και τη γνωστοποίησή τους  στα όργανα της  εταιρίας.</a:t>
            </a:r>
          </a:p>
          <a:p>
            <a:pPr algn="just">
              <a:buNone/>
            </a:pPr>
            <a:r>
              <a:rPr lang="el-GR" dirty="0"/>
              <a:t>Β. Οργάνωση  και λειτουργία  εσωτερικού  ελέγχου , από την Υπηρεσία Εσωτερικού Ελέγχου ως προΰπόθεση εισαγωγής στο ΧΑ. </a:t>
            </a:r>
          </a:p>
          <a:p>
            <a:pPr algn="just">
              <a:buNone/>
            </a:pPr>
            <a:endParaRPr lang="el-GR"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pPr algn="just">
              <a:buFont typeface="Wingdings" pitchFamily="2" charset="2"/>
              <a:buChar char="ü"/>
            </a:pPr>
            <a:r>
              <a:rPr lang="el-GR" dirty="0"/>
              <a:t>  Κριτήρια χαρακτηρισμού  του πελάτη ή προμηθευτή ως σημαντικού  σε σχέση  με την εταιρία : εύρος, όγκος  ή αξία συναλλαγών με τον συγκεκριμένο  προμηθευτή, σε συσχέτιση με  τον κύκλο εργασιών της εταιρίας  ή  ακόμη και με τον αντίστοιχο όγκο συναλλαγών  με άλλους προμηθευτές  ή πελάτες,  το ύψος των αμοιβών  ή παροχών  από τον πελάτη , κ.λ.π.</a:t>
            </a:r>
          </a:p>
          <a:p>
            <a:pPr algn="just">
              <a:buFont typeface="Wingdings" pitchFamily="2" charset="2"/>
              <a:buChar char="ü"/>
            </a:pPr>
            <a:r>
              <a:rPr lang="el-GR" dirty="0"/>
              <a:t> Η ιδιότητα του προμηθευτή ή πελάτη  θα πρέπει να υφίσταται κατά το χρονικό σημείο  της εκλογής του μέλους ως ανεξάρτητο   και όχι να ανάγεται σε προγενέστερο χρόνο  ( Μούζουλας)- η διακρίβωση της ιδιότητας του πελάτη ή του προμηθευτή , κατά το χρόνο της εκλογής του μπορεί να δυσχεραίνεται  όταν η σχέση εκδηλώνεται με παροχές που επαναλαμβάνονται σε  χρονικά διαστήματα που δεν μπορούν να προσδιοριστούν με ακρίβεια. </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buNone/>
            </a:pPr>
            <a:r>
              <a:rPr lang="el-GR" dirty="0"/>
              <a:t>Συμπερασματικά, η  σχέση εξάρτησης του άρθρου 9 (2) (β),  προΰποθέτει τη συνδρομή ενός  τυπικού και ενός ουσιαστικού  κριτηρίου , που εντοπίζεται στην  δυνατότητα επιρροής  είτε στην εταιρία  είτε  στο μέλος που θα οριστει ως ανεξάρτητο, είτε σε πρόσωπο που θα έχει στενούς δεσμούς με αυτό το πρόσωπο,   αλλά όχι και σε εταιρία συνδεμένη με την εκδότρια – η  παράθεση  των περιπτώσεων όπου υφίσταται   δυνατότητα επιρροής, διαζευκτικά,  δημιουργεί ανασφάλεια  και αποδεικτικές δυσχέρειες,καθόσ</a:t>
            </a:r>
            <a:r>
              <a:rPr lang="en-US" dirty="0"/>
              <a:t>o</a:t>
            </a:r>
            <a:r>
              <a:rPr lang="el-GR" dirty="0"/>
              <a:t>ν ενώ ο επηρεασμός της  δραστηριότητας  της εταιρίας θα κρίνεται  αντικειμενικά, η  επιρροή στην κρίση του ανεξάρτητου μέλους  συνεπάγεται υποκειμενική αξιολόγηση, εκ των υστέρων , της  κρίσης του. </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dirty="0"/>
              <a:t> Υποχρέωση της γ.σ. πριν απο την εκλογή  του ανεξάρτητου μέλους να  διακριβώσει  ότι  δεν υφίσταται σχέση εξάρτησης  κατά το 9 (2), οπότε θα ελέγξει  τη τήρηση της ουσιαστικής προΰπόθεσης  της ύπαρξης εξάρτησης /  ο προτείνων το μέλος θα παρέχει κάθε σχετική ενημέρωση στη γ.σ.</a:t>
            </a:r>
          </a:p>
          <a:p>
            <a:pPr algn="just">
              <a:buNone/>
            </a:pPr>
            <a:r>
              <a:rPr lang="el-GR" b="1" dirty="0"/>
              <a:t>γγ)</a:t>
            </a:r>
            <a:r>
              <a:rPr lang="el-GR" dirty="0"/>
              <a:t>Απαρίθμηση ορισμένων καταστάσεων , κατά τις οποίες το μέλος  του δ.σ.   ή   πρόσωπο με το οποίο αυτό έχει στενούς δεσμούς , είχε ή έχει κατά το παρελθόν  συγκεκριμένες ιδιότητες – αρκεί εξ αντικειμένου η ύπαρξη της ιδιότητας αυτής για τη θεμελίωση της εξάρτησης . Οι περιπτώσεις αυτές είναι :</a:t>
            </a:r>
            <a:endParaRPr lang="el-GR" b="1"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buFont typeface="Wingdings" pitchFamily="2" charset="2"/>
              <a:buChar char="ü"/>
            </a:pPr>
            <a:r>
              <a:rPr lang="el-GR" dirty="0"/>
              <a:t> Ως ανεξάρτητο  μέλος  δεν επιτρέπεται να εκλεγεί  ή να  διοριστεί  πρόσωπο   το οποίο έχει  διατελέσει  μέλος  του δ.σ.  της   εταιρίας  ή άλλης συνδεδεμένης  εταιρίας για χρονικό διάστημα  που υπερβαίνει  τις  9  εταιρικές χρήσεις , οι οποίες  υπολογίζονται  αθροιστικά – δεν απαιτείται να είναι συνεχόμενες – το διάστημα αυτό θα πρέπει να έχει συμπληρωθεί  κατά  το χρόνο εκλογής ή διορισμού  του μέλους/ διορθωτική  ερμηνεία διάταξης -   ως  «δ.σ.» θεωρείται το όργανο  διοίκησης, δηλ. και ο διαχειριστής επε ή ικε/  σε αντίθεση με τα ισχύοντα με το ν.  3016/2002, τα ανεξάρτητα μέλη του δ.σ. επιτρέπεται να είναι   εκτελεστικά, μη εκτελεστικά ή ανεξάρτητα  μέλη του δ.σ. συνδεδεμένης εταιρίας.  </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buFont typeface="Wingdings" pitchFamily="2" charset="2"/>
              <a:buChar char="ü"/>
            </a:pPr>
            <a:r>
              <a:rPr lang="el-GR" dirty="0"/>
              <a:t> Το πρόσωπο που θα αποκτήσει την ιδιότητα του ανεξάρτητου   μέλους ή άλλο πρόσωπο  που έχει στενούς  δεσμούς με αυτό δεν  θα πρέπει να έχει διατελέσει  διευθυντικό στέλεχος ή να διατηρούσε σχέση εργασίας  ή έργου ή  υπηρεσιών ή έμμισθης εντολής με την εταιρία  ή  με συνδεδεμένη με αυτή εταιρία κατά το χρονικό διάστημα των 3 τελευταίων  εταιρικών χρήσεων πριν από τον ορισμό  του /  ερμηνευτικά  ζητήματα :  η 3ετία νοείται ως διάρκεια της σχέσης  ή  ως  περίοδος εντός της οποίας θα έχει υπάρξει η σχέση – συνεπής και ορθότερη η άποψη  ότι η 3ετής  χρονική διάρκεια ισχύει για όλες τις περιπτώσεις που αναφέρονται στη διάταξη – επίσης διορθωτική ερμηνεία  ώστε ο όρος «οικονομικά έτη» να αφορά έτη- δεν  είναι απαραίτητο να είναι συνεχόμενα (ευρεία  ερμηνεία)      </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buFont typeface="Wingdings" pitchFamily="2" charset="2"/>
              <a:buChar char="ü"/>
            </a:pPr>
            <a:r>
              <a:rPr lang="el-GR" dirty="0"/>
              <a:t>  Το ασυμβίβαστο συντρέχει εφόσον το  μέλος ή πρόσωπο που έχει στενούς δεσμούς με αυτό, έχει συγγένεια μέχρι δεύτερου βαθμού εξ αίματος ή εξ αγχιστείας, ή είναι σύζυγος ή σύντροφος που εξομοιώνεται με σύζυγο, μέλους του Διοικητικού Συμβουλίου ή ανώτατου διευθυντικού στελέχους ή μετόχου,με ποσοστό συμμετοχής ίσο ή ανώτερο από 10% του μετοχικού κεφαλαίου της Εταιρείας/ κρίσιμος χρόνος  για τη διαπίστωση  του ασυμβίβαστου   η εκλογή ή ο διορισμός του μέλους .</a:t>
            </a:r>
          </a:p>
          <a:p>
            <a:pPr algn="just">
              <a:buFont typeface="Wingdings" pitchFamily="2" charset="2"/>
              <a:buChar char="ü"/>
            </a:pPr>
            <a:r>
              <a:rPr lang="el-GR" dirty="0"/>
              <a:t> Το ασυμβίβαστο συντρέχει εφόσον το  μέλος έχει διοριστεί   από μέτοχο  της εταιρίας σύμφωνα με το καταστατικό κατά το άρθρο  79 ν. 4548/2018- η εξάρτηση  υποδηλώνεται σε  σχέση με το μέτοχο ή τους μετόχους που έχουν διορίσει  το μέλος .</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buFont typeface="Wingdings" pitchFamily="2" charset="2"/>
              <a:buChar char="ü"/>
            </a:pPr>
            <a:r>
              <a:rPr lang="el-GR" dirty="0"/>
              <a:t>Το ασυμβίβαστο συντρέχει εφόσον το  μέλος ή πρόσωπο που έχει στενούς δεσμούς με αυτό, εκπροσωπεί μέτοχο ή μετόχους , οι οποίοι κατέχουν  άμεσα ή έμμεσα, ποσοστό τουλάχιστον 5%  των  δικαιωμάτων  ψήφου  στη γ.σ., κατά τη διάρκεια της θητείας του, χωρίς γραπτές οδηγίες / δεν καλύπτεται η κατοχή άλλων τίτλων πλην μετοχών / ερμηνευτικά ζητήματα : δεν αρκεί η εκπροσώπηση σε μία συνεδρίαση , αλλά ασκεί επιροή η συχνότητα της  εκπροσώπησης σε περισσότερες συνεδριάσεις/ το ποσοστό  5% μπορεί να είναι υψηλό , ιδίως όταν υφίσταται μεγάλη διασπορά  των μετοχών της εταιρίας. </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5" name="Θέση περιεχομένου 4">
            <a:extLst>
              <a:ext uri="{FF2B5EF4-FFF2-40B4-BE49-F238E27FC236}">
                <a16:creationId xmlns:a16="http://schemas.microsoft.com/office/drawing/2014/main" id="{9DFDDA3F-BC96-5144-D95C-FA5F8C64840A}"/>
              </a:ext>
            </a:extLst>
          </p:cNvPr>
          <p:cNvSpPr>
            <a:spLocks noGrp="1"/>
          </p:cNvSpPr>
          <p:nvPr>
            <p:ph idx="1"/>
          </p:nvPr>
        </p:nvSpPr>
        <p:spPr/>
        <p:txBody>
          <a:bodyPr>
            <a:normAutofit lnSpcReduction="10000"/>
          </a:bodyPr>
          <a:lstStyle/>
          <a:p>
            <a:pPr algn="just">
              <a:buFont typeface="Wingdings" pitchFamily="2" charset="2"/>
              <a:buChar char="ü"/>
            </a:pPr>
            <a:r>
              <a:rPr lang="el-GR" dirty="0"/>
              <a:t>Το ασυμβίβαστο συντρέχει εφόσον το  μέλος ή πρόσωπο που έχει στενούς δεσμούς με αυτό, θα έχει </a:t>
            </a:r>
            <a:r>
              <a:rPr lang="el-GR" i="1" dirty="0"/>
              <a:t>« διενεργήσει υποχρεωτικό έλεγχο στην Εταιρία ή σε συνδεδεμένη με αυτή εταιρεία, είτε μέσω επιχείρησης είτε ο ίδιος είτε συγγενής του μέχρι δεύτερου βαθμού εξ αίματος ή εξ αγχιστείας είτε σύζυγος </a:t>
            </a:r>
            <a:r>
              <a:rPr lang="el-GR" i="1" dirty="0" err="1"/>
              <a:t>αυτού,κατά</a:t>
            </a:r>
            <a:r>
              <a:rPr lang="el-GR" i="1" dirty="0"/>
              <a:t> τα τελευταία τρία (3) οικονομικά έτη πριν από τον διορισμό του»/ </a:t>
            </a:r>
            <a:r>
              <a:rPr lang="el-GR" dirty="0"/>
              <a:t>ερμηνευτικά ζητήματα : αρκεί η διενέργεια  του ελέγχου μία φορά /  ο « υποχρεωτικός έλεγχος» αναφέρεται  στον τακτικό έλεγχο .</a:t>
            </a:r>
          </a:p>
          <a:p>
            <a:pPr algn="just"/>
            <a:r>
              <a:rPr lang="el-GR" dirty="0"/>
              <a:t> Το ασυμβίβαστο συντρέχει εφόσον το  μέλος είναι εκτελεστικό μέλος σε άλλη εταιρεία, στο  </a:t>
            </a:r>
            <a:r>
              <a:rPr lang="el-GR" dirty="0" err="1"/>
              <a:t>δ.σ</a:t>
            </a:r>
            <a:r>
              <a:rPr lang="el-GR" dirty="0"/>
              <a:t> της οποίας συμμετέχει εκτελεστικό     μέλος της Εταιρείας ως μη εκτελεστικό μέλος.</a:t>
            </a:r>
          </a:p>
          <a:p>
            <a:endParaRPr lang="el-GR"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pPr algn="just"/>
            <a:r>
              <a:rPr lang="el-GR" dirty="0"/>
              <a:t> Η εταιρία μπορεί να καταστήσει πιο αυστηρές τις </a:t>
            </a:r>
            <a:r>
              <a:rPr lang="el-GR" dirty="0" err="1"/>
              <a:t>προΰποθέσεις</a:t>
            </a:r>
            <a:r>
              <a:rPr lang="el-GR" dirty="0"/>
              <a:t> του  άρθρου 9 παρ. 2 με καταστατική πρόβλεψη  ή μέσω της πολιτικής καταλληλότητας  των μελών του  δ.σ.</a:t>
            </a:r>
          </a:p>
          <a:p>
            <a:pPr algn="just"/>
            <a:r>
              <a:rPr lang="el-GR" dirty="0"/>
              <a:t>΄</a:t>
            </a:r>
            <a:r>
              <a:rPr lang="el-GR" b="1" dirty="0"/>
              <a:t>Άρθρο 9 παρ. 3 </a:t>
            </a:r>
            <a:r>
              <a:rPr lang="el-GR" dirty="0"/>
              <a:t>:  Υποχρέωση  του δ.σ. να  λαμβάνει τα αναγκαία μέτρα για   τη διασφάλιση της συμμόρφωσης με τα  οριζόμενα στο άρθρο  9  παρ. 1 και 2/  υποχρέωση παρακολούθησης της διατήρησης της ανεξαρτησίας του μέλους   από το δ.σ. , σε τακτική βάση ανά έτος – ο έλεγχος μπορεί να διενεργείται σε συχνότερη βάση ή έκτακτα  με απόφαση του δ.σ. – δεν αναιρείται η  υποχρέωση  των ανεξάρτητων μελών να ενημερώνουν το δ.σ.  σε  περίπτωση  που συντρέχουν στοιχεία που αναιρούν  τη ανεξαρτησία των μελών / συμβολή της επιτροπής υποψηφιοτήτων  για τη διενέργεια του ελέγχου σε πρώτο βαθμό δεν  σύμφωνα με το άρθρο 9 παρ.1 και 2 </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dirty="0"/>
              <a:t>Σε περίπτωση που κατά τον έλεγχο της πλήρωσης των προϋποθέσεων της παρ. 1 ( εννοείται  και της παρ. 2) ή σε περίπτωση που οποιαδήποτε στιγμή διαπιστωθεί ότι οι προϋποθέσεις έπαψαν να συντρέχουν στο πρόσωπο ανεξάρτητου μη εκτελεστικού μέλους, το Διοικητικό Συμβούλιο προβαίνει στις δέουσες ενέργειες αντικατάστασής του -  αν το μέλος αρνείται να παραιτηθεί το δ.σ. συγκαλεί  τη γ.σ για την ανάκληση του μέλους –δεν θεμελιώνεται  υποχρέωση διαρκούς ελέγχου  απο το δ.σ./ δεν αναιρείται η υποχρέωση της γ.σ. να   ελέγξει τη διαπίστωση των κριτηρίων ανεξαρτησίας  με κάθε πρόσφορο μέσο ,ενδεχομένως και με υπεύθυνη δήλωση του μέλους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p:txBody>
          <a:bodyPr>
            <a:normAutofit lnSpcReduction="10000"/>
          </a:bodyPr>
          <a:lstStyle/>
          <a:p>
            <a:pPr algn="just">
              <a:buFont typeface="Wingdings" pitchFamily="2" charset="2"/>
              <a:buChar char="ü"/>
            </a:pPr>
            <a:r>
              <a:rPr lang="el-GR" dirty="0"/>
              <a:t>Αρμοδιότητες  της  Υπηρεσίας  Εσωτερικου Ελέγχου :</a:t>
            </a:r>
          </a:p>
          <a:p>
            <a:pPr algn="just">
              <a:buFont typeface="Wingdings" pitchFamily="2" charset="2"/>
              <a:buChar char="ü"/>
            </a:pPr>
            <a:r>
              <a:rPr lang="el-GR" dirty="0"/>
              <a:t> Παρακολούθηση  της εφαρμογής και της συνεχούς  τηρήσεως τουΕσωτερικού  Κανονισμού Λειτουργίας  και του καταστατικού της εταιρίας.</a:t>
            </a:r>
          </a:p>
          <a:p>
            <a:pPr algn="just">
              <a:buFont typeface="Wingdings" pitchFamily="2" charset="2"/>
              <a:buChar char="ü"/>
            </a:pPr>
            <a:r>
              <a:rPr lang="el-GR" dirty="0"/>
              <a:t> Αναφορά στο δ.σ. περιπτώσεων  σύγκρουσης συμφερόντων των μελών του δ.σ.   ή διευθυντικών στελεχών με την εταιρία. </a:t>
            </a:r>
          </a:p>
          <a:p>
            <a:pPr algn="just">
              <a:buFont typeface="Wingdings" pitchFamily="2" charset="2"/>
              <a:buChar char="ü"/>
            </a:pPr>
            <a:r>
              <a:rPr lang="el-GR" dirty="0"/>
              <a:t> Έγγραφη ενημέρωση του δ.σ.   για το διενεργούμενο έλεγχο. </a:t>
            </a:r>
          </a:p>
          <a:p>
            <a:pPr algn="just">
              <a:buFont typeface="Wingdings" pitchFamily="2" charset="2"/>
              <a:buChar char="ü"/>
            </a:pPr>
            <a:r>
              <a:rPr lang="el-GR" dirty="0"/>
              <a:t> Παράσταση στις γ.σ.  της εταιρίας .</a:t>
            </a:r>
          </a:p>
          <a:p>
            <a:pPr algn="just">
              <a:buFont typeface="Wingdings" pitchFamily="2" charset="2"/>
              <a:buChar char="ü"/>
            </a:pPr>
            <a:r>
              <a:rPr lang="el-GR" dirty="0"/>
              <a:t> Παροχή μετά από έγκριση του δ.σ. οποιασδήποτε πληροφορίας ζητηθεί εγγράφως  από  τις εποπτικές αρχές.  </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dirty="0"/>
              <a:t>Άρθρο 9 παρ. 4 : Σε περίπτωση παραίτησης ή θανάτου ή με οποιονδήποτε άλλον τρόπο απώλειας της ιδιότητας ανεξάρτητου μη εκτελεστικού μέλους, που έχει ως συνέπεια ο αριθμός των ανεξαρτήτων μη εκτελεστικών μελών να υπολείπεται του ελάχιστου εκ του νόμου απαιτούμενου αριθμού, το Διοικητικό Συμβούλιο ορίζει ως ανεξάρτητο μη εκτελεστικό μέλος μέχρι την επόμενη γενική συνέλευση, είτε αναπληρωματικό μέλος, σε περίπτωση που υφίσταται βάσει του άρθρου 81 του ν. 4548/2018, είτε υφιστάμενο μη εκτελεστικό μέλος ή νέο μέλος που εκλέγει σε αντικατάσταση, εφόσον πληρούνται τα κριτήρια της παρ. 1.</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r>
              <a:rPr lang="el-GR" dirty="0"/>
              <a:t> Συνεπως ,όταν εκπίπτει  από την ιδιότητα του ανεξάρτητο μέλος, αλλά παραμένει  ο εκ του νόμου προβλεπόμενος αριθμός των μελών  του δ.σ., δεν υφίσταται υποχρέωση αντικατάστασης του μέλους ή  διορισμού τυχόν αναπληρωματικού , αλλά το δσ συνεχίζει με τα εναπομείναντα μέλη , αλλιώς υπάρχει υποχρέωση του συμβουλίου  στην αντικατάσταση   ή το διορισμό άλλου μη εκτελεστικού μέλους ως ανεξάρτητου. </a:t>
            </a:r>
          </a:p>
          <a:p>
            <a:pPr algn="just"/>
            <a:r>
              <a:rPr lang="el-GR" dirty="0"/>
              <a:t>Άρθρο  9  παρ. 5 :  τα ανεξάρτητα μέλη υποβάλλουν   από κοινού ή  χωριστά , αναφορές και εκθέσεις  προς την τακτική ή την έκτακτη γ.σ.   ανεξάρτητα από τ ις εκθέσεις του δ.σ.- αυτονομία και  πολυφωνία των ανεξάρτητων μελών – ενίσχυση της θέσης  και του ρόλου τους – αντικείμενο των εκθέσεων ζητήματα  αρμοδιότητας της γ.σ.  που   </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buNone/>
            </a:pPr>
            <a:r>
              <a:rPr lang="el-GR" dirty="0"/>
              <a:t> εγγράφονται στην ημερήσια διάταξη – μπορεί όμως να ζητηθεί η σύγκληση της γ.σ με θέμα  αυτό που αφορά΄η έκθεση ή  ή αναφορά, π.χ. ανάκληση μέλους δ.σ/ η έκθεση περιέχει  τη διατύπωση άποψης και γνώμης  ενώ η αναφορά την  γνωστοποίηση γεγονότων / δεν απαιτείται να υποβάλλονται εγγράφως  ούτε να είναι πλήρως εμπεριστατωμένες, αν και συνήθως περιέχουν αιτιολογία ώστε να εκφράζουν  τη στάση  των ανεξάρτητων μελών  / η διάταξη  εισάγει  τις αναφορές ή τις εκθέσεις ως δυνατότητα  και όχι  ως υποχρέωση των ανεξάρτητων μελών . </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buNone/>
            </a:pPr>
            <a:r>
              <a:rPr lang="el-GR" dirty="0"/>
              <a:t> Ειδικές προΰποθέσεις καταλληλότητας άρθρου  3 παρ 4 και 5  :</a:t>
            </a:r>
          </a:p>
          <a:p>
            <a:pPr algn="just">
              <a:buFont typeface="Wingdings" pitchFamily="2" charset="2"/>
              <a:buChar char="ü"/>
            </a:pPr>
            <a:r>
              <a:rPr lang="el-GR" i="1" dirty="0"/>
              <a:t>«Να μην έχει εκδοθεί εντός ενός (1) έτους, πριν ή από την εκλογή του αντίστοιχα, τελεσίδικη δικαστικήαπόφαση που αναγνωρίζει την υπαιτιότητά του για ζημιογόνες συναλλαγές Εταιρείας ή μη εισηγμένης εταιρείας του ν. 4548/2018, με συνδεδεμένα μέρη. Το καταστατικό μπορεί να προβλέπει μεγαλύτερο χρονικό διάστημα από το οριζόμενο στο προηγούμενο εδάφιο. Κάθε υποψήφιο μέλος υποβάλλει στην Εταιρεία υπεύθυνη δήλωση ότι δεν συντρέχει το κώλυμα της παρούσας και κάθε μέλοςΔιοικητικού Συμβουλίου γνωστοποιεί αμελλητί προς τηνΕταιρεία την έκδοση σχετικής τελεσίδικης δικαστικής απόφασης»  - </a:t>
            </a:r>
            <a:r>
              <a:rPr lang="el-GR" dirty="0"/>
              <a:t>δυνατότητα αυστηροποίησης με αύξηση του χρονικού διαστήματος με καταστατική πρόβλεψη.</a:t>
            </a:r>
            <a:endParaRPr lang="el-GR" i="1"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600" dirty="0"/>
              <a:t>ΟΡΓΑΝΩΤΙΚΕΣ  ΡΥΘΜΙΣΕΙΣ Ν. 4706/2020</a:t>
            </a:r>
          </a:p>
        </p:txBody>
      </p:sp>
      <p:sp>
        <p:nvSpPr>
          <p:cNvPr id="3" name="Content Placeholder 2"/>
          <p:cNvSpPr>
            <a:spLocks noGrp="1"/>
          </p:cNvSpPr>
          <p:nvPr>
            <p:ph idx="1"/>
          </p:nvPr>
        </p:nvSpPr>
        <p:spPr/>
        <p:txBody>
          <a:bodyPr>
            <a:normAutofit/>
          </a:bodyPr>
          <a:lstStyle/>
          <a:p>
            <a:pPr algn="just"/>
            <a:r>
              <a:rPr lang="el-GR" b="1" dirty="0"/>
              <a:t>ΑΡΘΡΟ  13</a:t>
            </a:r>
            <a:r>
              <a:rPr lang="el-GR" dirty="0"/>
              <a:t>   : Υποχρέωση   υιοθέτησης και εφαρμογής συστήματος εταιρικής διακυβέρνησης , λαμβάνοντας  υπόψη το μέγεθος,  τη φύση , το εύρος και την πολυπλοκότητα των  δραστηριοτήτων της εταιρίας σύμφωνα με τα άρθρα 1-24 Ν. 4706/20- αρχή αναλογικότητας .</a:t>
            </a:r>
          </a:p>
          <a:p>
            <a:pPr algn="just"/>
            <a:r>
              <a:rPr lang="el-GR" dirty="0"/>
              <a:t> Ελάχιστο περιεχόμενο  συστήματος – ενδεικτικός χαρακτήρας :</a:t>
            </a:r>
          </a:p>
          <a:p>
            <a:pPr algn="just">
              <a:buNone/>
            </a:pPr>
            <a:r>
              <a:rPr lang="el-GR" dirty="0"/>
              <a:t>Α) Επαρκές και αποτελεσματικό  σύστημα εσωτερικού ελέγχου  στο  οποίο  συμπεριλαμβάνονται τα συστήματα  διαχείρισης  κινδύνων  και  κανονιστικής  συμμόρφωσης .</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dirty="0"/>
              <a:t>  Λειτουργική  προσέγγιση της  «επάρκειας» και «αποτελεσματικότητας» του συστήματος εσωτερικού ελέγχου-  ένταξη προγράμματος κανονιστικής συμμόρφωσης στο  γενικότερο πλαίσιο οργανωτικής λειτουργίας,με  βάση το γράμμα  αλλά και το πνεύμα , δηλ. το σκοπό των σχετικών  διατάξεων –   επιβεβαίωση ότι  οι  μονάδες του συστήματος  εσωτερικού ελέγχου  επιτυγχάνονται  αποτελεσματικά -  ηθική  διάσταση της εταιρικής διακυβέρνησης  (</a:t>
            </a:r>
            <a:r>
              <a:rPr lang="el-GR" dirty="0" err="1"/>
              <a:t>Μούζουλας</a:t>
            </a:r>
            <a:r>
              <a:rPr lang="el-GR" dirty="0"/>
              <a:t>).</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buNone/>
            </a:pPr>
            <a:r>
              <a:rPr lang="el-GR" dirty="0"/>
              <a:t>Β) Επαρκείς  και αποτελεσματικές  διαδικασίες   για την πρόληψη,  τον εντοπισμό και την καταστολή  καταστάσεων  σύγκρουσης  συμφερόντων .</a:t>
            </a:r>
          </a:p>
          <a:p>
            <a:pPr algn="just">
              <a:buNone/>
            </a:pPr>
            <a:r>
              <a:rPr lang="el-GR" dirty="0"/>
              <a:t>Γ) Επαρκείς και αποτελεσματικοί μηχανισμοί  επικοινωνίας με τους μετόχους , ώστε  να  διευκολύνεται η άσκηση των δικαιωμάτων  τους και ο ενεργός  διάλογος  ( </a:t>
            </a:r>
            <a:r>
              <a:rPr lang="en-US" dirty="0"/>
              <a:t>shareholder engagement).</a:t>
            </a:r>
          </a:p>
          <a:p>
            <a:pPr algn="just">
              <a:buNone/>
            </a:pPr>
            <a:r>
              <a:rPr lang="en-US" dirty="0"/>
              <a:t> </a:t>
            </a:r>
            <a:r>
              <a:rPr lang="el-GR" dirty="0"/>
              <a:t>Δ) Η πολιτική αποδοχών , η οποία συνεισφέρει  στην υλοποίηση της επιχειρηματικής  στρατηγικής  της εταιρίας , να εξυπηρετεί το εταιρικό συμφέρον  σε μακροπρόθεσμη βάση και να  συμβάλλει στη  βιωσιμότητά της – προβληματική εάν η πολιτική αποδοχών αποτελεί  </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buNone/>
            </a:pPr>
            <a:r>
              <a:rPr lang="el-GR" dirty="0"/>
              <a:t>αντικείμενο     του εσωτερικού ελέγχου, δηλ. της μονάδας εσωτερικού ελέγχου , που εκτείνεται σύμφωνα με το άρθρο  16 ν 4607/2020 σε όλους τους μηχανισμούς εταιρικής διακυβέρνησης και  διασφάλισης της ποιότητας- ορθή άποψη  ( Μούζουλας) : η διαμόρφωση της πολιτικής αποδοχών  επιτελείται από το δσ , με τη συνδρομή της επιτροπής αποδοχών, και  εγκρίνεται από  τη γσ  χωρίς παρεμβολή  του εσωτερικού ελέγχου .</a:t>
            </a:r>
          </a:p>
          <a:p>
            <a:pPr algn="just">
              <a:buNone/>
            </a:pPr>
            <a:r>
              <a:rPr lang="el-GR" dirty="0"/>
              <a:t>     </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r>
              <a:rPr lang="el-GR" b="1" dirty="0"/>
              <a:t>Άρθρο  13 παρ. 2 :</a:t>
            </a:r>
            <a:r>
              <a:rPr lang="el-GR" dirty="0"/>
              <a:t> Κύρια ( όχι αποκλειστική )  αποστολή της κανονιστικής συμμόρφωσης , αποτελεί η θέσπιση  και εφαρμογή κατάλληλων  και επικαιροποιημένων  πολιτικών και διαδικασιών, με σκοπό  να επιτυγχάνεται έγκαιρα η πλήρης και  διαρκής συμμόρφωση της εταιρίας με  το εκάστοτε ισχύον ρυθμιστικό πλαίσιο και να υφίσταται  ανά πάσα στιγμή  πλήρης εικόνα  για το βαθμό επίτευξης αυτού  του σκοπού.</a:t>
            </a:r>
          </a:p>
          <a:p>
            <a:pPr algn="just"/>
            <a:r>
              <a:rPr lang="el-GR" dirty="0"/>
              <a:t> Αξιολόγηση  της πολυπλοκότητας και της φύσης των δραστηριοτήτων  της εταιρίας, συμπεριλαμβανομένων της  ανάπτυξης  και προώθησης νέων προΐοντων και  επιχειρηματικών πρακτικών, ανεξάρτητα από το μέγεθος της εταιρίας –αρχή αναλογικότητας- .</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pPr algn="just"/>
            <a:r>
              <a:rPr lang="el-GR" dirty="0"/>
              <a:t>Γενική αναφορά στο εκάστοτε ισχύον  ρυθμιστικό πλαίσιο – περιλαμβάνει  και άρθρα 151 και 154 ν. 4548/2018  για τις μη χρηματοοικονομικές καταστάσεις-  επίσης μπορεί να αφορά ειδικότερα ζητήματα όπως έλεγχο των  κανόνων ασφάλειας και υγιεινής – περιπτώσεις  σεξουαλικής παρενόχλησης ,παραβίαση κανόνων  για  προσωπικά δεδομένα – διαμόρφωση πλαισίου  «ηθικής» της επιχείρησης ,που ενισχύει  την αξιοπιστία της  εταιρίας έναντι  των  </a:t>
            </a:r>
            <a:r>
              <a:rPr lang="en-US" dirty="0"/>
              <a:t>stakeholders, </a:t>
            </a:r>
            <a:r>
              <a:rPr lang="el-GR" dirty="0"/>
              <a:t>δηλ. των  εργαζόμενων, προμηθευτών  , πιστωτών κ.λ.π.- απώτερος  στόχος ο εντοπισμός δυσλειτουργιών και η διευθέτησή τους.</a:t>
            </a:r>
          </a:p>
          <a:p>
            <a:pPr algn="just"/>
            <a:r>
              <a:rPr lang="el-GR" dirty="0"/>
              <a:t> Η κανονιστική  συμμόρφωση δεν προσδιορίζεται εννοιολογικά ως λειτουργία από τον  ν. 4706, αλλά προσεγγίζεται με κριτήριο την κύρια αποστολή  της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dirty="0"/>
              <a:t> Εσωτερικοί ελεγκτές :  διορίζονται από  δ.σ. – πλήρους και αποκλειστικής απασχόλησης – ανεξαρτησία  ελεγκτών καθόσον δεν υπάγονται  ιεραρχικά σε άλλη υπηρεσιακή μονάδα της εταιρίας – εποπτεία από 1 έως  3 μη εκτελεστικά μέλη – συνεργασία με μέλη δ.σ.- δικαίωμα λήψης γνώσης εγγράφων ,  βιβλίων , λογ/σμων της εταιρίας- υποχρέωση  της διοίκησης να παρέχει στους εσ. ελεγκτές όλα τα μέσα  για το έργο τους. </a:t>
            </a:r>
          </a:p>
          <a:p>
            <a:pPr algn="just"/>
            <a:r>
              <a:rPr lang="el-GR" dirty="0"/>
              <a:t>ΔΙΑΚΡΙΣΗ ΤΗΣ ΥΠΗΡΕΣΙΑΣ ΕΣ. ΕΛΕΓΧΟΥ ΑΠΟ ΤΗΝ ΕΠΙΤΡΟΠΉ ΕΛΕΓΧΟΥ  ( ΑΡΘΡΟ 44 Ν. 4449/2017 «Περί υποχρεωτικού ελέγχου των  ετήσιων και  ενοποιημένων οικ. καταστάσεων) </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a:bodyPr>
          <a:lstStyle/>
          <a:p>
            <a:pPr algn="just">
              <a:buNone/>
            </a:pPr>
            <a:r>
              <a:rPr lang="el-GR" dirty="0"/>
              <a:t> η   οποία  υπονοεί την λειτουργική ανεξαρτησία της  έναντι των λοιπών μονάδων της εταιρίας- σε κάθε περίπτωση η κανονιστική  συμμόρφωση αποτελεί μέρος του «συστήματος  εταιρικής διακυβέρνησης».</a:t>
            </a:r>
          </a:p>
          <a:p>
            <a:pPr algn="just">
              <a:buFont typeface="Wingdings" pitchFamily="2" charset="2"/>
              <a:buChar char="ü"/>
            </a:pPr>
            <a:r>
              <a:rPr lang="el-GR" dirty="0"/>
              <a:t>  Προΰπόθεση της  συμβολής της κανονιστικής συμμόρφωσης  στην ορθή διακυβέρνηση της εταιρίας αποτελεί η επίγνωση  του τρόπου λειτουργίας των μονάδων και της επιχείρησης – επιτυγχάνεται  και μέσω της  παροχής συμβουλών στη διοίκηση  : ΝΟΜΙΚΗ ΚΑΙ ΛΕΙΤΟΥΡΓΙΚΗ ΠΑΡΑΜΕΤΡΟΣ .</a:t>
            </a:r>
          </a:p>
          <a:p>
            <a:pPr algn="just">
              <a:buFont typeface="Wingdings" pitchFamily="2" charset="2"/>
              <a:buChar char="ü"/>
            </a:pPr>
            <a:r>
              <a:rPr lang="el-GR" dirty="0"/>
              <a:t> Μηχανισμός διαφάνειας του τρόπου λειτουργίας της εταιρίας  ως επακόλουθο της  ελεγκτικής  λειτουργίας που επιτελεί η   κανονιστική συμμόρφωση.</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dirty="0"/>
              <a:t>Ένταξη της κανονιστικής  συμμορφωσης  στο σύστημα εσωτερικού ελέγχου  με βάση τη γραμματική διατύπωση και το πνεύμα του άρθρου  13 ν. 4706/2020.</a:t>
            </a:r>
          </a:p>
          <a:p>
            <a:pPr algn="just"/>
            <a:r>
              <a:rPr lang="el-GR" dirty="0"/>
              <a:t>Η  αναγωγή σε   βασική λειτουργία  στη δομή εξουσίας εντός της εταιρίας  εναπόκειται στις εταιρίες – δυναμική  εξέλιξη  στο νέο εταιρικό δίκαιο .</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600" dirty="0"/>
              <a:t>ΚΑΝΟΝΙΣΜΟΣ ΛΕΙΤΟΥΡΓΙΑΣ ΑΡΘΡΟ 14 Ν. 4706/2020</a:t>
            </a:r>
          </a:p>
        </p:txBody>
      </p:sp>
      <p:sp>
        <p:nvSpPr>
          <p:cNvPr id="3" name="Content Placeholder 2"/>
          <p:cNvSpPr>
            <a:spLocks noGrp="1"/>
          </p:cNvSpPr>
          <p:nvPr>
            <p:ph idx="1"/>
          </p:nvPr>
        </p:nvSpPr>
        <p:spPr/>
        <p:txBody>
          <a:bodyPr>
            <a:normAutofit fontScale="92500"/>
          </a:bodyPr>
          <a:lstStyle/>
          <a:p>
            <a:pPr algn="just"/>
            <a:r>
              <a:rPr lang="el-GR" b="1" dirty="0"/>
              <a:t>Άρθρο  14 παρ. 1</a:t>
            </a:r>
            <a:r>
              <a:rPr lang="el-GR" dirty="0"/>
              <a:t>  : υποχρέωση της εταιρίας να διαθέτει κανονισμό λειτουργίας  και να μεριμνά   ώστε να διαθέτουν αντίστοιχο κανονισμό οι σημαντικές  θυγατρικές της  –  ο κανονισμός πρέπει να ειναι επικαιροποιημένος ώστε να  αποτυπώνεταιι πάντοτε η  οργανωτική δομή  της εταιρίας.</a:t>
            </a:r>
          </a:p>
          <a:p>
            <a:pPr algn="just"/>
            <a:r>
              <a:rPr lang="el-GR" dirty="0"/>
              <a:t>Δεν προβλέπεται και υποχρεωτικός κανονισμός λειτουργίας του δσ, παρά το ότι αποτελεί πρακτική καλής εταιρικής διακυβέρνησης  που μπορεί να περιλαμβάνει διατάξεις πέρα από τις προβλεπόμενες στο ν. 4548/2018 –ρυθμίσεις για το δσ μπορεί να περιέχονται στον κανονισμό  της εταιρίας.</a:t>
            </a:r>
          </a:p>
          <a:p>
            <a:pPr algn="just"/>
            <a:r>
              <a:rPr lang="el-GR" dirty="0"/>
              <a:t> Αρμοδιότητα έκδοσης και έγκρισης του κανονισμού από το δσ.- ευθύνη  για κατάρτιση  του κανονισμού  ως σχεδίου πριν από την έγκρισή του.</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r>
              <a:rPr lang="el-GR" dirty="0"/>
              <a:t> </a:t>
            </a:r>
            <a:r>
              <a:rPr lang="el-GR" b="1" dirty="0"/>
              <a:t>Αποκλειστική αρμοδιότητα  του δσ-  το άρθρο  14 παρ. 2 εισάγει κανόνα  αναγκαστικού δικαίου.</a:t>
            </a:r>
          </a:p>
          <a:p>
            <a:pPr algn="just"/>
            <a:r>
              <a:rPr lang="el-GR" dirty="0"/>
              <a:t>Η ορθή εφαρμογή του κανονισμού ελέγχεται σε πρώτο βαθμό απο την  κανονιστική  συμμόρφωση, αλλά  το δσ είναι υπεύθυνο σε τελευταίο βαθμό   για την εφαρμογή του κανονισμού  από τα όργανα  και τις αρμόδιες  μονάδες της εταιρίας – συμβολή της μονάδας εσωτερικού ελέγχου .</a:t>
            </a:r>
          </a:p>
          <a:p>
            <a:pPr algn="just"/>
            <a:r>
              <a:rPr lang="el-GR" dirty="0"/>
              <a:t> Υποχρέωση  δημοσιοποίησης  περίληψης του κανονισμού στην  ιστοσελίδα της εταιρίας- πρέπει να  καθιστά με ευσύνοπτο  τρόπο , σαφείς τις βασικές αρχές  λειτουργίας της εταιρίας ,ιδίως μέσω της παράθεσης  του κυρίου οργανογράμματος  .</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a:bodyPr>
          <a:lstStyle/>
          <a:p>
            <a:pPr algn="just"/>
            <a:r>
              <a:rPr lang="el-GR" dirty="0"/>
              <a:t> </a:t>
            </a:r>
            <a:r>
              <a:rPr lang="el-GR" b="1" dirty="0"/>
              <a:t>Ειδικότερο περιεχόμενο  του κανονισμού λειτουργίας που πρέπει να είναι « αναλυτικός» και να περιέχει κατ’ελάχιστο  τα στοιχεία άρθρου 14 παρ.2 : </a:t>
            </a:r>
          </a:p>
          <a:p>
            <a:pPr marL="514350" indent="-514350" algn="just">
              <a:buAutoNum type="arabicParenR"/>
            </a:pPr>
            <a:r>
              <a:rPr lang="el-GR" dirty="0"/>
              <a:t>Την οργανωτική διάρθρωση  (οργανόγραμμα), το αντικείμενο των μονάδων,   των επιτροπών του  άρθρου  10 ν. 4706/20 ή άλλων επιτροπών, τα καθήκοντα των επικεφαλής τους, δηλαδή του Προέδρου τους και τις γραμμές αναφοράς- εξειδίκευση  του αντικειμένου των εργασιών των επιτροπών  , με την παράθεση    των αρμοδιοτήτων τους.</a:t>
            </a:r>
          </a:p>
          <a:p>
            <a:pPr marL="514350" indent="-514350" algn="just">
              <a:buAutoNum type="arabicParenR"/>
            </a:pPr>
            <a:r>
              <a:rPr lang="el-GR" dirty="0"/>
              <a:t>  Τα κύρια χαρακτηριστικά  του συστήματος εσωτερικού ελέγχου , δηλαδή κατ’ελάχιστο τη λειτουργία της μονάδας εσωτερικού ελέγχου,   της διαχείρισης κινδύνων και  της κανονιστικής συμμόρφωσης.</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dirty="0"/>
              <a:t> Εξειδίκευση των χαρακτηριστικών του συστήματος , ωστε να αποδίδεται σαφής εικόνα   των αρμοδιοτήτων και του τρόπου λειτουργίας της μονάδας. </a:t>
            </a:r>
          </a:p>
          <a:p>
            <a:pPr algn="just"/>
            <a:r>
              <a:rPr lang="el-GR" dirty="0"/>
              <a:t> Αυτοτελής παράθεση   3 λειτουργιών στον κανονισμό λειτουργίας , δηλ.  της  μονάδας εσωτερικού ελέγχου,  της διαχείρισης κινδύνων και  της κανονιστικής συμμόρφωσης .</a:t>
            </a:r>
          </a:p>
          <a:p>
            <a:pPr algn="just">
              <a:buNone/>
            </a:pPr>
            <a:r>
              <a:rPr lang="el-GR" dirty="0"/>
              <a:t>3) Τη διαδικασία πρόσληψης  των ανώτατων  διευθυντικών στελεχών και αξιολόγησης της επίδοσής τους – διάκριση από την πολιτική  καταλληλότητας των μελών δσ.</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buNone/>
            </a:pPr>
            <a:r>
              <a:rPr lang="el-GR" dirty="0"/>
              <a:t>4) Τη διαδικασία , με την οποία  διασφαλίζεται η συμμόρφωση με τις υποχρεώσεις που επιβάλλει το άρθρο 19  του Καν. (ΕΕ) 596/2014  για την  κατάχρηση αγοράς  , στα πρόσωπα που ασκούν  διευθυντικά καθήκοντα και σε εκείνα που έχουν στενούς δεσμούς με αυτά – διαδικασία   για τη διαχείριση  προνομιακών πληροφοριών και  την ορθή ενημέρωση του κοινού  για τη δημοσιοποίηση  των πληροφοριών αυτών . </a:t>
            </a:r>
          </a:p>
          <a:p>
            <a:pPr algn="just">
              <a:buNone/>
            </a:pPr>
            <a:r>
              <a:rPr lang="el-GR" dirty="0"/>
              <a:t>5) Τη διαδικασία  γνωστοποίησης  τυχόν ύπαρξης σχέσεων εξάρτησης , σύμφωνα με το άρθρο 9  του ν. 4706/20 , των ανεξάρτητων μελών  του δσ και των προσώπων που έχουν στενές σχέσεις με αυτά .</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marL="0" indent="0" algn="just">
              <a:buNone/>
            </a:pPr>
            <a:r>
              <a:rPr lang="el-GR" dirty="0"/>
              <a:t> 6)  Τη  διαδικασία συμμόρφωσης  με τις υποχρεώσεις που απορρέουν από  τα άρθρα 99-101  του ν. 4548/2018 σχετικά με συναλλαγές  της εταιρίας με συνδεδεμένα μέρη – π.χ πρόσθετη διαδικασία που θα ακολουθείται  πριν  την έγκριση της σύμβασης με  συνδεδεμένο μέρος. </a:t>
            </a:r>
          </a:p>
          <a:p>
            <a:pPr marL="514350" indent="-514350" algn="just">
              <a:buAutoNum type="arabicParenR" startAt="7"/>
            </a:pPr>
            <a:r>
              <a:rPr lang="el-GR" dirty="0"/>
              <a:t>Τις  πολιτικές  και διαδικασίες   πρόληψης και αντιμετώπισης καταστάσεων σύγκρουσης  συμφερόντων.</a:t>
            </a:r>
          </a:p>
          <a:p>
            <a:pPr marL="514350" indent="-514350" algn="just">
              <a:buAutoNum type="arabicParenR" startAt="7"/>
            </a:pPr>
            <a:r>
              <a:rPr lang="el-GR" dirty="0"/>
              <a:t>  Τις πολιτικές και διαδικασίες συμμόρφωσης της εταιρίας με τις νομοθετικές και κανονιστικές διατάξεις που ρυθμίζουν την οργάνωση και  λειτουργία της  και τις δραστηριότητές της – η παρακολούθηση αυτή αποτελεί έργο της κανονιστικής συμμόρφωσης .</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a:xfrm>
            <a:off x="825137" y="1825625"/>
            <a:ext cx="10515600" cy="4351338"/>
          </a:xfrm>
        </p:spPr>
        <p:txBody>
          <a:bodyPr/>
          <a:lstStyle/>
          <a:p>
            <a:pPr marL="0" indent="0" algn="just">
              <a:buNone/>
            </a:pPr>
            <a:r>
              <a:rPr lang="el-GR" dirty="0"/>
              <a:t> 9)  Την πολιτική και διαδικασία  για  τη διενέργεια  περιοδικής αξιολόγησης  αφενός μεν  : ι) του συστήματος εσωτερικού ελέγχου,ιδίως  ως προς  την επάρκεια και την αποτελεσματικότητα της χρηματοοικονομικής πληροφόρησης , τη διαχείριση κινδύνων και την κανονιστική συμμόρφωση , σύμφωνα με τα αναγνωρισμένα πρότυπα  αξιολόγησης και του εσωτερικού ελέγχου, και αφετέρου : ιι)  της εφαρμογής των διατάξεων του ν. 4706/2020   για τους κανόνες εταιρικής διακυβέρνησης.</a:t>
            </a:r>
          </a:p>
          <a:p>
            <a:pPr algn="just"/>
            <a:r>
              <a:rPr lang="el-GR" dirty="0"/>
              <a:t> Επιλογή  προτύπου  αξιολόγησης του  εσωτερικού ελέγχου από το  δσ. </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r>
              <a:rPr lang="el-GR" dirty="0"/>
              <a:t>Αντικείμενο αξιολόγησης αποτελεί  το συνολικό σύστημα διακυβέρνησης που εφαρμόζει η εταιρία.</a:t>
            </a:r>
          </a:p>
          <a:p>
            <a:pPr algn="just"/>
            <a:r>
              <a:rPr lang="el-GR" dirty="0"/>
              <a:t> Η αξιολόγηση διενεργείται από πρόσωπα που διαθέτουν  αποδεδειγμένη  σχετική  επαγγελματική  εμπειρία και  δεν έχουν σχέση εξάρτησης με βάση το άρθρο 9 παρ. 1 του  ν. 4706, δηλαδή  από τα ανεξάρτητα μέλη – δεν αποκλείεται η συνδρομή συμβούλων –είναι δυνατή η  ανάθεση της αξιολόγησης στην επιτροπή ελέγχου , υπό την προΰπόθεση ότι  συντίθεται από  ανεξάρτητα μέλη του δσ- η αξιολόγηση είναι περιοδική -/  από το συνδυασμό των διατάξεων  των άρθρων  16 παρ.1 (γ) ν. 4706 και του άρθρου  44 παρ.  3 (γ) ν. 4449/2017  συνάγεται η δυνατότητα  ανάθεσης  της αξιολόγησης του άρθρου  14 παρ. 3 (ι)  στην επιτροπή ελέγχου(</a:t>
            </a:r>
            <a:r>
              <a:rPr lang="en-US" dirty="0"/>
              <a:t>;)</a:t>
            </a: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2538</TotalTime>
  <Words>15909</Words>
  <Application>Microsoft Office PowerPoint</Application>
  <PresentationFormat>Ευρεία οθόνη</PresentationFormat>
  <Paragraphs>351</Paragraphs>
  <Slides>153</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153</vt:i4>
      </vt:variant>
    </vt:vector>
  </HeadingPairs>
  <TitlesOfParts>
    <vt:vector size="158" baseType="lpstr">
      <vt:lpstr>Arial</vt:lpstr>
      <vt:lpstr>Calibri</vt:lpstr>
      <vt:lpstr>Calibri Light</vt:lpstr>
      <vt:lpstr>Wingdings</vt:lpstr>
      <vt:lpstr>Θέμα του Office</vt:lpstr>
      <vt:lpstr>ΜΑΘΗΜΑ  ΤΟ  ΡΥΘΜΙΣΤΙΚΟ ΠΛΑΙΣΙΟ  ΤΗΣ ΚΕΦΑΛΑΙΑΓΟΡΑΣ ΚΑΙ ΤΗΣ ΕΤΑΙΡΙΚΗΣ ΔΙΑΚΥΒΕΡΝΗΣΗΣ </vt:lpstr>
      <vt:lpstr>    ΤΟ ΝΟΜΟΘΕΤΙΚΟ  ΠΛΑΙΣΙΟ ΕΤΑΙΡΙΚΗΣ ΔΙΑΚΥΒΕΡΝΗΣΗΣ ΣΤΗΝ ΕΛΛΗΝΙΚΉ ΕΝΝΟΜΗ ΤΑΞΗ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 Ο Ν. 4706/2020  για την εταιρική διακυβέρνηση  και τις αγορές κεφαλαίου </vt:lpstr>
      <vt:lpstr> Βασικές  ρυθμίσεις κατ’άρθρο ερμηνεία ν. 4706/2020</vt:lpstr>
      <vt:lpstr>Παρουσίαση του PowerPoint</vt:lpstr>
      <vt:lpstr> </vt:lpstr>
      <vt:lpstr>ΠΟΛΙΤΙΚΗ ΚΑΤΑΛΛΗΛΟΤΗΤΑΣ</vt:lpstr>
      <vt:lpstr>Πολιτική καταλληλότητας μελών δ.σ.</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 ΤΟ ΔΙΟΙΚΗΤΙΚΟ  ΣΥΜΒΟΥΛΙΟ – ΑΡΜΟΔΙΟΤΗΤΕΣ – ΣΥΝΘΕΣΗ  - ΕΚΤΕΛΕΣΤΙΚΑ- ΜΗ ΕΚΤΕΛΕΣΤΙΚΑ – ΑΝΕΞΑΡΤΗΤΑ ΜΕΛΗ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ΟΡΓΑΝΩΤΙΚΕΣ  ΡΥΘΜΙΣΕΙΣ Ν. 4706/2020</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ΚΑΝΟΝΙΣΜΟΣ ΛΕΙΤΟΥΡΓΙΑΣ ΑΡΘΡΟ 14 Ν. 4706/2020</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ΟΡΓΑΝΩΣΗ ΚΑΙ ΛΕΙΤΟΥΡΓΙΑ ΤΗΣ ΜΟΝΑΔΑΣ ΕΣΩΤΕΡΙΚΟΥ ΕΛΕΓΧΟΥ ( ΑΡΘΡΟ  15 )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ΚΩΔΙΚΑΣ ΕΤΑΙΡΙΚΗΣ ΔΙΑΚΥΒΕΡΝΗΣΗΣ</vt:lpstr>
      <vt:lpstr>Παρουσίαση του PowerPoint</vt:lpstr>
      <vt:lpstr>ΤΟ ΚΑΝΟΝΙΣΤΙΚΟ ΠΛΑΙΣΙΟ ΤΩΝ  ΚΩΔΙΚΩΝ ΕΤΑΙΡΙΚΗΣ ΔΙΑΚΥΒΕΡΝΗΣΗΣ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ΜΑΘΗΜΑ  ΣΥΓΧΡΟΝΑ ΘΕΜΑΤΑ ΕΜΠΟΡΙΚΟΥ ΔΙΚΑΙΟΥ ΚΑΙ ΕΤΑΙΡΙΚΗΣ  ΔΙΑΚΥΒΕΡΝΗΣΗΣ</dc:title>
  <dc:creator>Dennis Stathopoulos</dc:creator>
  <cp:lastModifiedBy>Dennis Stathopoulos</cp:lastModifiedBy>
  <cp:revision>248</cp:revision>
  <dcterms:created xsi:type="dcterms:W3CDTF">2022-04-17T13:06:13Z</dcterms:created>
  <dcterms:modified xsi:type="dcterms:W3CDTF">2022-05-30T13:01:36Z</dcterms:modified>
</cp:coreProperties>
</file>