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5" r:id="rId4"/>
    <p:sldId id="280" r:id="rId5"/>
    <p:sldId id="307" r:id="rId6"/>
    <p:sldId id="310" r:id="rId7"/>
    <p:sldId id="291" r:id="rId8"/>
    <p:sldId id="294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5"/>
            <p14:sldId id="280"/>
            <p14:sldId id="307"/>
            <p14:sldId id="310"/>
            <p14:sldId id="291"/>
            <p14:sldId id="294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9" d="100"/>
          <a:sy n="79" d="100"/>
        </p:scale>
        <p:origin x="-15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9/17/15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PHIL1802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Ο Πλάτων και ο Αριστοτέλης για την ψυχή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6: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Πλάτων Φαίδων. Οι αντιρρήσεις του Σιμμία και του Κέβη</a:t>
            </a:r>
          </a:p>
          <a:p>
            <a:endParaRPr lang="en-US" sz="2800" dirty="0" smtClean="0"/>
          </a:p>
          <a:p>
            <a:r>
              <a:rPr lang="el-GR" sz="2800" dirty="0" smtClean="0"/>
              <a:t>Στασινός Σταυριανέας </a:t>
            </a:r>
          </a:p>
          <a:p>
            <a:r>
              <a:rPr lang="el-GR" sz="2800" dirty="0" smtClean="0"/>
              <a:t>Σχολή Ανθρωπιστικών &amp; Κοινωνικών Επιστημών</a:t>
            </a:r>
          </a:p>
          <a:p>
            <a:r>
              <a:rPr lang="el-GR" sz="2800" dirty="0" smtClean="0"/>
              <a:t>Τμήμα Φιλοσοφίας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Ανάλυση των αντιρρήσεων των συνομιλητών του Σωκράτη, Σιμμία και Κέβη, στα επιχειρήματα υπέρ της αθανασίας της </a:t>
            </a:r>
            <a:r>
              <a:rPr lang="el-GR"/>
              <a:t>ψυχής</a:t>
            </a:r>
            <a:r>
              <a:rPr lang="el-GR" smtClean="0"/>
              <a:t>.</a:t>
            </a:r>
          </a:p>
          <a:p>
            <a:r>
              <a:rPr lang="el-GR" smtClean="0"/>
              <a:t> </a:t>
            </a:r>
            <a:r>
              <a:rPr lang="el-GR" dirty="0"/>
              <a:t>Ποιες είναι οι εναλλακτικές θεωρίες για τη σχέση ψυχής </a:t>
            </a:r>
            <a:r>
              <a:rPr lang="en-US" dirty="0" smtClean="0"/>
              <a:t>–</a:t>
            </a:r>
            <a:r>
              <a:rPr lang="el-GR" dirty="0" smtClean="0"/>
              <a:t>σωματος </a:t>
            </a:r>
            <a:r>
              <a:rPr lang="el-GR" dirty="0"/>
              <a:t>στις οποίες βασίζονται</a:t>
            </a:r>
            <a:r>
              <a:rPr lang="el-GR" dirty="0" smtClean="0"/>
              <a:t>.</a:t>
            </a:r>
          </a:p>
          <a:p>
            <a:r>
              <a:rPr lang="el-GR" dirty="0" smtClean="0"/>
              <a:t>Κριτική </a:t>
            </a:r>
            <a:r>
              <a:rPr lang="el-GR" dirty="0"/>
              <a:t>αποτίμηση της ένστασης του </a:t>
            </a:r>
            <a:r>
              <a:rPr lang="el-GR" dirty="0" smtClean="0"/>
              <a:t>Σιμμία</a:t>
            </a:r>
            <a:r>
              <a:rPr lang="fr-FR" dirty="0" smtClean="0"/>
              <a:t>. </a:t>
            </a:r>
            <a:endParaRPr 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</a:t>
            </a:r>
            <a:r>
              <a:rPr lang="el-GR" dirty="0" smtClean="0"/>
              <a:t>όμενα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Η</a:t>
            </a:r>
            <a:r>
              <a:rPr lang="en-US" sz="2400" dirty="0"/>
              <a:t> α</a:t>
            </a:r>
            <a:r>
              <a:rPr lang="en-US" sz="2400" dirty="0" err="1"/>
              <a:t>ντιρρήσεις</a:t>
            </a:r>
            <a:r>
              <a:rPr lang="en-US" sz="2400" dirty="0"/>
              <a:t> </a:t>
            </a:r>
            <a:r>
              <a:rPr lang="en-US" sz="2400" dirty="0" err="1"/>
              <a:t>του</a:t>
            </a:r>
            <a:r>
              <a:rPr lang="en-US" sz="2400" dirty="0"/>
              <a:t> </a:t>
            </a:r>
            <a:r>
              <a:rPr lang="en-US" sz="2400" dirty="0" err="1"/>
              <a:t>Σιμμί</a:t>
            </a:r>
            <a:r>
              <a:rPr lang="en-US" sz="2400" dirty="0"/>
              <a:t>α </a:t>
            </a:r>
            <a:r>
              <a:rPr lang="en-US" sz="2400" dirty="0" err="1"/>
              <a:t>κ</a:t>
            </a:r>
            <a:r>
              <a:rPr lang="en-US" sz="2400" dirty="0"/>
              <a:t>α</a:t>
            </a:r>
            <a:r>
              <a:rPr lang="en-US" sz="2400" dirty="0" err="1"/>
              <a:t>ι</a:t>
            </a:r>
            <a:r>
              <a:rPr lang="en-US" sz="2400" dirty="0"/>
              <a:t> </a:t>
            </a:r>
            <a:r>
              <a:rPr lang="en-US" sz="2400" dirty="0" err="1"/>
              <a:t>του</a:t>
            </a:r>
            <a:r>
              <a:rPr lang="en-US" sz="2400" dirty="0"/>
              <a:t> </a:t>
            </a:r>
            <a:r>
              <a:rPr lang="en-US" sz="2400" dirty="0" err="1" smtClean="0"/>
              <a:t>Κέ</a:t>
            </a:r>
            <a:r>
              <a:rPr lang="en-US" sz="2400" dirty="0" smtClean="0"/>
              <a:t>β</a:t>
            </a:r>
            <a:r>
              <a:rPr lang="en-US" sz="2400" dirty="0" err="1" smtClean="0"/>
              <a:t>η</a:t>
            </a:r>
            <a:r>
              <a:rPr lang="el-GR" sz="2400" dirty="0" smtClean="0"/>
              <a:t>. </a:t>
            </a:r>
          </a:p>
          <a:p>
            <a:r>
              <a:rPr lang="el-GR" sz="2400" dirty="0" smtClean="0"/>
              <a:t>Η </a:t>
            </a:r>
            <a:r>
              <a:rPr lang="el-GR" sz="2400" dirty="0"/>
              <a:t>αντίρρηση του Σιμμία: </a:t>
            </a:r>
            <a:r>
              <a:rPr lang="el-GR" sz="2400" dirty="0" smtClean="0"/>
              <a:t>επιφαινομεναλισμός. Τι </a:t>
            </a:r>
            <a:r>
              <a:rPr lang="el-GR" sz="2400" dirty="0"/>
              <a:t>εννοεί με τον όρο αρμονία εδώ ο </a:t>
            </a:r>
            <a:r>
              <a:rPr lang="el-GR" sz="2400" dirty="0" smtClean="0"/>
              <a:t>Σ</a:t>
            </a:r>
            <a:r>
              <a:rPr lang="el-GR" sz="2400" dirty="0" smtClean="0"/>
              <a:t>ώ</a:t>
            </a:r>
            <a:r>
              <a:rPr lang="el-GR" sz="2400" dirty="0" smtClean="0"/>
              <a:t>κρατης;</a:t>
            </a:r>
            <a:endParaRPr lang="el-GR" sz="2400" dirty="0"/>
          </a:p>
          <a:p>
            <a:r>
              <a:rPr lang="el-GR" sz="2400" dirty="0" smtClean="0"/>
              <a:t>Η </a:t>
            </a:r>
            <a:r>
              <a:rPr lang="el-GR" sz="2400" dirty="0"/>
              <a:t>αντίρρηση του Κέβη: ότι η αιωνιότητα δεν συνάγεται από την προΰπαρξη της </a:t>
            </a:r>
            <a:r>
              <a:rPr lang="el-GR" sz="2400" dirty="0" smtClean="0"/>
              <a:t>ψυχής. </a:t>
            </a:r>
          </a:p>
          <a:p>
            <a:r>
              <a:rPr lang="en-US" sz="2400" dirty="0" err="1" smtClean="0"/>
              <a:t>Α</a:t>
            </a:r>
            <a:r>
              <a:rPr lang="en-US" sz="2400" dirty="0" smtClean="0"/>
              <a:t>π</a:t>
            </a:r>
            <a:r>
              <a:rPr lang="en-US" sz="2400" dirty="0" err="1" smtClean="0"/>
              <a:t>άντηση</a:t>
            </a:r>
            <a:r>
              <a:rPr lang="en-US" sz="2400" dirty="0" smtClean="0"/>
              <a:t> </a:t>
            </a:r>
            <a:r>
              <a:rPr lang="en-US" sz="2400" dirty="0" err="1"/>
              <a:t>στην</a:t>
            </a:r>
            <a:r>
              <a:rPr lang="en-US" sz="2400" dirty="0"/>
              <a:t> </a:t>
            </a:r>
            <a:r>
              <a:rPr lang="en-US" sz="2400" dirty="0" err="1"/>
              <a:t>ένστ</a:t>
            </a:r>
            <a:r>
              <a:rPr lang="en-US" sz="2400" dirty="0"/>
              <a:t>α</a:t>
            </a:r>
            <a:r>
              <a:rPr lang="en-US" sz="2400" dirty="0" err="1"/>
              <a:t>ση</a:t>
            </a:r>
            <a:r>
              <a:rPr lang="en-US" sz="2400" dirty="0"/>
              <a:t> </a:t>
            </a:r>
            <a:r>
              <a:rPr lang="en-US" sz="2400" dirty="0" err="1"/>
              <a:t>του</a:t>
            </a:r>
            <a:r>
              <a:rPr lang="en-US" sz="2400" dirty="0"/>
              <a:t> </a:t>
            </a:r>
            <a:r>
              <a:rPr lang="en-US" sz="2400" dirty="0" err="1" smtClean="0"/>
              <a:t>Σιμμί</a:t>
            </a:r>
            <a:r>
              <a:rPr lang="en-US" sz="2400" dirty="0" smtClean="0"/>
              <a:t>α</a:t>
            </a:r>
            <a:endParaRPr lang="el-GR" sz="2400" dirty="0" smtClean="0"/>
          </a:p>
          <a:p>
            <a:r>
              <a:rPr lang="el-GR" sz="2400" dirty="0" smtClean="0"/>
              <a:t>1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</a:t>
            </a:r>
            <a:r>
              <a:rPr lang="el-GR" sz="2400" dirty="0"/>
              <a:t>απάντηση: </a:t>
            </a:r>
            <a:r>
              <a:rPr lang="el-GR" sz="2400" dirty="0" smtClean="0"/>
              <a:t>από </a:t>
            </a:r>
            <a:r>
              <a:rPr lang="el-GR" sz="2400" dirty="0"/>
              <a:t>την ασυμβατότητα ανάμεσα στη θεωρία του Σιμμία και τη θέση ότι η γνώση είναι ανάμνηση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2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</a:t>
            </a:r>
            <a:r>
              <a:rPr lang="el-GR" sz="2400" dirty="0"/>
              <a:t>απάντηση: τα </a:t>
            </a:r>
            <a:r>
              <a:rPr lang="el-GR" sz="2400" dirty="0" smtClean="0"/>
              <a:t>δ</a:t>
            </a:r>
            <a:r>
              <a:rPr lang="el-GR" sz="2400" dirty="0" smtClean="0"/>
              <a:t>ύο </a:t>
            </a:r>
            <a:r>
              <a:rPr lang="el-GR" sz="2400" dirty="0" smtClean="0"/>
              <a:t>επιχειρήματα </a:t>
            </a:r>
            <a:r>
              <a:rPr lang="el-GR" sz="2400" dirty="0"/>
              <a:t>ενάντια στην έννοια της </a:t>
            </a:r>
            <a:r>
              <a:rPr lang="el-GR" sz="2400" dirty="0" smtClean="0"/>
              <a:t>αρμονίας. </a:t>
            </a: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2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Σταυριανέας Στασινός. «Ο Πλάτων και ο Αριστοτέλης για την Ψυχή. </a:t>
            </a:r>
            <a:r>
              <a:rPr lang="el-GR" sz="2000" smtClean="0"/>
              <a:t>Ενότητα 6»</a:t>
            </a:r>
            <a:r>
              <a:rPr lang="el-GR" sz="2000" dirty="0" smtClean="0"/>
              <a:t>. </a:t>
            </a:r>
            <a:r>
              <a:rPr lang="el-GR" sz="2000" dirty="0"/>
              <a:t>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fr-FR" sz="2000" dirty="0">
                <a:hlinkClick r:id="rId3"/>
              </a:rPr>
              <a:t>https://eclass.upatras.gr/courses/PHIL1802</a:t>
            </a:r>
            <a:r>
              <a:rPr lang="fr-FR" sz="2000" dirty="0" smtClean="0">
                <a:hlinkClick r:id="rId3"/>
              </a:rPr>
              <a:t>/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0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430</Words>
  <Application>Microsoft Macintosh PowerPoint</Application>
  <PresentationFormat>On-screen Show (4:3)</PresentationFormat>
  <Paragraphs>51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Θέμα του Office</vt:lpstr>
      <vt:lpstr>Ο Πλάτων και ο Αριστοτέλης για την ψυχή</vt:lpstr>
      <vt:lpstr>Σκοποί  ενότητας</vt:lpstr>
      <vt:lpstr>Περιεχόμενα</vt:lpstr>
      <vt:lpstr>Τέλος Ενότητας</vt:lpstr>
      <vt:lpstr>Χρηματοδότηση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Stasinos Stavrianeas</cp:lastModifiedBy>
  <cp:revision>205</cp:revision>
  <dcterms:created xsi:type="dcterms:W3CDTF">2012-09-06T09:03:05Z</dcterms:created>
  <dcterms:modified xsi:type="dcterms:W3CDTF">2015-09-17T17:21:14Z</dcterms:modified>
</cp:coreProperties>
</file>