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6" r:id="rId3"/>
    <p:sldId id="258" r:id="rId4"/>
    <p:sldId id="267" r:id="rId5"/>
    <p:sldId id="259" r:id="rId6"/>
    <p:sldId id="260" r:id="rId7"/>
    <p:sldId id="261" r:id="rId8"/>
    <p:sldId id="262" r:id="rId9"/>
    <p:sldId id="263" r:id="rId10"/>
    <p:sldId id="264" r:id="rId1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6/4/2020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6/4/2020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6/4/2020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6/4/2020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6/4/2020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6/4/2020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6/4/2020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6/4/2020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6/4/2020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6/4/2020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6/4/2020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6/4/2020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hyperlink" Target="https://repository.kallipos.gr/handle/11419/2409" TargetMode="Externa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wav"/><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buNone/>
            </a:pPr>
            <a:r>
              <a:rPr lang="en-US" sz="1800" dirty="0" smtClean="0">
                <a:latin typeface="Minion Pro" pitchFamily="18" charset="0"/>
              </a:rPr>
              <a:t> </a:t>
            </a:r>
            <a:r>
              <a:rPr lang="el-GR" sz="1800" dirty="0" smtClean="0">
                <a:latin typeface="Minion Pro" pitchFamily="18" charset="0"/>
              </a:rPr>
              <a:t>                                         </a:t>
            </a:r>
            <a:r>
              <a:rPr lang="en-US" sz="2400" dirty="0" smtClean="0">
                <a:latin typeface="Minion Pro" pitchFamily="18" charset="0"/>
              </a:rPr>
              <a:t>2o </a:t>
            </a:r>
            <a:r>
              <a:rPr lang="el-GR" sz="2400" dirty="0" smtClean="0">
                <a:latin typeface="Minion Pro" pitchFamily="18" charset="0"/>
              </a:rPr>
              <a:t>διαδικτυακό μάθημα </a:t>
            </a:r>
          </a:p>
          <a:p>
            <a:pPr>
              <a:buNone/>
            </a:pPr>
            <a:endParaRPr lang="el-GR" sz="2400" dirty="0" smtClean="0">
              <a:latin typeface="Minion Pro" pitchFamily="18" charset="0"/>
            </a:endParaRPr>
          </a:p>
          <a:p>
            <a:pPr>
              <a:buNone/>
            </a:pPr>
            <a:endParaRPr lang="el-GR" sz="2400" dirty="0" smtClean="0">
              <a:latin typeface="Minion Pro" pitchFamily="18" charset="0"/>
            </a:endParaRPr>
          </a:p>
          <a:p>
            <a:pPr>
              <a:buNone/>
            </a:pPr>
            <a:endParaRPr lang="el-GR" sz="2400" dirty="0" smtClean="0">
              <a:latin typeface="Minion Pro" pitchFamily="18" charset="0"/>
            </a:endParaRPr>
          </a:p>
          <a:p>
            <a:pPr>
              <a:buNone/>
            </a:pPr>
            <a:r>
              <a:rPr lang="el-GR" sz="2400" dirty="0" smtClean="0">
                <a:latin typeface="Minion Pro" pitchFamily="18" charset="0"/>
              </a:rPr>
              <a:t>     </a:t>
            </a:r>
            <a:r>
              <a:rPr lang="el-GR" sz="1800" dirty="0" smtClean="0">
                <a:latin typeface="Minion Pro" pitchFamily="18" charset="0"/>
              </a:rPr>
              <a:t>1</a:t>
            </a:r>
            <a:r>
              <a:rPr lang="el-GR" sz="1800" baseline="30000" dirty="0" smtClean="0">
                <a:latin typeface="Minion Pro" pitchFamily="18" charset="0"/>
              </a:rPr>
              <a:t>ο</a:t>
            </a:r>
            <a:r>
              <a:rPr lang="el-GR" sz="1800" dirty="0" smtClean="0">
                <a:latin typeface="Minion Pro" pitchFamily="18" charset="0"/>
              </a:rPr>
              <a:t> μάθημα</a:t>
            </a:r>
            <a:r>
              <a:rPr lang="en-US" sz="1800" dirty="0" smtClean="0">
                <a:latin typeface="Minion Pro" pitchFamily="18" charset="0"/>
              </a:rPr>
              <a:t>: </a:t>
            </a:r>
            <a:r>
              <a:rPr lang="el-GR" sz="1800" dirty="0" smtClean="0">
                <a:latin typeface="Minion Pro" pitchFamily="18" charset="0"/>
              </a:rPr>
              <a:t>χρονικές, αναφορικές και παραβολικές προτάσεις</a:t>
            </a:r>
            <a:r>
              <a:rPr lang="en-US" sz="1800" dirty="0" smtClean="0">
                <a:latin typeface="Minion Pro" pitchFamily="18" charset="0"/>
              </a:rPr>
              <a:t> / </a:t>
            </a:r>
            <a:r>
              <a:rPr lang="el-GR" sz="1800" dirty="0" smtClean="0">
                <a:latin typeface="Minion Pro" pitchFamily="18" charset="0"/>
              </a:rPr>
              <a:t>ιστορικό απαρέμφατο </a:t>
            </a:r>
          </a:p>
          <a:p>
            <a:pPr>
              <a:buNone/>
            </a:pPr>
            <a:r>
              <a:rPr lang="el-GR" sz="1800" dirty="0" smtClean="0">
                <a:latin typeface="Minion Pro" pitchFamily="18" charset="0"/>
              </a:rPr>
              <a:t>      2</a:t>
            </a:r>
            <a:r>
              <a:rPr lang="el-GR" sz="1800" baseline="30000" dirty="0" smtClean="0">
                <a:latin typeface="Minion Pro" pitchFamily="18" charset="0"/>
              </a:rPr>
              <a:t>ο</a:t>
            </a:r>
            <a:r>
              <a:rPr lang="el-GR" sz="1800" dirty="0" smtClean="0">
                <a:latin typeface="Minion Pro" pitchFamily="18" charset="0"/>
              </a:rPr>
              <a:t> μάθημα</a:t>
            </a:r>
            <a:r>
              <a:rPr lang="en-US" sz="1800" dirty="0" smtClean="0">
                <a:latin typeface="Minion Pro" pitchFamily="18" charset="0"/>
              </a:rPr>
              <a:t>: </a:t>
            </a:r>
            <a:r>
              <a:rPr lang="el-GR" sz="1800" dirty="0" smtClean="0">
                <a:latin typeface="Minion Pro" pitchFamily="18" charset="0"/>
              </a:rPr>
              <a:t>πλάγιος λόγος / </a:t>
            </a:r>
            <a:r>
              <a:rPr lang="el-GR" sz="1800" dirty="0" err="1" smtClean="0">
                <a:latin typeface="Minion Pro" pitchFamily="18" charset="0"/>
              </a:rPr>
              <a:t>γερουνδιακή</a:t>
            </a:r>
            <a:r>
              <a:rPr lang="el-GR" sz="1800" dirty="0" smtClean="0">
                <a:latin typeface="Minion Pro" pitchFamily="18" charset="0"/>
              </a:rPr>
              <a:t> έλξη </a:t>
            </a:r>
            <a:endParaRPr lang="en-US" sz="1800" dirty="0" smtClean="0">
              <a:latin typeface="Minion Pro" pitchFamily="18" charset="0"/>
            </a:endParaRPr>
          </a:p>
          <a:p>
            <a:pPr>
              <a:buNone/>
            </a:pPr>
            <a:endParaRPr lang="en-US" sz="1800" dirty="0" smtClean="0">
              <a:latin typeface="Minion Pro" pitchFamily="18" charset="0"/>
            </a:endParaRPr>
          </a:p>
          <a:p>
            <a:pPr>
              <a:buNone/>
            </a:pPr>
            <a:r>
              <a:rPr lang="el-GR" sz="1800" dirty="0" smtClean="0">
                <a:latin typeface="Minion Pro" pitchFamily="18" charset="0"/>
              </a:rPr>
              <a:t>      ΥΛΗ ΜΑΘΗΜΑΤΟΣ</a:t>
            </a:r>
            <a:endParaRPr lang="en-US" sz="1800" dirty="0">
              <a:latin typeface="Minion Pro" pitchFamily="18" charset="0"/>
            </a:endParaRPr>
          </a:p>
        </p:txBody>
      </p:sp>
      <p:pic>
        <p:nvPicPr>
          <p:cNvPr id="4" name="~PP2217.WAV">
            <a:hlinkClick r:id="" action="ppaction://media"/>
          </p:cNvPr>
          <p:cNvPicPr>
            <a:picLocks noRot="1" noChangeAspect="1"/>
          </p:cNvPicPr>
          <p:nvPr>
            <a:wavAudioFile r:embed="rId1" name="~PP2217.WAV"/>
          </p:nvPr>
        </p:nvPicPr>
        <p:blipFill>
          <a:blip r:embed="rId3"/>
          <a:stretch>
            <a:fillRect/>
          </a:stretch>
        </p:blipFill>
        <p:spPr>
          <a:xfrm>
            <a:off x="8704263" y="6418263"/>
            <a:ext cx="244475" cy="244475"/>
          </a:xfrm>
          <a:prstGeom prst="rect">
            <a:avLst/>
          </a:prstGeom>
        </p:spPr>
      </p:pic>
    </p:spTree>
  </p:cSld>
  <p:clrMapOvr>
    <a:masterClrMapping/>
  </p:clrMapOvr>
  <p:transition advTm="2879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askiseis.png"/>
          <p:cNvPicPr>
            <a:picLocks noGrp="1" noChangeAspect="1"/>
          </p:cNvPicPr>
          <p:nvPr>
            <p:ph idx="1"/>
          </p:nvPr>
        </p:nvPicPr>
        <p:blipFill>
          <a:blip r:embed="rId3"/>
          <a:stretch>
            <a:fillRect/>
          </a:stretch>
        </p:blipFill>
        <p:spPr>
          <a:xfrm>
            <a:off x="361950" y="76200"/>
            <a:ext cx="8420100" cy="6705600"/>
          </a:xfrm>
        </p:spPr>
      </p:pic>
      <p:pic>
        <p:nvPicPr>
          <p:cNvPr id="3" name="~PP457.WAV">
            <a:hlinkClick r:id="" action="ppaction://media"/>
          </p:cNvPr>
          <p:cNvPicPr>
            <a:picLocks noRot="1" noChangeAspect="1"/>
          </p:cNvPicPr>
          <p:nvPr>
            <a:wavAudioFile r:embed="rId1" name="~PP457.WAV"/>
          </p:nvPr>
        </p:nvPicPr>
        <p:blipFill>
          <a:blip r:embed="rId4"/>
          <a:stretch>
            <a:fillRect/>
          </a:stretch>
        </p:blipFill>
        <p:spPr>
          <a:xfrm>
            <a:off x="8704263" y="6418263"/>
            <a:ext cx="244475" cy="244475"/>
          </a:xfrm>
          <a:prstGeom prst="rect">
            <a:avLst/>
          </a:prstGeom>
        </p:spPr>
      </p:pic>
    </p:spTree>
  </p:cSld>
  <p:clrMapOvr>
    <a:masterClrMapping/>
  </p:clrMapOvr>
  <p:transition advTm="1672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214282" y="214290"/>
            <a:ext cx="8786874" cy="6740307"/>
          </a:xfrm>
          <a:prstGeom prst="rect">
            <a:avLst/>
          </a:prstGeom>
        </p:spPr>
        <p:txBody>
          <a:bodyPr wrap="square">
            <a:spAutoFit/>
          </a:bodyPr>
          <a:lstStyle/>
          <a:p>
            <a:pPr algn="just" fontAlgn="base">
              <a:spcBef>
                <a:spcPct val="0"/>
              </a:spcBef>
              <a:spcAft>
                <a:spcPct val="0"/>
              </a:spcAft>
            </a:pPr>
            <a:r>
              <a:rPr lang="en-US" dirty="0" smtClean="0">
                <a:latin typeface="Minion Pro" pitchFamily="18" charset="0"/>
                <a:ea typeface="Times New Roman" pitchFamily="18" charset="0"/>
                <a:cs typeface="Times New Roman" pitchFamily="18" charset="0"/>
              </a:rPr>
              <a:t>Per idem tempus </a:t>
            </a:r>
            <a:r>
              <a:rPr lang="en-US" dirty="0" err="1" smtClean="0">
                <a:latin typeface="Minion Pro" pitchFamily="18" charset="0"/>
                <a:ea typeface="Times New Roman" pitchFamily="18" charset="0"/>
                <a:cs typeface="Times New Roman" pitchFamily="18" charset="0"/>
              </a:rPr>
              <a:t>Uticae</a:t>
            </a:r>
            <a:r>
              <a:rPr lang="en-US" dirty="0" smtClean="0">
                <a:latin typeface="Minion Pro" pitchFamily="18" charset="0"/>
                <a:ea typeface="Times New Roman" pitchFamily="18" charset="0"/>
                <a:cs typeface="Times New Roman" pitchFamily="18" charset="0"/>
              </a:rPr>
              <a:t> forte G. Mario per </a:t>
            </a:r>
            <a:r>
              <a:rPr lang="en-US" dirty="0" err="1" smtClean="0">
                <a:latin typeface="Minion Pro" pitchFamily="18" charset="0"/>
                <a:ea typeface="Times New Roman" pitchFamily="18" charset="0"/>
                <a:cs typeface="Times New Roman" pitchFamily="18" charset="0"/>
              </a:rPr>
              <a:t>hostias</a:t>
            </a:r>
            <a:r>
              <a:rPr lang="en-US" dirty="0" smtClean="0">
                <a:latin typeface="Minion Pro" pitchFamily="18" charset="0"/>
                <a:ea typeface="Times New Roman" pitchFamily="18" charset="0"/>
                <a:cs typeface="Times New Roman" pitchFamily="18" charset="0"/>
              </a:rPr>
              <a:t> </a:t>
            </a:r>
            <a:r>
              <a:rPr lang="en-US" dirty="0" err="1" smtClean="0">
                <a:latin typeface="Minion Pro" pitchFamily="18" charset="0"/>
                <a:ea typeface="Times New Roman" pitchFamily="18" charset="0"/>
                <a:cs typeface="Times New Roman" pitchFamily="18" charset="0"/>
              </a:rPr>
              <a:t>dis</a:t>
            </a:r>
            <a:r>
              <a:rPr lang="en-US" dirty="0" smtClean="0">
                <a:latin typeface="Minion Pro" pitchFamily="18" charset="0"/>
                <a:ea typeface="Times New Roman" pitchFamily="18" charset="0"/>
                <a:cs typeface="Times New Roman" pitchFamily="18" charset="0"/>
              </a:rPr>
              <a:t> </a:t>
            </a:r>
            <a:r>
              <a:rPr lang="en-US" dirty="0" err="1" smtClean="0">
                <a:latin typeface="Minion Pro" pitchFamily="18" charset="0"/>
                <a:ea typeface="Times New Roman" pitchFamily="18" charset="0"/>
                <a:cs typeface="Times New Roman" pitchFamily="18" charset="0"/>
              </a:rPr>
              <a:t>supplicanti</a:t>
            </a:r>
            <a:r>
              <a:rPr lang="en-US" dirty="0" smtClean="0">
                <a:latin typeface="Minion Pro" pitchFamily="18" charset="0"/>
                <a:ea typeface="Times New Roman" pitchFamily="18" charset="0"/>
                <a:cs typeface="Times New Roman" pitchFamily="18" charset="0"/>
              </a:rPr>
              <a:t> magna atque </a:t>
            </a:r>
            <a:r>
              <a:rPr lang="en-US" dirty="0" err="1" smtClean="0">
                <a:latin typeface="Minion Pro" pitchFamily="18" charset="0"/>
                <a:ea typeface="Times New Roman" pitchFamily="18" charset="0"/>
                <a:cs typeface="Times New Roman" pitchFamily="18" charset="0"/>
              </a:rPr>
              <a:t>mirabilia</a:t>
            </a:r>
            <a:r>
              <a:rPr lang="en-US" dirty="0" smtClean="0">
                <a:latin typeface="Minion Pro" pitchFamily="18" charset="0"/>
                <a:ea typeface="Times New Roman" pitchFamily="18" charset="0"/>
                <a:cs typeface="Times New Roman" pitchFamily="18" charset="0"/>
              </a:rPr>
              <a:t> </a:t>
            </a:r>
            <a:r>
              <a:rPr lang="en-US" dirty="0" err="1" smtClean="0">
                <a:latin typeface="Minion Pro" pitchFamily="18" charset="0"/>
                <a:ea typeface="Times New Roman" pitchFamily="18" charset="0"/>
                <a:cs typeface="Times New Roman" pitchFamily="18" charset="0"/>
              </a:rPr>
              <a:t>portendi</a:t>
            </a:r>
            <a:r>
              <a:rPr lang="en-US" dirty="0" smtClean="0">
                <a:latin typeface="Minion Pro" pitchFamily="18" charset="0"/>
                <a:ea typeface="Times New Roman" pitchFamily="18" charset="0"/>
                <a:cs typeface="Times New Roman" pitchFamily="18" charset="0"/>
              </a:rPr>
              <a:t> </a:t>
            </a:r>
            <a:r>
              <a:rPr lang="en-US" dirty="0" err="1" smtClean="0">
                <a:latin typeface="Minion Pro" pitchFamily="18" charset="0"/>
                <a:ea typeface="Times New Roman" pitchFamily="18" charset="0"/>
                <a:cs typeface="Times New Roman" pitchFamily="18" charset="0"/>
              </a:rPr>
              <a:t>haruspex</a:t>
            </a:r>
            <a:r>
              <a:rPr lang="en-US" dirty="0" smtClean="0">
                <a:latin typeface="Minion Pro" pitchFamily="18" charset="0"/>
                <a:ea typeface="Times New Roman" pitchFamily="18" charset="0"/>
                <a:cs typeface="Times New Roman" pitchFamily="18" charset="0"/>
              </a:rPr>
              <a:t> </a:t>
            </a:r>
            <a:r>
              <a:rPr lang="en-US" dirty="0" err="1" smtClean="0">
                <a:latin typeface="Minion Pro" pitchFamily="18" charset="0"/>
                <a:ea typeface="Times New Roman" pitchFamily="18" charset="0"/>
                <a:cs typeface="Times New Roman" pitchFamily="18" charset="0"/>
              </a:rPr>
              <a:t>dixerat</a:t>
            </a:r>
            <a:r>
              <a:rPr lang="en-US" dirty="0" smtClean="0">
                <a:latin typeface="Minion Pro" pitchFamily="18" charset="0"/>
                <a:ea typeface="Times New Roman" pitchFamily="18" charset="0"/>
                <a:cs typeface="Times New Roman" pitchFamily="18" charset="0"/>
              </a:rPr>
              <a:t>: </a:t>
            </a:r>
            <a:r>
              <a:rPr lang="en-US" dirty="0" err="1" smtClean="0">
                <a:latin typeface="Minion Pro" pitchFamily="18" charset="0"/>
                <a:ea typeface="Times New Roman" pitchFamily="18" charset="0"/>
                <a:cs typeface="Times New Roman" pitchFamily="18" charset="0"/>
              </a:rPr>
              <a:t>proinde</a:t>
            </a:r>
            <a:r>
              <a:rPr lang="en-US" dirty="0" smtClean="0">
                <a:latin typeface="Minion Pro" pitchFamily="18" charset="0"/>
                <a:ea typeface="Times New Roman" pitchFamily="18" charset="0"/>
                <a:cs typeface="Times New Roman" pitchFamily="18" charset="0"/>
              </a:rPr>
              <a:t> quae </a:t>
            </a:r>
            <a:r>
              <a:rPr lang="en-US" dirty="0" err="1" smtClean="0">
                <a:latin typeface="Minion Pro" pitchFamily="18" charset="0"/>
                <a:ea typeface="Times New Roman" pitchFamily="18" charset="0"/>
                <a:cs typeface="Times New Roman" pitchFamily="18" charset="0"/>
              </a:rPr>
              <a:t>animo</a:t>
            </a:r>
            <a:r>
              <a:rPr lang="en-US" dirty="0" smtClean="0">
                <a:latin typeface="Minion Pro" pitchFamily="18" charset="0"/>
                <a:ea typeface="Times New Roman" pitchFamily="18" charset="0"/>
                <a:cs typeface="Times New Roman" pitchFamily="18" charset="0"/>
              </a:rPr>
              <a:t> </a:t>
            </a:r>
            <a:r>
              <a:rPr lang="en-US" dirty="0" err="1" smtClean="0">
                <a:latin typeface="Minion Pro" pitchFamily="18" charset="0"/>
                <a:ea typeface="Times New Roman" pitchFamily="18" charset="0"/>
                <a:cs typeface="Times New Roman" pitchFamily="18" charset="0"/>
              </a:rPr>
              <a:t>agitabat</a:t>
            </a:r>
            <a:r>
              <a:rPr lang="en-US" dirty="0" smtClean="0">
                <a:latin typeface="Minion Pro" pitchFamily="18" charset="0"/>
                <a:ea typeface="Times New Roman" pitchFamily="18" charset="0"/>
                <a:cs typeface="Times New Roman" pitchFamily="18" charset="0"/>
              </a:rPr>
              <a:t>, </a:t>
            </a:r>
            <a:r>
              <a:rPr lang="en-US" dirty="0" err="1" smtClean="0">
                <a:latin typeface="Minion Pro" pitchFamily="18" charset="0"/>
                <a:ea typeface="Times New Roman" pitchFamily="18" charset="0"/>
                <a:cs typeface="Times New Roman" pitchFamily="18" charset="0"/>
              </a:rPr>
              <a:t>fretus</a:t>
            </a:r>
            <a:r>
              <a:rPr lang="en-US" dirty="0" smtClean="0">
                <a:latin typeface="Minion Pro" pitchFamily="18" charset="0"/>
                <a:ea typeface="Times New Roman" pitchFamily="18" charset="0"/>
                <a:cs typeface="Times New Roman" pitchFamily="18" charset="0"/>
              </a:rPr>
              <a:t> </a:t>
            </a:r>
            <a:r>
              <a:rPr lang="en-US" dirty="0" err="1" smtClean="0">
                <a:latin typeface="Minion Pro" pitchFamily="18" charset="0"/>
                <a:ea typeface="Times New Roman" pitchFamily="18" charset="0"/>
                <a:cs typeface="Times New Roman" pitchFamily="18" charset="0"/>
              </a:rPr>
              <a:t>dis</a:t>
            </a:r>
            <a:r>
              <a:rPr lang="en-US" dirty="0" smtClean="0">
                <a:latin typeface="Minion Pro" pitchFamily="18" charset="0"/>
                <a:ea typeface="Times New Roman" pitchFamily="18" charset="0"/>
                <a:cs typeface="Times New Roman" pitchFamily="18" charset="0"/>
              </a:rPr>
              <a:t> </a:t>
            </a:r>
            <a:r>
              <a:rPr lang="en-US" dirty="0" err="1" smtClean="0">
                <a:latin typeface="Minion Pro" pitchFamily="18" charset="0"/>
                <a:ea typeface="Times New Roman" pitchFamily="18" charset="0"/>
                <a:cs typeface="Times New Roman" pitchFamily="18" charset="0"/>
              </a:rPr>
              <a:t>ageret</a:t>
            </a:r>
            <a:r>
              <a:rPr lang="en-US" dirty="0" smtClean="0">
                <a:latin typeface="Minion Pro" pitchFamily="18" charset="0"/>
                <a:ea typeface="Times New Roman" pitchFamily="18" charset="0"/>
                <a:cs typeface="Times New Roman" pitchFamily="18" charset="0"/>
              </a:rPr>
              <a:t>, </a:t>
            </a:r>
            <a:r>
              <a:rPr lang="en-US" dirty="0" err="1" smtClean="0">
                <a:latin typeface="Minion Pro" pitchFamily="18" charset="0"/>
                <a:ea typeface="Times New Roman" pitchFamily="18" charset="0"/>
                <a:cs typeface="Times New Roman" pitchFamily="18" charset="0"/>
              </a:rPr>
              <a:t>fortunam</a:t>
            </a:r>
            <a:r>
              <a:rPr lang="en-US" dirty="0" smtClean="0">
                <a:latin typeface="Minion Pro" pitchFamily="18" charset="0"/>
                <a:ea typeface="Times New Roman" pitchFamily="18" charset="0"/>
                <a:cs typeface="Times New Roman" pitchFamily="18" charset="0"/>
              </a:rPr>
              <a:t> quam </a:t>
            </a:r>
            <a:r>
              <a:rPr lang="en-US" dirty="0" err="1" smtClean="0">
                <a:latin typeface="Minion Pro" pitchFamily="18" charset="0"/>
                <a:ea typeface="Times New Roman" pitchFamily="18" charset="0"/>
                <a:cs typeface="Times New Roman" pitchFamily="18" charset="0"/>
              </a:rPr>
              <a:t>saepissume</a:t>
            </a:r>
            <a:r>
              <a:rPr lang="en-US" dirty="0" smtClean="0">
                <a:latin typeface="Minion Pro" pitchFamily="18" charset="0"/>
                <a:ea typeface="Times New Roman" pitchFamily="18" charset="0"/>
                <a:cs typeface="Times New Roman" pitchFamily="18" charset="0"/>
              </a:rPr>
              <a:t> </a:t>
            </a:r>
            <a:r>
              <a:rPr lang="en-US" dirty="0" err="1" smtClean="0">
                <a:latin typeface="Minion Pro" pitchFamily="18" charset="0"/>
                <a:ea typeface="Times New Roman" pitchFamily="18" charset="0"/>
                <a:cs typeface="Times New Roman" pitchFamily="18" charset="0"/>
              </a:rPr>
              <a:t>experiretur</a:t>
            </a:r>
            <a:r>
              <a:rPr lang="en-US" dirty="0" smtClean="0">
                <a:latin typeface="Minion Pro" pitchFamily="18" charset="0"/>
                <a:ea typeface="Times New Roman" pitchFamily="18" charset="0"/>
                <a:cs typeface="Times New Roman" pitchFamily="18" charset="0"/>
              </a:rPr>
              <a:t>; cuncta </a:t>
            </a:r>
            <a:r>
              <a:rPr lang="en-US" dirty="0" err="1" smtClean="0">
                <a:latin typeface="Minion Pro" pitchFamily="18" charset="0"/>
                <a:ea typeface="Times New Roman" pitchFamily="18" charset="0"/>
                <a:cs typeface="Times New Roman" pitchFamily="18" charset="0"/>
              </a:rPr>
              <a:t>prospere</a:t>
            </a:r>
            <a:r>
              <a:rPr lang="en-US" dirty="0" smtClean="0">
                <a:latin typeface="Minion Pro" pitchFamily="18" charset="0"/>
                <a:ea typeface="Times New Roman" pitchFamily="18" charset="0"/>
                <a:cs typeface="Times New Roman" pitchFamily="18" charset="0"/>
              </a:rPr>
              <a:t> </a:t>
            </a:r>
            <a:r>
              <a:rPr lang="en-US" dirty="0" err="1" smtClean="0">
                <a:latin typeface="Minion Pro" pitchFamily="18" charset="0"/>
                <a:ea typeface="Times New Roman" pitchFamily="18" charset="0"/>
                <a:cs typeface="Times New Roman" pitchFamily="18" charset="0"/>
              </a:rPr>
              <a:t>eventura</a:t>
            </a:r>
            <a:r>
              <a:rPr lang="en-US" dirty="0" smtClean="0">
                <a:latin typeface="Minion Pro" pitchFamily="18" charset="0"/>
                <a:ea typeface="Times New Roman" pitchFamily="18" charset="0"/>
                <a:cs typeface="Times New Roman" pitchFamily="18" charset="0"/>
              </a:rPr>
              <a:t>.</a:t>
            </a:r>
            <a:r>
              <a:rPr lang="el-GR" dirty="0" smtClean="0">
                <a:latin typeface="Minion Pro" pitchFamily="18" charset="0"/>
                <a:ea typeface="Times New Roman" pitchFamily="18" charset="0"/>
                <a:cs typeface="Times New Roman" pitchFamily="18" charset="0"/>
              </a:rPr>
              <a:t> </a:t>
            </a:r>
            <a:r>
              <a:rPr lang="en-US" dirty="0" smtClean="0">
                <a:latin typeface="Minion Pro" pitchFamily="18" charset="0"/>
              </a:rPr>
              <a:t>at </a:t>
            </a:r>
            <a:r>
              <a:rPr lang="en-US" dirty="0" err="1" smtClean="0">
                <a:latin typeface="Minion Pro" pitchFamily="18" charset="0"/>
              </a:rPr>
              <a:t>illum</a:t>
            </a:r>
            <a:r>
              <a:rPr lang="en-US" dirty="0" smtClean="0">
                <a:latin typeface="Minion Pro" pitchFamily="18" charset="0"/>
              </a:rPr>
              <a:t> </a:t>
            </a:r>
            <a:r>
              <a:rPr lang="en-US" dirty="0" err="1" smtClean="0">
                <a:latin typeface="Minion Pro" pitchFamily="18" charset="0"/>
              </a:rPr>
              <a:t>iam</a:t>
            </a:r>
            <a:r>
              <a:rPr lang="en-US" dirty="0" smtClean="0">
                <a:latin typeface="Minion Pro" pitchFamily="18" charset="0"/>
              </a:rPr>
              <a:t> </a:t>
            </a:r>
            <a:r>
              <a:rPr lang="en-US" dirty="0" err="1" smtClean="0">
                <a:latin typeface="Minion Pro" pitchFamily="18" charset="0"/>
              </a:rPr>
              <a:t>antea</a:t>
            </a:r>
            <a:r>
              <a:rPr lang="en-US" dirty="0" smtClean="0">
                <a:latin typeface="Minion Pro" pitchFamily="18" charset="0"/>
              </a:rPr>
              <a:t> </a:t>
            </a:r>
            <a:r>
              <a:rPr lang="en-US" dirty="0" err="1" smtClean="0">
                <a:latin typeface="Minion Pro" pitchFamily="18" charset="0"/>
              </a:rPr>
              <a:t>consulatus</a:t>
            </a:r>
            <a:r>
              <a:rPr lang="en-US" dirty="0" smtClean="0">
                <a:latin typeface="Minion Pro" pitchFamily="18" charset="0"/>
              </a:rPr>
              <a:t> </a:t>
            </a:r>
            <a:r>
              <a:rPr lang="en-US" dirty="0" err="1" smtClean="0">
                <a:latin typeface="Minion Pro" pitchFamily="18" charset="0"/>
              </a:rPr>
              <a:t>ingens</a:t>
            </a:r>
            <a:r>
              <a:rPr lang="en-US" dirty="0" smtClean="0">
                <a:latin typeface="Minion Pro" pitchFamily="18" charset="0"/>
              </a:rPr>
              <a:t> </a:t>
            </a:r>
            <a:r>
              <a:rPr lang="en-US" dirty="0" err="1" smtClean="0">
                <a:latin typeface="Minion Pro" pitchFamily="18" charset="0"/>
              </a:rPr>
              <a:t>cupido</a:t>
            </a:r>
            <a:r>
              <a:rPr lang="en-US" dirty="0" smtClean="0">
                <a:latin typeface="Minion Pro" pitchFamily="18" charset="0"/>
              </a:rPr>
              <a:t> </a:t>
            </a:r>
            <a:r>
              <a:rPr lang="en-US" dirty="0" err="1" smtClean="0">
                <a:latin typeface="Minion Pro" pitchFamily="18" charset="0"/>
              </a:rPr>
              <a:t>exagitabat</a:t>
            </a:r>
            <a:r>
              <a:rPr lang="en-US" dirty="0" smtClean="0">
                <a:latin typeface="Minion Pro" pitchFamily="18" charset="0"/>
              </a:rPr>
              <a:t>, ad </a:t>
            </a:r>
            <a:r>
              <a:rPr lang="en-US" dirty="0" err="1" smtClean="0">
                <a:latin typeface="Minion Pro" pitchFamily="18" charset="0"/>
              </a:rPr>
              <a:t>quem</a:t>
            </a:r>
            <a:r>
              <a:rPr lang="en-US" dirty="0" smtClean="0">
                <a:latin typeface="Minion Pro" pitchFamily="18" charset="0"/>
              </a:rPr>
              <a:t> </a:t>
            </a:r>
            <a:r>
              <a:rPr lang="en-US" dirty="0" err="1" smtClean="0">
                <a:latin typeface="Minion Pro" pitchFamily="18" charset="0"/>
              </a:rPr>
              <a:t>capiundum</a:t>
            </a:r>
            <a:r>
              <a:rPr lang="en-US" dirty="0" smtClean="0">
                <a:latin typeface="Minion Pro" pitchFamily="18" charset="0"/>
              </a:rPr>
              <a:t> </a:t>
            </a:r>
            <a:r>
              <a:rPr lang="en-US" dirty="0" err="1" smtClean="0">
                <a:latin typeface="Minion Pro" pitchFamily="18" charset="0"/>
              </a:rPr>
              <a:t>praeter</a:t>
            </a:r>
            <a:r>
              <a:rPr lang="en-US" dirty="0" smtClean="0">
                <a:latin typeface="Minion Pro" pitchFamily="18" charset="0"/>
              </a:rPr>
              <a:t> </a:t>
            </a:r>
            <a:r>
              <a:rPr lang="en-US" dirty="0" err="1" smtClean="0">
                <a:latin typeface="Minion Pro" pitchFamily="18" charset="0"/>
              </a:rPr>
              <a:t>vetustatem</a:t>
            </a:r>
            <a:r>
              <a:rPr lang="el-GR" dirty="0" smtClean="0">
                <a:latin typeface="Minion Pro" pitchFamily="18" charset="0"/>
              </a:rPr>
              <a:t> </a:t>
            </a:r>
            <a:r>
              <a:rPr lang="en-US" dirty="0" err="1" smtClean="0">
                <a:latin typeface="Minion Pro" pitchFamily="18" charset="0"/>
              </a:rPr>
              <a:t>familiae</a:t>
            </a:r>
            <a:r>
              <a:rPr lang="en-US" dirty="0" smtClean="0">
                <a:latin typeface="Minion Pro" pitchFamily="18" charset="0"/>
              </a:rPr>
              <a:t> alia </a:t>
            </a:r>
            <a:r>
              <a:rPr lang="en-US" dirty="0" err="1" smtClean="0">
                <a:latin typeface="Minion Pro" pitchFamily="18" charset="0"/>
              </a:rPr>
              <a:t>omnia</a:t>
            </a:r>
            <a:r>
              <a:rPr lang="en-US" dirty="0" smtClean="0">
                <a:latin typeface="Minion Pro" pitchFamily="18" charset="0"/>
              </a:rPr>
              <a:t> </a:t>
            </a:r>
            <a:r>
              <a:rPr lang="en-US" dirty="0" err="1" smtClean="0">
                <a:latin typeface="Minion Pro" pitchFamily="18" charset="0"/>
              </a:rPr>
              <a:t>abunde</a:t>
            </a:r>
            <a:r>
              <a:rPr lang="en-US" dirty="0" smtClean="0">
                <a:latin typeface="Minion Pro" pitchFamily="18" charset="0"/>
              </a:rPr>
              <a:t> erant: </a:t>
            </a:r>
            <a:r>
              <a:rPr lang="en-US" dirty="0" err="1" smtClean="0">
                <a:latin typeface="Minion Pro" pitchFamily="18" charset="0"/>
              </a:rPr>
              <a:t>industria</a:t>
            </a:r>
            <a:r>
              <a:rPr lang="en-US" dirty="0" smtClean="0">
                <a:latin typeface="Minion Pro" pitchFamily="18" charset="0"/>
              </a:rPr>
              <a:t>, </a:t>
            </a:r>
            <a:r>
              <a:rPr lang="en-US" dirty="0" err="1" smtClean="0">
                <a:latin typeface="Minion Pro" pitchFamily="18" charset="0"/>
              </a:rPr>
              <a:t>probitas</a:t>
            </a:r>
            <a:r>
              <a:rPr lang="en-US" dirty="0" smtClean="0">
                <a:latin typeface="Minion Pro" pitchFamily="18" charset="0"/>
              </a:rPr>
              <a:t>,</a:t>
            </a:r>
            <a:r>
              <a:rPr lang="el-GR" dirty="0" smtClean="0">
                <a:latin typeface="Minion Pro" pitchFamily="18" charset="0"/>
              </a:rPr>
              <a:t> </a:t>
            </a:r>
            <a:r>
              <a:rPr lang="en-US" dirty="0" err="1" smtClean="0">
                <a:latin typeface="Minion Pro" pitchFamily="18" charset="0"/>
              </a:rPr>
              <a:t>militiae</a:t>
            </a:r>
            <a:r>
              <a:rPr lang="en-US" dirty="0" smtClean="0">
                <a:latin typeface="Minion Pro" pitchFamily="18" charset="0"/>
              </a:rPr>
              <a:t> magna </a:t>
            </a:r>
            <a:r>
              <a:rPr lang="en-US" dirty="0" err="1" smtClean="0">
                <a:latin typeface="Minion Pro" pitchFamily="18" charset="0"/>
              </a:rPr>
              <a:t>scientia</a:t>
            </a:r>
            <a:r>
              <a:rPr lang="en-US" dirty="0" smtClean="0">
                <a:latin typeface="Minion Pro" pitchFamily="18" charset="0"/>
              </a:rPr>
              <a:t>, animus belli </a:t>
            </a:r>
            <a:r>
              <a:rPr lang="en-US" dirty="0" err="1" smtClean="0">
                <a:latin typeface="Minion Pro" pitchFamily="18" charset="0"/>
              </a:rPr>
              <a:t>ingens</a:t>
            </a:r>
            <a:r>
              <a:rPr lang="en-US" dirty="0" smtClean="0">
                <a:latin typeface="Minion Pro" pitchFamily="18" charset="0"/>
              </a:rPr>
              <a:t> </a:t>
            </a:r>
            <a:r>
              <a:rPr lang="en-US" dirty="0" err="1" smtClean="0">
                <a:latin typeface="Minion Pro" pitchFamily="18" charset="0"/>
              </a:rPr>
              <a:t>domi</a:t>
            </a:r>
            <a:r>
              <a:rPr lang="en-US" dirty="0" smtClean="0">
                <a:latin typeface="Minion Pro" pitchFamily="18" charset="0"/>
              </a:rPr>
              <a:t> </a:t>
            </a:r>
            <a:r>
              <a:rPr lang="en-US" dirty="0" err="1" smtClean="0">
                <a:latin typeface="Minion Pro" pitchFamily="18" charset="0"/>
              </a:rPr>
              <a:t>modicus</a:t>
            </a:r>
            <a:r>
              <a:rPr lang="en-US" dirty="0" smtClean="0">
                <a:latin typeface="Minion Pro" pitchFamily="18" charset="0"/>
              </a:rPr>
              <a:t>, </a:t>
            </a:r>
            <a:r>
              <a:rPr lang="en-US" dirty="0" err="1" smtClean="0">
                <a:latin typeface="Minion Pro" pitchFamily="18" charset="0"/>
              </a:rPr>
              <a:t>lubidinis</a:t>
            </a:r>
            <a:r>
              <a:rPr lang="en-US" dirty="0" smtClean="0">
                <a:latin typeface="Minion Pro" pitchFamily="18" charset="0"/>
              </a:rPr>
              <a:t> et </a:t>
            </a:r>
            <a:r>
              <a:rPr lang="en-US" dirty="0" err="1" smtClean="0">
                <a:latin typeface="Minion Pro" pitchFamily="18" charset="0"/>
              </a:rPr>
              <a:t>divitiarum</a:t>
            </a:r>
            <a:r>
              <a:rPr lang="en-US" dirty="0" smtClean="0">
                <a:latin typeface="Minion Pro" pitchFamily="18" charset="0"/>
              </a:rPr>
              <a:t> victor, </a:t>
            </a:r>
            <a:r>
              <a:rPr lang="en-US" dirty="0" err="1" smtClean="0">
                <a:latin typeface="Minion Pro" pitchFamily="18" charset="0"/>
              </a:rPr>
              <a:t>tantum</a:t>
            </a:r>
            <a:r>
              <a:rPr lang="el-GR" dirty="0" smtClean="0">
                <a:latin typeface="Minion Pro" pitchFamily="18" charset="0"/>
              </a:rPr>
              <a:t> </a:t>
            </a:r>
            <a:r>
              <a:rPr lang="en-US" dirty="0" err="1" smtClean="0">
                <a:latin typeface="Minion Pro" pitchFamily="18" charset="0"/>
              </a:rPr>
              <a:t>modo</a:t>
            </a:r>
            <a:r>
              <a:rPr lang="en-US" dirty="0" smtClean="0">
                <a:latin typeface="Minion Pro" pitchFamily="18" charset="0"/>
              </a:rPr>
              <a:t> gloriae </a:t>
            </a:r>
            <a:r>
              <a:rPr lang="en-US" dirty="0" err="1" smtClean="0">
                <a:latin typeface="Minion Pro" pitchFamily="18" charset="0"/>
              </a:rPr>
              <a:t>avidus</a:t>
            </a:r>
            <a:r>
              <a:rPr lang="en-US" dirty="0" smtClean="0">
                <a:latin typeface="Minion Pro" pitchFamily="18" charset="0"/>
              </a:rPr>
              <a:t>. Sed is </a:t>
            </a:r>
            <a:r>
              <a:rPr lang="en-US" dirty="0" err="1" smtClean="0">
                <a:latin typeface="Minion Pro" pitchFamily="18" charset="0"/>
              </a:rPr>
              <a:t>natus</a:t>
            </a:r>
            <a:r>
              <a:rPr lang="en-US" dirty="0" smtClean="0">
                <a:latin typeface="Minion Pro" pitchFamily="18" charset="0"/>
              </a:rPr>
              <a:t> et omnem </a:t>
            </a:r>
            <a:r>
              <a:rPr lang="en-US" dirty="0" err="1" smtClean="0">
                <a:latin typeface="Minion Pro" pitchFamily="18" charset="0"/>
              </a:rPr>
              <a:t>pueritiam</a:t>
            </a:r>
            <a:r>
              <a:rPr lang="en-US" dirty="0" smtClean="0">
                <a:latin typeface="Minion Pro" pitchFamily="18" charset="0"/>
              </a:rPr>
              <a:t> </a:t>
            </a:r>
            <a:r>
              <a:rPr lang="en-US" dirty="0" err="1" smtClean="0">
                <a:latin typeface="Minion Pro" pitchFamily="18" charset="0"/>
              </a:rPr>
              <a:t>Arpini</a:t>
            </a:r>
            <a:r>
              <a:rPr lang="en-US" dirty="0" smtClean="0">
                <a:latin typeface="Minion Pro" pitchFamily="18" charset="0"/>
              </a:rPr>
              <a:t> </a:t>
            </a:r>
            <a:r>
              <a:rPr lang="en-US" dirty="0" err="1" smtClean="0">
                <a:latin typeface="Minion Pro" pitchFamily="18" charset="0"/>
              </a:rPr>
              <a:t>altus</a:t>
            </a:r>
            <a:r>
              <a:rPr lang="en-US" dirty="0" smtClean="0">
                <a:latin typeface="Minion Pro" pitchFamily="18" charset="0"/>
              </a:rPr>
              <a:t>, ubi</a:t>
            </a:r>
            <a:r>
              <a:rPr lang="el-GR" dirty="0" smtClean="0">
                <a:latin typeface="Minion Pro" pitchFamily="18" charset="0"/>
              </a:rPr>
              <a:t> </a:t>
            </a:r>
            <a:r>
              <a:rPr lang="en-US" dirty="0" smtClean="0">
                <a:latin typeface="Minion Pro" pitchFamily="18" charset="0"/>
              </a:rPr>
              <a:t>primum aetas </a:t>
            </a:r>
            <a:r>
              <a:rPr lang="en-US" dirty="0" err="1" smtClean="0">
                <a:latin typeface="Minion Pro" pitchFamily="18" charset="0"/>
              </a:rPr>
              <a:t>militiae</a:t>
            </a:r>
            <a:r>
              <a:rPr lang="en-US" dirty="0" smtClean="0">
                <a:latin typeface="Minion Pro" pitchFamily="18" charset="0"/>
              </a:rPr>
              <a:t> </a:t>
            </a:r>
            <a:r>
              <a:rPr lang="en-US" dirty="0" err="1" smtClean="0">
                <a:latin typeface="Minion Pro" pitchFamily="18" charset="0"/>
              </a:rPr>
              <a:t>patiens</a:t>
            </a:r>
            <a:r>
              <a:rPr lang="en-US" dirty="0" smtClean="0">
                <a:latin typeface="Minion Pro" pitchFamily="18" charset="0"/>
              </a:rPr>
              <a:t> </a:t>
            </a:r>
            <a:r>
              <a:rPr lang="en-US" dirty="0" err="1" smtClean="0">
                <a:latin typeface="Minion Pro" pitchFamily="18" charset="0"/>
              </a:rPr>
              <a:t>fuit</a:t>
            </a:r>
            <a:r>
              <a:rPr lang="en-US" dirty="0" smtClean="0">
                <a:latin typeface="Minion Pro" pitchFamily="18" charset="0"/>
              </a:rPr>
              <a:t>, </a:t>
            </a:r>
            <a:r>
              <a:rPr lang="en-US" dirty="0" err="1" smtClean="0">
                <a:latin typeface="Minion Pro" pitchFamily="18" charset="0"/>
              </a:rPr>
              <a:t>stipendiis</a:t>
            </a:r>
            <a:r>
              <a:rPr lang="en-US" dirty="0" smtClean="0">
                <a:latin typeface="Minion Pro" pitchFamily="18" charset="0"/>
              </a:rPr>
              <a:t>,</a:t>
            </a:r>
            <a:r>
              <a:rPr lang="el-GR" dirty="0" smtClean="0">
                <a:latin typeface="Minion Pro" pitchFamily="18" charset="0"/>
              </a:rPr>
              <a:t> </a:t>
            </a:r>
            <a:r>
              <a:rPr lang="en-US" dirty="0" smtClean="0">
                <a:latin typeface="Minion Pro" pitchFamily="18" charset="0"/>
              </a:rPr>
              <a:t>non </a:t>
            </a:r>
            <a:r>
              <a:rPr lang="en-US" dirty="0" err="1" smtClean="0">
                <a:latin typeface="Minion Pro" pitchFamily="18" charset="0"/>
              </a:rPr>
              <a:t>Graeca</a:t>
            </a:r>
            <a:r>
              <a:rPr lang="en-US" dirty="0" smtClean="0">
                <a:latin typeface="Minion Pro" pitchFamily="18" charset="0"/>
              </a:rPr>
              <a:t> </a:t>
            </a:r>
            <a:r>
              <a:rPr lang="en-US" dirty="0" err="1" smtClean="0">
                <a:latin typeface="Minion Pro" pitchFamily="18" charset="0"/>
              </a:rPr>
              <a:t>facundia</a:t>
            </a:r>
            <a:r>
              <a:rPr lang="en-US" dirty="0" smtClean="0">
                <a:latin typeface="Minion Pro" pitchFamily="18" charset="0"/>
              </a:rPr>
              <a:t> neque </a:t>
            </a:r>
            <a:r>
              <a:rPr lang="en-US" dirty="0" err="1" smtClean="0">
                <a:latin typeface="Minion Pro" pitchFamily="18" charset="0"/>
              </a:rPr>
              <a:t>urbanis</a:t>
            </a:r>
            <a:r>
              <a:rPr lang="en-US" dirty="0" smtClean="0">
                <a:latin typeface="Minion Pro" pitchFamily="18" charset="0"/>
              </a:rPr>
              <a:t> </a:t>
            </a:r>
            <a:r>
              <a:rPr lang="en-US" dirty="0" err="1" smtClean="0">
                <a:latin typeface="Minion Pro" pitchFamily="18" charset="0"/>
              </a:rPr>
              <a:t>munditiis</a:t>
            </a:r>
            <a:r>
              <a:rPr lang="en-US" dirty="0" smtClean="0">
                <a:latin typeface="Minion Pro" pitchFamily="18" charset="0"/>
              </a:rPr>
              <a:t> </a:t>
            </a:r>
            <a:r>
              <a:rPr lang="en-US" dirty="0" err="1" smtClean="0">
                <a:latin typeface="Minion Pro" pitchFamily="18" charset="0"/>
              </a:rPr>
              <a:t>sese</a:t>
            </a:r>
            <a:r>
              <a:rPr lang="el-GR" dirty="0" smtClean="0">
                <a:latin typeface="Minion Pro" pitchFamily="18" charset="0"/>
              </a:rPr>
              <a:t> </a:t>
            </a:r>
            <a:r>
              <a:rPr lang="en-US" dirty="0" err="1" smtClean="0">
                <a:latin typeface="Minion Pro" pitchFamily="18" charset="0"/>
              </a:rPr>
              <a:t>exercuit</a:t>
            </a:r>
            <a:r>
              <a:rPr lang="en-US" dirty="0" smtClean="0">
                <a:latin typeface="Minion Pro" pitchFamily="18" charset="0"/>
              </a:rPr>
              <a:t>: </a:t>
            </a:r>
            <a:r>
              <a:rPr lang="en-US" dirty="0" err="1" smtClean="0">
                <a:latin typeface="Minion Pro" pitchFamily="18" charset="0"/>
              </a:rPr>
              <a:t>ita</a:t>
            </a:r>
            <a:r>
              <a:rPr lang="en-US" dirty="0" smtClean="0">
                <a:latin typeface="Minion Pro" pitchFamily="18" charset="0"/>
              </a:rPr>
              <a:t> inter artis </a:t>
            </a:r>
            <a:r>
              <a:rPr lang="en-US" dirty="0" err="1" smtClean="0">
                <a:latin typeface="Minion Pro" pitchFamily="18" charset="0"/>
              </a:rPr>
              <a:t>bonas</a:t>
            </a:r>
            <a:r>
              <a:rPr lang="en-US" dirty="0" smtClean="0">
                <a:latin typeface="Minion Pro" pitchFamily="18" charset="0"/>
              </a:rPr>
              <a:t> </a:t>
            </a:r>
            <a:r>
              <a:rPr lang="en-US" dirty="0" err="1" smtClean="0">
                <a:latin typeface="Minion Pro" pitchFamily="18" charset="0"/>
              </a:rPr>
              <a:t>integrum</a:t>
            </a:r>
            <a:r>
              <a:rPr lang="en-US" dirty="0" smtClean="0">
                <a:latin typeface="Minion Pro" pitchFamily="18" charset="0"/>
              </a:rPr>
              <a:t> </a:t>
            </a:r>
            <a:r>
              <a:rPr lang="en-US" dirty="0" err="1" smtClean="0">
                <a:latin typeface="Minion Pro" pitchFamily="18" charset="0"/>
              </a:rPr>
              <a:t>ingenium</a:t>
            </a:r>
            <a:r>
              <a:rPr lang="en-US" dirty="0" smtClean="0">
                <a:latin typeface="Minion Pro" pitchFamily="18" charset="0"/>
              </a:rPr>
              <a:t> </a:t>
            </a:r>
            <a:r>
              <a:rPr lang="en-US" dirty="0" err="1" smtClean="0">
                <a:latin typeface="Minion Pro" pitchFamily="18" charset="0"/>
              </a:rPr>
              <a:t>brevi</a:t>
            </a:r>
            <a:r>
              <a:rPr lang="el-GR" dirty="0" smtClean="0">
                <a:latin typeface="Minion Pro" pitchFamily="18" charset="0"/>
              </a:rPr>
              <a:t> </a:t>
            </a:r>
            <a:r>
              <a:rPr lang="en-US" dirty="0" err="1" smtClean="0">
                <a:latin typeface="Minion Pro" pitchFamily="18" charset="0"/>
              </a:rPr>
              <a:t>adolevit</a:t>
            </a:r>
            <a:r>
              <a:rPr lang="en-US" dirty="0" smtClean="0">
                <a:latin typeface="Minion Pro" pitchFamily="18" charset="0"/>
              </a:rPr>
              <a:t>. ergo, ubi primum </a:t>
            </a:r>
            <a:r>
              <a:rPr lang="en-US" dirty="0" err="1" smtClean="0">
                <a:latin typeface="Minion Pro" pitchFamily="18" charset="0"/>
              </a:rPr>
              <a:t>tribunatum</a:t>
            </a:r>
            <a:r>
              <a:rPr lang="en-US" dirty="0" smtClean="0">
                <a:latin typeface="Minion Pro" pitchFamily="18" charset="0"/>
              </a:rPr>
              <a:t> </a:t>
            </a:r>
            <a:r>
              <a:rPr lang="en-US" dirty="0" err="1" smtClean="0">
                <a:latin typeface="Minion Pro" pitchFamily="18" charset="0"/>
              </a:rPr>
              <a:t>militarem</a:t>
            </a:r>
            <a:r>
              <a:rPr lang="en-US" dirty="0" smtClean="0">
                <a:latin typeface="Minion Pro" pitchFamily="18" charset="0"/>
              </a:rPr>
              <a:t> a </a:t>
            </a:r>
            <a:r>
              <a:rPr lang="en-US" dirty="0" err="1" smtClean="0">
                <a:latin typeface="Minion Pro" pitchFamily="18" charset="0"/>
              </a:rPr>
              <a:t>populo</a:t>
            </a:r>
            <a:r>
              <a:rPr lang="en-US" dirty="0" smtClean="0">
                <a:latin typeface="Minion Pro" pitchFamily="18" charset="0"/>
              </a:rPr>
              <a:t> petit, </a:t>
            </a:r>
            <a:r>
              <a:rPr lang="en-US" dirty="0" err="1" smtClean="0">
                <a:latin typeface="Minion Pro" pitchFamily="18" charset="0"/>
              </a:rPr>
              <a:t>plerisque</a:t>
            </a:r>
            <a:r>
              <a:rPr lang="en-US" dirty="0" smtClean="0">
                <a:latin typeface="Minion Pro" pitchFamily="18" charset="0"/>
              </a:rPr>
              <a:t> </a:t>
            </a:r>
            <a:r>
              <a:rPr lang="en-US" dirty="0" err="1" smtClean="0">
                <a:latin typeface="Minion Pro" pitchFamily="18" charset="0"/>
              </a:rPr>
              <a:t>faciem</a:t>
            </a:r>
            <a:r>
              <a:rPr lang="en-US" dirty="0" smtClean="0">
                <a:latin typeface="Minion Pro" pitchFamily="18" charset="0"/>
              </a:rPr>
              <a:t> </a:t>
            </a:r>
            <a:r>
              <a:rPr lang="en-US" dirty="0" err="1" smtClean="0">
                <a:latin typeface="Minion Pro" pitchFamily="18" charset="0"/>
              </a:rPr>
              <a:t>eius</a:t>
            </a:r>
            <a:r>
              <a:rPr lang="en-US" dirty="0" smtClean="0">
                <a:latin typeface="Minion Pro" pitchFamily="18" charset="0"/>
              </a:rPr>
              <a:t> </a:t>
            </a:r>
            <a:r>
              <a:rPr lang="en-US" dirty="0" err="1" smtClean="0">
                <a:latin typeface="Minion Pro" pitchFamily="18" charset="0"/>
              </a:rPr>
              <a:t>ignorantibus</a:t>
            </a:r>
            <a:r>
              <a:rPr lang="en-US" dirty="0" smtClean="0">
                <a:latin typeface="Minion Pro" pitchFamily="18" charset="0"/>
              </a:rPr>
              <a:t> </a:t>
            </a:r>
            <a:r>
              <a:rPr lang="en-US" dirty="0" smtClean="0">
                <a:latin typeface="Minion Pro" pitchFamily="18" charset="0"/>
              </a:rPr>
              <a:t>facile </a:t>
            </a:r>
            <a:r>
              <a:rPr lang="en-US" dirty="0" err="1" smtClean="0">
                <a:latin typeface="Minion Pro" pitchFamily="18" charset="0"/>
              </a:rPr>
              <a:t>declaratur</a:t>
            </a:r>
            <a:r>
              <a:rPr lang="en-US" dirty="0" smtClean="0">
                <a:latin typeface="Minion Pro" pitchFamily="18" charset="0"/>
              </a:rPr>
              <a:t>. deinde ab </a:t>
            </a:r>
            <a:r>
              <a:rPr lang="en-US" dirty="0" err="1" smtClean="0">
                <a:latin typeface="Minion Pro" pitchFamily="18" charset="0"/>
              </a:rPr>
              <a:t>eo</a:t>
            </a:r>
            <a:r>
              <a:rPr lang="el-GR" dirty="0" smtClean="0">
                <a:latin typeface="Minion Pro" pitchFamily="18" charset="0"/>
              </a:rPr>
              <a:t> </a:t>
            </a:r>
            <a:r>
              <a:rPr lang="en-US" dirty="0" err="1" smtClean="0">
                <a:latin typeface="Minion Pro" pitchFamily="18" charset="0"/>
              </a:rPr>
              <a:t>magistratu</a:t>
            </a:r>
            <a:r>
              <a:rPr lang="en-US" dirty="0" smtClean="0">
                <a:latin typeface="Minion Pro" pitchFamily="18" charset="0"/>
              </a:rPr>
              <a:t> </a:t>
            </a:r>
            <a:r>
              <a:rPr lang="en-US" dirty="0" err="1" smtClean="0">
                <a:latin typeface="Minion Pro" pitchFamily="18" charset="0"/>
              </a:rPr>
              <a:t>alium</a:t>
            </a:r>
            <a:r>
              <a:rPr lang="en-US" dirty="0" smtClean="0">
                <a:latin typeface="Minion Pro" pitchFamily="18" charset="0"/>
              </a:rPr>
              <a:t>, post </a:t>
            </a:r>
            <a:r>
              <a:rPr lang="en-US" dirty="0" err="1" smtClean="0">
                <a:latin typeface="Minion Pro" pitchFamily="18" charset="0"/>
              </a:rPr>
              <a:t>alium</a:t>
            </a:r>
            <a:r>
              <a:rPr lang="en-US" dirty="0" smtClean="0">
                <a:latin typeface="Minion Pro" pitchFamily="18" charset="0"/>
              </a:rPr>
              <a:t> </a:t>
            </a:r>
            <a:r>
              <a:rPr lang="en-US" dirty="0" err="1" smtClean="0">
                <a:latin typeface="Minion Pro" pitchFamily="18" charset="0"/>
              </a:rPr>
              <a:t>sibi</a:t>
            </a:r>
            <a:r>
              <a:rPr lang="en-US" dirty="0" smtClean="0">
                <a:latin typeface="Minion Pro" pitchFamily="18" charset="0"/>
              </a:rPr>
              <a:t> </a:t>
            </a:r>
            <a:r>
              <a:rPr lang="en-US" dirty="0" err="1" smtClean="0">
                <a:latin typeface="Minion Pro" pitchFamily="18" charset="0"/>
              </a:rPr>
              <a:t>peperit</a:t>
            </a:r>
            <a:r>
              <a:rPr lang="en-US" dirty="0" smtClean="0">
                <a:latin typeface="Minion Pro" pitchFamily="18" charset="0"/>
              </a:rPr>
              <a:t>, </a:t>
            </a:r>
            <a:r>
              <a:rPr lang="en-US" dirty="0" err="1" smtClean="0">
                <a:latin typeface="Minion Pro" pitchFamily="18" charset="0"/>
              </a:rPr>
              <a:t>semperque</a:t>
            </a:r>
            <a:r>
              <a:rPr lang="en-US" dirty="0" smtClean="0">
                <a:latin typeface="Minion Pro" pitchFamily="18" charset="0"/>
              </a:rPr>
              <a:t> </a:t>
            </a:r>
            <a:r>
              <a:rPr lang="en-US" dirty="0" err="1" smtClean="0">
                <a:latin typeface="Minion Pro" pitchFamily="18" charset="0"/>
              </a:rPr>
              <a:t>inpotestatibus</a:t>
            </a:r>
            <a:r>
              <a:rPr lang="en-US" dirty="0" smtClean="0">
                <a:latin typeface="Minion Pro" pitchFamily="18" charset="0"/>
              </a:rPr>
              <a:t> </a:t>
            </a:r>
            <a:r>
              <a:rPr lang="en-US" dirty="0" err="1" smtClean="0">
                <a:latin typeface="Minion Pro" pitchFamily="18" charset="0"/>
              </a:rPr>
              <a:t>eo</a:t>
            </a:r>
            <a:r>
              <a:rPr lang="en-US" dirty="0" smtClean="0">
                <a:latin typeface="Minion Pro" pitchFamily="18" charset="0"/>
              </a:rPr>
              <a:t> </a:t>
            </a:r>
            <a:r>
              <a:rPr lang="en-US" dirty="0" err="1" smtClean="0">
                <a:latin typeface="Minion Pro" pitchFamily="18" charset="0"/>
              </a:rPr>
              <a:t>modo</a:t>
            </a:r>
            <a:r>
              <a:rPr lang="en-US" dirty="0" smtClean="0">
                <a:latin typeface="Minion Pro" pitchFamily="18" charset="0"/>
              </a:rPr>
              <a:t> </a:t>
            </a:r>
            <a:r>
              <a:rPr lang="en-US" dirty="0" err="1" smtClean="0">
                <a:latin typeface="Minion Pro" pitchFamily="18" charset="0"/>
              </a:rPr>
              <a:t>agitabat</a:t>
            </a:r>
            <a:r>
              <a:rPr lang="en-US" dirty="0" smtClean="0">
                <a:latin typeface="Minion Pro" pitchFamily="18" charset="0"/>
              </a:rPr>
              <a:t>, ut </a:t>
            </a:r>
            <a:r>
              <a:rPr lang="en-US" dirty="0" err="1" smtClean="0">
                <a:latin typeface="Minion Pro" pitchFamily="18" charset="0"/>
              </a:rPr>
              <a:t>ampliore</a:t>
            </a:r>
            <a:r>
              <a:rPr lang="en-US" dirty="0" smtClean="0">
                <a:latin typeface="Minion Pro" pitchFamily="18" charset="0"/>
              </a:rPr>
              <a:t> quam </a:t>
            </a:r>
            <a:r>
              <a:rPr lang="en-US" dirty="0" err="1" smtClean="0">
                <a:latin typeface="Minion Pro" pitchFamily="18" charset="0"/>
              </a:rPr>
              <a:t>gerebat</a:t>
            </a:r>
            <a:r>
              <a:rPr lang="el-GR" dirty="0" smtClean="0">
                <a:latin typeface="Minion Pro" pitchFamily="18" charset="0"/>
              </a:rPr>
              <a:t> </a:t>
            </a:r>
            <a:r>
              <a:rPr lang="en-US" dirty="0" err="1" smtClean="0">
                <a:latin typeface="Minion Pro" pitchFamily="18" charset="0"/>
              </a:rPr>
              <a:t>dignus</a:t>
            </a:r>
            <a:r>
              <a:rPr lang="en-US" dirty="0" smtClean="0">
                <a:latin typeface="Minion Pro" pitchFamily="18" charset="0"/>
              </a:rPr>
              <a:t> </a:t>
            </a:r>
            <a:r>
              <a:rPr lang="en-US" dirty="0" err="1" smtClean="0">
                <a:latin typeface="Minion Pro" pitchFamily="18" charset="0"/>
              </a:rPr>
              <a:t>haberetur</a:t>
            </a:r>
            <a:r>
              <a:rPr lang="en-US" dirty="0" smtClean="0">
                <a:latin typeface="Minion Pro" pitchFamily="18" charset="0"/>
              </a:rPr>
              <a:t>. </a:t>
            </a:r>
            <a:r>
              <a:rPr lang="en-US" dirty="0" err="1" smtClean="0">
                <a:latin typeface="Minion Pro" pitchFamily="18" charset="0"/>
              </a:rPr>
              <a:t>tamen</a:t>
            </a:r>
            <a:r>
              <a:rPr lang="en-US" dirty="0" smtClean="0">
                <a:latin typeface="Minion Pro" pitchFamily="18" charset="0"/>
              </a:rPr>
              <a:t> is </a:t>
            </a:r>
            <a:r>
              <a:rPr lang="en-US" dirty="0" smtClean="0">
                <a:latin typeface="Minion Pro" pitchFamily="18" charset="0"/>
              </a:rPr>
              <a:t>ad id </a:t>
            </a:r>
            <a:r>
              <a:rPr lang="en-US" dirty="0" err="1" smtClean="0">
                <a:latin typeface="Minion Pro" pitchFamily="18" charset="0"/>
              </a:rPr>
              <a:t>locorum</a:t>
            </a:r>
            <a:r>
              <a:rPr lang="en-US" dirty="0" smtClean="0">
                <a:latin typeface="Minion Pro" pitchFamily="18" charset="0"/>
              </a:rPr>
              <a:t> </a:t>
            </a:r>
            <a:r>
              <a:rPr lang="en-US" dirty="0" err="1" smtClean="0">
                <a:latin typeface="Minion Pro" pitchFamily="18" charset="0"/>
              </a:rPr>
              <a:t>talis</a:t>
            </a:r>
            <a:r>
              <a:rPr lang="en-US" dirty="0" smtClean="0">
                <a:latin typeface="Minion Pro" pitchFamily="18" charset="0"/>
              </a:rPr>
              <a:t> </a:t>
            </a:r>
            <a:r>
              <a:rPr lang="en-US" dirty="0" err="1" smtClean="0">
                <a:latin typeface="Minion Pro" pitchFamily="18" charset="0"/>
              </a:rPr>
              <a:t>vir—nam</a:t>
            </a:r>
            <a:r>
              <a:rPr lang="el-GR" dirty="0" smtClean="0">
                <a:latin typeface="Minion Pro" pitchFamily="18" charset="0"/>
              </a:rPr>
              <a:t> </a:t>
            </a:r>
            <a:r>
              <a:rPr lang="en-US" dirty="0" err="1" smtClean="0">
                <a:latin typeface="Minion Pro" pitchFamily="18" charset="0"/>
              </a:rPr>
              <a:t>postea</a:t>
            </a:r>
            <a:r>
              <a:rPr lang="en-US" dirty="0" smtClean="0">
                <a:latin typeface="Minion Pro" pitchFamily="18" charset="0"/>
              </a:rPr>
              <a:t> </a:t>
            </a:r>
            <a:r>
              <a:rPr lang="en-US" dirty="0" err="1" smtClean="0">
                <a:latin typeface="Minion Pro" pitchFamily="18" charset="0"/>
              </a:rPr>
              <a:t>ambitione</a:t>
            </a:r>
            <a:r>
              <a:rPr lang="en-US" dirty="0" smtClean="0">
                <a:latin typeface="Minion Pro" pitchFamily="18" charset="0"/>
              </a:rPr>
              <a:t> </a:t>
            </a:r>
            <a:r>
              <a:rPr lang="en-US" dirty="0" err="1" smtClean="0">
                <a:latin typeface="Minion Pro" pitchFamily="18" charset="0"/>
              </a:rPr>
              <a:t>praeceps</a:t>
            </a:r>
            <a:r>
              <a:rPr lang="en-US" dirty="0" smtClean="0">
                <a:latin typeface="Minion Pro" pitchFamily="18" charset="0"/>
              </a:rPr>
              <a:t> </a:t>
            </a:r>
            <a:r>
              <a:rPr lang="en-US" dirty="0" err="1" smtClean="0">
                <a:latin typeface="Minion Pro" pitchFamily="18" charset="0"/>
              </a:rPr>
              <a:t>datus</a:t>
            </a:r>
            <a:r>
              <a:rPr lang="en-US" dirty="0" smtClean="0">
                <a:latin typeface="Minion Pro" pitchFamily="18" charset="0"/>
              </a:rPr>
              <a:t> est—</a:t>
            </a:r>
            <a:r>
              <a:rPr lang="en-US" dirty="0" err="1" smtClean="0">
                <a:latin typeface="Minion Pro" pitchFamily="18" charset="0"/>
              </a:rPr>
              <a:t>consulatum</a:t>
            </a:r>
            <a:r>
              <a:rPr lang="en-US" dirty="0" smtClean="0">
                <a:latin typeface="Minion Pro" pitchFamily="18" charset="0"/>
              </a:rPr>
              <a:t> </a:t>
            </a:r>
            <a:r>
              <a:rPr lang="en-US" dirty="0" err="1" smtClean="0">
                <a:latin typeface="Minion Pro" pitchFamily="18" charset="0"/>
              </a:rPr>
              <a:t>adpetere</a:t>
            </a:r>
            <a:r>
              <a:rPr lang="en-US" dirty="0" smtClean="0">
                <a:latin typeface="Minion Pro" pitchFamily="18" charset="0"/>
              </a:rPr>
              <a:t> non </a:t>
            </a:r>
            <a:r>
              <a:rPr lang="en-US" dirty="0" err="1" smtClean="0">
                <a:latin typeface="Minion Pro" pitchFamily="18" charset="0"/>
              </a:rPr>
              <a:t>audebat</a:t>
            </a:r>
            <a:r>
              <a:rPr lang="en-US" dirty="0" smtClean="0">
                <a:latin typeface="Minion Pro" pitchFamily="18" charset="0"/>
              </a:rPr>
              <a:t>. etiam </a:t>
            </a:r>
            <a:r>
              <a:rPr lang="en-US" dirty="0" err="1" smtClean="0">
                <a:latin typeface="Minion Pro" pitchFamily="18" charset="0"/>
              </a:rPr>
              <a:t>tum</a:t>
            </a:r>
            <a:r>
              <a:rPr lang="en-US" dirty="0" smtClean="0">
                <a:latin typeface="Minion Pro" pitchFamily="18" charset="0"/>
              </a:rPr>
              <a:t> </a:t>
            </a:r>
            <a:r>
              <a:rPr lang="en-US" dirty="0" err="1" smtClean="0">
                <a:latin typeface="Minion Pro" pitchFamily="18" charset="0"/>
              </a:rPr>
              <a:t>alios</a:t>
            </a:r>
            <a:r>
              <a:rPr lang="en-US" dirty="0" smtClean="0">
                <a:latin typeface="Minion Pro" pitchFamily="18" charset="0"/>
              </a:rPr>
              <a:t> </a:t>
            </a:r>
            <a:r>
              <a:rPr lang="en-US" dirty="0" err="1" smtClean="0">
                <a:latin typeface="Minion Pro" pitchFamily="18" charset="0"/>
              </a:rPr>
              <a:t>magistratus</a:t>
            </a:r>
            <a:r>
              <a:rPr lang="en-US" dirty="0" smtClean="0">
                <a:latin typeface="Minion Pro" pitchFamily="18" charset="0"/>
              </a:rPr>
              <a:t> plebs</a:t>
            </a:r>
            <a:r>
              <a:rPr lang="el-GR" dirty="0" smtClean="0">
                <a:latin typeface="Minion Pro" pitchFamily="18" charset="0"/>
              </a:rPr>
              <a:t>, </a:t>
            </a:r>
            <a:r>
              <a:rPr lang="en-US" dirty="0" err="1" smtClean="0">
                <a:latin typeface="Minion Pro" pitchFamily="18" charset="0"/>
              </a:rPr>
              <a:t>consulatum</a:t>
            </a:r>
            <a:r>
              <a:rPr lang="en-US" dirty="0" smtClean="0">
                <a:latin typeface="Minion Pro" pitchFamily="18" charset="0"/>
              </a:rPr>
              <a:t> </a:t>
            </a:r>
            <a:r>
              <a:rPr lang="en-US" dirty="0" err="1" smtClean="0">
                <a:latin typeface="Minion Pro" pitchFamily="18" charset="0"/>
              </a:rPr>
              <a:t>nobilitas</a:t>
            </a:r>
            <a:r>
              <a:rPr lang="en-US" dirty="0" smtClean="0">
                <a:latin typeface="Minion Pro" pitchFamily="18" charset="0"/>
              </a:rPr>
              <a:t> inter se per </a:t>
            </a:r>
            <a:r>
              <a:rPr lang="en-US" dirty="0" err="1" smtClean="0">
                <a:latin typeface="Minion Pro" pitchFamily="18" charset="0"/>
              </a:rPr>
              <a:t>manus</a:t>
            </a:r>
            <a:r>
              <a:rPr lang="en-US" dirty="0" smtClean="0">
                <a:latin typeface="Minion Pro" pitchFamily="18" charset="0"/>
              </a:rPr>
              <a:t> </a:t>
            </a:r>
            <a:r>
              <a:rPr lang="en-US" dirty="0" err="1" smtClean="0">
                <a:latin typeface="Minion Pro" pitchFamily="18" charset="0"/>
              </a:rPr>
              <a:t>tradebat</a:t>
            </a:r>
            <a:r>
              <a:rPr lang="en-US" dirty="0" smtClean="0">
                <a:latin typeface="Minion Pro" pitchFamily="18" charset="0"/>
              </a:rPr>
              <a:t>. Novos</a:t>
            </a:r>
            <a:r>
              <a:rPr lang="el-GR" dirty="0" smtClean="0">
                <a:latin typeface="Minion Pro" pitchFamily="18" charset="0"/>
              </a:rPr>
              <a:t> </a:t>
            </a:r>
            <a:r>
              <a:rPr lang="en-US" dirty="0" err="1" smtClean="0">
                <a:latin typeface="Minion Pro" pitchFamily="18" charset="0"/>
              </a:rPr>
              <a:t>nemo</a:t>
            </a:r>
            <a:r>
              <a:rPr lang="en-US" dirty="0" smtClean="0">
                <a:latin typeface="Minion Pro" pitchFamily="18" charset="0"/>
              </a:rPr>
              <a:t> tam </a:t>
            </a:r>
            <a:r>
              <a:rPr lang="en-US" dirty="0" err="1" smtClean="0">
                <a:latin typeface="Minion Pro" pitchFamily="18" charset="0"/>
              </a:rPr>
              <a:t>clarus</a:t>
            </a:r>
            <a:r>
              <a:rPr lang="en-US" dirty="0" smtClean="0">
                <a:latin typeface="Minion Pro" pitchFamily="18" charset="0"/>
              </a:rPr>
              <a:t> neque tam </a:t>
            </a:r>
            <a:r>
              <a:rPr lang="en-US" dirty="0" err="1" smtClean="0">
                <a:latin typeface="Minion Pro" pitchFamily="18" charset="0"/>
              </a:rPr>
              <a:t>egregiis</a:t>
            </a:r>
            <a:r>
              <a:rPr lang="en-US" dirty="0" smtClean="0">
                <a:latin typeface="Minion Pro" pitchFamily="18" charset="0"/>
              </a:rPr>
              <a:t> </a:t>
            </a:r>
            <a:r>
              <a:rPr lang="en-US" dirty="0" err="1" smtClean="0">
                <a:latin typeface="Minion Pro" pitchFamily="18" charset="0"/>
              </a:rPr>
              <a:t>factis</a:t>
            </a:r>
            <a:r>
              <a:rPr lang="en-US" dirty="0" smtClean="0">
                <a:latin typeface="Minion Pro" pitchFamily="18" charset="0"/>
              </a:rPr>
              <a:t> erat, </a:t>
            </a:r>
            <a:r>
              <a:rPr lang="en-US" dirty="0" err="1" smtClean="0">
                <a:latin typeface="Minion Pro" pitchFamily="18" charset="0"/>
              </a:rPr>
              <a:t>quin</a:t>
            </a:r>
            <a:r>
              <a:rPr lang="el-GR" dirty="0" smtClean="0">
                <a:latin typeface="Minion Pro" pitchFamily="18" charset="0"/>
              </a:rPr>
              <a:t> </a:t>
            </a:r>
            <a:r>
              <a:rPr lang="en-US" dirty="0" err="1" smtClean="0">
                <a:latin typeface="Minion Pro" pitchFamily="18" charset="0"/>
              </a:rPr>
              <a:t>indignus</a:t>
            </a:r>
            <a:r>
              <a:rPr lang="en-US" dirty="0" smtClean="0">
                <a:latin typeface="Minion Pro" pitchFamily="18" charset="0"/>
              </a:rPr>
              <a:t> </a:t>
            </a:r>
            <a:r>
              <a:rPr lang="en-US" dirty="0" err="1" smtClean="0">
                <a:latin typeface="Minion Pro" pitchFamily="18" charset="0"/>
              </a:rPr>
              <a:t>illo</a:t>
            </a:r>
            <a:r>
              <a:rPr lang="en-US" dirty="0" smtClean="0">
                <a:latin typeface="Minion Pro" pitchFamily="18" charset="0"/>
              </a:rPr>
              <a:t> </a:t>
            </a:r>
            <a:r>
              <a:rPr lang="en-US" dirty="0" err="1" smtClean="0">
                <a:latin typeface="Minion Pro" pitchFamily="18" charset="0"/>
              </a:rPr>
              <a:t>honore</a:t>
            </a:r>
            <a:r>
              <a:rPr lang="en-US" dirty="0" smtClean="0">
                <a:latin typeface="Minion Pro" pitchFamily="18" charset="0"/>
              </a:rPr>
              <a:t> et is quasi </a:t>
            </a:r>
            <a:r>
              <a:rPr lang="en-US" dirty="0" err="1" smtClean="0">
                <a:latin typeface="Minion Pro" pitchFamily="18" charset="0"/>
              </a:rPr>
              <a:t>pollutus</a:t>
            </a:r>
            <a:r>
              <a:rPr lang="en-US" dirty="0" smtClean="0">
                <a:latin typeface="Minion Pro" pitchFamily="18" charset="0"/>
              </a:rPr>
              <a:t> </a:t>
            </a:r>
            <a:r>
              <a:rPr lang="en-US" dirty="0" err="1" smtClean="0">
                <a:latin typeface="Minion Pro" pitchFamily="18" charset="0"/>
              </a:rPr>
              <a:t>haberetur</a:t>
            </a:r>
            <a:r>
              <a:rPr lang="en-US" dirty="0" smtClean="0">
                <a:latin typeface="Minion Pro" pitchFamily="18" charset="0"/>
              </a:rPr>
              <a:t>.</a:t>
            </a:r>
            <a:endParaRPr lang="el-GR" dirty="0" smtClean="0">
              <a:latin typeface="Minion Pro" pitchFamily="18" charset="0"/>
            </a:endParaRPr>
          </a:p>
          <a:p>
            <a:pPr algn="just" fontAlgn="base">
              <a:spcBef>
                <a:spcPct val="0"/>
              </a:spcBef>
              <a:spcAft>
                <a:spcPct val="0"/>
              </a:spcAft>
            </a:pPr>
            <a:endParaRPr lang="en-US" dirty="0" smtClean="0">
              <a:latin typeface="Minion Pro" pitchFamily="18" charset="0"/>
            </a:endParaRPr>
          </a:p>
          <a:p>
            <a:pPr algn="just" fontAlgn="base">
              <a:spcBef>
                <a:spcPct val="0"/>
              </a:spcBef>
              <a:spcAft>
                <a:spcPct val="0"/>
              </a:spcAft>
            </a:pPr>
            <a:r>
              <a:rPr lang="el-GR" dirty="0" err="1" smtClean="0">
                <a:latin typeface="Minion Pro" pitchFamily="18" charset="0"/>
              </a:rPr>
              <a:t>Σαλλούστιος</a:t>
            </a:r>
            <a:r>
              <a:rPr lang="el-GR" dirty="0" smtClean="0">
                <a:latin typeface="Minion Pro" pitchFamily="18" charset="0"/>
              </a:rPr>
              <a:t>, </a:t>
            </a:r>
            <a:r>
              <a:rPr lang="en-US" i="1" dirty="0" smtClean="0">
                <a:latin typeface="Minion Pro" pitchFamily="18" charset="0"/>
              </a:rPr>
              <a:t>Bellum </a:t>
            </a:r>
            <a:r>
              <a:rPr lang="en-US" i="1" dirty="0" err="1" smtClean="0">
                <a:latin typeface="Minion Pro" pitchFamily="18" charset="0"/>
              </a:rPr>
              <a:t>Iugurthinum</a:t>
            </a:r>
            <a:r>
              <a:rPr lang="en-US" i="1" dirty="0" smtClean="0">
                <a:latin typeface="Minion Pro" pitchFamily="18" charset="0"/>
              </a:rPr>
              <a:t> </a:t>
            </a:r>
            <a:r>
              <a:rPr lang="en-US" dirty="0" smtClean="0">
                <a:latin typeface="Minion Pro" pitchFamily="18" charset="0"/>
              </a:rPr>
              <a:t>63-64</a:t>
            </a:r>
            <a:endParaRPr lang="el-GR" dirty="0" smtClean="0">
              <a:latin typeface="Minion Pro" pitchFamily="18" charset="0"/>
            </a:endParaRPr>
          </a:p>
          <a:p>
            <a:pPr algn="just" fontAlgn="base">
              <a:spcBef>
                <a:spcPct val="0"/>
              </a:spcBef>
              <a:spcAft>
                <a:spcPct val="0"/>
              </a:spcAft>
            </a:pPr>
            <a:endParaRPr lang="el-GR" dirty="0" smtClean="0">
              <a:latin typeface="Minion Pro" pitchFamily="18" charset="0"/>
            </a:endParaRPr>
          </a:p>
          <a:p>
            <a:pPr algn="just" fontAlgn="base">
              <a:spcBef>
                <a:spcPct val="0"/>
              </a:spcBef>
              <a:spcAft>
                <a:spcPct val="0"/>
              </a:spcAft>
            </a:pPr>
            <a:r>
              <a:rPr lang="el-GR" dirty="0" smtClean="0">
                <a:latin typeface="Minion Pro" pitchFamily="18" charset="0"/>
              </a:rPr>
              <a:t>Το κείμενο, η μετάφρασή του και πολλές από τις επιμέρους παρατηρήσεις έχουν αντληθεί από το διαδικτυακό εγχειρίδιο </a:t>
            </a:r>
            <a:r>
              <a:rPr lang="en-US" i="1" dirty="0" smtClean="0">
                <a:latin typeface="Minion Pro" pitchFamily="18" charset="0"/>
              </a:rPr>
              <a:t>Lingua Latina</a:t>
            </a:r>
            <a:r>
              <a:rPr lang="en-US" dirty="0" smtClean="0">
                <a:latin typeface="Minion Pro" pitchFamily="18" charset="0"/>
              </a:rPr>
              <a:t> </a:t>
            </a:r>
            <a:r>
              <a:rPr lang="el-GR" dirty="0" smtClean="0">
                <a:latin typeface="Minion Pro" pitchFamily="18" charset="0"/>
              </a:rPr>
              <a:t>των Β. </a:t>
            </a:r>
            <a:r>
              <a:rPr lang="el-GR" dirty="0" err="1" smtClean="0">
                <a:latin typeface="Minion Pro" pitchFamily="18" charset="0"/>
              </a:rPr>
              <a:t>Φυντίκογλου</a:t>
            </a:r>
            <a:r>
              <a:rPr lang="el-GR" dirty="0" smtClean="0">
                <a:latin typeface="Minion Pro" pitchFamily="18" charset="0"/>
              </a:rPr>
              <a:t>  - Χ. Τσίτσιου-</a:t>
            </a:r>
            <a:r>
              <a:rPr lang="el-GR" dirty="0" err="1" smtClean="0">
                <a:latin typeface="Minion Pro" pitchFamily="18" charset="0"/>
              </a:rPr>
              <a:t>Χελιδόνη</a:t>
            </a:r>
            <a:r>
              <a:rPr lang="el-GR" dirty="0" smtClean="0">
                <a:latin typeface="Minion Pro" pitchFamily="18" charset="0"/>
              </a:rPr>
              <a:t>  (</a:t>
            </a:r>
            <a:r>
              <a:rPr lang="en-US" dirty="0" smtClean="0">
                <a:latin typeface="Minion Pro" pitchFamily="18" charset="0"/>
                <a:hlinkClick r:id="rId3"/>
              </a:rPr>
              <a:t>https://repository.kallipos.gr/handle/11419/2409</a:t>
            </a:r>
            <a:r>
              <a:rPr lang="el-GR" dirty="0" smtClean="0">
                <a:latin typeface="Minion Pro" pitchFamily="18" charset="0"/>
              </a:rPr>
              <a:t>) </a:t>
            </a:r>
            <a:endParaRPr lang="en-US" dirty="0" smtClean="0">
              <a:latin typeface="Minion Pro" pitchFamily="18" charset="0"/>
            </a:endParaRPr>
          </a:p>
          <a:p>
            <a:pPr algn="just" fontAlgn="base">
              <a:spcBef>
                <a:spcPct val="0"/>
              </a:spcBef>
              <a:spcAft>
                <a:spcPct val="0"/>
              </a:spcAft>
            </a:pPr>
            <a:endParaRPr lang="en-US" dirty="0" smtClean="0">
              <a:latin typeface="Minion Pro" pitchFamily="18" charset="0"/>
            </a:endParaRPr>
          </a:p>
          <a:p>
            <a:pPr algn="just" fontAlgn="base">
              <a:spcBef>
                <a:spcPct val="0"/>
              </a:spcBef>
              <a:spcAft>
                <a:spcPct val="0"/>
              </a:spcAft>
            </a:pPr>
            <a:endParaRPr lang="en-US" dirty="0" smtClean="0">
              <a:latin typeface="Minion Pro" pitchFamily="18" charset="0"/>
            </a:endParaRPr>
          </a:p>
          <a:p>
            <a:pPr algn="just" fontAlgn="base">
              <a:spcBef>
                <a:spcPct val="0"/>
              </a:spcBef>
              <a:spcAft>
                <a:spcPct val="0"/>
              </a:spcAft>
            </a:pPr>
            <a:endParaRPr lang="en-US" dirty="0" smtClean="0">
              <a:latin typeface="Minion Pro" pitchFamily="18" charset="0"/>
            </a:endParaRPr>
          </a:p>
          <a:p>
            <a:pPr lvl="0" algn="just" fontAlgn="base">
              <a:spcBef>
                <a:spcPct val="0"/>
              </a:spcBef>
              <a:spcAft>
                <a:spcPct val="0"/>
              </a:spcAft>
            </a:pPr>
            <a:endParaRPr lang="el-GR" dirty="0" smtClean="0">
              <a:latin typeface="Minion Pro" pitchFamily="18" charset="0"/>
              <a:ea typeface="Times New Roman" pitchFamily="18" charset="0"/>
              <a:cs typeface="Times New Roman" pitchFamily="18" charset="0"/>
            </a:endParaRPr>
          </a:p>
        </p:txBody>
      </p:sp>
      <p:pic>
        <p:nvPicPr>
          <p:cNvPr id="7" name="~PP2049.WAV">
            <a:hlinkClick r:id="" action="ppaction://media"/>
          </p:cNvPr>
          <p:cNvPicPr>
            <a:picLocks noRot="1" noChangeAspect="1"/>
          </p:cNvPicPr>
          <p:nvPr>
            <a:wavAudioFile r:embed="rId1" name="~PP2049.WAV"/>
          </p:nvPr>
        </p:nvPicPr>
        <p:blipFill>
          <a:blip r:embed="rId4"/>
          <a:stretch>
            <a:fillRect/>
          </a:stretch>
        </p:blipFill>
        <p:spPr>
          <a:xfrm>
            <a:off x="8704263" y="6418263"/>
            <a:ext cx="244475" cy="244475"/>
          </a:xfrm>
          <a:prstGeom prst="rect">
            <a:avLst/>
          </a:prstGeom>
        </p:spPr>
      </p:pic>
    </p:spTree>
  </p:cSld>
  <p:clrMapOvr>
    <a:masterClrMapping/>
  </p:clrMapOvr>
  <p:transition advTm="392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Opera Snapshot_2020-04-06_140251_repository.kallipos.gr.png"/>
          <p:cNvPicPr>
            <a:picLocks noGrp="1" noChangeAspect="1"/>
          </p:cNvPicPr>
          <p:nvPr>
            <p:ph idx="1"/>
          </p:nvPr>
        </p:nvPicPr>
        <p:blipFill>
          <a:blip r:embed="rId3"/>
          <a:stretch>
            <a:fillRect/>
          </a:stretch>
        </p:blipFill>
        <p:spPr>
          <a:xfrm>
            <a:off x="142844" y="4357694"/>
            <a:ext cx="4956862" cy="2500306"/>
          </a:xfrm>
        </p:spPr>
      </p:pic>
      <p:sp>
        <p:nvSpPr>
          <p:cNvPr id="1025" name="Rectangle 1"/>
          <p:cNvSpPr>
            <a:spLocks noChangeArrowheads="1"/>
          </p:cNvSpPr>
          <p:nvPr/>
        </p:nvSpPr>
        <p:spPr bwMode="auto">
          <a:xfrm>
            <a:off x="0" y="0"/>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Per idem tempus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Uticae</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forte G. Mario per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hostias</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dis</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supplicanti</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magna atque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mirabilia</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portendi</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haruspex</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dixerat</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proinde</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quae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animo</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agitabat</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fretus</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dis</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ageret</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fortunam</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quam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saepissume</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experiretur</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cuncta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prospere</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Minion Pro" pitchFamily="18" charset="0"/>
                <a:ea typeface="Times New Roman" pitchFamily="18" charset="0"/>
                <a:cs typeface="Times New Roman" pitchFamily="18" charset="0"/>
              </a:rPr>
              <a:t>eventura</a:t>
            </a:r>
            <a:r>
              <a:rPr kumimoji="0" lang="en-US"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rPr>
              <a:t>.</a:t>
            </a:r>
            <a:endParaRPr kumimoji="0" lang="el-GR" sz="1600" b="0" i="0" u="none" strike="noStrike" cap="none" normalizeH="0" baseline="0" dirty="0" smtClean="0">
              <a:ln>
                <a:noFill/>
              </a:ln>
              <a:solidFill>
                <a:schemeClr val="tx1"/>
              </a:solidFill>
              <a:effectLst/>
              <a:latin typeface="Minion Pro"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l-GR" sz="1600" dirty="0" smtClean="0">
              <a:latin typeface="Minion Pro" pitchFamily="18" charset="0"/>
              <a:cs typeface="Times New Roman" pitchFamily="18" charset="0"/>
            </a:endParaRPr>
          </a:p>
          <a:p>
            <a:pPr algn="just" fontAlgn="base">
              <a:spcBef>
                <a:spcPct val="0"/>
              </a:spcBef>
              <a:spcAft>
                <a:spcPct val="0"/>
              </a:spcAft>
            </a:pPr>
            <a:r>
              <a:rPr lang="el-GR" sz="1600" dirty="0" smtClean="0">
                <a:latin typeface="Minion Pro" pitchFamily="18" charset="0"/>
              </a:rPr>
              <a:t>Την ίδια περίοδο στην Υτίκη, όταν ο Γάιος Μάριος έκανε ικεσία στους θεούς με σφάγια, έτυχε να του πει ο οιωνοσκόπος ότι τα σημάδια του προφήτευαν σπουδαίο και αξιοθαύμαστο μέλλον: γι’ αυτό να κάνει ό,τι σχεδίαζε με το μυαλό του έχοντας εμπιστοσύνη στους θεούς</a:t>
            </a:r>
            <a:r>
              <a:rPr lang="en-US" sz="1600" dirty="0" smtClean="0">
                <a:latin typeface="Minion Pro" pitchFamily="18" charset="0"/>
              </a:rPr>
              <a:t>,</a:t>
            </a:r>
            <a:r>
              <a:rPr lang="el-GR" sz="1600" dirty="0" smtClean="0">
                <a:latin typeface="Minion Pro" pitchFamily="18" charset="0"/>
              </a:rPr>
              <a:t> να δοκιμάζει την τύχη του όσο το δυνατό συχνότερα. Όλα θα του έρθουν ευνοϊκά. </a:t>
            </a:r>
            <a:endParaRPr lang="en-US" sz="1600" dirty="0" smtClean="0">
              <a:latin typeface="Minion Pro"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5 - Εικόνα" descr="portenta.png"/>
          <p:cNvPicPr>
            <a:picLocks noChangeAspect="1"/>
          </p:cNvPicPr>
          <p:nvPr/>
        </p:nvPicPr>
        <p:blipFill>
          <a:blip r:embed="rId4"/>
          <a:stretch>
            <a:fillRect/>
          </a:stretch>
        </p:blipFill>
        <p:spPr>
          <a:xfrm>
            <a:off x="142844" y="2143116"/>
            <a:ext cx="8786874" cy="1958340"/>
          </a:xfrm>
          <a:prstGeom prst="rect">
            <a:avLst/>
          </a:prstGeom>
        </p:spPr>
      </p:pic>
      <p:pic>
        <p:nvPicPr>
          <p:cNvPr id="5" name="~PP2120.WAV">
            <a:hlinkClick r:id="" action="ppaction://media"/>
          </p:cNvPr>
          <p:cNvPicPr>
            <a:picLocks noRot="1" noChangeAspect="1"/>
          </p:cNvPicPr>
          <p:nvPr>
            <a:wavAudioFile r:embed="rId1" name="~PP2120.WAV"/>
          </p:nvPr>
        </p:nvPicPr>
        <p:blipFill>
          <a:blip r:embed="rId5"/>
          <a:stretch>
            <a:fillRect/>
          </a:stretch>
        </p:blipFill>
        <p:spPr>
          <a:xfrm>
            <a:off x="8704263" y="6418263"/>
            <a:ext cx="244475" cy="244475"/>
          </a:xfrm>
          <a:prstGeom prst="rect">
            <a:avLst/>
          </a:prstGeom>
        </p:spPr>
      </p:pic>
    </p:spTree>
  </p:cSld>
  <p:clrMapOvr>
    <a:masterClrMapping/>
  </p:clrMapOvr>
  <p:transition advTm="1555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4" name="3 - Θέση περιεχομένου" descr="supplico.png"/>
          <p:cNvPicPr>
            <a:picLocks noGrp="1" noChangeAspect="1"/>
          </p:cNvPicPr>
          <p:nvPr>
            <p:ph idx="1"/>
          </p:nvPr>
        </p:nvPicPr>
        <p:blipFill>
          <a:blip r:embed="rId3"/>
          <a:stretch>
            <a:fillRect/>
          </a:stretch>
        </p:blipFill>
        <p:spPr>
          <a:xfrm>
            <a:off x="357158" y="214290"/>
            <a:ext cx="8429684" cy="6215105"/>
          </a:xfrm>
        </p:spPr>
      </p:pic>
      <p:pic>
        <p:nvPicPr>
          <p:cNvPr id="5" name="~PP183.WAV">
            <a:hlinkClick r:id="" action="ppaction://media"/>
          </p:cNvPr>
          <p:cNvPicPr>
            <a:picLocks noRot="1" noChangeAspect="1"/>
          </p:cNvPicPr>
          <p:nvPr>
            <a:wavAudioFile r:embed="rId1" name="~PP183.WAV"/>
          </p:nvPr>
        </p:nvPicPr>
        <p:blipFill>
          <a:blip r:embed="rId4"/>
          <a:stretch>
            <a:fillRect/>
          </a:stretch>
        </p:blipFill>
        <p:spPr>
          <a:xfrm>
            <a:off x="8704263" y="6418263"/>
            <a:ext cx="244475" cy="244475"/>
          </a:xfrm>
          <a:prstGeom prst="rect">
            <a:avLst/>
          </a:prstGeom>
        </p:spPr>
      </p:pic>
    </p:spTree>
  </p:cSld>
  <p:clrMapOvr>
    <a:masterClrMapping/>
  </p:clrMapOvr>
  <p:transition advTm="347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buNone/>
            </a:pPr>
            <a:r>
              <a:rPr lang="en-US" sz="2000" dirty="0" smtClean="0">
                <a:latin typeface="Minion Pro" pitchFamily="18" charset="0"/>
                <a:ea typeface="Times New Roman" pitchFamily="18" charset="0"/>
                <a:cs typeface="Times New Roman" pitchFamily="18" charset="0"/>
              </a:rPr>
              <a:t>… </a:t>
            </a:r>
            <a:r>
              <a:rPr lang="en-US" sz="2000" dirty="0" err="1" smtClean="0">
                <a:latin typeface="Minion Pro" pitchFamily="18" charset="0"/>
                <a:ea typeface="Times New Roman" pitchFamily="18" charset="0"/>
                <a:cs typeface="Times New Roman" pitchFamily="18" charset="0"/>
              </a:rPr>
              <a:t>portendi</a:t>
            </a:r>
            <a:r>
              <a:rPr lang="en-US" sz="2000" dirty="0" smtClean="0">
                <a:latin typeface="Minion Pro" pitchFamily="18" charset="0"/>
                <a:ea typeface="Times New Roman" pitchFamily="18" charset="0"/>
                <a:cs typeface="Times New Roman" pitchFamily="18" charset="0"/>
              </a:rPr>
              <a:t> </a:t>
            </a:r>
            <a:r>
              <a:rPr lang="en-US" sz="2000" dirty="0" err="1" smtClean="0">
                <a:latin typeface="Minion Pro" pitchFamily="18" charset="0"/>
                <a:ea typeface="Times New Roman" pitchFamily="18" charset="0"/>
                <a:cs typeface="Times New Roman" pitchFamily="18" charset="0"/>
              </a:rPr>
              <a:t>haruspex</a:t>
            </a:r>
            <a:r>
              <a:rPr lang="en-US" sz="2000" dirty="0" smtClean="0">
                <a:latin typeface="Minion Pro" pitchFamily="18" charset="0"/>
                <a:ea typeface="Times New Roman" pitchFamily="18" charset="0"/>
                <a:cs typeface="Times New Roman" pitchFamily="18" charset="0"/>
              </a:rPr>
              <a:t> </a:t>
            </a:r>
            <a:r>
              <a:rPr lang="en-US" sz="2000" dirty="0" err="1" smtClean="0">
                <a:latin typeface="Minion Pro" pitchFamily="18" charset="0"/>
                <a:ea typeface="Times New Roman" pitchFamily="18" charset="0"/>
                <a:cs typeface="Times New Roman" pitchFamily="18" charset="0"/>
              </a:rPr>
              <a:t>dixerat</a:t>
            </a:r>
            <a:r>
              <a:rPr lang="en-US" sz="2000" dirty="0" smtClean="0">
                <a:latin typeface="Minion Pro" pitchFamily="18" charset="0"/>
                <a:ea typeface="Times New Roman" pitchFamily="18" charset="0"/>
                <a:cs typeface="Times New Roman" pitchFamily="18" charset="0"/>
              </a:rPr>
              <a:t>: </a:t>
            </a:r>
            <a:r>
              <a:rPr lang="en-US" sz="2000" dirty="0" err="1" smtClean="0">
                <a:latin typeface="Minion Pro" pitchFamily="18" charset="0"/>
                <a:ea typeface="Times New Roman" pitchFamily="18" charset="0"/>
                <a:cs typeface="Times New Roman" pitchFamily="18" charset="0"/>
              </a:rPr>
              <a:t>proinde</a:t>
            </a:r>
            <a:r>
              <a:rPr lang="en-US" sz="2000" dirty="0" smtClean="0">
                <a:latin typeface="Minion Pro" pitchFamily="18" charset="0"/>
                <a:ea typeface="Times New Roman" pitchFamily="18" charset="0"/>
                <a:cs typeface="Times New Roman" pitchFamily="18" charset="0"/>
              </a:rPr>
              <a:t> quae </a:t>
            </a:r>
            <a:r>
              <a:rPr lang="en-US" sz="2000" dirty="0" err="1" smtClean="0">
                <a:latin typeface="Minion Pro" pitchFamily="18" charset="0"/>
                <a:ea typeface="Times New Roman" pitchFamily="18" charset="0"/>
                <a:cs typeface="Times New Roman" pitchFamily="18" charset="0"/>
              </a:rPr>
              <a:t>animo</a:t>
            </a:r>
            <a:r>
              <a:rPr lang="en-US" sz="2000" dirty="0" smtClean="0">
                <a:latin typeface="Minion Pro" pitchFamily="18" charset="0"/>
                <a:ea typeface="Times New Roman" pitchFamily="18" charset="0"/>
                <a:cs typeface="Times New Roman" pitchFamily="18" charset="0"/>
              </a:rPr>
              <a:t> </a:t>
            </a:r>
            <a:r>
              <a:rPr lang="en-US" sz="2000" dirty="0" err="1" smtClean="0">
                <a:latin typeface="Minion Pro" pitchFamily="18" charset="0"/>
                <a:ea typeface="Times New Roman" pitchFamily="18" charset="0"/>
                <a:cs typeface="Times New Roman" pitchFamily="18" charset="0"/>
              </a:rPr>
              <a:t>agitabat</a:t>
            </a:r>
            <a:r>
              <a:rPr lang="en-US" sz="2000" dirty="0" smtClean="0">
                <a:latin typeface="Minion Pro" pitchFamily="18" charset="0"/>
                <a:ea typeface="Times New Roman" pitchFamily="18" charset="0"/>
                <a:cs typeface="Times New Roman" pitchFamily="18" charset="0"/>
              </a:rPr>
              <a:t>, </a:t>
            </a:r>
            <a:r>
              <a:rPr lang="en-US" sz="2000" dirty="0" err="1" smtClean="0">
                <a:latin typeface="Minion Pro" pitchFamily="18" charset="0"/>
                <a:ea typeface="Times New Roman" pitchFamily="18" charset="0"/>
                <a:cs typeface="Times New Roman" pitchFamily="18" charset="0"/>
              </a:rPr>
              <a:t>fretus</a:t>
            </a:r>
            <a:r>
              <a:rPr lang="en-US" sz="2000" dirty="0" smtClean="0">
                <a:latin typeface="Minion Pro" pitchFamily="18" charset="0"/>
                <a:ea typeface="Times New Roman" pitchFamily="18" charset="0"/>
                <a:cs typeface="Times New Roman" pitchFamily="18" charset="0"/>
              </a:rPr>
              <a:t> </a:t>
            </a:r>
            <a:r>
              <a:rPr lang="en-US" sz="2000" dirty="0" err="1" smtClean="0">
                <a:latin typeface="Minion Pro" pitchFamily="18" charset="0"/>
                <a:ea typeface="Times New Roman" pitchFamily="18" charset="0"/>
                <a:cs typeface="Times New Roman" pitchFamily="18" charset="0"/>
              </a:rPr>
              <a:t>dis</a:t>
            </a:r>
            <a:r>
              <a:rPr lang="en-US" sz="2000" dirty="0" smtClean="0">
                <a:latin typeface="Minion Pro" pitchFamily="18" charset="0"/>
                <a:ea typeface="Times New Roman" pitchFamily="18" charset="0"/>
                <a:cs typeface="Times New Roman" pitchFamily="18" charset="0"/>
              </a:rPr>
              <a:t> </a:t>
            </a:r>
            <a:r>
              <a:rPr lang="en-US" sz="2000" dirty="0" err="1" smtClean="0">
                <a:latin typeface="Minion Pro" pitchFamily="18" charset="0"/>
                <a:ea typeface="Times New Roman" pitchFamily="18" charset="0"/>
                <a:cs typeface="Times New Roman" pitchFamily="18" charset="0"/>
              </a:rPr>
              <a:t>ageret</a:t>
            </a:r>
            <a:r>
              <a:rPr lang="en-US" sz="2000" dirty="0" smtClean="0">
                <a:latin typeface="Minion Pro" pitchFamily="18" charset="0"/>
                <a:ea typeface="Times New Roman" pitchFamily="18" charset="0"/>
                <a:cs typeface="Times New Roman" pitchFamily="18" charset="0"/>
              </a:rPr>
              <a:t>, </a:t>
            </a:r>
            <a:r>
              <a:rPr lang="en-US" sz="2000" dirty="0" err="1" smtClean="0">
                <a:latin typeface="Minion Pro" pitchFamily="18" charset="0"/>
                <a:ea typeface="Times New Roman" pitchFamily="18" charset="0"/>
                <a:cs typeface="Times New Roman" pitchFamily="18" charset="0"/>
              </a:rPr>
              <a:t>fortunam</a:t>
            </a:r>
            <a:r>
              <a:rPr lang="en-US" sz="2000" dirty="0" smtClean="0">
                <a:latin typeface="Minion Pro" pitchFamily="18" charset="0"/>
                <a:ea typeface="Times New Roman" pitchFamily="18" charset="0"/>
                <a:cs typeface="Times New Roman" pitchFamily="18" charset="0"/>
              </a:rPr>
              <a:t> quam </a:t>
            </a:r>
            <a:r>
              <a:rPr lang="en-US" sz="2000" dirty="0" err="1" smtClean="0">
                <a:latin typeface="Minion Pro" pitchFamily="18" charset="0"/>
                <a:ea typeface="Times New Roman" pitchFamily="18" charset="0"/>
                <a:cs typeface="Times New Roman" pitchFamily="18" charset="0"/>
              </a:rPr>
              <a:t>saepissume</a:t>
            </a:r>
            <a:r>
              <a:rPr lang="en-US" sz="2000" dirty="0" smtClean="0">
                <a:latin typeface="Minion Pro" pitchFamily="18" charset="0"/>
                <a:ea typeface="Times New Roman" pitchFamily="18" charset="0"/>
                <a:cs typeface="Times New Roman" pitchFamily="18" charset="0"/>
              </a:rPr>
              <a:t> </a:t>
            </a:r>
            <a:r>
              <a:rPr lang="en-US" sz="2000" dirty="0" err="1" smtClean="0">
                <a:latin typeface="Minion Pro" pitchFamily="18" charset="0"/>
                <a:ea typeface="Times New Roman" pitchFamily="18" charset="0"/>
                <a:cs typeface="Times New Roman" pitchFamily="18" charset="0"/>
              </a:rPr>
              <a:t>experiretur</a:t>
            </a:r>
            <a:r>
              <a:rPr lang="en-US" sz="2000" dirty="0" smtClean="0">
                <a:latin typeface="Minion Pro" pitchFamily="18" charset="0"/>
                <a:ea typeface="Times New Roman" pitchFamily="18" charset="0"/>
                <a:cs typeface="Times New Roman" pitchFamily="18" charset="0"/>
              </a:rPr>
              <a:t>; cuncta </a:t>
            </a:r>
            <a:r>
              <a:rPr lang="en-US" sz="2000" dirty="0" err="1" smtClean="0">
                <a:latin typeface="Minion Pro" pitchFamily="18" charset="0"/>
                <a:ea typeface="Times New Roman" pitchFamily="18" charset="0"/>
                <a:cs typeface="Times New Roman" pitchFamily="18" charset="0"/>
              </a:rPr>
              <a:t>prospere</a:t>
            </a:r>
            <a:r>
              <a:rPr lang="en-US" sz="2000" dirty="0" smtClean="0">
                <a:latin typeface="Minion Pro" pitchFamily="18" charset="0"/>
                <a:ea typeface="Times New Roman" pitchFamily="18" charset="0"/>
                <a:cs typeface="Times New Roman" pitchFamily="18" charset="0"/>
              </a:rPr>
              <a:t> </a:t>
            </a:r>
            <a:r>
              <a:rPr lang="en-US" sz="2000" dirty="0" err="1" smtClean="0">
                <a:latin typeface="Minion Pro" pitchFamily="18" charset="0"/>
                <a:ea typeface="Times New Roman" pitchFamily="18" charset="0"/>
                <a:cs typeface="Times New Roman" pitchFamily="18" charset="0"/>
              </a:rPr>
              <a:t>eventura</a:t>
            </a:r>
            <a:r>
              <a:rPr lang="en-US" sz="2000" dirty="0" smtClean="0">
                <a:latin typeface="Minion Pro" pitchFamily="18" charset="0"/>
                <a:ea typeface="Times New Roman" pitchFamily="18" charset="0"/>
                <a:cs typeface="Times New Roman" pitchFamily="18" charset="0"/>
              </a:rPr>
              <a:t>.</a:t>
            </a:r>
          </a:p>
          <a:p>
            <a:pPr>
              <a:buNone/>
            </a:pPr>
            <a:endParaRPr lang="en-US" sz="2000" dirty="0" smtClean="0">
              <a:latin typeface="Minion Pro" pitchFamily="18" charset="0"/>
              <a:ea typeface="Times New Roman" pitchFamily="18" charset="0"/>
              <a:cs typeface="Times New Roman" pitchFamily="18" charset="0"/>
            </a:endParaRPr>
          </a:p>
          <a:p>
            <a:pPr>
              <a:buNone/>
            </a:pPr>
            <a:r>
              <a:rPr lang="el-GR" sz="2000" dirty="0" smtClean="0">
                <a:latin typeface="Minion Pro" pitchFamily="18" charset="0"/>
                <a:ea typeface="Times New Roman" pitchFamily="18" charset="0"/>
                <a:cs typeface="Times New Roman" pitchFamily="18" charset="0"/>
              </a:rPr>
              <a:t>Συνεχής πλάγιος λόγος</a:t>
            </a:r>
            <a:r>
              <a:rPr lang="en-US" sz="2000" dirty="0" smtClean="0">
                <a:latin typeface="Minion Pro" pitchFamily="18" charset="0"/>
                <a:ea typeface="Times New Roman" pitchFamily="18" charset="0"/>
                <a:cs typeface="Times New Roman" pitchFamily="18" charset="0"/>
              </a:rPr>
              <a:t>: </a:t>
            </a:r>
            <a:r>
              <a:rPr lang="el-GR" sz="2000" dirty="0" smtClean="0">
                <a:latin typeface="Minion Pro" pitchFamily="18" charset="0"/>
                <a:ea typeface="Times New Roman" pitchFamily="18" charset="0"/>
                <a:cs typeface="Times New Roman" pitchFamily="18" charset="0"/>
              </a:rPr>
              <a:t>το </a:t>
            </a:r>
            <a:r>
              <a:rPr lang="en-US" sz="2000" dirty="0" err="1" smtClean="0">
                <a:latin typeface="Minion Pro" pitchFamily="18" charset="0"/>
                <a:ea typeface="Times New Roman" pitchFamily="18" charset="0"/>
                <a:cs typeface="Times New Roman" pitchFamily="18" charset="0"/>
              </a:rPr>
              <a:t>dixerat</a:t>
            </a:r>
            <a:r>
              <a:rPr lang="en-US" sz="2000" dirty="0" smtClean="0">
                <a:latin typeface="Minion Pro" pitchFamily="18" charset="0"/>
                <a:ea typeface="Times New Roman" pitchFamily="18" charset="0"/>
                <a:cs typeface="Times New Roman" pitchFamily="18" charset="0"/>
              </a:rPr>
              <a:t> </a:t>
            </a:r>
            <a:r>
              <a:rPr lang="el-GR" sz="2000" dirty="0" smtClean="0">
                <a:latin typeface="Minion Pro" pitchFamily="18" charset="0"/>
                <a:ea typeface="Times New Roman" pitchFamily="18" charset="0"/>
                <a:cs typeface="Times New Roman" pitchFamily="18" charset="0"/>
              </a:rPr>
              <a:t>θα πρέπει να εννοηθεί  τόσο με την έννοια του ‘διαβεβαίωσε / είπε’ (+ απαρέμφατο = πρόταση κρίσης στον ευθύ λόγο) όσο και με την έννοια του ‘προέτρεψε / συμβούλεψε’, ως ένα λεκτικό ρήμα δηλαδή, με σημασία προτροπής ή νουθεσίας, κατάλληλο για την εξάρτηση των </a:t>
            </a:r>
            <a:r>
              <a:rPr lang="el-GR" sz="2000" dirty="0" err="1" smtClean="0">
                <a:latin typeface="Minion Pro" pitchFamily="18" charset="0"/>
                <a:ea typeface="Times New Roman" pitchFamily="18" charset="0"/>
                <a:cs typeface="Times New Roman" pitchFamily="18" charset="0"/>
              </a:rPr>
              <a:t>υποκτακτικών</a:t>
            </a:r>
            <a:r>
              <a:rPr lang="el-GR" sz="2000" dirty="0" smtClean="0">
                <a:latin typeface="Minion Pro" pitchFamily="18" charset="0"/>
                <a:ea typeface="Times New Roman" pitchFamily="18" charset="0"/>
                <a:cs typeface="Times New Roman" pitchFamily="18" charset="0"/>
              </a:rPr>
              <a:t>. </a:t>
            </a:r>
          </a:p>
          <a:p>
            <a:pPr>
              <a:buNone/>
            </a:pPr>
            <a:endParaRPr lang="el-GR" sz="2000" dirty="0" smtClean="0">
              <a:latin typeface="Minion Pro" pitchFamily="18" charset="0"/>
              <a:ea typeface="Times New Roman" pitchFamily="18" charset="0"/>
              <a:cs typeface="Times New Roman" pitchFamily="18" charset="0"/>
            </a:endParaRPr>
          </a:p>
          <a:p>
            <a:pPr>
              <a:buNone/>
            </a:pPr>
            <a:r>
              <a:rPr lang="en-US" sz="2000" dirty="0" err="1" smtClean="0">
                <a:latin typeface="Minion Pro" pitchFamily="18" charset="0"/>
                <a:ea typeface="Times New Roman" pitchFamily="18" charset="0"/>
                <a:cs typeface="Times New Roman" pitchFamily="18" charset="0"/>
              </a:rPr>
              <a:t>Ageret</a:t>
            </a:r>
            <a:r>
              <a:rPr lang="en-US" sz="2000" dirty="0" smtClean="0">
                <a:latin typeface="Minion Pro" pitchFamily="18" charset="0"/>
                <a:ea typeface="Times New Roman" pitchFamily="18" charset="0"/>
                <a:cs typeface="Times New Roman" pitchFamily="18" charset="0"/>
              </a:rPr>
              <a:t> / </a:t>
            </a:r>
            <a:r>
              <a:rPr lang="en-US" sz="2000" dirty="0" err="1" smtClean="0">
                <a:latin typeface="Minion Pro" pitchFamily="18" charset="0"/>
                <a:ea typeface="Times New Roman" pitchFamily="18" charset="0"/>
                <a:cs typeface="Times New Roman" pitchFamily="18" charset="0"/>
              </a:rPr>
              <a:t>experiretur</a:t>
            </a:r>
            <a:r>
              <a:rPr lang="en-US" sz="2000" dirty="0" smtClean="0">
                <a:latin typeface="Minion Pro" pitchFamily="18" charset="0"/>
                <a:ea typeface="Times New Roman" pitchFamily="18" charset="0"/>
                <a:cs typeface="Times New Roman" pitchFamily="18" charset="0"/>
              </a:rPr>
              <a:t>: </a:t>
            </a:r>
            <a:r>
              <a:rPr lang="el-GR" sz="2000" dirty="0" smtClean="0">
                <a:latin typeface="Minion Pro" pitchFamily="18" charset="0"/>
                <a:ea typeface="Times New Roman" pitchFamily="18" charset="0"/>
                <a:cs typeface="Times New Roman" pitchFamily="18" charset="0"/>
              </a:rPr>
              <a:t>υποτακτική παρατατικού </a:t>
            </a:r>
            <a:endParaRPr lang="en-US" sz="2000" dirty="0" smtClean="0">
              <a:latin typeface="Minion Pro" pitchFamily="18" charset="0"/>
              <a:ea typeface="Times New Roman" pitchFamily="18" charset="0"/>
              <a:cs typeface="Times New Roman" pitchFamily="18" charset="0"/>
            </a:endParaRPr>
          </a:p>
          <a:p>
            <a:pPr>
              <a:buNone/>
            </a:pPr>
            <a:endParaRPr lang="en-US" sz="2000" dirty="0" smtClean="0">
              <a:latin typeface="Minion Pro" pitchFamily="18" charset="0"/>
              <a:cs typeface="Times New Roman" pitchFamily="18" charset="0"/>
            </a:endParaRPr>
          </a:p>
          <a:p>
            <a:pPr>
              <a:buNone/>
            </a:pPr>
            <a:endParaRPr lang="en-US" sz="2000" dirty="0" smtClean="0">
              <a:latin typeface="Minion Pro" pitchFamily="18" charset="0"/>
              <a:cs typeface="Times New Roman" pitchFamily="18" charset="0"/>
            </a:endParaRPr>
          </a:p>
        </p:txBody>
      </p:sp>
      <p:pic>
        <p:nvPicPr>
          <p:cNvPr id="4" name="~PP206.WAV">
            <a:hlinkClick r:id="" action="ppaction://media"/>
          </p:cNvPr>
          <p:cNvPicPr>
            <a:picLocks noRot="1" noChangeAspect="1"/>
          </p:cNvPicPr>
          <p:nvPr>
            <a:wavAudioFile r:embed="rId1" name="~PP206.WAV"/>
          </p:nvPr>
        </p:nvPicPr>
        <p:blipFill>
          <a:blip r:embed="rId3"/>
          <a:stretch>
            <a:fillRect/>
          </a:stretch>
        </p:blipFill>
        <p:spPr>
          <a:xfrm>
            <a:off x="8704263" y="6418263"/>
            <a:ext cx="244475" cy="244475"/>
          </a:xfrm>
          <a:prstGeom prst="rect">
            <a:avLst/>
          </a:prstGeom>
        </p:spPr>
      </p:pic>
    </p:spTree>
  </p:cSld>
  <p:clrMapOvr>
    <a:masterClrMapping/>
  </p:clrMapOvr>
  <p:transition advTm="309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lgn="just">
              <a:buNone/>
            </a:pPr>
            <a:r>
              <a:rPr lang="en-US" sz="1600" dirty="0" smtClean="0">
                <a:latin typeface="Minion Pro" pitchFamily="18" charset="0"/>
              </a:rPr>
              <a:t>at </a:t>
            </a:r>
            <a:r>
              <a:rPr lang="en-US" sz="1600" dirty="0" err="1" smtClean="0">
                <a:latin typeface="Minion Pro" pitchFamily="18" charset="0"/>
              </a:rPr>
              <a:t>illum</a:t>
            </a:r>
            <a:r>
              <a:rPr lang="en-US" sz="1600" dirty="0" smtClean="0">
                <a:latin typeface="Minion Pro" pitchFamily="18" charset="0"/>
              </a:rPr>
              <a:t> </a:t>
            </a:r>
            <a:r>
              <a:rPr lang="en-US" sz="1600" dirty="0" err="1" smtClean="0">
                <a:latin typeface="Minion Pro" pitchFamily="18" charset="0"/>
              </a:rPr>
              <a:t>iam</a:t>
            </a:r>
            <a:r>
              <a:rPr lang="en-US" sz="1600" dirty="0" smtClean="0">
                <a:latin typeface="Minion Pro" pitchFamily="18" charset="0"/>
              </a:rPr>
              <a:t> </a:t>
            </a:r>
            <a:r>
              <a:rPr lang="en-US" sz="1600" dirty="0" err="1" smtClean="0">
                <a:latin typeface="Minion Pro" pitchFamily="18" charset="0"/>
              </a:rPr>
              <a:t>antea</a:t>
            </a:r>
            <a:r>
              <a:rPr lang="en-US" sz="1600" dirty="0" smtClean="0">
                <a:latin typeface="Minion Pro" pitchFamily="18" charset="0"/>
              </a:rPr>
              <a:t> </a:t>
            </a:r>
            <a:r>
              <a:rPr lang="en-US" sz="1600" dirty="0" err="1" smtClean="0">
                <a:latin typeface="Minion Pro" pitchFamily="18" charset="0"/>
              </a:rPr>
              <a:t>consulatus</a:t>
            </a:r>
            <a:r>
              <a:rPr lang="en-US" sz="1600" dirty="0" smtClean="0">
                <a:latin typeface="Minion Pro" pitchFamily="18" charset="0"/>
              </a:rPr>
              <a:t> </a:t>
            </a:r>
            <a:r>
              <a:rPr lang="en-US" sz="1600" dirty="0" err="1" smtClean="0">
                <a:latin typeface="Minion Pro" pitchFamily="18" charset="0"/>
              </a:rPr>
              <a:t>ingens</a:t>
            </a:r>
            <a:r>
              <a:rPr lang="en-US" sz="1600" dirty="0" smtClean="0">
                <a:latin typeface="Minion Pro" pitchFamily="18" charset="0"/>
              </a:rPr>
              <a:t> </a:t>
            </a:r>
            <a:r>
              <a:rPr lang="en-US" sz="1600" dirty="0" err="1" smtClean="0">
                <a:latin typeface="Minion Pro" pitchFamily="18" charset="0"/>
              </a:rPr>
              <a:t>cupido</a:t>
            </a:r>
            <a:r>
              <a:rPr lang="en-US" sz="1600" dirty="0" smtClean="0">
                <a:latin typeface="Minion Pro" pitchFamily="18" charset="0"/>
              </a:rPr>
              <a:t> </a:t>
            </a:r>
            <a:r>
              <a:rPr lang="en-US" sz="1600" dirty="0" err="1" smtClean="0">
                <a:latin typeface="Minion Pro" pitchFamily="18" charset="0"/>
              </a:rPr>
              <a:t>exagitabat</a:t>
            </a:r>
            <a:r>
              <a:rPr lang="en-US" sz="1600" dirty="0" smtClean="0">
                <a:latin typeface="Minion Pro" pitchFamily="18" charset="0"/>
              </a:rPr>
              <a:t>, ad </a:t>
            </a:r>
            <a:r>
              <a:rPr lang="en-US" sz="1600" dirty="0" err="1" smtClean="0">
                <a:latin typeface="Minion Pro" pitchFamily="18" charset="0"/>
              </a:rPr>
              <a:t>quem</a:t>
            </a:r>
            <a:r>
              <a:rPr lang="en-US" sz="1600" dirty="0" smtClean="0">
                <a:latin typeface="Minion Pro" pitchFamily="18" charset="0"/>
              </a:rPr>
              <a:t> </a:t>
            </a:r>
            <a:r>
              <a:rPr lang="en-US" sz="1600" dirty="0" err="1" smtClean="0">
                <a:latin typeface="Minion Pro" pitchFamily="18" charset="0"/>
              </a:rPr>
              <a:t>capiundum</a:t>
            </a:r>
            <a:r>
              <a:rPr lang="en-US" sz="1600" dirty="0" smtClean="0">
                <a:latin typeface="Minion Pro" pitchFamily="18" charset="0"/>
              </a:rPr>
              <a:t> </a:t>
            </a:r>
            <a:r>
              <a:rPr lang="en-US" sz="1600" dirty="0" err="1" smtClean="0">
                <a:latin typeface="Minion Pro" pitchFamily="18" charset="0"/>
              </a:rPr>
              <a:t>praeter</a:t>
            </a:r>
            <a:r>
              <a:rPr lang="en-US" sz="1600" dirty="0" smtClean="0">
                <a:latin typeface="Minion Pro" pitchFamily="18" charset="0"/>
              </a:rPr>
              <a:t> </a:t>
            </a:r>
            <a:r>
              <a:rPr lang="en-US" sz="1600" dirty="0" err="1" smtClean="0">
                <a:latin typeface="Minion Pro" pitchFamily="18" charset="0"/>
              </a:rPr>
              <a:t>vetustatem</a:t>
            </a:r>
            <a:r>
              <a:rPr lang="el-GR" sz="1600" dirty="0" smtClean="0">
                <a:latin typeface="Minion Pro" pitchFamily="18" charset="0"/>
              </a:rPr>
              <a:t> </a:t>
            </a:r>
            <a:r>
              <a:rPr lang="en-US" sz="1600" dirty="0" err="1" smtClean="0">
                <a:latin typeface="Minion Pro" pitchFamily="18" charset="0"/>
              </a:rPr>
              <a:t>familiae</a:t>
            </a:r>
            <a:r>
              <a:rPr lang="en-US" sz="1600" dirty="0" smtClean="0">
                <a:latin typeface="Minion Pro" pitchFamily="18" charset="0"/>
              </a:rPr>
              <a:t> alia </a:t>
            </a:r>
            <a:r>
              <a:rPr lang="en-US" sz="1600" dirty="0" err="1" smtClean="0">
                <a:latin typeface="Minion Pro" pitchFamily="18" charset="0"/>
              </a:rPr>
              <a:t>omnia</a:t>
            </a:r>
            <a:r>
              <a:rPr lang="en-US" sz="1600" dirty="0" smtClean="0">
                <a:latin typeface="Minion Pro" pitchFamily="18" charset="0"/>
              </a:rPr>
              <a:t> </a:t>
            </a:r>
            <a:r>
              <a:rPr lang="en-US" sz="1600" dirty="0" err="1" smtClean="0">
                <a:latin typeface="Minion Pro" pitchFamily="18" charset="0"/>
              </a:rPr>
              <a:t>abunde</a:t>
            </a:r>
            <a:r>
              <a:rPr lang="en-US" sz="1600" dirty="0" smtClean="0">
                <a:latin typeface="Minion Pro" pitchFamily="18" charset="0"/>
              </a:rPr>
              <a:t> erant: </a:t>
            </a:r>
            <a:r>
              <a:rPr lang="en-US" sz="1600" dirty="0" err="1" smtClean="0">
                <a:latin typeface="Minion Pro" pitchFamily="18" charset="0"/>
              </a:rPr>
              <a:t>industria</a:t>
            </a:r>
            <a:r>
              <a:rPr lang="en-US" sz="1600" dirty="0" smtClean="0">
                <a:latin typeface="Minion Pro" pitchFamily="18" charset="0"/>
              </a:rPr>
              <a:t>, </a:t>
            </a:r>
            <a:r>
              <a:rPr lang="en-US" sz="1600" dirty="0" err="1" smtClean="0">
                <a:latin typeface="Minion Pro" pitchFamily="18" charset="0"/>
              </a:rPr>
              <a:t>probitas</a:t>
            </a:r>
            <a:r>
              <a:rPr lang="en-US" sz="1600" dirty="0" smtClean="0">
                <a:latin typeface="Minion Pro" pitchFamily="18" charset="0"/>
              </a:rPr>
              <a:t>,</a:t>
            </a:r>
            <a:r>
              <a:rPr lang="el-GR" sz="1600" dirty="0" smtClean="0">
                <a:latin typeface="Minion Pro" pitchFamily="18" charset="0"/>
              </a:rPr>
              <a:t> </a:t>
            </a:r>
            <a:r>
              <a:rPr lang="en-US" sz="1600" dirty="0" err="1" smtClean="0">
                <a:latin typeface="Minion Pro" pitchFamily="18" charset="0"/>
              </a:rPr>
              <a:t>militiae</a:t>
            </a:r>
            <a:r>
              <a:rPr lang="en-US" sz="1600" dirty="0" smtClean="0">
                <a:latin typeface="Minion Pro" pitchFamily="18" charset="0"/>
              </a:rPr>
              <a:t> magna </a:t>
            </a:r>
            <a:r>
              <a:rPr lang="en-US" sz="1600" dirty="0" err="1" smtClean="0">
                <a:latin typeface="Minion Pro" pitchFamily="18" charset="0"/>
              </a:rPr>
              <a:t>scientia</a:t>
            </a:r>
            <a:r>
              <a:rPr lang="en-US" sz="1600" dirty="0" smtClean="0">
                <a:latin typeface="Minion Pro" pitchFamily="18" charset="0"/>
              </a:rPr>
              <a:t>, animus belli </a:t>
            </a:r>
            <a:r>
              <a:rPr lang="en-US" sz="1600" dirty="0" err="1" smtClean="0">
                <a:latin typeface="Minion Pro" pitchFamily="18" charset="0"/>
              </a:rPr>
              <a:t>ingens</a:t>
            </a:r>
            <a:r>
              <a:rPr lang="en-US" sz="1600" dirty="0" smtClean="0">
                <a:latin typeface="Minion Pro" pitchFamily="18" charset="0"/>
              </a:rPr>
              <a:t> </a:t>
            </a:r>
            <a:r>
              <a:rPr lang="en-US" sz="1600" dirty="0" err="1" smtClean="0">
                <a:latin typeface="Minion Pro" pitchFamily="18" charset="0"/>
              </a:rPr>
              <a:t>domi</a:t>
            </a:r>
            <a:r>
              <a:rPr lang="en-US" sz="1600" dirty="0" smtClean="0">
                <a:latin typeface="Minion Pro" pitchFamily="18" charset="0"/>
              </a:rPr>
              <a:t> </a:t>
            </a:r>
            <a:r>
              <a:rPr lang="en-US" sz="1600" dirty="0" err="1" smtClean="0">
                <a:latin typeface="Minion Pro" pitchFamily="18" charset="0"/>
              </a:rPr>
              <a:t>modicus</a:t>
            </a:r>
            <a:r>
              <a:rPr lang="en-US" sz="1600" dirty="0" smtClean="0">
                <a:latin typeface="Minion Pro" pitchFamily="18" charset="0"/>
              </a:rPr>
              <a:t>, </a:t>
            </a:r>
            <a:r>
              <a:rPr lang="en-US" sz="1600" dirty="0" err="1" smtClean="0">
                <a:latin typeface="Minion Pro" pitchFamily="18" charset="0"/>
              </a:rPr>
              <a:t>lubidinis</a:t>
            </a:r>
            <a:r>
              <a:rPr lang="en-US" sz="1600" dirty="0" smtClean="0">
                <a:latin typeface="Minion Pro" pitchFamily="18" charset="0"/>
              </a:rPr>
              <a:t> et </a:t>
            </a:r>
            <a:r>
              <a:rPr lang="en-US" sz="1600" dirty="0" err="1" smtClean="0">
                <a:latin typeface="Minion Pro" pitchFamily="18" charset="0"/>
              </a:rPr>
              <a:t>divitiarum</a:t>
            </a:r>
            <a:r>
              <a:rPr lang="en-US" sz="1600" dirty="0" smtClean="0">
                <a:latin typeface="Minion Pro" pitchFamily="18" charset="0"/>
              </a:rPr>
              <a:t> victor, </a:t>
            </a:r>
            <a:r>
              <a:rPr lang="en-US" sz="1600" dirty="0" err="1" smtClean="0">
                <a:latin typeface="Minion Pro" pitchFamily="18" charset="0"/>
              </a:rPr>
              <a:t>tantum</a:t>
            </a:r>
            <a:r>
              <a:rPr lang="el-GR" sz="1600" dirty="0" smtClean="0">
                <a:latin typeface="Minion Pro" pitchFamily="18" charset="0"/>
              </a:rPr>
              <a:t> </a:t>
            </a:r>
            <a:r>
              <a:rPr lang="en-US" sz="1600" dirty="0" err="1" smtClean="0">
                <a:latin typeface="Minion Pro" pitchFamily="18" charset="0"/>
              </a:rPr>
              <a:t>modo</a:t>
            </a:r>
            <a:r>
              <a:rPr lang="en-US" sz="1600" dirty="0" smtClean="0">
                <a:latin typeface="Minion Pro" pitchFamily="18" charset="0"/>
              </a:rPr>
              <a:t> gloriae </a:t>
            </a:r>
            <a:r>
              <a:rPr lang="en-US" sz="1600" dirty="0" err="1" smtClean="0">
                <a:latin typeface="Minion Pro" pitchFamily="18" charset="0"/>
              </a:rPr>
              <a:t>avidus</a:t>
            </a:r>
            <a:r>
              <a:rPr lang="en-US" sz="1600" dirty="0" smtClean="0">
                <a:latin typeface="Minion Pro" pitchFamily="18" charset="0"/>
              </a:rPr>
              <a:t>.</a:t>
            </a:r>
          </a:p>
          <a:p>
            <a:pPr algn="just">
              <a:buNone/>
            </a:pPr>
            <a:endParaRPr lang="en-US" sz="1600" dirty="0" smtClean="0">
              <a:latin typeface="Minion Pro" pitchFamily="18" charset="0"/>
            </a:endParaRPr>
          </a:p>
          <a:p>
            <a:pPr algn="just">
              <a:buNone/>
            </a:pPr>
            <a:r>
              <a:rPr lang="el-GR" sz="1600" dirty="0" smtClean="0">
                <a:latin typeface="Minion Pro" pitchFamily="18" charset="0"/>
              </a:rPr>
              <a:t>Εκείνον βέβαια ήδη από καιρό τον ξεσήκωνε μεγάλος πόθος για το υπατικό αξίωμα, που για να το κερδίσει μόνο το αρχαίο οικογενειακό δέντρο του έλειπε. Όλα τα άλλα τα διέθετε άφθονα</a:t>
            </a:r>
            <a:r>
              <a:rPr lang="en-US" sz="1600" dirty="0" smtClean="0">
                <a:latin typeface="Minion Pro" pitchFamily="18" charset="0"/>
              </a:rPr>
              <a:t>: </a:t>
            </a:r>
            <a:r>
              <a:rPr lang="el-GR" sz="1600" dirty="0" smtClean="0">
                <a:latin typeface="Minion Pro" pitchFamily="18" charset="0"/>
              </a:rPr>
              <a:t>φιλοπονία, χρηστό ήθος, μεγάλη γνώση της στρατιωτικής τέχνης, φρόνημα υψηλό στον πόλεμο, μετρημένο στην ειρήνη, που υπερνικούσε της ηδονές και τα πλούτη, άπληστο μόνο για δόξα. </a:t>
            </a:r>
            <a:endParaRPr lang="en-US" sz="1600" dirty="0" smtClean="0">
              <a:latin typeface="Minion Pro" pitchFamily="18" charset="0"/>
            </a:endParaRPr>
          </a:p>
          <a:p>
            <a:pPr algn="just">
              <a:buNone/>
            </a:pPr>
            <a:endParaRPr lang="en-US" sz="1600" dirty="0" smtClean="0">
              <a:latin typeface="Minion Pro" pitchFamily="18" charset="0"/>
            </a:endParaRPr>
          </a:p>
          <a:p>
            <a:pPr algn="just">
              <a:buNone/>
            </a:pPr>
            <a:endParaRPr lang="en-US" sz="1600" dirty="0" smtClean="0">
              <a:latin typeface="Minion Pro" pitchFamily="18" charset="0"/>
            </a:endParaRPr>
          </a:p>
          <a:p>
            <a:pPr algn="just">
              <a:buNone/>
            </a:pPr>
            <a:endParaRPr lang="en-US" sz="1600" dirty="0" smtClean="0">
              <a:latin typeface="Minion Pro" pitchFamily="18" charset="0"/>
            </a:endParaRPr>
          </a:p>
          <a:p>
            <a:pPr algn="just">
              <a:buNone/>
            </a:pPr>
            <a:endParaRPr lang="en-US" sz="1600" dirty="0" smtClean="0">
              <a:latin typeface="Minion Pro" pitchFamily="18" charset="0"/>
            </a:endParaRPr>
          </a:p>
          <a:p>
            <a:pPr algn="just">
              <a:buNone/>
            </a:pPr>
            <a:endParaRPr lang="en-US" sz="1600" dirty="0" smtClean="0">
              <a:latin typeface="Minion Pro" pitchFamily="18" charset="0"/>
            </a:endParaRPr>
          </a:p>
          <a:p>
            <a:pPr algn="just">
              <a:buNone/>
            </a:pPr>
            <a:endParaRPr lang="en-US" sz="1600" dirty="0">
              <a:latin typeface="Minion Pro" pitchFamily="18" charset="0"/>
            </a:endParaRPr>
          </a:p>
        </p:txBody>
      </p:sp>
      <p:pic>
        <p:nvPicPr>
          <p:cNvPr id="4" name="3 - Εικόνα" descr="avidus.png"/>
          <p:cNvPicPr>
            <a:picLocks noChangeAspect="1"/>
          </p:cNvPicPr>
          <p:nvPr/>
        </p:nvPicPr>
        <p:blipFill>
          <a:blip r:embed="rId3"/>
          <a:stretch>
            <a:fillRect/>
          </a:stretch>
        </p:blipFill>
        <p:spPr>
          <a:xfrm>
            <a:off x="0" y="4130040"/>
            <a:ext cx="5143504" cy="2727960"/>
          </a:xfrm>
          <a:prstGeom prst="rect">
            <a:avLst/>
          </a:prstGeom>
        </p:spPr>
      </p:pic>
      <p:pic>
        <p:nvPicPr>
          <p:cNvPr id="5" name="4 - Εικόνα" descr="ad quem capiundum.png"/>
          <p:cNvPicPr>
            <a:picLocks noChangeAspect="1"/>
          </p:cNvPicPr>
          <p:nvPr/>
        </p:nvPicPr>
        <p:blipFill>
          <a:blip r:embed="rId4"/>
          <a:stretch>
            <a:fillRect/>
          </a:stretch>
        </p:blipFill>
        <p:spPr>
          <a:xfrm>
            <a:off x="330882" y="2571744"/>
            <a:ext cx="8176848" cy="1188726"/>
          </a:xfrm>
          <a:prstGeom prst="rect">
            <a:avLst/>
          </a:prstGeom>
        </p:spPr>
      </p:pic>
      <p:pic>
        <p:nvPicPr>
          <p:cNvPr id="7" name="~PP1195.WAV">
            <a:hlinkClick r:id="" action="ppaction://media"/>
          </p:cNvPr>
          <p:cNvPicPr>
            <a:picLocks noRot="1" noChangeAspect="1"/>
          </p:cNvPicPr>
          <p:nvPr>
            <a:wavAudioFile r:embed="rId1" name="~PP1195.WAV"/>
          </p:nvPr>
        </p:nvPicPr>
        <p:blipFill>
          <a:blip r:embed="rId5"/>
          <a:stretch>
            <a:fillRect/>
          </a:stretch>
        </p:blipFill>
        <p:spPr>
          <a:xfrm>
            <a:off x="8704263" y="6418263"/>
            <a:ext cx="244475" cy="244475"/>
          </a:xfrm>
          <a:prstGeom prst="rect">
            <a:avLst/>
          </a:prstGeom>
        </p:spPr>
      </p:pic>
    </p:spTree>
  </p:cSld>
  <p:clrMapOvr>
    <a:masterClrMapping/>
  </p:clrMapOvr>
  <p:transition advTm="1377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geroundio geroundiako.png"/>
          <p:cNvPicPr>
            <a:picLocks noGrp="1" noChangeAspect="1"/>
          </p:cNvPicPr>
          <p:nvPr>
            <p:ph idx="1"/>
          </p:nvPr>
        </p:nvPicPr>
        <p:blipFill>
          <a:blip r:embed="rId3"/>
          <a:stretch>
            <a:fillRect/>
          </a:stretch>
        </p:blipFill>
        <p:spPr>
          <a:xfrm>
            <a:off x="142844" y="142852"/>
            <a:ext cx="9001156" cy="4857784"/>
          </a:xfrm>
        </p:spPr>
      </p:pic>
      <p:sp>
        <p:nvSpPr>
          <p:cNvPr id="5" name="4 - TextBox"/>
          <p:cNvSpPr txBox="1"/>
          <p:nvPr/>
        </p:nvSpPr>
        <p:spPr>
          <a:xfrm>
            <a:off x="714348" y="5072074"/>
            <a:ext cx="8143932" cy="1200329"/>
          </a:xfrm>
          <a:prstGeom prst="rect">
            <a:avLst/>
          </a:prstGeom>
          <a:noFill/>
        </p:spPr>
        <p:txBody>
          <a:bodyPr wrap="square" rtlCol="0">
            <a:spAutoFit/>
          </a:bodyPr>
          <a:lstStyle/>
          <a:p>
            <a:pPr marL="342900" indent="-342900">
              <a:buAutoNum type="arabicParenR"/>
            </a:pPr>
            <a:r>
              <a:rPr lang="en-US" dirty="0" err="1" smtClean="0">
                <a:latin typeface="Minion Pro" pitchFamily="18" charset="0"/>
              </a:rPr>
              <a:t>Vulnera</a:t>
            </a:r>
            <a:r>
              <a:rPr lang="en-US" dirty="0" smtClean="0">
                <a:latin typeface="Minion Pro" pitchFamily="18" charset="0"/>
              </a:rPr>
              <a:t> medico </a:t>
            </a:r>
            <a:r>
              <a:rPr lang="en-US" dirty="0" err="1" smtClean="0">
                <a:latin typeface="Minion Pro" pitchFamily="18" charset="0"/>
              </a:rPr>
              <a:t>sananda</a:t>
            </a:r>
            <a:r>
              <a:rPr lang="en-US" dirty="0" smtClean="0">
                <a:latin typeface="Minion Pro" pitchFamily="18" charset="0"/>
              </a:rPr>
              <a:t> </a:t>
            </a:r>
            <a:r>
              <a:rPr lang="en-US" dirty="0" err="1" smtClean="0">
                <a:latin typeface="Minion Pro" pitchFamily="18" charset="0"/>
              </a:rPr>
              <a:t>sunt</a:t>
            </a:r>
            <a:endParaRPr lang="en-US" dirty="0" smtClean="0">
              <a:latin typeface="Minion Pro" pitchFamily="18" charset="0"/>
            </a:endParaRPr>
          </a:p>
          <a:p>
            <a:pPr marL="342900" indent="-342900">
              <a:buAutoNum type="arabicParenR"/>
            </a:pPr>
            <a:r>
              <a:rPr lang="en-US" dirty="0" smtClean="0">
                <a:latin typeface="Minion Pro" pitchFamily="18" charset="0"/>
              </a:rPr>
              <a:t>Populus Romanus </a:t>
            </a:r>
            <a:r>
              <a:rPr lang="en-US" dirty="0" err="1" smtClean="0">
                <a:latin typeface="Minion Pro" pitchFamily="18" charset="0"/>
              </a:rPr>
              <a:t>Scipioni</a:t>
            </a:r>
            <a:r>
              <a:rPr lang="en-US" dirty="0" smtClean="0">
                <a:latin typeface="Minion Pro" pitchFamily="18" charset="0"/>
              </a:rPr>
              <a:t> bellum </a:t>
            </a:r>
            <a:r>
              <a:rPr lang="en-US" dirty="0" err="1" smtClean="0">
                <a:latin typeface="Minion Pro" pitchFamily="18" charset="0"/>
              </a:rPr>
              <a:t>gerendum</a:t>
            </a:r>
            <a:r>
              <a:rPr lang="en-US" dirty="0" smtClean="0">
                <a:latin typeface="Minion Pro" pitchFamily="18" charset="0"/>
              </a:rPr>
              <a:t> </a:t>
            </a:r>
            <a:r>
              <a:rPr lang="en-US" dirty="0" err="1" smtClean="0">
                <a:latin typeface="Minion Pro" pitchFamily="18" charset="0"/>
              </a:rPr>
              <a:t>dedit</a:t>
            </a:r>
            <a:r>
              <a:rPr lang="en-US" dirty="0" smtClean="0">
                <a:latin typeface="Minion Pro" pitchFamily="18" charset="0"/>
              </a:rPr>
              <a:t>.</a:t>
            </a:r>
          </a:p>
          <a:p>
            <a:pPr marL="342900" indent="-342900">
              <a:buAutoNum type="arabicParenR"/>
            </a:pPr>
            <a:r>
              <a:rPr lang="en-US" dirty="0" err="1" smtClean="0">
                <a:latin typeface="Minion Pro" pitchFamily="18" charset="0"/>
              </a:rPr>
              <a:t>Pompeius</a:t>
            </a:r>
            <a:r>
              <a:rPr lang="en-US" dirty="0" smtClean="0">
                <a:latin typeface="Minion Pro" pitchFamily="18" charset="0"/>
              </a:rPr>
              <a:t> </a:t>
            </a:r>
            <a:r>
              <a:rPr lang="en-US" dirty="0" err="1" smtClean="0">
                <a:latin typeface="Minion Pro" pitchFamily="18" charset="0"/>
              </a:rPr>
              <a:t>annuum</a:t>
            </a:r>
            <a:r>
              <a:rPr lang="en-US" dirty="0" smtClean="0">
                <a:latin typeface="Minion Pro" pitchFamily="18" charset="0"/>
              </a:rPr>
              <a:t> </a:t>
            </a:r>
            <a:r>
              <a:rPr lang="en-US" dirty="0" err="1" smtClean="0">
                <a:latin typeface="Minion Pro" pitchFamily="18" charset="0"/>
              </a:rPr>
              <a:t>spatium</a:t>
            </a:r>
            <a:r>
              <a:rPr lang="en-US" dirty="0" smtClean="0">
                <a:latin typeface="Minion Pro" pitchFamily="18" charset="0"/>
              </a:rPr>
              <a:t> </a:t>
            </a:r>
            <a:r>
              <a:rPr lang="en-US" b="1" dirty="0" smtClean="0">
                <a:latin typeface="Minion Pro" pitchFamily="18" charset="0"/>
              </a:rPr>
              <a:t>ad </a:t>
            </a:r>
            <a:r>
              <a:rPr lang="en-US" b="1" dirty="0" err="1" smtClean="0">
                <a:latin typeface="Minion Pro" pitchFamily="18" charset="0"/>
              </a:rPr>
              <a:t>comparandas</a:t>
            </a:r>
            <a:r>
              <a:rPr lang="en-US" b="1" dirty="0" smtClean="0">
                <a:latin typeface="Minion Pro" pitchFamily="18" charset="0"/>
              </a:rPr>
              <a:t> </a:t>
            </a:r>
            <a:r>
              <a:rPr lang="en-US" b="1" dirty="0" err="1" smtClean="0">
                <a:latin typeface="Minion Pro" pitchFamily="18" charset="0"/>
              </a:rPr>
              <a:t>copias</a:t>
            </a:r>
            <a:r>
              <a:rPr lang="en-US" dirty="0" smtClean="0">
                <a:latin typeface="Minion Pro" pitchFamily="18" charset="0"/>
              </a:rPr>
              <a:t> </a:t>
            </a:r>
            <a:r>
              <a:rPr lang="en-US" dirty="0" err="1" smtClean="0">
                <a:latin typeface="Minion Pro" pitchFamily="18" charset="0"/>
              </a:rPr>
              <a:t>habuit</a:t>
            </a:r>
            <a:r>
              <a:rPr lang="en-US" dirty="0" smtClean="0">
                <a:latin typeface="Minion Pro" pitchFamily="18" charset="0"/>
              </a:rPr>
              <a:t>, quod vacuum a </a:t>
            </a:r>
            <a:r>
              <a:rPr lang="en-US" dirty="0" err="1" smtClean="0">
                <a:latin typeface="Minion Pro" pitchFamily="18" charset="0"/>
              </a:rPr>
              <a:t>bello</a:t>
            </a:r>
            <a:r>
              <a:rPr lang="en-US" dirty="0" smtClean="0">
                <a:latin typeface="Minion Pro" pitchFamily="18" charset="0"/>
              </a:rPr>
              <a:t> fuerat.</a:t>
            </a:r>
            <a:endParaRPr lang="en-US" dirty="0">
              <a:latin typeface="Minion Pro" pitchFamily="18" charset="0"/>
            </a:endParaRPr>
          </a:p>
        </p:txBody>
      </p:sp>
      <p:pic>
        <p:nvPicPr>
          <p:cNvPr id="11" name="~PP107.WAV">
            <a:hlinkClick r:id="" action="ppaction://media"/>
          </p:cNvPr>
          <p:cNvPicPr>
            <a:picLocks noRot="1" noChangeAspect="1"/>
          </p:cNvPicPr>
          <p:nvPr>
            <a:wavAudioFile r:embed="rId1" name="~PP107.WAV"/>
          </p:nvPr>
        </p:nvPicPr>
        <p:blipFill>
          <a:blip r:embed="rId4"/>
          <a:stretch>
            <a:fillRect/>
          </a:stretch>
        </p:blipFill>
        <p:spPr>
          <a:xfrm>
            <a:off x="8704263" y="6418263"/>
            <a:ext cx="244475" cy="244475"/>
          </a:xfrm>
          <a:prstGeom prst="rect">
            <a:avLst/>
          </a:prstGeom>
        </p:spPr>
      </p:pic>
    </p:spTree>
  </p:cSld>
  <p:clrMapOvr>
    <a:masterClrMapping/>
  </p:clrMapOvr>
  <p:transition advTm="1265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buNone/>
            </a:pPr>
            <a:r>
              <a:rPr lang="en-US" sz="1800" dirty="0" smtClean="0">
                <a:latin typeface="Minion Pro" pitchFamily="18" charset="0"/>
              </a:rPr>
              <a:t>Sed is </a:t>
            </a:r>
            <a:r>
              <a:rPr lang="en-US" sz="1800" dirty="0" err="1" smtClean="0">
                <a:latin typeface="Minion Pro" pitchFamily="18" charset="0"/>
              </a:rPr>
              <a:t>natus</a:t>
            </a:r>
            <a:r>
              <a:rPr lang="en-US" sz="1800" dirty="0" smtClean="0">
                <a:latin typeface="Minion Pro" pitchFamily="18" charset="0"/>
              </a:rPr>
              <a:t> et omnem </a:t>
            </a:r>
            <a:r>
              <a:rPr lang="en-US" sz="1800" dirty="0" err="1" smtClean="0">
                <a:latin typeface="Minion Pro" pitchFamily="18" charset="0"/>
              </a:rPr>
              <a:t>pueritiam</a:t>
            </a:r>
            <a:r>
              <a:rPr lang="en-US" sz="1800" dirty="0" smtClean="0">
                <a:latin typeface="Minion Pro" pitchFamily="18" charset="0"/>
              </a:rPr>
              <a:t> </a:t>
            </a:r>
            <a:r>
              <a:rPr lang="en-US" sz="1800" dirty="0" err="1" smtClean="0">
                <a:latin typeface="Minion Pro" pitchFamily="18" charset="0"/>
              </a:rPr>
              <a:t>Arpini</a:t>
            </a:r>
            <a:r>
              <a:rPr lang="en-US" sz="1800" dirty="0" smtClean="0">
                <a:latin typeface="Minion Pro" pitchFamily="18" charset="0"/>
              </a:rPr>
              <a:t> </a:t>
            </a:r>
            <a:r>
              <a:rPr lang="en-US" sz="1800" dirty="0" err="1" smtClean="0">
                <a:latin typeface="Minion Pro" pitchFamily="18" charset="0"/>
              </a:rPr>
              <a:t>altus</a:t>
            </a:r>
            <a:r>
              <a:rPr lang="en-US" sz="1800" dirty="0" smtClean="0">
                <a:latin typeface="Minion Pro" pitchFamily="18" charset="0"/>
              </a:rPr>
              <a:t>, ubi</a:t>
            </a:r>
            <a:r>
              <a:rPr lang="el-GR" sz="1800" dirty="0" smtClean="0">
                <a:latin typeface="Minion Pro" pitchFamily="18" charset="0"/>
              </a:rPr>
              <a:t> </a:t>
            </a:r>
            <a:r>
              <a:rPr lang="en-US" sz="1800" dirty="0" smtClean="0">
                <a:latin typeface="Minion Pro" pitchFamily="18" charset="0"/>
              </a:rPr>
              <a:t>primum aetas </a:t>
            </a:r>
            <a:r>
              <a:rPr lang="en-US" sz="1800" dirty="0" err="1" smtClean="0">
                <a:latin typeface="Minion Pro" pitchFamily="18" charset="0"/>
              </a:rPr>
              <a:t>militiae</a:t>
            </a:r>
            <a:r>
              <a:rPr lang="en-US" sz="1800" dirty="0" smtClean="0">
                <a:latin typeface="Minion Pro" pitchFamily="18" charset="0"/>
              </a:rPr>
              <a:t> </a:t>
            </a:r>
            <a:r>
              <a:rPr lang="en-US" sz="1800" dirty="0" err="1" smtClean="0">
                <a:latin typeface="Minion Pro" pitchFamily="18" charset="0"/>
              </a:rPr>
              <a:t>patiens</a:t>
            </a:r>
            <a:r>
              <a:rPr lang="en-US" sz="1800" dirty="0" smtClean="0">
                <a:latin typeface="Minion Pro" pitchFamily="18" charset="0"/>
              </a:rPr>
              <a:t> </a:t>
            </a:r>
            <a:r>
              <a:rPr lang="en-US" sz="1800" dirty="0" err="1" smtClean="0">
                <a:latin typeface="Minion Pro" pitchFamily="18" charset="0"/>
              </a:rPr>
              <a:t>fuit</a:t>
            </a:r>
            <a:r>
              <a:rPr lang="en-US" sz="1800" dirty="0" smtClean="0">
                <a:latin typeface="Minion Pro" pitchFamily="18" charset="0"/>
              </a:rPr>
              <a:t>, </a:t>
            </a:r>
            <a:r>
              <a:rPr lang="en-US" sz="1800" dirty="0" err="1" smtClean="0">
                <a:latin typeface="Minion Pro" pitchFamily="18" charset="0"/>
              </a:rPr>
              <a:t>stipendiis</a:t>
            </a:r>
            <a:r>
              <a:rPr lang="en-US" sz="1800" dirty="0" smtClean="0">
                <a:latin typeface="Minion Pro" pitchFamily="18" charset="0"/>
              </a:rPr>
              <a:t>,</a:t>
            </a:r>
            <a:r>
              <a:rPr lang="el-GR" sz="1800" dirty="0" smtClean="0">
                <a:latin typeface="Minion Pro" pitchFamily="18" charset="0"/>
              </a:rPr>
              <a:t> </a:t>
            </a:r>
            <a:r>
              <a:rPr lang="en-US" sz="1800" dirty="0" smtClean="0">
                <a:latin typeface="Minion Pro" pitchFamily="18" charset="0"/>
              </a:rPr>
              <a:t>non </a:t>
            </a:r>
            <a:r>
              <a:rPr lang="en-US" sz="1800" dirty="0" err="1" smtClean="0">
                <a:latin typeface="Minion Pro" pitchFamily="18" charset="0"/>
              </a:rPr>
              <a:t>Graeca</a:t>
            </a:r>
            <a:r>
              <a:rPr lang="en-US" sz="1800" dirty="0" smtClean="0">
                <a:latin typeface="Minion Pro" pitchFamily="18" charset="0"/>
              </a:rPr>
              <a:t> </a:t>
            </a:r>
            <a:r>
              <a:rPr lang="en-US" sz="1800" dirty="0" err="1" smtClean="0">
                <a:latin typeface="Minion Pro" pitchFamily="18" charset="0"/>
              </a:rPr>
              <a:t>facundia</a:t>
            </a:r>
            <a:r>
              <a:rPr lang="en-US" sz="1800" dirty="0" smtClean="0">
                <a:latin typeface="Minion Pro" pitchFamily="18" charset="0"/>
              </a:rPr>
              <a:t> neque </a:t>
            </a:r>
            <a:r>
              <a:rPr lang="en-US" sz="1800" dirty="0" err="1" smtClean="0">
                <a:latin typeface="Minion Pro" pitchFamily="18" charset="0"/>
              </a:rPr>
              <a:t>urbanis</a:t>
            </a:r>
            <a:r>
              <a:rPr lang="en-US" sz="1800" dirty="0" smtClean="0">
                <a:latin typeface="Minion Pro" pitchFamily="18" charset="0"/>
              </a:rPr>
              <a:t> </a:t>
            </a:r>
            <a:r>
              <a:rPr lang="en-US" sz="1800" dirty="0" err="1" smtClean="0">
                <a:latin typeface="Minion Pro" pitchFamily="18" charset="0"/>
              </a:rPr>
              <a:t>munditiis</a:t>
            </a:r>
            <a:r>
              <a:rPr lang="en-US" sz="1800" dirty="0" smtClean="0">
                <a:latin typeface="Minion Pro" pitchFamily="18" charset="0"/>
              </a:rPr>
              <a:t> </a:t>
            </a:r>
            <a:r>
              <a:rPr lang="en-US" sz="1800" dirty="0" err="1" smtClean="0">
                <a:latin typeface="Minion Pro" pitchFamily="18" charset="0"/>
              </a:rPr>
              <a:t>sese</a:t>
            </a:r>
            <a:r>
              <a:rPr lang="el-GR" sz="1800" dirty="0" smtClean="0">
                <a:latin typeface="Minion Pro" pitchFamily="18" charset="0"/>
              </a:rPr>
              <a:t> </a:t>
            </a:r>
            <a:r>
              <a:rPr lang="en-US" sz="1800" dirty="0" err="1" smtClean="0">
                <a:latin typeface="Minion Pro" pitchFamily="18" charset="0"/>
              </a:rPr>
              <a:t>exercuit</a:t>
            </a:r>
            <a:r>
              <a:rPr lang="en-US" sz="1800" dirty="0" smtClean="0">
                <a:latin typeface="Minion Pro" pitchFamily="18" charset="0"/>
              </a:rPr>
              <a:t>: </a:t>
            </a:r>
            <a:r>
              <a:rPr lang="en-US" sz="1800" dirty="0" err="1" smtClean="0">
                <a:latin typeface="Minion Pro" pitchFamily="18" charset="0"/>
              </a:rPr>
              <a:t>ita</a:t>
            </a:r>
            <a:r>
              <a:rPr lang="en-US" sz="1800" dirty="0" smtClean="0">
                <a:latin typeface="Minion Pro" pitchFamily="18" charset="0"/>
              </a:rPr>
              <a:t> inter artis </a:t>
            </a:r>
            <a:r>
              <a:rPr lang="en-US" sz="1800" dirty="0" err="1" smtClean="0">
                <a:latin typeface="Minion Pro" pitchFamily="18" charset="0"/>
              </a:rPr>
              <a:t>bonas</a:t>
            </a:r>
            <a:r>
              <a:rPr lang="en-US" sz="1800" dirty="0" smtClean="0">
                <a:latin typeface="Minion Pro" pitchFamily="18" charset="0"/>
              </a:rPr>
              <a:t> </a:t>
            </a:r>
            <a:r>
              <a:rPr lang="en-US" sz="1800" dirty="0" err="1" smtClean="0">
                <a:latin typeface="Minion Pro" pitchFamily="18" charset="0"/>
              </a:rPr>
              <a:t>integrum</a:t>
            </a:r>
            <a:r>
              <a:rPr lang="en-US" sz="1800" dirty="0" smtClean="0">
                <a:latin typeface="Minion Pro" pitchFamily="18" charset="0"/>
              </a:rPr>
              <a:t> </a:t>
            </a:r>
            <a:r>
              <a:rPr lang="en-US" sz="1800" dirty="0" err="1" smtClean="0">
                <a:latin typeface="Minion Pro" pitchFamily="18" charset="0"/>
              </a:rPr>
              <a:t>ingenium</a:t>
            </a:r>
            <a:r>
              <a:rPr lang="en-US" sz="1800" dirty="0" smtClean="0">
                <a:latin typeface="Minion Pro" pitchFamily="18" charset="0"/>
              </a:rPr>
              <a:t> </a:t>
            </a:r>
            <a:r>
              <a:rPr lang="en-US" sz="1800" dirty="0" err="1" smtClean="0">
                <a:latin typeface="Minion Pro" pitchFamily="18" charset="0"/>
              </a:rPr>
              <a:t>brevi</a:t>
            </a:r>
            <a:r>
              <a:rPr lang="el-GR" sz="1800" dirty="0" smtClean="0">
                <a:latin typeface="Minion Pro" pitchFamily="18" charset="0"/>
              </a:rPr>
              <a:t> </a:t>
            </a:r>
            <a:r>
              <a:rPr lang="en-US" sz="1800" dirty="0" err="1" smtClean="0">
                <a:latin typeface="Minion Pro" pitchFamily="18" charset="0"/>
              </a:rPr>
              <a:t>adolevit</a:t>
            </a:r>
            <a:r>
              <a:rPr lang="en-US" sz="1800" dirty="0" smtClean="0">
                <a:latin typeface="Minion Pro" pitchFamily="18" charset="0"/>
              </a:rPr>
              <a:t>. ergo, ubi primum </a:t>
            </a:r>
            <a:r>
              <a:rPr lang="en-US" sz="1800" dirty="0" err="1" smtClean="0">
                <a:latin typeface="Minion Pro" pitchFamily="18" charset="0"/>
              </a:rPr>
              <a:t>tribunatum</a:t>
            </a:r>
            <a:r>
              <a:rPr lang="en-US" sz="1800" dirty="0" smtClean="0">
                <a:latin typeface="Minion Pro" pitchFamily="18" charset="0"/>
              </a:rPr>
              <a:t> </a:t>
            </a:r>
            <a:r>
              <a:rPr lang="en-US" sz="1800" dirty="0" err="1" smtClean="0">
                <a:latin typeface="Minion Pro" pitchFamily="18" charset="0"/>
              </a:rPr>
              <a:t>militarem</a:t>
            </a:r>
            <a:r>
              <a:rPr lang="en-US" sz="1800" dirty="0" smtClean="0">
                <a:latin typeface="Minion Pro" pitchFamily="18" charset="0"/>
              </a:rPr>
              <a:t> a </a:t>
            </a:r>
            <a:r>
              <a:rPr lang="en-US" sz="1800" dirty="0" err="1" smtClean="0">
                <a:latin typeface="Minion Pro" pitchFamily="18" charset="0"/>
              </a:rPr>
              <a:t>populo</a:t>
            </a:r>
            <a:r>
              <a:rPr lang="en-US" sz="1800" dirty="0" smtClean="0">
                <a:latin typeface="Minion Pro" pitchFamily="18" charset="0"/>
              </a:rPr>
              <a:t> petit, </a:t>
            </a:r>
            <a:r>
              <a:rPr lang="en-US" sz="1800" dirty="0" err="1" smtClean="0">
                <a:latin typeface="Minion Pro" pitchFamily="18" charset="0"/>
              </a:rPr>
              <a:t>plerisque</a:t>
            </a:r>
            <a:r>
              <a:rPr lang="en-US" sz="1800" dirty="0" smtClean="0">
                <a:latin typeface="Minion Pro" pitchFamily="18" charset="0"/>
              </a:rPr>
              <a:t> </a:t>
            </a:r>
            <a:r>
              <a:rPr lang="en-US" sz="1800" dirty="0" err="1" smtClean="0">
                <a:latin typeface="Minion Pro" pitchFamily="18" charset="0"/>
              </a:rPr>
              <a:t>faciem</a:t>
            </a:r>
            <a:r>
              <a:rPr lang="en-US" sz="1800" dirty="0" smtClean="0">
                <a:latin typeface="Minion Pro" pitchFamily="18" charset="0"/>
              </a:rPr>
              <a:t> </a:t>
            </a:r>
            <a:r>
              <a:rPr lang="en-US" sz="1800" dirty="0" err="1" smtClean="0">
                <a:latin typeface="Minion Pro" pitchFamily="18" charset="0"/>
              </a:rPr>
              <a:t>eius</a:t>
            </a:r>
            <a:r>
              <a:rPr lang="en-US" sz="1800" dirty="0" smtClean="0">
                <a:latin typeface="Minion Pro" pitchFamily="18" charset="0"/>
              </a:rPr>
              <a:t> </a:t>
            </a:r>
            <a:r>
              <a:rPr lang="en-US" sz="1800" dirty="0" err="1" smtClean="0">
                <a:latin typeface="Minion Pro" pitchFamily="18" charset="0"/>
              </a:rPr>
              <a:t>ignorantibus</a:t>
            </a:r>
            <a:r>
              <a:rPr lang="en-US" sz="1800" dirty="0" smtClean="0">
                <a:latin typeface="Minion Pro" pitchFamily="18" charset="0"/>
              </a:rPr>
              <a:t> facile </a:t>
            </a:r>
            <a:r>
              <a:rPr lang="en-US" sz="1800" dirty="0" err="1" smtClean="0">
                <a:latin typeface="Minion Pro" pitchFamily="18" charset="0"/>
              </a:rPr>
              <a:t>declaratur</a:t>
            </a:r>
            <a:r>
              <a:rPr lang="en-US" sz="1800" dirty="0" smtClean="0">
                <a:latin typeface="Minion Pro" pitchFamily="18" charset="0"/>
              </a:rPr>
              <a:t>.</a:t>
            </a:r>
          </a:p>
          <a:p>
            <a:pPr>
              <a:buNone/>
            </a:pPr>
            <a:endParaRPr lang="en-US" sz="1800" dirty="0" smtClean="0">
              <a:latin typeface="Minion Pro" pitchFamily="18" charset="0"/>
            </a:endParaRPr>
          </a:p>
          <a:p>
            <a:pPr>
              <a:buNone/>
            </a:pPr>
            <a:r>
              <a:rPr lang="el-GR" sz="1800" dirty="0" smtClean="0">
                <a:latin typeface="Minion Pro" pitchFamily="18" charset="0"/>
              </a:rPr>
              <a:t>Γεννημένος όμως και μεγαλωμένος όλα τα παιδικά του χρόνια στο </a:t>
            </a:r>
            <a:r>
              <a:rPr lang="el-GR" sz="1800" dirty="0" err="1" smtClean="0">
                <a:latin typeface="Minion Pro" pitchFamily="18" charset="0"/>
              </a:rPr>
              <a:t>Αρπίνο</a:t>
            </a:r>
            <a:r>
              <a:rPr lang="el-GR" sz="1800" dirty="0" smtClean="0">
                <a:latin typeface="Minion Pro" pitchFamily="18" charset="0"/>
              </a:rPr>
              <a:t>, όταν πρωτοέφτασε στην ηλικία που ήταν κατάλληλη για στρατιωτική θητεία, άσκησε τον εαυτό του υπηρετώντας ως στρατιώτης, όχι με την ευγλωττία των Ελλήνων ούτε με την αβρότητα των αστών</a:t>
            </a:r>
            <a:r>
              <a:rPr lang="en-US" sz="1800" dirty="0" smtClean="0">
                <a:latin typeface="Minion Pro" pitchFamily="18" charset="0"/>
              </a:rPr>
              <a:t>: </a:t>
            </a:r>
            <a:r>
              <a:rPr lang="el-GR" sz="1800" dirty="0" smtClean="0">
                <a:latin typeface="Minion Pro" pitchFamily="18" charset="0"/>
              </a:rPr>
              <a:t>έτσι μέσα σε ενάρετες ασχολίες το γεμάτο ακεραιότητα πνεύμα του ωρίμασε γρήγορα. Όταν λοιπόν ζήτησε πρώτη φορά από τον λαό το αξίωμα του χιλίαρχου, </a:t>
            </a:r>
            <a:r>
              <a:rPr lang="el-GR" sz="1800" dirty="0" smtClean="0">
                <a:latin typeface="Minion Pro" pitchFamily="18" charset="0"/>
              </a:rPr>
              <a:t>εκλέγεται</a:t>
            </a:r>
            <a:r>
              <a:rPr lang="en-US" sz="1800" dirty="0" smtClean="0">
                <a:latin typeface="Minion Pro" pitchFamily="18" charset="0"/>
              </a:rPr>
              <a:t> </a:t>
            </a:r>
            <a:r>
              <a:rPr lang="el-GR" sz="1800" dirty="0" smtClean="0">
                <a:latin typeface="Minion Pro" pitchFamily="18" charset="0"/>
              </a:rPr>
              <a:t>εύκολα</a:t>
            </a:r>
            <a:r>
              <a:rPr lang="el-GR" sz="1800" dirty="0" smtClean="0">
                <a:latin typeface="Minion Pro" pitchFamily="18" charset="0"/>
              </a:rPr>
              <a:t>, </a:t>
            </a:r>
            <a:r>
              <a:rPr lang="el-GR" sz="1800" dirty="0" smtClean="0">
                <a:latin typeface="Minion Pro" pitchFamily="18" charset="0"/>
              </a:rPr>
              <a:t>κι ας αγνοούσαν το πρόσωπό του. </a:t>
            </a:r>
            <a:endParaRPr lang="en-US" sz="1800" dirty="0" smtClean="0">
              <a:latin typeface="Minion Pro" pitchFamily="18" charset="0"/>
            </a:endParaRPr>
          </a:p>
          <a:p>
            <a:pPr>
              <a:buNone/>
            </a:pPr>
            <a:endParaRPr lang="en-US" sz="1800" dirty="0" smtClean="0">
              <a:latin typeface="Minion Pro" pitchFamily="18" charset="0"/>
            </a:endParaRPr>
          </a:p>
          <a:p>
            <a:pPr>
              <a:buNone/>
            </a:pPr>
            <a:endParaRPr lang="en-US" sz="1800" dirty="0" smtClean="0">
              <a:latin typeface="Minion Pro" pitchFamily="18" charset="0"/>
            </a:endParaRPr>
          </a:p>
          <a:p>
            <a:pPr>
              <a:buNone/>
            </a:pPr>
            <a:endParaRPr lang="en-US" sz="1800" dirty="0" smtClean="0">
              <a:latin typeface="Minion Pro" pitchFamily="18" charset="0"/>
            </a:endParaRPr>
          </a:p>
          <a:p>
            <a:pPr>
              <a:buNone/>
            </a:pPr>
            <a:endParaRPr lang="en-US" sz="1800" dirty="0" smtClean="0">
              <a:latin typeface="Minion Pro" pitchFamily="18" charset="0"/>
            </a:endParaRPr>
          </a:p>
          <a:p>
            <a:pPr>
              <a:buNone/>
            </a:pPr>
            <a:endParaRPr lang="en-US" sz="1800" dirty="0" smtClean="0">
              <a:latin typeface="Minion Pro" pitchFamily="18" charset="0"/>
            </a:endParaRPr>
          </a:p>
          <a:p>
            <a:pPr>
              <a:buNone/>
            </a:pPr>
            <a:endParaRPr lang="en-US" sz="1800" dirty="0" smtClean="0">
              <a:latin typeface="Minion Pro" pitchFamily="18" charset="0"/>
            </a:endParaRPr>
          </a:p>
          <a:p>
            <a:pPr>
              <a:buNone/>
            </a:pPr>
            <a:endParaRPr lang="en-US" sz="1800" dirty="0" smtClean="0">
              <a:latin typeface="Minion Pro" pitchFamily="18" charset="0"/>
            </a:endParaRPr>
          </a:p>
          <a:p>
            <a:pPr>
              <a:buNone/>
            </a:pPr>
            <a:endParaRPr lang="en-US" sz="1800" dirty="0">
              <a:latin typeface="Minion Pro" pitchFamily="18" charset="0"/>
            </a:endParaRPr>
          </a:p>
        </p:txBody>
      </p:sp>
      <p:pic>
        <p:nvPicPr>
          <p:cNvPr id="4" name="3 - Εικόνα" descr="adolevit.png"/>
          <p:cNvPicPr>
            <a:picLocks noChangeAspect="1"/>
          </p:cNvPicPr>
          <p:nvPr/>
        </p:nvPicPr>
        <p:blipFill>
          <a:blip r:embed="rId3"/>
          <a:stretch>
            <a:fillRect/>
          </a:stretch>
        </p:blipFill>
        <p:spPr>
          <a:xfrm>
            <a:off x="142844" y="3571876"/>
            <a:ext cx="5857916" cy="3143272"/>
          </a:xfrm>
          <a:prstGeom prst="rect">
            <a:avLst/>
          </a:prstGeom>
        </p:spPr>
      </p:pic>
      <p:pic>
        <p:nvPicPr>
          <p:cNvPr id="8" name="~PP1832.WAV">
            <a:hlinkClick r:id="" action="ppaction://media"/>
          </p:cNvPr>
          <p:cNvPicPr>
            <a:picLocks noRot="1" noChangeAspect="1"/>
          </p:cNvPicPr>
          <p:nvPr>
            <a:wavAudioFile r:embed="rId1" name="~PP1832.WAV"/>
          </p:nvPr>
        </p:nvPicPr>
        <p:blipFill>
          <a:blip r:embed="rId4"/>
          <a:stretch>
            <a:fillRect/>
          </a:stretch>
        </p:blipFill>
        <p:spPr>
          <a:xfrm>
            <a:off x="8704263" y="6418263"/>
            <a:ext cx="244475" cy="244475"/>
          </a:xfrm>
          <a:prstGeom prst="rect">
            <a:avLst/>
          </a:prstGeom>
        </p:spPr>
      </p:pic>
    </p:spTree>
  </p:cSld>
  <p:clrMapOvr>
    <a:masterClrMapping/>
  </p:clrMapOvr>
  <p:transition advTm="1050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buNone/>
            </a:pPr>
            <a:r>
              <a:rPr lang="en-US" sz="1600" dirty="0" smtClean="0">
                <a:latin typeface="Minion Pro" pitchFamily="18" charset="0"/>
              </a:rPr>
              <a:t>deinde ab </a:t>
            </a:r>
            <a:r>
              <a:rPr lang="en-US" sz="1600" dirty="0" err="1" smtClean="0">
                <a:latin typeface="Minion Pro" pitchFamily="18" charset="0"/>
              </a:rPr>
              <a:t>eo</a:t>
            </a:r>
            <a:r>
              <a:rPr lang="el-GR" sz="1600" dirty="0" smtClean="0">
                <a:latin typeface="Minion Pro" pitchFamily="18" charset="0"/>
              </a:rPr>
              <a:t> </a:t>
            </a:r>
            <a:r>
              <a:rPr lang="en-US" sz="1600" dirty="0" err="1" smtClean="0">
                <a:latin typeface="Minion Pro" pitchFamily="18" charset="0"/>
              </a:rPr>
              <a:t>magistratu</a:t>
            </a:r>
            <a:r>
              <a:rPr lang="en-US" sz="1600" dirty="0" smtClean="0">
                <a:latin typeface="Minion Pro" pitchFamily="18" charset="0"/>
              </a:rPr>
              <a:t> </a:t>
            </a:r>
            <a:r>
              <a:rPr lang="en-US" sz="1600" dirty="0" err="1" smtClean="0">
                <a:latin typeface="Minion Pro" pitchFamily="18" charset="0"/>
              </a:rPr>
              <a:t>alium</a:t>
            </a:r>
            <a:r>
              <a:rPr lang="en-US" sz="1600" dirty="0" smtClean="0">
                <a:latin typeface="Minion Pro" pitchFamily="18" charset="0"/>
              </a:rPr>
              <a:t>, post </a:t>
            </a:r>
            <a:r>
              <a:rPr lang="en-US" sz="1600" dirty="0" err="1" smtClean="0">
                <a:latin typeface="Minion Pro" pitchFamily="18" charset="0"/>
              </a:rPr>
              <a:t>alium</a:t>
            </a:r>
            <a:r>
              <a:rPr lang="en-US" sz="1600" dirty="0" smtClean="0">
                <a:latin typeface="Minion Pro" pitchFamily="18" charset="0"/>
              </a:rPr>
              <a:t> </a:t>
            </a:r>
            <a:r>
              <a:rPr lang="en-US" sz="1600" dirty="0" err="1" smtClean="0">
                <a:latin typeface="Minion Pro" pitchFamily="18" charset="0"/>
              </a:rPr>
              <a:t>sibi</a:t>
            </a:r>
            <a:r>
              <a:rPr lang="en-US" sz="1600" dirty="0" smtClean="0">
                <a:latin typeface="Minion Pro" pitchFamily="18" charset="0"/>
              </a:rPr>
              <a:t> </a:t>
            </a:r>
            <a:r>
              <a:rPr lang="en-US" sz="1600" dirty="0" err="1" smtClean="0">
                <a:latin typeface="Minion Pro" pitchFamily="18" charset="0"/>
              </a:rPr>
              <a:t>peperit</a:t>
            </a:r>
            <a:r>
              <a:rPr lang="en-US" sz="1600" dirty="0" smtClean="0">
                <a:latin typeface="Minion Pro" pitchFamily="18" charset="0"/>
              </a:rPr>
              <a:t>, </a:t>
            </a:r>
            <a:r>
              <a:rPr lang="en-US" sz="1600" dirty="0" err="1" smtClean="0">
                <a:latin typeface="Minion Pro" pitchFamily="18" charset="0"/>
              </a:rPr>
              <a:t>semperque</a:t>
            </a:r>
            <a:r>
              <a:rPr lang="en-US" sz="1600" dirty="0" smtClean="0">
                <a:latin typeface="Minion Pro" pitchFamily="18" charset="0"/>
              </a:rPr>
              <a:t> </a:t>
            </a:r>
            <a:r>
              <a:rPr lang="en-US" sz="1600" dirty="0" smtClean="0">
                <a:latin typeface="Minion Pro" pitchFamily="18" charset="0"/>
              </a:rPr>
              <a:t>in</a:t>
            </a:r>
            <a:r>
              <a:rPr lang="el-GR" sz="1600" dirty="0" smtClean="0">
                <a:latin typeface="Minion Pro" pitchFamily="18" charset="0"/>
              </a:rPr>
              <a:t> </a:t>
            </a:r>
            <a:r>
              <a:rPr lang="en-US" sz="1600" dirty="0" err="1" smtClean="0">
                <a:latin typeface="Minion Pro" pitchFamily="18" charset="0"/>
              </a:rPr>
              <a:t>potestatibus</a:t>
            </a:r>
            <a:r>
              <a:rPr lang="en-US" sz="1600" dirty="0" smtClean="0">
                <a:latin typeface="Minion Pro" pitchFamily="18" charset="0"/>
              </a:rPr>
              <a:t> </a:t>
            </a:r>
            <a:r>
              <a:rPr lang="en-US" sz="1600" dirty="0" err="1" smtClean="0">
                <a:latin typeface="Minion Pro" pitchFamily="18" charset="0"/>
              </a:rPr>
              <a:t>eo</a:t>
            </a:r>
            <a:r>
              <a:rPr lang="en-US" sz="1600" dirty="0" smtClean="0">
                <a:latin typeface="Minion Pro" pitchFamily="18" charset="0"/>
              </a:rPr>
              <a:t> </a:t>
            </a:r>
            <a:r>
              <a:rPr lang="en-US" sz="1600" dirty="0" err="1" smtClean="0">
                <a:latin typeface="Minion Pro" pitchFamily="18" charset="0"/>
              </a:rPr>
              <a:t>modo</a:t>
            </a:r>
            <a:r>
              <a:rPr lang="en-US" sz="1600" dirty="0" smtClean="0">
                <a:latin typeface="Minion Pro" pitchFamily="18" charset="0"/>
              </a:rPr>
              <a:t> </a:t>
            </a:r>
            <a:r>
              <a:rPr lang="en-US" sz="1600" dirty="0" err="1" smtClean="0">
                <a:latin typeface="Minion Pro" pitchFamily="18" charset="0"/>
              </a:rPr>
              <a:t>agitabat</a:t>
            </a:r>
            <a:r>
              <a:rPr lang="en-US" sz="1600" dirty="0" smtClean="0">
                <a:latin typeface="Minion Pro" pitchFamily="18" charset="0"/>
              </a:rPr>
              <a:t>, ut </a:t>
            </a:r>
            <a:r>
              <a:rPr lang="en-US" sz="1600" dirty="0" err="1" smtClean="0">
                <a:latin typeface="Minion Pro" pitchFamily="18" charset="0"/>
              </a:rPr>
              <a:t>ampliore</a:t>
            </a:r>
            <a:r>
              <a:rPr lang="en-US" sz="1600" dirty="0" smtClean="0">
                <a:latin typeface="Minion Pro" pitchFamily="18" charset="0"/>
              </a:rPr>
              <a:t> quam </a:t>
            </a:r>
            <a:r>
              <a:rPr lang="en-US" sz="1600" dirty="0" err="1" smtClean="0">
                <a:latin typeface="Minion Pro" pitchFamily="18" charset="0"/>
              </a:rPr>
              <a:t>gerebat</a:t>
            </a:r>
            <a:r>
              <a:rPr lang="el-GR" sz="1600" dirty="0" smtClean="0">
                <a:latin typeface="Minion Pro" pitchFamily="18" charset="0"/>
              </a:rPr>
              <a:t> </a:t>
            </a:r>
            <a:r>
              <a:rPr lang="en-US" sz="1600" dirty="0" err="1" smtClean="0">
                <a:latin typeface="Minion Pro" pitchFamily="18" charset="0"/>
              </a:rPr>
              <a:t>dignus</a:t>
            </a:r>
            <a:r>
              <a:rPr lang="en-US" sz="1600" dirty="0" smtClean="0">
                <a:latin typeface="Minion Pro" pitchFamily="18" charset="0"/>
              </a:rPr>
              <a:t> </a:t>
            </a:r>
            <a:r>
              <a:rPr lang="en-US" sz="1600" dirty="0" err="1" smtClean="0">
                <a:latin typeface="Minion Pro" pitchFamily="18" charset="0"/>
              </a:rPr>
              <a:t>haberetur</a:t>
            </a:r>
            <a:r>
              <a:rPr lang="en-US" sz="1600" dirty="0" smtClean="0">
                <a:latin typeface="Minion Pro" pitchFamily="18" charset="0"/>
              </a:rPr>
              <a:t>. </a:t>
            </a:r>
            <a:r>
              <a:rPr lang="en-US" sz="1600" dirty="0" err="1" smtClean="0">
                <a:latin typeface="Minion Pro" pitchFamily="18" charset="0"/>
              </a:rPr>
              <a:t>Tamen</a:t>
            </a:r>
            <a:r>
              <a:rPr lang="en-US" sz="1600" dirty="0" smtClean="0">
                <a:latin typeface="Minion Pro" pitchFamily="18" charset="0"/>
              </a:rPr>
              <a:t> is ad id </a:t>
            </a:r>
            <a:r>
              <a:rPr lang="en-US" sz="1600" dirty="0" err="1" smtClean="0">
                <a:latin typeface="Minion Pro" pitchFamily="18" charset="0"/>
              </a:rPr>
              <a:t>locorum</a:t>
            </a:r>
            <a:r>
              <a:rPr lang="en-US" sz="1600" dirty="0" smtClean="0">
                <a:latin typeface="Minion Pro" pitchFamily="18" charset="0"/>
              </a:rPr>
              <a:t> </a:t>
            </a:r>
            <a:r>
              <a:rPr lang="en-US" sz="1600" dirty="0" err="1" smtClean="0">
                <a:latin typeface="Minion Pro" pitchFamily="18" charset="0"/>
              </a:rPr>
              <a:t>talis</a:t>
            </a:r>
            <a:r>
              <a:rPr lang="en-US" sz="1600" dirty="0" smtClean="0">
                <a:latin typeface="Minion Pro" pitchFamily="18" charset="0"/>
              </a:rPr>
              <a:t> </a:t>
            </a:r>
            <a:r>
              <a:rPr lang="en-US" sz="1600" dirty="0" err="1" smtClean="0">
                <a:latin typeface="Minion Pro" pitchFamily="18" charset="0"/>
              </a:rPr>
              <a:t>vir—nam</a:t>
            </a:r>
            <a:r>
              <a:rPr lang="el-GR" sz="1600" dirty="0" smtClean="0">
                <a:latin typeface="Minion Pro" pitchFamily="18" charset="0"/>
              </a:rPr>
              <a:t> </a:t>
            </a:r>
            <a:r>
              <a:rPr lang="en-US" sz="1600" dirty="0" err="1" smtClean="0">
                <a:latin typeface="Minion Pro" pitchFamily="18" charset="0"/>
              </a:rPr>
              <a:t>postea</a:t>
            </a:r>
            <a:r>
              <a:rPr lang="en-US" sz="1600" dirty="0" smtClean="0">
                <a:latin typeface="Minion Pro" pitchFamily="18" charset="0"/>
              </a:rPr>
              <a:t> </a:t>
            </a:r>
            <a:r>
              <a:rPr lang="en-US" sz="1600" dirty="0" err="1" smtClean="0">
                <a:latin typeface="Minion Pro" pitchFamily="18" charset="0"/>
              </a:rPr>
              <a:t>ambitione</a:t>
            </a:r>
            <a:r>
              <a:rPr lang="en-US" sz="1600" dirty="0" smtClean="0">
                <a:latin typeface="Minion Pro" pitchFamily="18" charset="0"/>
              </a:rPr>
              <a:t> </a:t>
            </a:r>
            <a:r>
              <a:rPr lang="en-US" sz="1600" dirty="0" err="1" smtClean="0">
                <a:latin typeface="Minion Pro" pitchFamily="18" charset="0"/>
              </a:rPr>
              <a:t>praeceps</a:t>
            </a:r>
            <a:r>
              <a:rPr lang="en-US" sz="1600" dirty="0" smtClean="0">
                <a:latin typeface="Minion Pro" pitchFamily="18" charset="0"/>
              </a:rPr>
              <a:t> </a:t>
            </a:r>
            <a:r>
              <a:rPr lang="en-US" sz="1600" dirty="0" err="1" smtClean="0">
                <a:latin typeface="Minion Pro" pitchFamily="18" charset="0"/>
              </a:rPr>
              <a:t>datus</a:t>
            </a:r>
            <a:r>
              <a:rPr lang="en-US" sz="1600" dirty="0" smtClean="0">
                <a:latin typeface="Minion Pro" pitchFamily="18" charset="0"/>
              </a:rPr>
              <a:t> est—</a:t>
            </a:r>
            <a:r>
              <a:rPr lang="en-US" sz="1600" dirty="0" err="1" smtClean="0">
                <a:latin typeface="Minion Pro" pitchFamily="18" charset="0"/>
              </a:rPr>
              <a:t>consulatum</a:t>
            </a:r>
            <a:r>
              <a:rPr lang="en-US" sz="1600" dirty="0" smtClean="0">
                <a:latin typeface="Minion Pro" pitchFamily="18" charset="0"/>
              </a:rPr>
              <a:t> </a:t>
            </a:r>
            <a:r>
              <a:rPr lang="en-US" sz="1600" dirty="0" err="1" smtClean="0">
                <a:latin typeface="Minion Pro" pitchFamily="18" charset="0"/>
              </a:rPr>
              <a:t>adpetere</a:t>
            </a:r>
            <a:r>
              <a:rPr lang="en-US" sz="1600" dirty="0" smtClean="0">
                <a:latin typeface="Minion Pro" pitchFamily="18" charset="0"/>
              </a:rPr>
              <a:t> non </a:t>
            </a:r>
            <a:r>
              <a:rPr lang="en-US" sz="1600" dirty="0" err="1" smtClean="0">
                <a:latin typeface="Minion Pro" pitchFamily="18" charset="0"/>
              </a:rPr>
              <a:t>audebat</a:t>
            </a:r>
            <a:r>
              <a:rPr lang="en-US" sz="1600" dirty="0" smtClean="0">
                <a:latin typeface="Minion Pro" pitchFamily="18" charset="0"/>
              </a:rPr>
              <a:t>. etiam </a:t>
            </a:r>
            <a:r>
              <a:rPr lang="en-US" sz="1600" dirty="0" err="1" smtClean="0">
                <a:latin typeface="Minion Pro" pitchFamily="18" charset="0"/>
              </a:rPr>
              <a:t>tum</a:t>
            </a:r>
            <a:r>
              <a:rPr lang="en-US" sz="1600" dirty="0" smtClean="0">
                <a:latin typeface="Minion Pro" pitchFamily="18" charset="0"/>
              </a:rPr>
              <a:t> </a:t>
            </a:r>
            <a:r>
              <a:rPr lang="en-US" sz="1600" dirty="0" err="1" smtClean="0">
                <a:latin typeface="Minion Pro" pitchFamily="18" charset="0"/>
              </a:rPr>
              <a:t>alios</a:t>
            </a:r>
            <a:r>
              <a:rPr lang="en-US" sz="1600" dirty="0" smtClean="0">
                <a:latin typeface="Minion Pro" pitchFamily="18" charset="0"/>
              </a:rPr>
              <a:t> </a:t>
            </a:r>
            <a:r>
              <a:rPr lang="en-US" sz="1600" dirty="0" err="1" smtClean="0">
                <a:latin typeface="Minion Pro" pitchFamily="18" charset="0"/>
              </a:rPr>
              <a:t>magistratus</a:t>
            </a:r>
            <a:r>
              <a:rPr lang="en-US" sz="1600" dirty="0" smtClean="0">
                <a:latin typeface="Minion Pro" pitchFamily="18" charset="0"/>
              </a:rPr>
              <a:t> plebs</a:t>
            </a:r>
            <a:r>
              <a:rPr lang="el-GR" sz="1600" dirty="0" smtClean="0">
                <a:latin typeface="Minion Pro" pitchFamily="18" charset="0"/>
              </a:rPr>
              <a:t>, </a:t>
            </a:r>
            <a:r>
              <a:rPr lang="en-US" sz="1600" dirty="0" err="1" smtClean="0">
                <a:latin typeface="Minion Pro" pitchFamily="18" charset="0"/>
              </a:rPr>
              <a:t>consulatum</a:t>
            </a:r>
            <a:r>
              <a:rPr lang="en-US" sz="1600" dirty="0" smtClean="0">
                <a:latin typeface="Minion Pro" pitchFamily="18" charset="0"/>
              </a:rPr>
              <a:t> </a:t>
            </a:r>
            <a:r>
              <a:rPr lang="en-US" sz="1600" dirty="0" err="1" smtClean="0">
                <a:latin typeface="Minion Pro" pitchFamily="18" charset="0"/>
              </a:rPr>
              <a:t>nobilitas</a:t>
            </a:r>
            <a:r>
              <a:rPr lang="en-US" sz="1600" dirty="0" smtClean="0">
                <a:latin typeface="Minion Pro" pitchFamily="18" charset="0"/>
              </a:rPr>
              <a:t> inter se per </a:t>
            </a:r>
            <a:r>
              <a:rPr lang="en-US" sz="1600" dirty="0" err="1" smtClean="0">
                <a:latin typeface="Minion Pro" pitchFamily="18" charset="0"/>
              </a:rPr>
              <a:t>manus</a:t>
            </a:r>
            <a:r>
              <a:rPr lang="en-US" sz="1600" dirty="0" smtClean="0">
                <a:latin typeface="Minion Pro" pitchFamily="18" charset="0"/>
              </a:rPr>
              <a:t> </a:t>
            </a:r>
            <a:r>
              <a:rPr lang="en-US" sz="1600" dirty="0" err="1" smtClean="0">
                <a:latin typeface="Minion Pro" pitchFamily="18" charset="0"/>
              </a:rPr>
              <a:t>tradebat</a:t>
            </a:r>
            <a:r>
              <a:rPr lang="en-US" sz="1600" dirty="0" smtClean="0">
                <a:latin typeface="Minion Pro" pitchFamily="18" charset="0"/>
              </a:rPr>
              <a:t>. Novos</a:t>
            </a:r>
            <a:r>
              <a:rPr lang="el-GR" sz="1600" dirty="0" smtClean="0">
                <a:latin typeface="Minion Pro" pitchFamily="18" charset="0"/>
              </a:rPr>
              <a:t> </a:t>
            </a:r>
            <a:r>
              <a:rPr lang="en-US" sz="1600" dirty="0" err="1" smtClean="0">
                <a:latin typeface="Minion Pro" pitchFamily="18" charset="0"/>
              </a:rPr>
              <a:t>nemo</a:t>
            </a:r>
            <a:r>
              <a:rPr lang="en-US" sz="1600" dirty="0" smtClean="0">
                <a:latin typeface="Minion Pro" pitchFamily="18" charset="0"/>
              </a:rPr>
              <a:t> tam </a:t>
            </a:r>
            <a:r>
              <a:rPr lang="en-US" sz="1600" dirty="0" err="1" smtClean="0">
                <a:latin typeface="Minion Pro" pitchFamily="18" charset="0"/>
              </a:rPr>
              <a:t>clarus</a:t>
            </a:r>
            <a:r>
              <a:rPr lang="en-US" sz="1600" dirty="0" smtClean="0">
                <a:latin typeface="Minion Pro" pitchFamily="18" charset="0"/>
              </a:rPr>
              <a:t> neque tam </a:t>
            </a:r>
            <a:r>
              <a:rPr lang="en-US" sz="1600" dirty="0" err="1" smtClean="0">
                <a:latin typeface="Minion Pro" pitchFamily="18" charset="0"/>
              </a:rPr>
              <a:t>egregiis</a:t>
            </a:r>
            <a:r>
              <a:rPr lang="en-US" sz="1600" dirty="0" smtClean="0">
                <a:latin typeface="Minion Pro" pitchFamily="18" charset="0"/>
              </a:rPr>
              <a:t> </a:t>
            </a:r>
            <a:r>
              <a:rPr lang="en-US" sz="1600" dirty="0" err="1" smtClean="0">
                <a:latin typeface="Minion Pro" pitchFamily="18" charset="0"/>
              </a:rPr>
              <a:t>factis</a:t>
            </a:r>
            <a:r>
              <a:rPr lang="en-US" sz="1600" dirty="0" smtClean="0">
                <a:latin typeface="Minion Pro" pitchFamily="18" charset="0"/>
              </a:rPr>
              <a:t> erat, </a:t>
            </a:r>
            <a:r>
              <a:rPr lang="en-US" sz="1600" dirty="0" err="1" smtClean="0">
                <a:latin typeface="Minion Pro" pitchFamily="18" charset="0"/>
              </a:rPr>
              <a:t>quin</a:t>
            </a:r>
            <a:r>
              <a:rPr lang="el-GR" sz="1600" dirty="0" smtClean="0">
                <a:latin typeface="Minion Pro" pitchFamily="18" charset="0"/>
              </a:rPr>
              <a:t> </a:t>
            </a:r>
            <a:r>
              <a:rPr lang="en-US" sz="1600" dirty="0" err="1" smtClean="0">
                <a:latin typeface="Minion Pro" pitchFamily="18" charset="0"/>
              </a:rPr>
              <a:t>indignus</a:t>
            </a:r>
            <a:r>
              <a:rPr lang="en-US" sz="1600" dirty="0" smtClean="0">
                <a:latin typeface="Minion Pro" pitchFamily="18" charset="0"/>
              </a:rPr>
              <a:t> </a:t>
            </a:r>
            <a:r>
              <a:rPr lang="en-US" sz="1600" dirty="0" err="1" smtClean="0">
                <a:latin typeface="Minion Pro" pitchFamily="18" charset="0"/>
              </a:rPr>
              <a:t>illo</a:t>
            </a:r>
            <a:r>
              <a:rPr lang="en-US" sz="1600" dirty="0" smtClean="0">
                <a:latin typeface="Minion Pro" pitchFamily="18" charset="0"/>
              </a:rPr>
              <a:t> </a:t>
            </a:r>
            <a:r>
              <a:rPr lang="en-US" sz="1600" dirty="0" err="1" smtClean="0">
                <a:latin typeface="Minion Pro" pitchFamily="18" charset="0"/>
              </a:rPr>
              <a:t>honore</a:t>
            </a:r>
            <a:r>
              <a:rPr lang="en-US" sz="1600" dirty="0" smtClean="0">
                <a:latin typeface="Minion Pro" pitchFamily="18" charset="0"/>
              </a:rPr>
              <a:t> et is quasi </a:t>
            </a:r>
            <a:r>
              <a:rPr lang="en-US" sz="1600" dirty="0" err="1" smtClean="0">
                <a:latin typeface="Minion Pro" pitchFamily="18" charset="0"/>
              </a:rPr>
              <a:t>pollutus</a:t>
            </a:r>
            <a:r>
              <a:rPr lang="en-US" sz="1600" dirty="0" smtClean="0">
                <a:latin typeface="Minion Pro" pitchFamily="18" charset="0"/>
              </a:rPr>
              <a:t> </a:t>
            </a:r>
            <a:r>
              <a:rPr lang="en-US" sz="1600" dirty="0" err="1" smtClean="0">
                <a:latin typeface="Minion Pro" pitchFamily="18" charset="0"/>
              </a:rPr>
              <a:t>haberetur</a:t>
            </a:r>
            <a:r>
              <a:rPr lang="en-US" sz="1600" dirty="0" smtClean="0">
                <a:latin typeface="Minion Pro" pitchFamily="18" charset="0"/>
              </a:rPr>
              <a:t>.</a:t>
            </a:r>
          </a:p>
          <a:p>
            <a:pPr>
              <a:buNone/>
            </a:pPr>
            <a:endParaRPr lang="en-US" sz="1600" dirty="0" smtClean="0">
              <a:latin typeface="Minion Pro" pitchFamily="18" charset="0"/>
            </a:endParaRPr>
          </a:p>
          <a:p>
            <a:pPr>
              <a:buNone/>
            </a:pPr>
            <a:r>
              <a:rPr lang="el-GR" sz="1600" dirty="0" smtClean="0">
                <a:latin typeface="Minion Pro" pitchFamily="18" charset="0"/>
              </a:rPr>
              <a:t>Στη συνέχεια, έπειτα από αυτό το αξίωμα κέρδισε κι άλλα, το ένα μετά το άλλο, και πάντοτε ασκούσε τα αξιώματά του με τέτοιον τρόπο, ώστε να τον θεωρούν άξιο μεγαλύτερου αξιώματος από αυτό που κατείχε. Ωστόσο, εκείνη ακριβώς την εποχή εκείνος, τέτοιας ποιότητας άντρας – γιατί αργότερα παρασύρθηκε ολοκληρωτικά από τη φιλοδοξία του – δεν τολμούσε να διεκδικήσει το υπατικό αξίωμα. Ακόμη και εκείνα τα χρόνια οι κοινωνικά κατώτεροι έπαιρναν άλλα αξιώματα, το υπατικό αξίωμα το αντάλλασσαν οι ευγενείς μεταξύ τους από χέρι σε χέρι. Κανένας ‘νέος άνθρωπος’ δεν ήταν τόσο ένδοξος και με τόσα ξεχωριστά κατορθώματα, που να μη θεωρούνταν ανάξιος, και μάλιστα σαν μίασμα, για εκείνο το αξίωμα. </a:t>
            </a:r>
          </a:p>
          <a:p>
            <a:pPr>
              <a:buNone/>
            </a:pPr>
            <a:endParaRPr lang="en-US" sz="1600" dirty="0" smtClean="0">
              <a:latin typeface="Minion Pro" pitchFamily="18" charset="0"/>
            </a:endParaRPr>
          </a:p>
          <a:p>
            <a:pPr>
              <a:buNone/>
            </a:pPr>
            <a:endParaRPr lang="en-US" sz="1600" dirty="0">
              <a:latin typeface="Minion Pro" pitchFamily="18" charset="0"/>
            </a:endParaRPr>
          </a:p>
        </p:txBody>
      </p:sp>
      <p:pic>
        <p:nvPicPr>
          <p:cNvPr id="5" name="4 - Εικόνα" descr="magistratus.png"/>
          <p:cNvPicPr>
            <a:picLocks noChangeAspect="1"/>
          </p:cNvPicPr>
          <p:nvPr/>
        </p:nvPicPr>
        <p:blipFill>
          <a:blip r:embed="rId3"/>
          <a:stretch>
            <a:fillRect/>
          </a:stretch>
        </p:blipFill>
        <p:spPr>
          <a:xfrm>
            <a:off x="285720" y="3714752"/>
            <a:ext cx="8572560" cy="3000396"/>
          </a:xfrm>
          <a:prstGeom prst="rect">
            <a:avLst/>
          </a:prstGeom>
        </p:spPr>
      </p:pic>
      <p:pic>
        <p:nvPicPr>
          <p:cNvPr id="4" name="~PP746.WAV">
            <a:hlinkClick r:id="" action="ppaction://media"/>
          </p:cNvPr>
          <p:cNvPicPr>
            <a:picLocks noRot="1" noChangeAspect="1"/>
          </p:cNvPicPr>
          <p:nvPr>
            <a:wavAudioFile r:embed="rId1" name="~PP746.WAV"/>
          </p:nvPr>
        </p:nvPicPr>
        <p:blipFill>
          <a:blip r:embed="rId4"/>
          <a:stretch>
            <a:fillRect/>
          </a:stretch>
        </p:blipFill>
        <p:spPr>
          <a:xfrm>
            <a:off x="8704263" y="6418263"/>
            <a:ext cx="244475" cy="244475"/>
          </a:xfrm>
          <a:prstGeom prst="rect">
            <a:avLst/>
          </a:prstGeom>
        </p:spPr>
      </p:pic>
    </p:spTree>
  </p:cSld>
  <p:clrMapOvr>
    <a:masterClrMapping/>
  </p:clrMapOvr>
  <p:transition advTm="1140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TotalTime>
  <Words>935</Words>
  <PresentationFormat>Προβολή στην οθόνη (4:3)</PresentationFormat>
  <Paragraphs>45</Paragraphs>
  <Slides>10</Slides>
  <Notes>0</Notes>
  <HiddenSlides>0</HiddenSlides>
  <MMClips>10</MMClips>
  <ScaleCrop>false</ScaleCrop>
  <HeadingPairs>
    <vt:vector size="4" baseType="variant">
      <vt:variant>
        <vt:lpstr>Θέμα</vt:lpstr>
      </vt:variant>
      <vt:variant>
        <vt:i4>1</vt:i4>
      </vt:variant>
      <vt:variant>
        <vt:lpstr>Τίτλοι διαφανειών</vt:lpstr>
      </vt:variant>
      <vt:variant>
        <vt:i4>10</vt:i4>
      </vt:variant>
    </vt:vector>
  </HeadingPairs>
  <TitlesOfParts>
    <vt:vector size="11"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AsusR541U</dc:creator>
  <cp:lastModifiedBy>AsusR541U</cp:lastModifiedBy>
  <cp:revision>41</cp:revision>
  <dcterms:created xsi:type="dcterms:W3CDTF">2020-04-06T11:03:16Z</dcterms:created>
  <dcterms:modified xsi:type="dcterms:W3CDTF">2020-04-06T21:55:55Z</dcterms:modified>
</cp:coreProperties>
</file>